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8" r:id="rId3"/>
    <p:sldId id="259" r:id="rId4"/>
    <p:sldId id="260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311" r:id="rId13"/>
    <p:sldId id="316" r:id="rId14"/>
    <p:sldId id="322" r:id="rId15"/>
    <p:sldId id="334" r:id="rId16"/>
    <p:sldId id="330" r:id="rId17"/>
    <p:sldId id="320" r:id="rId18"/>
    <p:sldId id="33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606"/>
    <a:srgbClr val="FFA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6A52E-A2A7-48F1-A132-6DD2BC770C8B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8F48F-3060-4400-8C46-AB63157ED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8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88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97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9A0F-01D0-43B0-99E8-5163C4EC1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220C4-7C6D-4686-9EA2-3D1ED7ECA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0DC52-57B1-477F-B8B4-ECAD34F9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546-5F11-4CF8-B97A-B96B57CC7DE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BDA86-AFC4-4B59-9EEF-A3AA8268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70F1B-98B8-461F-AED9-82F73BE4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E76F-BE2B-4353-8BB5-2EB2820B5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58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330B-4BB5-4D99-A06D-2C651E03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5E206-8D95-468C-B57C-40D723A51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3F0F-B21A-4C18-B80F-7C240BF2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546-5F11-4CF8-B97A-B96B57CC7DE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D3F03-4322-4EE8-A2BD-22DD45AEE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48DD0-C975-4042-88E5-34298BF4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E76F-BE2B-4353-8BB5-2EB2820B5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0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060F6-2376-476A-AF9A-24410CD81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D8C5FB-8FC6-4213-9A9F-6C34BDD02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EEFCB-B82E-46F8-A2C7-CDA10645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546-5F11-4CF8-B97A-B96B57CC7DE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89B56-0F06-43D3-9557-1C1B5A8D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ABDDE-06D4-414E-A016-40F7CE29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E76F-BE2B-4353-8BB5-2EB2820B5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52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97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7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32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98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56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37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023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7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BE1C-C9EC-44EB-BABC-79ACC4DE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EEEC-7140-40AE-8582-991DF9E72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9128E-FAD1-4211-8C50-8CCB8C39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546-5F11-4CF8-B97A-B96B57CC7DE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31509-0203-4C1C-82A6-7C7FCD54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F01BD-1992-4EFB-AC1E-33FB431B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E76F-BE2B-4353-8BB5-2EB2820B5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10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3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24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5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B716-2DC7-4E29-9EB3-44B04E15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761D6-5474-4CF8-A660-24F1A28DB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05B53-A963-41E3-8DE3-63E77993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546-5F11-4CF8-B97A-B96B57CC7DE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75577-5338-4B82-8950-7EDC104D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0769-8E05-4389-B598-FDA242E6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E76F-BE2B-4353-8BB5-2EB2820B5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6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C4CD-505B-4021-AFC0-7B6A8BDB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3D81-23D1-47F3-A93B-64657DB0F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39C46-B830-4C0E-838F-7E8976EEF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6394C-127D-45A1-8B35-B3BD184D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546-5F11-4CF8-B97A-B96B57CC7DE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49E7A-C5BE-46CD-816B-3713D31C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7F895-937F-4BD2-8517-6C61A6CFB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E76F-BE2B-4353-8BB5-2EB2820B5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5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34C12-36EB-4EE3-81AD-5D017DC6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D5C86-4E2C-4D7A-B477-A6F528922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95E9A-EC99-4815-BF67-A064D5AD2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027E3-8EAA-4BC7-AB3F-B104F2BDF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C2204-7903-4702-8397-CD6BA9E2D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076652-9D55-4148-957F-644AF4F6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546-5F11-4CF8-B97A-B96B57CC7DE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69F20-EA18-47C0-BAF5-C9444DC1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3F203B-C32E-4444-9C3D-32BDBAD1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E76F-BE2B-4353-8BB5-2EB2820B5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76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E961-C510-4E19-BD68-A950D7A7E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D1763F-C047-4142-9808-02007D971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546-5F11-4CF8-B97A-B96B57CC7DE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47CA6-59B0-4A68-A094-5C2AF826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236A7A-1FB4-4D91-B488-1B238B93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E76F-BE2B-4353-8BB5-2EB2820B5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8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466CD-BF5D-4783-9573-5320CB2C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546-5F11-4CF8-B97A-B96B57CC7DE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B1678-E171-4F19-B156-1C6FD1F2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10185-E50D-40AC-ACF3-19C6B9D2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E76F-BE2B-4353-8BB5-2EB2820B5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1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DF5F7-A0E4-40A8-BA84-12DC4AA1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35942-BB20-4DDD-95E1-A56582B26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12BC4-51E3-456E-A597-EAB35CFB0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6FB83-FED8-4E37-B53B-5FE31609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546-5F11-4CF8-B97A-B96B57CC7DE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8F4C8-19AF-4504-84C7-1B2C953C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88B0E-4129-4114-8221-1AED50E9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E76F-BE2B-4353-8BB5-2EB2820B5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3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0235-A7D4-47F1-8134-7DF25B09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1970E-759B-4B0F-B3C0-0FB4173C9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30B272-BDCA-46EE-ACF2-9C7E23F97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343D4-27DD-4E05-9F5F-728D1C1D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4546-5F11-4CF8-B97A-B96B57CC7DE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63CF0-D808-41FF-B121-3EB27F58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3D5D8-5462-4719-939F-BDDED0B0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3E76F-BE2B-4353-8BB5-2EB2820B5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3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1BE92-FBB5-48E7-93F0-C778C49C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B04C5-1C4F-41A4-8BF3-E06E0185F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1D586-7774-4B75-A9A5-81B81124C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C4546-5F11-4CF8-B97A-B96B57CC7DE2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F62AC-FCF2-4913-ABF8-03989B8FC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A611-7388-4637-BA9B-98DAF52E8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3E76F-BE2B-4353-8BB5-2EB2820B5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6.mp3"/><Relationship Id="rId7" Type="http://schemas.microsoft.com/office/2007/relationships/hdphoto" Target="../media/hdphoto1.wdp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6.mp3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16.mp3"/><Relationship Id="rId7" Type="http://schemas.openxmlformats.org/officeDocument/2006/relationships/image" Target="../media/image1.png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6.mp3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16.mp3"/><Relationship Id="rId7" Type="http://schemas.openxmlformats.org/officeDocument/2006/relationships/image" Target="../media/image1.png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6.mp3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16.mp3"/><Relationship Id="rId7" Type="http://schemas.openxmlformats.org/officeDocument/2006/relationships/image" Target="../media/image1.png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6.mp3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media" Target="../media/media16.mp3"/><Relationship Id="rId7" Type="http://schemas.openxmlformats.org/officeDocument/2006/relationships/image" Target="../media/image1.png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6.mp3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media" Target="../media/media16.mp3"/><Relationship Id="rId7" Type="http://schemas.openxmlformats.org/officeDocument/2006/relationships/image" Target="../media/image1.png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6.mp3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microsoft.com/office/2007/relationships/media" Target="../media/media22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6" Type="http://schemas.openxmlformats.org/officeDocument/2006/relationships/audio" Target="../media/media23.mp3"/><Relationship Id="rId5" Type="http://schemas.microsoft.com/office/2007/relationships/media" Target="../media/media23.mp3"/><Relationship Id="rId4" Type="http://schemas.openxmlformats.org/officeDocument/2006/relationships/audio" Target="../media/media22.mp3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4.mp3"/><Relationship Id="rId1" Type="http://schemas.microsoft.com/office/2007/relationships/media" Target="../media/media24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mp3"/><Relationship Id="rId3" Type="http://schemas.microsoft.com/office/2007/relationships/media" Target="../media/media4.mp3"/><Relationship Id="rId7" Type="http://schemas.microsoft.com/office/2007/relationships/media" Target="../media/media6.mp3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audio" Target="../media/media5.mp3"/><Relationship Id="rId5" Type="http://schemas.microsoft.com/office/2007/relationships/media" Target="../media/media5.mp3"/><Relationship Id="rId10" Type="http://schemas.openxmlformats.org/officeDocument/2006/relationships/image" Target="../media/image1.png"/><Relationship Id="rId4" Type="http://schemas.openxmlformats.org/officeDocument/2006/relationships/audio" Target="../media/media4.mp3"/><Relationship Id="rId9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3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6" Type="http://schemas.openxmlformats.org/officeDocument/2006/relationships/audio" Target="../media/media14.mp3"/><Relationship Id="rId5" Type="http://schemas.microsoft.com/office/2007/relationships/media" Target="../media/media14.mp3"/><Relationship Id="rId4" Type="http://schemas.openxmlformats.org/officeDocument/2006/relationships/audio" Target="../media/media13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-215835" y="82067"/>
            <a:ext cx="87949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J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for </a:t>
            </a:r>
            <a:r>
              <a:rPr lang="en-US" sz="9600" dirty="0">
                <a:ln>
                  <a:solidFill>
                    <a:sysClr val="windowText" lastClr="000000"/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J</a:t>
            </a:r>
            <a:r>
              <a:rPr lang="en-US" sz="8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latin typeface="Calibri" panose="020F0502020204030204"/>
              </a:rPr>
              <a:t>ellyfish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 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7EA8A04D-0E89-4266-83EC-B3BF48EEB8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DFA0697F-6546-4DF9-8C6E-AB8D575CEF00}"/>
              </a:ext>
            </a:extLst>
          </p:cNvPr>
          <p:cNvSpPr/>
          <p:nvPr/>
        </p:nvSpPr>
        <p:spPr>
          <a:xfrm flipH="1">
            <a:off x="-683079" y="926220"/>
            <a:ext cx="202731" cy="153222"/>
          </a:xfrm>
          <a:custGeom>
            <a:avLst/>
            <a:gdLst>
              <a:gd name="connsiteX0" fmla="*/ 43542 w 499306"/>
              <a:gd name="connsiteY0" fmla="*/ 0 h 377371"/>
              <a:gd name="connsiteX1" fmla="*/ 478971 w 499306"/>
              <a:gd name="connsiteY1" fmla="*/ 58057 h 377371"/>
              <a:gd name="connsiteX2" fmla="*/ 406400 w 499306"/>
              <a:gd name="connsiteY2" fmla="*/ 246743 h 377371"/>
              <a:gd name="connsiteX3" fmla="*/ 217714 w 499306"/>
              <a:gd name="connsiteY3" fmla="*/ 304800 h 377371"/>
              <a:gd name="connsiteX4" fmla="*/ 0 w 499306"/>
              <a:gd name="connsiteY4" fmla="*/ 377371 h 377371"/>
              <a:gd name="connsiteX5" fmla="*/ 0 w 499306"/>
              <a:gd name="connsiteY5" fmla="*/ 377371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306" h="377371">
                <a:moveTo>
                  <a:pt x="43542" y="0"/>
                </a:moveTo>
                <a:cubicBezTo>
                  <a:pt x="231018" y="8466"/>
                  <a:pt x="418495" y="16933"/>
                  <a:pt x="478971" y="58057"/>
                </a:cubicBezTo>
                <a:cubicBezTo>
                  <a:pt x="539447" y="99181"/>
                  <a:pt x="449943" y="205619"/>
                  <a:pt x="406400" y="246743"/>
                </a:cubicBezTo>
                <a:cubicBezTo>
                  <a:pt x="362857" y="287867"/>
                  <a:pt x="285447" y="283029"/>
                  <a:pt x="217714" y="304800"/>
                </a:cubicBezTo>
                <a:cubicBezTo>
                  <a:pt x="149981" y="326571"/>
                  <a:pt x="0" y="377371"/>
                  <a:pt x="0" y="377371"/>
                </a:cubicBezTo>
                <a:lnTo>
                  <a:pt x="0" y="37737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17A16AB-CC2A-4C26-ACBF-46B89B70A4DA}"/>
              </a:ext>
            </a:extLst>
          </p:cNvPr>
          <p:cNvGrpSpPr/>
          <p:nvPr/>
        </p:nvGrpSpPr>
        <p:grpSpPr>
          <a:xfrm>
            <a:off x="7699120" y="393231"/>
            <a:ext cx="4209689" cy="6353810"/>
            <a:chOff x="249865" y="426891"/>
            <a:chExt cx="2351241" cy="3548799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C5CC3B6-8EA6-43B7-9508-E31679A53A21}"/>
                </a:ext>
              </a:extLst>
            </p:cNvPr>
            <p:cNvSpPr/>
            <p:nvPr/>
          </p:nvSpPr>
          <p:spPr>
            <a:xfrm>
              <a:off x="908238" y="1841513"/>
              <a:ext cx="938739" cy="213417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56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5">
              <a:extLst>
                <a:ext uri="{FF2B5EF4-FFF2-40B4-BE49-F238E27FC236}">
                  <a16:creationId xmlns:a16="http://schemas.microsoft.com/office/drawing/2014/main" id="{0EAF98EE-DF0D-4F29-BAF0-C4A06C4B26C3}"/>
                </a:ext>
              </a:extLst>
            </p:cNvPr>
            <p:cNvSpPr/>
            <p:nvPr/>
          </p:nvSpPr>
          <p:spPr>
            <a:xfrm>
              <a:off x="337147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: Rounded Corners 5">
              <a:extLst>
                <a:ext uri="{FF2B5EF4-FFF2-40B4-BE49-F238E27FC236}">
                  <a16:creationId xmlns:a16="http://schemas.microsoft.com/office/drawing/2014/main" id="{01838F5B-B8B3-4348-8EF8-B7EE492EFEEA}"/>
                </a:ext>
              </a:extLst>
            </p:cNvPr>
            <p:cNvSpPr/>
            <p:nvPr/>
          </p:nvSpPr>
          <p:spPr>
            <a:xfrm>
              <a:off x="249865" y="1913499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: Rounded Corners 5">
              <a:extLst>
                <a:ext uri="{FF2B5EF4-FFF2-40B4-BE49-F238E27FC236}">
                  <a16:creationId xmlns:a16="http://schemas.microsoft.com/office/drawing/2014/main" id="{115A2474-BA99-4CA4-94C8-4ABAB3016AB9}"/>
                </a:ext>
              </a:extLst>
            </p:cNvPr>
            <p:cNvSpPr/>
            <p:nvPr/>
          </p:nvSpPr>
          <p:spPr>
            <a:xfrm flipH="1">
              <a:off x="1542679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: Rounded Corners 5">
              <a:extLst>
                <a:ext uri="{FF2B5EF4-FFF2-40B4-BE49-F238E27FC236}">
                  <a16:creationId xmlns:a16="http://schemas.microsoft.com/office/drawing/2014/main" id="{DC9887AE-C5E7-4467-AA39-6522F86C1455}"/>
                </a:ext>
              </a:extLst>
            </p:cNvPr>
            <p:cNvSpPr/>
            <p:nvPr/>
          </p:nvSpPr>
          <p:spPr>
            <a:xfrm flipH="1">
              <a:off x="1886806" y="1905036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3">
              <a:extLst>
                <a:ext uri="{FF2B5EF4-FFF2-40B4-BE49-F238E27FC236}">
                  <a16:creationId xmlns:a16="http://schemas.microsoft.com/office/drawing/2014/main" id="{C1E12008-7B05-4123-954F-47BE027DB672}"/>
                </a:ext>
              </a:extLst>
            </p:cNvPr>
            <p:cNvSpPr/>
            <p:nvPr/>
          </p:nvSpPr>
          <p:spPr>
            <a:xfrm rot="5400000">
              <a:off x="1060391" y="593998"/>
              <a:ext cx="764305" cy="2150643"/>
            </a:xfrm>
            <a:custGeom>
              <a:avLst/>
              <a:gdLst>
                <a:gd name="connsiteX0" fmla="*/ 0 w 1139684"/>
                <a:gd name="connsiteY0" fmla="*/ 1853128 h 3706256"/>
                <a:gd name="connsiteX1" fmla="*/ 569842 w 1139684"/>
                <a:gd name="connsiteY1" fmla="*/ 0 h 3706256"/>
                <a:gd name="connsiteX2" fmla="*/ 1139684 w 1139684"/>
                <a:gd name="connsiteY2" fmla="*/ 1853128 h 3706256"/>
                <a:gd name="connsiteX3" fmla="*/ 569842 w 1139684"/>
                <a:gd name="connsiteY3" fmla="*/ 3706256 h 3706256"/>
                <a:gd name="connsiteX4" fmla="*/ 0 w 1139684"/>
                <a:gd name="connsiteY4" fmla="*/ 1853128 h 3706256"/>
                <a:gd name="connsiteX0" fmla="*/ 0 w 1148393"/>
                <a:gd name="connsiteY0" fmla="*/ 1853128 h 3868995"/>
                <a:gd name="connsiteX1" fmla="*/ 569842 w 1148393"/>
                <a:gd name="connsiteY1" fmla="*/ 0 h 3868995"/>
                <a:gd name="connsiteX2" fmla="*/ 1139684 w 1148393"/>
                <a:gd name="connsiteY2" fmla="*/ 1853128 h 3868995"/>
                <a:gd name="connsiteX3" fmla="*/ 971132 w 1148393"/>
                <a:gd name="connsiteY3" fmla="*/ 3565556 h 3868995"/>
                <a:gd name="connsiteX4" fmla="*/ 569842 w 1148393"/>
                <a:gd name="connsiteY4" fmla="*/ 3706256 h 3868995"/>
                <a:gd name="connsiteX5" fmla="*/ 0 w 1148393"/>
                <a:gd name="connsiteY5" fmla="*/ 1853128 h 3868995"/>
                <a:gd name="connsiteX0" fmla="*/ 617 w 1149010"/>
                <a:gd name="connsiteY0" fmla="*/ 1853128 h 3868995"/>
                <a:gd name="connsiteX1" fmla="*/ 570459 w 1149010"/>
                <a:gd name="connsiteY1" fmla="*/ 0 h 3868995"/>
                <a:gd name="connsiteX2" fmla="*/ 1140301 w 1149010"/>
                <a:gd name="connsiteY2" fmla="*/ 1853128 h 3868995"/>
                <a:gd name="connsiteX3" fmla="*/ 971749 w 1149010"/>
                <a:gd name="connsiteY3" fmla="*/ 3565556 h 3868995"/>
                <a:gd name="connsiteX4" fmla="*/ 570459 w 1149010"/>
                <a:gd name="connsiteY4" fmla="*/ 3706256 h 3868995"/>
                <a:gd name="connsiteX5" fmla="*/ 617 w 1149010"/>
                <a:gd name="connsiteY5" fmla="*/ 1853128 h 3868995"/>
                <a:gd name="connsiteX0" fmla="*/ 425 w 1386941"/>
                <a:gd name="connsiteY0" fmla="*/ 1919875 h 3864252"/>
                <a:gd name="connsiteX1" fmla="*/ 808390 w 1386941"/>
                <a:gd name="connsiteY1" fmla="*/ 72 h 3864252"/>
                <a:gd name="connsiteX2" fmla="*/ 1378232 w 1386941"/>
                <a:gd name="connsiteY2" fmla="*/ 1853200 h 3864252"/>
                <a:gd name="connsiteX3" fmla="*/ 1209680 w 1386941"/>
                <a:gd name="connsiteY3" fmla="*/ 3565628 h 3864252"/>
                <a:gd name="connsiteX4" fmla="*/ 808390 w 1386941"/>
                <a:gd name="connsiteY4" fmla="*/ 3706328 h 3864252"/>
                <a:gd name="connsiteX5" fmla="*/ 425 w 1386941"/>
                <a:gd name="connsiteY5" fmla="*/ 1919875 h 3864252"/>
                <a:gd name="connsiteX0" fmla="*/ 474 w 1386990"/>
                <a:gd name="connsiteY0" fmla="*/ 1919875 h 3823406"/>
                <a:gd name="connsiteX1" fmla="*/ 808439 w 1386990"/>
                <a:gd name="connsiteY1" fmla="*/ 72 h 3823406"/>
                <a:gd name="connsiteX2" fmla="*/ 1378281 w 1386990"/>
                <a:gd name="connsiteY2" fmla="*/ 1853200 h 3823406"/>
                <a:gd name="connsiteX3" fmla="*/ 1209729 w 1386990"/>
                <a:gd name="connsiteY3" fmla="*/ 3565628 h 3823406"/>
                <a:gd name="connsiteX4" fmla="*/ 808439 w 1386990"/>
                <a:gd name="connsiteY4" fmla="*/ 3706328 h 3823406"/>
                <a:gd name="connsiteX5" fmla="*/ 474 w 1386990"/>
                <a:gd name="connsiteY5" fmla="*/ 1919875 h 3823406"/>
                <a:gd name="connsiteX0" fmla="*/ 474 w 1386990"/>
                <a:gd name="connsiteY0" fmla="*/ 1919875 h 3784545"/>
                <a:gd name="connsiteX1" fmla="*/ 808439 w 1386990"/>
                <a:gd name="connsiteY1" fmla="*/ 72 h 3784545"/>
                <a:gd name="connsiteX2" fmla="*/ 1378281 w 1386990"/>
                <a:gd name="connsiteY2" fmla="*/ 1853200 h 3784545"/>
                <a:gd name="connsiteX3" fmla="*/ 1209729 w 1386990"/>
                <a:gd name="connsiteY3" fmla="*/ 3565628 h 3784545"/>
                <a:gd name="connsiteX4" fmla="*/ 808439 w 1386990"/>
                <a:gd name="connsiteY4" fmla="*/ 3706328 h 3784545"/>
                <a:gd name="connsiteX5" fmla="*/ 474 w 1386990"/>
                <a:gd name="connsiteY5" fmla="*/ 1919875 h 3784545"/>
                <a:gd name="connsiteX0" fmla="*/ 474 w 1393437"/>
                <a:gd name="connsiteY0" fmla="*/ 1919874 h 3784544"/>
                <a:gd name="connsiteX1" fmla="*/ 808439 w 1393437"/>
                <a:gd name="connsiteY1" fmla="*/ 71 h 3784544"/>
                <a:gd name="connsiteX2" fmla="*/ 1378281 w 1393437"/>
                <a:gd name="connsiteY2" fmla="*/ 1853199 h 3784544"/>
                <a:gd name="connsiteX3" fmla="*/ 1190684 w 1393437"/>
                <a:gd name="connsiteY3" fmla="*/ 3337028 h 3784544"/>
                <a:gd name="connsiteX4" fmla="*/ 1209729 w 1393437"/>
                <a:gd name="connsiteY4" fmla="*/ 3565627 h 3784544"/>
                <a:gd name="connsiteX5" fmla="*/ 808439 w 1393437"/>
                <a:gd name="connsiteY5" fmla="*/ 3706327 h 3784544"/>
                <a:gd name="connsiteX6" fmla="*/ 474 w 1393437"/>
                <a:gd name="connsiteY6" fmla="*/ 1919874 h 3784544"/>
                <a:gd name="connsiteX0" fmla="*/ 474 w 1395647"/>
                <a:gd name="connsiteY0" fmla="*/ 1919870 h 3784540"/>
                <a:gd name="connsiteX1" fmla="*/ 808439 w 1395647"/>
                <a:gd name="connsiteY1" fmla="*/ 67 h 3784540"/>
                <a:gd name="connsiteX2" fmla="*/ 1378281 w 1395647"/>
                <a:gd name="connsiteY2" fmla="*/ 1853195 h 3784540"/>
                <a:gd name="connsiteX3" fmla="*/ 1200208 w 1395647"/>
                <a:gd name="connsiteY3" fmla="*/ 2879823 h 3784540"/>
                <a:gd name="connsiteX4" fmla="*/ 1190684 w 1395647"/>
                <a:gd name="connsiteY4" fmla="*/ 3337024 h 3784540"/>
                <a:gd name="connsiteX5" fmla="*/ 1209729 w 1395647"/>
                <a:gd name="connsiteY5" fmla="*/ 3565623 h 3784540"/>
                <a:gd name="connsiteX6" fmla="*/ 808439 w 1395647"/>
                <a:gd name="connsiteY6" fmla="*/ 3706323 h 3784540"/>
                <a:gd name="connsiteX7" fmla="*/ 474 w 1395647"/>
                <a:gd name="connsiteY7" fmla="*/ 1919870 h 3784540"/>
                <a:gd name="connsiteX0" fmla="*/ 474 w 1403388"/>
                <a:gd name="connsiteY0" fmla="*/ 1919866 h 3784536"/>
                <a:gd name="connsiteX1" fmla="*/ 808439 w 1403388"/>
                <a:gd name="connsiteY1" fmla="*/ 63 h 3784536"/>
                <a:gd name="connsiteX2" fmla="*/ 1378281 w 1403388"/>
                <a:gd name="connsiteY2" fmla="*/ 1853191 h 3784536"/>
                <a:gd name="connsiteX3" fmla="*/ 1257358 w 1403388"/>
                <a:gd name="connsiteY3" fmla="*/ 2384519 h 3784536"/>
                <a:gd name="connsiteX4" fmla="*/ 1200208 w 1403388"/>
                <a:gd name="connsiteY4" fmla="*/ 2879819 h 3784536"/>
                <a:gd name="connsiteX5" fmla="*/ 1190684 w 1403388"/>
                <a:gd name="connsiteY5" fmla="*/ 3337020 h 3784536"/>
                <a:gd name="connsiteX6" fmla="*/ 1209729 w 1403388"/>
                <a:gd name="connsiteY6" fmla="*/ 3565619 h 3784536"/>
                <a:gd name="connsiteX7" fmla="*/ 808439 w 1403388"/>
                <a:gd name="connsiteY7" fmla="*/ 3706319 h 3784536"/>
                <a:gd name="connsiteX8" fmla="*/ 474 w 1403388"/>
                <a:gd name="connsiteY8" fmla="*/ 1919866 h 3784536"/>
                <a:gd name="connsiteX0" fmla="*/ 474 w 1303204"/>
                <a:gd name="connsiteY0" fmla="*/ 1919866 h 3784536"/>
                <a:gd name="connsiteX1" fmla="*/ 808439 w 1303204"/>
                <a:gd name="connsiteY1" fmla="*/ 63 h 3784536"/>
                <a:gd name="connsiteX2" fmla="*/ 1254456 w 1303204"/>
                <a:gd name="connsiteY2" fmla="*/ 1853191 h 3784536"/>
                <a:gd name="connsiteX3" fmla="*/ 1257358 w 1303204"/>
                <a:gd name="connsiteY3" fmla="*/ 2384519 h 3784536"/>
                <a:gd name="connsiteX4" fmla="*/ 1200208 w 1303204"/>
                <a:gd name="connsiteY4" fmla="*/ 2879819 h 3784536"/>
                <a:gd name="connsiteX5" fmla="*/ 1190684 w 1303204"/>
                <a:gd name="connsiteY5" fmla="*/ 3337020 h 3784536"/>
                <a:gd name="connsiteX6" fmla="*/ 1209729 w 1303204"/>
                <a:gd name="connsiteY6" fmla="*/ 3565619 h 3784536"/>
                <a:gd name="connsiteX7" fmla="*/ 808439 w 1303204"/>
                <a:gd name="connsiteY7" fmla="*/ 3706319 h 3784536"/>
                <a:gd name="connsiteX8" fmla="*/ 474 w 1303204"/>
                <a:gd name="connsiteY8" fmla="*/ 1919866 h 3784536"/>
                <a:gd name="connsiteX0" fmla="*/ 474 w 1286237"/>
                <a:gd name="connsiteY0" fmla="*/ 1925733 h 3790403"/>
                <a:gd name="connsiteX1" fmla="*/ 808439 w 1286237"/>
                <a:gd name="connsiteY1" fmla="*/ 5930 h 3790403"/>
                <a:gd name="connsiteX2" fmla="*/ 1257354 w 1286237"/>
                <a:gd name="connsiteY2" fmla="*/ 1342636 h 3790403"/>
                <a:gd name="connsiteX3" fmla="*/ 1254456 w 1286237"/>
                <a:gd name="connsiteY3" fmla="*/ 1859058 h 3790403"/>
                <a:gd name="connsiteX4" fmla="*/ 1257358 w 1286237"/>
                <a:gd name="connsiteY4" fmla="*/ 2390386 h 3790403"/>
                <a:gd name="connsiteX5" fmla="*/ 1200208 w 1286237"/>
                <a:gd name="connsiteY5" fmla="*/ 2885686 h 3790403"/>
                <a:gd name="connsiteX6" fmla="*/ 1190684 w 1286237"/>
                <a:gd name="connsiteY6" fmla="*/ 3342887 h 3790403"/>
                <a:gd name="connsiteX7" fmla="*/ 1209729 w 1286237"/>
                <a:gd name="connsiteY7" fmla="*/ 3571486 h 3790403"/>
                <a:gd name="connsiteX8" fmla="*/ 808439 w 1286237"/>
                <a:gd name="connsiteY8" fmla="*/ 3712186 h 3790403"/>
                <a:gd name="connsiteX9" fmla="*/ 474 w 1286237"/>
                <a:gd name="connsiteY9" fmla="*/ 1925733 h 3790403"/>
                <a:gd name="connsiteX0" fmla="*/ 474 w 1274198"/>
                <a:gd name="connsiteY0" fmla="*/ 1946591 h 3811261"/>
                <a:gd name="connsiteX1" fmla="*/ 808439 w 1274198"/>
                <a:gd name="connsiteY1" fmla="*/ 26788 h 3811261"/>
                <a:gd name="connsiteX2" fmla="*/ 1209730 w 1274198"/>
                <a:gd name="connsiteY2" fmla="*/ 858669 h 3811261"/>
                <a:gd name="connsiteX3" fmla="*/ 1257354 w 1274198"/>
                <a:gd name="connsiteY3" fmla="*/ 1363494 h 3811261"/>
                <a:gd name="connsiteX4" fmla="*/ 1254456 w 1274198"/>
                <a:gd name="connsiteY4" fmla="*/ 1879916 h 3811261"/>
                <a:gd name="connsiteX5" fmla="*/ 1257358 w 1274198"/>
                <a:gd name="connsiteY5" fmla="*/ 2411244 h 3811261"/>
                <a:gd name="connsiteX6" fmla="*/ 1200208 w 1274198"/>
                <a:gd name="connsiteY6" fmla="*/ 2906544 h 3811261"/>
                <a:gd name="connsiteX7" fmla="*/ 1190684 w 1274198"/>
                <a:gd name="connsiteY7" fmla="*/ 3363745 h 3811261"/>
                <a:gd name="connsiteX8" fmla="*/ 1209729 w 1274198"/>
                <a:gd name="connsiteY8" fmla="*/ 3592344 h 3811261"/>
                <a:gd name="connsiteX9" fmla="*/ 808439 w 1274198"/>
                <a:gd name="connsiteY9" fmla="*/ 3733044 h 3811261"/>
                <a:gd name="connsiteX10" fmla="*/ 474 w 1274198"/>
                <a:gd name="connsiteY10" fmla="*/ 1946591 h 3811261"/>
                <a:gd name="connsiteX0" fmla="*/ 474 w 1274198"/>
                <a:gd name="connsiteY0" fmla="*/ 1993036 h 3857706"/>
                <a:gd name="connsiteX1" fmla="*/ 808439 w 1274198"/>
                <a:gd name="connsiteY1" fmla="*/ 73233 h 3857706"/>
                <a:gd name="connsiteX2" fmla="*/ 1152584 w 1274198"/>
                <a:gd name="connsiteY2" fmla="*/ 447915 h 3857706"/>
                <a:gd name="connsiteX3" fmla="*/ 1209730 w 1274198"/>
                <a:gd name="connsiteY3" fmla="*/ 905114 h 3857706"/>
                <a:gd name="connsiteX4" fmla="*/ 1257354 w 1274198"/>
                <a:gd name="connsiteY4" fmla="*/ 1409939 h 3857706"/>
                <a:gd name="connsiteX5" fmla="*/ 1254456 w 1274198"/>
                <a:gd name="connsiteY5" fmla="*/ 1926361 h 3857706"/>
                <a:gd name="connsiteX6" fmla="*/ 1257358 w 1274198"/>
                <a:gd name="connsiteY6" fmla="*/ 2457689 h 3857706"/>
                <a:gd name="connsiteX7" fmla="*/ 1200208 w 1274198"/>
                <a:gd name="connsiteY7" fmla="*/ 2952989 h 3857706"/>
                <a:gd name="connsiteX8" fmla="*/ 1190684 w 1274198"/>
                <a:gd name="connsiteY8" fmla="*/ 3410190 h 3857706"/>
                <a:gd name="connsiteX9" fmla="*/ 1209729 w 1274198"/>
                <a:gd name="connsiteY9" fmla="*/ 3638789 h 3857706"/>
                <a:gd name="connsiteX10" fmla="*/ 808439 w 1274198"/>
                <a:gd name="connsiteY10" fmla="*/ 3779489 h 3857706"/>
                <a:gd name="connsiteX11" fmla="*/ 474 w 1274198"/>
                <a:gd name="connsiteY11" fmla="*/ 1993036 h 3857706"/>
                <a:gd name="connsiteX0" fmla="*/ 474 w 1274198"/>
                <a:gd name="connsiteY0" fmla="*/ 2012173 h 3876843"/>
                <a:gd name="connsiteX1" fmla="*/ 808439 w 1274198"/>
                <a:gd name="connsiteY1" fmla="*/ 92370 h 3876843"/>
                <a:gd name="connsiteX2" fmla="*/ 1152584 w 1274198"/>
                <a:gd name="connsiteY2" fmla="*/ 467052 h 3876843"/>
                <a:gd name="connsiteX3" fmla="*/ 1209730 w 1274198"/>
                <a:gd name="connsiteY3" fmla="*/ 924251 h 3876843"/>
                <a:gd name="connsiteX4" fmla="*/ 1257354 w 1274198"/>
                <a:gd name="connsiteY4" fmla="*/ 1429076 h 3876843"/>
                <a:gd name="connsiteX5" fmla="*/ 1254456 w 1274198"/>
                <a:gd name="connsiteY5" fmla="*/ 1945498 h 3876843"/>
                <a:gd name="connsiteX6" fmla="*/ 1257358 w 1274198"/>
                <a:gd name="connsiteY6" fmla="*/ 2476826 h 3876843"/>
                <a:gd name="connsiteX7" fmla="*/ 1200208 w 1274198"/>
                <a:gd name="connsiteY7" fmla="*/ 2972126 h 3876843"/>
                <a:gd name="connsiteX8" fmla="*/ 1190684 w 1274198"/>
                <a:gd name="connsiteY8" fmla="*/ 3429327 h 3876843"/>
                <a:gd name="connsiteX9" fmla="*/ 1209729 w 1274198"/>
                <a:gd name="connsiteY9" fmla="*/ 3657926 h 3876843"/>
                <a:gd name="connsiteX10" fmla="*/ 808439 w 1274198"/>
                <a:gd name="connsiteY10" fmla="*/ 3798626 h 3876843"/>
                <a:gd name="connsiteX11" fmla="*/ 474 w 1274198"/>
                <a:gd name="connsiteY11" fmla="*/ 2012173 h 3876843"/>
                <a:gd name="connsiteX0" fmla="*/ 474 w 1274198"/>
                <a:gd name="connsiteY0" fmla="*/ 2004138 h 3868808"/>
                <a:gd name="connsiteX1" fmla="*/ 808439 w 1274198"/>
                <a:gd name="connsiteY1" fmla="*/ 84335 h 3868808"/>
                <a:gd name="connsiteX2" fmla="*/ 1152584 w 1274198"/>
                <a:gd name="connsiteY2" fmla="*/ 459017 h 3868808"/>
                <a:gd name="connsiteX3" fmla="*/ 1209730 w 1274198"/>
                <a:gd name="connsiteY3" fmla="*/ 916216 h 3868808"/>
                <a:gd name="connsiteX4" fmla="*/ 1257354 w 1274198"/>
                <a:gd name="connsiteY4" fmla="*/ 1421041 h 3868808"/>
                <a:gd name="connsiteX5" fmla="*/ 1254456 w 1274198"/>
                <a:gd name="connsiteY5" fmla="*/ 1937463 h 3868808"/>
                <a:gd name="connsiteX6" fmla="*/ 1257358 w 1274198"/>
                <a:gd name="connsiteY6" fmla="*/ 2468791 h 3868808"/>
                <a:gd name="connsiteX7" fmla="*/ 1200208 w 1274198"/>
                <a:gd name="connsiteY7" fmla="*/ 2964091 h 3868808"/>
                <a:gd name="connsiteX8" fmla="*/ 1190684 w 1274198"/>
                <a:gd name="connsiteY8" fmla="*/ 3421292 h 3868808"/>
                <a:gd name="connsiteX9" fmla="*/ 1209729 w 1274198"/>
                <a:gd name="connsiteY9" fmla="*/ 3649891 h 3868808"/>
                <a:gd name="connsiteX10" fmla="*/ 808439 w 1274198"/>
                <a:gd name="connsiteY10" fmla="*/ 3790591 h 3868808"/>
                <a:gd name="connsiteX11" fmla="*/ 474 w 1274198"/>
                <a:gd name="connsiteY11" fmla="*/ 2004138 h 3868808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315765"/>
                <a:gd name="connsiteY0" fmla="*/ 1996152 h 3860822"/>
                <a:gd name="connsiteX1" fmla="*/ 808439 w 1315765"/>
                <a:gd name="connsiteY1" fmla="*/ 76349 h 3860822"/>
                <a:gd name="connsiteX2" fmla="*/ 1152584 w 1315765"/>
                <a:gd name="connsiteY2" fmla="*/ 451031 h 3860822"/>
                <a:gd name="connsiteX3" fmla="*/ 1209730 w 1315765"/>
                <a:gd name="connsiteY3" fmla="*/ 908230 h 3860822"/>
                <a:gd name="connsiteX4" fmla="*/ 1257354 w 1315765"/>
                <a:gd name="connsiteY4" fmla="*/ 1413055 h 3860822"/>
                <a:gd name="connsiteX5" fmla="*/ 1254456 w 1315765"/>
                <a:gd name="connsiteY5" fmla="*/ 1929477 h 3860822"/>
                <a:gd name="connsiteX6" fmla="*/ 1257358 w 1315765"/>
                <a:gd name="connsiteY6" fmla="*/ 2460805 h 3860822"/>
                <a:gd name="connsiteX7" fmla="*/ 1200208 w 1315765"/>
                <a:gd name="connsiteY7" fmla="*/ 2956105 h 3860822"/>
                <a:gd name="connsiteX8" fmla="*/ 1190684 w 1315765"/>
                <a:gd name="connsiteY8" fmla="*/ 3413306 h 3860822"/>
                <a:gd name="connsiteX9" fmla="*/ 1209729 w 1315765"/>
                <a:gd name="connsiteY9" fmla="*/ 3641905 h 3860822"/>
                <a:gd name="connsiteX10" fmla="*/ 808439 w 1315765"/>
                <a:gd name="connsiteY10" fmla="*/ 3782605 h 3860822"/>
                <a:gd name="connsiteX11" fmla="*/ 474 w 1315765"/>
                <a:gd name="connsiteY11" fmla="*/ 1996152 h 3860822"/>
                <a:gd name="connsiteX0" fmla="*/ 474 w 1363430"/>
                <a:gd name="connsiteY0" fmla="*/ 1996152 h 3860822"/>
                <a:gd name="connsiteX1" fmla="*/ 808439 w 1363430"/>
                <a:gd name="connsiteY1" fmla="*/ 76349 h 3860822"/>
                <a:gd name="connsiteX2" fmla="*/ 1152584 w 1363430"/>
                <a:gd name="connsiteY2" fmla="*/ 451031 h 3860822"/>
                <a:gd name="connsiteX3" fmla="*/ 1209730 w 1363430"/>
                <a:gd name="connsiteY3" fmla="*/ 908230 h 3860822"/>
                <a:gd name="connsiteX4" fmla="*/ 1257354 w 1363430"/>
                <a:gd name="connsiteY4" fmla="*/ 1413055 h 3860822"/>
                <a:gd name="connsiteX5" fmla="*/ 1254456 w 1363430"/>
                <a:gd name="connsiteY5" fmla="*/ 1929477 h 3860822"/>
                <a:gd name="connsiteX6" fmla="*/ 1257358 w 1363430"/>
                <a:gd name="connsiteY6" fmla="*/ 2460805 h 3860822"/>
                <a:gd name="connsiteX7" fmla="*/ 1200208 w 1363430"/>
                <a:gd name="connsiteY7" fmla="*/ 2956105 h 3860822"/>
                <a:gd name="connsiteX8" fmla="*/ 1190684 w 1363430"/>
                <a:gd name="connsiteY8" fmla="*/ 3413306 h 3860822"/>
                <a:gd name="connsiteX9" fmla="*/ 1209729 w 1363430"/>
                <a:gd name="connsiteY9" fmla="*/ 3641905 h 3860822"/>
                <a:gd name="connsiteX10" fmla="*/ 808439 w 1363430"/>
                <a:gd name="connsiteY10" fmla="*/ 3782605 h 3860822"/>
                <a:gd name="connsiteX11" fmla="*/ 474 w 1363430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24 w 1367465"/>
                <a:gd name="connsiteY0" fmla="*/ 1996152 h 3848143"/>
                <a:gd name="connsiteX1" fmla="*/ 808389 w 1367465"/>
                <a:gd name="connsiteY1" fmla="*/ 76349 h 3848143"/>
                <a:gd name="connsiteX2" fmla="*/ 1152534 w 1367465"/>
                <a:gd name="connsiteY2" fmla="*/ 451031 h 3848143"/>
                <a:gd name="connsiteX3" fmla="*/ 1209680 w 1367465"/>
                <a:gd name="connsiteY3" fmla="*/ 908230 h 3848143"/>
                <a:gd name="connsiteX4" fmla="*/ 1257304 w 1367465"/>
                <a:gd name="connsiteY4" fmla="*/ 1413055 h 3848143"/>
                <a:gd name="connsiteX5" fmla="*/ 1254406 w 1367465"/>
                <a:gd name="connsiteY5" fmla="*/ 1929477 h 3848143"/>
                <a:gd name="connsiteX6" fmla="*/ 1257308 w 1367465"/>
                <a:gd name="connsiteY6" fmla="*/ 2460805 h 3848143"/>
                <a:gd name="connsiteX7" fmla="*/ 1200158 w 1367465"/>
                <a:gd name="connsiteY7" fmla="*/ 2956105 h 3848143"/>
                <a:gd name="connsiteX8" fmla="*/ 1190634 w 1367465"/>
                <a:gd name="connsiteY8" fmla="*/ 3413306 h 3848143"/>
                <a:gd name="connsiteX9" fmla="*/ 808389 w 1367465"/>
                <a:gd name="connsiteY9" fmla="*/ 3782605 h 3848143"/>
                <a:gd name="connsiteX10" fmla="*/ 424 w 1367465"/>
                <a:gd name="connsiteY10" fmla="*/ 1996152 h 3848143"/>
                <a:gd name="connsiteX0" fmla="*/ 424 w 1367465"/>
                <a:gd name="connsiteY0" fmla="*/ 1996152 h 3868037"/>
                <a:gd name="connsiteX1" fmla="*/ 808389 w 1367465"/>
                <a:gd name="connsiteY1" fmla="*/ 76349 h 3868037"/>
                <a:gd name="connsiteX2" fmla="*/ 1152534 w 1367465"/>
                <a:gd name="connsiteY2" fmla="*/ 451031 h 3868037"/>
                <a:gd name="connsiteX3" fmla="*/ 1209680 w 1367465"/>
                <a:gd name="connsiteY3" fmla="*/ 908230 h 3868037"/>
                <a:gd name="connsiteX4" fmla="*/ 1257304 w 1367465"/>
                <a:gd name="connsiteY4" fmla="*/ 1413055 h 3868037"/>
                <a:gd name="connsiteX5" fmla="*/ 1254406 w 1367465"/>
                <a:gd name="connsiteY5" fmla="*/ 1929477 h 3868037"/>
                <a:gd name="connsiteX6" fmla="*/ 1257308 w 1367465"/>
                <a:gd name="connsiteY6" fmla="*/ 2460805 h 3868037"/>
                <a:gd name="connsiteX7" fmla="*/ 1200158 w 1367465"/>
                <a:gd name="connsiteY7" fmla="*/ 2956105 h 3868037"/>
                <a:gd name="connsiteX8" fmla="*/ 1190634 w 1367465"/>
                <a:gd name="connsiteY8" fmla="*/ 3413306 h 3868037"/>
                <a:gd name="connsiteX9" fmla="*/ 808389 w 1367465"/>
                <a:gd name="connsiteY9" fmla="*/ 3782605 h 3868037"/>
                <a:gd name="connsiteX10" fmla="*/ 424 w 1367465"/>
                <a:gd name="connsiteY10" fmla="*/ 1996152 h 3868037"/>
                <a:gd name="connsiteX0" fmla="*/ 488 w 1367529"/>
                <a:gd name="connsiteY0" fmla="*/ 1996152 h 3848027"/>
                <a:gd name="connsiteX1" fmla="*/ 808453 w 1367529"/>
                <a:gd name="connsiteY1" fmla="*/ 76349 h 3848027"/>
                <a:gd name="connsiteX2" fmla="*/ 1152598 w 1367529"/>
                <a:gd name="connsiteY2" fmla="*/ 451031 h 3848027"/>
                <a:gd name="connsiteX3" fmla="*/ 1209744 w 1367529"/>
                <a:gd name="connsiteY3" fmla="*/ 908230 h 3848027"/>
                <a:gd name="connsiteX4" fmla="*/ 1257368 w 1367529"/>
                <a:gd name="connsiteY4" fmla="*/ 1413055 h 3848027"/>
                <a:gd name="connsiteX5" fmla="*/ 1254470 w 1367529"/>
                <a:gd name="connsiteY5" fmla="*/ 1929477 h 3848027"/>
                <a:gd name="connsiteX6" fmla="*/ 1257372 w 1367529"/>
                <a:gd name="connsiteY6" fmla="*/ 2460805 h 3848027"/>
                <a:gd name="connsiteX7" fmla="*/ 1200222 w 1367529"/>
                <a:gd name="connsiteY7" fmla="*/ 2956105 h 3848027"/>
                <a:gd name="connsiteX8" fmla="*/ 1190698 w 1367529"/>
                <a:gd name="connsiteY8" fmla="*/ 3413306 h 3848027"/>
                <a:gd name="connsiteX9" fmla="*/ 808453 w 1367529"/>
                <a:gd name="connsiteY9" fmla="*/ 3782605 h 3848027"/>
                <a:gd name="connsiteX10" fmla="*/ 488 w 1367529"/>
                <a:gd name="connsiteY10" fmla="*/ 1996152 h 384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67529" h="3848027">
                  <a:moveTo>
                    <a:pt x="488" y="1996152"/>
                  </a:moveTo>
                  <a:cubicBezTo>
                    <a:pt x="19538" y="686948"/>
                    <a:pt x="502138" y="295769"/>
                    <a:pt x="808453" y="76349"/>
                  </a:cubicBezTo>
                  <a:cubicBezTo>
                    <a:pt x="1114768" y="-143071"/>
                    <a:pt x="1295266" y="150459"/>
                    <a:pt x="1152598" y="451031"/>
                  </a:cubicBezTo>
                  <a:cubicBezTo>
                    <a:pt x="1343305" y="694453"/>
                    <a:pt x="1181169" y="749480"/>
                    <a:pt x="1209744" y="908230"/>
                  </a:cubicBezTo>
                  <a:cubicBezTo>
                    <a:pt x="1428819" y="1143180"/>
                    <a:pt x="1237214" y="1247610"/>
                    <a:pt x="1257368" y="1413055"/>
                  </a:cubicBezTo>
                  <a:cubicBezTo>
                    <a:pt x="1506125" y="1788050"/>
                    <a:pt x="1256057" y="1840577"/>
                    <a:pt x="1254470" y="1929477"/>
                  </a:cubicBezTo>
                  <a:cubicBezTo>
                    <a:pt x="1452911" y="2161252"/>
                    <a:pt x="1287051" y="2289700"/>
                    <a:pt x="1257372" y="2460805"/>
                  </a:cubicBezTo>
                  <a:cubicBezTo>
                    <a:pt x="1418196" y="2784310"/>
                    <a:pt x="1227209" y="2797355"/>
                    <a:pt x="1200222" y="2956105"/>
                  </a:cubicBezTo>
                  <a:cubicBezTo>
                    <a:pt x="1335163" y="3191055"/>
                    <a:pt x="1255993" y="3275556"/>
                    <a:pt x="1190698" y="3413306"/>
                  </a:cubicBezTo>
                  <a:cubicBezTo>
                    <a:pt x="1268278" y="3722506"/>
                    <a:pt x="1092546" y="3971172"/>
                    <a:pt x="808453" y="3782605"/>
                  </a:cubicBezTo>
                  <a:cubicBezTo>
                    <a:pt x="524360" y="3594038"/>
                    <a:pt x="-18562" y="3305356"/>
                    <a:pt x="488" y="199615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68E93C3-9E67-441F-B1F3-C4CE501F80BD}"/>
                </a:ext>
              </a:extLst>
            </p:cNvPr>
            <p:cNvSpPr/>
            <p:nvPr/>
          </p:nvSpPr>
          <p:spPr>
            <a:xfrm>
              <a:off x="595808" y="1251211"/>
              <a:ext cx="1737869" cy="5512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7AD26D08-21F4-4118-BD15-BA8F84BCF631}"/>
                </a:ext>
              </a:extLst>
            </p:cNvPr>
            <p:cNvSpPr/>
            <p:nvPr/>
          </p:nvSpPr>
          <p:spPr>
            <a:xfrm rot="17991103">
              <a:off x="496809" y="375186"/>
              <a:ext cx="1877277" cy="1980687"/>
            </a:xfrm>
            <a:prstGeom prst="arc">
              <a:avLst>
                <a:gd name="adj1" fmla="val 12779785"/>
                <a:gd name="adj2" fmla="val 515422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12">
              <a:extLst>
                <a:ext uri="{FF2B5EF4-FFF2-40B4-BE49-F238E27FC236}">
                  <a16:creationId xmlns:a16="http://schemas.microsoft.com/office/drawing/2014/main" id="{8987EF93-59A6-468A-A56B-7C72190F9998}"/>
                </a:ext>
              </a:extLst>
            </p:cNvPr>
            <p:cNvSpPr/>
            <p:nvPr/>
          </p:nvSpPr>
          <p:spPr>
            <a:xfrm rot="557351">
              <a:off x="1248035" y="427261"/>
              <a:ext cx="627380" cy="196079"/>
            </a:xfrm>
            <a:custGeom>
              <a:avLst/>
              <a:gdLst>
                <a:gd name="connsiteX0" fmla="*/ 0 w 1107147"/>
                <a:gd name="connsiteY0" fmla="*/ 267556 h 535111"/>
                <a:gd name="connsiteX1" fmla="*/ 553574 w 1107147"/>
                <a:gd name="connsiteY1" fmla="*/ 0 h 535111"/>
                <a:gd name="connsiteX2" fmla="*/ 1107148 w 1107147"/>
                <a:gd name="connsiteY2" fmla="*/ 267556 h 535111"/>
                <a:gd name="connsiteX3" fmla="*/ 553574 w 1107147"/>
                <a:gd name="connsiteY3" fmla="*/ 535112 h 535111"/>
                <a:gd name="connsiteX4" fmla="*/ 0 w 1107147"/>
                <a:gd name="connsiteY4" fmla="*/ 267556 h 535111"/>
                <a:gd name="connsiteX0" fmla="*/ 0 w 1122536"/>
                <a:gd name="connsiteY0" fmla="*/ 33445 h 301001"/>
                <a:gd name="connsiteX1" fmla="*/ 1107148 w 1122536"/>
                <a:gd name="connsiteY1" fmla="*/ 33445 h 301001"/>
                <a:gd name="connsiteX2" fmla="*/ 553574 w 1122536"/>
                <a:gd name="connsiteY2" fmla="*/ 301001 h 301001"/>
                <a:gd name="connsiteX3" fmla="*/ 0 w 1122536"/>
                <a:gd name="connsiteY3" fmla="*/ 33445 h 301001"/>
                <a:gd name="connsiteX0" fmla="*/ 0 w 1122536"/>
                <a:gd name="connsiteY0" fmla="*/ 83278 h 350834"/>
                <a:gd name="connsiteX1" fmla="*/ 1107148 w 1122536"/>
                <a:gd name="connsiteY1" fmla="*/ 83278 h 350834"/>
                <a:gd name="connsiteX2" fmla="*/ 553574 w 1122536"/>
                <a:gd name="connsiteY2" fmla="*/ 350834 h 350834"/>
                <a:gd name="connsiteX3" fmla="*/ 0 w 1122536"/>
                <a:gd name="connsiteY3" fmla="*/ 83278 h 35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2536" h="350834">
                  <a:moveTo>
                    <a:pt x="0" y="83278"/>
                  </a:moveTo>
                  <a:cubicBezTo>
                    <a:pt x="92262" y="38685"/>
                    <a:pt x="792884" y="-79429"/>
                    <a:pt x="1107148" y="83278"/>
                  </a:cubicBezTo>
                  <a:cubicBezTo>
                    <a:pt x="1199410" y="127871"/>
                    <a:pt x="859304" y="350834"/>
                    <a:pt x="553574" y="350834"/>
                  </a:cubicBezTo>
                  <a:cubicBezTo>
                    <a:pt x="247844" y="350834"/>
                    <a:pt x="0" y="231045"/>
                    <a:pt x="0" y="8327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40000"/>
                    <a:lumOff val="60000"/>
                  </a:schemeClr>
                </a:gs>
              </a:gsLst>
              <a:lin ang="66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F8EEB01-C327-406D-87DA-94474B5313DA}"/>
                </a:ext>
              </a:extLst>
            </p:cNvPr>
            <p:cNvSpPr/>
            <p:nvPr/>
          </p:nvSpPr>
          <p:spPr>
            <a:xfrm rot="728066">
              <a:off x="1124852" y="548230"/>
              <a:ext cx="268682" cy="1404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40000"/>
                    <a:lumOff val="60000"/>
                  </a:schemeClr>
                </a:gs>
              </a:gsLst>
              <a:lin ang="204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87E3F1C-194B-4B2E-AC65-DECB39662F80}"/>
                </a:ext>
              </a:extLst>
            </p:cNvPr>
            <p:cNvSpPr/>
            <p:nvPr/>
          </p:nvSpPr>
          <p:spPr>
            <a:xfrm rot="728066">
              <a:off x="1710093" y="757561"/>
              <a:ext cx="268682" cy="1404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40000"/>
                    <a:lumOff val="60000"/>
                  </a:schemeClr>
                </a:gs>
              </a:gsLst>
              <a:lin ang="156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9002EEC8-4EE5-4EA1-81EE-A6A5B1588955}"/>
                </a:ext>
              </a:extLst>
            </p:cNvPr>
            <p:cNvSpPr/>
            <p:nvPr/>
          </p:nvSpPr>
          <p:spPr>
            <a:xfrm rot="8937356">
              <a:off x="1309643" y="1478517"/>
              <a:ext cx="265799" cy="265799"/>
            </a:xfrm>
            <a:prstGeom prst="arc">
              <a:avLst>
                <a:gd name="adj1" fmla="val 11899495"/>
                <a:gd name="adj2" fmla="val 240195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0CE2B8F-925A-49DF-8CAF-91686189B6ED}"/>
                </a:ext>
              </a:extLst>
            </p:cNvPr>
            <p:cNvSpPr/>
            <p:nvPr/>
          </p:nvSpPr>
          <p:spPr>
            <a:xfrm>
              <a:off x="845478" y="1189858"/>
              <a:ext cx="301411" cy="3014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319A662-3C48-421F-AFEF-DA69A08DD7B7}"/>
                </a:ext>
              </a:extLst>
            </p:cNvPr>
            <p:cNvSpPr/>
            <p:nvPr/>
          </p:nvSpPr>
          <p:spPr>
            <a:xfrm>
              <a:off x="927033" y="1239009"/>
              <a:ext cx="109105" cy="10910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E71EC3D-5EE3-4C48-9EE8-4B2F565418A5}"/>
                </a:ext>
              </a:extLst>
            </p:cNvPr>
            <p:cNvSpPr/>
            <p:nvPr/>
          </p:nvSpPr>
          <p:spPr>
            <a:xfrm>
              <a:off x="1708326" y="1189858"/>
              <a:ext cx="301411" cy="3014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A347948-7ECF-42F4-977D-1C24DD1395AE}"/>
                </a:ext>
              </a:extLst>
            </p:cNvPr>
            <p:cNvSpPr/>
            <p:nvPr/>
          </p:nvSpPr>
          <p:spPr>
            <a:xfrm>
              <a:off x="1789882" y="1239009"/>
              <a:ext cx="109105" cy="10910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FEA7451-43A8-40C6-A3F4-2359DE7B4286}"/>
                </a:ext>
              </a:extLst>
            </p:cNvPr>
            <p:cNvSpPr/>
            <p:nvPr/>
          </p:nvSpPr>
          <p:spPr>
            <a:xfrm>
              <a:off x="607015" y="1529990"/>
              <a:ext cx="268682" cy="1404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699A8D4-901B-4B85-8E5D-B3ADF70701CD}"/>
                </a:ext>
              </a:extLst>
            </p:cNvPr>
            <p:cNvSpPr/>
            <p:nvPr/>
          </p:nvSpPr>
          <p:spPr>
            <a:xfrm>
              <a:off x="2007956" y="1530271"/>
              <a:ext cx="268682" cy="1404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914835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roup 484">
            <a:extLst>
              <a:ext uri="{FF2B5EF4-FFF2-40B4-BE49-F238E27FC236}">
                <a16:creationId xmlns:a16="http://schemas.microsoft.com/office/drawing/2014/main" id="{C7F0A015-6E97-48B7-99E4-4080AB387DA1}"/>
              </a:ext>
            </a:extLst>
          </p:cNvPr>
          <p:cNvGrpSpPr/>
          <p:nvPr/>
        </p:nvGrpSpPr>
        <p:grpSpPr>
          <a:xfrm>
            <a:off x="7207178" y="504190"/>
            <a:ext cx="4209689" cy="6353810"/>
            <a:chOff x="249865" y="426891"/>
            <a:chExt cx="2351241" cy="3548799"/>
          </a:xfrm>
        </p:grpSpPr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BD98AA1B-51CD-4C51-BC6B-38C470AC56B1}"/>
                </a:ext>
              </a:extLst>
            </p:cNvPr>
            <p:cNvSpPr/>
            <p:nvPr/>
          </p:nvSpPr>
          <p:spPr>
            <a:xfrm>
              <a:off x="908238" y="1841513"/>
              <a:ext cx="938739" cy="213417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56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Rectangle: Rounded Corners 5">
              <a:extLst>
                <a:ext uri="{FF2B5EF4-FFF2-40B4-BE49-F238E27FC236}">
                  <a16:creationId xmlns:a16="http://schemas.microsoft.com/office/drawing/2014/main" id="{D1BC0A88-B789-4F52-B02C-3E1EF8AB82EC}"/>
                </a:ext>
              </a:extLst>
            </p:cNvPr>
            <p:cNvSpPr/>
            <p:nvPr/>
          </p:nvSpPr>
          <p:spPr>
            <a:xfrm>
              <a:off x="337147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8" name="Rectangle: Rounded Corners 5">
              <a:extLst>
                <a:ext uri="{FF2B5EF4-FFF2-40B4-BE49-F238E27FC236}">
                  <a16:creationId xmlns:a16="http://schemas.microsoft.com/office/drawing/2014/main" id="{D1709E44-6A35-4D59-AD1E-3569867367D3}"/>
                </a:ext>
              </a:extLst>
            </p:cNvPr>
            <p:cNvSpPr/>
            <p:nvPr/>
          </p:nvSpPr>
          <p:spPr>
            <a:xfrm>
              <a:off x="249865" y="1913499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9" name="Rectangle: Rounded Corners 5">
              <a:extLst>
                <a:ext uri="{FF2B5EF4-FFF2-40B4-BE49-F238E27FC236}">
                  <a16:creationId xmlns:a16="http://schemas.microsoft.com/office/drawing/2014/main" id="{F55050F8-DE2C-4C58-A929-4980FCE04C6E}"/>
                </a:ext>
              </a:extLst>
            </p:cNvPr>
            <p:cNvSpPr/>
            <p:nvPr/>
          </p:nvSpPr>
          <p:spPr>
            <a:xfrm flipH="1">
              <a:off x="1542679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0" name="Rectangle: Rounded Corners 5">
              <a:extLst>
                <a:ext uri="{FF2B5EF4-FFF2-40B4-BE49-F238E27FC236}">
                  <a16:creationId xmlns:a16="http://schemas.microsoft.com/office/drawing/2014/main" id="{C7766EDF-AAE5-4C47-80E1-824A76335875}"/>
                </a:ext>
              </a:extLst>
            </p:cNvPr>
            <p:cNvSpPr/>
            <p:nvPr/>
          </p:nvSpPr>
          <p:spPr>
            <a:xfrm flipH="1">
              <a:off x="1886806" y="1905036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1" name="Oval 3">
              <a:extLst>
                <a:ext uri="{FF2B5EF4-FFF2-40B4-BE49-F238E27FC236}">
                  <a16:creationId xmlns:a16="http://schemas.microsoft.com/office/drawing/2014/main" id="{600AEEFB-58DF-4BD8-9FCD-5CD274FED470}"/>
                </a:ext>
              </a:extLst>
            </p:cNvPr>
            <p:cNvSpPr/>
            <p:nvPr/>
          </p:nvSpPr>
          <p:spPr>
            <a:xfrm rot="5400000">
              <a:off x="1060391" y="593998"/>
              <a:ext cx="764305" cy="2150643"/>
            </a:xfrm>
            <a:custGeom>
              <a:avLst/>
              <a:gdLst>
                <a:gd name="connsiteX0" fmla="*/ 0 w 1139684"/>
                <a:gd name="connsiteY0" fmla="*/ 1853128 h 3706256"/>
                <a:gd name="connsiteX1" fmla="*/ 569842 w 1139684"/>
                <a:gd name="connsiteY1" fmla="*/ 0 h 3706256"/>
                <a:gd name="connsiteX2" fmla="*/ 1139684 w 1139684"/>
                <a:gd name="connsiteY2" fmla="*/ 1853128 h 3706256"/>
                <a:gd name="connsiteX3" fmla="*/ 569842 w 1139684"/>
                <a:gd name="connsiteY3" fmla="*/ 3706256 h 3706256"/>
                <a:gd name="connsiteX4" fmla="*/ 0 w 1139684"/>
                <a:gd name="connsiteY4" fmla="*/ 1853128 h 3706256"/>
                <a:gd name="connsiteX0" fmla="*/ 0 w 1148393"/>
                <a:gd name="connsiteY0" fmla="*/ 1853128 h 3868995"/>
                <a:gd name="connsiteX1" fmla="*/ 569842 w 1148393"/>
                <a:gd name="connsiteY1" fmla="*/ 0 h 3868995"/>
                <a:gd name="connsiteX2" fmla="*/ 1139684 w 1148393"/>
                <a:gd name="connsiteY2" fmla="*/ 1853128 h 3868995"/>
                <a:gd name="connsiteX3" fmla="*/ 971132 w 1148393"/>
                <a:gd name="connsiteY3" fmla="*/ 3565556 h 3868995"/>
                <a:gd name="connsiteX4" fmla="*/ 569842 w 1148393"/>
                <a:gd name="connsiteY4" fmla="*/ 3706256 h 3868995"/>
                <a:gd name="connsiteX5" fmla="*/ 0 w 1148393"/>
                <a:gd name="connsiteY5" fmla="*/ 1853128 h 3868995"/>
                <a:gd name="connsiteX0" fmla="*/ 617 w 1149010"/>
                <a:gd name="connsiteY0" fmla="*/ 1853128 h 3868995"/>
                <a:gd name="connsiteX1" fmla="*/ 570459 w 1149010"/>
                <a:gd name="connsiteY1" fmla="*/ 0 h 3868995"/>
                <a:gd name="connsiteX2" fmla="*/ 1140301 w 1149010"/>
                <a:gd name="connsiteY2" fmla="*/ 1853128 h 3868995"/>
                <a:gd name="connsiteX3" fmla="*/ 971749 w 1149010"/>
                <a:gd name="connsiteY3" fmla="*/ 3565556 h 3868995"/>
                <a:gd name="connsiteX4" fmla="*/ 570459 w 1149010"/>
                <a:gd name="connsiteY4" fmla="*/ 3706256 h 3868995"/>
                <a:gd name="connsiteX5" fmla="*/ 617 w 1149010"/>
                <a:gd name="connsiteY5" fmla="*/ 1853128 h 3868995"/>
                <a:gd name="connsiteX0" fmla="*/ 425 w 1386941"/>
                <a:gd name="connsiteY0" fmla="*/ 1919875 h 3864252"/>
                <a:gd name="connsiteX1" fmla="*/ 808390 w 1386941"/>
                <a:gd name="connsiteY1" fmla="*/ 72 h 3864252"/>
                <a:gd name="connsiteX2" fmla="*/ 1378232 w 1386941"/>
                <a:gd name="connsiteY2" fmla="*/ 1853200 h 3864252"/>
                <a:gd name="connsiteX3" fmla="*/ 1209680 w 1386941"/>
                <a:gd name="connsiteY3" fmla="*/ 3565628 h 3864252"/>
                <a:gd name="connsiteX4" fmla="*/ 808390 w 1386941"/>
                <a:gd name="connsiteY4" fmla="*/ 3706328 h 3864252"/>
                <a:gd name="connsiteX5" fmla="*/ 425 w 1386941"/>
                <a:gd name="connsiteY5" fmla="*/ 1919875 h 3864252"/>
                <a:gd name="connsiteX0" fmla="*/ 474 w 1386990"/>
                <a:gd name="connsiteY0" fmla="*/ 1919875 h 3823406"/>
                <a:gd name="connsiteX1" fmla="*/ 808439 w 1386990"/>
                <a:gd name="connsiteY1" fmla="*/ 72 h 3823406"/>
                <a:gd name="connsiteX2" fmla="*/ 1378281 w 1386990"/>
                <a:gd name="connsiteY2" fmla="*/ 1853200 h 3823406"/>
                <a:gd name="connsiteX3" fmla="*/ 1209729 w 1386990"/>
                <a:gd name="connsiteY3" fmla="*/ 3565628 h 3823406"/>
                <a:gd name="connsiteX4" fmla="*/ 808439 w 1386990"/>
                <a:gd name="connsiteY4" fmla="*/ 3706328 h 3823406"/>
                <a:gd name="connsiteX5" fmla="*/ 474 w 1386990"/>
                <a:gd name="connsiteY5" fmla="*/ 1919875 h 3823406"/>
                <a:gd name="connsiteX0" fmla="*/ 474 w 1386990"/>
                <a:gd name="connsiteY0" fmla="*/ 1919875 h 3784545"/>
                <a:gd name="connsiteX1" fmla="*/ 808439 w 1386990"/>
                <a:gd name="connsiteY1" fmla="*/ 72 h 3784545"/>
                <a:gd name="connsiteX2" fmla="*/ 1378281 w 1386990"/>
                <a:gd name="connsiteY2" fmla="*/ 1853200 h 3784545"/>
                <a:gd name="connsiteX3" fmla="*/ 1209729 w 1386990"/>
                <a:gd name="connsiteY3" fmla="*/ 3565628 h 3784545"/>
                <a:gd name="connsiteX4" fmla="*/ 808439 w 1386990"/>
                <a:gd name="connsiteY4" fmla="*/ 3706328 h 3784545"/>
                <a:gd name="connsiteX5" fmla="*/ 474 w 1386990"/>
                <a:gd name="connsiteY5" fmla="*/ 1919875 h 3784545"/>
                <a:gd name="connsiteX0" fmla="*/ 474 w 1393437"/>
                <a:gd name="connsiteY0" fmla="*/ 1919874 h 3784544"/>
                <a:gd name="connsiteX1" fmla="*/ 808439 w 1393437"/>
                <a:gd name="connsiteY1" fmla="*/ 71 h 3784544"/>
                <a:gd name="connsiteX2" fmla="*/ 1378281 w 1393437"/>
                <a:gd name="connsiteY2" fmla="*/ 1853199 h 3784544"/>
                <a:gd name="connsiteX3" fmla="*/ 1190684 w 1393437"/>
                <a:gd name="connsiteY3" fmla="*/ 3337028 h 3784544"/>
                <a:gd name="connsiteX4" fmla="*/ 1209729 w 1393437"/>
                <a:gd name="connsiteY4" fmla="*/ 3565627 h 3784544"/>
                <a:gd name="connsiteX5" fmla="*/ 808439 w 1393437"/>
                <a:gd name="connsiteY5" fmla="*/ 3706327 h 3784544"/>
                <a:gd name="connsiteX6" fmla="*/ 474 w 1393437"/>
                <a:gd name="connsiteY6" fmla="*/ 1919874 h 3784544"/>
                <a:gd name="connsiteX0" fmla="*/ 474 w 1395647"/>
                <a:gd name="connsiteY0" fmla="*/ 1919870 h 3784540"/>
                <a:gd name="connsiteX1" fmla="*/ 808439 w 1395647"/>
                <a:gd name="connsiteY1" fmla="*/ 67 h 3784540"/>
                <a:gd name="connsiteX2" fmla="*/ 1378281 w 1395647"/>
                <a:gd name="connsiteY2" fmla="*/ 1853195 h 3784540"/>
                <a:gd name="connsiteX3" fmla="*/ 1200208 w 1395647"/>
                <a:gd name="connsiteY3" fmla="*/ 2879823 h 3784540"/>
                <a:gd name="connsiteX4" fmla="*/ 1190684 w 1395647"/>
                <a:gd name="connsiteY4" fmla="*/ 3337024 h 3784540"/>
                <a:gd name="connsiteX5" fmla="*/ 1209729 w 1395647"/>
                <a:gd name="connsiteY5" fmla="*/ 3565623 h 3784540"/>
                <a:gd name="connsiteX6" fmla="*/ 808439 w 1395647"/>
                <a:gd name="connsiteY6" fmla="*/ 3706323 h 3784540"/>
                <a:gd name="connsiteX7" fmla="*/ 474 w 1395647"/>
                <a:gd name="connsiteY7" fmla="*/ 1919870 h 3784540"/>
                <a:gd name="connsiteX0" fmla="*/ 474 w 1403388"/>
                <a:gd name="connsiteY0" fmla="*/ 1919866 h 3784536"/>
                <a:gd name="connsiteX1" fmla="*/ 808439 w 1403388"/>
                <a:gd name="connsiteY1" fmla="*/ 63 h 3784536"/>
                <a:gd name="connsiteX2" fmla="*/ 1378281 w 1403388"/>
                <a:gd name="connsiteY2" fmla="*/ 1853191 h 3784536"/>
                <a:gd name="connsiteX3" fmla="*/ 1257358 w 1403388"/>
                <a:gd name="connsiteY3" fmla="*/ 2384519 h 3784536"/>
                <a:gd name="connsiteX4" fmla="*/ 1200208 w 1403388"/>
                <a:gd name="connsiteY4" fmla="*/ 2879819 h 3784536"/>
                <a:gd name="connsiteX5" fmla="*/ 1190684 w 1403388"/>
                <a:gd name="connsiteY5" fmla="*/ 3337020 h 3784536"/>
                <a:gd name="connsiteX6" fmla="*/ 1209729 w 1403388"/>
                <a:gd name="connsiteY6" fmla="*/ 3565619 h 3784536"/>
                <a:gd name="connsiteX7" fmla="*/ 808439 w 1403388"/>
                <a:gd name="connsiteY7" fmla="*/ 3706319 h 3784536"/>
                <a:gd name="connsiteX8" fmla="*/ 474 w 1403388"/>
                <a:gd name="connsiteY8" fmla="*/ 1919866 h 3784536"/>
                <a:gd name="connsiteX0" fmla="*/ 474 w 1303204"/>
                <a:gd name="connsiteY0" fmla="*/ 1919866 h 3784536"/>
                <a:gd name="connsiteX1" fmla="*/ 808439 w 1303204"/>
                <a:gd name="connsiteY1" fmla="*/ 63 h 3784536"/>
                <a:gd name="connsiteX2" fmla="*/ 1254456 w 1303204"/>
                <a:gd name="connsiteY2" fmla="*/ 1853191 h 3784536"/>
                <a:gd name="connsiteX3" fmla="*/ 1257358 w 1303204"/>
                <a:gd name="connsiteY3" fmla="*/ 2384519 h 3784536"/>
                <a:gd name="connsiteX4" fmla="*/ 1200208 w 1303204"/>
                <a:gd name="connsiteY4" fmla="*/ 2879819 h 3784536"/>
                <a:gd name="connsiteX5" fmla="*/ 1190684 w 1303204"/>
                <a:gd name="connsiteY5" fmla="*/ 3337020 h 3784536"/>
                <a:gd name="connsiteX6" fmla="*/ 1209729 w 1303204"/>
                <a:gd name="connsiteY6" fmla="*/ 3565619 h 3784536"/>
                <a:gd name="connsiteX7" fmla="*/ 808439 w 1303204"/>
                <a:gd name="connsiteY7" fmla="*/ 3706319 h 3784536"/>
                <a:gd name="connsiteX8" fmla="*/ 474 w 1303204"/>
                <a:gd name="connsiteY8" fmla="*/ 1919866 h 3784536"/>
                <a:gd name="connsiteX0" fmla="*/ 474 w 1286237"/>
                <a:gd name="connsiteY0" fmla="*/ 1925733 h 3790403"/>
                <a:gd name="connsiteX1" fmla="*/ 808439 w 1286237"/>
                <a:gd name="connsiteY1" fmla="*/ 5930 h 3790403"/>
                <a:gd name="connsiteX2" fmla="*/ 1257354 w 1286237"/>
                <a:gd name="connsiteY2" fmla="*/ 1342636 h 3790403"/>
                <a:gd name="connsiteX3" fmla="*/ 1254456 w 1286237"/>
                <a:gd name="connsiteY3" fmla="*/ 1859058 h 3790403"/>
                <a:gd name="connsiteX4" fmla="*/ 1257358 w 1286237"/>
                <a:gd name="connsiteY4" fmla="*/ 2390386 h 3790403"/>
                <a:gd name="connsiteX5" fmla="*/ 1200208 w 1286237"/>
                <a:gd name="connsiteY5" fmla="*/ 2885686 h 3790403"/>
                <a:gd name="connsiteX6" fmla="*/ 1190684 w 1286237"/>
                <a:gd name="connsiteY6" fmla="*/ 3342887 h 3790403"/>
                <a:gd name="connsiteX7" fmla="*/ 1209729 w 1286237"/>
                <a:gd name="connsiteY7" fmla="*/ 3571486 h 3790403"/>
                <a:gd name="connsiteX8" fmla="*/ 808439 w 1286237"/>
                <a:gd name="connsiteY8" fmla="*/ 3712186 h 3790403"/>
                <a:gd name="connsiteX9" fmla="*/ 474 w 1286237"/>
                <a:gd name="connsiteY9" fmla="*/ 1925733 h 3790403"/>
                <a:gd name="connsiteX0" fmla="*/ 474 w 1274198"/>
                <a:gd name="connsiteY0" fmla="*/ 1946591 h 3811261"/>
                <a:gd name="connsiteX1" fmla="*/ 808439 w 1274198"/>
                <a:gd name="connsiteY1" fmla="*/ 26788 h 3811261"/>
                <a:gd name="connsiteX2" fmla="*/ 1209730 w 1274198"/>
                <a:gd name="connsiteY2" fmla="*/ 858669 h 3811261"/>
                <a:gd name="connsiteX3" fmla="*/ 1257354 w 1274198"/>
                <a:gd name="connsiteY3" fmla="*/ 1363494 h 3811261"/>
                <a:gd name="connsiteX4" fmla="*/ 1254456 w 1274198"/>
                <a:gd name="connsiteY4" fmla="*/ 1879916 h 3811261"/>
                <a:gd name="connsiteX5" fmla="*/ 1257358 w 1274198"/>
                <a:gd name="connsiteY5" fmla="*/ 2411244 h 3811261"/>
                <a:gd name="connsiteX6" fmla="*/ 1200208 w 1274198"/>
                <a:gd name="connsiteY6" fmla="*/ 2906544 h 3811261"/>
                <a:gd name="connsiteX7" fmla="*/ 1190684 w 1274198"/>
                <a:gd name="connsiteY7" fmla="*/ 3363745 h 3811261"/>
                <a:gd name="connsiteX8" fmla="*/ 1209729 w 1274198"/>
                <a:gd name="connsiteY8" fmla="*/ 3592344 h 3811261"/>
                <a:gd name="connsiteX9" fmla="*/ 808439 w 1274198"/>
                <a:gd name="connsiteY9" fmla="*/ 3733044 h 3811261"/>
                <a:gd name="connsiteX10" fmla="*/ 474 w 1274198"/>
                <a:gd name="connsiteY10" fmla="*/ 1946591 h 3811261"/>
                <a:gd name="connsiteX0" fmla="*/ 474 w 1274198"/>
                <a:gd name="connsiteY0" fmla="*/ 1993036 h 3857706"/>
                <a:gd name="connsiteX1" fmla="*/ 808439 w 1274198"/>
                <a:gd name="connsiteY1" fmla="*/ 73233 h 3857706"/>
                <a:gd name="connsiteX2" fmla="*/ 1152584 w 1274198"/>
                <a:gd name="connsiteY2" fmla="*/ 447915 h 3857706"/>
                <a:gd name="connsiteX3" fmla="*/ 1209730 w 1274198"/>
                <a:gd name="connsiteY3" fmla="*/ 905114 h 3857706"/>
                <a:gd name="connsiteX4" fmla="*/ 1257354 w 1274198"/>
                <a:gd name="connsiteY4" fmla="*/ 1409939 h 3857706"/>
                <a:gd name="connsiteX5" fmla="*/ 1254456 w 1274198"/>
                <a:gd name="connsiteY5" fmla="*/ 1926361 h 3857706"/>
                <a:gd name="connsiteX6" fmla="*/ 1257358 w 1274198"/>
                <a:gd name="connsiteY6" fmla="*/ 2457689 h 3857706"/>
                <a:gd name="connsiteX7" fmla="*/ 1200208 w 1274198"/>
                <a:gd name="connsiteY7" fmla="*/ 2952989 h 3857706"/>
                <a:gd name="connsiteX8" fmla="*/ 1190684 w 1274198"/>
                <a:gd name="connsiteY8" fmla="*/ 3410190 h 3857706"/>
                <a:gd name="connsiteX9" fmla="*/ 1209729 w 1274198"/>
                <a:gd name="connsiteY9" fmla="*/ 3638789 h 3857706"/>
                <a:gd name="connsiteX10" fmla="*/ 808439 w 1274198"/>
                <a:gd name="connsiteY10" fmla="*/ 3779489 h 3857706"/>
                <a:gd name="connsiteX11" fmla="*/ 474 w 1274198"/>
                <a:gd name="connsiteY11" fmla="*/ 1993036 h 3857706"/>
                <a:gd name="connsiteX0" fmla="*/ 474 w 1274198"/>
                <a:gd name="connsiteY0" fmla="*/ 2012173 h 3876843"/>
                <a:gd name="connsiteX1" fmla="*/ 808439 w 1274198"/>
                <a:gd name="connsiteY1" fmla="*/ 92370 h 3876843"/>
                <a:gd name="connsiteX2" fmla="*/ 1152584 w 1274198"/>
                <a:gd name="connsiteY2" fmla="*/ 467052 h 3876843"/>
                <a:gd name="connsiteX3" fmla="*/ 1209730 w 1274198"/>
                <a:gd name="connsiteY3" fmla="*/ 924251 h 3876843"/>
                <a:gd name="connsiteX4" fmla="*/ 1257354 w 1274198"/>
                <a:gd name="connsiteY4" fmla="*/ 1429076 h 3876843"/>
                <a:gd name="connsiteX5" fmla="*/ 1254456 w 1274198"/>
                <a:gd name="connsiteY5" fmla="*/ 1945498 h 3876843"/>
                <a:gd name="connsiteX6" fmla="*/ 1257358 w 1274198"/>
                <a:gd name="connsiteY6" fmla="*/ 2476826 h 3876843"/>
                <a:gd name="connsiteX7" fmla="*/ 1200208 w 1274198"/>
                <a:gd name="connsiteY7" fmla="*/ 2972126 h 3876843"/>
                <a:gd name="connsiteX8" fmla="*/ 1190684 w 1274198"/>
                <a:gd name="connsiteY8" fmla="*/ 3429327 h 3876843"/>
                <a:gd name="connsiteX9" fmla="*/ 1209729 w 1274198"/>
                <a:gd name="connsiteY9" fmla="*/ 3657926 h 3876843"/>
                <a:gd name="connsiteX10" fmla="*/ 808439 w 1274198"/>
                <a:gd name="connsiteY10" fmla="*/ 3798626 h 3876843"/>
                <a:gd name="connsiteX11" fmla="*/ 474 w 1274198"/>
                <a:gd name="connsiteY11" fmla="*/ 2012173 h 3876843"/>
                <a:gd name="connsiteX0" fmla="*/ 474 w 1274198"/>
                <a:gd name="connsiteY0" fmla="*/ 2004138 h 3868808"/>
                <a:gd name="connsiteX1" fmla="*/ 808439 w 1274198"/>
                <a:gd name="connsiteY1" fmla="*/ 84335 h 3868808"/>
                <a:gd name="connsiteX2" fmla="*/ 1152584 w 1274198"/>
                <a:gd name="connsiteY2" fmla="*/ 459017 h 3868808"/>
                <a:gd name="connsiteX3" fmla="*/ 1209730 w 1274198"/>
                <a:gd name="connsiteY3" fmla="*/ 916216 h 3868808"/>
                <a:gd name="connsiteX4" fmla="*/ 1257354 w 1274198"/>
                <a:gd name="connsiteY4" fmla="*/ 1421041 h 3868808"/>
                <a:gd name="connsiteX5" fmla="*/ 1254456 w 1274198"/>
                <a:gd name="connsiteY5" fmla="*/ 1937463 h 3868808"/>
                <a:gd name="connsiteX6" fmla="*/ 1257358 w 1274198"/>
                <a:gd name="connsiteY6" fmla="*/ 2468791 h 3868808"/>
                <a:gd name="connsiteX7" fmla="*/ 1200208 w 1274198"/>
                <a:gd name="connsiteY7" fmla="*/ 2964091 h 3868808"/>
                <a:gd name="connsiteX8" fmla="*/ 1190684 w 1274198"/>
                <a:gd name="connsiteY8" fmla="*/ 3421292 h 3868808"/>
                <a:gd name="connsiteX9" fmla="*/ 1209729 w 1274198"/>
                <a:gd name="connsiteY9" fmla="*/ 3649891 h 3868808"/>
                <a:gd name="connsiteX10" fmla="*/ 808439 w 1274198"/>
                <a:gd name="connsiteY10" fmla="*/ 3790591 h 3868808"/>
                <a:gd name="connsiteX11" fmla="*/ 474 w 1274198"/>
                <a:gd name="connsiteY11" fmla="*/ 2004138 h 3868808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315765"/>
                <a:gd name="connsiteY0" fmla="*/ 1996152 h 3860822"/>
                <a:gd name="connsiteX1" fmla="*/ 808439 w 1315765"/>
                <a:gd name="connsiteY1" fmla="*/ 76349 h 3860822"/>
                <a:gd name="connsiteX2" fmla="*/ 1152584 w 1315765"/>
                <a:gd name="connsiteY2" fmla="*/ 451031 h 3860822"/>
                <a:gd name="connsiteX3" fmla="*/ 1209730 w 1315765"/>
                <a:gd name="connsiteY3" fmla="*/ 908230 h 3860822"/>
                <a:gd name="connsiteX4" fmla="*/ 1257354 w 1315765"/>
                <a:gd name="connsiteY4" fmla="*/ 1413055 h 3860822"/>
                <a:gd name="connsiteX5" fmla="*/ 1254456 w 1315765"/>
                <a:gd name="connsiteY5" fmla="*/ 1929477 h 3860822"/>
                <a:gd name="connsiteX6" fmla="*/ 1257358 w 1315765"/>
                <a:gd name="connsiteY6" fmla="*/ 2460805 h 3860822"/>
                <a:gd name="connsiteX7" fmla="*/ 1200208 w 1315765"/>
                <a:gd name="connsiteY7" fmla="*/ 2956105 h 3860822"/>
                <a:gd name="connsiteX8" fmla="*/ 1190684 w 1315765"/>
                <a:gd name="connsiteY8" fmla="*/ 3413306 h 3860822"/>
                <a:gd name="connsiteX9" fmla="*/ 1209729 w 1315765"/>
                <a:gd name="connsiteY9" fmla="*/ 3641905 h 3860822"/>
                <a:gd name="connsiteX10" fmla="*/ 808439 w 1315765"/>
                <a:gd name="connsiteY10" fmla="*/ 3782605 h 3860822"/>
                <a:gd name="connsiteX11" fmla="*/ 474 w 1315765"/>
                <a:gd name="connsiteY11" fmla="*/ 1996152 h 3860822"/>
                <a:gd name="connsiteX0" fmla="*/ 474 w 1363430"/>
                <a:gd name="connsiteY0" fmla="*/ 1996152 h 3860822"/>
                <a:gd name="connsiteX1" fmla="*/ 808439 w 1363430"/>
                <a:gd name="connsiteY1" fmla="*/ 76349 h 3860822"/>
                <a:gd name="connsiteX2" fmla="*/ 1152584 w 1363430"/>
                <a:gd name="connsiteY2" fmla="*/ 451031 h 3860822"/>
                <a:gd name="connsiteX3" fmla="*/ 1209730 w 1363430"/>
                <a:gd name="connsiteY3" fmla="*/ 908230 h 3860822"/>
                <a:gd name="connsiteX4" fmla="*/ 1257354 w 1363430"/>
                <a:gd name="connsiteY4" fmla="*/ 1413055 h 3860822"/>
                <a:gd name="connsiteX5" fmla="*/ 1254456 w 1363430"/>
                <a:gd name="connsiteY5" fmla="*/ 1929477 h 3860822"/>
                <a:gd name="connsiteX6" fmla="*/ 1257358 w 1363430"/>
                <a:gd name="connsiteY6" fmla="*/ 2460805 h 3860822"/>
                <a:gd name="connsiteX7" fmla="*/ 1200208 w 1363430"/>
                <a:gd name="connsiteY7" fmla="*/ 2956105 h 3860822"/>
                <a:gd name="connsiteX8" fmla="*/ 1190684 w 1363430"/>
                <a:gd name="connsiteY8" fmla="*/ 3413306 h 3860822"/>
                <a:gd name="connsiteX9" fmla="*/ 1209729 w 1363430"/>
                <a:gd name="connsiteY9" fmla="*/ 3641905 h 3860822"/>
                <a:gd name="connsiteX10" fmla="*/ 808439 w 1363430"/>
                <a:gd name="connsiteY10" fmla="*/ 3782605 h 3860822"/>
                <a:gd name="connsiteX11" fmla="*/ 474 w 1363430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24 w 1367465"/>
                <a:gd name="connsiteY0" fmla="*/ 1996152 h 3848143"/>
                <a:gd name="connsiteX1" fmla="*/ 808389 w 1367465"/>
                <a:gd name="connsiteY1" fmla="*/ 76349 h 3848143"/>
                <a:gd name="connsiteX2" fmla="*/ 1152534 w 1367465"/>
                <a:gd name="connsiteY2" fmla="*/ 451031 h 3848143"/>
                <a:gd name="connsiteX3" fmla="*/ 1209680 w 1367465"/>
                <a:gd name="connsiteY3" fmla="*/ 908230 h 3848143"/>
                <a:gd name="connsiteX4" fmla="*/ 1257304 w 1367465"/>
                <a:gd name="connsiteY4" fmla="*/ 1413055 h 3848143"/>
                <a:gd name="connsiteX5" fmla="*/ 1254406 w 1367465"/>
                <a:gd name="connsiteY5" fmla="*/ 1929477 h 3848143"/>
                <a:gd name="connsiteX6" fmla="*/ 1257308 w 1367465"/>
                <a:gd name="connsiteY6" fmla="*/ 2460805 h 3848143"/>
                <a:gd name="connsiteX7" fmla="*/ 1200158 w 1367465"/>
                <a:gd name="connsiteY7" fmla="*/ 2956105 h 3848143"/>
                <a:gd name="connsiteX8" fmla="*/ 1190634 w 1367465"/>
                <a:gd name="connsiteY8" fmla="*/ 3413306 h 3848143"/>
                <a:gd name="connsiteX9" fmla="*/ 808389 w 1367465"/>
                <a:gd name="connsiteY9" fmla="*/ 3782605 h 3848143"/>
                <a:gd name="connsiteX10" fmla="*/ 424 w 1367465"/>
                <a:gd name="connsiteY10" fmla="*/ 1996152 h 3848143"/>
                <a:gd name="connsiteX0" fmla="*/ 424 w 1367465"/>
                <a:gd name="connsiteY0" fmla="*/ 1996152 h 3868037"/>
                <a:gd name="connsiteX1" fmla="*/ 808389 w 1367465"/>
                <a:gd name="connsiteY1" fmla="*/ 76349 h 3868037"/>
                <a:gd name="connsiteX2" fmla="*/ 1152534 w 1367465"/>
                <a:gd name="connsiteY2" fmla="*/ 451031 h 3868037"/>
                <a:gd name="connsiteX3" fmla="*/ 1209680 w 1367465"/>
                <a:gd name="connsiteY3" fmla="*/ 908230 h 3868037"/>
                <a:gd name="connsiteX4" fmla="*/ 1257304 w 1367465"/>
                <a:gd name="connsiteY4" fmla="*/ 1413055 h 3868037"/>
                <a:gd name="connsiteX5" fmla="*/ 1254406 w 1367465"/>
                <a:gd name="connsiteY5" fmla="*/ 1929477 h 3868037"/>
                <a:gd name="connsiteX6" fmla="*/ 1257308 w 1367465"/>
                <a:gd name="connsiteY6" fmla="*/ 2460805 h 3868037"/>
                <a:gd name="connsiteX7" fmla="*/ 1200158 w 1367465"/>
                <a:gd name="connsiteY7" fmla="*/ 2956105 h 3868037"/>
                <a:gd name="connsiteX8" fmla="*/ 1190634 w 1367465"/>
                <a:gd name="connsiteY8" fmla="*/ 3413306 h 3868037"/>
                <a:gd name="connsiteX9" fmla="*/ 808389 w 1367465"/>
                <a:gd name="connsiteY9" fmla="*/ 3782605 h 3868037"/>
                <a:gd name="connsiteX10" fmla="*/ 424 w 1367465"/>
                <a:gd name="connsiteY10" fmla="*/ 1996152 h 3868037"/>
                <a:gd name="connsiteX0" fmla="*/ 488 w 1367529"/>
                <a:gd name="connsiteY0" fmla="*/ 1996152 h 3848027"/>
                <a:gd name="connsiteX1" fmla="*/ 808453 w 1367529"/>
                <a:gd name="connsiteY1" fmla="*/ 76349 h 3848027"/>
                <a:gd name="connsiteX2" fmla="*/ 1152598 w 1367529"/>
                <a:gd name="connsiteY2" fmla="*/ 451031 h 3848027"/>
                <a:gd name="connsiteX3" fmla="*/ 1209744 w 1367529"/>
                <a:gd name="connsiteY3" fmla="*/ 908230 h 3848027"/>
                <a:gd name="connsiteX4" fmla="*/ 1257368 w 1367529"/>
                <a:gd name="connsiteY4" fmla="*/ 1413055 h 3848027"/>
                <a:gd name="connsiteX5" fmla="*/ 1254470 w 1367529"/>
                <a:gd name="connsiteY5" fmla="*/ 1929477 h 3848027"/>
                <a:gd name="connsiteX6" fmla="*/ 1257372 w 1367529"/>
                <a:gd name="connsiteY6" fmla="*/ 2460805 h 3848027"/>
                <a:gd name="connsiteX7" fmla="*/ 1200222 w 1367529"/>
                <a:gd name="connsiteY7" fmla="*/ 2956105 h 3848027"/>
                <a:gd name="connsiteX8" fmla="*/ 1190698 w 1367529"/>
                <a:gd name="connsiteY8" fmla="*/ 3413306 h 3848027"/>
                <a:gd name="connsiteX9" fmla="*/ 808453 w 1367529"/>
                <a:gd name="connsiteY9" fmla="*/ 3782605 h 3848027"/>
                <a:gd name="connsiteX10" fmla="*/ 488 w 1367529"/>
                <a:gd name="connsiteY10" fmla="*/ 1996152 h 384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67529" h="3848027">
                  <a:moveTo>
                    <a:pt x="488" y="1996152"/>
                  </a:moveTo>
                  <a:cubicBezTo>
                    <a:pt x="19538" y="686948"/>
                    <a:pt x="502138" y="295769"/>
                    <a:pt x="808453" y="76349"/>
                  </a:cubicBezTo>
                  <a:cubicBezTo>
                    <a:pt x="1114768" y="-143071"/>
                    <a:pt x="1295266" y="150459"/>
                    <a:pt x="1152598" y="451031"/>
                  </a:cubicBezTo>
                  <a:cubicBezTo>
                    <a:pt x="1343305" y="694453"/>
                    <a:pt x="1181169" y="749480"/>
                    <a:pt x="1209744" y="908230"/>
                  </a:cubicBezTo>
                  <a:cubicBezTo>
                    <a:pt x="1428819" y="1143180"/>
                    <a:pt x="1237214" y="1247610"/>
                    <a:pt x="1257368" y="1413055"/>
                  </a:cubicBezTo>
                  <a:cubicBezTo>
                    <a:pt x="1506125" y="1788050"/>
                    <a:pt x="1256057" y="1840577"/>
                    <a:pt x="1254470" y="1929477"/>
                  </a:cubicBezTo>
                  <a:cubicBezTo>
                    <a:pt x="1452911" y="2161252"/>
                    <a:pt x="1287051" y="2289700"/>
                    <a:pt x="1257372" y="2460805"/>
                  </a:cubicBezTo>
                  <a:cubicBezTo>
                    <a:pt x="1418196" y="2784310"/>
                    <a:pt x="1227209" y="2797355"/>
                    <a:pt x="1200222" y="2956105"/>
                  </a:cubicBezTo>
                  <a:cubicBezTo>
                    <a:pt x="1335163" y="3191055"/>
                    <a:pt x="1255993" y="3275556"/>
                    <a:pt x="1190698" y="3413306"/>
                  </a:cubicBezTo>
                  <a:cubicBezTo>
                    <a:pt x="1268278" y="3722506"/>
                    <a:pt x="1092546" y="3971172"/>
                    <a:pt x="808453" y="3782605"/>
                  </a:cubicBezTo>
                  <a:cubicBezTo>
                    <a:pt x="524360" y="3594038"/>
                    <a:pt x="-18562" y="3305356"/>
                    <a:pt x="488" y="199615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2C7E379D-1BC1-4B95-A223-942F7AA76D4D}"/>
                </a:ext>
              </a:extLst>
            </p:cNvPr>
            <p:cNvSpPr/>
            <p:nvPr/>
          </p:nvSpPr>
          <p:spPr>
            <a:xfrm>
              <a:off x="595808" y="1251211"/>
              <a:ext cx="1737869" cy="5512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Arc 492">
              <a:extLst>
                <a:ext uri="{FF2B5EF4-FFF2-40B4-BE49-F238E27FC236}">
                  <a16:creationId xmlns:a16="http://schemas.microsoft.com/office/drawing/2014/main" id="{EAFFFE32-441D-4314-B541-37C0A5E7ED06}"/>
                </a:ext>
              </a:extLst>
            </p:cNvPr>
            <p:cNvSpPr/>
            <p:nvPr/>
          </p:nvSpPr>
          <p:spPr>
            <a:xfrm rot="17991103">
              <a:off x="496809" y="375186"/>
              <a:ext cx="1877277" cy="1980687"/>
            </a:xfrm>
            <a:prstGeom prst="arc">
              <a:avLst>
                <a:gd name="adj1" fmla="val 12779785"/>
                <a:gd name="adj2" fmla="val 515422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Oval 12">
              <a:extLst>
                <a:ext uri="{FF2B5EF4-FFF2-40B4-BE49-F238E27FC236}">
                  <a16:creationId xmlns:a16="http://schemas.microsoft.com/office/drawing/2014/main" id="{43CC21C7-EF87-455D-9E98-3511890E3850}"/>
                </a:ext>
              </a:extLst>
            </p:cNvPr>
            <p:cNvSpPr/>
            <p:nvPr/>
          </p:nvSpPr>
          <p:spPr>
            <a:xfrm rot="557351">
              <a:off x="1248035" y="427261"/>
              <a:ext cx="627380" cy="196079"/>
            </a:xfrm>
            <a:custGeom>
              <a:avLst/>
              <a:gdLst>
                <a:gd name="connsiteX0" fmla="*/ 0 w 1107147"/>
                <a:gd name="connsiteY0" fmla="*/ 267556 h 535111"/>
                <a:gd name="connsiteX1" fmla="*/ 553574 w 1107147"/>
                <a:gd name="connsiteY1" fmla="*/ 0 h 535111"/>
                <a:gd name="connsiteX2" fmla="*/ 1107148 w 1107147"/>
                <a:gd name="connsiteY2" fmla="*/ 267556 h 535111"/>
                <a:gd name="connsiteX3" fmla="*/ 553574 w 1107147"/>
                <a:gd name="connsiteY3" fmla="*/ 535112 h 535111"/>
                <a:gd name="connsiteX4" fmla="*/ 0 w 1107147"/>
                <a:gd name="connsiteY4" fmla="*/ 267556 h 535111"/>
                <a:gd name="connsiteX0" fmla="*/ 0 w 1122536"/>
                <a:gd name="connsiteY0" fmla="*/ 33445 h 301001"/>
                <a:gd name="connsiteX1" fmla="*/ 1107148 w 1122536"/>
                <a:gd name="connsiteY1" fmla="*/ 33445 h 301001"/>
                <a:gd name="connsiteX2" fmla="*/ 553574 w 1122536"/>
                <a:gd name="connsiteY2" fmla="*/ 301001 h 301001"/>
                <a:gd name="connsiteX3" fmla="*/ 0 w 1122536"/>
                <a:gd name="connsiteY3" fmla="*/ 33445 h 301001"/>
                <a:gd name="connsiteX0" fmla="*/ 0 w 1122536"/>
                <a:gd name="connsiteY0" fmla="*/ 83278 h 350834"/>
                <a:gd name="connsiteX1" fmla="*/ 1107148 w 1122536"/>
                <a:gd name="connsiteY1" fmla="*/ 83278 h 350834"/>
                <a:gd name="connsiteX2" fmla="*/ 553574 w 1122536"/>
                <a:gd name="connsiteY2" fmla="*/ 350834 h 350834"/>
                <a:gd name="connsiteX3" fmla="*/ 0 w 1122536"/>
                <a:gd name="connsiteY3" fmla="*/ 83278 h 35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2536" h="350834">
                  <a:moveTo>
                    <a:pt x="0" y="83278"/>
                  </a:moveTo>
                  <a:cubicBezTo>
                    <a:pt x="92262" y="38685"/>
                    <a:pt x="792884" y="-79429"/>
                    <a:pt x="1107148" y="83278"/>
                  </a:cubicBezTo>
                  <a:cubicBezTo>
                    <a:pt x="1199410" y="127871"/>
                    <a:pt x="859304" y="350834"/>
                    <a:pt x="553574" y="350834"/>
                  </a:cubicBezTo>
                  <a:cubicBezTo>
                    <a:pt x="247844" y="350834"/>
                    <a:pt x="0" y="231045"/>
                    <a:pt x="0" y="8327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40000"/>
                    <a:lumOff val="60000"/>
                  </a:schemeClr>
                </a:gs>
              </a:gsLst>
              <a:lin ang="66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255E784F-2B67-4FF4-8E37-46166570A21E}"/>
                </a:ext>
              </a:extLst>
            </p:cNvPr>
            <p:cNvSpPr/>
            <p:nvPr/>
          </p:nvSpPr>
          <p:spPr>
            <a:xfrm rot="728066">
              <a:off x="1124852" y="548230"/>
              <a:ext cx="268682" cy="1404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40000"/>
                    <a:lumOff val="60000"/>
                  </a:schemeClr>
                </a:gs>
              </a:gsLst>
              <a:lin ang="204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Oval 495">
              <a:extLst>
                <a:ext uri="{FF2B5EF4-FFF2-40B4-BE49-F238E27FC236}">
                  <a16:creationId xmlns:a16="http://schemas.microsoft.com/office/drawing/2014/main" id="{F874533C-719F-441E-B036-638A2105908C}"/>
                </a:ext>
              </a:extLst>
            </p:cNvPr>
            <p:cNvSpPr/>
            <p:nvPr/>
          </p:nvSpPr>
          <p:spPr>
            <a:xfrm rot="728066">
              <a:off x="1710093" y="757561"/>
              <a:ext cx="268682" cy="1404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40000"/>
                    <a:lumOff val="60000"/>
                  </a:schemeClr>
                </a:gs>
              </a:gsLst>
              <a:lin ang="156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7" name="Arc 496">
              <a:extLst>
                <a:ext uri="{FF2B5EF4-FFF2-40B4-BE49-F238E27FC236}">
                  <a16:creationId xmlns:a16="http://schemas.microsoft.com/office/drawing/2014/main" id="{78833A31-1766-4926-B32C-7097E04154B5}"/>
                </a:ext>
              </a:extLst>
            </p:cNvPr>
            <p:cNvSpPr/>
            <p:nvPr/>
          </p:nvSpPr>
          <p:spPr>
            <a:xfrm rot="8937356">
              <a:off x="1309643" y="1478517"/>
              <a:ext cx="265799" cy="265799"/>
            </a:xfrm>
            <a:prstGeom prst="arc">
              <a:avLst>
                <a:gd name="adj1" fmla="val 11899495"/>
                <a:gd name="adj2" fmla="val 240195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FED4F680-5FFE-49AE-93ED-D687388AC38B}"/>
                </a:ext>
              </a:extLst>
            </p:cNvPr>
            <p:cNvSpPr/>
            <p:nvPr/>
          </p:nvSpPr>
          <p:spPr>
            <a:xfrm>
              <a:off x="845478" y="1189858"/>
              <a:ext cx="301411" cy="3014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283BFEC7-2C25-4C71-B1F2-AB29E0C49279}"/>
                </a:ext>
              </a:extLst>
            </p:cNvPr>
            <p:cNvSpPr/>
            <p:nvPr/>
          </p:nvSpPr>
          <p:spPr>
            <a:xfrm>
              <a:off x="993682" y="1349606"/>
              <a:ext cx="109105" cy="10910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C5198357-6480-48FB-8BDD-94905C24A7D6}"/>
                </a:ext>
              </a:extLst>
            </p:cNvPr>
            <p:cNvSpPr/>
            <p:nvPr/>
          </p:nvSpPr>
          <p:spPr>
            <a:xfrm>
              <a:off x="1708326" y="1189858"/>
              <a:ext cx="301411" cy="3014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1" name="Oval 500">
              <a:extLst>
                <a:ext uri="{FF2B5EF4-FFF2-40B4-BE49-F238E27FC236}">
                  <a16:creationId xmlns:a16="http://schemas.microsoft.com/office/drawing/2014/main" id="{8436BB44-313D-4131-9D4B-F8B747BA5590}"/>
                </a:ext>
              </a:extLst>
            </p:cNvPr>
            <p:cNvSpPr/>
            <p:nvPr/>
          </p:nvSpPr>
          <p:spPr>
            <a:xfrm>
              <a:off x="1767840" y="1357334"/>
              <a:ext cx="109105" cy="10910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AB9C8277-6DBA-4FA2-815A-D77521035DB3}"/>
                </a:ext>
              </a:extLst>
            </p:cNvPr>
            <p:cNvSpPr/>
            <p:nvPr/>
          </p:nvSpPr>
          <p:spPr>
            <a:xfrm>
              <a:off x="607015" y="1529990"/>
              <a:ext cx="268682" cy="1404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3A3FCCBA-4878-47B4-99CF-04588774EC58}"/>
                </a:ext>
              </a:extLst>
            </p:cNvPr>
            <p:cNvSpPr/>
            <p:nvPr/>
          </p:nvSpPr>
          <p:spPr>
            <a:xfrm>
              <a:off x="2007956" y="1530271"/>
              <a:ext cx="268682" cy="1404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E5347CD-9F7E-4BE1-880C-8CD662D5AB18}"/>
              </a:ext>
            </a:extLst>
          </p:cNvPr>
          <p:cNvSpPr/>
          <p:nvPr/>
        </p:nvSpPr>
        <p:spPr>
          <a:xfrm>
            <a:off x="411999" y="5168013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E3969A9-2C4D-44C0-BA16-3F303BAC08DB}"/>
              </a:ext>
            </a:extLst>
          </p:cNvPr>
          <p:cNvSpPr/>
          <p:nvPr/>
        </p:nvSpPr>
        <p:spPr>
          <a:xfrm>
            <a:off x="4736496" y="5155134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D33435-7DE7-42D1-A538-A113A264465C}"/>
              </a:ext>
            </a:extLst>
          </p:cNvPr>
          <p:cNvSpPr/>
          <p:nvPr/>
        </p:nvSpPr>
        <p:spPr>
          <a:xfrm>
            <a:off x="398179" y="914718"/>
            <a:ext cx="4531620" cy="4356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D85A21-2A1A-43BC-9B51-1EA38526503E}"/>
              </a:ext>
            </a:extLst>
          </p:cNvPr>
          <p:cNvSpPr/>
          <p:nvPr/>
        </p:nvSpPr>
        <p:spPr>
          <a:xfrm>
            <a:off x="555967" y="1060560"/>
            <a:ext cx="4228191" cy="4064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29DA0B-4759-44BA-BA8F-DD53DB8AEB92}"/>
              </a:ext>
            </a:extLst>
          </p:cNvPr>
          <p:cNvSpPr/>
          <p:nvPr/>
        </p:nvSpPr>
        <p:spPr>
          <a:xfrm>
            <a:off x="3462674" y="1000187"/>
            <a:ext cx="214770" cy="4239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B3FEEEF-B7AC-49F7-8070-0BDACAF60820}"/>
              </a:ext>
            </a:extLst>
          </p:cNvPr>
          <p:cNvSpPr/>
          <p:nvPr/>
        </p:nvSpPr>
        <p:spPr>
          <a:xfrm>
            <a:off x="1822220" y="1022996"/>
            <a:ext cx="207246" cy="40912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4621D4-C3DF-4BAF-8ABA-ADABB4099D99}"/>
              </a:ext>
            </a:extLst>
          </p:cNvPr>
          <p:cNvSpPr/>
          <p:nvPr/>
        </p:nvSpPr>
        <p:spPr>
          <a:xfrm rot="5400000">
            <a:off x="2561434" y="414417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C58CC0-64C0-413C-8712-00EC09DF1585}"/>
              </a:ext>
            </a:extLst>
          </p:cNvPr>
          <p:cNvSpPr/>
          <p:nvPr/>
        </p:nvSpPr>
        <p:spPr>
          <a:xfrm>
            <a:off x="576059" y="1221743"/>
            <a:ext cx="240770" cy="1178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909565-4D3F-4811-A8CA-CDED6A523C73}"/>
              </a:ext>
            </a:extLst>
          </p:cNvPr>
          <p:cNvSpPr/>
          <p:nvPr/>
        </p:nvSpPr>
        <p:spPr>
          <a:xfrm>
            <a:off x="882063" y="1221743"/>
            <a:ext cx="240770" cy="1178048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49A8A1-64CC-4E80-9319-E34A5C0FE531}"/>
              </a:ext>
            </a:extLst>
          </p:cNvPr>
          <p:cNvSpPr/>
          <p:nvPr/>
        </p:nvSpPr>
        <p:spPr>
          <a:xfrm rot="20283488">
            <a:off x="1359156" y="1221742"/>
            <a:ext cx="240770" cy="1178048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6D3A3E-34E5-4937-95B6-C0EA57ACFCAD}"/>
              </a:ext>
            </a:extLst>
          </p:cNvPr>
          <p:cNvSpPr/>
          <p:nvPr/>
        </p:nvSpPr>
        <p:spPr>
          <a:xfrm rot="16200000">
            <a:off x="2798223" y="1293206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4DD1D98-FD15-4834-90B6-5A529FE51F01}"/>
              </a:ext>
            </a:extLst>
          </p:cNvPr>
          <p:cNvSpPr/>
          <p:nvPr/>
        </p:nvSpPr>
        <p:spPr>
          <a:xfrm rot="16200000">
            <a:off x="2735071" y="1055854"/>
            <a:ext cx="237351" cy="1055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4BD4E7-B87E-4A8A-83D8-1CCC8B1AEB2E}"/>
              </a:ext>
            </a:extLst>
          </p:cNvPr>
          <p:cNvSpPr/>
          <p:nvPr/>
        </p:nvSpPr>
        <p:spPr>
          <a:xfrm rot="16200000">
            <a:off x="2794354" y="1509116"/>
            <a:ext cx="237351" cy="1055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4A1E82-FE34-42C7-8B6D-F8D0F473B4CD}"/>
              </a:ext>
            </a:extLst>
          </p:cNvPr>
          <p:cNvSpPr/>
          <p:nvPr/>
        </p:nvSpPr>
        <p:spPr>
          <a:xfrm rot="16200000">
            <a:off x="2794354" y="1739925"/>
            <a:ext cx="237351" cy="10556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88EE6A-C4F9-4534-A8A1-2372EF8A0C4F}"/>
              </a:ext>
            </a:extLst>
          </p:cNvPr>
          <p:cNvSpPr/>
          <p:nvPr/>
        </p:nvSpPr>
        <p:spPr>
          <a:xfrm rot="1548409">
            <a:off x="4087761" y="1350940"/>
            <a:ext cx="237351" cy="1055624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A5CF52-B210-4E23-90F4-D35F394A7CB3}"/>
              </a:ext>
            </a:extLst>
          </p:cNvPr>
          <p:cNvSpPr/>
          <p:nvPr/>
        </p:nvSpPr>
        <p:spPr>
          <a:xfrm rot="629540">
            <a:off x="4452675" y="1336672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39263F-276B-4F08-BEA1-E0C9B9DDE6C8}"/>
              </a:ext>
            </a:extLst>
          </p:cNvPr>
          <p:cNvSpPr/>
          <p:nvPr/>
        </p:nvSpPr>
        <p:spPr>
          <a:xfrm>
            <a:off x="3910483" y="2778118"/>
            <a:ext cx="237351" cy="1055624"/>
          </a:xfrm>
          <a:prstGeom prst="rect">
            <a:avLst/>
          </a:prstGeom>
          <a:solidFill>
            <a:srgbClr val="FBEB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2BE9CE-C4C2-4A45-89BD-F68F5031B391}"/>
              </a:ext>
            </a:extLst>
          </p:cNvPr>
          <p:cNvGrpSpPr/>
          <p:nvPr/>
        </p:nvGrpSpPr>
        <p:grpSpPr>
          <a:xfrm>
            <a:off x="4323577" y="3068597"/>
            <a:ext cx="343368" cy="659169"/>
            <a:chOff x="5105637" y="2772045"/>
            <a:chExt cx="195715" cy="375717"/>
          </a:xfrm>
        </p:grpSpPr>
        <p:sp>
          <p:nvSpPr>
            <p:cNvPr id="118" name="Cylinder 117">
              <a:extLst>
                <a:ext uri="{FF2B5EF4-FFF2-40B4-BE49-F238E27FC236}">
                  <a16:creationId xmlns:a16="http://schemas.microsoft.com/office/drawing/2014/main" id="{99BFDEC7-8065-49BA-91D4-A5D929005FC7}"/>
                </a:ext>
              </a:extLst>
            </p:cNvPr>
            <p:cNvSpPr/>
            <p:nvPr/>
          </p:nvSpPr>
          <p:spPr>
            <a:xfrm>
              <a:off x="5105637" y="2940559"/>
              <a:ext cx="195715" cy="207203"/>
            </a:xfrm>
            <a:prstGeom prst="can">
              <a:avLst/>
            </a:prstGeom>
            <a:solidFill>
              <a:srgbClr val="A69F97"/>
            </a:solidFill>
            <a:ln>
              <a:solidFill>
                <a:srgbClr val="745E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51B738E-BA53-44DB-82E7-66E35934E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3450" y="2772045"/>
              <a:ext cx="25085" cy="20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466885-1D92-4451-A7F8-77DC3E65F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938" y="2777881"/>
              <a:ext cx="18382" cy="1924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B6A26F8-A407-49C5-BC76-225E9E083A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4487" y="2799356"/>
              <a:ext cx="44733" cy="17738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035801-9A74-4DE5-9014-360AF5EB469B}"/>
              </a:ext>
            </a:extLst>
          </p:cNvPr>
          <p:cNvSpPr/>
          <p:nvPr/>
        </p:nvSpPr>
        <p:spPr>
          <a:xfrm>
            <a:off x="2579085" y="2688968"/>
            <a:ext cx="240770" cy="1178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627FE-474C-4403-8979-0C4F17E5AEA9}"/>
              </a:ext>
            </a:extLst>
          </p:cNvPr>
          <p:cNvSpPr/>
          <p:nvPr/>
        </p:nvSpPr>
        <p:spPr>
          <a:xfrm>
            <a:off x="2302771" y="2675152"/>
            <a:ext cx="240770" cy="1178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4D0C77-C702-43BB-9927-2328CCC686A0}"/>
              </a:ext>
            </a:extLst>
          </p:cNvPr>
          <p:cNvSpPr/>
          <p:nvPr/>
        </p:nvSpPr>
        <p:spPr>
          <a:xfrm>
            <a:off x="2027852" y="2675152"/>
            <a:ext cx="240770" cy="1178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26FC6F-276C-477A-AA12-59F02FE893BB}"/>
              </a:ext>
            </a:extLst>
          </p:cNvPr>
          <p:cNvSpPr/>
          <p:nvPr/>
        </p:nvSpPr>
        <p:spPr>
          <a:xfrm rot="20391877">
            <a:off x="3026960" y="2821105"/>
            <a:ext cx="198381" cy="1032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136F0A8-763A-4B1B-9E9A-AFF3EA0F42EE}"/>
              </a:ext>
            </a:extLst>
          </p:cNvPr>
          <p:cNvSpPr/>
          <p:nvPr/>
        </p:nvSpPr>
        <p:spPr>
          <a:xfrm rot="1108322">
            <a:off x="1491737" y="4227154"/>
            <a:ext cx="180506" cy="883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AE35EC-0A78-4D31-888F-A7E85A5E4DA0}"/>
              </a:ext>
            </a:extLst>
          </p:cNvPr>
          <p:cNvSpPr/>
          <p:nvPr/>
        </p:nvSpPr>
        <p:spPr>
          <a:xfrm rot="5400000">
            <a:off x="2607791" y="4156721"/>
            <a:ext cx="294792" cy="1014663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2F94BCE-E99A-411B-A046-F8E4157908D3}"/>
              </a:ext>
            </a:extLst>
          </p:cNvPr>
          <p:cNvSpPr/>
          <p:nvPr/>
        </p:nvSpPr>
        <p:spPr>
          <a:xfrm rot="5400000">
            <a:off x="2564569" y="4459471"/>
            <a:ext cx="294792" cy="1014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7CE209-8CBA-4053-A18C-9114945F9A47}"/>
              </a:ext>
            </a:extLst>
          </p:cNvPr>
          <p:cNvSpPr/>
          <p:nvPr/>
        </p:nvSpPr>
        <p:spPr>
          <a:xfrm rot="5400000">
            <a:off x="1081401" y="2629896"/>
            <a:ext cx="294792" cy="10146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3F5D700-97B6-4750-8D66-16330FD7448F}"/>
              </a:ext>
            </a:extLst>
          </p:cNvPr>
          <p:cNvSpPr/>
          <p:nvPr/>
        </p:nvSpPr>
        <p:spPr>
          <a:xfrm rot="5400000">
            <a:off x="1065838" y="2905809"/>
            <a:ext cx="294792" cy="1014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1A9096-046C-4F34-8902-A2487C9553D1}"/>
              </a:ext>
            </a:extLst>
          </p:cNvPr>
          <p:cNvSpPr/>
          <p:nvPr/>
        </p:nvSpPr>
        <p:spPr>
          <a:xfrm rot="5400000">
            <a:off x="1065838" y="3188029"/>
            <a:ext cx="294792" cy="101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8AD45E-C1AA-48AB-9981-FA0788379CBF}"/>
              </a:ext>
            </a:extLst>
          </p:cNvPr>
          <p:cNvSpPr/>
          <p:nvPr/>
        </p:nvSpPr>
        <p:spPr>
          <a:xfrm>
            <a:off x="3923363" y="4319473"/>
            <a:ext cx="258289" cy="805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E060C-2C39-469E-A591-E4DEDB52092C}"/>
              </a:ext>
            </a:extLst>
          </p:cNvPr>
          <p:cNvSpPr/>
          <p:nvPr/>
        </p:nvSpPr>
        <p:spPr>
          <a:xfrm>
            <a:off x="4228026" y="4307366"/>
            <a:ext cx="258289" cy="805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8932FA-3CC4-4DA6-A1D5-A898BF9FB79D}"/>
              </a:ext>
            </a:extLst>
          </p:cNvPr>
          <p:cNvSpPr/>
          <p:nvPr/>
        </p:nvSpPr>
        <p:spPr>
          <a:xfrm>
            <a:off x="4515752" y="4316238"/>
            <a:ext cx="258289" cy="805613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A44338A-5EA2-4E4A-B6B2-50312BC967C9}"/>
              </a:ext>
            </a:extLst>
          </p:cNvPr>
          <p:cNvSpPr/>
          <p:nvPr/>
        </p:nvSpPr>
        <p:spPr>
          <a:xfrm>
            <a:off x="3676549" y="2837924"/>
            <a:ext cx="223353" cy="996111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BFB73E-02E9-4468-8683-ECE3A697B8CF}"/>
              </a:ext>
            </a:extLst>
          </p:cNvPr>
          <p:cNvSpPr/>
          <p:nvPr/>
        </p:nvSpPr>
        <p:spPr>
          <a:xfrm rot="5400000">
            <a:off x="2561434" y="1852424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D68877-7F0D-4702-8B99-B6A16F4D7D63}"/>
              </a:ext>
            </a:extLst>
          </p:cNvPr>
          <p:cNvGrpSpPr/>
          <p:nvPr/>
        </p:nvGrpSpPr>
        <p:grpSpPr>
          <a:xfrm>
            <a:off x="589380" y="3993436"/>
            <a:ext cx="756974" cy="1135458"/>
            <a:chOff x="360920" y="3171908"/>
            <a:chExt cx="1345730" cy="2018591"/>
          </a:xfrm>
        </p:grpSpPr>
        <p:pic>
          <p:nvPicPr>
            <p:cNvPr id="140" name="Picture 2">
              <a:extLst>
                <a:ext uri="{FF2B5EF4-FFF2-40B4-BE49-F238E27FC236}">
                  <a16:creationId xmlns:a16="http://schemas.microsoft.com/office/drawing/2014/main" id="{45BFCE98-4660-4DFE-A51A-D76C3D8F8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0" y="3171908"/>
              <a:ext cx="1345730" cy="2018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Rectangle: Rounded Corners 197">
              <a:extLst>
                <a:ext uri="{FF2B5EF4-FFF2-40B4-BE49-F238E27FC236}">
                  <a16:creationId xmlns:a16="http://schemas.microsoft.com/office/drawing/2014/main" id="{1ED0C9C4-4D07-4449-9AEA-E2984DC7BD2B}"/>
                </a:ext>
              </a:extLst>
            </p:cNvPr>
            <p:cNvSpPr/>
            <p:nvPr/>
          </p:nvSpPr>
          <p:spPr>
            <a:xfrm>
              <a:off x="896932" y="4483952"/>
              <a:ext cx="364302" cy="604291"/>
            </a:xfrm>
            <a:custGeom>
              <a:avLst/>
              <a:gdLst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363887 w 363887"/>
                <a:gd name="connsiteY4" fmla="*/ 582549 h 701256"/>
                <a:gd name="connsiteX5" fmla="*/ 245180 w 363887"/>
                <a:gd name="connsiteY5" fmla="*/ 701256 h 701256"/>
                <a:gd name="connsiteX6" fmla="*/ 118707 w 363887"/>
                <a:gd name="connsiteY6" fmla="*/ 701256 h 701256"/>
                <a:gd name="connsiteX7" fmla="*/ 0 w 363887"/>
                <a:gd name="connsiteY7" fmla="*/ 582549 h 701256"/>
                <a:gd name="connsiteX8" fmla="*/ 0 w 363887"/>
                <a:gd name="connsiteY8" fmla="*/ 118707 h 701256"/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286061 w 363887"/>
                <a:gd name="connsiteY4" fmla="*/ 340915 h 701256"/>
                <a:gd name="connsiteX5" fmla="*/ 363887 w 363887"/>
                <a:gd name="connsiteY5" fmla="*/ 582549 h 701256"/>
                <a:gd name="connsiteX6" fmla="*/ 245180 w 363887"/>
                <a:gd name="connsiteY6" fmla="*/ 701256 h 701256"/>
                <a:gd name="connsiteX7" fmla="*/ 118707 w 363887"/>
                <a:gd name="connsiteY7" fmla="*/ 701256 h 701256"/>
                <a:gd name="connsiteX8" fmla="*/ 0 w 363887"/>
                <a:gd name="connsiteY8" fmla="*/ 582549 h 701256"/>
                <a:gd name="connsiteX9" fmla="*/ 0 w 363887"/>
                <a:gd name="connsiteY9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0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116114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85290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128833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15431 h 597980"/>
                <a:gd name="connsiteX1" fmla="*/ 202052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15431 h 597980"/>
                <a:gd name="connsiteX1" fmla="*/ 158509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21742 h 604291"/>
                <a:gd name="connsiteX1" fmla="*/ 158509 w 364302"/>
                <a:gd name="connsiteY1" fmla="*/ 59789 h 604291"/>
                <a:gd name="connsiteX2" fmla="*/ 364302 w 364302"/>
                <a:gd name="connsiteY2" fmla="*/ 21742 h 604291"/>
                <a:gd name="connsiteX3" fmla="*/ 286476 w 364302"/>
                <a:gd name="connsiteY3" fmla="*/ 243950 h 604291"/>
                <a:gd name="connsiteX4" fmla="*/ 364302 w 364302"/>
                <a:gd name="connsiteY4" fmla="*/ 485584 h 604291"/>
                <a:gd name="connsiteX5" fmla="*/ 245595 w 364302"/>
                <a:gd name="connsiteY5" fmla="*/ 604291 h 604291"/>
                <a:gd name="connsiteX6" fmla="*/ 119122 w 364302"/>
                <a:gd name="connsiteY6" fmla="*/ 604291 h 604291"/>
                <a:gd name="connsiteX7" fmla="*/ 415 w 364302"/>
                <a:gd name="connsiteY7" fmla="*/ 485584 h 604291"/>
                <a:gd name="connsiteX8" fmla="*/ 54248 w 364302"/>
                <a:gd name="connsiteY8" fmla="*/ 272978 h 604291"/>
                <a:gd name="connsiteX9" fmla="*/ 415 w 364302"/>
                <a:gd name="connsiteY9" fmla="*/ 21742 h 60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302" h="604291">
                  <a:moveTo>
                    <a:pt x="415" y="21742"/>
                  </a:moveTo>
                  <a:cubicBezTo>
                    <a:pt x="25049" y="-3629"/>
                    <a:pt x="97861" y="59789"/>
                    <a:pt x="158509" y="59789"/>
                  </a:cubicBezTo>
                  <a:cubicBezTo>
                    <a:pt x="224069" y="59789"/>
                    <a:pt x="364302" y="-43818"/>
                    <a:pt x="364302" y="21742"/>
                  </a:cubicBezTo>
                  <a:cubicBezTo>
                    <a:pt x="362551" y="95811"/>
                    <a:pt x="288227" y="169881"/>
                    <a:pt x="286476" y="243950"/>
                  </a:cubicBezTo>
                  <a:cubicBezTo>
                    <a:pt x="288227" y="324495"/>
                    <a:pt x="362551" y="405039"/>
                    <a:pt x="364302" y="485584"/>
                  </a:cubicBezTo>
                  <a:cubicBezTo>
                    <a:pt x="364302" y="551144"/>
                    <a:pt x="311155" y="604291"/>
                    <a:pt x="245595" y="604291"/>
                  </a:cubicBezTo>
                  <a:lnTo>
                    <a:pt x="119122" y="604291"/>
                  </a:lnTo>
                  <a:cubicBezTo>
                    <a:pt x="53562" y="604291"/>
                    <a:pt x="415" y="551144"/>
                    <a:pt x="415" y="485584"/>
                  </a:cubicBezTo>
                  <a:cubicBezTo>
                    <a:pt x="-5831" y="414715"/>
                    <a:pt x="60494" y="343847"/>
                    <a:pt x="54248" y="272978"/>
                  </a:cubicBezTo>
                  <a:lnTo>
                    <a:pt x="415" y="21742"/>
                  </a:lnTo>
                  <a:close/>
                </a:path>
              </a:pathLst>
            </a:custGeom>
            <a:solidFill>
              <a:srgbClr val="B18B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71D663-7602-49E6-A39E-CE84A2921491}"/>
              </a:ext>
            </a:extLst>
          </p:cNvPr>
          <p:cNvGrpSpPr/>
          <p:nvPr/>
        </p:nvGrpSpPr>
        <p:grpSpPr>
          <a:xfrm>
            <a:off x="7024665" y="3117304"/>
            <a:ext cx="4487229" cy="2346635"/>
            <a:chOff x="2162629" y="1908092"/>
            <a:chExt cx="7133639" cy="3730599"/>
          </a:xfrm>
        </p:grpSpPr>
        <p:sp>
          <p:nvSpPr>
            <p:cNvPr id="7" name="Flowchart: Manual Operation 5">
              <a:extLst>
                <a:ext uri="{FF2B5EF4-FFF2-40B4-BE49-F238E27FC236}">
                  <a16:creationId xmlns:a16="http://schemas.microsoft.com/office/drawing/2014/main" id="{3ACFCEDA-4ACA-4159-9C75-FE1899748E3F}"/>
                </a:ext>
              </a:extLst>
            </p:cNvPr>
            <p:cNvSpPr/>
            <p:nvPr/>
          </p:nvSpPr>
          <p:spPr>
            <a:xfrm>
              <a:off x="2162629" y="19080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BC7FA97D-C776-42AA-BC35-FA68DD2C415F}"/>
                </a:ext>
              </a:extLst>
            </p:cNvPr>
            <p:cNvSpPr/>
            <p:nvPr/>
          </p:nvSpPr>
          <p:spPr>
            <a:xfrm>
              <a:off x="2162629" y="22636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ttsMP3.com_VoiceText_2025-1-13_14-17-0">
            <a:hlinkClick r:id="" action="ppaction://media"/>
            <a:extLst>
              <a:ext uri="{FF2B5EF4-FFF2-40B4-BE49-F238E27FC236}">
                <a16:creationId xmlns:a16="http://schemas.microsoft.com/office/drawing/2014/main" id="{0ABC96B7-64FF-436B-A6C7-6B0FFDB85C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grpSp>
        <p:nvGrpSpPr>
          <p:cNvPr id="299" name="Group 298">
            <a:extLst>
              <a:ext uri="{FF2B5EF4-FFF2-40B4-BE49-F238E27FC236}">
                <a16:creationId xmlns:a16="http://schemas.microsoft.com/office/drawing/2014/main" id="{EC01F968-282C-42B9-A276-4B9F4B5CDBE3}"/>
              </a:ext>
            </a:extLst>
          </p:cNvPr>
          <p:cNvGrpSpPr/>
          <p:nvPr/>
        </p:nvGrpSpPr>
        <p:grpSpPr>
          <a:xfrm>
            <a:off x="8494472" y="3987268"/>
            <a:ext cx="1765700" cy="1389744"/>
            <a:chOff x="7455093" y="1935861"/>
            <a:chExt cx="4512140" cy="3551409"/>
          </a:xfrm>
        </p:grpSpPr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F3657FEB-04DE-457D-825C-7B23D1231D44}"/>
                </a:ext>
              </a:extLst>
            </p:cNvPr>
            <p:cNvGrpSpPr/>
            <p:nvPr/>
          </p:nvGrpSpPr>
          <p:grpSpPr>
            <a:xfrm rot="681007">
              <a:off x="7455093" y="1935861"/>
              <a:ext cx="4512140" cy="3551409"/>
              <a:chOff x="8202448" y="1477024"/>
              <a:chExt cx="3460572" cy="2723742"/>
            </a:xfrm>
          </p:grpSpPr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1D0363AD-212C-48F4-895A-3A841832C3E2}"/>
                  </a:ext>
                </a:extLst>
              </p:cNvPr>
              <p:cNvGrpSpPr/>
              <p:nvPr/>
            </p:nvGrpSpPr>
            <p:grpSpPr>
              <a:xfrm rot="20816831">
                <a:off x="8202448" y="1477024"/>
                <a:ext cx="3460572" cy="2723742"/>
                <a:chOff x="2325509" y="2368625"/>
                <a:chExt cx="3460572" cy="2723742"/>
              </a:xfrm>
            </p:grpSpPr>
            <p:grpSp>
              <p:nvGrpSpPr>
                <p:cNvPr id="304" name="Group 303">
                  <a:extLst>
                    <a:ext uri="{FF2B5EF4-FFF2-40B4-BE49-F238E27FC236}">
                      <a16:creationId xmlns:a16="http://schemas.microsoft.com/office/drawing/2014/main" id="{A69D4F15-20F3-4FAD-8C16-6BDBD697E449}"/>
                    </a:ext>
                  </a:extLst>
                </p:cNvPr>
                <p:cNvGrpSpPr/>
                <p:nvPr/>
              </p:nvGrpSpPr>
              <p:grpSpPr>
                <a:xfrm rot="1160024">
                  <a:off x="2325509" y="2429407"/>
                  <a:ext cx="3460572" cy="2662960"/>
                  <a:chOff x="933399" y="1892254"/>
                  <a:chExt cx="6919675" cy="5324805"/>
                </a:xfrm>
              </p:grpSpPr>
              <p:sp>
                <p:nvSpPr>
                  <p:cNvPr id="306" name="Freeform: Shape 305">
                    <a:extLst>
                      <a:ext uri="{FF2B5EF4-FFF2-40B4-BE49-F238E27FC236}">
                        <a16:creationId xmlns:a16="http://schemas.microsoft.com/office/drawing/2014/main" id="{F2894F82-74DB-46DA-8A46-ADFD8E8716E6}"/>
                      </a:ext>
                    </a:extLst>
                  </p:cNvPr>
                  <p:cNvSpPr/>
                  <p:nvPr/>
                </p:nvSpPr>
                <p:spPr>
                  <a:xfrm>
                    <a:off x="1468396" y="1892254"/>
                    <a:ext cx="364515" cy="1075331"/>
                  </a:xfrm>
                  <a:custGeom>
                    <a:avLst/>
                    <a:gdLst>
                      <a:gd name="connsiteX0" fmla="*/ 444273 w 1149350"/>
                      <a:gd name="connsiteY0" fmla="*/ 129 h 1075331"/>
                      <a:gd name="connsiteX1" fmla="*/ 574675 w 1149350"/>
                      <a:gd name="connsiteY1" fmla="*/ 14881 h 1075331"/>
                      <a:gd name="connsiteX2" fmla="*/ 1149350 w 1149350"/>
                      <a:gd name="connsiteY2" fmla="*/ 545106 h 1075331"/>
                      <a:gd name="connsiteX3" fmla="*/ 574675 w 1149350"/>
                      <a:gd name="connsiteY3" fmla="*/ 1075331 h 1075331"/>
                      <a:gd name="connsiteX4" fmla="*/ 0 w 1149350"/>
                      <a:gd name="connsiteY4" fmla="*/ 545106 h 1075331"/>
                      <a:gd name="connsiteX5" fmla="*/ 444273 w 1149350"/>
                      <a:gd name="connsiteY5" fmla="*/ 129 h 1075331"/>
                      <a:gd name="connsiteX6" fmla="*/ 535369 w 1149350"/>
                      <a:gd name="connsiteY6" fmla="*/ 169657 h 1075331"/>
                      <a:gd name="connsiteX7" fmla="*/ 231210 w 1149350"/>
                      <a:gd name="connsiteY7" fmla="*/ 542759 h 1075331"/>
                      <a:gd name="connsiteX8" fmla="*/ 624645 w 1149350"/>
                      <a:gd name="connsiteY8" fmla="*/ 905762 h 1075331"/>
                      <a:gd name="connsiteX9" fmla="*/ 1018079 w 1149350"/>
                      <a:gd name="connsiteY9" fmla="*/ 542759 h 1075331"/>
                      <a:gd name="connsiteX10" fmla="*/ 624645 w 1149350"/>
                      <a:gd name="connsiteY10" fmla="*/ 179756 h 1075331"/>
                      <a:gd name="connsiteX11" fmla="*/ 535369 w 1149350"/>
                      <a:gd name="connsiteY11" fmla="*/ 169657 h 1075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49350" h="1075331">
                        <a:moveTo>
                          <a:pt x="444273" y="129"/>
                        </a:moveTo>
                        <a:cubicBezTo>
                          <a:pt x="485156" y="-857"/>
                          <a:pt x="528652" y="3768"/>
                          <a:pt x="574675" y="14881"/>
                        </a:cubicBezTo>
                        <a:cubicBezTo>
                          <a:pt x="942859" y="103781"/>
                          <a:pt x="1149350" y="252271"/>
                          <a:pt x="1149350" y="545106"/>
                        </a:cubicBezTo>
                        <a:cubicBezTo>
                          <a:pt x="1149350" y="837941"/>
                          <a:pt x="892059" y="1075331"/>
                          <a:pt x="574675" y="1075331"/>
                        </a:cubicBezTo>
                        <a:cubicBezTo>
                          <a:pt x="257291" y="1075331"/>
                          <a:pt x="0" y="837941"/>
                          <a:pt x="0" y="545106"/>
                        </a:cubicBezTo>
                        <a:cubicBezTo>
                          <a:pt x="0" y="288875"/>
                          <a:pt x="158095" y="7031"/>
                          <a:pt x="444273" y="129"/>
                        </a:cubicBezTo>
                        <a:close/>
                        <a:moveTo>
                          <a:pt x="535369" y="169657"/>
                        </a:moveTo>
                        <a:cubicBezTo>
                          <a:pt x="339445" y="174381"/>
                          <a:pt x="231210" y="367338"/>
                          <a:pt x="231210" y="542759"/>
                        </a:cubicBezTo>
                        <a:cubicBezTo>
                          <a:pt x="231210" y="743240"/>
                          <a:pt x="407357" y="905762"/>
                          <a:pt x="624645" y="905762"/>
                        </a:cubicBezTo>
                        <a:cubicBezTo>
                          <a:pt x="841932" y="905762"/>
                          <a:pt x="1018079" y="743240"/>
                          <a:pt x="1018079" y="542759"/>
                        </a:cubicBezTo>
                        <a:cubicBezTo>
                          <a:pt x="1018079" y="342278"/>
                          <a:pt x="876711" y="240619"/>
                          <a:pt x="624645" y="179756"/>
                        </a:cubicBezTo>
                        <a:cubicBezTo>
                          <a:pt x="593137" y="172148"/>
                          <a:pt x="563358" y="168982"/>
                          <a:pt x="535369" y="16965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7" name="Rectangle 17">
                    <a:extLst>
                      <a:ext uri="{FF2B5EF4-FFF2-40B4-BE49-F238E27FC236}">
                        <a16:creationId xmlns:a16="http://schemas.microsoft.com/office/drawing/2014/main" id="{975A93A6-DAEC-4D9C-BFFE-834AB2430AC2}"/>
                      </a:ext>
                    </a:extLst>
                  </p:cNvPr>
                  <p:cNvSpPr/>
                  <p:nvPr/>
                </p:nvSpPr>
                <p:spPr>
                  <a:xfrm rot="18727295" flipH="1">
                    <a:off x="4913451" y="5118649"/>
                    <a:ext cx="1109964" cy="1606657"/>
                  </a:xfrm>
                  <a:custGeom>
                    <a:avLst/>
                    <a:gdLst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139700 w 139700"/>
                      <a:gd name="connsiteY2" fmla="*/ 205828 h 205828"/>
                      <a:gd name="connsiteX3" fmla="*/ 0 w 139700"/>
                      <a:gd name="connsiteY3" fmla="*/ 205828 h 205828"/>
                      <a:gd name="connsiteX4" fmla="*/ 0 w 139700"/>
                      <a:gd name="connsiteY4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79506"/>
                      <a:gd name="connsiteY0" fmla="*/ 0 h 205828"/>
                      <a:gd name="connsiteX1" fmla="*/ 139700 w 179506"/>
                      <a:gd name="connsiteY1" fmla="*/ 0 h 205828"/>
                      <a:gd name="connsiteX2" fmla="*/ 98425 w 179506"/>
                      <a:gd name="connsiteY2" fmla="*/ 123825 h 205828"/>
                      <a:gd name="connsiteX3" fmla="*/ 139700 w 179506"/>
                      <a:gd name="connsiteY3" fmla="*/ 205828 h 205828"/>
                      <a:gd name="connsiteX4" fmla="*/ 0 w 179506"/>
                      <a:gd name="connsiteY4" fmla="*/ 205828 h 205828"/>
                      <a:gd name="connsiteX5" fmla="*/ 0 w 179506"/>
                      <a:gd name="connsiteY5" fmla="*/ 0 h 205828"/>
                      <a:gd name="connsiteX0" fmla="*/ 0 w 171195"/>
                      <a:gd name="connsiteY0" fmla="*/ 0 h 205828"/>
                      <a:gd name="connsiteX1" fmla="*/ 139700 w 171195"/>
                      <a:gd name="connsiteY1" fmla="*/ 0 h 205828"/>
                      <a:gd name="connsiteX2" fmla="*/ 98425 w 171195"/>
                      <a:gd name="connsiteY2" fmla="*/ 123825 h 205828"/>
                      <a:gd name="connsiteX3" fmla="*/ 139700 w 171195"/>
                      <a:gd name="connsiteY3" fmla="*/ 205828 h 205828"/>
                      <a:gd name="connsiteX4" fmla="*/ 0 w 171195"/>
                      <a:gd name="connsiteY4" fmla="*/ 205828 h 205828"/>
                      <a:gd name="connsiteX5" fmla="*/ 0 w 171195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71593"/>
                      <a:gd name="connsiteY0" fmla="*/ 0 h 205828"/>
                      <a:gd name="connsiteX1" fmla="*/ 139700 w 171593"/>
                      <a:gd name="connsiteY1" fmla="*/ 0 h 205828"/>
                      <a:gd name="connsiteX2" fmla="*/ 98425 w 171593"/>
                      <a:gd name="connsiteY2" fmla="*/ 123825 h 205828"/>
                      <a:gd name="connsiteX3" fmla="*/ 139700 w 171593"/>
                      <a:gd name="connsiteY3" fmla="*/ 205828 h 205828"/>
                      <a:gd name="connsiteX4" fmla="*/ 0 w 171593"/>
                      <a:gd name="connsiteY4" fmla="*/ 205828 h 205828"/>
                      <a:gd name="connsiteX5" fmla="*/ 0 w 171593"/>
                      <a:gd name="connsiteY5" fmla="*/ 0 h 205828"/>
                      <a:gd name="connsiteX0" fmla="*/ 6349 w 177942"/>
                      <a:gd name="connsiteY0" fmla="*/ 0 h 205828"/>
                      <a:gd name="connsiteX1" fmla="*/ 146049 w 177942"/>
                      <a:gd name="connsiteY1" fmla="*/ 0 h 205828"/>
                      <a:gd name="connsiteX2" fmla="*/ 104774 w 177942"/>
                      <a:gd name="connsiteY2" fmla="*/ 123825 h 205828"/>
                      <a:gd name="connsiteX3" fmla="*/ 146049 w 177942"/>
                      <a:gd name="connsiteY3" fmla="*/ 205828 h 205828"/>
                      <a:gd name="connsiteX4" fmla="*/ 6349 w 177942"/>
                      <a:gd name="connsiteY4" fmla="*/ 205828 h 205828"/>
                      <a:gd name="connsiteX5" fmla="*/ 6349 w 177942"/>
                      <a:gd name="connsiteY5" fmla="*/ 0 h 205828"/>
                      <a:gd name="connsiteX0" fmla="*/ 6349 w 177942"/>
                      <a:gd name="connsiteY0" fmla="*/ 19431 h 225259"/>
                      <a:gd name="connsiteX1" fmla="*/ 53799 w 177942"/>
                      <a:gd name="connsiteY1" fmla="*/ 0 h 225259"/>
                      <a:gd name="connsiteX2" fmla="*/ 104774 w 177942"/>
                      <a:gd name="connsiteY2" fmla="*/ 143256 h 225259"/>
                      <a:gd name="connsiteX3" fmla="*/ 146049 w 177942"/>
                      <a:gd name="connsiteY3" fmla="*/ 225259 h 225259"/>
                      <a:gd name="connsiteX4" fmla="*/ 6349 w 177942"/>
                      <a:gd name="connsiteY4" fmla="*/ 225259 h 225259"/>
                      <a:gd name="connsiteX5" fmla="*/ 6349 w 177942"/>
                      <a:gd name="connsiteY5" fmla="*/ 19431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70110 w 241703"/>
                      <a:gd name="connsiteY4" fmla="*/ 225259 h 225259"/>
                      <a:gd name="connsiteX5" fmla="*/ 0 w 241703"/>
                      <a:gd name="connsiteY5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713"/>
                      <a:gd name="connsiteX1" fmla="*/ 117560 w 241703"/>
                      <a:gd name="connsiteY1" fmla="*/ 0 h 225713"/>
                      <a:gd name="connsiteX2" fmla="*/ 168535 w 241703"/>
                      <a:gd name="connsiteY2" fmla="*/ 143256 h 225713"/>
                      <a:gd name="connsiteX3" fmla="*/ 209810 w 241703"/>
                      <a:gd name="connsiteY3" fmla="*/ 225259 h 225713"/>
                      <a:gd name="connsiteX4" fmla="*/ 0 w 241703"/>
                      <a:gd name="connsiteY4" fmla="*/ 7287 h 225713"/>
                      <a:gd name="connsiteX0" fmla="*/ 0 w 241703"/>
                      <a:gd name="connsiteY0" fmla="*/ 17002 h 235428"/>
                      <a:gd name="connsiteX1" fmla="*/ 95420 w 241703"/>
                      <a:gd name="connsiteY1" fmla="*/ 0 h 235428"/>
                      <a:gd name="connsiteX2" fmla="*/ 168535 w 241703"/>
                      <a:gd name="connsiteY2" fmla="*/ 152971 h 235428"/>
                      <a:gd name="connsiteX3" fmla="*/ 209810 w 241703"/>
                      <a:gd name="connsiteY3" fmla="*/ 234974 h 235428"/>
                      <a:gd name="connsiteX4" fmla="*/ 0 w 241703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7095" h="235428">
                        <a:moveTo>
                          <a:pt x="0" y="17002"/>
                        </a:moveTo>
                        <a:cubicBezTo>
                          <a:pt x="46567" y="17002"/>
                          <a:pt x="48853" y="0"/>
                          <a:pt x="95420" y="0"/>
                        </a:cubicBezTo>
                        <a:cubicBezTo>
                          <a:pt x="224887" y="19468"/>
                          <a:pt x="191818" y="118358"/>
                          <a:pt x="168535" y="152971"/>
                        </a:cubicBezTo>
                        <a:cubicBezTo>
                          <a:pt x="287068" y="180305"/>
                          <a:pt x="245737" y="240707"/>
                          <a:pt x="209810" y="234974"/>
                        </a:cubicBezTo>
                        <a:cubicBezTo>
                          <a:pt x="88213" y="244898"/>
                          <a:pt x="69937" y="89659"/>
                          <a:pt x="0" y="1700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8" name="Freeform: Shape 307">
                    <a:extLst>
                      <a:ext uri="{FF2B5EF4-FFF2-40B4-BE49-F238E27FC236}">
                        <a16:creationId xmlns:a16="http://schemas.microsoft.com/office/drawing/2014/main" id="{BA092FDC-CF89-4AFF-BC85-6F94DAF58F7C}"/>
                      </a:ext>
                    </a:extLst>
                  </p:cNvPr>
                  <p:cNvSpPr/>
                  <p:nvPr/>
                </p:nvSpPr>
                <p:spPr>
                  <a:xfrm rot="19013387">
                    <a:off x="5334045" y="6092597"/>
                    <a:ext cx="684089" cy="658114"/>
                  </a:xfrm>
                  <a:custGeom>
                    <a:avLst/>
                    <a:gdLst>
                      <a:gd name="connsiteX0" fmla="*/ 544806 w 547593"/>
                      <a:gd name="connsiteY0" fmla="*/ 6163 h 658113"/>
                      <a:gd name="connsiteX1" fmla="*/ 547593 w 547593"/>
                      <a:gd name="connsiteY1" fmla="*/ 68313 h 658113"/>
                      <a:gd name="connsiteX2" fmla="*/ 280585 w 547593"/>
                      <a:gd name="connsiteY2" fmla="*/ 630761 h 658113"/>
                      <a:gd name="connsiteX3" fmla="*/ 96881 w 547593"/>
                      <a:gd name="connsiteY3" fmla="*/ 133054 h 658113"/>
                      <a:gd name="connsiteX4" fmla="*/ 137883 w 547593"/>
                      <a:gd name="connsiteY4" fmla="*/ 79265 h 658113"/>
                      <a:gd name="connsiteX5" fmla="*/ 228091 w 547593"/>
                      <a:gd name="connsiteY5" fmla="*/ 39537 h 658113"/>
                      <a:gd name="connsiteX6" fmla="*/ 469458 w 547593"/>
                      <a:gd name="connsiteY6" fmla="*/ 0 h 658113"/>
                      <a:gd name="connsiteX7" fmla="*/ 544806 w 547593"/>
                      <a:gd name="connsiteY7" fmla="*/ 6163 h 65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47593" h="658113">
                        <a:moveTo>
                          <a:pt x="544806" y="6163"/>
                        </a:moveTo>
                        <a:lnTo>
                          <a:pt x="547593" y="68313"/>
                        </a:lnTo>
                        <a:cubicBezTo>
                          <a:pt x="534170" y="358011"/>
                          <a:pt x="348275" y="607061"/>
                          <a:pt x="280585" y="630761"/>
                        </a:cubicBezTo>
                        <a:cubicBezTo>
                          <a:pt x="168731" y="739045"/>
                          <a:pt x="-162511" y="516151"/>
                          <a:pt x="96881" y="133054"/>
                        </a:cubicBezTo>
                        <a:lnTo>
                          <a:pt x="137883" y="79265"/>
                        </a:lnTo>
                        <a:lnTo>
                          <a:pt x="228091" y="39537"/>
                        </a:lnTo>
                        <a:cubicBezTo>
                          <a:pt x="302278" y="14078"/>
                          <a:pt x="383841" y="0"/>
                          <a:pt x="469458" y="0"/>
                        </a:cubicBezTo>
                        <a:lnTo>
                          <a:pt x="544806" y="616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9" name="Rectangle 17">
                    <a:extLst>
                      <a:ext uri="{FF2B5EF4-FFF2-40B4-BE49-F238E27FC236}">
                        <a16:creationId xmlns:a16="http://schemas.microsoft.com/office/drawing/2014/main" id="{8CFE1DD8-7B8D-42DC-9DD6-8ECD3DF9FCF2}"/>
                      </a:ext>
                    </a:extLst>
                  </p:cNvPr>
                  <p:cNvSpPr/>
                  <p:nvPr/>
                </p:nvSpPr>
                <p:spPr>
                  <a:xfrm rot="20841340" flipH="1">
                    <a:off x="2414781" y="5242860"/>
                    <a:ext cx="1109961" cy="1606662"/>
                  </a:xfrm>
                  <a:custGeom>
                    <a:avLst/>
                    <a:gdLst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139700 w 139700"/>
                      <a:gd name="connsiteY2" fmla="*/ 205828 h 205828"/>
                      <a:gd name="connsiteX3" fmla="*/ 0 w 139700"/>
                      <a:gd name="connsiteY3" fmla="*/ 205828 h 205828"/>
                      <a:gd name="connsiteX4" fmla="*/ 0 w 139700"/>
                      <a:gd name="connsiteY4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79506"/>
                      <a:gd name="connsiteY0" fmla="*/ 0 h 205828"/>
                      <a:gd name="connsiteX1" fmla="*/ 139700 w 179506"/>
                      <a:gd name="connsiteY1" fmla="*/ 0 h 205828"/>
                      <a:gd name="connsiteX2" fmla="*/ 98425 w 179506"/>
                      <a:gd name="connsiteY2" fmla="*/ 123825 h 205828"/>
                      <a:gd name="connsiteX3" fmla="*/ 139700 w 179506"/>
                      <a:gd name="connsiteY3" fmla="*/ 205828 h 205828"/>
                      <a:gd name="connsiteX4" fmla="*/ 0 w 179506"/>
                      <a:gd name="connsiteY4" fmla="*/ 205828 h 205828"/>
                      <a:gd name="connsiteX5" fmla="*/ 0 w 179506"/>
                      <a:gd name="connsiteY5" fmla="*/ 0 h 205828"/>
                      <a:gd name="connsiteX0" fmla="*/ 0 w 171195"/>
                      <a:gd name="connsiteY0" fmla="*/ 0 h 205828"/>
                      <a:gd name="connsiteX1" fmla="*/ 139700 w 171195"/>
                      <a:gd name="connsiteY1" fmla="*/ 0 h 205828"/>
                      <a:gd name="connsiteX2" fmla="*/ 98425 w 171195"/>
                      <a:gd name="connsiteY2" fmla="*/ 123825 h 205828"/>
                      <a:gd name="connsiteX3" fmla="*/ 139700 w 171195"/>
                      <a:gd name="connsiteY3" fmla="*/ 205828 h 205828"/>
                      <a:gd name="connsiteX4" fmla="*/ 0 w 171195"/>
                      <a:gd name="connsiteY4" fmla="*/ 205828 h 205828"/>
                      <a:gd name="connsiteX5" fmla="*/ 0 w 171195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71593"/>
                      <a:gd name="connsiteY0" fmla="*/ 0 h 205828"/>
                      <a:gd name="connsiteX1" fmla="*/ 139700 w 171593"/>
                      <a:gd name="connsiteY1" fmla="*/ 0 h 205828"/>
                      <a:gd name="connsiteX2" fmla="*/ 98425 w 171593"/>
                      <a:gd name="connsiteY2" fmla="*/ 123825 h 205828"/>
                      <a:gd name="connsiteX3" fmla="*/ 139700 w 171593"/>
                      <a:gd name="connsiteY3" fmla="*/ 205828 h 205828"/>
                      <a:gd name="connsiteX4" fmla="*/ 0 w 171593"/>
                      <a:gd name="connsiteY4" fmla="*/ 205828 h 205828"/>
                      <a:gd name="connsiteX5" fmla="*/ 0 w 171593"/>
                      <a:gd name="connsiteY5" fmla="*/ 0 h 205828"/>
                      <a:gd name="connsiteX0" fmla="*/ 6349 w 177942"/>
                      <a:gd name="connsiteY0" fmla="*/ 0 h 205828"/>
                      <a:gd name="connsiteX1" fmla="*/ 146049 w 177942"/>
                      <a:gd name="connsiteY1" fmla="*/ 0 h 205828"/>
                      <a:gd name="connsiteX2" fmla="*/ 104774 w 177942"/>
                      <a:gd name="connsiteY2" fmla="*/ 123825 h 205828"/>
                      <a:gd name="connsiteX3" fmla="*/ 146049 w 177942"/>
                      <a:gd name="connsiteY3" fmla="*/ 205828 h 205828"/>
                      <a:gd name="connsiteX4" fmla="*/ 6349 w 177942"/>
                      <a:gd name="connsiteY4" fmla="*/ 205828 h 205828"/>
                      <a:gd name="connsiteX5" fmla="*/ 6349 w 177942"/>
                      <a:gd name="connsiteY5" fmla="*/ 0 h 205828"/>
                      <a:gd name="connsiteX0" fmla="*/ 6349 w 177942"/>
                      <a:gd name="connsiteY0" fmla="*/ 19431 h 225259"/>
                      <a:gd name="connsiteX1" fmla="*/ 53799 w 177942"/>
                      <a:gd name="connsiteY1" fmla="*/ 0 h 225259"/>
                      <a:gd name="connsiteX2" fmla="*/ 104774 w 177942"/>
                      <a:gd name="connsiteY2" fmla="*/ 143256 h 225259"/>
                      <a:gd name="connsiteX3" fmla="*/ 146049 w 177942"/>
                      <a:gd name="connsiteY3" fmla="*/ 225259 h 225259"/>
                      <a:gd name="connsiteX4" fmla="*/ 6349 w 177942"/>
                      <a:gd name="connsiteY4" fmla="*/ 225259 h 225259"/>
                      <a:gd name="connsiteX5" fmla="*/ 6349 w 177942"/>
                      <a:gd name="connsiteY5" fmla="*/ 19431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70110 w 241703"/>
                      <a:gd name="connsiteY4" fmla="*/ 225259 h 225259"/>
                      <a:gd name="connsiteX5" fmla="*/ 0 w 241703"/>
                      <a:gd name="connsiteY5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713"/>
                      <a:gd name="connsiteX1" fmla="*/ 117560 w 241703"/>
                      <a:gd name="connsiteY1" fmla="*/ 0 h 225713"/>
                      <a:gd name="connsiteX2" fmla="*/ 168535 w 241703"/>
                      <a:gd name="connsiteY2" fmla="*/ 143256 h 225713"/>
                      <a:gd name="connsiteX3" fmla="*/ 209810 w 241703"/>
                      <a:gd name="connsiteY3" fmla="*/ 225259 h 225713"/>
                      <a:gd name="connsiteX4" fmla="*/ 0 w 241703"/>
                      <a:gd name="connsiteY4" fmla="*/ 7287 h 225713"/>
                      <a:gd name="connsiteX0" fmla="*/ 0 w 241703"/>
                      <a:gd name="connsiteY0" fmla="*/ 17002 h 235428"/>
                      <a:gd name="connsiteX1" fmla="*/ 95420 w 241703"/>
                      <a:gd name="connsiteY1" fmla="*/ 0 h 235428"/>
                      <a:gd name="connsiteX2" fmla="*/ 168535 w 241703"/>
                      <a:gd name="connsiteY2" fmla="*/ 152971 h 235428"/>
                      <a:gd name="connsiteX3" fmla="*/ 209810 w 241703"/>
                      <a:gd name="connsiteY3" fmla="*/ 234974 h 235428"/>
                      <a:gd name="connsiteX4" fmla="*/ 0 w 241703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7095" h="235428">
                        <a:moveTo>
                          <a:pt x="0" y="17002"/>
                        </a:moveTo>
                        <a:cubicBezTo>
                          <a:pt x="46567" y="17002"/>
                          <a:pt x="48853" y="0"/>
                          <a:pt x="95420" y="0"/>
                        </a:cubicBezTo>
                        <a:cubicBezTo>
                          <a:pt x="224887" y="19468"/>
                          <a:pt x="191818" y="118358"/>
                          <a:pt x="168535" y="152971"/>
                        </a:cubicBezTo>
                        <a:cubicBezTo>
                          <a:pt x="287068" y="180305"/>
                          <a:pt x="245737" y="240707"/>
                          <a:pt x="209810" y="234974"/>
                        </a:cubicBezTo>
                        <a:cubicBezTo>
                          <a:pt x="88213" y="244898"/>
                          <a:pt x="69937" y="89659"/>
                          <a:pt x="0" y="1700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0" name="Freeform: Shape 309">
                    <a:extLst>
                      <a:ext uri="{FF2B5EF4-FFF2-40B4-BE49-F238E27FC236}">
                        <a16:creationId xmlns:a16="http://schemas.microsoft.com/office/drawing/2014/main" id="{20F7B8F4-68B1-4B14-A227-9507285B5F05}"/>
                      </a:ext>
                    </a:extLst>
                  </p:cNvPr>
                  <p:cNvSpPr/>
                  <p:nvPr/>
                </p:nvSpPr>
                <p:spPr>
                  <a:xfrm rot="757088">
                    <a:off x="2576561" y="6292600"/>
                    <a:ext cx="585204" cy="658114"/>
                  </a:xfrm>
                  <a:custGeom>
                    <a:avLst/>
                    <a:gdLst>
                      <a:gd name="connsiteX0" fmla="*/ 544806 w 547593"/>
                      <a:gd name="connsiteY0" fmla="*/ 6163 h 658113"/>
                      <a:gd name="connsiteX1" fmla="*/ 547593 w 547593"/>
                      <a:gd name="connsiteY1" fmla="*/ 68313 h 658113"/>
                      <a:gd name="connsiteX2" fmla="*/ 280585 w 547593"/>
                      <a:gd name="connsiteY2" fmla="*/ 630761 h 658113"/>
                      <a:gd name="connsiteX3" fmla="*/ 96881 w 547593"/>
                      <a:gd name="connsiteY3" fmla="*/ 133054 h 658113"/>
                      <a:gd name="connsiteX4" fmla="*/ 137883 w 547593"/>
                      <a:gd name="connsiteY4" fmla="*/ 79265 h 658113"/>
                      <a:gd name="connsiteX5" fmla="*/ 228091 w 547593"/>
                      <a:gd name="connsiteY5" fmla="*/ 39537 h 658113"/>
                      <a:gd name="connsiteX6" fmla="*/ 469458 w 547593"/>
                      <a:gd name="connsiteY6" fmla="*/ 0 h 658113"/>
                      <a:gd name="connsiteX7" fmla="*/ 544806 w 547593"/>
                      <a:gd name="connsiteY7" fmla="*/ 6163 h 65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47593" h="658113">
                        <a:moveTo>
                          <a:pt x="544806" y="6163"/>
                        </a:moveTo>
                        <a:lnTo>
                          <a:pt x="547593" y="68313"/>
                        </a:lnTo>
                        <a:cubicBezTo>
                          <a:pt x="534170" y="358011"/>
                          <a:pt x="348275" y="607061"/>
                          <a:pt x="280585" y="630761"/>
                        </a:cubicBezTo>
                        <a:cubicBezTo>
                          <a:pt x="168731" y="739045"/>
                          <a:pt x="-162511" y="516151"/>
                          <a:pt x="96881" y="133054"/>
                        </a:cubicBezTo>
                        <a:lnTo>
                          <a:pt x="137883" y="79265"/>
                        </a:lnTo>
                        <a:lnTo>
                          <a:pt x="228091" y="39537"/>
                        </a:lnTo>
                        <a:cubicBezTo>
                          <a:pt x="302278" y="14078"/>
                          <a:pt x="383841" y="0"/>
                          <a:pt x="469458" y="0"/>
                        </a:cubicBezTo>
                        <a:lnTo>
                          <a:pt x="544806" y="616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1" name="Rectangle 19">
                    <a:extLst>
                      <a:ext uri="{FF2B5EF4-FFF2-40B4-BE49-F238E27FC236}">
                        <a16:creationId xmlns:a16="http://schemas.microsoft.com/office/drawing/2014/main" id="{0E699A63-B75A-44AD-9019-983AC33A4434}"/>
                      </a:ext>
                    </a:extLst>
                  </p:cNvPr>
                  <p:cNvSpPr/>
                  <p:nvPr/>
                </p:nvSpPr>
                <p:spPr>
                  <a:xfrm rot="4293422" flipH="1">
                    <a:off x="5799208" y="3566204"/>
                    <a:ext cx="1399903" cy="2707828"/>
                  </a:xfrm>
                  <a:custGeom>
                    <a:avLst/>
                    <a:gdLst>
                      <a:gd name="connsiteX0" fmla="*/ 0 w 288784"/>
                      <a:gd name="connsiteY0" fmla="*/ 0 h 587722"/>
                      <a:gd name="connsiteX1" fmla="*/ 288784 w 288784"/>
                      <a:gd name="connsiteY1" fmla="*/ 0 h 587722"/>
                      <a:gd name="connsiteX2" fmla="*/ 288784 w 288784"/>
                      <a:gd name="connsiteY2" fmla="*/ 587722 h 587722"/>
                      <a:gd name="connsiteX3" fmla="*/ 0 w 288784"/>
                      <a:gd name="connsiteY3" fmla="*/ 587722 h 587722"/>
                      <a:gd name="connsiteX4" fmla="*/ 0 w 288784"/>
                      <a:gd name="connsiteY4" fmla="*/ 0 h 587722"/>
                      <a:gd name="connsiteX0" fmla="*/ 0 w 288784"/>
                      <a:gd name="connsiteY0" fmla="*/ 0 h 587722"/>
                      <a:gd name="connsiteX1" fmla="*/ 288784 w 288784"/>
                      <a:gd name="connsiteY1" fmla="*/ 0 h 587722"/>
                      <a:gd name="connsiteX2" fmla="*/ 288784 w 288784"/>
                      <a:gd name="connsiteY2" fmla="*/ 587722 h 587722"/>
                      <a:gd name="connsiteX3" fmla="*/ 44450 w 288784"/>
                      <a:gd name="connsiteY3" fmla="*/ 463897 h 587722"/>
                      <a:gd name="connsiteX4" fmla="*/ 0 w 288784"/>
                      <a:gd name="connsiteY4" fmla="*/ 0 h 587722"/>
                      <a:gd name="connsiteX0" fmla="*/ 0 w 288784"/>
                      <a:gd name="connsiteY0" fmla="*/ 0 h 588918"/>
                      <a:gd name="connsiteX1" fmla="*/ 288784 w 288784"/>
                      <a:gd name="connsiteY1" fmla="*/ 0 h 588918"/>
                      <a:gd name="connsiteX2" fmla="*/ 288784 w 288784"/>
                      <a:gd name="connsiteY2" fmla="*/ 587722 h 588918"/>
                      <a:gd name="connsiteX3" fmla="*/ 44450 w 288784"/>
                      <a:gd name="connsiteY3" fmla="*/ 463897 h 588918"/>
                      <a:gd name="connsiteX4" fmla="*/ 0 w 288784"/>
                      <a:gd name="connsiteY4" fmla="*/ 0 h 588918"/>
                      <a:gd name="connsiteX0" fmla="*/ 0 w 288784"/>
                      <a:gd name="connsiteY0" fmla="*/ 0 h 611638"/>
                      <a:gd name="connsiteX1" fmla="*/ 288784 w 288784"/>
                      <a:gd name="connsiteY1" fmla="*/ 0 h 611638"/>
                      <a:gd name="connsiteX2" fmla="*/ 288784 w 288784"/>
                      <a:gd name="connsiteY2" fmla="*/ 587722 h 611638"/>
                      <a:gd name="connsiteX3" fmla="*/ 44450 w 288784"/>
                      <a:gd name="connsiteY3" fmla="*/ 463897 h 611638"/>
                      <a:gd name="connsiteX4" fmla="*/ 0 w 288784"/>
                      <a:gd name="connsiteY4" fmla="*/ 0 h 611638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0 w 288784"/>
                      <a:gd name="connsiteY4" fmla="*/ 0 h 598672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95250 w 288784"/>
                      <a:gd name="connsiteY4" fmla="*/ 88900 h 598672"/>
                      <a:gd name="connsiteX5" fmla="*/ 0 w 288784"/>
                      <a:gd name="connsiteY5" fmla="*/ 0 h 598672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95250 w 288784"/>
                      <a:gd name="connsiteY4" fmla="*/ 88900 h 598672"/>
                      <a:gd name="connsiteX5" fmla="*/ 0 w 288784"/>
                      <a:gd name="connsiteY5" fmla="*/ 0 h 598672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95250 w 288784"/>
                      <a:gd name="connsiteY4" fmla="*/ 88900 h 598672"/>
                      <a:gd name="connsiteX5" fmla="*/ 0 w 288784"/>
                      <a:gd name="connsiteY5" fmla="*/ 0 h 598672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95250 w 288784"/>
                      <a:gd name="connsiteY4" fmla="*/ 88900 h 598672"/>
                      <a:gd name="connsiteX5" fmla="*/ 0 w 288784"/>
                      <a:gd name="connsiteY5" fmla="*/ 0 h 598672"/>
                      <a:gd name="connsiteX0" fmla="*/ 0 w 298309"/>
                      <a:gd name="connsiteY0" fmla="*/ 0 h 608197"/>
                      <a:gd name="connsiteX1" fmla="*/ 298309 w 298309"/>
                      <a:gd name="connsiteY1" fmla="*/ 9525 h 608197"/>
                      <a:gd name="connsiteX2" fmla="*/ 298309 w 298309"/>
                      <a:gd name="connsiteY2" fmla="*/ 597247 h 608197"/>
                      <a:gd name="connsiteX3" fmla="*/ 53975 w 298309"/>
                      <a:gd name="connsiteY3" fmla="*/ 473422 h 608197"/>
                      <a:gd name="connsiteX4" fmla="*/ 104775 w 298309"/>
                      <a:gd name="connsiteY4" fmla="*/ 98425 h 608197"/>
                      <a:gd name="connsiteX5" fmla="*/ 0 w 298309"/>
                      <a:gd name="connsiteY5" fmla="*/ 0 h 608197"/>
                      <a:gd name="connsiteX0" fmla="*/ 86841 w 385150"/>
                      <a:gd name="connsiteY0" fmla="*/ 0 h 608197"/>
                      <a:gd name="connsiteX1" fmla="*/ 385150 w 385150"/>
                      <a:gd name="connsiteY1" fmla="*/ 9525 h 608197"/>
                      <a:gd name="connsiteX2" fmla="*/ 385150 w 385150"/>
                      <a:gd name="connsiteY2" fmla="*/ 597247 h 608197"/>
                      <a:gd name="connsiteX3" fmla="*/ 140816 w 385150"/>
                      <a:gd name="connsiteY3" fmla="*/ 473422 h 608197"/>
                      <a:gd name="connsiteX4" fmla="*/ 191616 w 385150"/>
                      <a:gd name="connsiteY4" fmla="*/ 98425 h 608197"/>
                      <a:gd name="connsiteX5" fmla="*/ 86841 w 385150"/>
                      <a:gd name="connsiteY5" fmla="*/ 0 h 608197"/>
                      <a:gd name="connsiteX0" fmla="*/ 14553 w 312862"/>
                      <a:gd name="connsiteY0" fmla="*/ 0 h 608197"/>
                      <a:gd name="connsiteX1" fmla="*/ 312862 w 312862"/>
                      <a:gd name="connsiteY1" fmla="*/ 9525 h 608197"/>
                      <a:gd name="connsiteX2" fmla="*/ 312862 w 312862"/>
                      <a:gd name="connsiteY2" fmla="*/ 597247 h 608197"/>
                      <a:gd name="connsiteX3" fmla="*/ 68528 w 312862"/>
                      <a:gd name="connsiteY3" fmla="*/ 473422 h 608197"/>
                      <a:gd name="connsiteX4" fmla="*/ 119328 w 312862"/>
                      <a:gd name="connsiteY4" fmla="*/ 98425 h 608197"/>
                      <a:gd name="connsiteX5" fmla="*/ 59004 w 312862"/>
                      <a:gd name="connsiteY5" fmla="*/ 60326 h 608197"/>
                      <a:gd name="connsiteX6" fmla="*/ 14553 w 312862"/>
                      <a:gd name="connsiteY6" fmla="*/ 0 h 608197"/>
                      <a:gd name="connsiteX0" fmla="*/ 34996 w 333305"/>
                      <a:gd name="connsiteY0" fmla="*/ 0 h 608197"/>
                      <a:gd name="connsiteX1" fmla="*/ 333305 w 333305"/>
                      <a:gd name="connsiteY1" fmla="*/ 9525 h 608197"/>
                      <a:gd name="connsiteX2" fmla="*/ 333305 w 333305"/>
                      <a:gd name="connsiteY2" fmla="*/ 597247 h 608197"/>
                      <a:gd name="connsiteX3" fmla="*/ 88971 w 333305"/>
                      <a:gd name="connsiteY3" fmla="*/ 473422 h 608197"/>
                      <a:gd name="connsiteX4" fmla="*/ 139771 w 333305"/>
                      <a:gd name="connsiteY4" fmla="*/ 98425 h 608197"/>
                      <a:gd name="connsiteX5" fmla="*/ 79447 w 333305"/>
                      <a:gd name="connsiteY5" fmla="*/ 60326 h 608197"/>
                      <a:gd name="connsiteX6" fmla="*/ 34996 w 333305"/>
                      <a:gd name="connsiteY6" fmla="*/ 0 h 608197"/>
                      <a:gd name="connsiteX0" fmla="*/ 80411 w 378720"/>
                      <a:gd name="connsiteY0" fmla="*/ 0 h 608197"/>
                      <a:gd name="connsiteX1" fmla="*/ 378720 w 378720"/>
                      <a:gd name="connsiteY1" fmla="*/ 9525 h 608197"/>
                      <a:gd name="connsiteX2" fmla="*/ 378720 w 378720"/>
                      <a:gd name="connsiteY2" fmla="*/ 597247 h 608197"/>
                      <a:gd name="connsiteX3" fmla="*/ 134386 w 378720"/>
                      <a:gd name="connsiteY3" fmla="*/ 473422 h 608197"/>
                      <a:gd name="connsiteX4" fmla="*/ 185186 w 378720"/>
                      <a:gd name="connsiteY4" fmla="*/ 98425 h 608197"/>
                      <a:gd name="connsiteX5" fmla="*/ 124862 w 378720"/>
                      <a:gd name="connsiteY5" fmla="*/ 60326 h 608197"/>
                      <a:gd name="connsiteX6" fmla="*/ 1038 w 378720"/>
                      <a:gd name="connsiteY6" fmla="*/ 136526 h 608197"/>
                      <a:gd name="connsiteX7" fmla="*/ 80411 w 378720"/>
                      <a:gd name="connsiteY7" fmla="*/ 0 h 608197"/>
                      <a:gd name="connsiteX0" fmla="*/ 50900 w 349209"/>
                      <a:gd name="connsiteY0" fmla="*/ 0 h 608197"/>
                      <a:gd name="connsiteX1" fmla="*/ 349209 w 349209"/>
                      <a:gd name="connsiteY1" fmla="*/ 9525 h 608197"/>
                      <a:gd name="connsiteX2" fmla="*/ 349209 w 349209"/>
                      <a:gd name="connsiteY2" fmla="*/ 597247 h 608197"/>
                      <a:gd name="connsiteX3" fmla="*/ 104875 w 349209"/>
                      <a:gd name="connsiteY3" fmla="*/ 473422 h 608197"/>
                      <a:gd name="connsiteX4" fmla="*/ 155675 w 349209"/>
                      <a:gd name="connsiteY4" fmla="*/ 98425 h 608197"/>
                      <a:gd name="connsiteX5" fmla="*/ 95351 w 349209"/>
                      <a:gd name="connsiteY5" fmla="*/ 60326 h 608197"/>
                      <a:gd name="connsiteX6" fmla="*/ 3277 w 349209"/>
                      <a:gd name="connsiteY6" fmla="*/ 146051 h 608197"/>
                      <a:gd name="connsiteX7" fmla="*/ 50900 w 349209"/>
                      <a:gd name="connsiteY7" fmla="*/ 0 h 608197"/>
                      <a:gd name="connsiteX0" fmla="*/ 92866 w 391175"/>
                      <a:gd name="connsiteY0" fmla="*/ 0 h 608197"/>
                      <a:gd name="connsiteX1" fmla="*/ 391175 w 391175"/>
                      <a:gd name="connsiteY1" fmla="*/ 9525 h 608197"/>
                      <a:gd name="connsiteX2" fmla="*/ 391175 w 391175"/>
                      <a:gd name="connsiteY2" fmla="*/ 597247 h 608197"/>
                      <a:gd name="connsiteX3" fmla="*/ 146841 w 391175"/>
                      <a:gd name="connsiteY3" fmla="*/ 473422 h 608197"/>
                      <a:gd name="connsiteX4" fmla="*/ 197641 w 391175"/>
                      <a:gd name="connsiteY4" fmla="*/ 98425 h 608197"/>
                      <a:gd name="connsiteX5" fmla="*/ 137317 w 391175"/>
                      <a:gd name="connsiteY5" fmla="*/ 60326 h 608197"/>
                      <a:gd name="connsiteX6" fmla="*/ 793 w 391175"/>
                      <a:gd name="connsiteY6" fmla="*/ 123826 h 608197"/>
                      <a:gd name="connsiteX7" fmla="*/ 92866 w 391175"/>
                      <a:gd name="connsiteY7" fmla="*/ 0 h 608197"/>
                      <a:gd name="connsiteX0" fmla="*/ 71189 w 369498"/>
                      <a:gd name="connsiteY0" fmla="*/ 0 h 608197"/>
                      <a:gd name="connsiteX1" fmla="*/ 369498 w 369498"/>
                      <a:gd name="connsiteY1" fmla="*/ 9525 h 608197"/>
                      <a:gd name="connsiteX2" fmla="*/ 369498 w 369498"/>
                      <a:gd name="connsiteY2" fmla="*/ 597247 h 608197"/>
                      <a:gd name="connsiteX3" fmla="*/ 125164 w 369498"/>
                      <a:gd name="connsiteY3" fmla="*/ 473422 h 608197"/>
                      <a:gd name="connsiteX4" fmla="*/ 175964 w 369498"/>
                      <a:gd name="connsiteY4" fmla="*/ 98425 h 608197"/>
                      <a:gd name="connsiteX5" fmla="*/ 115640 w 369498"/>
                      <a:gd name="connsiteY5" fmla="*/ 60326 h 608197"/>
                      <a:gd name="connsiteX6" fmla="*/ 1341 w 369498"/>
                      <a:gd name="connsiteY6" fmla="*/ 133351 h 608197"/>
                      <a:gd name="connsiteX7" fmla="*/ 71189 w 369498"/>
                      <a:gd name="connsiteY7" fmla="*/ 0 h 608197"/>
                      <a:gd name="connsiteX0" fmla="*/ 71189 w 369498"/>
                      <a:gd name="connsiteY0" fmla="*/ 0 h 608197"/>
                      <a:gd name="connsiteX1" fmla="*/ 252023 w 369498"/>
                      <a:gd name="connsiteY1" fmla="*/ 107950 h 608197"/>
                      <a:gd name="connsiteX2" fmla="*/ 369498 w 369498"/>
                      <a:gd name="connsiteY2" fmla="*/ 597247 h 608197"/>
                      <a:gd name="connsiteX3" fmla="*/ 125164 w 369498"/>
                      <a:gd name="connsiteY3" fmla="*/ 473422 h 608197"/>
                      <a:gd name="connsiteX4" fmla="*/ 175964 w 369498"/>
                      <a:gd name="connsiteY4" fmla="*/ 98425 h 608197"/>
                      <a:gd name="connsiteX5" fmla="*/ 115640 w 369498"/>
                      <a:gd name="connsiteY5" fmla="*/ 60326 h 608197"/>
                      <a:gd name="connsiteX6" fmla="*/ 1341 w 369498"/>
                      <a:gd name="connsiteY6" fmla="*/ 133351 h 608197"/>
                      <a:gd name="connsiteX7" fmla="*/ 71189 w 369498"/>
                      <a:gd name="connsiteY7" fmla="*/ 0 h 608197"/>
                      <a:gd name="connsiteX0" fmla="*/ 71189 w 369498"/>
                      <a:gd name="connsiteY0" fmla="*/ 8177 h 616374"/>
                      <a:gd name="connsiteX1" fmla="*/ 252023 w 369498"/>
                      <a:gd name="connsiteY1" fmla="*/ 116127 h 616374"/>
                      <a:gd name="connsiteX2" fmla="*/ 369498 w 369498"/>
                      <a:gd name="connsiteY2" fmla="*/ 605424 h 616374"/>
                      <a:gd name="connsiteX3" fmla="*/ 125164 w 369498"/>
                      <a:gd name="connsiteY3" fmla="*/ 481599 h 616374"/>
                      <a:gd name="connsiteX4" fmla="*/ 175964 w 369498"/>
                      <a:gd name="connsiteY4" fmla="*/ 106602 h 616374"/>
                      <a:gd name="connsiteX5" fmla="*/ 115640 w 369498"/>
                      <a:gd name="connsiteY5" fmla="*/ 68503 h 616374"/>
                      <a:gd name="connsiteX6" fmla="*/ 1341 w 369498"/>
                      <a:gd name="connsiteY6" fmla="*/ 141528 h 616374"/>
                      <a:gd name="connsiteX7" fmla="*/ 71189 w 369498"/>
                      <a:gd name="connsiteY7" fmla="*/ 8177 h 616374"/>
                      <a:gd name="connsiteX0" fmla="*/ 71189 w 369498"/>
                      <a:gd name="connsiteY0" fmla="*/ 8177 h 616374"/>
                      <a:gd name="connsiteX1" fmla="*/ 252023 w 369498"/>
                      <a:gd name="connsiteY1" fmla="*/ 116127 h 616374"/>
                      <a:gd name="connsiteX2" fmla="*/ 369498 w 369498"/>
                      <a:gd name="connsiteY2" fmla="*/ 605424 h 616374"/>
                      <a:gd name="connsiteX3" fmla="*/ 125164 w 369498"/>
                      <a:gd name="connsiteY3" fmla="*/ 481599 h 616374"/>
                      <a:gd name="connsiteX4" fmla="*/ 175964 w 369498"/>
                      <a:gd name="connsiteY4" fmla="*/ 106602 h 616374"/>
                      <a:gd name="connsiteX5" fmla="*/ 115640 w 369498"/>
                      <a:gd name="connsiteY5" fmla="*/ 68503 h 616374"/>
                      <a:gd name="connsiteX6" fmla="*/ 1341 w 369498"/>
                      <a:gd name="connsiteY6" fmla="*/ 141528 h 616374"/>
                      <a:gd name="connsiteX7" fmla="*/ 71189 w 369498"/>
                      <a:gd name="connsiteY7" fmla="*/ 8177 h 616374"/>
                      <a:gd name="connsiteX0" fmla="*/ 71189 w 369498"/>
                      <a:gd name="connsiteY0" fmla="*/ 24857 h 633054"/>
                      <a:gd name="connsiteX1" fmla="*/ 252023 w 369498"/>
                      <a:gd name="connsiteY1" fmla="*/ 132807 h 633054"/>
                      <a:gd name="connsiteX2" fmla="*/ 369498 w 369498"/>
                      <a:gd name="connsiteY2" fmla="*/ 622104 h 633054"/>
                      <a:gd name="connsiteX3" fmla="*/ 125164 w 369498"/>
                      <a:gd name="connsiteY3" fmla="*/ 498279 h 633054"/>
                      <a:gd name="connsiteX4" fmla="*/ 175964 w 369498"/>
                      <a:gd name="connsiteY4" fmla="*/ 123282 h 633054"/>
                      <a:gd name="connsiteX5" fmla="*/ 115640 w 369498"/>
                      <a:gd name="connsiteY5" fmla="*/ 85183 h 633054"/>
                      <a:gd name="connsiteX6" fmla="*/ 1341 w 369498"/>
                      <a:gd name="connsiteY6" fmla="*/ 158208 h 633054"/>
                      <a:gd name="connsiteX7" fmla="*/ 71189 w 369498"/>
                      <a:gd name="connsiteY7" fmla="*/ 24857 h 633054"/>
                      <a:gd name="connsiteX0" fmla="*/ 71189 w 369498"/>
                      <a:gd name="connsiteY0" fmla="*/ 17472 h 625669"/>
                      <a:gd name="connsiteX1" fmla="*/ 252023 w 369498"/>
                      <a:gd name="connsiteY1" fmla="*/ 125422 h 625669"/>
                      <a:gd name="connsiteX2" fmla="*/ 369498 w 369498"/>
                      <a:gd name="connsiteY2" fmla="*/ 614719 h 625669"/>
                      <a:gd name="connsiteX3" fmla="*/ 125164 w 369498"/>
                      <a:gd name="connsiteY3" fmla="*/ 490894 h 625669"/>
                      <a:gd name="connsiteX4" fmla="*/ 175964 w 369498"/>
                      <a:gd name="connsiteY4" fmla="*/ 115897 h 625669"/>
                      <a:gd name="connsiteX5" fmla="*/ 115640 w 369498"/>
                      <a:gd name="connsiteY5" fmla="*/ 77798 h 625669"/>
                      <a:gd name="connsiteX6" fmla="*/ 1341 w 369498"/>
                      <a:gd name="connsiteY6" fmla="*/ 150823 h 625669"/>
                      <a:gd name="connsiteX7" fmla="*/ 71189 w 369498"/>
                      <a:gd name="connsiteY7" fmla="*/ 17472 h 625669"/>
                      <a:gd name="connsiteX0" fmla="*/ 71189 w 369498"/>
                      <a:gd name="connsiteY0" fmla="*/ 8473 h 616670"/>
                      <a:gd name="connsiteX1" fmla="*/ 252023 w 369498"/>
                      <a:gd name="connsiteY1" fmla="*/ 116423 h 616670"/>
                      <a:gd name="connsiteX2" fmla="*/ 369498 w 369498"/>
                      <a:gd name="connsiteY2" fmla="*/ 605720 h 616670"/>
                      <a:gd name="connsiteX3" fmla="*/ 125164 w 369498"/>
                      <a:gd name="connsiteY3" fmla="*/ 481895 h 616670"/>
                      <a:gd name="connsiteX4" fmla="*/ 175964 w 369498"/>
                      <a:gd name="connsiteY4" fmla="*/ 106898 h 616670"/>
                      <a:gd name="connsiteX5" fmla="*/ 115640 w 369498"/>
                      <a:gd name="connsiteY5" fmla="*/ 68799 h 616670"/>
                      <a:gd name="connsiteX6" fmla="*/ 1341 w 369498"/>
                      <a:gd name="connsiteY6" fmla="*/ 141824 h 616670"/>
                      <a:gd name="connsiteX7" fmla="*/ 71189 w 369498"/>
                      <a:gd name="connsiteY7" fmla="*/ 8473 h 616670"/>
                      <a:gd name="connsiteX0" fmla="*/ 71189 w 369498"/>
                      <a:gd name="connsiteY0" fmla="*/ 5389 h 613586"/>
                      <a:gd name="connsiteX1" fmla="*/ 252023 w 369498"/>
                      <a:gd name="connsiteY1" fmla="*/ 113339 h 613586"/>
                      <a:gd name="connsiteX2" fmla="*/ 369498 w 369498"/>
                      <a:gd name="connsiteY2" fmla="*/ 602636 h 613586"/>
                      <a:gd name="connsiteX3" fmla="*/ 125164 w 369498"/>
                      <a:gd name="connsiteY3" fmla="*/ 478811 h 613586"/>
                      <a:gd name="connsiteX4" fmla="*/ 175964 w 369498"/>
                      <a:gd name="connsiteY4" fmla="*/ 103814 h 613586"/>
                      <a:gd name="connsiteX5" fmla="*/ 115640 w 369498"/>
                      <a:gd name="connsiteY5" fmla="*/ 65715 h 613586"/>
                      <a:gd name="connsiteX6" fmla="*/ 1341 w 369498"/>
                      <a:gd name="connsiteY6" fmla="*/ 138740 h 613586"/>
                      <a:gd name="connsiteX7" fmla="*/ 71189 w 369498"/>
                      <a:gd name="connsiteY7" fmla="*/ 5389 h 613586"/>
                      <a:gd name="connsiteX0" fmla="*/ 71189 w 369498"/>
                      <a:gd name="connsiteY0" fmla="*/ 5389 h 613586"/>
                      <a:gd name="connsiteX1" fmla="*/ 252023 w 369498"/>
                      <a:gd name="connsiteY1" fmla="*/ 113339 h 613586"/>
                      <a:gd name="connsiteX2" fmla="*/ 369498 w 369498"/>
                      <a:gd name="connsiteY2" fmla="*/ 602636 h 613586"/>
                      <a:gd name="connsiteX3" fmla="*/ 125164 w 369498"/>
                      <a:gd name="connsiteY3" fmla="*/ 478811 h 613586"/>
                      <a:gd name="connsiteX4" fmla="*/ 175964 w 369498"/>
                      <a:gd name="connsiteY4" fmla="*/ 103814 h 613586"/>
                      <a:gd name="connsiteX5" fmla="*/ 115640 w 369498"/>
                      <a:gd name="connsiteY5" fmla="*/ 65715 h 613586"/>
                      <a:gd name="connsiteX6" fmla="*/ 1341 w 369498"/>
                      <a:gd name="connsiteY6" fmla="*/ 138740 h 613586"/>
                      <a:gd name="connsiteX7" fmla="*/ 71189 w 369498"/>
                      <a:gd name="connsiteY7" fmla="*/ 5389 h 613586"/>
                      <a:gd name="connsiteX0" fmla="*/ 71189 w 369498"/>
                      <a:gd name="connsiteY0" fmla="*/ 5389 h 613586"/>
                      <a:gd name="connsiteX1" fmla="*/ 252023 w 369498"/>
                      <a:gd name="connsiteY1" fmla="*/ 113339 h 613586"/>
                      <a:gd name="connsiteX2" fmla="*/ 369498 w 369498"/>
                      <a:gd name="connsiteY2" fmla="*/ 602636 h 613586"/>
                      <a:gd name="connsiteX3" fmla="*/ 125164 w 369498"/>
                      <a:gd name="connsiteY3" fmla="*/ 478811 h 613586"/>
                      <a:gd name="connsiteX4" fmla="*/ 175964 w 369498"/>
                      <a:gd name="connsiteY4" fmla="*/ 103814 h 613586"/>
                      <a:gd name="connsiteX5" fmla="*/ 115640 w 369498"/>
                      <a:gd name="connsiteY5" fmla="*/ 65715 h 613586"/>
                      <a:gd name="connsiteX6" fmla="*/ 1341 w 369498"/>
                      <a:gd name="connsiteY6" fmla="*/ 138740 h 613586"/>
                      <a:gd name="connsiteX7" fmla="*/ 71189 w 369498"/>
                      <a:gd name="connsiteY7" fmla="*/ 5389 h 613586"/>
                      <a:gd name="connsiteX0" fmla="*/ 71189 w 398073"/>
                      <a:gd name="connsiteY0" fmla="*/ 5389 h 613586"/>
                      <a:gd name="connsiteX1" fmla="*/ 252023 w 398073"/>
                      <a:gd name="connsiteY1" fmla="*/ 113339 h 613586"/>
                      <a:gd name="connsiteX2" fmla="*/ 398073 w 398073"/>
                      <a:gd name="connsiteY2" fmla="*/ 602636 h 613586"/>
                      <a:gd name="connsiteX3" fmla="*/ 125164 w 398073"/>
                      <a:gd name="connsiteY3" fmla="*/ 478811 h 613586"/>
                      <a:gd name="connsiteX4" fmla="*/ 175964 w 398073"/>
                      <a:gd name="connsiteY4" fmla="*/ 103814 h 613586"/>
                      <a:gd name="connsiteX5" fmla="*/ 115640 w 398073"/>
                      <a:gd name="connsiteY5" fmla="*/ 65715 h 613586"/>
                      <a:gd name="connsiteX6" fmla="*/ 1341 w 398073"/>
                      <a:gd name="connsiteY6" fmla="*/ 138740 h 613586"/>
                      <a:gd name="connsiteX7" fmla="*/ 71189 w 398073"/>
                      <a:gd name="connsiteY7" fmla="*/ 5389 h 613586"/>
                      <a:gd name="connsiteX0" fmla="*/ 71189 w 398073"/>
                      <a:gd name="connsiteY0" fmla="*/ 5389 h 613586"/>
                      <a:gd name="connsiteX1" fmla="*/ 252023 w 398073"/>
                      <a:gd name="connsiteY1" fmla="*/ 113339 h 613586"/>
                      <a:gd name="connsiteX2" fmla="*/ 398073 w 398073"/>
                      <a:gd name="connsiteY2" fmla="*/ 602636 h 613586"/>
                      <a:gd name="connsiteX3" fmla="*/ 125164 w 398073"/>
                      <a:gd name="connsiteY3" fmla="*/ 478811 h 613586"/>
                      <a:gd name="connsiteX4" fmla="*/ 175964 w 398073"/>
                      <a:gd name="connsiteY4" fmla="*/ 103814 h 613586"/>
                      <a:gd name="connsiteX5" fmla="*/ 99765 w 398073"/>
                      <a:gd name="connsiteY5" fmla="*/ 65715 h 613586"/>
                      <a:gd name="connsiteX6" fmla="*/ 1341 w 398073"/>
                      <a:gd name="connsiteY6" fmla="*/ 138740 h 613586"/>
                      <a:gd name="connsiteX7" fmla="*/ 71189 w 398073"/>
                      <a:gd name="connsiteY7" fmla="*/ 5389 h 613586"/>
                      <a:gd name="connsiteX0" fmla="*/ 71189 w 398073"/>
                      <a:gd name="connsiteY0" fmla="*/ 5389 h 613586"/>
                      <a:gd name="connsiteX1" fmla="*/ 252023 w 398073"/>
                      <a:gd name="connsiteY1" fmla="*/ 113339 h 613586"/>
                      <a:gd name="connsiteX2" fmla="*/ 398073 w 398073"/>
                      <a:gd name="connsiteY2" fmla="*/ 602636 h 613586"/>
                      <a:gd name="connsiteX3" fmla="*/ 125164 w 398073"/>
                      <a:gd name="connsiteY3" fmla="*/ 478811 h 613586"/>
                      <a:gd name="connsiteX4" fmla="*/ 175964 w 398073"/>
                      <a:gd name="connsiteY4" fmla="*/ 103814 h 613586"/>
                      <a:gd name="connsiteX5" fmla="*/ 99765 w 398073"/>
                      <a:gd name="connsiteY5" fmla="*/ 65715 h 613586"/>
                      <a:gd name="connsiteX6" fmla="*/ 1341 w 398073"/>
                      <a:gd name="connsiteY6" fmla="*/ 138740 h 613586"/>
                      <a:gd name="connsiteX7" fmla="*/ 71189 w 398073"/>
                      <a:gd name="connsiteY7" fmla="*/ 5389 h 613586"/>
                      <a:gd name="connsiteX0" fmla="*/ 77321 w 404205"/>
                      <a:gd name="connsiteY0" fmla="*/ 5389 h 613586"/>
                      <a:gd name="connsiteX1" fmla="*/ 258155 w 404205"/>
                      <a:gd name="connsiteY1" fmla="*/ 113339 h 613586"/>
                      <a:gd name="connsiteX2" fmla="*/ 404205 w 404205"/>
                      <a:gd name="connsiteY2" fmla="*/ 602636 h 613586"/>
                      <a:gd name="connsiteX3" fmla="*/ 131296 w 404205"/>
                      <a:gd name="connsiteY3" fmla="*/ 478811 h 613586"/>
                      <a:gd name="connsiteX4" fmla="*/ 182096 w 404205"/>
                      <a:gd name="connsiteY4" fmla="*/ 103814 h 613586"/>
                      <a:gd name="connsiteX5" fmla="*/ 105897 w 404205"/>
                      <a:gd name="connsiteY5" fmla="*/ 65715 h 613586"/>
                      <a:gd name="connsiteX6" fmla="*/ 1123 w 404205"/>
                      <a:gd name="connsiteY6" fmla="*/ 138740 h 613586"/>
                      <a:gd name="connsiteX7" fmla="*/ 77321 w 404205"/>
                      <a:gd name="connsiteY7" fmla="*/ 5389 h 613586"/>
                      <a:gd name="connsiteX0" fmla="*/ 77321 w 404205"/>
                      <a:gd name="connsiteY0" fmla="*/ 5389 h 613586"/>
                      <a:gd name="connsiteX1" fmla="*/ 258155 w 404205"/>
                      <a:gd name="connsiteY1" fmla="*/ 113339 h 613586"/>
                      <a:gd name="connsiteX2" fmla="*/ 404205 w 404205"/>
                      <a:gd name="connsiteY2" fmla="*/ 602636 h 613586"/>
                      <a:gd name="connsiteX3" fmla="*/ 131296 w 404205"/>
                      <a:gd name="connsiteY3" fmla="*/ 478811 h 613586"/>
                      <a:gd name="connsiteX4" fmla="*/ 182096 w 404205"/>
                      <a:gd name="connsiteY4" fmla="*/ 103814 h 613586"/>
                      <a:gd name="connsiteX5" fmla="*/ 105897 w 404205"/>
                      <a:gd name="connsiteY5" fmla="*/ 65715 h 613586"/>
                      <a:gd name="connsiteX6" fmla="*/ 1123 w 404205"/>
                      <a:gd name="connsiteY6" fmla="*/ 138740 h 613586"/>
                      <a:gd name="connsiteX7" fmla="*/ 77321 w 404205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14884 h 623081"/>
                      <a:gd name="connsiteX1" fmla="*/ 264346 w 410396"/>
                      <a:gd name="connsiteY1" fmla="*/ 122834 h 623081"/>
                      <a:gd name="connsiteX2" fmla="*/ 410396 w 410396"/>
                      <a:gd name="connsiteY2" fmla="*/ 612131 h 623081"/>
                      <a:gd name="connsiteX3" fmla="*/ 137487 w 410396"/>
                      <a:gd name="connsiteY3" fmla="*/ 488306 h 623081"/>
                      <a:gd name="connsiteX4" fmla="*/ 188287 w 410396"/>
                      <a:gd name="connsiteY4" fmla="*/ 113309 h 623081"/>
                      <a:gd name="connsiteX5" fmla="*/ 112088 w 410396"/>
                      <a:gd name="connsiteY5" fmla="*/ 75210 h 623081"/>
                      <a:gd name="connsiteX6" fmla="*/ 964 w 410396"/>
                      <a:gd name="connsiteY6" fmla="*/ 141885 h 623081"/>
                      <a:gd name="connsiteX7" fmla="*/ 83512 w 410396"/>
                      <a:gd name="connsiteY7" fmla="*/ 14884 h 623081"/>
                      <a:gd name="connsiteX0" fmla="*/ 83512 w 410396"/>
                      <a:gd name="connsiteY0" fmla="*/ 6729 h 614926"/>
                      <a:gd name="connsiteX1" fmla="*/ 264346 w 410396"/>
                      <a:gd name="connsiteY1" fmla="*/ 114679 h 614926"/>
                      <a:gd name="connsiteX2" fmla="*/ 410396 w 410396"/>
                      <a:gd name="connsiteY2" fmla="*/ 603976 h 614926"/>
                      <a:gd name="connsiteX3" fmla="*/ 137487 w 410396"/>
                      <a:gd name="connsiteY3" fmla="*/ 480151 h 614926"/>
                      <a:gd name="connsiteX4" fmla="*/ 188287 w 410396"/>
                      <a:gd name="connsiteY4" fmla="*/ 105154 h 614926"/>
                      <a:gd name="connsiteX5" fmla="*/ 112088 w 410396"/>
                      <a:gd name="connsiteY5" fmla="*/ 67055 h 614926"/>
                      <a:gd name="connsiteX6" fmla="*/ 964 w 410396"/>
                      <a:gd name="connsiteY6" fmla="*/ 133730 h 614926"/>
                      <a:gd name="connsiteX7" fmla="*/ 83512 w 410396"/>
                      <a:gd name="connsiteY7" fmla="*/ 6729 h 614926"/>
                      <a:gd name="connsiteX0" fmla="*/ 83512 w 410396"/>
                      <a:gd name="connsiteY0" fmla="*/ 12830 h 621027"/>
                      <a:gd name="connsiteX1" fmla="*/ 264346 w 410396"/>
                      <a:gd name="connsiteY1" fmla="*/ 120780 h 621027"/>
                      <a:gd name="connsiteX2" fmla="*/ 410396 w 410396"/>
                      <a:gd name="connsiteY2" fmla="*/ 610077 h 621027"/>
                      <a:gd name="connsiteX3" fmla="*/ 137487 w 410396"/>
                      <a:gd name="connsiteY3" fmla="*/ 486252 h 621027"/>
                      <a:gd name="connsiteX4" fmla="*/ 188287 w 410396"/>
                      <a:gd name="connsiteY4" fmla="*/ 111255 h 621027"/>
                      <a:gd name="connsiteX5" fmla="*/ 112088 w 410396"/>
                      <a:gd name="connsiteY5" fmla="*/ 73156 h 621027"/>
                      <a:gd name="connsiteX6" fmla="*/ 964 w 410396"/>
                      <a:gd name="connsiteY6" fmla="*/ 139831 h 621027"/>
                      <a:gd name="connsiteX7" fmla="*/ 83512 w 410396"/>
                      <a:gd name="connsiteY7" fmla="*/ 12830 h 621027"/>
                      <a:gd name="connsiteX0" fmla="*/ 90523 w 410263"/>
                      <a:gd name="connsiteY0" fmla="*/ 9680 h 627402"/>
                      <a:gd name="connsiteX1" fmla="*/ 264213 w 410263"/>
                      <a:gd name="connsiteY1" fmla="*/ 127155 h 627402"/>
                      <a:gd name="connsiteX2" fmla="*/ 410263 w 410263"/>
                      <a:gd name="connsiteY2" fmla="*/ 616452 h 627402"/>
                      <a:gd name="connsiteX3" fmla="*/ 137354 w 410263"/>
                      <a:gd name="connsiteY3" fmla="*/ 492627 h 627402"/>
                      <a:gd name="connsiteX4" fmla="*/ 188154 w 410263"/>
                      <a:gd name="connsiteY4" fmla="*/ 117630 h 627402"/>
                      <a:gd name="connsiteX5" fmla="*/ 111955 w 410263"/>
                      <a:gd name="connsiteY5" fmla="*/ 79531 h 627402"/>
                      <a:gd name="connsiteX6" fmla="*/ 831 w 410263"/>
                      <a:gd name="connsiteY6" fmla="*/ 146206 h 627402"/>
                      <a:gd name="connsiteX7" fmla="*/ 90523 w 410263"/>
                      <a:gd name="connsiteY7" fmla="*/ 9680 h 627402"/>
                      <a:gd name="connsiteX0" fmla="*/ 92867 w 410226"/>
                      <a:gd name="connsiteY0" fmla="*/ 8307 h 630792"/>
                      <a:gd name="connsiteX1" fmla="*/ 264176 w 410226"/>
                      <a:gd name="connsiteY1" fmla="*/ 130545 h 630792"/>
                      <a:gd name="connsiteX2" fmla="*/ 410226 w 410226"/>
                      <a:gd name="connsiteY2" fmla="*/ 619842 h 630792"/>
                      <a:gd name="connsiteX3" fmla="*/ 137317 w 410226"/>
                      <a:gd name="connsiteY3" fmla="*/ 496017 h 630792"/>
                      <a:gd name="connsiteX4" fmla="*/ 188117 w 410226"/>
                      <a:gd name="connsiteY4" fmla="*/ 121020 h 630792"/>
                      <a:gd name="connsiteX5" fmla="*/ 111918 w 410226"/>
                      <a:gd name="connsiteY5" fmla="*/ 82921 h 630792"/>
                      <a:gd name="connsiteX6" fmla="*/ 794 w 410226"/>
                      <a:gd name="connsiteY6" fmla="*/ 149596 h 630792"/>
                      <a:gd name="connsiteX7" fmla="*/ 92867 w 410226"/>
                      <a:gd name="connsiteY7" fmla="*/ 8307 h 630792"/>
                      <a:gd name="connsiteX0" fmla="*/ 92867 w 410226"/>
                      <a:gd name="connsiteY0" fmla="*/ 908 h 623393"/>
                      <a:gd name="connsiteX1" fmla="*/ 264176 w 410226"/>
                      <a:gd name="connsiteY1" fmla="*/ 123146 h 623393"/>
                      <a:gd name="connsiteX2" fmla="*/ 410226 w 410226"/>
                      <a:gd name="connsiteY2" fmla="*/ 612443 h 623393"/>
                      <a:gd name="connsiteX3" fmla="*/ 137317 w 410226"/>
                      <a:gd name="connsiteY3" fmla="*/ 488618 h 623393"/>
                      <a:gd name="connsiteX4" fmla="*/ 188117 w 410226"/>
                      <a:gd name="connsiteY4" fmla="*/ 113621 h 623393"/>
                      <a:gd name="connsiteX5" fmla="*/ 111918 w 410226"/>
                      <a:gd name="connsiteY5" fmla="*/ 75522 h 623393"/>
                      <a:gd name="connsiteX6" fmla="*/ 794 w 410226"/>
                      <a:gd name="connsiteY6" fmla="*/ 142197 h 623393"/>
                      <a:gd name="connsiteX7" fmla="*/ 92867 w 410226"/>
                      <a:gd name="connsiteY7" fmla="*/ 908 h 623393"/>
                      <a:gd name="connsiteX0" fmla="*/ 0 w 409432"/>
                      <a:gd name="connsiteY0" fmla="*/ 66722 h 547918"/>
                      <a:gd name="connsiteX1" fmla="*/ 263382 w 409432"/>
                      <a:gd name="connsiteY1" fmla="*/ 47671 h 547918"/>
                      <a:gd name="connsiteX2" fmla="*/ 409432 w 409432"/>
                      <a:gd name="connsiteY2" fmla="*/ 536968 h 547918"/>
                      <a:gd name="connsiteX3" fmla="*/ 136523 w 409432"/>
                      <a:gd name="connsiteY3" fmla="*/ 413143 h 547918"/>
                      <a:gd name="connsiteX4" fmla="*/ 187323 w 409432"/>
                      <a:gd name="connsiteY4" fmla="*/ 38146 h 547918"/>
                      <a:gd name="connsiteX5" fmla="*/ 111124 w 409432"/>
                      <a:gd name="connsiteY5" fmla="*/ 47 h 547918"/>
                      <a:gd name="connsiteX6" fmla="*/ 0 w 409432"/>
                      <a:gd name="connsiteY6" fmla="*/ 66722 h 547918"/>
                      <a:gd name="connsiteX0" fmla="*/ 0 w 409432"/>
                      <a:gd name="connsiteY0" fmla="*/ 115434 h 596630"/>
                      <a:gd name="connsiteX1" fmla="*/ 99813 w 409432"/>
                      <a:gd name="connsiteY1" fmla="*/ 378 h 596630"/>
                      <a:gd name="connsiteX2" fmla="*/ 263382 w 409432"/>
                      <a:gd name="connsiteY2" fmla="*/ 96383 h 596630"/>
                      <a:gd name="connsiteX3" fmla="*/ 409432 w 409432"/>
                      <a:gd name="connsiteY3" fmla="*/ 585680 h 596630"/>
                      <a:gd name="connsiteX4" fmla="*/ 136523 w 409432"/>
                      <a:gd name="connsiteY4" fmla="*/ 461855 h 596630"/>
                      <a:gd name="connsiteX5" fmla="*/ 187323 w 409432"/>
                      <a:gd name="connsiteY5" fmla="*/ 86858 h 596630"/>
                      <a:gd name="connsiteX6" fmla="*/ 111124 w 409432"/>
                      <a:gd name="connsiteY6" fmla="*/ 48759 h 596630"/>
                      <a:gd name="connsiteX7" fmla="*/ 0 w 409432"/>
                      <a:gd name="connsiteY7" fmla="*/ 115434 h 596630"/>
                      <a:gd name="connsiteX0" fmla="*/ 0 w 409432"/>
                      <a:gd name="connsiteY0" fmla="*/ 131937 h 613133"/>
                      <a:gd name="connsiteX1" fmla="*/ 114101 w 409432"/>
                      <a:gd name="connsiteY1" fmla="*/ 212 h 613133"/>
                      <a:gd name="connsiteX2" fmla="*/ 263382 w 409432"/>
                      <a:gd name="connsiteY2" fmla="*/ 112886 h 613133"/>
                      <a:gd name="connsiteX3" fmla="*/ 409432 w 409432"/>
                      <a:gd name="connsiteY3" fmla="*/ 602183 h 613133"/>
                      <a:gd name="connsiteX4" fmla="*/ 136523 w 409432"/>
                      <a:gd name="connsiteY4" fmla="*/ 478358 h 613133"/>
                      <a:gd name="connsiteX5" fmla="*/ 187323 w 409432"/>
                      <a:gd name="connsiteY5" fmla="*/ 103361 h 613133"/>
                      <a:gd name="connsiteX6" fmla="*/ 111124 w 409432"/>
                      <a:gd name="connsiteY6" fmla="*/ 65262 h 613133"/>
                      <a:gd name="connsiteX7" fmla="*/ 0 w 409432"/>
                      <a:gd name="connsiteY7" fmla="*/ 131937 h 613133"/>
                      <a:gd name="connsiteX0" fmla="*/ 5761 w 415193"/>
                      <a:gd name="connsiteY0" fmla="*/ 131937 h 613133"/>
                      <a:gd name="connsiteX1" fmla="*/ 119862 w 415193"/>
                      <a:gd name="connsiteY1" fmla="*/ 212 h 613133"/>
                      <a:gd name="connsiteX2" fmla="*/ 269143 w 415193"/>
                      <a:gd name="connsiteY2" fmla="*/ 112886 h 613133"/>
                      <a:gd name="connsiteX3" fmla="*/ 415193 w 415193"/>
                      <a:gd name="connsiteY3" fmla="*/ 602183 h 613133"/>
                      <a:gd name="connsiteX4" fmla="*/ 142284 w 415193"/>
                      <a:gd name="connsiteY4" fmla="*/ 478358 h 613133"/>
                      <a:gd name="connsiteX5" fmla="*/ 193084 w 415193"/>
                      <a:gd name="connsiteY5" fmla="*/ 103361 h 613133"/>
                      <a:gd name="connsiteX6" fmla="*/ 116885 w 415193"/>
                      <a:gd name="connsiteY6" fmla="*/ 65262 h 613133"/>
                      <a:gd name="connsiteX7" fmla="*/ 5761 w 415193"/>
                      <a:gd name="connsiteY7" fmla="*/ 131937 h 613133"/>
                      <a:gd name="connsiteX0" fmla="*/ 5761 w 415193"/>
                      <a:gd name="connsiteY0" fmla="*/ 131937 h 613133"/>
                      <a:gd name="connsiteX1" fmla="*/ 119862 w 415193"/>
                      <a:gd name="connsiteY1" fmla="*/ 212 h 613133"/>
                      <a:gd name="connsiteX2" fmla="*/ 269143 w 415193"/>
                      <a:gd name="connsiteY2" fmla="*/ 112886 h 613133"/>
                      <a:gd name="connsiteX3" fmla="*/ 415193 w 415193"/>
                      <a:gd name="connsiteY3" fmla="*/ 602183 h 613133"/>
                      <a:gd name="connsiteX4" fmla="*/ 142284 w 415193"/>
                      <a:gd name="connsiteY4" fmla="*/ 478358 h 613133"/>
                      <a:gd name="connsiteX5" fmla="*/ 193084 w 415193"/>
                      <a:gd name="connsiteY5" fmla="*/ 103361 h 613133"/>
                      <a:gd name="connsiteX6" fmla="*/ 147841 w 415193"/>
                      <a:gd name="connsiteY6" fmla="*/ 65262 h 613133"/>
                      <a:gd name="connsiteX7" fmla="*/ 5761 w 415193"/>
                      <a:gd name="connsiteY7" fmla="*/ 131937 h 613133"/>
                      <a:gd name="connsiteX0" fmla="*/ 1220 w 410652"/>
                      <a:gd name="connsiteY0" fmla="*/ 131937 h 613133"/>
                      <a:gd name="connsiteX1" fmla="*/ 115321 w 410652"/>
                      <a:gd name="connsiteY1" fmla="*/ 212 h 613133"/>
                      <a:gd name="connsiteX2" fmla="*/ 264602 w 410652"/>
                      <a:gd name="connsiteY2" fmla="*/ 112886 h 613133"/>
                      <a:gd name="connsiteX3" fmla="*/ 410652 w 410652"/>
                      <a:gd name="connsiteY3" fmla="*/ 602183 h 613133"/>
                      <a:gd name="connsiteX4" fmla="*/ 137743 w 410652"/>
                      <a:gd name="connsiteY4" fmla="*/ 478358 h 613133"/>
                      <a:gd name="connsiteX5" fmla="*/ 188543 w 410652"/>
                      <a:gd name="connsiteY5" fmla="*/ 103361 h 613133"/>
                      <a:gd name="connsiteX6" fmla="*/ 1220 w 410652"/>
                      <a:gd name="connsiteY6" fmla="*/ 131937 h 613133"/>
                      <a:gd name="connsiteX0" fmla="*/ 1220 w 410652"/>
                      <a:gd name="connsiteY0" fmla="*/ 131937 h 613133"/>
                      <a:gd name="connsiteX1" fmla="*/ 115321 w 410652"/>
                      <a:gd name="connsiteY1" fmla="*/ 212 h 613133"/>
                      <a:gd name="connsiteX2" fmla="*/ 264602 w 410652"/>
                      <a:gd name="connsiteY2" fmla="*/ 112886 h 613133"/>
                      <a:gd name="connsiteX3" fmla="*/ 410652 w 410652"/>
                      <a:gd name="connsiteY3" fmla="*/ 602183 h 613133"/>
                      <a:gd name="connsiteX4" fmla="*/ 137743 w 410652"/>
                      <a:gd name="connsiteY4" fmla="*/ 478358 h 613133"/>
                      <a:gd name="connsiteX5" fmla="*/ 188543 w 410652"/>
                      <a:gd name="connsiteY5" fmla="*/ 103361 h 613133"/>
                      <a:gd name="connsiteX6" fmla="*/ 127227 w 410652"/>
                      <a:gd name="connsiteY6" fmla="*/ 64507 h 613133"/>
                      <a:gd name="connsiteX7" fmla="*/ 1220 w 410652"/>
                      <a:gd name="connsiteY7" fmla="*/ 131937 h 613133"/>
                      <a:gd name="connsiteX0" fmla="*/ 1252 w 408303"/>
                      <a:gd name="connsiteY0" fmla="*/ 129556 h 613133"/>
                      <a:gd name="connsiteX1" fmla="*/ 112972 w 408303"/>
                      <a:gd name="connsiteY1" fmla="*/ 212 h 613133"/>
                      <a:gd name="connsiteX2" fmla="*/ 262253 w 408303"/>
                      <a:gd name="connsiteY2" fmla="*/ 112886 h 613133"/>
                      <a:gd name="connsiteX3" fmla="*/ 408303 w 408303"/>
                      <a:gd name="connsiteY3" fmla="*/ 602183 h 613133"/>
                      <a:gd name="connsiteX4" fmla="*/ 135394 w 408303"/>
                      <a:gd name="connsiteY4" fmla="*/ 478358 h 613133"/>
                      <a:gd name="connsiteX5" fmla="*/ 186194 w 408303"/>
                      <a:gd name="connsiteY5" fmla="*/ 103361 h 613133"/>
                      <a:gd name="connsiteX6" fmla="*/ 124878 w 408303"/>
                      <a:gd name="connsiteY6" fmla="*/ 64507 h 613133"/>
                      <a:gd name="connsiteX7" fmla="*/ 1252 w 408303"/>
                      <a:gd name="connsiteY7" fmla="*/ 129556 h 613133"/>
                      <a:gd name="connsiteX0" fmla="*/ 1252 w 408303"/>
                      <a:gd name="connsiteY0" fmla="*/ 129556 h 613133"/>
                      <a:gd name="connsiteX1" fmla="*/ 112972 w 408303"/>
                      <a:gd name="connsiteY1" fmla="*/ 212 h 613133"/>
                      <a:gd name="connsiteX2" fmla="*/ 262253 w 408303"/>
                      <a:gd name="connsiteY2" fmla="*/ 112886 h 613133"/>
                      <a:gd name="connsiteX3" fmla="*/ 408303 w 408303"/>
                      <a:gd name="connsiteY3" fmla="*/ 602183 h 613133"/>
                      <a:gd name="connsiteX4" fmla="*/ 135394 w 408303"/>
                      <a:gd name="connsiteY4" fmla="*/ 478358 h 613133"/>
                      <a:gd name="connsiteX5" fmla="*/ 186194 w 408303"/>
                      <a:gd name="connsiteY5" fmla="*/ 103361 h 613133"/>
                      <a:gd name="connsiteX6" fmla="*/ 124878 w 408303"/>
                      <a:gd name="connsiteY6" fmla="*/ 64507 h 613133"/>
                      <a:gd name="connsiteX7" fmla="*/ 1252 w 408303"/>
                      <a:gd name="connsiteY7" fmla="*/ 129556 h 613133"/>
                      <a:gd name="connsiteX0" fmla="*/ 1252 w 408303"/>
                      <a:gd name="connsiteY0" fmla="*/ 129556 h 613133"/>
                      <a:gd name="connsiteX1" fmla="*/ 112972 w 408303"/>
                      <a:gd name="connsiteY1" fmla="*/ 212 h 613133"/>
                      <a:gd name="connsiteX2" fmla="*/ 262253 w 408303"/>
                      <a:gd name="connsiteY2" fmla="*/ 112886 h 613133"/>
                      <a:gd name="connsiteX3" fmla="*/ 408303 w 408303"/>
                      <a:gd name="connsiteY3" fmla="*/ 602183 h 613133"/>
                      <a:gd name="connsiteX4" fmla="*/ 135394 w 408303"/>
                      <a:gd name="connsiteY4" fmla="*/ 478358 h 613133"/>
                      <a:gd name="connsiteX5" fmla="*/ 186194 w 408303"/>
                      <a:gd name="connsiteY5" fmla="*/ 103361 h 613133"/>
                      <a:gd name="connsiteX6" fmla="*/ 124878 w 408303"/>
                      <a:gd name="connsiteY6" fmla="*/ 64507 h 613133"/>
                      <a:gd name="connsiteX7" fmla="*/ 1252 w 408303"/>
                      <a:gd name="connsiteY7" fmla="*/ 129556 h 613133"/>
                      <a:gd name="connsiteX0" fmla="*/ 1252 w 408303"/>
                      <a:gd name="connsiteY0" fmla="*/ 129556 h 613133"/>
                      <a:gd name="connsiteX1" fmla="*/ 112972 w 408303"/>
                      <a:gd name="connsiteY1" fmla="*/ 212 h 613133"/>
                      <a:gd name="connsiteX2" fmla="*/ 262253 w 408303"/>
                      <a:gd name="connsiteY2" fmla="*/ 112886 h 613133"/>
                      <a:gd name="connsiteX3" fmla="*/ 408303 w 408303"/>
                      <a:gd name="connsiteY3" fmla="*/ 602183 h 613133"/>
                      <a:gd name="connsiteX4" fmla="*/ 135394 w 408303"/>
                      <a:gd name="connsiteY4" fmla="*/ 478358 h 613133"/>
                      <a:gd name="connsiteX5" fmla="*/ 186194 w 408303"/>
                      <a:gd name="connsiteY5" fmla="*/ 103361 h 613133"/>
                      <a:gd name="connsiteX6" fmla="*/ 124878 w 408303"/>
                      <a:gd name="connsiteY6" fmla="*/ 64507 h 613133"/>
                      <a:gd name="connsiteX7" fmla="*/ 1252 w 408303"/>
                      <a:gd name="connsiteY7" fmla="*/ 129556 h 613133"/>
                      <a:gd name="connsiteX0" fmla="*/ 1252 w 408303"/>
                      <a:gd name="connsiteY0" fmla="*/ 130996 h 614573"/>
                      <a:gd name="connsiteX1" fmla="*/ 112972 w 408303"/>
                      <a:gd name="connsiteY1" fmla="*/ 1652 h 614573"/>
                      <a:gd name="connsiteX2" fmla="*/ 262253 w 408303"/>
                      <a:gd name="connsiteY2" fmla="*/ 114326 h 614573"/>
                      <a:gd name="connsiteX3" fmla="*/ 408303 w 408303"/>
                      <a:gd name="connsiteY3" fmla="*/ 603623 h 614573"/>
                      <a:gd name="connsiteX4" fmla="*/ 135394 w 408303"/>
                      <a:gd name="connsiteY4" fmla="*/ 479798 h 614573"/>
                      <a:gd name="connsiteX5" fmla="*/ 186194 w 408303"/>
                      <a:gd name="connsiteY5" fmla="*/ 104801 h 614573"/>
                      <a:gd name="connsiteX6" fmla="*/ 124878 w 408303"/>
                      <a:gd name="connsiteY6" fmla="*/ 65947 h 614573"/>
                      <a:gd name="connsiteX7" fmla="*/ 1252 w 408303"/>
                      <a:gd name="connsiteY7" fmla="*/ 130996 h 614573"/>
                      <a:gd name="connsiteX0" fmla="*/ 1252 w 408303"/>
                      <a:gd name="connsiteY0" fmla="*/ 130996 h 614573"/>
                      <a:gd name="connsiteX1" fmla="*/ 112972 w 408303"/>
                      <a:gd name="connsiteY1" fmla="*/ 1652 h 614573"/>
                      <a:gd name="connsiteX2" fmla="*/ 262253 w 408303"/>
                      <a:gd name="connsiteY2" fmla="*/ 114326 h 614573"/>
                      <a:gd name="connsiteX3" fmla="*/ 408303 w 408303"/>
                      <a:gd name="connsiteY3" fmla="*/ 603623 h 614573"/>
                      <a:gd name="connsiteX4" fmla="*/ 135394 w 408303"/>
                      <a:gd name="connsiteY4" fmla="*/ 479798 h 614573"/>
                      <a:gd name="connsiteX5" fmla="*/ 186194 w 408303"/>
                      <a:gd name="connsiteY5" fmla="*/ 104801 h 614573"/>
                      <a:gd name="connsiteX6" fmla="*/ 124878 w 408303"/>
                      <a:gd name="connsiteY6" fmla="*/ 65947 h 614573"/>
                      <a:gd name="connsiteX7" fmla="*/ 1252 w 408303"/>
                      <a:gd name="connsiteY7" fmla="*/ 130996 h 614573"/>
                      <a:gd name="connsiteX0" fmla="*/ 21749 w 305174"/>
                      <a:gd name="connsiteY0" fmla="*/ 65947 h 614573"/>
                      <a:gd name="connsiteX1" fmla="*/ 9843 w 305174"/>
                      <a:gd name="connsiteY1" fmla="*/ 1652 h 614573"/>
                      <a:gd name="connsiteX2" fmla="*/ 159124 w 305174"/>
                      <a:gd name="connsiteY2" fmla="*/ 114326 h 614573"/>
                      <a:gd name="connsiteX3" fmla="*/ 305174 w 305174"/>
                      <a:gd name="connsiteY3" fmla="*/ 603623 h 614573"/>
                      <a:gd name="connsiteX4" fmla="*/ 32265 w 305174"/>
                      <a:gd name="connsiteY4" fmla="*/ 479798 h 614573"/>
                      <a:gd name="connsiteX5" fmla="*/ 83065 w 305174"/>
                      <a:gd name="connsiteY5" fmla="*/ 104801 h 614573"/>
                      <a:gd name="connsiteX6" fmla="*/ 21749 w 305174"/>
                      <a:gd name="connsiteY6" fmla="*/ 65947 h 614573"/>
                      <a:gd name="connsiteX0" fmla="*/ 32547 w 315972"/>
                      <a:gd name="connsiteY0" fmla="*/ 94491 h 643117"/>
                      <a:gd name="connsiteX1" fmla="*/ 20641 w 315972"/>
                      <a:gd name="connsiteY1" fmla="*/ 30196 h 643117"/>
                      <a:gd name="connsiteX2" fmla="*/ 315972 w 315972"/>
                      <a:gd name="connsiteY2" fmla="*/ 632167 h 643117"/>
                      <a:gd name="connsiteX3" fmla="*/ 43063 w 315972"/>
                      <a:gd name="connsiteY3" fmla="*/ 508342 h 643117"/>
                      <a:gd name="connsiteX4" fmla="*/ 93863 w 315972"/>
                      <a:gd name="connsiteY4" fmla="*/ 133345 h 643117"/>
                      <a:gd name="connsiteX5" fmla="*/ 32547 w 315972"/>
                      <a:gd name="connsiteY5" fmla="*/ 94491 h 643117"/>
                      <a:gd name="connsiteX0" fmla="*/ 55391 w 338816"/>
                      <a:gd name="connsiteY0" fmla="*/ 68873 h 617499"/>
                      <a:gd name="connsiteX1" fmla="*/ 43485 w 338816"/>
                      <a:gd name="connsiteY1" fmla="*/ 4578 h 617499"/>
                      <a:gd name="connsiteX2" fmla="*/ 338816 w 338816"/>
                      <a:gd name="connsiteY2" fmla="*/ 606549 h 617499"/>
                      <a:gd name="connsiteX3" fmla="*/ 65907 w 338816"/>
                      <a:gd name="connsiteY3" fmla="*/ 482724 h 617499"/>
                      <a:gd name="connsiteX4" fmla="*/ 116707 w 338816"/>
                      <a:gd name="connsiteY4" fmla="*/ 107727 h 617499"/>
                      <a:gd name="connsiteX5" fmla="*/ 55391 w 338816"/>
                      <a:gd name="connsiteY5" fmla="*/ 68873 h 617499"/>
                      <a:gd name="connsiteX0" fmla="*/ 55391 w 338816"/>
                      <a:gd name="connsiteY0" fmla="*/ 68873 h 610338"/>
                      <a:gd name="connsiteX1" fmla="*/ 43485 w 338816"/>
                      <a:gd name="connsiteY1" fmla="*/ 4578 h 610338"/>
                      <a:gd name="connsiteX2" fmla="*/ 338816 w 338816"/>
                      <a:gd name="connsiteY2" fmla="*/ 606549 h 610338"/>
                      <a:gd name="connsiteX3" fmla="*/ 126205 w 338816"/>
                      <a:gd name="connsiteY3" fmla="*/ 431013 h 610338"/>
                      <a:gd name="connsiteX4" fmla="*/ 116707 w 338816"/>
                      <a:gd name="connsiteY4" fmla="*/ 107727 h 610338"/>
                      <a:gd name="connsiteX5" fmla="*/ 55391 w 338816"/>
                      <a:gd name="connsiteY5" fmla="*/ 68873 h 610338"/>
                      <a:gd name="connsiteX0" fmla="*/ 55503 w 338928"/>
                      <a:gd name="connsiteY0" fmla="*/ 68536 h 610001"/>
                      <a:gd name="connsiteX1" fmla="*/ 43597 w 338928"/>
                      <a:gd name="connsiteY1" fmla="*/ 4241 h 610001"/>
                      <a:gd name="connsiteX2" fmla="*/ 338928 w 338928"/>
                      <a:gd name="connsiteY2" fmla="*/ 606212 h 610001"/>
                      <a:gd name="connsiteX3" fmla="*/ 126317 w 338928"/>
                      <a:gd name="connsiteY3" fmla="*/ 430676 h 610001"/>
                      <a:gd name="connsiteX4" fmla="*/ 116819 w 338928"/>
                      <a:gd name="connsiteY4" fmla="*/ 107390 h 610001"/>
                      <a:gd name="connsiteX5" fmla="*/ 55503 w 338928"/>
                      <a:gd name="connsiteY5" fmla="*/ 68536 h 610001"/>
                      <a:gd name="connsiteX0" fmla="*/ 55719 w 339144"/>
                      <a:gd name="connsiteY0" fmla="*/ 67847 h 609312"/>
                      <a:gd name="connsiteX1" fmla="*/ 43813 w 339144"/>
                      <a:gd name="connsiteY1" fmla="*/ 3552 h 609312"/>
                      <a:gd name="connsiteX2" fmla="*/ 339144 w 339144"/>
                      <a:gd name="connsiteY2" fmla="*/ 605523 h 609312"/>
                      <a:gd name="connsiteX3" fmla="*/ 126533 w 339144"/>
                      <a:gd name="connsiteY3" fmla="*/ 429987 h 609312"/>
                      <a:gd name="connsiteX4" fmla="*/ 117035 w 339144"/>
                      <a:gd name="connsiteY4" fmla="*/ 106701 h 609312"/>
                      <a:gd name="connsiteX5" fmla="*/ 55719 w 339144"/>
                      <a:gd name="connsiteY5" fmla="*/ 67847 h 609312"/>
                      <a:gd name="connsiteX0" fmla="*/ 55719 w 339714"/>
                      <a:gd name="connsiteY0" fmla="*/ 67847 h 606028"/>
                      <a:gd name="connsiteX1" fmla="*/ 43813 w 339714"/>
                      <a:gd name="connsiteY1" fmla="*/ 3552 h 606028"/>
                      <a:gd name="connsiteX2" fmla="*/ 339144 w 339714"/>
                      <a:gd name="connsiteY2" fmla="*/ 605523 h 606028"/>
                      <a:gd name="connsiteX3" fmla="*/ 117035 w 339714"/>
                      <a:gd name="connsiteY3" fmla="*/ 106701 h 606028"/>
                      <a:gd name="connsiteX4" fmla="*/ 55719 w 339714"/>
                      <a:gd name="connsiteY4" fmla="*/ 67847 h 606028"/>
                      <a:gd name="connsiteX0" fmla="*/ 84596 w 307281"/>
                      <a:gd name="connsiteY0" fmla="*/ 136611 h 635951"/>
                      <a:gd name="connsiteX1" fmla="*/ 11374 w 307281"/>
                      <a:gd name="connsiteY1" fmla="*/ 33462 h 635951"/>
                      <a:gd name="connsiteX2" fmla="*/ 306705 w 307281"/>
                      <a:gd name="connsiteY2" fmla="*/ 635433 h 635951"/>
                      <a:gd name="connsiteX3" fmla="*/ 84596 w 307281"/>
                      <a:gd name="connsiteY3" fmla="*/ 136611 h 635951"/>
                      <a:gd name="connsiteX0" fmla="*/ 180378 w 298327"/>
                      <a:gd name="connsiteY0" fmla="*/ 142898 h 633777"/>
                      <a:gd name="connsiteX1" fmla="*/ 1742 w 298327"/>
                      <a:gd name="connsiteY1" fmla="*/ 31278 h 633777"/>
                      <a:gd name="connsiteX2" fmla="*/ 297073 w 298327"/>
                      <a:gd name="connsiteY2" fmla="*/ 633249 h 633777"/>
                      <a:gd name="connsiteX3" fmla="*/ 180378 w 298327"/>
                      <a:gd name="connsiteY3" fmla="*/ 142898 h 633777"/>
                      <a:gd name="connsiteX0" fmla="*/ 191405 w 309354"/>
                      <a:gd name="connsiteY0" fmla="*/ 131369 h 622248"/>
                      <a:gd name="connsiteX1" fmla="*/ 12769 w 309354"/>
                      <a:gd name="connsiteY1" fmla="*/ 19749 h 622248"/>
                      <a:gd name="connsiteX2" fmla="*/ 308100 w 309354"/>
                      <a:gd name="connsiteY2" fmla="*/ 621720 h 622248"/>
                      <a:gd name="connsiteX3" fmla="*/ 191405 w 309354"/>
                      <a:gd name="connsiteY3" fmla="*/ 131369 h 622248"/>
                      <a:gd name="connsiteX0" fmla="*/ 191405 w 318612"/>
                      <a:gd name="connsiteY0" fmla="*/ 131369 h 621949"/>
                      <a:gd name="connsiteX1" fmla="*/ 12769 w 318612"/>
                      <a:gd name="connsiteY1" fmla="*/ 19749 h 621949"/>
                      <a:gd name="connsiteX2" fmla="*/ 308100 w 318612"/>
                      <a:gd name="connsiteY2" fmla="*/ 621720 h 621949"/>
                      <a:gd name="connsiteX3" fmla="*/ 191405 w 318612"/>
                      <a:gd name="connsiteY3" fmla="*/ 131369 h 621949"/>
                      <a:gd name="connsiteX0" fmla="*/ 191405 w 318612"/>
                      <a:gd name="connsiteY0" fmla="*/ 131369 h 621949"/>
                      <a:gd name="connsiteX1" fmla="*/ 12769 w 318612"/>
                      <a:gd name="connsiteY1" fmla="*/ 19749 h 621949"/>
                      <a:gd name="connsiteX2" fmla="*/ 308100 w 318612"/>
                      <a:gd name="connsiteY2" fmla="*/ 621720 h 621949"/>
                      <a:gd name="connsiteX3" fmla="*/ 191405 w 318612"/>
                      <a:gd name="connsiteY3" fmla="*/ 131369 h 621949"/>
                      <a:gd name="connsiteX0" fmla="*/ 191405 w 318612"/>
                      <a:gd name="connsiteY0" fmla="*/ 131369 h 621949"/>
                      <a:gd name="connsiteX1" fmla="*/ 12769 w 318612"/>
                      <a:gd name="connsiteY1" fmla="*/ 19749 h 621949"/>
                      <a:gd name="connsiteX2" fmla="*/ 308100 w 318612"/>
                      <a:gd name="connsiteY2" fmla="*/ 621720 h 621949"/>
                      <a:gd name="connsiteX3" fmla="*/ 191405 w 318612"/>
                      <a:gd name="connsiteY3" fmla="*/ 131369 h 621949"/>
                      <a:gd name="connsiteX0" fmla="*/ 180040 w 307247"/>
                      <a:gd name="connsiteY0" fmla="*/ 111773 h 602353"/>
                      <a:gd name="connsiteX1" fmla="*/ 1404 w 307247"/>
                      <a:gd name="connsiteY1" fmla="*/ 153 h 602353"/>
                      <a:gd name="connsiteX2" fmla="*/ 107384 w 307247"/>
                      <a:gd name="connsiteY2" fmla="*/ 122684 h 602353"/>
                      <a:gd name="connsiteX3" fmla="*/ 296735 w 307247"/>
                      <a:gd name="connsiteY3" fmla="*/ 602124 h 602353"/>
                      <a:gd name="connsiteX4" fmla="*/ 180040 w 307247"/>
                      <a:gd name="connsiteY4" fmla="*/ 111773 h 602353"/>
                      <a:gd name="connsiteX0" fmla="*/ 215857 w 311640"/>
                      <a:gd name="connsiteY0" fmla="*/ 103830 h 602806"/>
                      <a:gd name="connsiteX1" fmla="*/ 2704 w 311640"/>
                      <a:gd name="connsiteY1" fmla="*/ 611 h 602806"/>
                      <a:gd name="connsiteX2" fmla="*/ 108684 w 311640"/>
                      <a:gd name="connsiteY2" fmla="*/ 123142 h 602806"/>
                      <a:gd name="connsiteX3" fmla="*/ 298035 w 311640"/>
                      <a:gd name="connsiteY3" fmla="*/ 602582 h 602806"/>
                      <a:gd name="connsiteX4" fmla="*/ 215857 w 311640"/>
                      <a:gd name="connsiteY4" fmla="*/ 103830 h 602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1640" h="602806">
                        <a:moveTo>
                          <a:pt x="215857" y="103830"/>
                        </a:moveTo>
                        <a:cubicBezTo>
                          <a:pt x="166635" y="3502"/>
                          <a:pt x="20566" y="-2608"/>
                          <a:pt x="2704" y="611"/>
                        </a:cubicBezTo>
                        <a:cubicBezTo>
                          <a:pt x="-15158" y="3830"/>
                          <a:pt x="59462" y="22814"/>
                          <a:pt x="108684" y="123142"/>
                        </a:cubicBezTo>
                        <a:cubicBezTo>
                          <a:pt x="157906" y="223470"/>
                          <a:pt x="279613" y="601024"/>
                          <a:pt x="298035" y="602582"/>
                        </a:cubicBezTo>
                        <a:cubicBezTo>
                          <a:pt x="343335" y="613763"/>
                          <a:pt x="265079" y="204158"/>
                          <a:pt x="215857" y="103830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2" name="Oval 200">
                    <a:extLst>
                      <a:ext uri="{FF2B5EF4-FFF2-40B4-BE49-F238E27FC236}">
                        <a16:creationId xmlns:a16="http://schemas.microsoft.com/office/drawing/2014/main" id="{A80D1B0A-F756-45F5-A514-5E5C4A32770D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3033538" y="3235779"/>
                    <a:ext cx="2250705" cy="4363322"/>
                  </a:xfrm>
                  <a:custGeom>
                    <a:avLst/>
                    <a:gdLst>
                      <a:gd name="connsiteX0" fmla="*/ 0 w 1888292"/>
                      <a:gd name="connsiteY0" fmla="*/ 2205111 h 4410222"/>
                      <a:gd name="connsiteX1" fmla="*/ 944146 w 1888292"/>
                      <a:gd name="connsiteY1" fmla="*/ 0 h 4410222"/>
                      <a:gd name="connsiteX2" fmla="*/ 1888292 w 1888292"/>
                      <a:gd name="connsiteY2" fmla="*/ 2205111 h 4410222"/>
                      <a:gd name="connsiteX3" fmla="*/ 944146 w 1888292"/>
                      <a:gd name="connsiteY3" fmla="*/ 4410222 h 4410222"/>
                      <a:gd name="connsiteX4" fmla="*/ 0 w 1888292"/>
                      <a:gd name="connsiteY4" fmla="*/ 2205111 h 4410222"/>
                      <a:gd name="connsiteX0" fmla="*/ 4571 w 1897434"/>
                      <a:gd name="connsiteY0" fmla="*/ 2205111 h 4443405"/>
                      <a:gd name="connsiteX1" fmla="*/ 948717 w 1897434"/>
                      <a:gd name="connsiteY1" fmla="*/ 0 h 4443405"/>
                      <a:gd name="connsiteX2" fmla="*/ 1892863 w 1897434"/>
                      <a:gd name="connsiteY2" fmla="*/ 2205111 h 4443405"/>
                      <a:gd name="connsiteX3" fmla="*/ 948717 w 1897434"/>
                      <a:gd name="connsiteY3" fmla="*/ 4410222 h 4443405"/>
                      <a:gd name="connsiteX4" fmla="*/ 4571 w 1897434"/>
                      <a:gd name="connsiteY4" fmla="*/ 2205111 h 4443405"/>
                      <a:gd name="connsiteX0" fmla="*/ 203150 w 2096013"/>
                      <a:gd name="connsiteY0" fmla="*/ 2205111 h 4443405"/>
                      <a:gd name="connsiteX1" fmla="*/ 1147296 w 2096013"/>
                      <a:gd name="connsiteY1" fmla="*/ 0 h 4443405"/>
                      <a:gd name="connsiteX2" fmla="*/ 2091442 w 2096013"/>
                      <a:gd name="connsiteY2" fmla="*/ 2205111 h 4443405"/>
                      <a:gd name="connsiteX3" fmla="*/ 1147296 w 2096013"/>
                      <a:gd name="connsiteY3" fmla="*/ 4410222 h 4443405"/>
                      <a:gd name="connsiteX4" fmla="*/ 203150 w 2096013"/>
                      <a:gd name="connsiteY4" fmla="*/ 2205111 h 4443405"/>
                      <a:gd name="connsiteX0" fmla="*/ 240279 w 2133142"/>
                      <a:gd name="connsiteY0" fmla="*/ 2205111 h 4443405"/>
                      <a:gd name="connsiteX1" fmla="*/ 1184425 w 2133142"/>
                      <a:gd name="connsiteY1" fmla="*/ 0 h 4443405"/>
                      <a:gd name="connsiteX2" fmla="*/ 2128571 w 2133142"/>
                      <a:gd name="connsiteY2" fmla="*/ 2205111 h 4443405"/>
                      <a:gd name="connsiteX3" fmla="*/ 1184425 w 2133142"/>
                      <a:gd name="connsiteY3" fmla="*/ 4410222 h 4443405"/>
                      <a:gd name="connsiteX4" fmla="*/ 240279 w 2133142"/>
                      <a:gd name="connsiteY4" fmla="*/ 2205111 h 4443405"/>
                      <a:gd name="connsiteX0" fmla="*/ 240279 w 2197493"/>
                      <a:gd name="connsiteY0" fmla="*/ 2205111 h 4443405"/>
                      <a:gd name="connsiteX1" fmla="*/ 1184425 w 2197493"/>
                      <a:gd name="connsiteY1" fmla="*/ 0 h 4443405"/>
                      <a:gd name="connsiteX2" fmla="*/ 2128571 w 2197493"/>
                      <a:gd name="connsiteY2" fmla="*/ 2205111 h 4443405"/>
                      <a:gd name="connsiteX3" fmla="*/ 1184425 w 2197493"/>
                      <a:gd name="connsiteY3" fmla="*/ 4410222 h 4443405"/>
                      <a:gd name="connsiteX4" fmla="*/ 240279 w 2197493"/>
                      <a:gd name="connsiteY4" fmla="*/ 2205111 h 4443405"/>
                      <a:gd name="connsiteX0" fmla="*/ 240279 w 2174522"/>
                      <a:gd name="connsiteY0" fmla="*/ 2205111 h 4443405"/>
                      <a:gd name="connsiteX1" fmla="*/ 1184425 w 2174522"/>
                      <a:gd name="connsiteY1" fmla="*/ 0 h 4443405"/>
                      <a:gd name="connsiteX2" fmla="*/ 2128571 w 2174522"/>
                      <a:gd name="connsiteY2" fmla="*/ 2205111 h 4443405"/>
                      <a:gd name="connsiteX3" fmla="*/ 1184425 w 2174522"/>
                      <a:gd name="connsiteY3" fmla="*/ 4410222 h 4443405"/>
                      <a:gd name="connsiteX4" fmla="*/ 240279 w 2174522"/>
                      <a:gd name="connsiteY4" fmla="*/ 2205111 h 4443405"/>
                      <a:gd name="connsiteX0" fmla="*/ 142444 w 1986356"/>
                      <a:gd name="connsiteY0" fmla="*/ 2206552 h 4413107"/>
                      <a:gd name="connsiteX1" fmla="*/ 1086590 w 1986356"/>
                      <a:gd name="connsiteY1" fmla="*/ 1441 h 4413107"/>
                      <a:gd name="connsiteX2" fmla="*/ 1946330 w 1986356"/>
                      <a:gd name="connsiteY2" fmla="*/ 2445703 h 4413107"/>
                      <a:gd name="connsiteX3" fmla="*/ 1086590 w 1986356"/>
                      <a:gd name="connsiteY3" fmla="*/ 4411663 h 4413107"/>
                      <a:gd name="connsiteX4" fmla="*/ 142444 w 1986356"/>
                      <a:gd name="connsiteY4" fmla="*/ 2206552 h 4413107"/>
                      <a:gd name="connsiteX0" fmla="*/ 142444 w 2035430"/>
                      <a:gd name="connsiteY0" fmla="*/ 2206552 h 4413107"/>
                      <a:gd name="connsiteX1" fmla="*/ 1086590 w 2035430"/>
                      <a:gd name="connsiteY1" fmla="*/ 1441 h 4413107"/>
                      <a:gd name="connsiteX2" fmla="*/ 1946330 w 2035430"/>
                      <a:gd name="connsiteY2" fmla="*/ 2445703 h 4413107"/>
                      <a:gd name="connsiteX3" fmla="*/ 1086590 w 2035430"/>
                      <a:gd name="connsiteY3" fmla="*/ 4411663 h 4413107"/>
                      <a:gd name="connsiteX4" fmla="*/ 142444 w 2035430"/>
                      <a:gd name="connsiteY4" fmla="*/ 2206552 h 4413107"/>
                      <a:gd name="connsiteX0" fmla="*/ 1355 w 1882862"/>
                      <a:gd name="connsiteY0" fmla="*/ 2079332 h 4285887"/>
                      <a:gd name="connsiteX1" fmla="*/ 762621 w 1882862"/>
                      <a:gd name="connsiteY1" fmla="*/ 831 h 4285887"/>
                      <a:gd name="connsiteX2" fmla="*/ 1805241 w 1882862"/>
                      <a:gd name="connsiteY2" fmla="*/ 2318483 h 4285887"/>
                      <a:gd name="connsiteX3" fmla="*/ 945501 w 1882862"/>
                      <a:gd name="connsiteY3" fmla="*/ 4284443 h 4285887"/>
                      <a:gd name="connsiteX4" fmla="*/ 1355 w 1882862"/>
                      <a:gd name="connsiteY4" fmla="*/ 2079332 h 4285887"/>
                      <a:gd name="connsiteX0" fmla="*/ 136453 w 2017960"/>
                      <a:gd name="connsiteY0" fmla="*/ 2080387 h 4286942"/>
                      <a:gd name="connsiteX1" fmla="*/ 897719 w 2017960"/>
                      <a:gd name="connsiteY1" fmla="*/ 1886 h 4286942"/>
                      <a:gd name="connsiteX2" fmla="*/ 1940339 w 2017960"/>
                      <a:gd name="connsiteY2" fmla="*/ 2319538 h 4286942"/>
                      <a:gd name="connsiteX3" fmla="*/ 1080599 w 2017960"/>
                      <a:gd name="connsiteY3" fmla="*/ 4285498 h 4286942"/>
                      <a:gd name="connsiteX4" fmla="*/ 136453 w 2017960"/>
                      <a:gd name="connsiteY4" fmla="*/ 2080387 h 4286942"/>
                      <a:gd name="connsiteX0" fmla="*/ 178336 w 2059843"/>
                      <a:gd name="connsiteY0" fmla="*/ 2080387 h 4286942"/>
                      <a:gd name="connsiteX1" fmla="*/ 939602 w 2059843"/>
                      <a:gd name="connsiteY1" fmla="*/ 1886 h 4286942"/>
                      <a:gd name="connsiteX2" fmla="*/ 1982222 w 2059843"/>
                      <a:gd name="connsiteY2" fmla="*/ 2319538 h 4286942"/>
                      <a:gd name="connsiteX3" fmla="*/ 1122482 w 2059843"/>
                      <a:gd name="connsiteY3" fmla="*/ 4285498 h 4286942"/>
                      <a:gd name="connsiteX4" fmla="*/ 178336 w 2059843"/>
                      <a:gd name="connsiteY4" fmla="*/ 2080387 h 4286942"/>
                      <a:gd name="connsiteX0" fmla="*/ 3925 w 1885432"/>
                      <a:gd name="connsiteY0" fmla="*/ 2079291 h 3837322"/>
                      <a:gd name="connsiteX1" fmla="*/ 765191 w 1885432"/>
                      <a:gd name="connsiteY1" fmla="*/ 790 h 3837322"/>
                      <a:gd name="connsiteX2" fmla="*/ 1807811 w 1885432"/>
                      <a:gd name="connsiteY2" fmla="*/ 2318442 h 3837322"/>
                      <a:gd name="connsiteX3" fmla="*/ 1088751 w 1885432"/>
                      <a:gd name="connsiteY3" fmla="*/ 3834238 h 3837322"/>
                      <a:gd name="connsiteX4" fmla="*/ 3925 w 1885432"/>
                      <a:gd name="connsiteY4" fmla="*/ 2079291 h 3837322"/>
                      <a:gd name="connsiteX0" fmla="*/ 3925 w 1885432"/>
                      <a:gd name="connsiteY0" fmla="*/ 2079291 h 3841751"/>
                      <a:gd name="connsiteX1" fmla="*/ 765191 w 1885432"/>
                      <a:gd name="connsiteY1" fmla="*/ 790 h 3841751"/>
                      <a:gd name="connsiteX2" fmla="*/ 1807811 w 1885432"/>
                      <a:gd name="connsiteY2" fmla="*/ 2318442 h 3841751"/>
                      <a:gd name="connsiteX3" fmla="*/ 1088751 w 1885432"/>
                      <a:gd name="connsiteY3" fmla="*/ 3834238 h 3841751"/>
                      <a:gd name="connsiteX4" fmla="*/ 3925 w 1885432"/>
                      <a:gd name="connsiteY4" fmla="*/ 2079291 h 3841751"/>
                      <a:gd name="connsiteX0" fmla="*/ 68761 w 1950268"/>
                      <a:gd name="connsiteY0" fmla="*/ 2079266 h 3914747"/>
                      <a:gd name="connsiteX1" fmla="*/ 830027 w 1950268"/>
                      <a:gd name="connsiteY1" fmla="*/ 765 h 3914747"/>
                      <a:gd name="connsiteX2" fmla="*/ 1872647 w 1950268"/>
                      <a:gd name="connsiteY2" fmla="*/ 2318417 h 3914747"/>
                      <a:gd name="connsiteX3" fmla="*/ 1153587 w 1950268"/>
                      <a:gd name="connsiteY3" fmla="*/ 3834213 h 3914747"/>
                      <a:gd name="connsiteX4" fmla="*/ 158689 w 1950268"/>
                      <a:gd name="connsiteY4" fmla="*/ 3534745 h 3914747"/>
                      <a:gd name="connsiteX5" fmla="*/ 68761 w 1950268"/>
                      <a:gd name="connsiteY5" fmla="*/ 2079266 h 3914747"/>
                      <a:gd name="connsiteX0" fmla="*/ 112853 w 1994360"/>
                      <a:gd name="connsiteY0" fmla="*/ 2079266 h 3914747"/>
                      <a:gd name="connsiteX1" fmla="*/ 874119 w 1994360"/>
                      <a:gd name="connsiteY1" fmla="*/ 765 h 3914747"/>
                      <a:gd name="connsiteX2" fmla="*/ 1916739 w 1994360"/>
                      <a:gd name="connsiteY2" fmla="*/ 2318417 h 3914747"/>
                      <a:gd name="connsiteX3" fmla="*/ 1197679 w 1994360"/>
                      <a:gd name="connsiteY3" fmla="*/ 3834213 h 3914747"/>
                      <a:gd name="connsiteX4" fmla="*/ 118375 w 1994360"/>
                      <a:gd name="connsiteY4" fmla="*/ 3534746 h 3914747"/>
                      <a:gd name="connsiteX5" fmla="*/ 112853 w 1994360"/>
                      <a:gd name="connsiteY5" fmla="*/ 2079266 h 3914747"/>
                      <a:gd name="connsiteX0" fmla="*/ 100406 w 1971243"/>
                      <a:gd name="connsiteY0" fmla="*/ 1924591 h 3760072"/>
                      <a:gd name="connsiteX1" fmla="*/ 636589 w 1971243"/>
                      <a:gd name="connsiteY1" fmla="*/ 834 h 3760072"/>
                      <a:gd name="connsiteX2" fmla="*/ 1904292 w 1971243"/>
                      <a:gd name="connsiteY2" fmla="*/ 2163742 h 3760072"/>
                      <a:gd name="connsiteX3" fmla="*/ 1185232 w 1971243"/>
                      <a:gd name="connsiteY3" fmla="*/ 3679538 h 3760072"/>
                      <a:gd name="connsiteX4" fmla="*/ 105928 w 1971243"/>
                      <a:gd name="connsiteY4" fmla="*/ 3380071 h 3760072"/>
                      <a:gd name="connsiteX5" fmla="*/ 100406 w 1971243"/>
                      <a:gd name="connsiteY5" fmla="*/ 1924591 h 3760072"/>
                      <a:gd name="connsiteX0" fmla="*/ 97487 w 1966094"/>
                      <a:gd name="connsiteY0" fmla="*/ 1868348 h 3703829"/>
                      <a:gd name="connsiteX1" fmla="*/ 577399 w 1966094"/>
                      <a:gd name="connsiteY1" fmla="*/ 862 h 3703829"/>
                      <a:gd name="connsiteX2" fmla="*/ 1901373 w 1966094"/>
                      <a:gd name="connsiteY2" fmla="*/ 2107499 h 3703829"/>
                      <a:gd name="connsiteX3" fmla="*/ 1182313 w 1966094"/>
                      <a:gd name="connsiteY3" fmla="*/ 3623295 h 3703829"/>
                      <a:gd name="connsiteX4" fmla="*/ 103009 w 1966094"/>
                      <a:gd name="connsiteY4" fmla="*/ 3323828 h 3703829"/>
                      <a:gd name="connsiteX5" fmla="*/ 97487 w 1966094"/>
                      <a:gd name="connsiteY5" fmla="*/ 1868348 h 3703829"/>
                      <a:gd name="connsiteX0" fmla="*/ 221469 w 1910165"/>
                      <a:gd name="connsiteY0" fmla="*/ 1887889 h 3703145"/>
                      <a:gd name="connsiteX1" fmla="*/ 522546 w 1910165"/>
                      <a:gd name="connsiteY1" fmla="*/ 719 h 3703145"/>
                      <a:gd name="connsiteX2" fmla="*/ 1846520 w 1910165"/>
                      <a:gd name="connsiteY2" fmla="*/ 2107356 h 3703145"/>
                      <a:gd name="connsiteX3" fmla="*/ 1127460 w 1910165"/>
                      <a:gd name="connsiteY3" fmla="*/ 3623152 h 3703145"/>
                      <a:gd name="connsiteX4" fmla="*/ 48156 w 1910165"/>
                      <a:gd name="connsiteY4" fmla="*/ 3323685 h 3703145"/>
                      <a:gd name="connsiteX5" fmla="*/ 221469 w 1910165"/>
                      <a:gd name="connsiteY5" fmla="*/ 1887889 h 37031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10165" h="3703145">
                        <a:moveTo>
                          <a:pt x="221469" y="1887889"/>
                        </a:moveTo>
                        <a:cubicBezTo>
                          <a:pt x="300534" y="1334061"/>
                          <a:pt x="251704" y="-35859"/>
                          <a:pt x="522546" y="719"/>
                        </a:cubicBezTo>
                        <a:cubicBezTo>
                          <a:pt x="793388" y="37297"/>
                          <a:pt x="2226349" y="453411"/>
                          <a:pt x="1846520" y="2107356"/>
                        </a:cubicBezTo>
                        <a:cubicBezTo>
                          <a:pt x="1846520" y="3325205"/>
                          <a:pt x="1427187" y="3420430"/>
                          <a:pt x="1127460" y="3623152"/>
                        </a:cubicBezTo>
                        <a:cubicBezTo>
                          <a:pt x="827733" y="3825874"/>
                          <a:pt x="199154" y="3612895"/>
                          <a:pt x="48156" y="3323685"/>
                        </a:cubicBezTo>
                        <a:cubicBezTo>
                          <a:pt x="-102842" y="3034475"/>
                          <a:pt x="142404" y="2441717"/>
                          <a:pt x="221469" y="1887889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3" name="Rectangle 17">
                    <a:extLst>
                      <a:ext uri="{FF2B5EF4-FFF2-40B4-BE49-F238E27FC236}">
                        <a16:creationId xmlns:a16="http://schemas.microsoft.com/office/drawing/2014/main" id="{E3495005-CE6D-4953-BD75-C51E28DE20A4}"/>
                      </a:ext>
                    </a:extLst>
                  </p:cNvPr>
                  <p:cNvSpPr/>
                  <p:nvPr/>
                </p:nvSpPr>
                <p:spPr>
                  <a:xfrm flipH="1">
                    <a:off x="1988173" y="5459548"/>
                    <a:ext cx="1109961" cy="1607803"/>
                  </a:xfrm>
                  <a:custGeom>
                    <a:avLst/>
                    <a:gdLst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139700 w 139700"/>
                      <a:gd name="connsiteY2" fmla="*/ 205828 h 205828"/>
                      <a:gd name="connsiteX3" fmla="*/ 0 w 139700"/>
                      <a:gd name="connsiteY3" fmla="*/ 205828 h 205828"/>
                      <a:gd name="connsiteX4" fmla="*/ 0 w 139700"/>
                      <a:gd name="connsiteY4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79506"/>
                      <a:gd name="connsiteY0" fmla="*/ 0 h 205828"/>
                      <a:gd name="connsiteX1" fmla="*/ 139700 w 179506"/>
                      <a:gd name="connsiteY1" fmla="*/ 0 h 205828"/>
                      <a:gd name="connsiteX2" fmla="*/ 98425 w 179506"/>
                      <a:gd name="connsiteY2" fmla="*/ 123825 h 205828"/>
                      <a:gd name="connsiteX3" fmla="*/ 139700 w 179506"/>
                      <a:gd name="connsiteY3" fmla="*/ 205828 h 205828"/>
                      <a:gd name="connsiteX4" fmla="*/ 0 w 179506"/>
                      <a:gd name="connsiteY4" fmla="*/ 205828 h 205828"/>
                      <a:gd name="connsiteX5" fmla="*/ 0 w 179506"/>
                      <a:gd name="connsiteY5" fmla="*/ 0 h 205828"/>
                      <a:gd name="connsiteX0" fmla="*/ 0 w 171195"/>
                      <a:gd name="connsiteY0" fmla="*/ 0 h 205828"/>
                      <a:gd name="connsiteX1" fmla="*/ 139700 w 171195"/>
                      <a:gd name="connsiteY1" fmla="*/ 0 h 205828"/>
                      <a:gd name="connsiteX2" fmla="*/ 98425 w 171195"/>
                      <a:gd name="connsiteY2" fmla="*/ 123825 h 205828"/>
                      <a:gd name="connsiteX3" fmla="*/ 139700 w 171195"/>
                      <a:gd name="connsiteY3" fmla="*/ 205828 h 205828"/>
                      <a:gd name="connsiteX4" fmla="*/ 0 w 171195"/>
                      <a:gd name="connsiteY4" fmla="*/ 205828 h 205828"/>
                      <a:gd name="connsiteX5" fmla="*/ 0 w 171195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71593"/>
                      <a:gd name="connsiteY0" fmla="*/ 0 h 205828"/>
                      <a:gd name="connsiteX1" fmla="*/ 139700 w 171593"/>
                      <a:gd name="connsiteY1" fmla="*/ 0 h 205828"/>
                      <a:gd name="connsiteX2" fmla="*/ 98425 w 171593"/>
                      <a:gd name="connsiteY2" fmla="*/ 123825 h 205828"/>
                      <a:gd name="connsiteX3" fmla="*/ 139700 w 171593"/>
                      <a:gd name="connsiteY3" fmla="*/ 205828 h 205828"/>
                      <a:gd name="connsiteX4" fmla="*/ 0 w 171593"/>
                      <a:gd name="connsiteY4" fmla="*/ 205828 h 205828"/>
                      <a:gd name="connsiteX5" fmla="*/ 0 w 171593"/>
                      <a:gd name="connsiteY5" fmla="*/ 0 h 205828"/>
                      <a:gd name="connsiteX0" fmla="*/ 6349 w 177942"/>
                      <a:gd name="connsiteY0" fmla="*/ 0 h 205828"/>
                      <a:gd name="connsiteX1" fmla="*/ 146049 w 177942"/>
                      <a:gd name="connsiteY1" fmla="*/ 0 h 205828"/>
                      <a:gd name="connsiteX2" fmla="*/ 104774 w 177942"/>
                      <a:gd name="connsiteY2" fmla="*/ 123825 h 205828"/>
                      <a:gd name="connsiteX3" fmla="*/ 146049 w 177942"/>
                      <a:gd name="connsiteY3" fmla="*/ 205828 h 205828"/>
                      <a:gd name="connsiteX4" fmla="*/ 6349 w 177942"/>
                      <a:gd name="connsiteY4" fmla="*/ 205828 h 205828"/>
                      <a:gd name="connsiteX5" fmla="*/ 6349 w 177942"/>
                      <a:gd name="connsiteY5" fmla="*/ 0 h 205828"/>
                      <a:gd name="connsiteX0" fmla="*/ 6349 w 177942"/>
                      <a:gd name="connsiteY0" fmla="*/ 19431 h 225259"/>
                      <a:gd name="connsiteX1" fmla="*/ 53799 w 177942"/>
                      <a:gd name="connsiteY1" fmla="*/ 0 h 225259"/>
                      <a:gd name="connsiteX2" fmla="*/ 104774 w 177942"/>
                      <a:gd name="connsiteY2" fmla="*/ 143256 h 225259"/>
                      <a:gd name="connsiteX3" fmla="*/ 146049 w 177942"/>
                      <a:gd name="connsiteY3" fmla="*/ 225259 h 225259"/>
                      <a:gd name="connsiteX4" fmla="*/ 6349 w 177942"/>
                      <a:gd name="connsiteY4" fmla="*/ 225259 h 225259"/>
                      <a:gd name="connsiteX5" fmla="*/ 6349 w 177942"/>
                      <a:gd name="connsiteY5" fmla="*/ 19431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70110 w 241703"/>
                      <a:gd name="connsiteY4" fmla="*/ 225259 h 225259"/>
                      <a:gd name="connsiteX5" fmla="*/ 0 w 241703"/>
                      <a:gd name="connsiteY5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713"/>
                      <a:gd name="connsiteX1" fmla="*/ 117560 w 241703"/>
                      <a:gd name="connsiteY1" fmla="*/ 0 h 225713"/>
                      <a:gd name="connsiteX2" fmla="*/ 168535 w 241703"/>
                      <a:gd name="connsiteY2" fmla="*/ 143256 h 225713"/>
                      <a:gd name="connsiteX3" fmla="*/ 209810 w 241703"/>
                      <a:gd name="connsiteY3" fmla="*/ 225259 h 225713"/>
                      <a:gd name="connsiteX4" fmla="*/ 0 w 241703"/>
                      <a:gd name="connsiteY4" fmla="*/ 7287 h 225713"/>
                      <a:gd name="connsiteX0" fmla="*/ 0 w 241703"/>
                      <a:gd name="connsiteY0" fmla="*/ 17002 h 235428"/>
                      <a:gd name="connsiteX1" fmla="*/ 95420 w 241703"/>
                      <a:gd name="connsiteY1" fmla="*/ 0 h 235428"/>
                      <a:gd name="connsiteX2" fmla="*/ 168535 w 241703"/>
                      <a:gd name="connsiteY2" fmla="*/ 152971 h 235428"/>
                      <a:gd name="connsiteX3" fmla="*/ 209810 w 241703"/>
                      <a:gd name="connsiteY3" fmla="*/ 234974 h 235428"/>
                      <a:gd name="connsiteX4" fmla="*/ 0 w 241703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595"/>
                      <a:gd name="connsiteX1" fmla="*/ 95420 w 247095"/>
                      <a:gd name="connsiteY1" fmla="*/ 0 h 235595"/>
                      <a:gd name="connsiteX2" fmla="*/ 168535 w 247095"/>
                      <a:gd name="connsiteY2" fmla="*/ 152971 h 235595"/>
                      <a:gd name="connsiteX3" fmla="*/ 209810 w 247095"/>
                      <a:gd name="connsiteY3" fmla="*/ 234974 h 235595"/>
                      <a:gd name="connsiteX4" fmla="*/ 0 w 247095"/>
                      <a:gd name="connsiteY4" fmla="*/ 17002 h 2355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7095" h="235595">
                        <a:moveTo>
                          <a:pt x="0" y="17002"/>
                        </a:moveTo>
                        <a:cubicBezTo>
                          <a:pt x="46567" y="17002"/>
                          <a:pt x="48853" y="0"/>
                          <a:pt x="95420" y="0"/>
                        </a:cubicBezTo>
                        <a:cubicBezTo>
                          <a:pt x="224887" y="19468"/>
                          <a:pt x="191818" y="118358"/>
                          <a:pt x="168535" y="152971"/>
                        </a:cubicBezTo>
                        <a:cubicBezTo>
                          <a:pt x="287068" y="180305"/>
                          <a:pt x="245737" y="240707"/>
                          <a:pt x="209810" y="234974"/>
                        </a:cubicBezTo>
                        <a:cubicBezTo>
                          <a:pt x="88213" y="244898"/>
                          <a:pt x="46336" y="134322"/>
                          <a:pt x="0" y="1700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4" name="Rectangle 17">
                    <a:extLst>
                      <a:ext uri="{FF2B5EF4-FFF2-40B4-BE49-F238E27FC236}">
                        <a16:creationId xmlns:a16="http://schemas.microsoft.com/office/drawing/2014/main" id="{D5843CF2-9D7F-4662-AC59-EEC024D042E6}"/>
                      </a:ext>
                    </a:extLst>
                  </p:cNvPr>
                  <p:cNvSpPr/>
                  <p:nvPr/>
                </p:nvSpPr>
                <p:spPr>
                  <a:xfrm rot="20808354" flipH="1">
                    <a:off x="4946425" y="5525101"/>
                    <a:ext cx="1113670" cy="1606164"/>
                  </a:xfrm>
                  <a:custGeom>
                    <a:avLst/>
                    <a:gdLst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139700 w 139700"/>
                      <a:gd name="connsiteY2" fmla="*/ 205828 h 205828"/>
                      <a:gd name="connsiteX3" fmla="*/ 0 w 139700"/>
                      <a:gd name="connsiteY3" fmla="*/ 205828 h 205828"/>
                      <a:gd name="connsiteX4" fmla="*/ 0 w 139700"/>
                      <a:gd name="connsiteY4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79506"/>
                      <a:gd name="connsiteY0" fmla="*/ 0 h 205828"/>
                      <a:gd name="connsiteX1" fmla="*/ 139700 w 179506"/>
                      <a:gd name="connsiteY1" fmla="*/ 0 h 205828"/>
                      <a:gd name="connsiteX2" fmla="*/ 98425 w 179506"/>
                      <a:gd name="connsiteY2" fmla="*/ 123825 h 205828"/>
                      <a:gd name="connsiteX3" fmla="*/ 139700 w 179506"/>
                      <a:gd name="connsiteY3" fmla="*/ 205828 h 205828"/>
                      <a:gd name="connsiteX4" fmla="*/ 0 w 179506"/>
                      <a:gd name="connsiteY4" fmla="*/ 205828 h 205828"/>
                      <a:gd name="connsiteX5" fmla="*/ 0 w 179506"/>
                      <a:gd name="connsiteY5" fmla="*/ 0 h 205828"/>
                      <a:gd name="connsiteX0" fmla="*/ 0 w 171195"/>
                      <a:gd name="connsiteY0" fmla="*/ 0 h 205828"/>
                      <a:gd name="connsiteX1" fmla="*/ 139700 w 171195"/>
                      <a:gd name="connsiteY1" fmla="*/ 0 h 205828"/>
                      <a:gd name="connsiteX2" fmla="*/ 98425 w 171195"/>
                      <a:gd name="connsiteY2" fmla="*/ 123825 h 205828"/>
                      <a:gd name="connsiteX3" fmla="*/ 139700 w 171195"/>
                      <a:gd name="connsiteY3" fmla="*/ 205828 h 205828"/>
                      <a:gd name="connsiteX4" fmla="*/ 0 w 171195"/>
                      <a:gd name="connsiteY4" fmla="*/ 205828 h 205828"/>
                      <a:gd name="connsiteX5" fmla="*/ 0 w 171195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71593"/>
                      <a:gd name="connsiteY0" fmla="*/ 0 h 205828"/>
                      <a:gd name="connsiteX1" fmla="*/ 139700 w 171593"/>
                      <a:gd name="connsiteY1" fmla="*/ 0 h 205828"/>
                      <a:gd name="connsiteX2" fmla="*/ 98425 w 171593"/>
                      <a:gd name="connsiteY2" fmla="*/ 123825 h 205828"/>
                      <a:gd name="connsiteX3" fmla="*/ 139700 w 171593"/>
                      <a:gd name="connsiteY3" fmla="*/ 205828 h 205828"/>
                      <a:gd name="connsiteX4" fmla="*/ 0 w 171593"/>
                      <a:gd name="connsiteY4" fmla="*/ 205828 h 205828"/>
                      <a:gd name="connsiteX5" fmla="*/ 0 w 171593"/>
                      <a:gd name="connsiteY5" fmla="*/ 0 h 205828"/>
                      <a:gd name="connsiteX0" fmla="*/ 6349 w 177942"/>
                      <a:gd name="connsiteY0" fmla="*/ 0 h 205828"/>
                      <a:gd name="connsiteX1" fmla="*/ 146049 w 177942"/>
                      <a:gd name="connsiteY1" fmla="*/ 0 h 205828"/>
                      <a:gd name="connsiteX2" fmla="*/ 104774 w 177942"/>
                      <a:gd name="connsiteY2" fmla="*/ 123825 h 205828"/>
                      <a:gd name="connsiteX3" fmla="*/ 146049 w 177942"/>
                      <a:gd name="connsiteY3" fmla="*/ 205828 h 205828"/>
                      <a:gd name="connsiteX4" fmla="*/ 6349 w 177942"/>
                      <a:gd name="connsiteY4" fmla="*/ 205828 h 205828"/>
                      <a:gd name="connsiteX5" fmla="*/ 6349 w 177942"/>
                      <a:gd name="connsiteY5" fmla="*/ 0 h 205828"/>
                      <a:gd name="connsiteX0" fmla="*/ 6349 w 177942"/>
                      <a:gd name="connsiteY0" fmla="*/ 19431 h 225259"/>
                      <a:gd name="connsiteX1" fmla="*/ 53799 w 177942"/>
                      <a:gd name="connsiteY1" fmla="*/ 0 h 225259"/>
                      <a:gd name="connsiteX2" fmla="*/ 104774 w 177942"/>
                      <a:gd name="connsiteY2" fmla="*/ 143256 h 225259"/>
                      <a:gd name="connsiteX3" fmla="*/ 146049 w 177942"/>
                      <a:gd name="connsiteY3" fmla="*/ 225259 h 225259"/>
                      <a:gd name="connsiteX4" fmla="*/ 6349 w 177942"/>
                      <a:gd name="connsiteY4" fmla="*/ 225259 h 225259"/>
                      <a:gd name="connsiteX5" fmla="*/ 6349 w 177942"/>
                      <a:gd name="connsiteY5" fmla="*/ 19431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70110 w 241703"/>
                      <a:gd name="connsiteY4" fmla="*/ 225259 h 225259"/>
                      <a:gd name="connsiteX5" fmla="*/ 0 w 241703"/>
                      <a:gd name="connsiteY5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713"/>
                      <a:gd name="connsiteX1" fmla="*/ 117560 w 241703"/>
                      <a:gd name="connsiteY1" fmla="*/ 0 h 225713"/>
                      <a:gd name="connsiteX2" fmla="*/ 168535 w 241703"/>
                      <a:gd name="connsiteY2" fmla="*/ 143256 h 225713"/>
                      <a:gd name="connsiteX3" fmla="*/ 209810 w 241703"/>
                      <a:gd name="connsiteY3" fmla="*/ 225259 h 225713"/>
                      <a:gd name="connsiteX4" fmla="*/ 0 w 241703"/>
                      <a:gd name="connsiteY4" fmla="*/ 7287 h 225713"/>
                      <a:gd name="connsiteX0" fmla="*/ 0 w 241703"/>
                      <a:gd name="connsiteY0" fmla="*/ 17002 h 235428"/>
                      <a:gd name="connsiteX1" fmla="*/ 95420 w 241703"/>
                      <a:gd name="connsiteY1" fmla="*/ 0 h 235428"/>
                      <a:gd name="connsiteX2" fmla="*/ 168535 w 241703"/>
                      <a:gd name="connsiteY2" fmla="*/ 152971 h 235428"/>
                      <a:gd name="connsiteX3" fmla="*/ 209810 w 241703"/>
                      <a:gd name="connsiteY3" fmla="*/ 234974 h 235428"/>
                      <a:gd name="connsiteX4" fmla="*/ 0 w 241703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596"/>
                      <a:gd name="connsiteX1" fmla="*/ 95420 w 247095"/>
                      <a:gd name="connsiteY1" fmla="*/ 0 h 235596"/>
                      <a:gd name="connsiteX2" fmla="*/ 168535 w 247095"/>
                      <a:gd name="connsiteY2" fmla="*/ 152971 h 235596"/>
                      <a:gd name="connsiteX3" fmla="*/ 209810 w 247095"/>
                      <a:gd name="connsiteY3" fmla="*/ 234974 h 235596"/>
                      <a:gd name="connsiteX4" fmla="*/ 0 w 247095"/>
                      <a:gd name="connsiteY4" fmla="*/ 17002 h 235596"/>
                      <a:gd name="connsiteX0" fmla="*/ 428 w 247523"/>
                      <a:gd name="connsiteY0" fmla="*/ 17002 h 235355"/>
                      <a:gd name="connsiteX1" fmla="*/ 95848 w 247523"/>
                      <a:gd name="connsiteY1" fmla="*/ 0 h 235355"/>
                      <a:gd name="connsiteX2" fmla="*/ 168963 w 247523"/>
                      <a:gd name="connsiteY2" fmla="*/ 152971 h 235355"/>
                      <a:gd name="connsiteX3" fmla="*/ 210238 w 247523"/>
                      <a:gd name="connsiteY3" fmla="*/ 234974 h 235355"/>
                      <a:gd name="connsiteX4" fmla="*/ 82411 w 247523"/>
                      <a:gd name="connsiteY4" fmla="*/ 167394 h 235355"/>
                      <a:gd name="connsiteX5" fmla="*/ 428 w 247523"/>
                      <a:gd name="connsiteY5" fmla="*/ 17002 h 235355"/>
                      <a:gd name="connsiteX0" fmla="*/ 826 w 247921"/>
                      <a:gd name="connsiteY0" fmla="*/ 17002 h 235355"/>
                      <a:gd name="connsiteX1" fmla="*/ 96246 w 247921"/>
                      <a:gd name="connsiteY1" fmla="*/ 0 h 235355"/>
                      <a:gd name="connsiteX2" fmla="*/ 169361 w 247921"/>
                      <a:gd name="connsiteY2" fmla="*/ 152971 h 235355"/>
                      <a:gd name="connsiteX3" fmla="*/ 210636 w 247921"/>
                      <a:gd name="connsiteY3" fmla="*/ 234974 h 235355"/>
                      <a:gd name="connsiteX4" fmla="*/ 82809 w 247921"/>
                      <a:gd name="connsiteY4" fmla="*/ 167394 h 235355"/>
                      <a:gd name="connsiteX5" fmla="*/ 826 w 247921"/>
                      <a:gd name="connsiteY5" fmla="*/ 17002 h 235355"/>
                      <a:gd name="connsiteX0" fmla="*/ 826 w 247921"/>
                      <a:gd name="connsiteY0" fmla="*/ 17002 h 235355"/>
                      <a:gd name="connsiteX1" fmla="*/ 96246 w 247921"/>
                      <a:gd name="connsiteY1" fmla="*/ 0 h 235355"/>
                      <a:gd name="connsiteX2" fmla="*/ 169361 w 247921"/>
                      <a:gd name="connsiteY2" fmla="*/ 152971 h 235355"/>
                      <a:gd name="connsiteX3" fmla="*/ 210636 w 247921"/>
                      <a:gd name="connsiteY3" fmla="*/ 234974 h 235355"/>
                      <a:gd name="connsiteX4" fmla="*/ 82809 w 247921"/>
                      <a:gd name="connsiteY4" fmla="*/ 167394 h 235355"/>
                      <a:gd name="connsiteX5" fmla="*/ 826 w 247921"/>
                      <a:gd name="connsiteY5" fmla="*/ 17002 h 235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921" h="235355">
                        <a:moveTo>
                          <a:pt x="826" y="17002"/>
                        </a:moveTo>
                        <a:cubicBezTo>
                          <a:pt x="47393" y="17002"/>
                          <a:pt x="49679" y="0"/>
                          <a:pt x="96246" y="0"/>
                        </a:cubicBezTo>
                        <a:cubicBezTo>
                          <a:pt x="225713" y="19468"/>
                          <a:pt x="192644" y="118358"/>
                          <a:pt x="169361" y="152971"/>
                        </a:cubicBezTo>
                        <a:cubicBezTo>
                          <a:pt x="287894" y="180305"/>
                          <a:pt x="246563" y="240707"/>
                          <a:pt x="210636" y="234974"/>
                        </a:cubicBezTo>
                        <a:cubicBezTo>
                          <a:pt x="192734" y="237296"/>
                          <a:pt x="112000" y="213898"/>
                          <a:pt x="82809" y="167394"/>
                        </a:cubicBezTo>
                        <a:cubicBezTo>
                          <a:pt x="18690" y="138969"/>
                          <a:pt x="-4890" y="44819"/>
                          <a:pt x="826" y="1700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" name="Rectangle 17">
                    <a:extLst>
                      <a:ext uri="{FF2B5EF4-FFF2-40B4-BE49-F238E27FC236}">
                        <a16:creationId xmlns:a16="http://schemas.microsoft.com/office/drawing/2014/main" id="{EB8D7F54-B4E4-40D8-A993-D2A1BDD20232}"/>
                      </a:ext>
                    </a:extLst>
                  </p:cNvPr>
                  <p:cNvSpPr/>
                  <p:nvPr/>
                </p:nvSpPr>
                <p:spPr>
                  <a:xfrm rot="5221854" flipH="1">
                    <a:off x="5349314" y="5250289"/>
                    <a:ext cx="411104" cy="83228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6" name="Oval 315">
                    <a:extLst>
                      <a:ext uri="{FF2B5EF4-FFF2-40B4-BE49-F238E27FC236}">
                        <a16:creationId xmlns:a16="http://schemas.microsoft.com/office/drawing/2014/main" id="{C290524D-7A37-48A0-A5A4-2F29326BD592}"/>
                      </a:ext>
                    </a:extLst>
                  </p:cNvPr>
                  <p:cNvSpPr/>
                  <p:nvPr/>
                </p:nvSpPr>
                <p:spPr>
                  <a:xfrm rot="19024949" flipH="1">
                    <a:off x="933399" y="2105457"/>
                    <a:ext cx="2904983" cy="3023599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7" name="Oval 316">
                    <a:extLst>
                      <a:ext uri="{FF2B5EF4-FFF2-40B4-BE49-F238E27FC236}">
                        <a16:creationId xmlns:a16="http://schemas.microsoft.com/office/drawing/2014/main" id="{B5AB1D79-2C82-4169-B7DF-34BEA601129D}"/>
                      </a:ext>
                    </a:extLst>
                  </p:cNvPr>
                  <p:cNvSpPr/>
                  <p:nvPr/>
                </p:nvSpPr>
                <p:spPr>
                  <a:xfrm rot="12549733">
                    <a:off x="1612929" y="3011934"/>
                    <a:ext cx="648367" cy="8129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8" name="Oval 317">
                    <a:extLst>
                      <a:ext uri="{FF2B5EF4-FFF2-40B4-BE49-F238E27FC236}">
                        <a16:creationId xmlns:a16="http://schemas.microsoft.com/office/drawing/2014/main" id="{60050A02-D37E-4744-846F-DB3BFD18D318}"/>
                      </a:ext>
                    </a:extLst>
                  </p:cNvPr>
                  <p:cNvSpPr/>
                  <p:nvPr/>
                </p:nvSpPr>
                <p:spPr>
                  <a:xfrm rot="1145358">
                    <a:off x="1667732" y="3233688"/>
                    <a:ext cx="421039" cy="5279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9" name="Oval 318">
                    <a:extLst>
                      <a:ext uri="{FF2B5EF4-FFF2-40B4-BE49-F238E27FC236}">
                        <a16:creationId xmlns:a16="http://schemas.microsoft.com/office/drawing/2014/main" id="{D84061AE-B947-411B-9034-11DB5A4E89F3}"/>
                      </a:ext>
                    </a:extLst>
                  </p:cNvPr>
                  <p:cNvSpPr/>
                  <p:nvPr/>
                </p:nvSpPr>
                <p:spPr>
                  <a:xfrm rot="343406">
                    <a:off x="1675095" y="3363540"/>
                    <a:ext cx="220631" cy="27663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0" name="Oval 26">
                    <a:extLst>
                      <a:ext uri="{FF2B5EF4-FFF2-40B4-BE49-F238E27FC236}">
                        <a16:creationId xmlns:a16="http://schemas.microsoft.com/office/drawing/2014/main" id="{433980FC-C30A-43A9-ADDF-B3A57ACB4992}"/>
                      </a:ext>
                    </a:extLst>
                  </p:cNvPr>
                  <p:cNvSpPr/>
                  <p:nvPr/>
                </p:nvSpPr>
                <p:spPr>
                  <a:xfrm>
                    <a:off x="1158958" y="3899936"/>
                    <a:ext cx="194761" cy="296948"/>
                  </a:xfrm>
                  <a:custGeom>
                    <a:avLst/>
                    <a:gdLst>
                      <a:gd name="connsiteX0" fmla="*/ 0 w 93730"/>
                      <a:gd name="connsiteY0" fmla="*/ 58761 h 117522"/>
                      <a:gd name="connsiteX1" fmla="*/ 46865 w 93730"/>
                      <a:gd name="connsiteY1" fmla="*/ 0 h 117522"/>
                      <a:gd name="connsiteX2" fmla="*/ 93730 w 93730"/>
                      <a:gd name="connsiteY2" fmla="*/ 58761 h 117522"/>
                      <a:gd name="connsiteX3" fmla="*/ 46865 w 93730"/>
                      <a:gd name="connsiteY3" fmla="*/ 117522 h 117522"/>
                      <a:gd name="connsiteX4" fmla="*/ 0 w 93730"/>
                      <a:gd name="connsiteY4" fmla="*/ 58761 h 117522"/>
                      <a:gd name="connsiteX0" fmla="*/ 0 w 93730"/>
                      <a:gd name="connsiteY0" fmla="*/ 58761 h 66105"/>
                      <a:gd name="connsiteX1" fmla="*/ 46865 w 93730"/>
                      <a:gd name="connsiteY1" fmla="*/ 0 h 66105"/>
                      <a:gd name="connsiteX2" fmla="*/ 93730 w 93730"/>
                      <a:gd name="connsiteY2" fmla="*/ 58761 h 66105"/>
                      <a:gd name="connsiteX3" fmla="*/ 0 w 93730"/>
                      <a:gd name="connsiteY3" fmla="*/ 58761 h 66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3730" h="66105">
                        <a:moveTo>
                          <a:pt x="0" y="58761"/>
                        </a:moveTo>
                        <a:cubicBezTo>
                          <a:pt x="0" y="26308"/>
                          <a:pt x="20982" y="0"/>
                          <a:pt x="46865" y="0"/>
                        </a:cubicBezTo>
                        <a:cubicBezTo>
                          <a:pt x="72748" y="0"/>
                          <a:pt x="93730" y="26308"/>
                          <a:pt x="93730" y="58761"/>
                        </a:cubicBezTo>
                        <a:cubicBezTo>
                          <a:pt x="85919" y="68554"/>
                          <a:pt x="7811" y="68554"/>
                          <a:pt x="0" y="58761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1" name="Freeform: Shape 320">
                    <a:extLst>
                      <a:ext uri="{FF2B5EF4-FFF2-40B4-BE49-F238E27FC236}">
                        <a16:creationId xmlns:a16="http://schemas.microsoft.com/office/drawing/2014/main" id="{5FE4C780-37E3-4649-9B28-DEE8C6C3FCB4}"/>
                      </a:ext>
                    </a:extLst>
                  </p:cNvPr>
                  <p:cNvSpPr/>
                  <p:nvPr/>
                </p:nvSpPr>
                <p:spPr>
                  <a:xfrm flipH="1">
                    <a:off x="1120581" y="4084301"/>
                    <a:ext cx="105916" cy="288812"/>
                  </a:xfrm>
                  <a:custGeom>
                    <a:avLst/>
                    <a:gdLst>
                      <a:gd name="connsiteX0" fmla="*/ 173 w 83517"/>
                      <a:gd name="connsiteY0" fmla="*/ 0 h 64294"/>
                      <a:gd name="connsiteX1" fmla="*/ 7317 w 83517"/>
                      <a:gd name="connsiteY1" fmla="*/ 52387 h 64294"/>
                      <a:gd name="connsiteX2" fmla="*/ 47798 w 83517"/>
                      <a:gd name="connsiteY2" fmla="*/ 64294 h 64294"/>
                      <a:gd name="connsiteX3" fmla="*/ 76373 w 83517"/>
                      <a:gd name="connsiteY3" fmla="*/ 52387 h 64294"/>
                      <a:gd name="connsiteX4" fmla="*/ 83517 w 83517"/>
                      <a:gd name="connsiteY4" fmla="*/ 28575 h 64294"/>
                      <a:gd name="connsiteX5" fmla="*/ 83517 w 83517"/>
                      <a:gd name="connsiteY5" fmla="*/ 28575 h 64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3517" h="64294">
                        <a:moveTo>
                          <a:pt x="173" y="0"/>
                        </a:moveTo>
                        <a:cubicBezTo>
                          <a:pt x="-224" y="20835"/>
                          <a:pt x="-620" y="41671"/>
                          <a:pt x="7317" y="52387"/>
                        </a:cubicBezTo>
                        <a:cubicBezTo>
                          <a:pt x="15254" y="63103"/>
                          <a:pt x="36289" y="64294"/>
                          <a:pt x="47798" y="64294"/>
                        </a:cubicBezTo>
                        <a:cubicBezTo>
                          <a:pt x="59307" y="64294"/>
                          <a:pt x="70420" y="58340"/>
                          <a:pt x="76373" y="52387"/>
                        </a:cubicBezTo>
                        <a:cubicBezTo>
                          <a:pt x="82326" y="46434"/>
                          <a:pt x="83517" y="28575"/>
                          <a:pt x="83517" y="28575"/>
                        </a:cubicBezTo>
                        <a:lnTo>
                          <a:pt x="83517" y="2857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2" name="Freeform: Shape 321">
                    <a:extLst>
                      <a:ext uri="{FF2B5EF4-FFF2-40B4-BE49-F238E27FC236}">
                        <a16:creationId xmlns:a16="http://schemas.microsoft.com/office/drawing/2014/main" id="{82E8F279-29E5-42C9-A590-E71A08D167CB}"/>
                      </a:ext>
                    </a:extLst>
                  </p:cNvPr>
                  <p:cNvSpPr/>
                  <p:nvPr/>
                </p:nvSpPr>
                <p:spPr>
                  <a:xfrm rot="732622">
                    <a:off x="1220668" y="4162706"/>
                    <a:ext cx="375162" cy="430628"/>
                  </a:xfrm>
                  <a:custGeom>
                    <a:avLst/>
                    <a:gdLst>
                      <a:gd name="connsiteX0" fmla="*/ 173 w 83517"/>
                      <a:gd name="connsiteY0" fmla="*/ 0 h 64294"/>
                      <a:gd name="connsiteX1" fmla="*/ 7317 w 83517"/>
                      <a:gd name="connsiteY1" fmla="*/ 52387 h 64294"/>
                      <a:gd name="connsiteX2" fmla="*/ 47798 w 83517"/>
                      <a:gd name="connsiteY2" fmla="*/ 64294 h 64294"/>
                      <a:gd name="connsiteX3" fmla="*/ 76373 w 83517"/>
                      <a:gd name="connsiteY3" fmla="*/ 52387 h 64294"/>
                      <a:gd name="connsiteX4" fmla="*/ 83517 w 83517"/>
                      <a:gd name="connsiteY4" fmla="*/ 28575 h 64294"/>
                      <a:gd name="connsiteX5" fmla="*/ 83517 w 83517"/>
                      <a:gd name="connsiteY5" fmla="*/ 28575 h 64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3517" h="64294">
                        <a:moveTo>
                          <a:pt x="173" y="0"/>
                        </a:moveTo>
                        <a:cubicBezTo>
                          <a:pt x="-224" y="20835"/>
                          <a:pt x="-620" y="41671"/>
                          <a:pt x="7317" y="52387"/>
                        </a:cubicBezTo>
                        <a:cubicBezTo>
                          <a:pt x="15254" y="63103"/>
                          <a:pt x="36289" y="64294"/>
                          <a:pt x="47798" y="64294"/>
                        </a:cubicBezTo>
                        <a:cubicBezTo>
                          <a:pt x="59307" y="64294"/>
                          <a:pt x="70420" y="58340"/>
                          <a:pt x="76373" y="52387"/>
                        </a:cubicBezTo>
                        <a:cubicBezTo>
                          <a:pt x="82326" y="46434"/>
                          <a:pt x="83517" y="28575"/>
                          <a:pt x="83517" y="28575"/>
                        </a:cubicBezTo>
                        <a:lnTo>
                          <a:pt x="83517" y="2857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3" name="Oval 322">
                    <a:extLst>
                      <a:ext uri="{FF2B5EF4-FFF2-40B4-BE49-F238E27FC236}">
                        <a16:creationId xmlns:a16="http://schemas.microsoft.com/office/drawing/2014/main" id="{CCB182E9-6614-43F4-9137-911CA49754E2}"/>
                      </a:ext>
                    </a:extLst>
                  </p:cNvPr>
                  <p:cNvSpPr/>
                  <p:nvPr/>
                </p:nvSpPr>
                <p:spPr>
                  <a:xfrm rot="343406" flipV="1">
                    <a:off x="1841546" y="3561975"/>
                    <a:ext cx="150172" cy="18829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4" name="Rectangle 17">
                    <a:extLst>
                      <a:ext uri="{FF2B5EF4-FFF2-40B4-BE49-F238E27FC236}">
                        <a16:creationId xmlns:a16="http://schemas.microsoft.com/office/drawing/2014/main" id="{6F0D7B1A-83D3-4FD6-AB6F-FFB35BFA6CC1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2735446" y="5170411"/>
                    <a:ext cx="449600" cy="635191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5" name="Oval 324">
                    <a:extLst>
                      <a:ext uri="{FF2B5EF4-FFF2-40B4-BE49-F238E27FC236}">
                        <a16:creationId xmlns:a16="http://schemas.microsoft.com/office/drawing/2014/main" id="{337CB4CC-EF90-4373-AD07-7C5B7A8ED20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292239" y="4981907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6" name="Oval 325">
                    <a:extLst>
                      <a:ext uri="{FF2B5EF4-FFF2-40B4-BE49-F238E27FC236}">
                        <a16:creationId xmlns:a16="http://schemas.microsoft.com/office/drawing/2014/main" id="{EAD9966C-9CF0-42E0-A933-55E0C45E3FC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193152" y="5489970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7" name="Oval 326">
                    <a:extLst>
                      <a:ext uri="{FF2B5EF4-FFF2-40B4-BE49-F238E27FC236}">
                        <a16:creationId xmlns:a16="http://schemas.microsoft.com/office/drawing/2014/main" id="{043C3DC5-EF83-440E-B358-00B7496752A1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730252" y="4609786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8" name="Oval 327">
                    <a:extLst>
                      <a:ext uri="{FF2B5EF4-FFF2-40B4-BE49-F238E27FC236}">
                        <a16:creationId xmlns:a16="http://schemas.microsoft.com/office/drawing/2014/main" id="{9F4DB9FD-F3C9-4B99-890D-8B2701CAB5C2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808595" y="5204146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9" name="Oval 328">
                    <a:extLst>
                      <a:ext uri="{FF2B5EF4-FFF2-40B4-BE49-F238E27FC236}">
                        <a16:creationId xmlns:a16="http://schemas.microsoft.com/office/drawing/2014/main" id="{C2C2D19C-0B2F-44C6-817A-EA6E5CFCF4C6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722019" y="5812432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0" name="Oval 329">
                    <a:extLst>
                      <a:ext uri="{FF2B5EF4-FFF2-40B4-BE49-F238E27FC236}">
                        <a16:creationId xmlns:a16="http://schemas.microsoft.com/office/drawing/2014/main" id="{FB27E333-E33A-4923-8AD1-068311C2A069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289706" y="4676378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1" name="Oval 330">
                    <a:extLst>
                      <a:ext uri="{FF2B5EF4-FFF2-40B4-BE49-F238E27FC236}">
                        <a16:creationId xmlns:a16="http://schemas.microsoft.com/office/drawing/2014/main" id="{FE71019D-733D-4274-B697-F15B8925DE6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434218" y="5217878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2" name="Oval 331">
                    <a:extLst>
                      <a:ext uri="{FF2B5EF4-FFF2-40B4-BE49-F238E27FC236}">
                        <a16:creationId xmlns:a16="http://schemas.microsoft.com/office/drawing/2014/main" id="{26A6C1B4-2E6F-417E-B6F7-2332E001A966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348115" y="5857654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3" name="Oval 332">
                    <a:extLst>
                      <a:ext uri="{FF2B5EF4-FFF2-40B4-BE49-F238E27FC236}">
                        <a16:creationId xmlns:a16="http://schemas.microsoft.com/office/drawing/2014/main" id="{753DFE90-8407-495D-B40B-C609F70B19E4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973465" y="5610960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8EABB401-20B6-4E79-B778-0B0F655225D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002308" y="4839833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5" name="Oval 334">
                    <a:extLst>
                      <a:ext uri="{FF2B5EF4-FFF2-40B4-BE49-F238E27FC236}">
                        <a16:creationId xmlns:a16="http://schemas.microsoft.com/office/drawing/2014/main" id="{3C4DD7C2-0826-4BE0-A7B5-67CE009E7110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928908" y="4381123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C23C82A4-A51B-4797-839A-060C8DBDE63A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831605" y="4509868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7" name="Oval 336">
                    <a:extLst>
                      <a:ext uri="{FF2B5EF4-FFF2-40B4-BE49-F238E27FC236}">
                        <a16:creationId xmlns:a16="http://schemas.microsoft.com/office/drawing/2014/main" id="{EAC4752D-5BED-43BE-A5EE-018966E8EEAF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586324" y="5103636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8" name="Oval 337">
                    <a:extLst>
                      <a:ext uri="{FF2B5EF4-FFF2-40B4-BE49-F238E27FC236}">
                        <a16:creationId xmlns:a16="http://schemas.microsoft.com/office/drawing/2014/main" id="{1EECAD8F-0BFD-459F-AE03-B90ABB024DC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918176" y="5524523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9" name="Oval 338">
                    <a:extLst>
                      <a:ext uri="{FF2B5EF4-FFF2-40B4-BE49-F238E27FC236}">
                        <a16:creationId xmlns:a16="http://schemas.microsoft.com/office/drawing/2014/main" id="{F69CDD19-54DF-4295-953F-C4EEC297BB8E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465764" y="5890584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0" name="Oval 339">
                    <a:extLst>
                      <a:ext uri="{FF2B5EF4-FFF2-40B4-BE49-F238E27FC236}">
                        <a16:creationId xmlns:a16="http://schemas.microsoft.com/office/drawing/2014/main" id="{7951FE5C-9BAF-4E4C-81CA-1A30CD254094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25516" y="5218813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1" name="Oval 340">
                    <a:extLst>
                      <a:ext uri="{FF2B5EF4-FFF2-40B4-BE49-F238E27FC236}">
                        <a16:creationId xmlns:a16="http://schemas.microsoft.com/office/drawing/2014/main" id="{30577C41-4ADC-4C14-9C6A-ACECF83C9AC3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51862" y="5708171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2" name="Oval 341">
                    <a:extLst>
                      <a:ext uri="{FF2B5EF4-FFF2-40B4-BE49-F238E27FC236}">
                        <a16:creationId xmlns:a16="http://schemas.microsoft.com/office/drawing/2014/main" id="{B63908C2-CFFD-4D4B-AF40-CE57607517E0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095761" y="4154627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3" name="Oval 342">
                    <a:extLst>
                      <a:ext uri="{FF2B5EF4-FFF2-40B4-BE49-F238E27FC236}">
                        <a16:creationId xmlns:a16="http://schemas.microsoft.com/office/drawing/2014/main" id="{EB7E13A4-D6F3-49DF-8101-44074D042A47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152747" y="3543871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4" name="Oval 343">
                    <a:extLst>
                      <a:ext uri="{FF2B5EF4-FFF2-40B4-BE49-F238E27FC236}">
                        <a16:creationId xmlns:a16="http://schemas.microsoft.com/office/drawing/2014/main" id="{A3DE6BE6-5666-4DAF-BF21-898E757C259B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592022" y="3608185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5" name="Oval 344">
                    <a:extLst>
                      <a:ext uri="{FF2B5EF4-FFF2-40B4-BE49-F238E27FC236}">
                        <a16:creationId xmlns:a16="http://schemas.microsoft.com/office/drawing/2014/main" id="{EC24C71B-76C6-409D-A0BB-D18B0BF210A1}"/>
                      </a:ext>
                    </a:extLst>
                  </p:cNvPr>
                  <p:cNvSpPr/>
                  <p:nvPr/>
                </p:nvSpPr>
                <p:spPr>
                  <a:xfrm rot="343406">
                    <a:off x="6389531" y="4476386"/>
                    <a:ext cx="170482" cy="2459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6" name="Oval 345">
                    <a:extLst>
                      <a:ext uri="{FF2B5EF4-FFF2-40B4-BE49-F238E27FC236}">
                        <a16:creationId xmlns:a16="http://schemas.microsoft.com/office/drawing/2014/main" id="{922C6B4D-82BE-4D43-BF75-49CF443911B6}"/>
                      </a:ext>
                    </a:extLst>
                  </p:cNvPr>
                  <p:cNvSpPr/>
                  <p:nvPr/>
                </p:nvSpPr>
                <p:spPr>
                  <a:xfrm rot="343406">
                    <a:off x="6748085" y="4427970"/>
                    <a:ext cx="170482" cy="2459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7" name="Oval 346">
                    <a:extLst>
                      <a:ext uri="{FF2B5EF4-FFF2-40B4-BE49-F238E27FC236}">
                        <a16:creationId xmlns:a16="http://schemas.microsoft.com/office/drawing/2014/main" id="{444B3AA5-14B1-4A0F-9A82-D56DCA38BBF9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021956" y="4559713"/>
                    <a:ext cx="170482" cy="2459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8" name="Oval 347">
                    <a:extLst>
                      <a:ext uri="{FF2B5EF4-FFF2-40B4-BE49-F238E27FC236}">
                        <a16:creationId xmlns:a16="http://schemas.microsoft.com/office/drawing/2014/main" id="{9C1AB87A-22AD-4BC3-878A-39EBB08DD45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313830" y="4479463"/>
                    <a:ext cx="170482" cy="2459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9" name="Oval 348">
                    <a:extLst>
                      <a:ext uri="{FF2B5EF4-FFF2-40B4-BE49-F238E27FC236}">
                        <a16:creationId xmlns:a16="http://schemas.microsoft.com/office/drawing/2014/main" id="{B588B19A-ADE0-4851-A96D-9B0C23F19FBC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557761" y="4654691"/>
                    <a:ext cx="170482" cy="2459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0" name="Oval 349">
                    <a:extLst>
                      <a:ext uri="{FF2B5EF4-FFF2-40B4-BE49-F238E27FC236}">
                        <a16:creationId xmlns:a16="http://schemas.microsoft.com/office/drawing/2014/main" id="{1ADA6E55-D7AE-4B88-8B6B-8649B56C21F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488038" y="5243055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1" name="Oval 350">
                    <a:extLst>
                      <a:ext uri="{FF2B5EF4-FFF2-40B4-BE49-F238E27FC236}">
                        <a16:creationId xmlns:a16="http://schemas.microsoft.com/office/drawing/2014/main" id="{BD205BEC-00E6-48B1-9971-B85B25D2C703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321472" y="4642425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2" name="Oval 351">
                    <a:extLst>
                      <a:ext uri="{FF2B5EF4-FFF2-40B4-BE49-F238E27FC236}">
                        <a16:creationId xmlns:a16="http://schemas.microsoft.com/office/drawing/2014/main" id="{2AEDBB0B-C0C8-4022-9046-5DD479847069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349890" y="5041082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3" name="Oval 352">
                    <a:extLst>
                      <a:ext uri="{FF2B5EF4-FFF2-40B4-BE49-F238E27FC236}">
                        <a16:creationId xmlns:a16="http://schemas.microsoft.com/office/drawing/2014/main" id="{FA673C73-C0FC-4F5B-B4E2-E27245AEE016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53021" y="5287206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4" name="Oval 353">
                    <a:extLst>
                      <a:ext uri="{FF2B5EF4-FFF2-40B4-BE49-F238E27FC236}">
                        <a16:creationId xmlns:a16="http://schemas.microsoft.com/office/drawing/2014/main" id="{7A680A0F-7A58-47A6-81BC-3F2DB765D54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219343" y="5562817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5" name="Oval 354">
                    <a:extLst>
                      <a:ext uri="{FF2B5EF4-FFF2-40B4-BE49-F238E27FC236}">
                        <a16:creationId xmlns:a16="http://schemas.microsoft.com/office/drawing/2014/main" id="{808FC0B1-F4E0-4D7A-B773-5E63B91A7D36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82364" y="5695305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6" name="Oval 355">
                    <a:extLst>
                      <a:ext uri="{FF2B5EF4-FFF2-40B4-BE49-F238E27FC236}">
                        <a16:creationId xmlns:a16="http://schemas.microsoft.com/office/drawing/2014/main" id="{3AA03FFD-10A1-43F2-B46B-94E700FC33EE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481709" y="6162079"/>
                    <a:ext cx="164511" cy="23734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7" name="Oval 356">
                    <a:extLst>
                      <a:ext uri="{FF2B5EF4-FFF2-40B4-BE49-F238E27FC236}">
                        <a16:creationId xmlns:a16="http://schemas.microsoft.com/office/drawing/2014/main" id="{1FC8150A-4B8C-4E22-958B-AFBF8738944A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382222" y="5915631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8" name="Oval 357">
                    <a:extLst>
                      <a:ext uri="{FF2B5EF4-FFF2-40B4-BE49-F238E27FC236}">
                        <a16:creationId xmlns:a16="http://schemas.microsoft.com/office/drawing/2014/main" id="{A4236258-323C-4FCB-9F25-1B62754E40B4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989435" y="5668010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9" name="Oval 358">
                    <a:extLst>
                      <a:ext uri="{FF2B5EF4-FFF2-40B4-BE49-F238E27FC236}">
                        <a16:creationId xmlns:a16="http://schemas.microsoft.com/office/drawing/2014/main" id="{6B251EAF-B6DD-4E91-9948-12C07761E3AF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507073" y="5946528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0" name="Oval 359">
                    <a:extLst>
                      <a:ext uri="{FF2B5EF4-FFF2-40B4-BE49-F238E27FC236}">
                        <a16:creationId xmlns:a16="http://schemas.microsoft.com/office/drawing/2014/main" id="{8F04ED0C-5F30-4988-889D-2BC88526C0DB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130346" y="4231754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1" name="Oval 360">
                    <a:extLst>
                      <a:ext uri="{FF2B5EF4-FFF2-40B4-BE49-F238E27FC236}">
                        <a16:creationId xmlns:a16="http://schemas.microsoft.com/office/drawing/2014/main" id="{A1745B81-72A5-446D-B8D0-4275D33AFD7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202770" y="3563750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2" name="Oval 361">
                    <a:extLst>
                      <a:ext uri="{FF2B5EF4-FFF2-40B4-BE49-F238E27FC236}">
                        <a16:creationId xmlns:a16="http://schemas.microsoft.com/office/drawing/2014/main" id="{9FBB5F14-222E-49B9-98E5-2F986C526329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660573" y="3681679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3" name="Oval 362">
                    <a:extLst>
                      <a:ext uri="{FF2B5EF4-FFF2-40B4-BE49-F238E27FC236}">
                        <a16:creationId xmlns:a16="http://schemas.microsoft.com/office/drawing/2014/main" id="{429C679E-41B2-451F-8895-A2120DB1C80C}"/>
                      </a:ext>
                    </a:extLst>
                  </p:cNvPr>
                  <p:cNvSpPr/>
                  <p:nvPr/>
                </p:nvSpPr>
                <p:spPr>
                  <a:xfrm rot="343406">
                    <a:off x="6428606" y="4514247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4" name="Oval 363">
                    <a:extLst>
                      <a:ext uri="{FF2B5EF4-FFF2-40B4-BE49-F238E27FC236}">
                        <a16:creationId xmlns:a16="http://schemas.microsoft.com/office/drawing/2014/main" id="{0BF637CA-5D2F-48CA-906D-155A1CC8012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6781935" y="4517504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5" name="Oval 364">
                    <a:extLst>
                      <a:ext uri="{FF2B5EF4-FFF2-40B4-BE49-F238E27FC236}">
                        <a16:creationId xmlns:a16="http://schemas.microsoft.com/office/drawing/2014/main" id="{1EB41D95-8878-4A06-BC64-303EE72F0EEF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043719" y="4570353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6" name="Oval 365">
                    <a:extLst>
                      <a:ext uri="{FF2B5EF4-FFF2-40B4-BE49-F238E27FC236}">
                        <a16:creationId xmlns:a16="http://schemas.microsoft.com/office/drawing/2014/main" id="{C1875314-898E-4810-9F68-E7DA0E5A1006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344633" y="4559392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7" name="Oval 366">
                    <a:extLst>
                      <a:ext uri="{FF2B5EF4-FFF2-40B4-BE49-F238E27FC236}">
                        <a16:creationId xmlns:a16="http://schemas.microsoft.com/office/drawing/2014/main" id="{E003A774-7049-4B16-8BE7-8C3D6CFF19D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600582" y="4653191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8" name="Freeform: Shape 367">
                    <a:extLst>
                      <a:ext uri="{FF2B5EF4-FFF2-40B4-BE49-F238E27FC236}">
                        <a16:creationId xmlns:a16="http://schemas.microsoft.com/office/drawing/2014/main" id="{AE97E984-2FCA-4ABA-98D1-C4C2FDE135F4}"/>
                      </a:ext>
                    </a:extLst>
                  </p:cNvPr>
                  <p:cNvSpPr/>
                  <p:nvPr/>
                </p:nvSpPr>
                <p:spPr>
                  <a:xfrm rot="748062">
                    <a:off x="5119170" y="6558945"/>
                    <a:ext cx="570001" cy="658114"/>
                  </a:xfrm>
                  <a:custGeom>
                    <a:avLst/>
                    <a:gdLst>
                      <a:gd name="connsiteX0" fmla="*/ 544806 w 547593"/>
                      <a:gd name="connsiteY0" fmla="*/ 6163 h 658113"/>
                      <a:gd name="connsiteX1" fmla="*/ 547593 w 547593"/>
                      <a:gd name="connsiteY1" fmla="*/ 68313 h 658113"/>
                      <a:gd name="connsiteX2" fmla="*/ 280585 w 547593"/>
                      <a:gd name="connsiteY2" fmla="*/ 630761 h 658113"/>
                      <a:gd name="connsiteX3" fmla="*/ 96881 w 547593"/>
                      <a:gd name="connsiteY3" fmla="*/ 133054 h 658113"/>
                      <a:gd name="connsiteX4" fmla="*/ 137883 w 547593"/>
                      <a:gd name="connsiteY4" fmla="*/ 79265 h 658113"/>
                      <a:gd name="connsiteX5" fmla="*/ 228091 w 547593"/>
                      <a:gd name="connsiteY5" fmla="*/ 39537 h 658113"/>
                      <a:gd name="connsiteX6" fmla="*/ 469458 w 547593"/>
                      <a:gd name="connsiteY6" fmla="*/ 0 h 658113"/>
                      <a:gd name="connsiteX7" fmla="*/ 544806 w 547593"/>
                      <a:gd name="connsiteY7" fmla="*/ 6163 h 65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47593" h="658113">
                        <a:moveTo>
                          <a:pt x="544806" y="6163"/>
                        </a:moveTo>
                        <a:lnTo>
                          <a:pt x="547593" y="68313"/>
                        </a:lnTo>
                        <a:cubicBezTo>
                          <a:pt x="534170" y="358011"/>
                          <a:pt x="348275" y="607061"/>
                          <a:pt x="280585" y="630761"/>
                        </a:cubicBezTo>
                        <a:cubicBezTo>
                          <a:pt x="168731" y="739045"/>
                          <a:pt x="-162511" y="516151"/>
                          <a:pt x="96881" y="133054"/>
                        </a:cubicBezTo>
                        <a:lnTo>
                          <a:pt x="137883" y="79265"/>
                        </a:lnTo>
                        <a:lnTo>
                          <a:pt x="228091" y="39537"/>
                        </a:lnTo>
                        <a:cubicBezTo>
                          <a:pt x="302278" y="14078"/>
                          <a:pt x="383841" y="0"/>
                          <a:pt x="469458" y="0"/>
                        </a:cubicBezTo>
                        <a:lnTo>
                          <a:pt x="544806" y="616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9" name="Freeform: Shape 368">
                    <a:extLst>
                      <a:ext uri="{FF2B5EF4-FFF2-40B4-BE49-F238E27FC236}">
                        <a16:creationId xmlns:a16="http://schemas.microsoft.com/office/drawing/2014/main" id="{66398702-CAC7-4A06-B074-AA9618007E0C}"/>
                      </a:ext>
                    </a:extLst>
                  </p:cNvPr>
                  <p:cNvSpPr/>
                  <p:nvPr/>
                </p:nvSpPr>
                <p:spPr>
                  <a:xfrm rot="1774074">
                    <a:off x="2030973" y="6495752"/>
                    <a:ext cx="594438" cy="658114"/>
                  </a:xfrm>
                  <a:custGeom>
                    <a:avLst/>
                    <a:gdLst>
                      <a:gd name="connsiteX0" fmla="*/ 544806 w 547593"/>
                      <a:gd name="connsiteY0" fmla="*/ 6163 h 658113"/>
                      <a:gd name="connsiteX1" fmla="*/ 547593 w 547593"/>
                      <a:gd name="connsiteY1" fmla="*/ 68313 h 658113"/>
                      <a:gd name="connsiteX2" fmla="*/ 280585 w 547593"/>
                      <a:gd name="connsiteY2" fmla="*/ 630761 h 658113"/>
                      <a:gd name="connsiteX3" fmla="*/ 96881 w 547593"/>
                      <a:gd name="connsiteY3" fmla="*/ 133054 h 658113"/>
                      <a:gd name="connsiteX4" fmla="*/ 137883 w 547593"/>
                      <a:gd name="connsiteY4" fmla="*/ 79265 h 658113"/>
                      <a:gd name="connsiteX5" fmla="*/ 228091 w 547593"/>
                      <a:gd name="connsiteY5" fmla="*/ 39537 h 658113"/>
                      <a:gd name="connsiteX6" fmla="*/ 469458 w 547593"/>
                      <a:gd name="connsiteY6" fmla="*/ 0 h 658113"/>
                      <a:gd name="connsiteX7" fmla="*/ 544806 w 547593"/>
                      <a:gd name="connsiteY7" fmla="*/ 6163 h 65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47593" h="658113">
                        <a:moveTo>
                          <a:pt x="544806" y="6163"/>
                        </a:moveTo>
                        <a:lnTo>
                          <a:pt x="547593" y="68313"/>
                        </a:lnTo>
                        <a:cubicBezTo>
                          <a:pt x="534170" y="358011"/>
                          <a:pt x="348275" y="607061"/>
                          <a:pt x="280585" y="630761"/>
                        </a:cubicBezTo>
                        <a:cubicBezTo>
                          <a:pt x="168731" y="739045"/>
                          <a:pt x="-162511" y="516151"/>
                          <a:pt x="96881" y="133054"/>
                        </a:cubicBezTo>
                        <a:lnTo>
                          <a:pt x="137883" y="79265"/>
                        </a:lnTo>
                        <a:lnTo>
                          <a:pt x="228091" y="39537"/>
                        </a:lnTo>
                        <a:cubicBezTo>
                          <a:pt x="302278" y="14078"/>
                          <a:pt x="383841" y="0"/>
                          <a:pt x="469458" y="0"/>
                        </a:cubicBezTo>
                        <a:lnTo>
                          <a:pt x="544806" y="616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Oval 369">
                    <a:extLst>
                      <a:ext uri="{FF2B5EF4-FFF2-40B4-BE49-F238E27FC236}">
                        <a16:creationId xmlns:a16="http://schemas.microsoft.com/office/drawing/2014/main" id="{880E2A40-06E8-460F-BC06-A45EE20D7546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040887" y="4881643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1" name="Oval 370">
                    <a:extLst>
                      <a:ext uri="{FF2B5EF4-FFF2-40B4-BE49-F238E27FC236}">
                        <a16:creationId xmlns:a16="http://schemas.microsoft.com/office/drawing/2014/main" id="{0B0BD8E2-90AE-43D6-A450-D4619A9022E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985069" y="4442991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2" name="Oval 371">
                    <a:extLst>
                      <a:ext uri="{FF2B5EF4-FFF2-40B4-BE49-F238E27FC236}">
                        <a16:creationId xmlns:a16="http://schemas.microsoft.com/office/drawing/2014/main" id="{EB12EC76-D1E5-486B-BF44-B36D23B1B05F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612944" y="5148472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3" name="Oval 372">
                    <a:extLst>
                      <a:ext uri="{FF2B5EF4-FFF2-40B4-BE49-F238E27FC236}">
                        <a16:creationId xmlns:a16="http://schemas.microsoft.com/office/drawing/2014/main" id="{35896439-EE21-463C-B8B2-0C024D058EAA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879554" y="4540812"/>
                    <a:ext cx="164511" cy="237343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4" name="Oval 373">
                    <a:extLst>
                      <a:ext uri="{FF2B5EF4-FFF2-40B4-BE49-F238E27FC236}">
                        <a16:creationId xmlns:a16="http://schemas.microsoft.com/office/drawing/2014/main" id="{7EC24003-99E9-4EF5-8827-8639C662CB7A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973806" y="5586965"/>
                    <a:ext cx="164511" cy="237343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5" name="Oval 374">
                    <a:extLst>
                      <a:ext uri="{FF2B5EF4-FFF2-40B4-BE49-F238E27FC236}">
                        <a16:creationId xmlns:a16="http://schemas.microsoft.com/office/drawing/2014/main" id="{89EA5CA8-35A6-4057-ADC7-0444447D94DC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864607" y="5210222"/>
                    <a:ext cx="164511" cy="237343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6" name="Oval 375">
                    <a:extLst>
                      <a:ext uri="{FF2B5EF4-FFF2-40B4-BE49-F238E27FC236}">
                        <a16:creationId xmlns:a16="http://schemas.microsoft.com/office/drawing/2014/main" id="{1F93D0C3-AAAE-483F-9974-FDFF332217CA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750618" y="4717259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7" name="Oval 376">
                    <a:extLst>
                      <a:ext uri="{FF2B5EF4-FFF2-40B4-BE49-F238E27FC236}">
                        <a16:creationId xmlns:a16="http://schemas.microsoft.com/office/drawing/2014/main" id="{8DE1D40A-07D0-4DFB-90F4-5A7A409FDAA4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788543" y="5821591"/>
                    <a:ext cx="164511" cy="237343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8" name="Oval 377">
                    <a:extLst>
                      <a:ext uri="{FF2B5EF4-FFF2-40B4-BE49-F238E27FC236}">
                        <a16:creationId xmlns:a16="http://schemas.microsoft.com/office/drawing/2014/main" id="{A865085B-64E7-4282-A1A8-8A0A6BD290E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528636" y="6227710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9" name="Oval 378">
                    <a:extLst>
                      <a:ext uri="{FF2B5EF4-FFF2-40B4-BE49-F238E27FC236}">
                        <a16:creationId xmlns:a16="http://schemas.microsoft.com/office/drawing/2014/main" id="{9D8FD91D-F8CC-44CA-AECE-E9366F39354C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566944" y="4128252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0" name="Oval 379">
                    <a:extLst>
                      <a:ext uri="{FF2B5EF4-FFF2-40B4-BE49-F238E27FC236}">
                        <a16:creationId xmlns:a16="http://schemas.microsoft.com/office/drawing/2014/main" id="{E29538E3-6326-494B-90B4-2B0784DD390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809469" y="4584334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1" name="Oval 380">
                    <a:extLst>
                      <a:ext uri="{FF2B5EF4-FFF2-40B4-BE49-F238E27FC236}">
                        <a16:creationId xmlns:a16="http://schemas.microsoft.com/office/drawing/2014/main" id="{B0E7602A-01D6-4D9E-B807-91B152B5E0A4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01529" y="4205379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2" name="Oval 381">
                    <a:extLst>
                      <a:ext uri="{FF2B5EF4-FFF2-40B4-BE49-F238E27FC236}">
                        <a16:creationId xmlns:a16="http://schemas.microsoft.com/office/drawing/2014/main" id="{32091531-582E-4508-8640-8B3C77AD0E23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878021" y="4657825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3" name="Oval 382">
                    <a:extLst>
                      <a:ext uri="{FF2B5EF4-FFF2-40B4-BE49-F238E27FC236}">
                        <a16:creationId xmlns:a16="http://schemas.microsoft.com/office/drawing/2014/main" id="{C8B5C1EA-78A5-4565-97AC-54D678A6F4FF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50317" y="3516456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4" name="Oval 383">
                    <a:extLst>
                      <a:ext uri="{FF2B5EF4-FFF2-40B4-BE49-F238E27FC236}">
                        <a16:creationId xmlns:a16="http://schemas.microsoft.com/office/drawing/2014/main" id="{4932E095-CD1A-4086-ACA1-A07C5F6D8B39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718867" y="3589949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5" name="Oval 384">
                    <a:extLst>
                      <a:ext uri="{FF2B5EF4-FFF2-40B4-BE49-F238E27FC236}">
                        <a16:creationId xmlns:a16="http://schemas.microsoft.com/office/drawing/2014/main" id="{085CF43C-5720-4F7E-8AB3-C9ED19159FD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206231" y="4566220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6" name="Oval 385">
                    <a:extLst>
                      <a:ext uri="{FF2B5EF4-FFF2-40B4-BE49-F238E27FC236}">
                        <a16:creationId xmlns:a16="http://schemas.microsoft.com/office/drawing/2014/main" id="{81F196C4-E29C-4E0D-BFBA-36B0CD84C36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036646" y="4186143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7" name="Oval 386">
                    <a:extLst>
                      <a:ext uri="{FF2B5EF4-FFF2-40B4-BE49-F238E27FC236}">
                        <a16:creationId xmlns:a16="http://schemas.microsoft.com/office/drawing/2014/main" id="{18D03A34-23F8-43ED-80D3-703F75C7DECF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240814" y="4643348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8" name="Oval 387">
                    <a:extLst>
                      <a:ext uri="{FF2B5EF4-FFF2-40B4-BE49-F238E27FC236}">
                        <a16:creationId xmlns:a16="http://schemas.microsoft.com/office/drawing/2014/main" id="{7D916F38-1D4F-4588-824F-0EF2A0832102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105196" y="4259637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89" name="Oval 388">
                    <a:extLst>
                      <a:ext uri="{FF2B5EF4-FFF2-40B4-BE49-F238E27FC236}">
                        <a16:creationId xmlns:a16="http://schemas.microsoft.com/office/drawing/2014/main" id="{07B7A09A-C3F5-4F14-9A9F-D326CA9357D3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330276" y="2925755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90" name="Oval 389">
                    <a:extLst>
                      <a:ext uri="{FF2B5EF4-FFF2-40B4-BE49-F238E27FC236}">
                        <a16:creationId xmlns:a16="http://schemas.microsoft.com/office/drawing/2014/main" id="{45680F9D-1CBA-4EE9-ABF0-1A036C40E2D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398826" y="2999249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3C576BFE-F06F-4807-B77E-C02C45DA1D1A}"/>
                    </a:ext>
                  </a:extLst>
                </p:cNvPr>
                <p:cNvSpPr/>
                <p:nvPr/>
              </p:nvSpPr>
              <p:spPr>
                <a:xfrm flipH="1">
                  <a:off x="3457110" y="2368625"/>
                  <a:ext cx="154095" cy="537779"/>
                </a:xfrm>
                <a:custGeom>
                  <a:avLst/>
                  <a:gdLst>
                    <a:gd name="connsiteX0" fmla="*/ 444273 w 1149350"/>
                    <a:gd name="connsiteY0" fmla="*/ 129 h 1075331"/>
                    <a:gd name="connsiteX1" fmla="*/ 574675 w 1149350"/>
                    <a:gd name="connsiteY1" fmla="*/ 14881 h 1075331"/>
                    <a:gd name="connsiteX2" fmla="*/ 1149350 w 1149350"/>
                    <a:gd name="connsiteY2" fmla="*/ 545106 h 1075331"/>
                    <a:gd name="connsiteX3" fmla="*/ 574675 w 1149350"/>
                    <a:gd name="connsiteY3" fmla="*/ 1075331 h 1075331"/>
                    <a:gd name="connsiteX4" fmla="*/ 0 w 1149350"/>
                    <a:gd name="connsiteY4" fmla="*/ 545106 h 1075331"/>
                    <a:gd name="connsiteX5" fmla="*/ 444273 w 1149350"/>
                    <a:gd name="connsiteY5" fmla="*/ 129 h 1075331"/>
                    <a:gd name="connsiteX6" fmla="*/ 535369 w 1149350"/>
                    <a:gd name="connsiteY6" fmla="*/ 169657 h 1075331"/>
                    <a:gd name="connsiteX7" fmla="*/ 231210 w 1149350"/>
                    <a:gd name="connsiteY7" fmla="*/ 542759 h 1075331"/>
                    <a:gd name="connsiteX8" fmla="*/ 624645 w 1149350"/>
                    <a:gd name="connsiteY8" fmla="*/ 905762 h 1075331"/>
                    <a:gd name="connsiteX9" fmla="*/ 1018079 w 1149350"/>
                    <a:gd name="connsiteY9" fmla="*/ 542759 h 1075331"/>
                    <a:gd name="connsiteX10" fmla="*/ 624645 w 1149350"/>
                    <a:gd name="connsiteY10" fmla="*/ 179756 h 1075331"/>
                    <a:gd name="connsiteX11" fmla="*/ 535369 w 1149350"/>
                    <a:gd name="connsiteY11" fmla="*/ 169657 h 107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49350" h="1075331">
                      <a:moveTo>
                        <a:pt x="444273" y="129"/>
                      </a:moveTo>
                      <a:cubicBezTo>
                        <a:pt x="485156" y="-857"/>
                        <a:pt x="528652" y="3768"/>
                        <a:pt x="574675" y="14881"/>
                      </a:cubicBezTo>
                      <a:cubicBezTo>
                        <a:pt x="942859" y="103781"/>
                        <a:pt x="1149350" y="252271"/>
                        <a:pt x="1149350" y="545106"/>
                      </a:cubicBezTo>
                      <a:cubicBezTo>
                        <a:pt x="1149350" y="837941"/>
                        <a:pt x="892059" y="1075331"/>
                        <a:pt x="574675" y="1075331"/>
                      </a:cubicBezTo>
                      <a:cubicBezTo>
                        <a:pt x="257291" y="1075331"/>
                        <a:pt x="0" y="837941"/>
                        <a:pt x="0" y="545106"/>
                      </a:cubicBezTo>
                      <a:cubicBezTo>
                        <a:pt x="0" y="288875"/>
                        <a:pt x="158095" y="7031"/>
                        <a:pt x="444273" y="129"/>
                      </a:cubicBezTo>
                      <a:close/>
                      <a:moveTo>
                        <a:pt x="535369" y="169657"/>
                      </a:moveTo>
                      <a:cubicBezTo>
                        <a:pt x="339445" y="174381"/>
                        <a:pt x="231210" y="367338"/>
                        <a:pt x="231210" y="542759"/>
                      </a:cubicBezTo>
                      <a:cubicBezTo>
                        <a:pt x="231210" y="743240"/>
                        <a:pt x="407357" y="905762"/>
                        <a:pt x="624645" y="905762"/>
                      </a:cubicBezTo>
                      <a:cubicBezTo>
                        <a:pt x="841932" y="905762"/>
                        <a:pt x="1018079" y="743240"/>
                        <a:pt x="1018079" y="542759"/>
                      </a:cubicBezTo>
                      <a:cubicBezTo>
                        <a:pt x="1018079" y="342278"/>
                        <a:pt x="876711" y="240619"/>
                        <a:pt x="624645" y="179756"/>
                      </a:cubicBezTo>
                      <a:cubicBezTo>
                        <a:pt x="593137" y="172148"/>
                        <a:pt x="563358" y="168982"/>
                        <a:pt x="535369" y="169657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03" name="Oval 279">
                <a:extLst>
                  <a:ext uri="{FF2B5EF4-FFF2-40B4-BE49-F238E27FC236}">
                    <a16:creationId xmlns:a16="http://schemas.microsoft.com/office/drawing/2014/main" id="{AC0AB6BA-76DC-4095-8D4A-50CB890DB6EA}"/>
                  </a:ext>
                </a:extLst>
              </p:cNvPr>
              <p:cNvSpPr/>
              <p:nvPr/>
            </p:nvSpPr>
            <p:spPr>
              <a:xfrm rot="12620480">
                <a:off x="8989473" y="1843425"/>
                <a:ext cx="236042" cy="176747"/>
              </a:xfrm>
              <a:custGeom>
                <a:avLst/>
                <a:gdLst>
                  <a:gd name="connsiteX0" fmla="*/ 0 w 324252"/>
                  <a:gd name="connsiteY0" fmla="*/ 203280 h 406560"/>
                  <a:gd name="connsiteX1" fmla="*/ 162126 w 324252"/>
                  <a:gd name="connsiteY1" fmla="*/ 0 h 406560"/>
                  <a:gd name="connsiteX2" fmla="*/ 324252 w 324252"/>
                  <a:gd name="connsiteY2" fmla="*/ 203280 h 406560"/>
                  <a:gd name="connsiteX3" fmla="*/ 162126 w 324252"/>
                  <a:gd name="connsiteY3" fmla="*/ 406560 h 406560"/>
                  <a:gd name="connsiteX4" fmla="*/ 0 w 324252"/>
                  <a:gd name="connsiteY4" fmla="*/ 203280 h 406560"/>
                  <a:gd name="connsiteX0" fmla="*/ 0 w 328758"/>
                  <a:gd name="connsiteY0" fmla="*/ 25410 h 228690"/>
                  <a:gd name="connsiteX1" fmla="*/ 324252 w 328758"/>
                  <a:gd name="connsiteY1" fmla="*/ 25410 h 228690"/>
                  <a:gd name="connsiteX2" fmla="*/ 162126 w 328758"/>
                  <a:gd name="connsiteY2" fmla="*/ 228690 h 228690"/>
                  <a:gd name="connsiteX3" fmla="*/ 0 w 328758"/>
                  <a:gd name="connsiteY3" fmla="*/ 25410 h 228690"/>
                  <a:gd name="connsiteX0" fmla="*/ 0 w 328758"/>
                  <a:gd name="connsiteY0" fmla="*/ 30228 h 233508"/>
                  <a:gd name="connsiteX1" fmla="*/ 324252 w 328758"/>
                  <a:gd name="connsiteY1" fmla="*/ 30228 h 233508"/>
                  <a:gd name="connsiteX2" fmla="*/ 162126 w 328758"/>
                  <a:gd name="connsiteY2" fmla="*/ 233508 h 233508"/>
                  <a:gd name="connsiteX3" fmla="*/ 0 w 328758"/>
                  <a:gd name="connsiteY3" fmla="*/ 30228 h 233508"/>
                  <a:gd name="connsiteX0" fmla="*/ 0 w 327779"/>
                  <a:gd name="connsiteY0" fmla="*/ 38063 h 228560"/>
                  <a:gd name="connsiteX1" fmla="*/ 324246 w 327779"/>
                  <a:gd name="connsiteY1" fmla="*/ 25239 h 228560"/>
                  <a:gd name="connsiteX2" fmla="*/ 162120 w 327779"/>
                  <a:gd name="connsiteY2" fmla="*/ 228519 h 228560"/>
                  <a:gd name="connsiteX3" fmla="*/ 0 w 327779"/>
                  <a:gd name="connsiteY3" fmla="*/ 38063 h 228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7779" h="228560">
                    <a:moveTo>
                      <a:pt x="0" y="38063"/>
                    </a:moveTo>
                    <a:cubicBezTo>
                      <a:pt x="27021" y="4183"/>
                      <a:pt x="289703" y="-21018"/>
                      <a:pt x="324246" y="25239"/>
                    </a:cubicBezTo>
                    <a:cubicBezTo>
                      <a:pt x="351267" y="59119"/>
                      <a:pt x="216161" y="226382"/>
                      <a:pt x="162120" y="228519"/>
                    </a:cubicBezTo>
                    <a:cubicBezTo>
                      <a:pt x="108079" y="230656"/>
                      <a:pt x="0" y="150331"/>
                      <a:pt x="0" y="38063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1" name="Arc 300">
              <a:extLst>
                <a:ext uri="{FF2B5EF4-FFF2-40B4-BE49-F238E27FC236}">
                  <a16:creationId xmlns:a16="http://schemas.microsoft.com/office/drawing/2014/main" id="{4316A1A3-727B-47A1-9690-48EFF2955650}"/>
                </a:ext>
              </a:extLst>
            </p:cNvPr>
            <p:cNvSpPr/>
            <p:nvPr/>
          </p:nvSpPr>
          <p:spPr>
            <a:xfrm rot="21147157">
              <a:off x="8305310" y="2214767"/>
              <a:ext cx="460626" cy="46062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1" name="TextBox 390">
            <a:extLst>
              <a:ext uri="{FF2B5EF4-FFF2-40B4-BE49-F238E27FC236}">
                <a16:creationId xmlns:a16="http://schemas.microsoft.com/office/drawing/2014/main" id="{4F81D180-CBD8-49A3-BF70-99D3592D8063}"/>
              </a:ext>
            </a:extLst>
          </p:cNvPr>
          <p:cNvSpPr txBox="1"/>
          <p:nvPr/>
        </p:nvSpPr>
        <p:spPr>
          <a:xfrm>
            <a:off x="6900354" y="3495791"/>
            <a:ext cx="5015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J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ack the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J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aguar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J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umps</a:t>
            </a:r>
          </a:p>
        </p:txBody>
      </p:sp>
      <p:pic>
        <p:nvPicPr>
          <p:cNvPr id="504" name="2sec">
            <a:hlinkClick r:id="" action="ppaction://media"/>
            <a:extLst>
              <a:ext uri="{FF2B5EF4-FFF2-40B4-BE49-F238E27FC236}">
                <a16:creationId xmlns:a16="http://schemas.microsoft.com/office/drawing/2014/main" id="{98696D55-D272-4E18-B792-5E7EBDA9472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852696" y="346918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37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37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50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152400" y="88362"/>
            <a:ext cx="120396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J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ack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J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aguar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J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umps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3BF999-9A6C-41F2-8EEE-F97D6AD71208}"/>
              </a:ext>
            </a:extLst>
          </p:cNvPr>
          <p:cNvGrpSpPr/>
          <p:nvPr/>
        </p:nvGrpSpPr>
        <p:grpSpPr>
          <a:xfrm>
            <a:off x="3458818" y="1745083"/>
            <a:ext cx="6229042" cy="4902746"/>
            <a:chOff x="7455093" y="1935861"/>
            <a:chExt cx="4512140" cy="3551409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A672893-6E26-4C81-9D97-058B0839FC14}"/>
                </a:ext>
              </a:extLst>
            </p:cNvPr>
            <p:cNvGrpSpPr/>
            <p:nvPr/>
          </p:nvGrpSpPr>
          <p:grpSpPr>
            <a:xfrm rot="681007">
              <a:off x="7455093" y="1935861"/>
              <a:ext cx="4512140" cy="3551409"/>
              <a:chOff x="8202448" y="1477024"/>
              <a:chExt cx="3460572" cy="2723742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F99A8E92-6026-4C2A-9D7A-D6D4631A3EB9}"/>
                  </a:ext>
                </a:extLst>
              </p:cNvPr>
              <p:cNvGrpSpPr/>
              <p:nvPr/>
            </p:nvGrpSpPr>
            <p:grpSpPr>
              <a:xfrm rot="20816831">
                <a:off x="8202448" y="1477024"/>
                <a:ext cx="3460572" cy="2723742"/>
                <a:chOff x="2325509" y="2368625"/>
                <a:chExt cx="3460572" cy="2723742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D056E6D4-04EA-478C-BA06-DCA0B1001BB2}"/>
                    </a:ext>
                  </a:extLst>
                </p:cNvPr>
                <p:cNvGrpSpPr/>
                <p:nvPr/>
              </p:nvGrpSpPr>
              <p:grpSpPr>
                <a:xfrm rot="1160024">
                  <a:off x="2325509" y="2429407"/>
                  <a:ext cx="3460572" cy="2662960"/>
                  <a:chOff x="933399" y="1892254"/>
                  <a:chExt cx="6919675" cy="5324805"/>
                </a:xfrm>
              </p:grpSpPr>
              <p:sp>
                <p:nvSpPr>
                  <p:cNvPr id="84" name="Freeform: Shape 83">
                    <a:extLst>
                      <a:ext uri="{FF2B5EF4-FFF2-40B4-BE49-F238E27FC236}">
                        <a16:creationId xmlns:a16="http://schemas.microsoft.com/office/drawing/2014/main" id="{2CF133D7-4C7F-4D1C-A62F-FD6636B9D69F}"/>
                      </a:ext>
                    </a:extLst>
                  </p:cNvPr>
                  <p:cNvSpPr/>
                  <p:nvPr/>
                </p:nvSpPr>
                <p:spPr>
                  <a:xfrm>
                    <a:off x="1468396" y="1892254"/>
                    <a:ext cx="364515" cy="1075331"/>
                  </a:xfrm>
                  <a:custGeom>
                    <a:avLst/>
                    <a:gdLst>
                      <a:gd name="connsiteX0" fmla="*/ 444273 w 1149350"/>
                      <a:gd name="connsiteY0" fmla="*/ 129 h 1075331"/>
                      <a:gd name="connsiteX1" fmla="*/ 574675 w 1149350"/>
                      <a:gd name="connsiteY1" fmla="*/ 14881 h 1075331"/>
                      <a:gd name="connsiteX2" fmla="*/ 1149350 w 1149350"/>
                      <a:gd name="connsiteY2" fmla="*/ 545106 h 1075331"/>
                      <a:gd name="connsiteX3" fmla="*/ 574675 w 1149350"/>
                      <a:gd name="connsiteY3" fmla="*/ 1075331 h 1075331"/>
                      <a:gd name="connsiteX4" fmla="*/ 0 w 1149350"/>
                      <a:gd name="connsiteY4" fmla="*/ 545106 h 1075331"/>
                      <a:gd name="connsiteX5" fmla="*/ 444273 w 1149350"/>
                      <a:gd name="connsiteY5" fmla="*/ 129 h 1075331"/>
                      <a:gd name="connsiteX6" fmla="*/ 535369 w 1149350"/>
                      <a:gd name="connsiteY6" fmla="*/ 169657 h 1075331"/>
                      <a:gd name="connsiteX7" fmla="*/ 231210 w 1149350"/>
                      <a:gd name="connsiteY7" fmla="*/ 542759 h 1075331"/>
                      <a:gd name="connsiteX8" fmla="*/ 624645 w 1149350"/>
                      <a:gd name="connsiteY8" fmla="*/ 905762 h 1075331"/>
                      <a:gd name="connsiteX9" fmla="*/ 1018079 w 1149350"/>
                      <a:gd name="connsiteY9" fmla="*/ 542759 h 1075331"/>
                      <a:gd name="connsiteX10" fmla="*/ 624645 w 1149350"/>
                      <a:gd name="connsiteY10" fmla="*/ 179756 h 1075331"/>
                      <a:gd name="connsiteX11" fmla="*/ 535369 w 1149350"/>
                      <a:gd name="connsiteY11" fmla="*/ 169657 h 1075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49350" h="1075331">
                        <a:moveTo>
                          <a:pt x="444273" y="129"/>
                        </a:moveTo>
                        <a:cubicBezTo>
                          <a:pt x="485156" y="-857"/>
                          <a:pt x="528652" y="3768"/>
                          <a:pt x="574675" y="14881"/>
                        </a:cubicBezTo>
                        <a:cubicBezTo>
                          <a:pt x="942859" y="103781"/>
                          <a:pt x="1149350" y="252271"/>
                          <a:pt x="1149350" y="545106"/>
                        </a:cubicBezTo>
                        <a:cubicBezTo>
                          <a:pt x="1149350" y="837941"/>
                          <a:pt x="892059" y="1075331"/>
                          <a:pt x="574675" y="1075331"/>
                        </a:cubicBezTo>
                        <a:cubicBezTo>
                          <a:pt x="257291" y="1075331"/>
                          <a:pt x="0" y="837941"/>
                          <a:pt x="0" y="545106"/>
                        </a:cubicBezTo>
                        <a:cubicBezTo>
                          <a:pt x="0" y="288875"/>
                          <a:pt x="158095" y="7031"/>
                          <a:pt x="444273" y="129"/>
                        </a:cubicBezTo>
                        <a:close/>
                        <a:moveTo>
                          <a:pt x="535369" y="169657"/>
                        </a:moveTo>
                        <a:cubicBezTo>
                          <a:pt x="339445" y="174381"/>
                          <a:pt x="231210" y="367338"/>
                          <a:pt x="231210" y="542759"/>
                        </a:cubicBezTo>
                        <a:cubicBezTo>
                          <a:pt x="231210" y="743240"/>
                          <a:pt x="407357" y="905762"/>
                          <a:pt x="624645" y="905762"/>
                        </a:cubicBezTo>
                        <a:cubicBezTo>
                          <a:pt x="841932" y="905762"/>
                          <a:pt x="1018079" y="743240"/>
                          <a:pt x="1018079" y="542759"/>
                        </a:cubicBezTo>
                        <a:cubicBezTo>
                          <a:pt x="1018079" y="342278"/>
                          <a:pt x="876711" y="240619"/>
                          <a:pt x="624645" y="179756"/>
                        </a:cubicBezTo>
                        <a:cubicBezTo>
                          <a:pt x="593137" y="172148"/>
                          <a:pt x="563358" y="168982"/>
                          <a:pt x="535369" y="16965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5" name="Rectangle 17">
                    <a:extLst>
                      <a:ext uri="{FF2B5EF4-FFF2-40B4-BE49-F238E27FC236}">
                        <a16:creationId xmlns:a16="http://schemas.microsoft.com/office/drawing/2014/main" id="{0978E065-3C8C-4CA9-92F0-3E033D2034D2}"/>
                      </a:ext>
                    </a:extLst>
                  </p:cNvPr>
                  <p:cNvSpPr/>
                  <p:nvPr/>
                </p:nvSpPr>
                <p:spPr>
                  <a:xfrm rot="18727295" flipH="1">
                    <a:off x="4913451" y="5118649"/>
                    <a:ext cx="1109964" cy="1606657"/>
                  </a:xfrm>
                  <a:custGeom>
                    <a:avLst/>
                    <a:gdLst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139700 w 139700"/>
                      <a:gd name="connsiteY2" fmla="*/ 205828 h 205828"/>
                      <a:gd name="connsiteX3" fmla="*/ 0 w 139700"/>
                      <a:gd name="connsiteY3" fmla="*/ 205828 h 205828"/>
                      <a:gd name="connsiteX4" fmla="*/ 0 w 139700"/>
                      <a:gd name="connsiteY4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79506"/>
                      <a:gd name="connsiteY0" fmla="*/ 0 h 205828"/>
                      <a:gd name="connsiteX1" fmla="*/ 139700 w 179506"/>
                      <a:gd name="connsiteY1" fmla="*/ 0 h 205828"/>
                      <a:gd name="connsiteX2" fmla="*/ 98425 w 179506"/>
                      <a:gd name="connsiteY2" fmla="*/ 123825 h 205828"/>
                      <a:gd name="connsiteX3" fmla="*/ 139700 w 179506"/>
                      <a:gd name="connsiteY3" fmla="*/ 205828 h 205828"/>
                      <a:gd name="connsiteX4" fmla="*/ 0 w 179506"/>
                      <a:gd name="connsiteY4" fmla="*/ 205828 h 205828"/>
                      <a:gd name="connsiteX5" fmla="*/ 0 w 179506"/>
                      <a:gd name="connsiteY5" fmla="*/ 0 h 205828"/>
                      <a:gd name="connsiteX0" fmla="*/ 0 w 171195"/>
                      <a:gd name="connsiteY0" fmla="*/ 0 h 205828"/>
                      <a:gd name="connsiteX1" fmla="*/ 139700 w 171195"/>
                      <a:gd name="connsiteY1" fmla="*/ 0 h 205828"/>
                      <a:gd name="connsiteX2" fmla="*/ 98425 w 171195"/>
                      <a:gd name="connsiteY2" fmla="*/ 123825 h 205828"/>
                      <a:gd name="connsiteX3" fmla="*/ 139700 w 171195"/>
                      <a:gd name="connsiteY3" fmla="*/ 205828 h 205828"/>
                      <a:gd name="connsiteX4" fmla="*/ 0 w 171195"/>
                      <a:gd name="connsiteY4" fmla="*/ 205828 h 205828"/>
                      <a:gd name="connsiteX5" fmla="*/ 0 w 171195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71593"/>
                      <a:gd name="connsiteY0" fmla="*/ 0 h 205828"/>
                      <a:gd name="connsiteX1" fmla="*/ 139700 w 171593"/>
                      <a:gd name="connsiteY1" fmla="*/ 0 h 205828"/>
                      <a:gd name="connsiteX2" fmla="*/ 98425 w 171593"/>
                      <a:gd name="connsiteY2" fmla="*/ 123825 h 205828"/>
                      <a:gd name="connsiteX3" fmla="*/ 139700 w 171593"/>
                      <a:gd name="connsiteY3" fmla="*/ 205828 h 205828"/>
                      <a:gd name="connsiteX4" fmla="*/ 0 w 171593"/>
                      <a:gd name="connsiteY4" fmla="*/ 205828 h 205828"/>
                      <a:gd name="connsiteX5" fmla="*/ 0 w 171593"/>
                      <a:gd name="connsiteY5" fmla="*/ 0 h 205828"/>
                      <a:gd name="connsiteX0" fmla="*/ 6349 w 177942"/>
                      <a:gd name="connsiteY0" fmla="*/ 0 h 205828"/>
                      <a:gd name="connsiteX1" fmla="*/ 146049 w 177942"/>
                      <a:gd name="connsiteY1" fmla="*/ 0 h 205828"/>
                      <a:gd name="connsiteX2" fmla="*/ 104774 w 177942"/>
                      <a:gd name="connsiteY2" fmla="*/ 123825 h 205828"/>
                      <a:gd name="connsiteX3" fmla="*/ 146049 w 177942"/>
                      <a:gd name="connsiteY3" fmla="*/ 205828 h 205828"/>
                      <a:gd name="connsiteX4" fmla="*/ 6349 w 177942"/>
                      <a:gd name="connsiteY4" fmla="*/ 205828 h 205828"/>
                      <a:gd name="connsiteX5" fmla="*/ 6349 w 177942"/>
                      <a:gd name="connsiteY5" fmla="*/ 0 h 205828"/>
                      <a:gd name="connsiteX0" fmla="*/ 6349 w 177942"/>
                      <a:gd name="connsiteY0" fmla="*/ 19431 h 225259"/>
                      <a:gd name="connsiteX1" fmla="*/ 53799 w 177942"/>
                      <a:gd name="connsiteY1" fmla="*/ 0 h 225259"/>
                      <a:gd name="connsiteX2" fmla="*/ 104774 w 177942"/>
                      <a:gd name="connsiteY2" fmla="*/ 143256 h 225259"/>
                      <a:gd name="connsiteX3" fmla="*/ 146049 w 177942"/>
                      <a:gd name="connsiteY3" fmla="*/ 225259 h 225259"/>
                      <a:gd name="connsiteX4" fmla="*/ 6349 w 177942"/>
                      <a:gd name="connsiteY4" fmla="*/ 225259 h 225259"/>
                      <a:gd name="connsiteX5" fmla="*/ 6349 w 177942"/>
                      <a:gd name="connsiteY5" fmla="*/ 19431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70110 w 241703"/>
                      <a:gd name="connsiteY4" fmla="*/ 225259 h 225259"/>
                      <a:gd name="connsiteX5" fmla="*/ 0 w 241703"/>
                      <a:gd name="connsiteY5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713"/>
                      <a:gd name="connsiteX1" fmla="*/ 117560 w 241703"/>
                      <a:gd name="connsiteY1" fmla="*/ 0 h 225713"/>
                      <a:gd name="connsiteX2" fmla="*/ 168535 w 241703"/>
                      <a:gd name="connsiteY2" fmla="*/ 143256 h 225713"/>
                      <a:gd name="connsiteX3" fmla="*/ 209810 w 241703"/>
                      <a:gd name="connsiteY3" fmla="*/ 225259 h 225713"/>
                      <a:gd name="connsiteX4" fmla="*/ 0 w 241703"/>
                      <a:gd name="connsiteY4" fmla="*/ 7287 h 225713"/>
                      <a:gd name="connsiteX0" fmla="*/ 0 w 241703"/>
                      <a:gd name="connsiteY0" fmla="*/ 17002 h 235428"/>
                      <a:gd name="connsiteX1" fmla="*/ 95420 w 241703"/>
                      <a:gd name="connsiteY1" fmla="*/ 0 h 235428"/>
                      <a:gd name="connsiteX2" fmla="*/ 168535 w 241703"/>
                      <a:gd name="connsiteY2" fmla="*/ 152971 h 235428"/>
                      <a:gd name="connsiteX3" fmla="*/ 209810 w 241703"/>
                      <a:gd name="connsiteY3" fmla="*/ 234974 h 235428"/>
                      <a:gd name="connsiteX4" fmla="*/ 0 w 241703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7095" h="235428">
                        <a:moveTo>
                          <a:pt x="0" y="17002"/>
                        </a:moveTo>
                        <a:cubicBezTo>
                          <a:pt x="46567" y="17002"/>
                          <a:pt x="48853" y="0"/>
                          <a:pt x="95420" y="0"/>
                        </a:cubicBezTo>
                        <a:cubicBezTo>
                          <a:pt x="224887" y="19468"/>
                          <a:pt x="191818" y="118358"/>
                          <a:pt x="168535" y="152971"/>
                        </a:cubicBezTo>
                        <a:cubicBezTo>
                          <a:pt x="287068" y="180305"/>
                          <a:pt x="245737" y="240707"/>
                          <a:pt x="209810" y="234974"/>
                        </a:cubicBezTo>
                        <a:cubicBezTo>
                          <a:pt x="88213" y="244898"/>
                          <a:pt x="69937" y="89659"/>
                          <a:pt x="0" y="1700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" name="Freeform: Shape 85">
                    <a:extLst>
                      <a:ext uri="{FF2B5EF4-FFF2-40B4-BE49-F238E27FC236}">
                        <a16:creationId xmlns:a16="http://schemas.microsoft.com/office/drawing/2014/main" id="{AFC5C5E9-1A95-4311-AB89-F197C7EEE6D6}"/>
                      </a:ext>
                    </a:extLst>
                  </p:cNvPr>
                  <p:cNvSpPr/>
                  <p:nvPr/>
                </p:nvSpPr>
                <p:spPr>
                  <a:xfrm rot="19013387">
                    <a:off x="5334045" y="6092597"/>
                    <a:ext cx="684089" cy="658114"/>
                  </a:xfrm>
                  <a:custGeom>
                    <a:avLst/>
                    <a:gdLst>
                      <a:gd name="connsiteX0" fmla="*/ 544806 w 547593"/>
                      <a:gd name="connsiteY0" fmla="*/ 6163 h 658113"/>
                      <a:gd name="connsiteX1" fmla="*/ 547593 w 547593"/>
                      <a:gd name="connsiteY1" fmla="*/ 68313 h 658113"/>
                      <a:gd name="connsiteX2" fmla="*/ 280585 w 547593"/>
                      <a:gd name="connsiteY2" fmla="*/ 630761 h 658113"/>
                      <a:gd name="connsiteX3" fmla="*/ 96881 w 547593"/>
                      <a:gd name="connsiteY3" fmla="*/ 133054 h 658113"/>
                      <a:gd name="connsiteX4" fmla="*/ 137883 w 547593"/>
                      <a:gd name="connsiteY4" fmla="*/ 79265 h 658113"/>
                      <a:gd name="connsiteX5" fmla="*/ 228091 w 547593"/>
                      <a:gd name="connsiteY5" fmla="*/ 39537 h 658113"/>
                      <a:gd name="connsiteX6" fmla="*/ 469458 w 547593"/>
                      <a:gd name="connsiteY6" fmla="*/ 0 h 658113"/>
                      <a:gd name="connsiteX7" fmla="*/ 544806 w 547593"/>
                      <a:gd name="connsiteY7" fmla="*/ 6163 h 65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47593" h="658113">
                        <a:moveTo>
                          <a:pt x="544806" y="6163"/>
                        </a:moveTo>
                        <a:lnTo>
                          <a:pt x="547593" y="68313"/>
                        </a:lnTo>
                        <a:cubicBezTo>
                          <a:pt x="534170" y="358011"/>
                          <a:pt x="348275" y="607061"/>
                          <a:pt x="280585" y="630761"/>
                        </a:cubicBezTo>
                        <a:cubicBezTo>
                          <a:pt x="168731" y="739045"/>
                          <a:pt x="-162511" y="516151"/>
                          <a:pt x="96881" y="133054"/>
                        </a:cubicBezTo>
                        <a:lnTo>
                          <a:pt x="137883" y="79265"/>
                        </a:lnTo>
                        <a:lnTo>
                          <a:pt x="228091" y="39537"/>
                        </a:lnTo>
                        <a:cubicBezTo>
                          <a:pt x="302278" y="14078"/>
                          <a:pt x="383841" y="0"/>
                          <a:pt x="469458" y="0"/>
                        </a:cubicBezTo>
                        <a:lnTo>
                          <a:pt x="544806" y="616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" name="Rectangle 17">
                    <a:extLst>
                      <a:ext uri="{FF2B5EF4-FFF2-40B4-BE49-F238E27FC236}">
                        <a16:creationId xmlns:a16="http://schemas.microsoft.com/office/drawing/2014/main" id="{EFD39BEF-7E0D-43C8-A58D-65076D3A47D5}"/>
                      </a:ext>
                    </a:extLst>
                  </p:cNvPr>
                  <p:cNvSpPr/>
                  <p:nvPr/>
                </p:nvSpPr>
                <p:spPr>
                  <a:xfrm rot="20841340" flipH="1">
                    <a:off x="2414781" y="5242860"/>
                    <a:ext cx="1109961" cy="1606662"/>
                  </a:xfrm>
                  <a:custGeom>
                    <a:avLst/>
                    <a:gdLst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139700 w 139700"/>
                      <a:gd name="connsiteY2" fmla="*/ 205828 h 205828"/>
                      <a:gd name="connsiteX3" fmla="*/ 0 w 139700"/>
                      <a:gd name="connsiteY3" fmla="*/ 205828 h 205828"/>
                      <a:gd name="connsiteX4" fmla="*/ 0 w 139700"/>
                      <a:gd name="connsiteY4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79506"/>
                      <a:gd name="connsiteY0" fmla="*/ 0 h 205828"/>
                      <a:gd name="connsiteX1" fmla="*/ 139700 w 179506"/>
                      <a:gd name="connsiteY1" fmla="*/ 0 h 205828"/>
                      <a:gd name="connsiteX2" fmla="*/ 98425 w 179506"/>
                      <a:gd name="connsiteY2" fmla="*/ 123825 h 205828"/>
                      <a:gd name="connsiteX3" fmla="*/ 139700 w 179506"/>
                      <a:gd name="connsiteY3" fmla="*/ 205828 h 205828"/>
                      <a:gd name="connsiteX4" fmla="*/ 0 w 179506"/>
                      <a:gd name="connsiteY4" fmla="*/ 205828 h 205828"/>
                      <a:gd name="connsiteX5" fmla="*/ 0 w 179506"/>
                      <a:gd name="connsiteY5" fmla="*/ 0 h 205828"/>
                      <a:gd name="connsiteX0" fmla="*/ 0 w 171195"/>
                      <a:gd name="connsiteY0" fmla="*/ 0 h 205828"/>
                      <a:gd name="connsiteX1" fmla="*/ 139700 w 171195"/>
                      <a:gd name="connsiteY1" fmla="*/ 0 h 205828"/>
                      <a:gd name="connsiteX2" fmla="*/ 98425 w 171195"/>
                      <a:gd name="connsiteY2" fmla="*/ 123825 h 205828"/>
                      <a:gd name="connsiteX3" fmla="*/ 139700 w 171195"/>
                      <a:gd name="connsiteY3" fmla="*/ 205828 h 205828"/>
                      <a:gd name="connsiteX4" fmla="*/ 0 w 171195"/>
                      <a:gd name="connsiteY4" fmla="*/ 205828 h 205828"/>
                      <a:gd name="connsiteX5" fmla="*/ 0 w 171195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71593"/>
                      <a:gd name="connsiteY0" fmla="*/ 0 h 205828"/>
                      <a:gd name="connsiteX1" fmla="*/ 139700 w 171593"/>
                      <a:gd name="connsiteY1" fmla="*/ 0 h 205828"/>
                      <a:gd name="connsiteX2" fmla="*/ 98425 w 171593"/>
                      <a:gd name="connsiteY2" fmla="*/ 123825 h 205828"/>
                      <a:gd name="connsiteX3" fmla="*/ 139700 w 171593"/>
                      <a:gd name="connsiteY3" fmla="*/ 205828 h 205828"/>
                      <a:gd name="connsiteX4" fmla="*/ 0 w 171593"/>
                      <a:gd name="connsiteY4" fmla="*/ 205828 h 205828"/>
                      <a:gd name="connsiteX5" fmla="*/ 0 w 171593"/>
                      <a:gd name="connsiteY5" fmla="*/ 0 h 205828"/>
                      <a:gd name="connsiteX0" fmla="*/ 6349 w 177942"/>
                      <a:gd name="connsiteY0" fmla="*/ 0 h 205828"/>
                      <a:gd name="connsiteX1" fmla="*/ 146049 w 177942"/>
                      <a:gd name="connsiteY1" fmla="*/ 0 h 205828"/>
                      <a:gd name="connsiteX2" fmla="*/ 104774 w 177942"/>
                      <a:gd name="connsiteY2" fmla="*/ 123825 h 205828"/>
                      <a:gd name="connsiteX3" fmla="*/ 146049 w 177942"/>
                      <a:gd name="connsiteY3" fmla="*/ 205828 h 205828"/>
                      <a:gd name="connsiteX4" fmla="*/ 6349 w 177942"/>
                      <a:gd name="connsiteY4" fmla="*/ 205828 h 205828"/>
                      <a:gd name="connsiteX5" fmla="*/ 6349 w 177942"/>
                      <a:gd name="connsiteY5" fmla="*/ 0 h 205828"/>
                      <a:gd name="connsiteX0" fmla="*/ 6349 w 177942"/>
                      <a:gd name="connsiteY0" fmla="*/ 19431 h 225259"/>
                      <a:gd name="connsiteX1" fmla="*/ 53799 w 177942"/>
                      <a:gd name="connsiteY1" fmla="*/ 0 h 225259"/>
                      <a:gd name="connsiteX2" fmla="*/ 104774 w 177942"/>
                      <a:gd name="connsiteY2" fmla="*/ 143256 h 225259"/>
                      <a:gd name="connsiteX3" fmla="*/ 146049 w 177942"/>
                      <a:gd name="connsiteY3" fmla="*/ 225259 h 225259"/>
                      <a:gd name="connsiteX4" fmla="*/ 6349 w 177942"/>
                      <a:gd name="connsiteY4" fmla="*/ 225259 h 225259"/>
                      <a:gd name="connsiteX5" fmla="*/ 6349 w 177942"/>
                      <a:gd name="connsiteY5" fmla="*/ 19431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70110 w 241703"/>
                      <a:gd name="connsiteY4" fmla="*/ 225259 h 225259"/>
                      <a:gd name="connsiteX5" fmla="*/ 0 w 241703"/>
                      <a:gd name="connsiteY5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713"/>
                      <a:gd name="connsiteX1" fmla="*/ 117560 w 241703"/>
                      <a:gd name="connsiteY1" fmla="*/ 0 h 225713"/>
                      <a:gd name="connsiteX2" fmla="*/ 168535 w 241703"/>
                      <a:gd name="connsiteY2" fmla="*/ 143256 h 225713"/>
                      <a:gd name="connsiteX3" fmla="*/ 209810 w 241703"/>
                      <a:gd name="connsiteY3" fmla="*/ 225259 h 225713"/>
                      <a:gd name="connsiteX4" fmla="*/ 0 w 241703"/>
                      <a:gd name="connsiteY4" fmla="*/ 7287 h 225713"/>
                      <a:gd name="connsiteX0" fmla="*/ 0 w 241703"/>
                      <a:gd name="connsiteY0" fmla="*/ 17002 h 235428"/>
                      <a:gd name="connsiteX1" fmla="*/ 95420 w 241703"/>
                      <a:gd name="connsiteY1" fmla="*/ 0 h 235428"/>
                      <a:gd name="connsiteX2" fmla="*/ 168535 w 241703"/>
                      <a:gd name="connsiteY2" fmla="*/ 152971 h 235428"/>
                      <a:gd name="connsiteX3" fmla="*/ 209810 w 241703"/>
                      <a:gd name="connsiteY3" fmla="*/ 234974 h 235428"/>
                      <a:gd name="connsiteX4" fmla="*/ 0 w 241703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7095" h="235428">
                        <a:moveTo>
                          <a:pt x="0" y="17002"/>
                        </a:moveTo>
                        <a:cubicBezTo>
                          <a:pt x="46567" y="17002"/>
                          <a:pt x="48853" y="0"/>
                          <a:pt x="95420" y="0"/>
                        </a:cubicBezTo>
                        <a:cubicBezTo>
                          <a:pt x="224887" y="19468"/>
                          <a:pt x="191818" y="118358"/>
                          <a:pt x="168535" y="152971"/>
                        </a:cubicBezTo>
                        <a:cubicBezTo>
                          <a:pt x="287068" y="180305"/>
                          <a:pt x="245737" y="240707"/>
                          <a:pt x="209810" y="234974"/>
                        </a:cubicBezTo>
                        <a:cubicBezTo>
                          <a:pt x="88213" y="244898"/>
                          <a:pt x="69937" y="89659"/>
                          <a:pt x="0" y="1700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" name="Freeform: Shape 87">
                    <a:extLst>
                      <a:ext uri="{FF2B5EF4-FFF2-40B4-BE49-F238E27FC236}">
                        <a16:creationId xmlns:a16="http://schemas.microsoft.com/office/drawing/2014/main" id="{12EEEF8B-36A9-49AF-9E70-FC5550500047}"/>
                      </a:ext>
                    </a:extLst>
                  </p:cNvPr>
                  <p:cNvSpPr/>
                  <p:nvPr/>
                </p:nvSpPr>
                <p:spPr>
                  <a:xfrm rot="757088">
                    <a:off x="2576561" y="6292600"/>
                    <a:ext cx="585204" cy="658114"/>
                  </a:xfrm>
                  <a:custGeom>
                    <a:avLst/>
                    <a:gdLst>
                      <a:gd name="connsiteX0" fmla="*/ 544806 w 547593"/>
                      <a:gd name="connsiteY0" fmla="*/ 6163 h 658113"/>
                      <a:gd name="connsiteX1" fmla="*/ 547593 w 547593"/>
                      <a:gd name="connsiteY1" fmla="*/ 68313 h 658113"/>
                      <a:gd name="connsiteX2" fmla="*/ 280585 w 547593"/>
                      <a:gd name="connsiteY2" fmla="*/ 630761 h 658113"/>
                      <a:gd name="connsiteX3" fmla="*/ 96881 w 547593"/>
                      <a:gd name="connsiteY3" fmla="*/ 133054 h 658113"/>
                      <a:gd name="connsiteX4" fmla="*/ 137883 w 547593"/>
                      <a:gd name="connsiteY4" fmla="*/ 79265 h 658113"/>
                      <a:gd name="connsiteX5" fmla="*/ 228091 w 547593"/>
                      <a:gd name="connsiteY5" fmla="*/ 39537 h 658113"/>
                      <a:gd name="connsiteX6" fmla="*/ 469458 w 547593"/>
                      <a:gd name="connsiteY6" fmla="*/ 0 h 658113"/>
                      <a:gd name="connsiteX7" fmla="*/ 544806 w 547593"/>
                      <a:gd name="connsiteY7" fmla="*/ 6163 h 65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47593" h="658113">
                        <a:moveTo>
                          <a:pt x="544806" y="6163"/>
                        </a:moveTo>
                        <a:lnTo>
                          <a:pt x="547593" y="68313"/>
                        </a:lnTo>
                        <a:cubicBezTo>
                          <a:pt x="534170" y="358011"/>
                          <a:pt x="348275" y="607061"/>
                          <a:pt x="280585" y="630761"/>
                        </a:cubicBezTo>
                        <a:cubicBezTo>
                          <a:pt x="168731" y="739045"/>
                          <a:pt x="-162511" y="516151"/>
                          <a:pt x="96881" y="133054"/>
                        </a:cubicBezTo>
                        <a:lnTo>
                          <a:pt x="137883" y="79265"/>
                        </a:lnTo>
                        <a:lnTo>
                          <a:pt x="228091" y="39537"/>
                        </a:lnTo>
                        <a:cubicBezTo>
                          <a:pt x="302278" y="14078"/>
                          <a:pt x="383841" y="0"/>
                          <a:pt x="469458" y="0"/>
                        </a:cubicBezTo>
                        <a:lnTo>
                          <a:pt x="544806" y="616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9" name="Rectangle 19">
                    <a:extLst>
                      <a:ext uri="{FF2B5EF4-FFF2-40B4-BE49-F238E27FC236}">
                        <a16:creationId xmlns:a16="http://schemas.microsoft.com/office/drawing/2014/main" id="{497E07C2-FC33-4C0F-B39C-72910399A634}"/>
                      </a:ext>
                    </a:extLst>
                  </p:cNvPr>
                  <p:cNvSpPr/>
                  <p:nvPr/>
                </p:nvSpPr>
                <p:spPr>
                  <a:xfrm rot="4293422" flipH="1">
                    <a:off x="5799208" y="3566204"/>
                    <a:ext cx="1399903" cy="2707828"/>
                  </a:xfrm>
                  <a:custGeom>
                    <a:avLst/>
                    <a:gdLst>
                      <a:gd name="connsiteX0" fmla="*/ 0 w 288784"/>
                      <a:gd name="connsiteY0" fmla="*/ 0 h 587722"/>
                      <a:gd name="connsiteX1" fmla="*/ 288784 w 288784"/>
                      <a:gd name="connsiteY1" fmla="*/ 0 h 587722"/>
                      <a:gd name="connsiteX2" fmla="*/ 288784 w 288784"/>
                      <a:gd name="connsiteY2" fmla="*/ 587722 h 587722"/>
                      <a:gd name="connsiteX3" fmla="*/ 0 w 288784"/>
                      <a:gd name="connsiteY3" fmla="*/ 587722 h 587722"/>
                      <a:gd name="connsiteX4" fmla="*/ 0 w 288784"/>
                      <a:gd name="connsiteY4" fmla="*/ 0 h 587722"/>
                      <a:gd name="connsiteX0" fmla="*/ 0 w 288784"/>
                      <a:gd name="connsiteY0" fmla="*/ 0 h 587722"/>
                      <a:gd name="connsiteX1" fmla="*/ 288784 w 288784"/>
                      <a:gd name="connsiteY1" fmla="*/ 0 h 587722"/>
                      <a:gd name="connsiteX2" fmla="*/ 288784 w 288784"/>
                      <a:gd name="connsiteY2" fmla="*/ 587722 h 587722"/>
                      <a:gd name="connsiteX3" fmla="*/ 44450 w 288784"/>
                      <a:gd name="connsiteY3" fmla="*/ 463897 h 587722"/>
                      <a:gd name="connsiteX4" fmla="*/ 0 w 288784"/>
                      <a:gd name="connsiteY4" fmla="*/ 0 h 587722"/>
                      <a:gd name="connsiteX0" fmla="*/ 0 w 288784"/>
                      <a:gd name="connsiteY0" fmla="*/ 0 h 588918"/>
                      <a:gd name="connsiteX1" fmla="*/ 288784 w 288784"/>
                      <a:gd name="connsiteY1" fmla="*/ 0 h 588918"/>
                      <a:gd name="connsiteX2" fmla="*/ 288784 w 288784"/>
                      <a:gd name="connsiteY2" fmla="*/ 587722 h 588918"/>
                      <a:gd name="connsiteX3" fmla="*/ 44450 w 288784"/>
                      <a:gd name="connsiteY3" fmla="*/ 463897 h 588918"/>
                      <a:gd name="connsiteX4" fmla="*/ 0 w 288784"/>
                      <a:gd name="connsiteY4" fmla="*/ 0 h 588918"/>
                      <a:gd name="connsiteX0" fmla="*/ 0 w 288784"/>
                      <a:gd name="connsiteY0" fmla="*/ 0 h 611638"/>
                      <a:gd name="connsiteX1" fmla="*/ 288784 w 288784"/>
                      <a:gd name="connsiteY1" fmla="*/ 0 h 611638"/>
                      <a:gd name="connsiteX2" fmla="*/ 288784 w 288784"/>
                      <a:gd name="connsiteY2" fmla="*/ 587722 h 611638"/>
                      <a:gd name="connsiteX3" fmla="*/ 44450 w 288784"/>
                      <a:gd name="connsiteY3" fmla="*/ 463897 h 611638"/>
                      <a:gd name="connsiteX4" fmla="*/ 0 w 288784"/>
                      <a:gd name="connsiteY4" fmla="*/ 0 h 611638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0 w 288784"/>
                      <a:gd name="connsiteY4" fmla="*/ 0 h 598672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95250 w 288784"/>
                      <a:gd name="connsiteY4" fmla="*/ 88900 h 598672"/>
                      <a:gd name="connsiteX5" fmla="*/ 0 w 288784"/>
                      <a:gd name="connsiteY5" fmla="*/ 0 h 598672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95250 w 288784"/>
                      <a:gd name="connsiteY4" fmla="*/ 88900 h 598672"/>
                      <a:gd name="connsiteX5" fmla="*/ 0 w 288784"/>
                      <a:gd name="connsiteY5" fmla="*/ 0 h 598672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95250 w 288784"/>
                      <a:gd name="connsiteY4" fmla="*/ 88900 h 598672"/>
                      <a:gd name="connsiteX5" fmla="*/ 0 w 288784"/>
                      <a:gd name="connsiteY5" fmla="*/ 0 h 598672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95250 w 288784"/>
                      <a:gd name="connsiteY4" fmla="*/ 88900 h 598672"/>
                      <a:gd name="connsiteX5" fmla="*/ 0 w 288784"/>
                      <a:gd name="connsiteY5" fmla="*/ 0 h 598672"/>
                      <a:gd name="connsiteX0" fmla="*/ 0 w 298309"/>
                      <a:gd name="connsiteY0" fmla="*/ 0 h 608197"/>
                      <a:gd name="connsiteX1" fmla="*/ 298309 w 298309"/>
                      <a:gd name="connsiteY1" fmla="*/ 9525 h 608197"/>
                      <a:gd name="connsiteX2" fmla="*/ 298309 w 298309"/>
                      <a:gd name="connsiteY2" fmla="*/ 597247 h 608197"/>
                      <a:gd name="connsiteX3" fmla="*/ 53975 w 298309"/>
                      <a:gd name="connsiteY3" fmla="*/ 473422 h 608197"/>
                      <a:gd name="connsiteX4" fmla="*/ 104775 w 298309"/>
                      <a:gd name="connsiteY4" fmla="*/ 98425 h 608197"/>
                      <a:gd name="connsiteX5" fmla="*/ 0 w 298309"/>
                      <a:gd name="connsiteY5" fmla="*/ 0 h 608197"/>
                      <a:gd name="connsiteX0" fmla="*/ 86841 w 385150"/>
                      <a:gd name="connsiteY0" fmla="*/ 0 h 608197"/>
                      <a:gd name="connsiteX1" fmla="*/ 385150 w 385150"/>
                      <a:gd name="connsiteY1" fmla="*/ 9525 h 608197"/>
                      <a:gd name="connsiteX2" fmla="*/ 385150 w 385150"/>
                      <a:gd name="connsiteY2" fmla="*/ 597247 h 608197"/>
                      <a:gd name="connsiteX3" fmla="*/ 140816 w 385150"/>
                      <a:gd name="connsiteY3" fmla="*/ 473422 h 608197"/>
                      <a:gd name="connsiteX4" fmla="*/ 191616 w 385150"/>
                      <a:gd name="connsiteY4" fmla="*/ 98425 h 608197"/>
                      <a:gd name="connsiteX5" fmla="*/ 86841 w 385150"/>
                      <a:gd name="connsiteY5" fmla="*/ 0 h 608197"/>
                      <a:gd name="connsiteX0" fmla="*/ 14553 w 312862"/>
                      <a:gd name="connsiteY0" fmla="*/ 0 h 608197"/>
                      <a:gd name="connsiteX1" fmla="*/ 312862 w 312862"/>
                      <a:gd name="connsiteY1" fmla="*/ 9525 h 608197"/>
                      <a:gd name="connsiteX2" fmla="*/ 312862 w 312862"/>
                      <a:gd name="connsiteY2" fmla="*/ 597247 h 608197"/>
                      <a:gd name="connsiteX3" fmla="*/ 68528 w 312862"/>
                      <a:gd name="connsiteY3" fmla="*/ 473422 h 608197"/>
                      <a:gd name="connsiteX4" fmla="*/ 119328 w 312862"/>
                      <a:gd name="connsiteY4" fmla="*/ 98425 h 608197"/>
                      <a:gd name="connsiteX5" fmla="*/ 59004 w 312862"/>
                      <a:gd name="connsiteY5" fmla="*/ 60326 h 608197"/>
                      <a:gd name="connsiteX6" fmla="*/ 14553 w 312862"/>
                      <a:gd name="connsiteY6" fmla="*/ 0 h 608197"/>
                      <a:gd name="connsiteX0" fmla="*/ 34996 w 333305"/>
                      <a:gd name="connsiteY0" fmla="*/ 0 h 608197"/>
                      <a:gd name="connsiteX1" fmla="*/ 333305 w 333305"/>
                      <a:gd name="connsiteY1" fmla="*/ 9525 h 608197"/>
                      <a:gd name="connsiteX2" fmla="*/ 333305 w 333305"/>
                      <a:gd name="connsiteY2" fmla="*/ 597247 h 608197"/>
                      <a:gd name="connsiteX3" fmla="*/ 88971 w 333305"/>
                      <a:gd name="connsiteY3" fmla="*/ 473422 h 608197"/>
                      <a:gd name="connsiteX4" fmla="*/ 139771 w 333305"/>
                      <a:gd name="connsiteY4" fmla="*/ 98425 h 608197"/>
                      <a:gd name="connsiteX5" fmla="*/ 79447 w 333305"/>
                      <a:gd name="connsiteY5" fmla="*/ 60326 h 608197"/>
                      <a:gd name="connsiteX6" fmla="*/ 34996 w 333305"/>
                      <a:gd name="connsiteY6" fmla="*/ 0 h 608197"/>
                      <a:gd name="connsiteX0" fmla="*/ 80411 w 378720"/>
                      <a:gd name="connsiteY0" fmla="*/ 0 h 608197"/>
                      <a:gd name="connsiteX1" fmla="*/ 378720 w 378720"/>
                      <a:gd name="connsiteY1" fmla="*/ 9525 h 608197"/>
                      <a:gd name="connsiteX2" fmla="*/ 378720 w 378720"/>
                      <a:gd name="connsiteY2" fmla="*/ 597247 h 608197"/>
                      <a:gd name="connsiteX3" fmla="*/ 134386 w 378720"/>
                      <a:gd name="connsiteY3" fmla="*/ 473422 h 608197"/>
                      <a:gd name="connsiteX4" fmla="*/ 185186 w 378720"/>
                      <a:gd name="connsiteY4" fmla="*/ 98425 h 608197"/>
                      <a:gd name="connsiteX5" fmla="*/ 124862 w 378720"/>
                      <a:gd name="connsiteY5" fmla="*/ 60326 h 608197"/>
                      <a:gd name="connsiteX6" fmla="*/ 1038 w 378720"/>
                      <a:gd name="connsiteY6" fmla="*/ 136526 h 608197"/>
                      <a:gd name="connsiteX7" fmla="*/ 80411 w 378720"/>
                      <a:gd name="connsiteY7" fmla="*/ 0 h 608197"/>
                      <a:gd name="connsiteX0" fmla="*/ 50900 w 349209"/>
                      <a:gd name="connsiteY0" fmla="*/ 0 h 608197"/>
                      <a:gd name="connsiteX1" fmla="*/ 349209 w 349209"/>
                      <a:gd name="connsiteY1" fmla="*/ 9525 h 608197"/>
                      <a:gd name="connsiteX2" fmla="*/ 349209 w 349209"/>
                      <a:gd name="connsiteY2" fmla="*/ 597247 h 608197"/>
                      <a:gd name="connsiteX3" fmla="*/ 104875 w 349209"/>
                      <a:gd name="connsiteY3" fmla="*/ 473422 h 608197"/>
                      <a:gd name="connsiteX4" fmla="*/ 155675 w 349209"/>
                      <a:gd name="connsiteY4" fmla="*/ 98425 h 608197"/>
                      <a:gd name="connsiteX5" fmla="*/ 95351 w 349209"/>
                      <a:gd name="connsiteY5" fmla="*/ 60326 h 608197"/>
                      <a:gd name="connsiteX6" fmla="*/ 3277 w 349209"/>
                      <a:gd name="connsiteY6" fmla="*/ 146051 h 608197"/>
                      <a:gd name="connsiteX7" fmla="*/ 50900 w 349209"/>
                      <a:gd name="connsiteY7" fmla="*/ 0 h 608197"/>
                      <a:gd name="connsiteX0" fmla="*/ 92866 w 391175"/>
                      <a:gd name="connsiteY0" fmla="*/ 0 h 608197"/>
                      <a:gd name="connsiteX1" fmla="*/ 391175 w 391175"/>
                      <a:gd name="connsiteY1" fmla="*/ 9525 h 608197"/>
                      <a:gd name="connsiteX2" fmla="*/ 391175 w 391175"/>
                      <a:gd name="connsiteY2" fmla="*/ 597247 h 608197"/>
                      <a:gd name="connsiteX3" fmla="*/ 146841 w 391175"/>
                      <a:gd name="connsiteY3" fmla="*/ 473422 h 608197"/>
                      <a:gd name="connsiteX4" fmla="*/ 197641 w 391175"/>
                      <a:gd name="connsiteY4" fmla="*/ 98425 h 608197"/>
                      <a:gd name="connsiteX5" fmla="*/ 137317 w 391175"/>
                      <a:gd name="connsiteY5" fmla="*/ 60326 h 608197"/>
                      <a:gd name="connsiteX6" fmla="*/ 793 w 391175"/>
                      <a:gd name="connsiteY6" fmla="*/ 123826 h 608197"/>
                      <a:gd name="connsiteX7" fmla="*/ 92866 w 391175"/>
                      <a:gd name="connsiteY7" fmla="*/ 0 h 608197"/>
                      <a:gd name="connsiteX0" fmla="*/ 71189 w 369498"/>
                      <a:gd name="connsiteY0" fmla="*/ 0 h 608197"/>
                      <a:gd name="connsiteX1" fmla="*/ 369498 w 369498"/>
                      <a:gd name="connsiteY1" fmla="*/ 9525 h 608197"/>
                      <a:gd name="connsiteX2" fmla="*/ 369498 w 369498"/>
                      <a:gd name="connsiteY2" fmla="*/ 597247 h 608197"/>
                      <a:gd name="connsiteX3" fmla="*/ 125164 w 369498"/>
                      <a:gd name="connsiteY3" fmla="*/ 473422 h 608197"/>
                      <a:gd name="connsiteX4" fmla="*/ 175964 w 369498"/>
                      <a:gd name="connsiteY4" fmla="*/ 98425 h 608197"/>
                      <a:gd name="connsiteX5" fmla="*/ 115640 w 369498"/>
                      <a:gd name="connsiteY5" fmla="*/ 60326 h 608197"/>
                      <a:gd name="connsiteX6" fmla="*/ 1341 w 369498"/>
                      <a:gd name="connsiteY6" fmla="*/ 133351 h 608197"/>
                      <a:gd name="connsiteX7" fmla="*/ 71189 w 369498"/>
                      <a:gd name="connsiteY7" fmla="*/ 0 h 608197"/>
                      <a:gd name="connsiteX0" fmla="*/ 71189 w 369498"/>
                      <a:gd name="connsiteY0" fmla="*/ 0 h 608197"/>
                      <a:gd name="connsiteX1" fmla="*/ 252023 w 369498"/>
                      <a:gd name="connsiteY1" fmla="*/ 107950 h 608197"/>
                      <a:gd name="connsiteX2" fmla="*/ 369498 w 369498"/>
                      <a:gd name="connsiteY2" fmla="*/ 597247 h 608197"/>
                      <a:gd name="connsiteX3" fmla="*/ 125164 w 369498"/>
                      <a:gd name="connsiteY3" fmla="*/ 473422 h 608197"/>
                      <a:gd name="connsiteX4" fmla="*/ 175964 w 369498"/>
                      <a:gd name="connsiteY4" fmla="*/ 98425 h 608197"/>
                      <a:gd name="connsiteX5" fmla="*/ 115640 w 369498"/>
                      <a:gd name="connsiteY5" fmla="*/ 60326 h 608197"/>
                      <a:gd name="connsiteX6" fmla="*/ 1341 w 369498"/>
                      <a:gd name="connsiteY6" fmla="*/ 133351 h 608197"/>
                      <a:gd name="connsiteX7" fmla="*/ 71189 w 369498"/>
                      <a:gd name="connsiteY7" fmla="*/ 0 h 608197"/>
                      <a:gd name="connsiteX0" fmla="*/ 71189 w 369498"/>
                      <a:gd name="connsiteY0" fmla="*/ 8177 h 616374"/>
                      <a:gd name="connsiteX1" fmla="*/ 252023 w 369498"/>
                      <a:gd name="connsiteY1" fmla="*/ 116127 h 616374"/>
                      <a:gd name="connsiteX2" fmla="*/ 369498 w 369498"/>
                      <a:gd name="connsiteY2" fmla="*/ 605424 h 616374"/>
                      <a:gd name="connsiteX3" fmla="*/ 125164 w 369498"/>
                      <a:gd name="connsiteY3" fmla="*/ 481599 h 616374"/>
                      <a:gd name="connsiteX4" fmla="*/ 175964 w 369498"/>
                      <a:gd name="connsiteY4" fmla="*/ 106602 h 616374"/>
                      <a:gd name="connsiteX5" fmla="*/ 115640 w 369498"/>
                      <a:gd name="connsiteY5" fmla="*/ 68503 h 616374"/>
                      <a:gd name="connsiteX6" fmla="*/ 1341 w 369498"/>
                      <a:gd name="connsiteY6" fmla="*/ 141528 h 616374"/>
                      <a:gd name="connsiteX7" fmla="*/ 71189 w 369498"/>
                      <a:gd name="connsiteY7" fmla="*/ 8177 h 616374"/>
                      <a:gd name="connsiteX0" fmla="*/ 71189 w 369498"/>
                      <a:gd name="connsiteY0" fmla="*/ 8177 h 616374"/>
                      <a:gd name="connsiteX1" fmla="*/ 252023 w 369498"/>
                      <a:gd name="connsiteY1" fmla="*/ 116127 h 616374"/>
                      <a:gd name="connsiteX2" fmla="*/ 369498 w 369498"/>
                      <a:gd name="connsiteY2" fmla="*/ 605424 h 616374"/>
                      <a:gd name="connsiteX3" fmla="*/ 125164 w 369498"/>
                      <a:gd name="connsiteY3" fmla="*/ 481599 h 616374"/>
                      <a:gd name="connsiteX4" fmla="*/ 175964 w 369498"/>
                      <a:gd name="connsiteY4" fmla="*/ 106602 h 616374"/>
                      <a:gd name="connsiteX5" fmla="*/ 115640 w 369498"/>
                      <a:gd name="connsiteY5" fmla="*/ 68503 h 616374"/>
                      <a:gd name="connsiteX6" fmla="*/ 1341 w 369498"/>
                      <a:gd name="connsiteY6" fmla="*/ 141528 h 616374"/>
                      <a:gd name="connsiteX7" fmla="*/ 71189 w 369498"/>
                      <a:gd name="connsiteY7" fmla="*/ 8177 h 616374"/>
                      <a:gd name="connsiteX0" fmla="*/ 71189 w 369498"/>
                      <a:gd name="connsiteY0" fmla="*/ 24857 h 633054"/>
                      <a:gd name="connsiteX1" fmla="*/ 252023 w 369498"/>
                      <a:gd name="connsiteY1" fmla="*/ 132807 h 633054"/>
                      <a:gd name="connsiteX2" fmla="*/ 369498 w 369498"/>
                      <a:gd name="connsiteY2" fmla="*/ 622104 h 633054"/>
                      <a:gd name="connsiteX3" fmla="*/ 125164 w 369498"/>
                      <a:gd name="connsiteY3" fmla="*/ 498279 h 633054"/>
                      <a:gd name="connsiteX4" fmla="*/ 175964 w 369498"/>
                      <a:gd name="connsiteY4" fmla="*/ 123282 h 633054"/>
                      <a:gd name="connsiteX5" fmla="*/ 115640 w 369498"/>
                      <a:gd name="connsiteY5" fmla="*/ 85183 h 633054"/>
                      <a:gd name="connsiteX6" fmla="*/ 1341 w 369498"/>
                      <a:gd name="connsiteY6" fmla="*/ 158208 h 633054"/>
                      <a:gd name="connsiteX7" fmla="*/ 71189 w 369498"/>
                      <a:gd name="connsiteY7" fmla="*/ 24857 h 633054"/>
                      <a:gd name="connsiteX0" fmla="*/ 71189 w 369498"/>
                      <a:gd name="connsiteY0" fmla="*/ 17472 h 625669"/>
                      <a:gd name="connsiteX1" fmla="*/ 252023 w 369498"/>
                      <a:gd name="connsiteY1" fmla="*/ 125422 h 625669"/>
                      <a:gd name="connsiteX2" fmla="*/ 369498 w 369498"/>
                      <a:gd name="connsiteY2" fmla="*/ 614719 h 625669"/>
                      <a:gd name="connsiteX3" fmla="*/ 125164 w 369498"/>
                      <a:gd name="connsiteY3" fmla="*/ 490894 h 625669"/>
                      <a:gd name="connsiteX4" fmla="*/ 175964 w 369498"/>
                      <a:gd name="connsiteY4" fmla="*/ 115897 h 625669"/>
                      <a:gd name="connsiteX5" fmla="*/ 115640 w 369498"/>
                      <a:gd name="connsiteY5" fmla="*/ 77798 h 625669"/>
                      <a:gd name="connsiteX6" fmla="*/ 1341 w 369498"/>
                      <a:gd name="connsiteY6" fmla="*/ 150823 h 625669"/>
                      <a:gd name="connsiteX7" fmla="*/ 71189 w 369498"/>
                      <a:gd name="connsiteY7" fmla="*/ 17472 h 625669"/>
                      <a:gd name="connsiteX0" fmla="*/ 71189 w 369498"/>
                      <a:gd name="connsiteY0" fmla="*/ 8473 h 616670"/>
                      <a:gd name="connsiteX1" fmla="*/ 252023 w 369498"/>
                      <a:gd name="connsiteY1" fmla="*/ 116423 h 616670"/>
                      <a:gd name="connsiteX2" fmla="*/ 369498 w 369498"/>
                      <a:gd name="connsiteY2" fmla="*/ 605720 h 616670"/>
                      <a:gd name="connsiteX3" fmla="*/ 125164 w 369498"/>
                      <a:gd name="connsiteY3" fmla="*/ 481895 h 616670"/>
                      <a:gd name="connsiteX4" fmla="*/ 175964 w 369498"/>
                      <a:gd name="connsiteY4" fmla="*/ 106898 h 616670"/>
                      <a:gd name="connsiteX5" fmla="*/ 115640 w 369498"/>
                      <a:gd name="connsiteY5" fmla="*/ 68799 h 616670"/>
                      <a:gd name="connsiteX6" fmla="*/ 1341 w 369498"/>
                      <a:gd name="connsiteY6" fmla="*/ 141824 h 616670"/>
                      <a:gd name="connsiteX7" fmla="*/ 71189 w 369498"/>
                      <a:gd name="connsiteY7" fmla="*/ 8473 h 616670"/>
                      <a:gd name="connsiteX0" fmla="*/ 71189 w 369498"/>
                      <a:gd name="connsiteY0" fmla="*/ 5389 h 613586"/>
                      <a:gd name="connsiteX1" fmla="*/ 252023 w 369498"/>
                      <a:gd name="connsiteY1" fmla="*/ 113339 h 613586"/>
                      <a:gd name="connsiteX2" fmla="*/ 369498 w 369498"/>
                      <a:gd name="connsiteY2" fmla="*/ 602636 h 613586"/>
                      <a:gd name="connsiteX3" fmla="*/ 125164 w 369498"/>
                      <a:gd name="connsiteY3" fmla="*/ 478811 h 613586"/>
                      <a:gd name="connsiteX4" fmla="*/ 175964 w 369498"/>
                      <a:gd name="connsiteY4" fmla="*/ 103814 h 613586"/>
                      <a:gd name="connsiteX5" fmla="*/ 115640 w 369498"/>
                      <a:gd name="connsiteY5" fmla="*/ 65715 h 613586"/>
                      <a:gd name="connsiteX6" fmla="*/ 1341 w 369498"/>
                      <a:gd name="connsiteY6" fmla="*/ 138740 h 613586"/>
                      <a:gd name="connsiteX7" fmla="*/ 71189 w 369498"/>
                      <a:gd name="connsiteY7" fmla="*/ 5389 h 613586"/>
                      <a:gd name="connsiteX0" fmla="*/ 71189 w 369498"/>
                      <a:gd name="connsiteY0" fmla="*/ 5389 h 613586"/>
                      <a:gd name="connsiteX1" fmla="*/ 252023 w 369498"/>
                      <a:gd name="connsiteY1" fmla="*/ 113339 h 613586"/>
                      <a:gd name="connsiteX2" fmla="*/ 369498 w 369498"/>
                      <a:gd name="connsiteY2" fmla="*/ 602636 h 613586"/>
                      <a:gd name="connsiteX3" fmla="*/ 125164 w 369498"/>
                      <a:gd name="connsiteY3" fmla="*/ 478811 h 613586"/>
                      <a:gd name="connsiteX4" fmla="*/ 175964 w 369498"/>
                      <a:gd name="connsiteY4" fmla="*/ 103814 h 613586"/>
                      <a:gd name="connsiteX5" fmla="*/ 115640 w 369498"/>
                      <a:gd name="connsiteY5" fmla="*/ 65715 h 613586"/>
                      <a:gd name="connsiteX6" fmla="*/ 1341 w 369498"/>
                      <a:gd name="connsiteY6" fmla="*/ 138740 h 613586"/>
                      <a:gd name="connsiteX7" fmla="*/ 71189 w 369498"/>
                      <a:gd name="connsiteY7" fmla="*/ 5389 h 613586"/>
                      <a:gd name="connsiteX0" fmla="*/ 71189 w 369498"/>
                      <a:gd name="connsiteY0" fmla="*/ 5389 h 613586"/>
                      <a:gd name="connsiteX1" fmla="*/ 252023 w 369498"/>
                      <a:gd name="connsiteY1" fmla="*/ 113339 h 613586"/>
                      <a:gd name="connsiteX2" fmla="*/ 369498 w 369498"/>
                      <a:gd name="connsiteY2" fmla="*/ 602636 h 613586"/>
                      <a:gd name="connsiteX3" fmla="*/ 125164 w 369498"/>
                      <a:gd name="connsiteY3" fmla="*/ 478811 h 613586"/>
                      <a:gd name="connsiteX4" fmla="*/ 175964 w 369498"/>
                      <a:gd name="connsiteY4" fmla="*/ 103814 h 613586"/>
                      <a:gd name="connsiteX5" fmla="*/ 115640 w 369498"/>
                      <a:gd name="connsiteY5" fmla="*/ 65715 h 613586"/>
                      <a:gd name="connsiteX6" fmla="*/ 1341 w 369498"/>
                      <a:gd name="connsiteY6" fmla="*/ 138740 h 613586"/>
                      <a:gd name="connsiteX7" fmla="*/ 71189 w 369498"/>
                      <a:gd name="connsiteY7" fmla="*/ 5389 h 613586"/>
                      <a:gd name="connsiteX0" fmla="*/ 71189 w 398073"/>
                      <a:gd name="connsiteY0" fmla="*/ 5389 h 613586"/>
                      <a:gd name="connsiteX1" fmla="*/ 252023 w 398073"/>
                      <a:gd name="connsiteY1" fmla="*/ 113339 h 613586"/>
                      <a:gd name="connsiteX2" fmla="*/ 398073 w 398073"/>
                      <a:gd name="connsiteY2" fmla="*/ 602636 h 613586"/>
                      <a:gd name="connsiteX3" fmla="*/ 125164 w 398073"/>
                      <a:gd name="connsiteY3" fmla="*/ 478811 h 613586"/>
                      <a:gd name="connsiteX4" fmla="*/ 175964 w 398073"/>
                      <a:gd name="connsiteY4" fmla="*/ 103814 h 613586"/>
                      <a:gd name="connsiteX5" fmla="*/ 115640 w 398073"/>
                      <a:gd name="connsiteY5" fmla="*/ 65715 h 613586"/>
                      <a:gd name="connsiteX6" fmla="*/ 1341 w 398073"/>
                      <a:gd name="connsiteY6" fmla="*/ 138740 h 613586"/>
                      <a:gd name="connsiteX7" fmla="*/ 71189 w 398073"/>
                      <a:gd name="connsiteY7" fmla="*/ 5389 h 613586"/>
                      <a:gd name="connsiteX0" fmla="*/ 71189 w 398073"/>
                      <a:gd name="connsiteY0" fmla="*/ 5389 h 613586"/>
                      <a:gd name="connsiteX1" fmla="*/ 252023 w 398073"/>
                      <a:gd name="connsiteY1" fmla="*/ 113339 h 613586"/>
                      <a:gd name="connsiteX2" fmla="*/ 398073 w 398073"/>
                      <a:gd name="connsiteY2" fmla="*/ 602636 h 613586"/>
                      <a:gd name="connsiteX3" fmla="*/ 125164 w 398073"/>
                      <a:gd name="connsiteY3" fmla="*/ 478811 h 613586"/>
                      <a:gd name="connsiteX4" fmla="*/ 175964 w 398073"/>
                      <a:gd name="connsiteY4" fmla="*/ 103814 h 613586"/>
                      <a:gd name="connsiteX5" fmla="*/ 99765 w 398073"/>
                      <a:gd name="connsiteY5" fmla="*/ 65715 h 613586"/>
                      <a:gd name="connsiteX6" fmla="*/ 1341 w 398073"/>
                      <a:gd name="connsiteY6" fmla="*/ 138740 h 613586"/>
                      <a:gd name="connsiteX7" fmla="*/ 71189 w 398073"/>
                      <a:gd name="connsiteY7" fmla="*/ 5389 h 613586"/>
                      <a:gd name="connsiteX0" fmla="*/ 71189 w 398073"/>
                      <a:gd name="connsiteY0" fmla="*/ 5389 h 613586"/>
                      <a:gd name="connsiteX1" fmla="*/ 252023 w 398073"/>
                      <a:gd name="connsiteY1" fmla="*/ 113339 h 613586"/>
                      <a:gd name="connsiteX2" fmla="*/ 398073 w 398073"/>
                      <a:gd name="connsiteY2" fmla="*/ 602636 h 613586"/>
                      <a:gd name="connsiteX3" fmla="*/ 125164 w 398073"/>
                      <a:gd name="connsiteY3" fmla="*/ 478811 h 613586"/>
                      <a:gd name="connsiteX4" fmla="*/ 175964 w 398073"/>
                      <a:gd name="connsiteY4" fmla="*/ 103814 h 613586"/>
                      <a:gd name="connsiteX5" fmla="*/ 99765 w 398073"/>
                      <a:gd name="connsiteY5" fmla="*/ 65715 h 613586"/>
                      <a:gd name="connsiteX6" fmla="*/ 1341 w 398073"/>
                      <a:gd name="connsiteY6" fmla="*/ 138740 h 613586"/>
                      <a:gd name="connsiteX7" fmla="*/ 71189 w 398073"/>
                      <a:gd name="connsiteY7" fmla="*/ 5389 h 613586"/>
                      <a:gd name="connsiteX0" fmla="*/ 77321 w 404205"/>
                      <a:gd name="connsiteY0" fmla="*/ 5389 h 613586"/>
                      <a:gd name="connsiteX1" fmla="*/ 258155 w 404205"/>
                      <a:gd name="connsiteY1" fmla="*/ 113339 h 613586"/>
                      <a:gd name="connsiteX2" fmla="*/ 404205 w 404205"/>
                      <a:gd name="connsiteY2" fmla="*/ 602636 h 613586"/>
                      <a:gd name="connsiteX3" fmla="*/ 131296 w 404205"/>
                      <a:gd name="connsiteY3" fmla="*/ 478811 h 613586"/>
                      <a:gd name="connsiteX4" fmla="*/ 182096 w 404205"/>
                      <a:gd name="connsiteY4" fmla="*/ 103814 h 613586"/>
                      <a:gd name="connsiteX5" fmla="*/ 105897 w 404205"/>
                      <a:gd name="connsiteY5" fmla="*/ 65715 h 613586"/>
                      <a:gd name="connsiteX6" fmla="*/ 1123 w 404205"/>
                      <a:gd name="connsiteY6" fmla="*/ 138740 h 613586"/>
                      <a:gd name="connsiteX7" fmla="*/ 77321 w 404205"/>
                      <a:gd name="connsiteY7" fmla="*/ 5389 h 613586"/>
                      <a:gd name="connsiteX0" fmla="*/ 77321 w 404205"/>
                      <a:gd name="connsiteY0" fmla="*/ 5389 h 613586"/>
                      <a:gd name="connsiteX1" fmla="*/ 258155 w 404205"/>
                      <a:gd name="connsiteY1" fmla="*/ 113339 h 613586"/>
                      <a:gd name="connsiteX2" fmla="*/ 404205 w 404205"/>
                      <a:gd name="connsiteY2" fmla="*/ 602636 h 613586"/>
                      <a:gd name="connsiteX3" fmla="*/ 131296 w 404205"/>
                      <a:gd name="connsiteY3" fmla="*/ 478811 h 613586"/>
                      <a:gd name="connsiteX4" fmla="*/ 182096 w 404205"/>
                      <a:gd name="connsiteY4" fmla="*/ 103814 h 613586"/>
                      <a:gd name="connsiteX5" fmla="*/ 105897 w 404205"/>
                      <a:gd name="connsiteY5" fmla="*/ 65715 h 613586"/>
                      <a:gd name="connsiteX6" fmla="*/ 1123 w 404205"/>
                      <a:gd name="connsiteY6" fmla="*/ 138740 h 613586"/>
                      <a:gd name="connsiteX7" fmla="*/ 77321 w 404205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14884 h 623081"/>
                      <a:gd name="connsiteX1" fmla="*/ 264346 w 410396"/>
                      <a:gd name="connsiteY1" fmla="*/ 122834 h 623081"/>
                      <a:gd name="connsiteX2" fmla="*/ 410396 w 410396"/>
                      <a:gd name="connsiteY2" fmla="*/ 612131 h 623081"/>
                      <a:gd name="connsiteX3" fmla="*/ 137487 w 410396"/>
                      <a:gd name="connsiteY3" fmla="*/ 488306 h 623081"/>
                      <a:gd name="connsiteX4" fmla="*/ 188287 w 410396"/>
                      <a:gd name="connsiteY4" fmla="*/ 113309 h 623081"/>
                      <a:gd name="connsiteX5" fmla="*/ 112088 w 410396"/>
                      <a:gd name="connsiteY5" fmla="*/ 75210 h 623081"/>
                      <a:gd name="connsiteX6" fmla="*/ 964 w 410396"/>
                      <a:gd name="connsiteY6" fmla="*/ 141885 h 623081"/>
                      <a:gd name="connsiteX7" fmla="*/ 83512 w 410396"/>
                      <a:gd name="connsiteY7" fmla="*/ 14884 h 623081"/>
                      <a:gd name="connsiteX0" fmla="*/ 83512 w 410396"/>
                      <a:gd name="connsiteY0" fmla="*/ 6729 h 614926"/>
                      <a:gd name="connsiteX1" fmla="*/ 264346 w 410396"/>
                      <a:gd name="connsiteY1" fmla="*/ 114679 h 614926"/>
                      <a:gd name="connsiteX2" fmla="*/ 410396 w 410396"/>
                      <a:gd name="connsiteY2" fmla="*/ 603976 h 614926"/>
                      <a:gd name="connsiteX3" fmla="*/ 137487 w 410396"/>
                      <a:gd name="connsiteY3" fmla="*/ 480151 h 614926"/>
                      <a:gd name="connsiteX4" fmla="*/ 188287 w 410396"/>
                      <a:gd name="connsiteY4" fmla="*/ 105154 h 614926"/>
                      <a:gd name="connsiteX5" fmla="*/ 112088 w 410396"/>
                      <a:gd name="connsiteY5" fmla="*/ 67055 h 614926"/>
                      <a:gd name="connsiteX6" fmla="*/ 964 w 410396"/>
                      <a:gd name="connsiteY6" fmla="*/ 133730 h 614926"/>
                      <a:gd name="connsiteX7" fmla="*/ 83512 w 410396"/>
                      <a:gd name="connsiteY7" fmla="*/ 6729 h 614926"/>
                      <a:gd name="connsiteX0" fmla="*/ 83512 w 410396"/>
                      <a:gd name="connsiteY0" fmla="*/ 12830 h 621027"/>
                      <a:gd name="connsiteX1" fmla="*/ 264346 w 410396"/>
                      <a:gd name="connsiteY1" fmla="*/ 120780 h 621027"/>
                      <a:gd name="connsiteX2" fmla="*/ 410396 w 410396"/>
                      <a:gd name="connsiteY2" fmla="*/ 610077 h 621027"/>
                      <a:gd name="connsiteX3" fmla="*/ 137487 w 410396"/>
                      <a:gd name="connsiteY3" fmla="*/ 486252 h 621027"/>
                      <a:gd name="connsiteX4" fmla="*/ 188287 w 410396"/>
                      <a:gd name="connsiteY4" fmla="*/ 111255 h 621027"/>
                      <a:gd name="connsiteX5" fmla="*/ 112088 w 410396"/>
                      <a:gd name="connsiteY5" fmla="*/ 73156 h 621027"/>
                      <a:gd name="connsiteX6" fmla="*/ 964 w 410396"/>
                      <a:gd name="connsiteY6" fmla="*/ 139831 h 621027"/>
                      <a:gd name="connsiteX7" fmla="*/ 83512 w 410396"/>
                      <a:gd name="connsiteY7" fmla="*/ 12830 h 621027"/>
                      <a:gd name="connsiteX0" fmla="*/ 90523 w 410263"/>
                      <a:gd name="connsiteY0" fmla="*/ 9680 h 627402"/>
                      <a:gd name="connsiteX1" fmla="*/ 264213 w 410263"/>
                      <a:gd name="connsiteY1" fmla="*/ 127155 h 627402"/>
                      <a:gd name="connsiteX2" fmla="*/ 410263 w 410263"/>
                      <a:gd name="connsiteY2" fmla="*/ 616452 h 627402"/>
                      <a:gd name="connsiteX3" fmla="*/ 137354 w 410263"/>
                      <a:gd name="connsiteY3" fmla="*/ 492627 h 627402"/>
                      <a:gd name="connsiteX4" fmla="*/ 188154 w 410263"/>
                      <a:gd name="connsiteY4" fmla="*/ 117630 h 627402"/>
                      <a:gd name="connsiteX5" fmla="*/ 111955 w 410263"/>
                      <a:gd name="connsiteY5" fmla="*/ 79531 h 627402"/>
                      <a:gd name="connsiteX6" fmla="*/ 831 w 410263"/>
                      <a:gd name="connsiteY6" fmla="*/ 146206 h 627402"/>
                      <a:gd name="connsiteX7" fmla="*/ 90523 w 410263"/>
                      <a:gd name="connsiteY7" fmla="*/ 9680 h 627402"/>
                      <a:gd name="connsiteX0" fmla="*/ 92867 w 410226"/>
                      <a:gd name="connsiteY0" fmla="*/ 8307 h 630792"/>
                      <a:gd name="connsiteX1" fmla="*/ 264176 w 410226"/>
                      <a:gd name="connsiteY1" fmla="*/ 130545 h 630792"/>
                      <a:gd name="connsiteX2" fmla="*/ 410226 w 410226"/>
                      <a:gd name="connsiteY2" fmla="*/ 619842 h 630792"/>
                      <a:gd name="connsiteX3" fmla="*/ 137317 w 410226"/>
                      <a:gd name="connsiteY3" fmla="*/ 496017 h 630792"/>
                      <a:gd name="connsiteX4" fmla="*/ 188117 w 410226"/>
                      <a:gd name="connsiteY4" fmla="*/ 121020 h 630792"/>
                      <a:gd name="connsiteX5" fmla="*/ 111918 w 410226"/>
                      <a:gd name="connsiteY5" fmla="*/ 82921 h 630792"/>
                      <a:gd name="connsiteX6" fmla="*/ 794 w 410226"/>
                      <a:gd name="connsiteY6" fmla="*/ 149596 h 630792"/>
                      <a:gd name="connsiteX7" fmla="*/ 92867 w 410226"/>
                      <a:gd name="connsiteY7" fmla="*/ 8307 h 630792"/>
                      <a:gd name="connsiteX0" fmla="*/ 92867 w 410226"/>
                      <a:gd name="connsiteY0" fmla="*/ 908 h 623393"/>
                      <a:gd name="connsiteX1" fmla="*/ 264176 w 410226"/>
                      <a:gd name="connsiteY1" fmla="*/ 123146 h 623393"/>
                      <a:gd name="connsiteX2" fmla="*/ 410226 w 410226"/>
                      <a:gd name="connsiteY2" fmla="*/ 612443 h 623393"/>
                      <a:gd name="connsiteX3" fmla="*/ 137317 w 410226"/>
                      <a:gd name="connsiteY3" fmla="*/ 488618 h 623393"/>
                      <a:gd name="connsiteX4" fmla="*/ 188117 w 410226"/>
                      <a:gd name="connsiteY4" fmla="*/ 113621 h 623393"/>
                      <a:gd name="connsiteX5" fmla="*/ 111918 w 410226"/>
                      <a:gd name="connsiteY5" fmla="*/ 75522 h 623393"/>
                      <a:gd name="connsiteX6" fmla="*/ 794 w 410226"/>
                      <a:gd name="connsiteY6" fmla="*/ 142197 h 623393"/>
                      <a:gd name="connsiteX7" fmla="*/ 92867 w 410226"/>
                      <a:gd name="connsiteY7" fmla="*/ 908 h 623393"/>
                      <a:gd name="connsiteX0" fmla="*/ 0 w 409432"/>
                      <a:gd name="connsiteY0" fmla="*/ 66722 h 547918"/>
                      <a:gd name="connsiteX1" fmla="*/ 263382 w 409432"/>
                      <a:gd name="connsiteY1" fmla="*/ 47671 h 547918"/>
                      <a:gd name="connsiteX2" fmla="*/ 409432 w 409432"/>
                      <a:gd name="connsiteY2" fmla="*/ 536968 h 547918"/>
                      <a:gd name="connsiteX3" fmla="*/ 136523 w 409432"/>
                      <a:gd name="connsiteY3" fmla="*/ 413143 h 547918"/>
                      <a:gd name="connsiteX4" fmla="*/ 187323 w 409432"/>
                      <a:gd name="connsiteY4" fmla="*/ 38146 h 547918"/>
                      <a:gd name="connsiteX5" fmla="*/ 111124 w 409432"/>
                      <a:gd name="connsiteY5" fmla="*/ 47 h 547918"/>
                      <a:gd name="connsiteX6" fmla="*/ 0 w 409432"/>
                      <a:gd name="connsiteY6" fmla="*/ 66722 h 547918"/>
                      <a:gd name="connsiteX0" fmla="*/ 0 w 409432"/>
                      <a:gd name="connsiteY0" fmla="*/ 115434 h 596630"/>
                      <a:gd name="connsiteX1" fmla="*/ 99813 w 409432"/>
                      <a:gd name="connsiteY1" fmla="*/ 378 h 596630"/>
                      <a:gd name="connsiteX2" fmla="*/ 263382 w 409432"/>
                      <a:gd name="connsiteY2" fmla="*/ 96383 h 596630"/>
                      <a:gd name="connsiteX3" fmla="*/ 409432 w 409432"/>
                      <a:gd name="connsiteY3" fmla="*/ 585680 h 596630"/>
                      <a:gd name="connsiteX4" fmla="*/ 136523 w 409432"/>
                      <a:gd name="connsiteY4" fmla="*/ 461855 h 596630"/>
                      <a:gd name="connsiteX5" fmla="*/ 187323 w 409432"/>
                      <a:gd name="connsiteY5" fmla="*/ 86858 h 596630"/>
                      <a:gd name="connsiteX6" fmla="*/ 111124 w 409432"/>
                      <a:gd name="connsiteY6" fmla="*/ 48759 h 596630"/>
                      <a:gd name="connsiteX7" fmla="*/ 0 w 409432"/>
                      <a:gd name="connsiteY7" fmla="*/ 115434 h 596630"/>
                      <a:gd name="connsiteX0" fmla="*/ 0 w 409432"/>
                      <a:gd name="connsiteY0" fmla="*/ 131937 h 613133"/>
                      <a:gd name="connsiteX1" fmla="*/ 114101 w 409432"/>
                      <a:gd name="connsiteY1" fmla="*/ 212 h 613133"/>
                      <a:gd name="connsiteX2" fmla="*/ 263382 w 409432"/>
                      <a:gd name="connsiteY2" fmla="*/ 112886 h 613133"/>
                      <a:gd name="connsiteX3" fmla="*/ 409432 w 409432"/>
                      <a:gd name="connsiteY3" fmla="*/ 602183 h 613133"/>
                      <a:gd name="connsiteX4" fmla="*/ 136523 w 409432"/>
                      <a:gd name="connsiteY4" fmla="*/ 478358 h 613133"/>
                      <a:gd name="connsiteX5" fmla="*/ 187323 w 409432"/>
                      <a:gd name="connsiteY5" fmla="*/ 103361 h 613133"/>
                      <a:gd name="connsiteX6" fmla="*/ 111124 w 409432"/>
                      <a:gd name="connsiteY6" fmla="*/ 65262 h 613133"/>
                      <a:gd name="connsiteX7" fmla="*/ 0 w 409432"/>
                      <a:gd name="connsiteY7" fmla="*/ 131937 h 613133"/>
                      <a:gd name="connsiteX0" fmla="*/ 5761 w 415193"/>
                      <a:gd name="connsiteY0" fmla="*/ 131937 h 613133"/>
                      <a:gd name="connsiteX1" fmla="*/ 119862 w 415193"/>
                      <a:gd name="connsiteY1" fmla="*/ 212 h 613133"/>
                      <a:gd name="connsiteX2" fmla="*/ 269143 w 415193"/>
                      <a:gd name="connsiteY2" fmla="*/ 112886 h 613133"/>
                      <a:gd name="connsiteX3" fmla="*/ 415193 w 415193"/>
                      <a:gd name="connsiteY3" fmla="*/ 602183 h 613133"/>
                      <a:gd name="connsiteX4" fmla="*/ 142284 w 415193"/>
                      <a:gd name="connsiteY4" fmla="*/ 478358 h 613133"/>
                      <a:gd name="connsiteX5" fmla="*/ 193084 w 415193"/>
                      <a:gd name="connsiteY5" fmla="*/ 103361 h 613133"/>
                      <a:gd name="connsiteX6" fmla="*/ 116885 w 415193"/>
                      <a:gd name="connsiteY6" fmla="*/ 65262 h 613133"/>
                      <a:gd name="connsiteX7" fmla="*/ 5761 w 415193"/>
                      <a:gd name="connsiteY7" fmla="*/ 131937 h 613133"/>
                      <a:gd name="connsiteX0" fmla="*/ 5761 w 415193"/>
                      <a:gd name="connsiteY0" fmla="*/ 131937 h 613133"/>
                      <a:gd name="connsiteX1" fmla="*/ 119862 w 415193"/>
                      <a:gd name="connsiteY1" fmla="*/ 212 h 613133"/>
                      <a:gd name="connsiteX2" fmla="*/ 269143 w 415193"/>
                      <a:gd name="connsiteY2" fmla="*/ 112886 h 613133"/>
                      <a:gd name="connsiteX3" fmla="*/ 415193 w 415193"/>
                      <a:gd name="connsiteY3" fmla="*/ 602183 h 613133"/>
                      <a:gd name="connsiteX4" fmla="*/ 142284 w 415193"/>
                      <a:gd name="connsiteY4" fmla="*/ 478358 h 613133"/>
                      <a:gd name="connsiteX5" fmla="*/ 193084 w 415193"/>
                      <a:gd name="connsiteY5" fmla="*/ 103361 h 613133"/>
                      <a:gd name="connsiteX6" fmla="*/ 147841 w 415193"/>
                      <a:gd name="connsiteY6" fmla="*/ 65262 h 613133"/>
                      <a:gd name="connsiteX7" fmla="*/ 5761 w 415193"/>
                      <a:gd name="connsiteY7" fmla="*/ 131937 h 613133"/>
                      <a:gd name="connsiteX0" fmla="*/ 1220 w 410652"/>
                      <a:gd name="connsiteY0" fmla="*/ 131937 h 613133"/>
                      <a:gd name="connsiteX1" fmla="*/ 115321 w 410652"/>
                      <a:gd name="connsiteY1" fmla="*/ 212 h 613133"/>
                      <a:gd name="connsiteX2" fmla="*/ 264602 w 410652"/>
                      <a:gd name="connsiteY2" fmla="*/ 112886 h 613133"/>
                      <a:gd name="connsiteX3" fmla="*/ 410652 w 410652"/>
                      <a:gd name="connsiteY3" fmla="*/ 602183 h 613133"/>
                      <a:gd name="connsiteX4" fmla="*/ 137743 w 410652"/>
                      <a:gd name="connsiteY4" fmla="*/ 478358 h 613133"/>
                      <a:gd name="connsiteX5" fmla="*/ 188543 w 410652"/>
                      <a:gd name="connsiteY5" fmla="*/ 103361 h 613133"/>
                      <a:gd name="connsiteX6" fmla="*/ 1220 w 410652"/>
                      <a:gd name="connsiteY6" fmla="*/ 131937 h 613133"/>
                      <a:gd name="connsiteX0" fmla="*/ 1220 w 410652"/>
                      <a:gd name="connsiteY0" fmla="*/ 131937 h 613133"/>
                      <a:gd name="connsiteX1" fmla="*/ 115321 w 410652"/>
                      <a:gd name="connsiteY1" fmla="*/ 212 h 613133"/>
                      <a:gd name="connsiteX2" fmla="*/ 264602 w 410652"/>
                      <a:gd name="connsiteY2" fmla="*/ 112886 h 613133"/>
                      <a:gd name="connsiteX3" fmla="*/ 410652 w 410652"/>
                      <a:gd name="connsiteY3" fmla="*/ 602183 h 613133"/>
                      <a:gd name="connsiteX4" fmla="*/ 137743 w 410652"/>
                      <a:gd name="connsiteY4" fmla="*/ 478358 h 613133"/>
                      <a:gd name="connsiteX5" fmla="*/ 188543 w 410652"/>
                      <a:gd name="connsiteY5" fmla="*/ 103361 h 613133"/>
                      <a:gd name="connsiteX6" fmla="*/ 127227 w 410652"/>
                      <a:gd name="connsiteY6" fmla="*/ 64507 h 613133"/>
                      <a:gd name="connsiteX7" fmla="*/ 1220 w 410652"/>
                      <a:gd name="connsiteY7" fmla="*/ 131937 h 613133"/>
                      <a:gd name="connsiteX0" fmla="*/ 1252 w 408303"/>
                      <a:gd name="connsiteY0" fmla="*/ 129556 h 613133"/>
                      <a:gd name="connsiteX1" fmla="*/ 112972 w 408303"/>
                      <a:gd name="connsiteY1" fmla="*/ 212 h 613133"/>
                      <a:gd name="connsiteX2" fmla="*/ 262253 w 408303"/>
                      <a:gd name="connsiteY2" fmla="*/ 112886 h 613133"/>
                      <a:gd name="connsiteX3" fmla="*/ 408303 w 408303"/>
                      <a:gd name="connsiteY3" fmla="*/ 602183 h 613133"/>
                      <a:gd name="connsiteX4" fmla="*/ 135394 w 408303"/>
                      <a:gd name="connsiteY4" fmla="*/ 478358 h 613133"/>
                      <a:gd name="connsiteX5" fmla="*/ 186194 w 408303"/>
                      <a:gd name="connsiteY5" fmla="*/ 103361 h 613133"/>
                      <a:gd name="connsiteX6" fmla="*/ 124878 w 408303"/>
                      <a:gd name="connsiteY6" fmla="*/ 64507 h 613133"/>
                      <a:gd name="connsiteX7" fmla="*/ 1252 w 408303"/>
                      <a:gd name="connsiteY7" fmla="*/ 129556 h 613133"/>
                      <a:gd name="connsiteX0" fmla="*/ 1252 w 408303"/>
                      <a:gd name="connsiteY0" fmla="*/ 129556 h 613133"/>
                      <a:gd name="connsiteX1" fmla="*/ 112972 w 408303"/>
                      <a:gd name="connsiteY1" fmla="*/ 212 h 613133"/>
                      <a:gd name="connsiteX2" fmla="*/ 262253 w 408303"/>
                      <a:gd name="connsiteY2" fmla="*/ 112886 h 613133"/>
                      <a:gd name="connsiteX3" fmla="*/ 408303 w 408303"/>
                      <a:gd name="connsiteY3" fmla="*/ 602183 h 613133"/>
                      <a:gd name="connsiteX4" fmla="*/ 135394 w 408303"/>
                      <a:gd name="connsiteY4" fmla="*/ 478358 h 613133"/>
                      <a:gd name="connsiteX5" fmla="*/ 186194 w 408303"/>
                      <a:gd name="connsiteY5" fmla="*/ 103361 h 613133"/>
                      <a:gd name="connsiteX6" fmla="*/ 124878 w 408303"/>
                      <a:gd name="connsiteY6" fmla="*/ 64507 h 613133"/>
                      <a:gd name="connsiteX7" fmla="*/ 1252 w 408303"/>
                      <a:gd name="connsiteY7" fmla="*/ 129556 h 613133"/>
                      <a:gd name="connsiteX0" fmla="*/ 1252 w 408303"/>
                      <a:gd name="connsiteY0" fmla="*/ 129556 h 613133"/>
                      <a:gd name="connsiteX1" fmla="*/ 112972 w 408303"/>
                      <a:gd name="connsiteY1" fmla="*/ 212 h 613133"/>
                      <a:gd name="connsiteX2" fmla="*/ 262253 w 408303"/>
                      <a:gd name="connsiteY2" fmla="*/ 112886 h 613133"/>
                      <a:gd name="connsiteX3" fmla="*/ 408303 w 408303"/>
                      <a:gd name="connsiteY3" fmla="*/ 602183 h 613133"/>
                      <a:gd name="connsiteX4" fmla="*/ 135394 w 408303"/>
                      <a:gd name="connsiteY4" fmla="*/ 478358 h 613133"/>
                      <a:gd name="connsiteX5" fmla="*/ 186194 w 408303"/>
                      <a:gd name="connsiteY5" fmla="*/ 103361 h 613133"/>
                      <a:gd name="connsiteX6" fmla="*/ 124878 w 408303"/>
                      <a:gd name="connsiteY6" fmla="*/ 64507 h 613133"/>
                      <a:gd name="connsiteX7" fmla="*/ 1252 w 408303"/>
                      <a:gd name="connsiteY7" fmla="*/ 129556 h 613133"/>
                      <a:gd name="connsiteX0" fmla="*/ 1252 w 408303"/>
                      <a:gd name="connsiteY0" fmla="*/ 129556 h 613133"/>
                      <a:gd name="connsiteX1" fmla="*/ 112972 w 408303"/>
                      <a:gd name="connsiteY1" fmla="*/ 212 h 613133"/>
                      <a:gd name="connsiteX2" fmla="*/ 262253 w 408303"/>
                      <a:gd name="connsiteY2" fmla="*/ 112886 h 613133"/>
                      <a:gd name="connsiteX3" fmla="*/ 408303 w 408303"/>
                      <a:gd name="connsiteY3" fmla="*/ 602183 h 613133"/>
                      <a:gd name="connsiteX4" fmla="*/ 135394 w 408303"/>
                      <a:gd name="connsiteY4" fmla="*/ 478358 h 613133"/>
                      <a:gd name="connsiteX5" fmla="*/ 186194 w 408303"/>
                      <a:gd name="connsiteY5" fmla="*/ 103361 h 613133"/>
                      <a:gd name="connsiteX6" fmla="*/ 124878 w 408303"/>
                      <a:gd name="connsiteY6" fmla="*/ 64507 h 613133"/>
                      <a:gd name="connsiteX7" fmla="*/ 1252 w 408303"/>
                      <a:gd name="connsiteY7" fmla="*/ 129556 h 613133"/>
                      <a:gd name="connsiteX0" fmla="*/ 1252 w 408303"/>
                      <a:gd name="connsiteY0" fmla="*/ 130996 h 614573"/>
                      <a:gd name="connsiteX1" fmla="*/ 112972 w 408303"/>
                      <a:gd name="connsiteY1" fmla="*/ 1652 h 614573"/>
                      <a:gd name="connsiteX2" fmla="*/ 262253 w 408303"/>
                      <a:gd name="connsiteY2" fmla="*/ 114326 h 614573"/>
                      <a:gd name="connsiteX3" fmla="*/ 408303 w 408303"/>
                      <a:gd name="connsiteY3" fmla="*/ 603623 h 614573"/>
                      <a:gd name="connsiteX4" fmla="*/ 135394 w 408303"/>
                      <a:gd name="connsiteY4" fmla="*/ 479798 h 614573"/>
                      <a:gd name="connsiteX5" fmla="*/ 186194 w 408303"/>
                      <a:gd name="connsiteY5" fmla="*/ 104801 h 614573"/>
                      <a:gd name="connsiteX6" fmla="*/ 124878 w 408303"/>
                      <a:gd name="connsiteY6" fmla="*/ 65947 h 614573"/>
                      <a:gd name="connsiteX7" fmla="*/ 1252 w 408303"/>
                      <a:gd name="connsiteY7" fmla="*/ 130996 h 614573"/>
                      <a:gd name="connsiteX0" fmla="*/ 1252 w 408303"/>
                      <a:gd name="connsiteY0" fmla="*/ 130996 h 614573"/>
                      <a:gd name="connsiteX1" fmla="*/ 112972 w 408303"/>
                      <a:gd name="connsiteY1" fmla="*/ 1652 h 614573"/>
                      <a:gd name="connsiteX2" fmla="*/ 262253 w 408303"/>
                      <a:gd name="connsiteY2" fmla="*/ 114326 h 614573"/>
                      <a:gd name="connsiteX3" fmla="*/ 408303 w 408303"/>
                      <a:gd name="connsiteY3" fmla="*/ 603623 h 614573"/>
                      <a:gd name="connsiteX4" fmla="*/ 135394 w 408303"/>
                      <a:gd name="connsiteY4" fmla="*/ 479798 h 614573"/>
                      <a:gd name="connsiteX5" fmla="*/ 186194 w 408303"/>
                      <a:gd name="connsiteY5" fmla="*/ 104801 h 614573"/>
                      <a:gd name="connsiteX6" fmla="*/ 124878 w 408303"/>
                      <a:gd name="connsiteY6" fmla="*/ 65947 h 614573"/>
                      <a:gd name="connsiteX7" fmla="*/ 1252 w 408303"/>
                      <a:gd name="connsiteY7" fmla="*/ 130996 h 614573"/>
                      <a:gd name="connsiteX0" fmla="*/ 21749 w 305174"/>
                      <a:gd name="connsiteY0" fmla="*/ 65947 h 614573"/>
                      <a:gd name="connsiteX1" fmla="*/ 9843 w 305174"/>
                      <a:gd name="connsiteY1" fmla="*/ 1652 h 614573"/>
                      <a:gd name="connsiteX2" fmla="*/ 159124 w 305174"/>
                      <a:gd name="connsiteY2" fmla="*/ 114326 h 614573"/>
                      <a:gd name="connsiteX3" fmla="*/ 305174 w 305174"/>
                      <a:gd name="connsiteY3" fmla="*/ 603623 h 614573"/>
                      <a:gd name="connsiteX4" fmla="*/ 32265 w 305174"/>
                      <a:gd name="connsiteY4" fmla="*/ 479798 h 614573"/>
                      <a:gd name="connsiteX5" fmla="*/ 83065 w 305174"/>
                      <a:gd name="connsiteY5" fmla="*/ 104801 h 614573"/>
                      <a:gd name="connsiteX6" fmla="*/ 21749 w 305174"/>
                      <a:gd name="connsiteY6" fmla="*/ 65947 h 614573"/>
                      <a:gd name="connsiteX0" fmla="*/ 32547 w 315972"/>
                      <a:gd name="connsiteY0" fmla="*/ 94491 h 643117"/>
                      <a:gd name="connsiteX1" fmla="*/ 20641 w 315972"/>
                      <a:gd name="connsiteY1" fmla="*/ 30196 h 643117"/>
                      <a:gd name="connsiteX2" fmla="*/ 315972 w 315972"/>
                      <a:gd name="connsiteY2" fmla="*/ 632167 h 643117"/>
                      <a:gd name="connsiteX3" fmla="*/ 43063 w 315972"/>
                      <a:gd name="connsiteY3" fmla="*/ 508342 h 643117"/>
                      <a:gd name="connsiteX4" fmla="*/ 93863 w 315972"/>
                      <a:gd name="connsiteY4" fmla="*/ 133345 h 643117"/>
                      <a:gd name="connsiteX5" fmla="*/ 32547 w 315972"/>
                      <a:gd name="connsiteY5" fmla="*/ 94491 h 643117"/>
                      <a:gd name="connsiteX0" fmla="*/ 55391 w 338816"/>
                      <a:gd name="connsiteY0" fmla="*/ 68873 h 617499"/>
                      <a:gd name="connsiteX1" fmla="*/ 43485 w 338816"/>
                      <a:gd name="connsiteY1" fmla="*/ 4578 h 617499"/>
                      <a:gd name="connsiteX2" fmla="*/ 338816 w 338816"/>
                      <a:gd name="connsiteY2" fmla="*/ 606549 h 617499"/>
                      <a:gd name="connsiteX3" fmla="*/ 65907 w 338816"/>
                      <a:gd name="connsiteY3" fmla="*/ 482724 h 617499"/>
                      <a:gd name="connsiteX4" fmla="*/ 116707 w 338816"/>
                      <a:gd name="connsiteY4" fmla="*/ 107727 h 617499"/>
                      <a:gd name="connsiteX5" fmla="*/ 55391 w 338816"/>
                      <a:gd name="connsiteY5" fmla="*/ 68873 h 617499"/>
                      <a:gd name="connsiteX0" fmla="*/ 55391 w 338816"/>
                      <a:gd name="connsiteY0" fmla="*/ 68873 h 610338"/>
                      <a:gd name="connsiteX1" fmla="*/ 43485 w 338816"/>
                      <a:gd name="connsiteY1" fmla="*/ 4578 h 610338"/>
                      <a:gd name="connsiteX2" fmla="*/ 338816 w 338816"/>
                      <a:gd name="connsiteY2" fmla="*/ 606549 h 610338"/>
                      <a:gd name="connsiteX3" fmla="*/ 126205 w 338816"/>
                      <a:gd name="connsiteY3" fmla="*/ 431013 h 610338"/>
                      <a:gd name="connsiteX4" fmla="*/ 116707 w 338816"/>
                      <a:gd name="connsiteY4" fmla="*/ 107727 h 610338"/>
                      <a:gd name="connsiteX5" fmla="*/ 55391 w 338816"/>
                      <a:gd name="connsiteY5" fmla="*/ 68873 h 610338"/>
                      <a:gd name="connsiteX0" fmla="*/ 55503 w 338928"/>
                      <a:gd name="connsiteY0" fmla="*/ 68536 h 610001"/>
                      <a:gd name="connsiteX1" fmla="*/ 43597 w 338928"/>
                      <a:gd name="connsiteY1" fmla="*/ 4241 h 610001"/>
                      <a:gd name="connsiteX2" fmla="*/ 338928 w 338928"/>
                      <a:gd name="connsiteY2" fmla="*/ 606212 h 610001"/>
                      <a:gd name="connsiteX3" fmla="*/ 126317 w 338928"/>
                      <a:gd name="connsiteY3" fmla="*/ 430676 h 610001"/>
                      <a:gd name="connsiteX4" fmla="*/ 116819 w 338928"/>
                      <a:gd name="connsiteY4" fmla="*/ 107390 h 610001"/>
                      <a:gd name="connsiteX5" fmla="*/ 55503 w 338928"/>
                      <a:gd name="connsiteY5" fmla="*/ 68536 h 610001"/>
                      <a:gd name="connsiteX0" fmla="*/ 55719 w 339144"/>
                      <a:gd name="connsiteY0" fmla="*/ 67847 h 609312"/>
                      <a:gd name="connsiteX1" fmla="*/ 43813 w 339144"/>
                      <a:gd name="connsiteY1" fmla="*/ 3552 h 609312"/>
                      <a:gd name="connsiteX2" fmla="*/ 339144 w 339144"/>
                      <a:gd name="connsiteY2" fmla="*/ 605523 h 609312"/>
                      <a:gd name="connsiteX3" fmla="*/ 126533 w 339144"/>
                      <a:gd name="connsiteY3" fmla="*/ 429987 h 609312"/>
                      <a:gd name="connsiteX4" fmla="*/ 117035 w 339144"/>
                      <a:gd name="connsiteY4" fmla="*/ 106701 h 609312"/>
                      <a:gd name="connsiteX5" fmla="*/ 55719 w 339144"/>
                      <a:gd name="connsiteY5" fmla="*/ 67847 h 609312"/>
                      <a:gd name="connsiteX0" fmla="*/ 55719 w 339714"/>
                      <a:gd name="connsiteY0" fmla="*/ 67847 h 606028"/>
                      <a:gd name="connsiteX1" fmla="*/ 43813 w 339714"/>
                      <a:gd name="connsiteY1" fmla="*/ 3552 h 606028"/>
                      <a:gd name="connsiteX2" fmla="*/ 339144 w 339714"/>
                      <a:gd name="connsiteY2" fmla="*/ 605523 h 606028"/>
                      <a:gd name="connsiteX3" fmla="*/ 117035 w 339714"/>
                      <a:gd name="connsiteY3" fmla="*/ 106701 h 606028"/>
                      <a:gd name="connsiteX4" fmla="*/ 55719 w 339714"/>
                      <a:gd name="connsiteY4" fmla="*/ 67847 h 606028"/>
                      <a:gd name="connsiteX0" fmla="*/ 84596 w 307281"/>
                      <a:gd name="connsiteY0" fmla="*/ 136611 h 635951"/>
                      <a:gd name="connsiteX1" fmla="*/ 11374 w 307281"/>
                      <a:gd name="connsiteY1" fmla="*/ 33462 h 635951"/>
                      <a:gd name="connsiteX2" fmla="*/ 306705 w 307281"/>
                      <a:gd name="connsiteY2" fmla="*/ 635433 h 635951"/>
                      <a:gd name="connsiteX3" fmla="*/ 84596 w 307281"/>
                      <a:gd name="connsiteY3" fmla="*/ 136611 h 635951"/>
                      <a:gd name="connsiteX0" fmla="*/ 180378 w 298327"/>
                      <a:gd name="connsiteY0" fmla="*/ 142898 h 633777"/>
                      <a:gd name="connsiteX1" fmla="*/ 1742 w 298327"/>
                      <a:gd name="connsiteY1" fmla="*/ 31278 h 633777"/>
                      <a:gd name="connsiteX2" fmla="*/ 297073 w 298327"/>
                      <a:gd name="connsiteY2" fmla="*/ 633249 h 633777"/>
                      <a:gd name="connsiteX3" fmla="*/ 180378 w 298327"/>
                      <a:gd name="connsiteY3" fmla="*/ 142898 h 633777"/>
                      <a:gd name="connsiteX0" fmla="*/ 191405 w 309354"/>
                      <a:gd name="connsiteY0" fmla="*/ 131369 h 622248"/>
                      <a:gd name="connsiteX1" fmla="*/ 12769 w 309354"/>
                      <a:gd name="connsiteY1" fmla="*/ 19749 h 622248"/>
                      <a:gd name="connsiteX2" fmla="*/ 308100 w 309354"/>
                      <a:gd name="connsiteY2" fmla="*/ 621720 h 622248"/>
                      <a:gd name="connsiteX3" fmla="*/ 191405 w 309354"/>
                      <a:gd name="connsiteY3" fmla="*/ 131369 h 622248"/>
                      <a:gd name="connsiteX0" fmla="*/ 191405 w 318612"/>
                      <a:gd name="connsiteY0" fmla="*/ 131369 h 621949"/>
                      <a:gd name="connsiteX1" fmla="*/ 12769 w 318612"/>
                      <a:gd name="connsiteY1" fmla="*/ 19749 h 621949"/>
                      <a:gd name="connsiteX2" fmla="*/ 308100 w 318612"/>
                      <a:gd name="connsiteY2" fmla="*/ 621720 h 621949"/>
                      <a:gd name="connsiteX3" fmla="*/ 191405 w 318612"/>
                      <a:gd name="connsiteY3" fmla="*/ 131369 h 621949"/>
                      <a:gd name="connsiteX0" fmla="*/ 191405 w 318612"/>
                      <a:gd name="connsiteY0" fmla="*/ 131369 h 621949"/>
                      <a:gd name="connsiteX1" fmla="*/ 12769 w 318612"/>
                      <a:gd name="connsiteY1" fmla="*/ 19749 h 621949"/>
                      <a:gd name="connsiteX2" fmla="*/ 308100 w 318612"/>
                      <a:gd name="connsiteY2" fmla="*/ 621720 h 621949"/>
                      <a:gd name="connsiteX3" fmla="*/ 191405 w 318612"/>
                      <a:gd name="connsiteY3" fmla="*/ 131369 h 621949"/>
                      <a:gd name="connsiteX0" fmla="*/ 191405 w 318612"/>
                      <a:gd name="connsiteY0" fmla="*/ 131369 h 621949"/>
                      <a:gd name="connsiteX1" fmla="*/ 12769 w 318612"/>
                      <a:gd name="connsiteY1" fmla="*/ 19749 h 621949"/>
                      <a:gd name="connsiteX2" fmla="*/ 308100 w 318612"/>
                      <a:gd name="connsiteY2" fmla="*/ 621720 h 621949"/>
                      <a:gd name="connsiteX3" fmla="*/ 191405 w 318612"/>
                      <a:gd name="connsiteY3" fmla="*/ 131369 h 621949"/>
                      <a:gd name="connsiteX0" fmla="*/ 180040 w 307247"/>
                      <a:gd name="connsiteY0" fmla="*/ 111773 h 602353"/>
                      <a:gd name="connsiteX1" fmla="*/ 1404 w 307247"/>
                      <a:gd name="connsiteY1" fmla="*/ 153 h 602353"/>
                      <a:gd name="connsiteX2" fmla="*/ 107384 w 307247"/>
                      <a:gd name="connsiteY2" fmla="*/ 122684 h 602353"/>
                      <a:gd name="connsiteX3" fmla="*/ 296735 w 307247"/>
                      <a:gd name="connsiteY3" fmla="*/ 602124 h 602353"/>
                      <a:gd name="connsiteX4" fmla="*/ 180040 w 307247"/>
                      <a:gd name="connsiteY4" fmla="*/ 111773 h 602353"/>
                      <a:gd name="connsiteX0" fmla="*/ 215857 w 311640"/>
                      <a:gd name="connsiteY0" fmla="*/ 103830 h 602806"/>
                      <a:gd name="connsiteX1" fmla="*/ 2704 w 311640"/>
                      <a:gd name="connsiteY1" fmla="*/ 611 h 602806"/>
                      <a:gd name="connsiteX2" fmla="*/ 108684 w 311640"/>
                      <a:gd name="connsiteY2" fmla="*/ 123142 h 602806"/>
                      <a:gd name="connsiteX3" fmla="*/ 298035 w 311640"/>
                      <a:gd name="connsiteY3" fmla="*/ 602582 h 602806"/>
                      <a:gd name="connsiteX4" fmla="*/ 215857 w 311640"/>
                      <a:gd name="connsiteY4" fmla="*/ 103830 h 602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1640" h="602806">
                        <a:moveTo>
                          <a:pt x="215857" y="103830"/>
                        </a:moveTo>
                        <a:cubicBezTo>
                          <a:pt x="166635" y="3502"/>
                          <a:pt x="20566" y="-2608"/>
                          <a:pt x="2704" y="611"/>
                        </a:cubicBezTo>
                        <a:cubicBezTo>
                          <a:pt x="-15158" y="3830"/>
                          <a:pt x="59462" y="22814"/>
                          <a:pt x="108684" y="123142"/>
                        </a:cubicBezTo>
                        <a:cubicBezTo>
                          <a:pt x="157906" y="223470"/>
                          <a:pt x="279613" y="601024"/>
                          <a:pt x="298035" y="602582"/>
                        </a:cubicBezTo>
                        <a:cubicBezTo>
                          <a:pt x="343335" y="613763"/>
                          <a:pt x="265079" y="204158"/>
                          <a:pt x="215857" y="103830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" name="Oval 200">
                    <a:extLst>
                      <a:ext uri="{FF2B5EF4-FFF2-40B4-BE49-F238E27FC236}">
                        <a16:creationId xmlns:a16="http://schemas.microsoft.com/office/drawing/2014/main" id="{69DCD68F-2644-4CCB-A52D-99A05053FC41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3033538" y="3235779"/>
                    <a:ext cx="2250705" cy="4363322"/>
                  </a:xfrm>
                  <a:custGeom>
                    <a:avLst/>
                    <a:gdLst>
                      <a:gd name="connsiteX0" fmla="*/ 0 w 1888292"/>
                      <a:gd name="connsiteY0" fmla="*/ 2205111 h 4410222"/>
                      <a:gd name="connsiteX1" fmla="*/ 944146 w 1888292"/>
                      <a:gd name="connsiteY1" fmla="*/ 0 h 4410222"/>
                      <a:gd name="connsiteX2" fmla="*/ 1888292 w 1888292"/>
                      <a:gd name="connsiteY2" fmla="*/ 2205111 h 4410222"/>
                      <a:gd name="connsiteX3" fmla="*/ 944146 w 1888292"/>
                      <a:gd name="connsiteY3" fmla="*/ 4410222 h 4410222"/>
                      <a:gd name="connsiteX4" fmla="*/ 0 w 1888292"/>
                      <a:gd name="connsiteY4" fmla="*/ 2205111 h 4410222"/>
                      <a:gd name="connsiteX0" fmla="*/ 4571 w 1897434"/>
                      <a:gd name="connsiteY0" fmla="*/ 2205111 h 4443405"/>
                      <a:gd name="connsiteX1" fmla="*/ 948717 w 1897434"/>
                      <a:gd name="connsiteY1" fmla="*/ 0 h 4443405"/>
                      <a:gd name="connsiteX2" fmla="*/ 1892863 w 1897434"/>
                      <a:gd name="connsiteY2" fmla="*/ 2205111 h 4443405"/>
                      <a:gd name="connsiteX3" fmla="*/ 948717 w 1897434"/>
                      <a:gd name="connsiteY3" fmla="*/ 4410222 h 4443405"/>
                      <a:gd name="connsiteX4" fmla="*/ 4571 w 1897434"/>
                      <a:gd name="connsiteY4" fmla="*/ 2205111 h 4443405"/>
                      <a:gd name="connsiteX0" fmla="*/ 203150 w 2096013"/>
                      <a:gd name="connsiteY0" fmla="*/ 2205111 h 4443405"/>
                      <a:gd name="connsiteX1" fmla="*/ 1147296 w 2096013"/>
                      <a:gd name="connsiteY1" fmla="*/ 0 h 4443405"/>
                      <a:gd name="connsiteX2" fmla="*/ 2091442 w 2096013"/>
                      <a:gd name="connsiteY2" fmla="*/ 2205111 h 4443405"/>
                      <a:gd name="connsiteX3" fmla="*/ 1147296 w 2096013"/>
                      <a:gd name="connsiteY3" fmla="*/ 4410222 h 4443405"/>
                      <a:gd name="connsiteX4" fmla="*/ 203150 w 2096013"/>
                      <a:gd name="connsiteY4" fmla="*/ 2205111 h 4443405"/>
                      <a:gd name="connsiteX0" fmla="*/ 240279 w 2133142"/>
                      <a:gd name="connsiteY0" fmla="*/ 2205111 h 4443405"/>
                      <a:gd name="connsiteX1" fmla="*/ 1184425 w 2133142"/>
                      <a:gd name="connsiteY1" fmla="*/ 0 h 4443405"/>
                      <a:gd name="connsiteX2" fmla="*/ 2128571 w 2133142"/>
                      <a:gd name="connsiteY2" fmla="*/ 2205111 h 4443405"/>
                      <a:gd name="connsiteX3" fmla="*/ 1184425 w 2133142"/>
                      <a:gd name="connsiteY3" fmla="*/ 4410222 h 4443405"/>
                      <a:gd name="connsiteX4" fmla="*/ 240279 w 2133142"/>
                      <a:gd name="connsiteY4" fmla="*/ 2205111 h 4443405"/>
                      <a:gd name="connsiteX0" fmla="*/ 240279 w 2197493"/>
                      <a:gd name="connsiteY0" fmla="*/ 2205111 h 4443405"/>
                      <a:gd name="connsiteX1" fmla="*/ 1184425 w 2197493"/>
                      <a:gd name="connsiteY1" fmla="*/ 0 h 4443405"/>
                      <a:gd name="connsiteX2" fmla="*/ 2128571 w 2197493"/>
                      <a:gd name="connsiteY2" fmla="*/ 2205111 h 4443405"/>
                      <a:gd name="connsiteX3" fmla="*/ 1184425 w 2197493"/>
                      <a:gd name="connsiteY3" fmla="*/ 4410222 h 4443405"/>
                      <a:gd name="connsiteX4" fmla="*/ 240279 w 2197493"/>
                      <a:gd name="connsiteY4" fmla="*/ 2205111 h 4443405"/>
                      <a:gd name="connsiteX0" fmla="*/ 240279 w 2174522"/>
                      <a:gd name="connsiteY0" fmla="*/ 2205111 h 4443405"/>
                      <a:gd name="connsiteX1" fmla="*/ 1184425 w 2174522"/>
                      <a:gd name="connsiteY1" fmla="*/ 0 h 4443405"/>
                      <a:gd name="connsiteX2" fmla="*/ 2128571 w 2174522"/>
                      <a:gd name="connsiteY2" fmla="*/ 2205111 h 4443405"/>
                      <a:gd name="connsiteX3" fmla="*/ 1184425 w 2174522"/>
                      <a:gd name="connsiteY3" fmla="*/ 4410222 h 4443405"/>
                      <a:gd name="connsiteX4" fmla="*/ 240279 w 2174522"/>
                      <a:gd name="connsiteY4" fmla="*/ 2205111 h 4443405"/>
                      <a:gd name="connsiteX0" fmla="*/ 142444 w 1986356"/>
                      <a:gd name="connsiteY0" fmla="*/ 2206552 h 4413107"/>
                      <a:gd name="connsiteX1" fmla="*/ 1086590 w 1986356"/>
                      <a:gd name="connsiteY1" fmla="*/ 1441 h 4413107"/>
                      <a:gd name="connsiteX2" fmla="*/ 1946330 w 1986356"/>
                      <a:gd name="connsiteY2" fmla="*/ 2445703 h 4413107"/>
                      <a:gd name="connsiteX3" fmla="*/ 1086590 w 1986356"/>
                      <a:gd name="connsiteY3" fmla="*/ 4411663 h 4413107"/>
                      <a:gd name="connsiteX4" fmla="*/ 142444 w 1986356"/>
                      <a:gd name="connsiteY4" fmla="*/ 2206552 h 4413107"/>
                      <a:gd name="connsiteX0" fmla="*/ 142444 w 2035430"/>
                      <a:gd name="connsiteY0" fmla="*/ 2206552 h 4413107"/>
                      <a:gd name="connsiteX1" fmla="*/ 1086590 w 2035430"/>
                      <a:gd name="connsiteY1" fmla="*/ 1441 h 4413107"/>
                      <a:gd name="connsiteX2" fmla="*/ 1946330 w 2035430"/>
                      <a:gd name="connsiteY2" fmla="*/ 2445703 h 4413107"/>
                      <a:gd name="connsiteX3" fmla="*/ 1086590 w 2035430"/>
                      <a:gd name="connsiteY3" fmla="*/ 4411663 h 4413107"/>
                      <a:gd name="connsiteX4" fmla="*/ 142444 w 2035430"/>
                      <a:gd name="connsiteY4" fmla="*/ 2206552 h 4413107"/>
                      <a:gd name="connsiteX0" fmla="*/ 1355 w 1882862"/>
                      <a:gd name="connsiteY0" fmla="*/ 2079332 h 4285887"/>
                      <a:gd name="connsiteX1" fmla="*/ 762621 w 1882862"/>
                      <a:gd name="connsiteY1" fmla="*/ 831 h 4285887"/>
                      <a:gd name="connsiteX2" fmla="*/ 1805241 w 1882862"/>
                      <a:gd name="connsiteY2" fmla="*/ 2318483 h 4285887"/>
                      <a:gd name="connsiteX3" fmla="*/ 945501 w 1882862"/>
                      <a:gd name="connsiteY3" fmla="*/ 4284443 h 4285887"/>
                      <a:gd name="connsiteX4" fmla="*/ 1355 w 1882862"/>
                      <a:gd name="connsiteY4" fmla="*/ 2079332 h 4285887"/>
                      <a:gd name="connsiteX0" fmla="*/ 136453 w 2017960"/>
                      <a:gd name="connsiteY0" fmla="*/ 2080387 h 4286942"/>
                      <a:gd name="connsiteX1" fmla="*/ 897719 w 2017960"/>
                      <a:gd name="connsiteY1" fmla="*/ 1886 h 4286942"/>
                      <a:gd name="connsiteX2" fmla="*/ 1940339 w 2017960"/>
                      <a:gd name="connsiteY2" fmla="*/ 2319538 h 4286942"/>
                      <a:gd name="connsiteX3" fmla="*/ 1080599 w 2017960"/>
                      <a:gd name="connsiteY3" fmla="*/ 4285498 h 4286942"/>
                      <a:gd name="connsiteX4" fmla="*/ 136453 w 2017960"/>
                      <a:gd name="connsiteY4" fmla="*/ 2080387 h 4286942"/>
                      <a:gd name="connsiteX0" fmla="*/ 178336 w 2059843"/>
                      <a:gd name="connsiteY0" fmla="*/ 2080387 h 4286942"/>
                      <a:gd name="connsiteX1" fmla="*/ 939602 w 2059843"/>
                      <a:gd name="connsiteY1" fmla="*/ 1886 h 4286942"/>
                      <a:gd name="connsiteX2" fmla="*/ 1982222 w 2059843"/>
                      <a:gd name="connsiteY2" fmla="*/ 2319538 h 4286942"/>
                      <a:gd name="connsiteX3" fmla="*/ 1122482 w 2059843"/>
                      <a:gd name="connsiteY3" fmla="*/ 4285498 h 4286942"/>
                      <a:gd name="connsiteX4" fmla="*/ 178336 w 2059843"/>
                      <a:gd name="connsiteY4" fmla="*/ 2080387 h 4286942"/>
                      <a:gd name="connsiteX0" fmla="*/ 3925 w 1885432"/>
                      <a:gd name="connsiteY0" fmla="*/ 2079291 h 3837322"/>
                      <a:gd name="connsiteX1" fmla="*/ 765191 w 1885432"/>
                      <a:gd name="connsiteY1" fmla="*/ 790 h 3837322"/>
                      <a:gd name="connsiteX2" fmla="*/ 1807811 w 1885432"/>
                      <a:gd name="connsiteY2" fmla="*/ 2318442 h 3837322"/>
                      <a:gd name="connsiteX3" fmla="*/ 1088751 w 1885432"/>
                      <a:gd name="connsiteY3" fmla="*/ 3834238 h 3837322"/>
                      <a:gd name="connsiteX4" fmla="*/ 3925 w 1885432"/>
                      <a:gd name="connsiteY4" fmla="*/ 2079291 h 3837322"/>
                      <a:gd name="connsiteX0" fmla="*/ 3925 w 1885432"/>
                      <a:gd name="connsiteY0" fmla="*/ 2079291 h 3841751"/>
                      <a:gd name="connsiteX1" fmla="*/ 765191 w 1885432"/>
                      <a:gd name="connsiteY1" fmla="*/ 790 h 3841751"/>
                      <a:gd name="connsiteX2" fmla="*/ 1807811 w 1885432"/>
                      <a:gd name="connsiteY2" fmla="*/ 2318442 h 3841751"/>
                      <a:gd name="connsiteX3" fmla="*/ 1088751 w 1885432"/>
                      <a:gd name="connsiteY3" fmla="*/ 3834238 h 3841751"/>
                      <a:gd name="connsiteX4" fmla="*/ 3925 w 1885432"/>
                      <a:gd name="connsiteY4" fmla="*/ 2079291 h 3841751"/>
                      <a:gd name="connsiteX0" fmla="*/ 68761 w 1950268"/>
                      <a:gd name="connsiteY0" fmla="*/ 2079266 h 3914747"/>
                      <a:gd name="connsiteX1" fmla="*/ 830027 w 1950268"/>
                      <a:gd name="connsiteY1" fmla="*/ 765 h 3914747"/>
                      <a:gd name="connsiteX2" fmla="*/ 1872647 w 1950268"/>
                      <a:gd name="connsiteY2" fmla="*/ 2318417 h 3914747"/>
                      <a:gd name="connsiteX3" fmla="*/ 1153587 w 1950268"/>
                      <a:gd name="connsiteY3" fmla="*/ 3834213 h 3914747"/>
                      <a:gd name="connsiteX4" fmla="*/ 158689 w 1950268"/>
                      <a:gd name="connsiteY4" fmla="*/ 3534745 h 3914747"/>
                      <a:gd name="connsiteX5" fmla="*/ 68761 w 1950268"/>
                      <a:gd name="connsiteY5" fmla="*/ 2079266 h 3914747"/>
                      <a:gd name="connsiteX0" fmla="*/ 112853 w 1994360"/>
                      <a:gd name="connsiteY0" fmla="*/ 2079266 h 3914747"/>
                      <a:gd name="connsiteX1" fmla="*/ 874119 w 1994360"/>
                      <a:gd name="connsiteY1" fmla="*/ 765 h 3914747"/>
                      <a:gd name="connsiteX2" fmla="*/ 1916739 w 1994360"/>
                      <a:gd name="connsiteY2" fmla="*/ 2318417 h 3914747"/>
                      <a:gd name="connsiteX3" fmla="*/ 1197679 w 1994360"/>
                      <a:gd name="connsiteY3" fmla="*/ 3834213 h 3914747"/>
                      <a:gd name="connsiteX4" fmla="*/ 118375 w 1994360"/>
                      <a:gd name="connsiteY4" fmla="*/ 3534746 h 3914747"/>
                      <a:gd name="connsiteX5" fmla="*/ 112853 w 1994360"/>
                      <a:gd name="connsiteY5" fmla="*/ 2079266 h 3914747"/>
                      <a:gd name="connsiteX0" fmla="*/ 100406 w 1971243"/>
                      <a:gd name="connsiteY0" fmla="*/ 1924591 h 3760072"/>
                      <a:gd name="connsiteX1" fmla="*/ 636589 w 1971243"/>
                      <a:gd name="connsiteY1" fmla="*/ 834 h 3760072"/>
                      <a:gd name="connsiteX2" fmla="*/ 1904292 w 1971243"/>
                      <a:gd name="connsiteY2" fmla="*/ 2163742 h 3760072"/>
                      <a:gd name="connsiteX3" fmla="*/ 1185232 w 1971243"/>
                      <a:gd name="connsiteY3" fmla="*/ 3679538 h 3760072"/>
                      <a:gd name="connsiteX4" fmla="*/ 105928 w 1971243"/>
                      <a:gd name="connsiteY4" fmla="*/ 3380071 h 3760072"/>
                      <a:gd name="connsiteX5" fmla="*/ 100406 w 1971243"/>
                      <a:gd name="connsiteY5" fmla="*/ 1924591 h 3760072"/>
                      <a:gd name="connsiteX0" fmla="*/ 97487 w 1966094"/>
                      <a:gd name="connsiteY0" fmla="*/ 1868348 h 3703829"/>
                      <a:gd name="connsiteX1" fmla="*/ 577399 w 1966094"/>
                      <a:gd name="connsiteY1" fmla="*/ 862 h 3703829"/>
                      <a:gd name="connsiteX2" fmla="*/ 1901373 w 1966094"/>
                      <a:gd name="connsiteY2" fmla="*/ 2107499 h 3703829"/>
                      <a:gd name="connsiteX3" fmla="*/ 1182313 w 1966094"/>
                      <a:gd name="connsiteY3" fmla="*/ 3623295 h 3703829"/>
                      <a:gd name="connsiteX4" fmla="*/ 103009 w 1966094"/>
                      <a:gd name="connsiteY4" fmla="*/ 3323828 h 3703829"/>
                      <a:gd name="connsiteX5" fmla="*/ 97487 w 1966094"/>
                      <a:gd name="connsiteY5" fmla="*/ 1868348 h 3703829"/>
                      <a:gd name="connsiteX0" fmla="*/ 221469 w 1910165"/>
                      <a:gd name="connsiteY0" fmla="*/ 1887889 h 3703145"/>
                      <a:gd name="connsiteX1" fmla="*/ 522546 w 1910165"/>
                      <a:gd name="connsiteY1" fmla="*/ 719 h 3703145"/>
                      <a:gd name="connsiteX2" fmla="*/ 1846520 w 1910165"/>
                      <a:gd name="connsiteY2" fmla="*/ 2107356 h 3703145"/>
                      <a:gd name="connsiteX3" fmla="*/ 1127460 w 1910165"/>
                      <a:gd name="connsiteY3" fmla="*/ 3623152 h 3703145"/>
                      <a:gd name="connsiteX4" fmla="*/ 48156 w 1910165"/>
                      <a:gd name="connsiteY4" fmla="*/ 3323685 h 3703145"/>
                      <a:gd name="connsiteX5" fmla="*/ 221469 w 1910165"/>
                      <a:gd name="connsiteY5" fmla="*/ 1887889 h 37031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10165" h="3703145">
                        <a:moveTo>
                          <a:pt x="221469" y="1887889"/>
                        </a:moveTo>
                        <a:cubicBezTo>
                          <a:pt x="300534" y="1334061"/>
                          <a:pt x="251704" y="-35859"/>
                          <a:pt x="522546" y="719"/>
                        </a:cubicBezTo>
                        <a:cubicBezTo>
                          <a:pt x="793388" y="37297"/>
                          <a:pt x="2226349" y="453411"/>
                          <a:pt x="1846520" y="2107356"/>
                        </a:cubicBezTo>
                        <a:cubicBezTo>
                          <a:pt x="1846520" y="3325205"/>
                          <a:pt x="1427187" y="3420430"/>
                          <a:pt x="1127460" y="3623152"/>
                        </a:cubicBezTo>
                        <a:cubicBezTo>
                          <a:pt x="827733" y="3825874"/>
                          <a:pt x="199154" y="3612895"/>
                          <a:pt x="48156" y="3323685"/>
                        </a:cubicBezTo>
                        <a:cubicBezTo>
                          <a:pt x="-102842" y="3034475"/>
                          <a:pt x="142404" y="2441717"/>
                          <a:pt x="221469" y="1887889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1" name="Rectangle 17">
                    <a:extLst>
                      <a:ext uri="{FF2B5EF4-FFF2-40B4-BE49-F238E27FC236}">
                        <a16:creationId xmlns:a16="http://schemas.microsoft.com/office/drawing/2014/main" id="{0585104D-7DB0-4E3F-AD62-8756FF2027FC}"/>
                      </a:ext>
                    </a:extLst>
                  </p:cNvPr>
                  <p:cNvSpPr/>
                  <p:nvPr/>
                </p:nvSpPr>
                <p:spPr>
                  <a:xfrm flipH="1">
                    <a:off x="1988173" y="5459548"/>
                    <a:ext cx="1109961" cy="1607803"/>
                  </a:xfrm>
                  <a:custGeom>
                    <a:avLst/>
                    <a:gdLst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139700 w 139700"/>
                      <a:gd name="connsiteY2" fmla="*/ 205828 h 205828"/>
                      <a:gd name="connsiteX3" fmla="*/ 0 w 139700"/>
                      <a:gd name="connsiteY3" fmla="*/ 205828 h 205828"/>
                      <a:gd name="connsiteX4" fmla="*/ 0 w 139700"/>
                      <a:gd name="connsiteY4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79506"/>
                      <a:gd name="connsiteY0" fmla="*/ 0 h 205828"/>
                      <a:gd name="connsiteX1" fmla="*/ 139700 w 179506"/>
                      <a:gd name="connsiteY1" fmla="*/ 0 h 205828"/>
                      <a:gd name="connsiteX2" fmla="*/ 98425 w 179506"/>
                      <a:gd name="connsiteY2" fmla="*/ 123825 h 205828"/>
                      <a:gd name="connsiteX3" fmla="*/ 139700 w 179506"/>
                      <a:gd name="connsiteY3" fmla="*/ 205828 h 205828"/>
                      <a:gd name="connsiteX4" fmla="*/ 0 w 179506"/>
                      <a:gd name="connsiteY4" fmla="*/ 205828 h 205828"/>
                      <a:gd name="connsiteX5" fmla="*/ 0 w 179506"/>
                      <a:gd name="connsiteY5" fmla="*/ 0 h 205828"/>
                      <a:gd name="connsiteX0" fmla="*/ 0 w 171195"/>
                      <a:gd name="connsiteY0" fmla="*/ 0 h 205828"/>
                      <a:gd name="connsiteX1" fmla="*/ 139700 w 171195"/>
                      <a:gd name="connsiteY1" fmla="*/ 0 h 205828"/>
                      <a:gd name="connsiteX2" fmla="*/ 98425 w 171195"/>
                      <a:gd name="connsiteY2" fmla="*/ 123825 h 205828"/>
                      <a:gd name="connsiteX3" fmla="*/ 139700 w 171195"/>
                      <a:gd name="connsiteY3" fmla="*/ 205828 h 205828"/>
                      <a:gd name="connsiteX4" fmla="*/ 0 w 171195"/>
                      <a:gd name="connsiteY4" fmla="*/ 205828 h 205828"/>
                      <a:gd name="connsiteX5" fmla="*/ 0 w 171195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71593"/>
                      <a:gd name="connsiteY0" fmla="*/ 0 h 205828"/>
                      <a:gd name="connsiteX1" fmla="*/ 139700 w 171593"/>
                      <a:gd name="connsiteY1" fmla="*/ 0 h 205828"/>
                      <a:gd name="connsiteX2" fmla="*/ 98425 w 171593"/>
                      <a:gd name="connsiteY2" fmla="*/ 123825 h 205828"/>
                      <a:gd name="connsiteX3" fmla="*/ 139700 w 171593"/>
                      <a:gd name="connsiteY3" fmla="*/ 205828 h 205828"/>
                      <a:gd name="connsiteX4" fmla="*/ 0 w 171593"/>
                      <a:gd name="connsiteY4" fmla="*/ 205828 h 205828"/>
                      <a:gd name="connsiteX5" fmla="*/ 0 w 171593"/>
                      <a:gd name="connsiteY5" fmla="*/ 0 h 205828"/>
                      <a:gd name="connsiteX0" fmla="*/ 6349 w 177942"/>
                      <a:gd name="connsiteY0" fmla="*/ 0 h 205828"/>
                      <a:gd name="connsiteX1" fmla="*/ 146049 w 177942"/>
                      <a:gd name="connsiteY1" fmla="*/ 0 h 205828"/>
                      <a:gd name="connsiteX2" fmla="*/ 104774 w 177942"/>
                      <a:gd name="connsiteY2" fmla="*/ 123825 h 205828"/>
                      <a:gd name="connsiteX3" fmla="*/ 146049 w 177942"/>
                      <a:gd name="connsiteY3" fmla="*/ 205828 h 205828"/>
                      <a:gd name="connsiteX4" fmla="*/ 6349 w 177942"/>
                      <a:gd name="connsiteY4" fmla="*/ 205828 h 205828"/>
                      <a:gd name="connsiteX5" fmla="*/ 6349 w 177942"/>
                      <a:gd name="connsiteY5" fmla="*/ 0 h 205828"/>
                      <a:gd name="connsiteX0" fmla="*/ 6349 w 177942"/>
                      <a:gd name="connsiteY0" fmla="*/ 19431 h 225259"/>
                      <a:gd name="connsiteX1" fmla="*/ 53799 w 177942"/>
                      <a:gd name="connsiteY1" fmla="*/ 0 h 225259"/>
                      <a:gd name="connsiteX2" fmla="*/ 104774 w 177942"/>
                      <a:gd name="connsiteY2" fmla="*/ 143256 h 225259"/>
                      <a:gd name="connsiteX3" fmla="*/ 146049 w 177942"/>
                      <a:gd name="connsiteY3" fmla="*/ 225259 h 225259"/>
                      <a:gd name="connsiteX4" fmla="*/ 6349 w 177942"/>
                      <a:gd name="connsiteY4" fmla="*/ 225259 h 225259"/>
                      <a:gd name="connsiteX5" fmla="*/ 6349 w 177942"/>
                      <a:gd name="connsiteY5" fmla="*/ 19431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70110 w 241703"/>
                      <a:gd name="connsiteY4" fmla="*/ 225259 h 225259"/>
                      <a:gd name="connsiteX5" fmla="*/ 0 w 241703"/>
                      <a:gd name="connsiteY5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713"/>
                      <a:gd name="connsiteX1" fmla="*/ 117560 w 241703"/>
                      <a:gd name="connsiteY1" fmla="*/ 0 h 225713"/>
                      <a:gd name="connsiteX2" fmla="*/ 168535 w 241703"/>
                      <a:gd name="connsiteY2" fmla="*/ 143256 h 225713"/>
                      <a:gd name="connsiteX3" fmla="*/ 209810 w 241703"/>
                      <a:gd name="connsiteY3" fmla="*/ 225259 h 225713"/>
                      <a:gd name="connsiteX4" fmla="*/ 0 w 241703"/>
                      <a:gd name="connsiteY4" fmla="*/ 7287 h 225713"/>
                      <a:gd name="connsiteX0" fmla="*/ 0 w 241703"/>
                      <a:gd name="connsiteY0" fmla="*/ 17002 h 235428"/>
                      <a:gd name="connsiteX1" fmla="*/ 95420 w 241703"/>
                      <a:gd name="connsiteY1" fmla="*/ 0 h 235428"/>
                      <a:gd name="connsiteX2" fmla="*/ 168535 w 241703"/>
                      <a:gd name="connsiteY2" fmla="*/ 152971 h 235428"/>
                      <a:gd name="connsiteX3" fmla="*/ 209810 w 241703"/>
                      <a:gd name="connsiteY3" fmla="*/ 234974 h 235428"/>
                      <a:gd name="connsiteX4" fmla="*/ 0 w 241703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595"/>
                      <a:gd name="connsiteX1" fmla="*/ 95420 w 247095"/>
                      <a:gd name="connsiteY1" fmla="*/ 0 h 235595"/>
                      <a:gd name="connsiteX2" fmla="*/ 168535 w 247095"/>
                      <a:gd name="connsiteY2" fmla="*/ 152971 h 235595"/>
                      <a:gd name="connsiteX3" fmla="*/ 209810 w 247095"/>
                      <a:gd name="connsiteY3" fmla="*/ 234974 h 235595"/>
                      <a:gd name="connsiteX4" fmla="*/ 0 w 247095"/>
                      <a:gd name="connsiteY4" fmla="*/ 17002 h 2355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7095" h="235595">
                        <a:moveTo>
                          <a:pt x="0" y="17002"/>
                        </a:moveTo>
                        <a:cubicBezTo>
                          <a:pt x="46567" y="17002"/>
                          <a:pt x="48853" y="0"/>
                          <a:pt x="95420" y="0"/>
                        </a:cubicBezTo>
                        <a:cubicBezTo>
                          <a:pt x="224887" y="19468"/>
                          <a:pt x="191818" y="118358"/>
                          <a:pt x="168535" y="152971"/>
                        </a:cubicBezTo>
                        <a:cubicBezTo>
                          <a:pt x="287068" y="180305"/>
                          <a:pt x="245737" y="240707"/>
                          <a:pt x="209810" y="234974"/>
                        </a:cubicBezTo>
                        <a:cubicBezTo>
                          <a:pt x="88213" y="244898"/>
                          <a:pt x="46336" y="134322"/>
                          <a:pt x="0" y="1700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2" name="Rectangle 17">
                    <a:extLst>
                      <a:ext uri="{FF2B5EF4-FFF2-40B4-BE49-F238E27FC236}">
                        <a16:creationId xmlns:a16="http://schemas.microsoft.com/office/drawing/2014/main" id="{2EEFA4D2-6761-43C0-8464-03D9FA49D5BF}"/>
                      </a:ext>
                    </a:extLst>
                  </p:cNvPr>
                  <p:cNvSpPr/>
                  <p:nvPr/>
                </p:nvSpPr>
                <p:spPr>
                  <a:xfrm rot="20808354" flipH="1">
                    <a:off x="4946425" y="5525101"/>
                    <a:ext cx="1113670" cy="1606164"/>
                  </a:xfrm>
                  <a:custGeom>
                    <a:avLst/>
                    <a:gdLst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139700 w 139700"/>
                      <a:gd name="connsiteY2" fmla="*/ 205828 h 205828"/>
                      <a:gd name="connsiteX3" fmla="*/ 0 w 139700"/>
                      <a:gd name="connsiteY3" fmla="*/ 205828 h 205828"/>
                      <a:gd name="connsiteX4" fmla="*/ 0 w 139700"/>
                      <a:gd name="connsiteY4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79506"/>
                      <a:gd name="connsiteY0" fmla="*/ 0 h 205828"/>
                      <a:gd name="connsiteX1" fmla="*/ 139700 w 179506"/>
                      <a:gd name="connsiteY1" fmla="*/ 0 h 205828"/>
                      <a:gd name="connsiteX2" fmla="*/ 98425 w 179506"/>
                      <a:gd name="connsiteY2" fmla="*/ 123825 h 205828"/>
                      <a:gd name="connsiteX3" fmla="*/ 139700 w 179506"/>
                      <a:gd name="connsiteY3" fmla="*/ 205828 h 205828"/>
                      <a:gd name="connsiteX4" fmla="*/ 0 w 179506"/>
                      <a:gd name="connsiteY4" fmla="*/ 205828 h 205828"/>
                      <a:gd name="connsiteX5" fmla="*/ 0 w 179506"/>
                      <a:gd name="connsiteY5" fmla="*/ 0 h 205828"/>
                      <a:gd name="connsiteX0" fmla="*/ 0 w 171195"/>
                      <a:gd name="connsiteY0" fmla="*/ 0 h 205828"/>
                      <a:gd name="connsiteX1" fmla="*/ 139700 w 171195"/>
                      <a:gd name="connsiteY1" fmla="*/ 0 h 205828"/>
                      <a:gd name="connsiteX2" fmla="*/ 98425 w 171195"/>
                      <a:gd name="connsiteY2" fmla="*/ 123825 h 205828"/>
                      <a:gd name="connsiteX3" fmla="*/ 139700 w 171195"/>
                      <a:gd name="connsiteY3" fmla="*/ 205828 h 205828"/>
                      <a:gd name="connsiteX4" fmla="*/ 0 w 171195"/>
                      <a:gd name="connsiteY4" fmla="*/ 205828 h 205828"/>
                      <a:gd name="connsiteX5" fmla="*/ 0 w 171195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71593"/>
                      <a:gd name="connsiteY0" fmla="*/ 0 h 205828"/>
                      <a:gd name="connsiteX1" fmla="*/ 139700 w 171593"/>
                      <a:gd name="connsiteY1" fmla="*/ 0 h 205828"/>
                      <a:gd name="connsiteX2" fmla="*/ 98425 w 171593"/>
                      <a:gd name="connsiteY2" fmla="*/ 123825 h 205828"/>
                      <a:gd name="connsiteX3" fmla="*/ 139700 w 171593"/>
                      <a:gd name="connsiteY3" fmla="*/ 205828 h 205828"/>
                      <a:gd name="connsiteX4" fmla="*/ 0 w 171593"/>
                      <a:gd name="connsiteY4" fmla="*/ 205828 h 205828"/>
                      <a:gd name="connsiteX5" fmla="*/ 0 w 171593"/>
                      <a:gd name="connsiteY5" fmla="*/ 0 h 205828"/>
                      <a:gd name="connsiteX0" fmla="*/ 6349 w 177942"/>
                      <a:gd name="connsiteY0" fmla="*/ 0 h 205828"/>
                      <a:gd name="connsiteX1" fmla="*/ 146049 w 177942"/>
                      <a:gd name="connsiteY1" fmla="*/ 0 h 205828"/>
                      <a:gd name="connsiteX2" fmla="*/ 104774 w 177942"/>
                      <a:gd name="connsiteY2" fmla="*/ 123825 h 205828"/>
                      <a:gd name="connsiteX3" fmla="*/ 146049 w 177942"/>
                      <a:gd name="connsiteY3" fmla="*/ 205828 h 205828"/>
                      <a:gd name="connsiteX4" fmla="*/ 6349 w 177942"/>
                      <a:gd name="connsiteY4" fmla="*/ 205828 h 205828"/>
                      <a:gd name="connsiteX5" fmla="*/ 6349 w 177942"/>
                      <a:gd name="connsiteY5" fmla="*/ 0 h 205828"/>
                      <a:gd name="connsiteX0" fmla="*/ 6349 w 177942"/>
                      <a:gd name="connsiteY0" fmla="*/ 19431 h 225259"/>
                      <a:gd name="connsiteX1" fmla="*/ 53799 w 177942"/>
                      <a:gd name="connsiteY1" fmla="*/ 0 h 225259"/>
                      <a:gd name="connsiteX2" fmla="*/ 104774 w 177942"/>
                      <a:gd name="connsiteY2" fmla="*/ 143256 h 225259"/>
                      <a:gd name="connsiteX3" fmla="*/ 146049 w 177942"/>
                      <a:gd name="connsiteY3" fmla="*/ 225259 h 225259"/>
                      <a:gd name="connsiteX4" fmla="*/ 6349 w 177942"/>
                      <a:gd name="connsiteY4" fmla="*/ 225259 h 225259"/>
                      <a:gd name="connsiteX5" fmla="*/ 6349 w 177942"/>
                      <a:gd name="connsiteY5" fmla="*/ 19431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70110 w 241703"/>
                      <a:gd name="connsiteY4" fmla="*/ 225259 h 225259"/>
                      <a:gd name="connsiteX5" fmla="*/ 0 w 241703"/>
                      <a:gd name="connsiteY5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713"/>
                      <a:gd name="connsiteX1" fmla="*/ 117560 w 241703"/>
                      <a:gd name="connsiteY1" fmla="*/ 0 h 225713"/>
                      <a:gd name="connsiteX2" fmla="*/ 168535 w 241703"/>
                      <a:gd name="connsiteY2" fmla="*/ 143256 h 225713"/>
                      <a:gd name="connsiteX3" fmla="*/ 209810 w 241703"/>
                      <a:gd name="connsiteY3" fmla="*/ 225259 h 225713"/>
                      <a:gd name="connsiteX4" fmla="*/ 0 w 241703"/>
                      <a:gd name="connsiteY4" fmla="*/ 7287 h 225713"/>
                      <a:gd name="connsiteX0" fmla="*/ 0 w 241703"/>
                      <a:gd name="connsiteY0" fmla="*/ 17002 h 235428"/>
                      <a:gd name="connsiteX1" fmla="*/ 95420 w 241703"/>
                      <a:gd name="connsiteY1" fmla="*/ 0 h 235428"/>
                      <a:gd name="connsiteX2" fmla="*/ 168535 w 241703"/>
                      <a:gd name="connsiteY2" fmla="*/ 152971 h 235428"/>
                      <a:gd name="connsiteX3" fmla="*/ 209810 w 241703"/>
                      <a:gd name="connsiteY3" fmla="*/ 234974 h 235428"/>
                      <a:gd name="connsiteX4" fmla="*/ 0 w 241703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596"/>
                      <a:gd name="connsiteX1" fmla="*/ 95420 w 247095"/>
                      <a:gd name="connsiteY1" fmla="*/ 0 h 235596"/>
                      <a:gd name="connsiteX2" fmla="*/ 168535 w 247095"/>
                      <a:gd name="connsiteY2" fmla="*/ 152971 h 235596"/>
                      <a:gd name="connsiteX3" fmla="*/ 209810 w 247095"/>
                      <a:gd name="connsiteY3" fmla="*/ 234974 h 235596"/>
                      <a:gd name="connsiteX4" fmla="*/ 0 w 247095"/>
                      <a:gd name="connsiteY4" fmla="*/ 17002 h 235596"/>
                      <a:gd name="connsiteX0" fmla="*/ 428 w 247523"/>
                      <a:gd name="connsiteY0" fmla="*/ 17002 h 235355"/>
                      <a:gd name="connsiteX1" fmla="*/ 95848 w 247523"/>
                      <a:gd name="connsiteY1" fmla="*/ 0 h 235355"/>
                      <a:gd name="connsiteX2" fmla="*/ 168963 w 247523"/>
                      <a:gd name="connsiteY2" fmla="*/ 152971 h 235355"/>
                      <a:gd name="connsiteX3" fmla="*/ 210238 w 247523"/>
                      <a:gd name="connsiteY3" fmla="*/ 234974 h 235355"/>
                      <a:gd name="connsiteX4" fmla="*/ 82411 w 247523"/>
                      <a:gd name="connsiteY4" fmla="*/ 167394 h 235355"/>
                      <a:gd name="connsiteX5" fmla="*/ 428 w 247523"/>
                      <a:gd name="connsiteY5" fmla="*/ 17002 h 235355"/>
                      <a:gd name="connsiteX0" fmla="*/ 826 w 247921"/>
                      <a:gd name="connsiteY0" fmla="*/ 17002 h 235355"/>
                      <a:gd name="connsiteX1" fmla="*/ 96246 w 247921"/>
                      <a:gd name="connsiteY1" fmla="*/ 0 h 235355"/>
                      <a:gd name="connsiteX2" fmla="*/ 169361 w 247921"/>
                      <a:gd name="connsiteY2" fmla="*/ 152971 h 235355"/>
                      <a:gd name="connsiteX3" fmla="*/ 210636 w 247921"/>
                      <a:gd name="connsiteY3" fmla="*/ 234974 h 235355"/>
                      <a:gd name="connsiteX4" fmla="*/ 82809 w 247921"/>
                      <a:gd name="connsiteY4" fmla="*/ 167394 h 235355"/>
                      <a:gd name="connsiteX5" fmla="*/ 826 w 247921"/>
                      <a:gd name="connsiteY5" fmla="*/ 17002 h 235355"/>
                      <a:gd name="connsiteX0" fmla="*/ 826 w 247921"/>
                      <a:gd name="connsiteY0" fmla="*/ 17002 h 235355"/>
                      <a:gd name="connsiteX1" fmla="*/ 96246 w 247921"/>
                      <a:gd name="connsiteY1" fmla="*/ 0 h 235355"/>
                      <a:gd name="connsiteX2" fmla="*/ 169361 w 247921"/>
                      <a:gd name="connsiteY2" fmla="*/ 152971 h 235355"/>
                      <a:gd name="connsiteX3" fmla="*/ 210636 w 247921"/>
                      <a:gd name="connsiteY3" fmla="*/ 234974 h 235355"/>
                      <a:gd name="connsiteX4" fmla="*/ 82809 w 247921"/>
                      <a:gd name="connsiteY4" fmla="*/ 167394 h 235355"/>
                      <a:gd name="connsiteX5" fmla="*/ 826 w 247921"/>
                      <a:gd name="connsiteY5" fmla="*/ 17002 h 235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921" h="235355">
                        <a:moveTo>
                          <a:pt x="826" y="17002"/>
                        </a:moveTo>
                        <a:cubicBezTo>
                          <a:pt x="47393" y="17002"/>
                          <a:pt x="49679" y="0"/>
                          <a:pt x="96246" y="0"/>
                        </a:cubicBezTo>
                        <a:cubicBezTo>
                          <a:pt x="225713" y="19468"/>
                          <a:pt x="192644" y="118358"/>
                          <a:pt x="169361" y="152971"/>
                        </a:cubicBezTo>
                        <a:cubicBezTo>
                          <a:pt x="287894" y="180305"/>
                          <a:pt x="246563" y="240707"/>
                          <a:pt x="210636" y="234974"/>
                        </a:cubicBezTo>
                        <a:cubicBezTo>
                          <a:pt x="192734" y="237296"/>
                          <a:pt x="112000" y="213898"/>
                          <a:pt x="82809" y="167394"/>
                        </a:cubicBezTo>
                        <a:cubicBezTo>
                          <a:pt x="18690" y="138969"/>
                          <a:pt x="-4890" y="44819"/>
                          <a:pt x="826" y="1700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3" name="Rectangle 17">
                    <a:extLst>
                      <a:ext uri="{FF2B5EF4-FFF2-40B4-BE49-F238E27FC236}">
                        <a16:creationId xmlns:a16="http://schemas.microsoft.com/office/drawing/2014/main" id="{B0305694-F1E3-4466-83A3-C04DC29EC8B1}"/>
                      </a:ext>
                    </a:extLst>
                  </p:cNvPr>
                  <p:cNvSpPr/>
                  <p:nvPr/>
                </p:nvSpPr>
                <p:spPr>
                  <a:xfrm rot="5221854" flipH="1">
                    <a:off x="5349314" y="5250289"/>
                    <a:ext cx="411104" cy="83228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18B957CF-11CF-4901-A964-932EFA7749A3}"/>
                      </a:ext>
                    </a:extLst>
                  </p:cNvPr>
                  <p:cNvSpPr/>
                  <p:nvPr/>
                </p:nvSpPr>
                <p:spPr>
                  <a:xfrm rot="19024949" flipH="1">
                    <a:off x="933399" y="2105457"/>
                    <a:ext cx="2904983" cy="3023599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235A2830-D07A-4244-945B-06264D1E8C73}"/>
                      </a:ext>
                    </a:extLst>
                  </p:cNvPr>
                  <p:cNvSpPr/>
                  <p:nvPr/>
                </p:nvSpPr>
                <p:spPr>
                  <a:xfrm rot="12549733">
                    <a:off x="1612929" y="3011934"/>
                    <a:ext cx="648367" cy="8129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D099C1C1-A1F4-4A4B-8EB0-2C9E74FB041A}"/>
                      </a:ext>
                    </a:extLst>
                  </p:cNvPr>
                  <p:cNvSpPr/>
                  <p:nvPr/>
                </p:nvSpPr>
                <p:spPr>
                  <a:xfrm rot="1145358">
                    <a:off x="1667732" y="3233688"/>
                    <a:ext cx="421039" cy="5279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45CCFFBD-6C94-449A-9C30-E1BEDD57E4DC}"/>
                      </a:ext>
                    </a:extLst>
                  </p:cNvPr>
                  <p:cNvSpPr/>
                  <p:nvPr/>
                </p:nvSpPr>
                <p:spPr>
                  <a:xfrm rot="343406">
                    <a:off x="1675095" y="3363540"/>
                    <a:ext cx="220631" cy="27663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" name="Oval 26">
                    <a:extLst>
                      <a:ext uri="{FF2B5EF4-FFF2-40B4-BE49-F238E27FC236}">
                        <a16:creationId xmlns:a16="http://schemas.microsoft.com/office/drawing/2014/main" id="{0778262A-0B1C-4FCA-9D82-9A6791F63E2E}"/>
                      </a:ext>
                    </a:extLst>
                  </p:cNvPr>
                  <p:cNvSpPr/>
                  <p:nvPr/>
                </p:nvSpPr>
                <p:spPr>
                  <a:xfrm>
                    <a:off x="1158958" y="3899936"/>
                    <a:ext cx="194761" cy="296948"/>
                  </a:xfrm>
                  <a:custGeom>
                    <a:avLst/>
                    <a:gdLst>
                      <a:gd name="connsiteX0" fmla="*/ 0 w 93730"/>
                      <a:gd name="connsiteY0" fmla="*/ 58761 h 117522"/>
                      <a:gd name="connsiteX1" fmla="*/ 46865 w 93730"/>
                      <a:gd name="connsiteY1" fmla="*/ 0 h 117522"/>
                      <a:gd name="connsiteX2" fmla="*/ 93730 w 93730"/>
                      <a:gd name="connsiteY2" fmla="*/ 58761 h 117522"/>
                      <a:gd name="connsiteX3" fmla="*/ 46865 w 93730"/>
                      <a:gd name="connsiteY3" fmla="*/ 117522 h 117522"/>
                      <a:gd name="connsiteX4" fmla="*/ 0 w 93730"/>
                      <a:gd name="connsiteY4" fmla="*/ 58761 h 117522"/>
                      <a:gd name="connsiteX0" fmla="*/ 0 w 93730"/>
                      <a:gd name="connsiteY0" fmla="*/ 58761 h 66105"/>
                      <a:gd name="connsiteX1" fmla="*/ 46865 w 93730"/>
                      <a:gd name="connsiteY1" fmla="*/ 0 h 66105"/>
                      <a:gd name="connsiteX2" fmla="*/ 93730 w 93730"/>
                      <a:gd name="connsiteY2" fmla="*/ 58761 h 66105"/>
                      <a:gd name="connsiteX3" fmla="*/ 0 w 93730"/>
                      <a:gd name="connsiteY3" fmla="*/ 58761 h 66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3730" h="66105">
                        <a:moveTo>
                          <a:pt x="0" y="58761"/>
                        </a:moveTo>
                        <a:cubicBezTo>
                          <a:pt x="0" y="26308"/>
                          <a:pt x="20982" y="0"/>
                          <a:pt x="46865" y="0"/>
                        </a:cubicBezTo>
                        <a:cubicBezTo>
                          <a:pt x="72748" y="0"/>
                          <a:pt x="93730" y="26308"/>
                          <a:pt x="93730" y="58761"/>
                        </a:cubicBezTo>
                        <a:cubicBezTo>
                          <a:pt x="85919" y="68554"/>
                          <a:pt x="7811" y="68554"/>
                          <a:pt x="0" y="58761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9" name="Freeform: Shape 98">
                    <a:extLst>
                      <a:ext uri="{FF2B5EF4-FFF2-40B4-BE49-F238E27FC236}">
                        <a16:creationId xmlns:a16="http://schemas.microsoft.com/office/drawing/2014/main" id="{8F5BDF4A-ED73-450C-83FD-3FFEAA2554BE}"/>
                      </a:ext>
                    </a:extLst>
                  </p:cNvPr>
                  <p:cNvSpPr/>
                  <p:nvPr/>
                </p:nvSpPr>
                <p:spPr>
                  <a:xfrm flipH="1">
                    <a:off x="1120581" y="4084301"/>
                    <a:ext cx="105916" cy="288812"/>
                  </a:xfrm>
                  <a:custGeom>
                    <a:avLst/>
                    <a:gdLst>
                      <a:gd name="connsiteX0" fmla="*/ 173 w 83517"/>
                      <a:gd name="connsiteY0" fmla="*/ 0 h 64294"/>
                      <a:gd name="connsiteX1" fmla="*/ 7317 w 83517"/>
                      <a:gd name="connsiteY1" fmla="*/ 52387 h 64294"/>
                      <a:gd name="connsiteX2" fmla="*/ 47798 w 83517"/>
                      <a:gd name="connsiteY2" fmla="*/ 64294 h 64294"/>
                      <a:gd name="connsiteX3" fmla="*/ 76373 w 83517"/>
                      <a:gd name="connsiteY3" fmla="*/ 52387 h 64294"/>
                      <a:gd name="connsiteX4" fmla="*/ 83517 w 83517"/>
                      <a:gd name="connsiteY4" fmla="*/ 28575 h 64294"/>
                      <a:gd name="connsiteX5" fmla="*/ 83517 w 83517"/>
                      <a:gd name="connsiteY5" fmla="*/ 28575 h 64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3517" h="64294">
                        <a:moveTo>
                          <a:pt x="173" y="0"/>
                        </a:moveTo>
                        <a:cubicBezTo>
                          <a:pt x="-224" y="20835"/>
                          <a:pt x="-620" y="41671"/>
                          <a:pt x="7317" y="52387"/>
                        </a:cubicBezTo>
                        <a:cubicBezTo>
                          <a:pt x="15254" y="63103"/>
                          <a:pt x="36289" y="64294"/>
                          <a:pt x="47798" y="64294"/>
                        </a:cubicBezTo>
                        <a:cubicBezTo>
                          <a:pt x="59307" y="64294"/>
                          <a:pt x="70420" y="58340"/>
                          <a:pt x="76373" y="52387"/>
                        </a:cubicBezTo>
                        <a:cubicBezTo>
                          <a:pt x="82326" y="46434"/>
                          <a:pt x="83517" y="28575"/>
                          <a:pt x="83517" y="28575"/>
                        </a:cubicBezTo>
                        <a:lnTo>
                          <a:pt x="83517" y="2857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" name="Freeform: Shape 99">
                    <a:extLst>
                      <a:ext uri="{FF2B5EF4-FFF2-40B4-BE49-F238E27FC236}">
                        <a16:creationId xmlns:a16="http://schemas.microsoft.com/office/drawing/2014/main" id="{E7771D7F-52A3-440B-805B-0FB616C91CBD}"/>
                      </a:ext>
                    </a:extLst>
                  </p:cNvPr>
                  <p:cNvSpPr/>
                  <p:nvPr/>
                </p:nvSpPr>
                <p:spPr>
                  <a:xfrm rot="732622">
                    <a:off x="1220668" y="4162706"/>
                    <a:ext cx="375162" cy="430628"/>
                  </a:xfrm>
                  <a:custGeom>
                    <a:avLst/>
                    <a:gdLst>
                      <a:gd name="connsiteX0" fmla="*/ 173 w 83517"/>
                      <a:gd name="connsiteY0" fmla="*/ 0 h 64294"/>
                      <a:gd name="connsiteX1" fmla="*/ 7317 w 83517"/>
                      <a:gd name="connsiteY1" fmla="*/ 52387 h 64294"/>
                      <a:gd name="connsiteX2" fmla="*/ 47798 w 83517"/>
                      <a:gd name="connsiteY2" fmla="*/ 64294 h 64294"/>
                      <a:gd name="connsiteX3" fmla="*/ 76373 w 83517"/>
                      <a:gd name="connsiteY3" fmla="*/ 52387 h 64294"/>
                      <a:gd name="connsiteX4" fmla="*/ 83517 w 83517"/>
                      <a:gd name="connsiteY4" fmla="*/ 28575 h 64294"/>
                      <a:gd name="connsiteX5" fmla="*/ 83517 w 83517"/>
                      <a:gd name="connsiteY5" fmla="*/ 28575 h 64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3517" h="64294">
                        <a:moveTo>
                          <a:pt x="173" y="0"/>
                        </a:moveTo>
                        <a:cubicBezTo>
                          <a:pt x="-224" y="20835"/>
                          <a:pt x="-620" y="41671"/>
                          <a:pt x="7317" y="52387"/>
                        </a:cubicBezTo>
                        <a:cubicBezTo>
                          <a:pt x="15254" y="63103"/>
                          <a:pt x="36289" y="64294"/>
                          <a:pt x="47798" y="64294"/>
                        </a:cubicBezTo>
                        <a:cubicBezTo>
                          <a:pt x="59307" y="64294"/>
                          <a:pt x="70420" y="58340"/>
                          <a:pt x="76373" y="52387"/>
                        </a:cubicBezTo>
                        <a:cubicBezTo>
                          <a:pt x="82326" y="46434"/>
                          <a:pt x="83517" y="28575"/>
                          <a:pt x="83517" y="28575"/>
                        </a:cubicBezTo>
                        <a:lnTo>
                          <a:pt x="83517" y="2857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93BC842E-9464-4B07-A2B2-E7E68F21B053}"/>
                      </a:ext>
                    </a:extLst>
                  </p:cNvPr>
                  <p:cNvSpPr/>
                  <p:nvPr/>
                </p:nvSpPr>
                <p:spPr>
                  <a:xfrm rot="343406" flipV="1">
                    <a:off x="1841546" y="3561975"/>
                    <a:ext cx="150172" cy="18829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2" name="Rectangle 17">
                    <a:extLst>
                      <a:ext uri="{FF2B5EF4-FFF2-40B4-BE49-F238E27FC236}">
                        <a16:creationId xmlns:a16="http://schemas.microsoft.com/office/drawing/2014/main" id="{C12D93BC-148C-41F6-85F3-AE9012C22A81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2735446" y="5170411"/>
                    <a:ext cx="449600" cy="635191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A2F18EB4-89CE-47BF-8815-301E49AB51BE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292239" y="4981907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27725952-FA75-43F4-A93B-BE6765ED4F76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193152" y="5489970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5E765E98-669E-4345-98A8-5E23E5B78574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730252" y="4609786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CBAA72F4-D7E9-4DEF-A0AC-77D8DEFC3E2F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808595" y="5204146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E32B7014-73CD-4451-84E4-C11E95A41EEE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722019" y="5812432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AFF4E9E6-5656-479A-8D95-B5ABC775C61C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289706" y="4676378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7F817FE2-1B79-42D6-9B4D-FACA4CF393B4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434218" y="5217878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5A67714B-4EED-4DC0-A56B-D1A58FDBB662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348115" y="5857654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DAECD055-937A-4833-8985-F0A953FD2F4E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973465" y="5610960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F1660598-8FD6-4419-B2F2-4522212B20C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002308" y="4839833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9407CEDB-F82C-476E-9421-A5AC67F256B2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928908" y="4381123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1309A412-C871-4CD1-8960-3BAC303E3E76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831605" y="4509868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658AE348-9837-4D1B-AF02-D996DC056C97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586324" y="5103636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197A0AD7-4725-4B02-8B72-F8F8ECD0800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918176" y="5524523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84EB4E05-1976-4AF3-980A-628C84C069E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465764" y="5890584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F5EDA1F4-FAB4-4702-A291-C653846F026E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25516" y="5218813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F760DB80-CC7D-4A6D-AF3D-25B7F92D0D2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51862" y="5708171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F2EFD5B6-4E44-4826-A240-7199DD2BBF86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095761" y="4154627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3C15F396-2252-438B-AC90-FD70C747C5F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152747" y="3543871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FB9D97FC-28FE-42F9-90CE-049E8C042FA1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592022" y="3608185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A4A68780-72D9-4228-BB2F-6173895AD01A}"/>
                      </a:ext>
                    </a:extLst>
                  </p:cNvPr>
                  <p:cNvSpPr/>
                  <p:nvPr/>
                </p:nvSpPr>
                <p:spPr>
                  <a:xfrm rot="343406">
                    <a:off x="6389531" y="4476386"/>
                    <a:ext cx="170482" cy="2459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37DECB22-FA74-4B5E-9269-17EF2E2EA0CB}"/>
                      </a:ext>
                    </a:extLst>
                  </p:cNvPr>
                  <p:cNvSpPr/>
                  <p:nvPr/>
                </p:nvSpPr>
                <p:spPr>
                  <a:xfrm rot="343406">
                    <a:off x="6748085" y="4427970"/>
                    <a:ext cx="170482" cy="2459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ED5F1561-B7B7-4287-AB18-54CFD243BFB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021956" y="4559713"/>
                    <a:ext cx="170482" cy="2459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9E7D2227-DAC5-4172-B65C-F9EFA9B1F83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313830" y="4479463"/>
                    <a:ext cx="170482" cy="2459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ED800B6E-CC77-4691-BF22-FF933B4F9EBA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557761" y="4654691"/>
                    <a:ext cx="170482" cy="2459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414EDC83-B542-4607-A471-E1189CD7A0A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488038" y="5243055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0BAA8338-C584-4339-8DF3-483ECA818A23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321472" y="4642425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94C932F0-8E63-4231-A91C-F14A4DD25093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349890" y="5041082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6A70FCC8-B2E9-4C7D-93EE-1BE4FD83911C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53021" y="5287206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44F2AC88-FB9F-427A-BA37-7A642EEB42D4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219343" y="5562817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FCE8D2AA-F7C4-4482-B48B-86B5704B81C1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82364" y="5695305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AD724CFF-9032-4EF6-9EB0-9C846C227A7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481709" y="6162079"/>
                    <a:ext cx="164511" cy="23734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5" name="Oval 134">
                    <a:extLst>
                      <a:ext uri="{FF2B5EF4-FFF2-40B4-BE49-F238E27FC236}">
                        <a16:creationId xmlns:a16="http://schemas.microsoft.com/office/drawing/2014/main" id="{81EFE1D9-8E6D-4600-8108-E5445C177CFC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382222" y="5915631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7418F2CC-58BF-4B2A-88D7-63B3A5589A3C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989435" y="5668010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26C9663D-8FA6-4AEE-8887-44E1B0D3F46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507073" y="5946528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1E8F25B4-422C-4BE7-AD3F-3835FF831CBF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130346" y="4231754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CD1EA978-62FA-4980-9AA9-D990A8D9378B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202770" y="3563750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E50EDCB9-31B4-43AC-A101-82ED9A7AE9A7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660573" y="3681679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B0D39831-2016-45F1-A8E8-92B052D0B25A}"/>
                      </a:ext>
                    </a:extLst>
                  </p:cNvPr>
                  <p:cNvSpPr/>
                  <p:nvPr/>
                </p:nvSpPr>
                <p:spPr>
                  <a:xfrm rot="343406">
                    <a:off x="6428606" y="4514247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D4563C0A-1AA6-4948-B32F-4454D84A9FAA}"/>
                      </a:ext>
                    </a:extLst>
                  </p:cNvPr>
                  <p:cNvSpPr/>
                  <p:nvPr/>
                </p:nvSpPr>
                <p:spPr>
                  <a:xfrm rot="343406">
                    <a:off x="6781935" y="4517504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0970A5CF-DDB8-4BC0-9FCE-4EA4D7F28D8A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043719" y="4570353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2FA346D3-8092-4842-A2B9-F8BCC4367E6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344633" y="4559392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E8ECC761-99A5-413F-897C-C3759422F173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600582" y="4653191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6" name="Freeform: Shape 145">
                    <a:extLst>
                      <a:ext uri="{FF2B5EF4-FFF2-40B4-BE49-F238E27FC236}">
                        <a16:creationId xmlns:a16="http://schemas.microsoft.com/office/drawing/2014/main" id="{5AF77B1E-491D-4682-8610-BEAC311EFEE8}"/>
                      </a:ext>
                    </a:extLst>
                  </p:cNvPr>
                  <p:cNvSpPr/>
                  <p:nvPr/>
                </p:nvSpPr>
                <p:spPr>
                  <a:xfrm rot="748062">
                    <a:off x="5119170" y="6558945"/>
                    <a:ext cx="570001" cy="658114"/>
                  </a:xfrm>
                  <a:custGeom>
                    <a:avLst/>
                    <a:gdLst>
                      <a:gd name="connsiteX0" fmla="*/ 544806 w 547593"/>
                      <a:gd name="connsiteY0" fmla="*/ 6163 h 658113"/>
                      <a:gd name="connsiteX1" fmla="*/ 547593 w 547593"/>
                      <a:gd name="connsiteY1" fmla="*/ 68313 h 658113"/>
                      <a:gd name="connsiteX2" fmla="*/ 280585 w 547593"/>
                      <a:gd name="connsiteY2" fmla="*/ 630761 h 658113"/>
                      <a:gd name="connsiteX3" fmla="*/ 96881 w 547593"/>
                      <a:gd name="connsiteY3" fmla="*/ 133054 h 658113"/>
                      <a:gd name="connsiteX4" fmla="*/ 137883 w 547593"/>
                      <a:gd name="connsiteY4" fmla="*/ 79265 h 658113"/>
                      <a:gd name="connsiteX5" fmla="*/ 228091 w 547593"/>
                      <a:gd name="connsiteY5" fmla="*/ 39537 h 658113"/>
                      <a:gd name="connsiteX6" fmla="*/ 469458 w 547593"/>
                      <a:gd name="connsiteY6" fmla="*/ 0 h 658113"/>
                      <a:gd name="connsiteX7" fmla="*/ 544806 w 547593"/>
                      <a:gd name="connsiteY7" fmla="*/ 6163 h 65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47593" h="658113">
                        <a:moveTo>
                          <a:pt x="544806" y="6163"/>
                        </a:moveTo>
                        <a:lnTo>
                          <a:pt x="547593" y="68313"/>
                        </a:lnTo>
                        <a:cubicBezTo>
                          <a:pt x="534170" y="358011"/>
                          <a:pt x="348275" y="607061"/>
                          <a:pt x="280585" y="630761"/>
                        </a:cubicBezTo>
                        <a:cubicBezTo>
                          <a:pt x="168731" y="739045"/>
                          <a:pt x="-162511" y="516151"/>
                          <a:pt x="96881" y="133054"/>
                        </a:cubicBezTo>
                        <a:lnTo>
                          <a:pt x="137883" y="79265"/>
                        </a:lnTo>
                        <a:lnTo>
                          <a:pt x="228091" y="39537"/>
                        </a:lnTo>
                        <a:cubicBezTo>
                          <a:pt x="302278" y="14078"/>
                          <a:pt x="383841" y="0"/>
                          <a:pt x="469458" y="0"/>
                        </a:cubicBezTo>
                        <a:lnTo>
                          <a:pt x="544806" y="616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7" name="Freeform: Shape 146">
                    <a:extLst>
                      <a:ext uri="{FF2B5EF4-FFF2-40B4-BE49-F238E27FC236}">
                        <a16:creationId xmlns:a16="http://schemas.microsoft.com/office/drawing/2014/main" id="{7366F8B9-5B54-4BDE-BEC9-5776DD734D0F}"/>
                      </a:ext>
                    </a:extLst>
                  </p:cNvPr>
                  <p:cNvSpPr/>
                  <p:nvPr/>
                </p:nvSpPr>
                <p:spPr>
                  <a:xfrm rot="1774074">
                    <a:off x="2030973" y="6495752"/>
                    <a:ext cx="594438" cy="658114"/>
                  </a:xfrm>
                  <a:custGeom>
                    <a:avLst/>
                    <a:gdLst>
                      <a:gd name="connsiteX0" fmla="*/ 544806 w 547593"/>
                      <a:gd name="connsiteY0" fmla="*/ 6163 h 658113"/>
                      <a:gd name="connsiteX1" fmla="*/ 547593 w 547593"/>
                      <a:gd name="connsiteY1" fmla="*/ 68313 h 658113"/>
                      <a:gd name="connsiteX2" fmla="*/ 280585 w 547593"/>
                      <a:gd name="connsiteY2" fmla="*/ 630761 h 658113"/>
                      <a:gd name="connsiteX3" fmla="*/ 96881 w 547593"/>
                      <a:gd name="connsiteY3" fmla="*/ 133054 h 658113"/>
                      <a:gd name="connsiteX4" fmla="*/ 137883 w 547593"/>
                      <a:gd name="connsiteY4" fmla="*/ 79265 h 658113"/>
                      <a:gd name="connsiteX5" fmla="*/ 228091 w 547593"/>
                      <a:gd name="connsiteY5" fmla="*/ 39537 h 658113"/>
                      <a:gd name="connsiteX6" fmla="*/ 469458 w 547593"/>
                      <a:gd name="connsiteY6" fmla="*/ 0 h 658113"/>
                      <a:gd name="connsiteX7" fmla="*/ 544806 w 547593"/>
                      <a:gd name="connsiteY7" fmla="*/ 6163 h 65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47593" h="658113">
                        <a:moveTo>
                          <a:pt x="544806" y="6163"/>
                        </a:moveTo>
                        <a:lnTo>
                          <a:pt x="547593" y="68313"/>
                        </a:lnTo>
                        <a:cubicBezTo>
                          <a:pt x="534170" y="358011"/>
                          <a:pt x="348275" y="607061"/>
                          <a:pt x="280585" y="630761"/>
                        </a:cubicBezTo>
                        <a:cubicBezTo>
                          <a:pt x="168731" y="739045"/>
                          <a:pt x="-162511" y="516151"/>
                          <a:pt x="96881" y="133054"/>
                        </a:cubicBezTo>
                        <a:lnTo>
                          <a:pt x="137883" y="79265"/>
                        </a:lnTo>
                        <a:lnTo>
                          <a:pt x="228091" y="39537"/>
                        </a:lnTo>
                        <a:cubicBezTo>
                          <a:pt x="302278" y="14078"/>
                          <a:pt x="383841" y="0"/>
                          <a:pt x="469458" y="0"/>
                        </a:cubicBezTo>
                        <a:lnTo>
                          <a:pt x="544806" y="616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E06B5293-53B6-4499-9A3B-7C4A31DC26EF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040887" y="4881643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07BC9368-EDE0-4A14-8458-051AF9A272E7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985069" y="4442991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70D0348D-E338-4D87-9BD4-6ADA78E3247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612944" y="5148472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CB2B76EA-650F-4BD9-893A-763459B9BC7B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879554" y="4540812"/>
                    <a:ext cx="164511" cy="237343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58AFF712-CE3D-411A-B57F-49AA9C4575F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973806" y="5586965"/>
                    <a:ext cx="164511" cy="237343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04201FCC-AF7E-4671-8B1E-B904C28CB63B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864607" y="5210222"/>
                    <a:ext cx="164511" cy="237343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4" name="Oval 153">
                    <a:extLst>
                      <a:ext uri="{FF2B5EF4-FFF2-40B4-BE49-F238E27FC236}">
                        <a16:creationId xmlns:a16="http://schemas.microsoft.com/office/drawing/2014/main" id="{B9D32136-9038-4887-AD42-17F49E4B1A3A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750618" y="4717259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89899576-560D-45B3-B81A-6CC76D27D446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788543" y="5821591"/>
                    <a:ext cx="164511" cy="237343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" name="Oval 155">
                    <a:extLst>
                      <a:ext uri="{FF2B5EF4-FFF2-40B4-BE49-F238E27FC236}">
                        <a16:creationId xmlns:a16="http://schemas.microsoft.com/office/drawing/2014/main" id="{9B55D1B0-A0D7-456D-A8CB-7B333512FB5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528636" y="6227710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3245AC7E-2696-481E-B852-D55893C12AC0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566944" y="4128252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8" name="Oval 157">
                    <a:extLst>
                      <a:ext uri="{FF2B5EF4-FFF2-40B4-BE49-F238E27FC236}">
                        <a16:creationId xmlns:a16="http://schemas.microsoft.com/office/drawing/2014/main" id="{0C5D6FC6-7175-48EB-AA27-2432C58D8169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809469" y="4584334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9" name="Oval 158">
                    <a:extLst>
                      <a:ext uri="{FF2B5EF4-FFF2-40B4-BE49-F238E27FC236}">
                        <a16:creationId xmlns:a16="http://schemas.microsoft.com/office/drawing/2014/main" id="{52EFA4BF-FA6E-4C65-996E-E8B4296EE064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01529" y="4205379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89BCE9A3-E649-4AD7-BF9E-1339E5B4288F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878021" y="4657825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84198BA5-9C09-4F8F-B653-13DB5C0F36C0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50317" y="3516456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E271B680-2157-4B75-9997-4976605862A7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718867" y="3589949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4425123C-7B25-4F25-84A8-F20DF771E9BC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206231" y="4566220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3931FEEF-62ED-4D1C-BE7A-8BF092063C7F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036646" y="4186143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5" name="Oval 164">
                    <a:extLst>
                      <a:ext uri="{FF2B5EF4-FFF2-40B4-BE49-F238E27FC236}">
                        <a16:creationId xmlns:a16="http://schemas.microsoft.com/office/drawing/2014/main" id="{E66CC460-843A-46DA-81CE-8D44810F11CF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240814" y="4643348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1B0314B5-BC55-4C11-AE7A-ABE58AD0700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105196" y="4259637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53640232-21F0-41EC-BA2B-DA2C67CA4E82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330276" y="2925755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8" name="Oval 167">
                    <a:extLst>
                      <a:ext uri="{FF2B5EF4-FFF2-40B4-BE49-F238E27FC236}">
                        <a16:creationId xmlns:a16="http://schemas.microsoft.com/office/drawing/2014/main" id="{2907AAE7-D305-49F5-AB0B-235D0CE4C5FB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398826" y="2999249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ABBBE8DD-DE81-4FC5-BF93-99308179BCFE}"/>
                    </a:ext>
                  </a:extLst>
                </p:cNvPr>
                <p:cNvSpPr/>
                <p:nvPr/>
              </p:nvSpPr>
              <p:spPr>
                <a:xfrm flipH="1">
                  <a:off x="3457110" y="2368625"/>
                  <a:ext cx="154095" cy="537779"/>
                </a:xfrm>
                <a:custGeom>
                  <a:avLst/>
                  <a:gdLst>
                    <a:gd name="connsiteX0" fmla="*/ 444273 w 1149350"/>
                    <a:gd name="connsiteY0" fmla="*/ 129 h 1075331"/>
                    <a:gd name="connsiteX1" fmla="*/ 574675 w 1149350"/>
                    <a:gd name="connsiteY1" fmla="*/ 14881 h 1075331"/>
                    <a:gd name="connsiteX2" fmla="*/ 1149350 w 1149350"/>
                    <a:gd name="connsiteY2" fmla="*/ 545106 h 1075331"/>
                    <a:gd name="connsiteX3" fmla="*/ 574675 w 1149350"/>
                    <a:gd name="connsiteY3" fmla="*/ 1075331 h 1075331"/>
                    <a:gd name="connsiteX4" fmla="*/ 0 w 1149350"/>
                    <a:gd name="connsiteY4" fmla="*/ 545106 h 1075331"/>
                    <a:gd name="connsiteX5" fmla="*/ 444273 w 1149350"/>
                    <a:gd name="connsiteY5" fmla="*/ 129 h 1075331"/>
                    <a:gd name="connsiteX6" fmla="*/ 535369 w 1149350"/>
                    <a:gd name="connsiteY6" fmla="*/ 169657 h 1075331"/>
                    <a:gd name="connsiteX7" fmla="*/ 231210 w 1149350"/>
                    <a:gd name="connsiteY7" fmla="*/ 542759 h 1075331"/>
                    <a:gd name="connsiteX8" fmla="*/ 624645 w 1149350"/>
                    <a:gd name="connsiteY8" fmla="*/ 905762 h 1075331"/>
                    <a:gd name="connsiteX9" fmla="*/ 1018079 w 1149350"/>
                    <a:gd name="connsiteY9" fmla="*/ 542759 h 1075331"/>
                    <a:gd name="connsiteX10" fmla="*/ 624645 w 1149350"/>
                    <a:gd name="connsiteY10" fmla="*/ 179756 h 1075331"/>
                    <a:gd name="connsiteX11" fmla="*/ 535369 w 1149350"/>
                    <a:gd name="connsiteY11" fmla="*/ 169657 h 107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49350" h="1075331">
                      <a:moveTo>
                        <a:pt x="444273" y="129"/>
                      </a:moveTo>
                      <a:cubicBezTo>
                        <a:pt x="485156" y="-857"/>
                        <a:pt x="528652" y="3768"/>
                        <a:pt x="574675" y="14881"/>
                      </a:cubicBezTo>
                      <a:cubicBezTo>
                        <a:pt x="942859" y="103781"/>
                        <a:pt x="1149350" y="252271"/>
                        <a:pt x="1149350" y="545106"/>
                      </a:cubicBezTo>
                      <a:cubicBezTo>
                        <a:pt x="1149350" y="837941"/>
                        <a:pt x="892059" y="1075331"/>
                        <a:pt x="574675" y="1075331"/>
                      </a:cubicBezTo>
                      <a:cubicBezTo>
                        <a:pt x="257291" y="1075331"/>
                        <a:pt x="0" y="837941"/>
                        <a:pt x="0" y="545106"/>
                      </a:cubicBezTo>
                      <a:cubicBezTo>
                        <a:pt x="0" y="288875"/>
                        <a:pt x="158095" y="7031"/>
                        <a:pt x="444273" y="129"/>
                      </a:cubicBezTo>
                      <a:close/>
                      <a:moveTo>
                        <a:pt x="535369" y="169657"/>
                      </a:moveTo>
                      <a:cubicBezTo>
                        <a:pt x="339445" y="174381"/>
                        <a:pt x="231210" y="367338"/>
                        <a:pt x="231210" y="542759"/>
                      </a:cubicBezTo>
                      <a:cubicBezTo>
                        <a:pt x="231210" y="743240"/>
                        <a:pt x="407357" y="905762"/>
                        <a:pt x="624645" y="905762"/>
                      </a:cubicBezTo>
                      <a:cubicBezTo>
                        <a:pt x="841932" y="905762"/>
                        <a:pt x="1018079" y="743240"/>
                        <a:pt x="1018079" y="542759"/>
                      </a:cubicBezTo>
                      <a:cubicBezTo>
                        <a:pt x="1018079" y="342278"/>
                        <a:pt x="876711" y="240619"/>
                        <a:pt x="624645" y="179756"/>
                      </a:cubicBezTo>
                      <a:cubicBezTo>
                        <a:pt x="593137" y="172148"/>
                        <a:pt x="563358" y="168982"/>
                        <a:pt x="535369" y="169657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1" name="Oval 279">
                <a:extLst>
                  <a:ext uri="{FF2B5EF4-FFF2-40B4-BE49-F238E27FC236}">
                    <a16:creationId xmlns:a16="http://schemas.microsoft.com/office/drawing/2014/main" id="{5D97F134-1A41-48E0-911B-227DC9DFE341}"/>
                  </a:ext>
                </a:extLst>
              </p:cNvPr>
              <p:cNvSpPr/>
              <p:nvPr/>
            </p:nvSpPr>
            <p:spPr>
              <a:xfrm rot="12620480">
                <a:off x="8989473" y="1843425"/>
                <a:ext cx="236042" cy="176747"/>
              </a:xfrm>
              <a:custGeom>
                <a:avLst/>
                <a:gdLst>
                  <a:gd name="connsiteX0" fmla="*/ 0 w 324252"/>
                  <a:gd name="connsiteY0" fmla="*/ 203280 h 406560"/>
                  <a:gd name="connsiteX1" fmla="*/ 162126 w 324252"/>
                  <a:gd name="connsiteY1" fmla="*/ 0 h 406560"/>
                  <a:gd name="connsiteX2" fmla="*/ 324252 w 324252"/>
                  <a:gd name="connsiteY2" fmla="*/ 203280 h 406560"/>
                  <a:gd name="connsiteX3" fmla="*/ 162126 w 324252"/>
                  <a:gd name="connsiteY3" fmla="*/ 406560 h 406560"/>
                  <a:gd name="connsiteX4" fmla="*/ 0 w 324252"/>
                  <a:gd name="connsiteY4" fmla="*/ 203280 h 406560"/>
                  <a:gd name="connsiteX0" fmla="*/ 0 w 328758"/>
                  <a:gd name="connsiteY0" fmla="*/ 25410 h 228690"/>
                  <a:gd name="connsiteX1" fmla="*/ 324252 w 328758"/>
                  <a:gd name="connsiteY1" fmla="*/ 25410 h 228690"/>
                  <a:gd name="connsiteX2" fmla="*/ 162126 w 328758"/>
                  <a:gd name="connsiteY2" fmla="*/ 228690 h 228690"/>
                  <a:gd name="connsiteX3" fmla="*/ 0 w 328758"/>
                  <a:gd name="connsiteY3" fmla="*/ 25410 h 228690"/>
                  <a:gd name="connsiteX0" fmla="*/ 0 w 328758"/>
                  <a:gd name="connsiteY0" fmla="*/ 30228 h 233508"/>
                  <a:gd name="connsiteX1" fmla="*/ 324252 w 328758"/>
                  <a:gd name="connsiteY1" fmla="*/ 30228 h 233508"/>
                  <a:gd name="connsiteX2" fmla="*/ 162126 w 328758"/>
                  <a:gd name="connsiteY2" fmla="*/ 233508 h 233508"/>
                  <a:gd name="connsiteX3" fmla="*/ 0 w 328758"/>
                  <a:gd name="connsiteY3" fmla="*/ 30228 h 233508"/>
                  <a:gd name="connsiteX0" fmla="*/ 0 w 327779"/>
                  <a:gd name="connsiteY0" fmla="*/ 38063 h 228560"/>
                  <a:gd name="connsiteX1" fmla="*/ 324246 w 327779"/>
                  <a:gd name="connsiteY1" fmla="*/ 25239 h 228560"/>
                  <a:gd name="connsiteX2" fmla="*/ 162120 w 327779"/>
                  <a:gd name="connsiteY2" fmla="*/ 228519 h 228560"/>
                  <a:gd name="connsiteX3" fmla="*/ 0 w 327779"/>
                  <a:gd name="connsiteY3" fmla="*/ 38063 h 228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7779" h="228560">
                    <a:moveTo>
                      <a:pt x="0" y="38063"/>
                    </a:moveTo>
                    <a:cubicBezTo>
                      <a:pt x="27021" y="4183"/>
                      <a:pt x="289703" y="-21018"/>
                      <a:pt x="324246" y="25239"/>
                    </a:cubicBezTo>
                    <a:cubicBezTo>
                      <a:pt x="351267" y="59119"/>
                      <a:pt x="216161" y="226382"/>
                      <a:pt x="162120" y="228519"/>
                    </a:cubicBezTo>
                    <a:cubicBezTo>
                      <a:pt x="108079" y="230656"/>
                      <a:pt x="0" y="150331"/>
                      <a:pt x="0" y="38063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23318259-4D9C-4C6F-A8B4-07853F6ED2F0}"/>
                </a:ext>
              </a:extLst>
            </p:cNvPr>
            <p:cNvSpPr/>
            <p:nvPr/>
          </p:nvSpPr>
          <p:spPr>
            <a:xfrm rot="21147157">
              <a:off x="8305310" y="2214767"/>
              <a:ext cx="460626" cy="460626"/>
            </a:xfrm>
            <a:prstGeom prst="arc">
              <a:avLst>
                <a:gd name="adj1" fmla="val 15164602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" name="ttsMP3.com_VoiceText_2025-1-18_21-27-33">
            <a:hlinkClick r:id="" action="ppaction://media"/>
            <a:extLst>
              <a:ext uri="{FF2B5EF4-FFF2-40B4-BE49-F238E27FC236}">
                <a16:creationId xmlns:a16="http://schemas.microsoft.com/office/drawing/2014/main" id="{39BD2108-3B66-4B16-847B-DDAF3CC555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71" name="2sec">
            <a:hlinkClick r:id="" action="ppaction://media"/>
            <a:extLst>
              <a:ext uri="{FF2B5EF4-FFF2-40B4-BE49-F238E27FC236}">
                <a16:creationId xmlns:a16="http://schemas.microsoft.com/office/drawing/2014/main" id="{5233F5C0-E19E-405E-9A45-E1F081DF245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852696" y="346918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1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1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7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1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393696" y="693465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J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ack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J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aguar loves to jump.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4018765"/>
            <a:ext cx="5965608" cy="38033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62A00E2-AFCA-438E-A1A3-92FC7B8FD7FA}"/>
              </a:ext>
            </a:extLst>
          </p:cNvPr>
          <p:cNvSpPr/>
          <p:nvPr/>
        </p:nvSpPr>
        <p:spPr>
          <a:xfrm>
            <a:off x="5377396" y="522514"/>
            <a:ext cx="170951" cy="170951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Oval 4">
            <a:extLst>
              <a:ext uri="{FF2B5EF4-FFF2-40B4-BE49-F238E27FC236}">
                <a16:creationId xmlns:a16="http://schemas.microsoft.com/office/drawing/2014/main" id="{004D0030-85BA-4C94-A9E5-867D7A85C9D1}"/>
              </a:ext>
            </a:extLst>
          </p:cNvPr>
          <p:cNvSpPr/>
          <p:nvPr/>
        </p:nvSpPr>
        <p:spPr>
          <a:xfrm>
            <a:off x="2179222" y="4215824"/>
            <a:ext cx="2550319" cy="2431496"/>
          </a:xfrm>
          <a:custGeom>
            <a:avLst/>
            <a:gdLst>
              <a:gd name="connsiteX0" fmla="*/ 0 w 2209800"/>
              <a:gd name="connsiteY0" fmla="*/ 838352 h 1676704"/>
              <a:gd name="connsiteX1" fmla="*/ 1104900 w 2209800"/>
              <a:gd name="connsiteY1" fmla="*/ 0 h 1676704"/>
              <a:gd name="connsiteX2" fmla="*/ 2209800 w 2209800"/>
              <a:gd name="connsiteY2" fmla="*/ 838352 h 1676704"/>
              <a:gd name="connsiteX3" fmla="*/ 1104900 w 2209800"/>
              <a:gd name="connsiteY3" fmla="*/ 1676704 h 1676704"/>
              <a:gd name="connsiteX4" fmla="*/ 0 w 2209800"/>
              <a:gd name="connsiteY4" fmla="*/ 838352 h 1676704"/>
              <a:gd name="connsiteX0" fmla="*/ 37213 w 2247013"/>
              <a:gd name="connsiteY0" fmla="*/ 838352 h 1712354"/>
              <a:gd name="connsiteX1" fmla="*/ 1142113 w 2247013"/>
              <a:gd name="connsiteY1" fmla="*/ 0 h 1712354"/>
              <a:gd name="connsiteX2" fmla="*/ 2247013 w 2247013"/>
              <a:gd name="connsiteY2" fmla="*/ 838352 h 1712354"/>
              <a:gd name="connsiteX3" fmla="*/ 1142113 w 2247013"/>
              <a:gd name="connsiteY3" fmla="*/ 1676704 h 1712354"/>
              <a:gd name="connsiteX4" fmla="*/ 342013 w 2247013"/>
              <a:gd name="connsiteY4" fmla="*/ 1486203 h 1712354"/>
              <a:gd name="connsiteX5" fmla="*/ 37213 w 2247013"/>
              <a:gd name="connsiteY5" fmla="*/ 838352 h 1712354"/>
              <a:gd name="connsiteX0" fmla="*/ 177416 w 1993516"/>
              <a:gd name="connsiteY0" fmla="*/ 178946 h 1814948"/>
              <a:gd name="connsiteX1" fmla="*/ 888616 w 1993516"/>
              <a:gd name="connsiteY1" fmla="*/ 102594 h 1814948"/>
              <a:gd name="connsiteX2" fmla="*/ 1993516 w 1993516"/>
              <a:gd name="connsiteY2" fmla="*/ 940946 h 1814948"/>
              <a:gd name="connsiteX3" fmla="*/ 888616 w 1993516"/>
              <a:gd name="connsiteY3" fmla="*/ 1779298 h 1814948"/>
              <a:gd name="connsiteX4" fmla="*/ 88516 w 1993516"/>
              <a:gd name="connsiteY4" fmla="*/ 1588797 h 1814948"/>
              <a:gd name="connsiteX5" fmla="*/ 177416 w 1993516"/>
              <a:gd name="connsiteY5" fmla="*/ 178946 h 1814948"/>
              <a:gd name="connsiteX0" fmla="*/ 226214 w 2042314"/>
              <a:gd name="connsiteY0" fmla="*/ 192984 h 1828986"/>
              <a:gd name="connsiteX1" fmla="*/ 937414 w 2042314"/>
              <a:gd name="connsiteY1" fmla="*/ 116632 h 1828986"/>
              <a:gd name="connsiteX2" fmla="*/ 2042314 w 2042314"/>
              <a:gd name="connsiteY2" fmla="*/ 954984 h 1828986"/>
              <a:gd name="connsiteX3" fmla="*/ 937414 w 2042314"/>
              <a:gd name="connsiteY3" fmla="*/ 1793336 h 1828986"/>
              <a:gd name="connsiteX4" fmla="*/ 137314 w 2042314"/>
              <a:gd name="connsiteY4" fmla="*/ 1602835 h 1828986"/>
              <a:gd name="connsiteX5" fmla="*/ 226214 w 2042314"/>
              <a:gd name="connsiteY5" fmla="*/ 192984 h 1828986"/>
              <a:gd name="connsiteX0" fmla="*/ 226214 w 2097599"/>
              <a:gd name="connsiteY0" fmla="*/ 192984 h 1793336"/>
              <a:gd name="connsiteX1" fmla="*/ 937414 w 2097599"/>
              <a:gd name="connsiteY1" fmla="*/ 116632 h 1793336"/>
              <a:gd name="connsiteX2" fmla="*/ 2042314 w 2097599"/>
              <a:gd name="connsiteY2" fmla="*/ 954984 h 1793336"/>
              <a:gd name="connsiteX3" fmla="*/ 1864514 w 2097599"/>
              <a:gd name="connsiteY3" fmla="*/ 1602835 h 1793336"/>
              <a:gd name="connsiteX4" fmla="*/ 937414 w 2097599"/>
              <a:gd name="connsiteY4" fmla="*/ 1793336 h 1793336"/>
              <a:gd name="connsiteX5" fmla="*/ 137314 w 2097599"/>
              <a:gd name="connsiteY5" fmla="*/ 1602835 h 1793336"/>
              <a:gd name="connsiteX6" fmla="*/ 226214 w 2097599"/>
              <a:gd name="connsiteY6" fmla="*/ 192984 h 1793336"/>
              <a:gd name="connsiteX0" fmla="*/ 226214 w 1984329"/>
              <a:gd name="connsiteY0" fmla="*/ 189850 h 1790202"/>
              <a:gd name="connsiteX1" fmla="*/ 937414 w 1984329"/>
              <a:gd name="connsiteY1" fmla="*/ 113498 h 1790202"/>
              <a:gd name="connsiteX2" fmla="*/ 1864514 w 1984329"/>
              <a:gd name="connsiteY2" fmla="*/ 901050 h 1790202"/>
              <a:gd name="connsiteX3" fmla="*/ 1864514 w 1984329"/>
              <a:gd name="connsiteY3" fmla="*/ 1599701 h 1790202"/>
              <a:gd name="connsiteX4" fmla="*/ 937414 w 1984329"/>
              <a:gd name="connsiteY4" fmla="*/ 1790202 h 1790202"/>
              <a:gd name="connsiteX5" fmla="*/ 137314 w 1984329"/>
              <a:gd name="connsiteY5" fmla="*/ 1599701 h 1790202"/>
              <a:gd name="connsiteX6" fmla="*/ 226214 w 1984329"/>
              <a:gd name="connsiteY6" fmla="*/ 189850 h 1790202"/>
              <a:gd name="connsiteX0" fmla="*/ 226214 w 1965414"/>
              <a:gd name="connsiteY0" fmla="*/ 147911 h 1748263"/>
              <a:gd name="connsiteX1" fmla="*/ 937414 w 1965414"/>
              <a:gd name="connsiteY1" fmla="*/ 71559 h 1748263"/>
              <a:gd name="connsiteX2" fmla="*/ 1559714 w 1965414"/>
              <a:gd name="connsiteY2" fmla="*/ 97262 h 1748263"/>
              <a:gd name="connsiteX3" fmla="*/ 1864514 w 1965414"/>
              <a:gd name="connsiteY3" fmla="*/ 859111 h 1748263"/>
              <a:gd name="connsiteX4" fmla="*/ 1864514 w 1965414"/>
              <a:gd name="connsiteY4" fmla="*/ 1557762 h 1748263"/>
              <a:gd name="connsiteX5" fmla="*/ 937414 w 1965414"/>
              <a:gd name="connsiteY5" fmla="*/ 1748263 h 1748263"/>
              <a:gd name="connsiteX6" fmla="*/ 137314 w 1965414"/>
              <a:gd name="connsiteY6" fmla="*/ 1557762 h 1748263"/>
              <a:gd name="connsiteX7" fmla="*/ 226214 w 1965414"/>
              <a:gd name="connsiteY7" fmla="*/ 147911 h 1748263"/>
              <a:gd name="connsiteX0" fmla="*/ 183077 w 1922277"/>
              <a:gd name="connsiteY0" fmla="*/ 292676 h 1893028"/>
              <a:gd name="connsiteX1" fmla="*/ 1033977 w 1922277"/>
              <a:gd name="connsiteY1" fmla="*/ 424 h 1893028"/>
              <a:gd name="connsiteX2" fmla="*/ 1516577 w 1922277"/>
              <a:gd name="connsiteY2" fmla="*/ 242027 h 1893028"/>
              <a:gd name="connsiteX3" fmla="*/ 1821377 w 1922277"/>
              <a:gd name="connsiteY3" fmla="*/ 1003876 h 1893028"/>
              <a:gd name="connsiteX4" fmla="*/ 1821377 w 1922277"/>
              <a:gd name="connsiteY4" fmla="*/ 1702527 h 1893028"/>
              <a:gd name="connsiteX5" fmla="*/ 894277 w 1922277"/>
              <a:gd name="connsiteY5" fmla="*/ 1893028 h 1893028"/>
              <a:gd name="connsiteX6" fmla="*/ 94177 w 1922277"/>
              <a:gd name="connsiteY6" fmla="*/ 1702527 h 1893028"/>
              <a:gd name="connsiteX7" fmla="*/ 183077 w 1922277"/>
              <a:gd name="connsiteY7" fmla="*/ 292676 h 1893028"/>
              <a:gd name="connsiteX0" fmla="*/ 229929 w 1969129"/>
              <a:gd name="connsiteY0" fmla="*/ 298367 h 1898719"/>
              <a:gd name="connsiteX1" fmla="*/ 1080829 w 1969129"/>
              <a:gd name="connsiteY1" fmla="*/ 6115 h 1898719"/>
              <a:gd name="connsiteX2" fmla="*/ 1563429 w 1969129"/>
              <a:gd name="connsiteY2" fmla="*/ 247718 h 1898719"/>
              <a:gd name="connsiteX3" fmla="*/ 1868229 w 1969129"/>
              <a:gd name="connsiteY3" fmla="*/ 1009567 h 1898719"/>
              <a:gd name="connsiteX4" fmla="*/ 1868229 w 1969129"/>
              <a:gd name="connsiteY4" fmla="*/ 1708218 h 1898719"/>
              <a:gd name="connsiteX5" fmla="*/ 941129 w 1969129"/>
              <a:gd name="connsiteY5" fmla="*/ 1898719 h 1898719"/>
              <a:gd name="connsiteX6" fmla="*/ 141029 w 1969129"/>
              <a:gd name="connsiteY6" fmla="*/ 1708218 h 1898719"/>
              <a:gd name="connsiteX7" fmla="*/ 229929 w 1969129"/>
              <a:gd name="connsiteY7" fmla="*/ 298367 h 1898719"/>
              <a:gd name="connsiteX0" fmla="*/ 200674 w 1939874"/>
              <a:gd name="connsiteY0" fmla="*/ 292677 h 1893029"/>
              <a:gd name="connsiteX1" fmla="*/ 1051574 w 1939874"/>
              <a:gd name="connsiteY1" fmla="*/ 425 h 1893029"/>
              <a:gd name="connsiteX2" fmla="*/ 1534174 w 1939874"/>
              <a:gd name="connsiteY2" fmla="*/ 242028 h 1893029"/>
              <a:gd name="connsiteX3" fmla="*/ 1838974 w 1939874"/>
              <a:gd name="connsiteY3" fmla="*/ 1003877 h 1893029"/>
              <a:gd name="connsiteX4" fmla="*/ 1838974 w 1939874"/>
              <a:gd name="connsiteY4" fmla="*/ 1702528 h 1893029"/>
              <a:gd name="connsiteX5" fmla="*/ 911874 w 1939874"/>
              <a:gd name="connsiteY5" fmla="*/ 1893029 h 1893029"/>
              <a:gd name="connsiteX6" fmla="*/ 111774 w 1939874"/>
              <a:gd name="connsiteY6" fmla="*/ 1702528 h 1893029"/>
              <a:gd name="connsiteX7" fmla="*/ 200674 w 1939874"/>
              <a:gd name="connsiteY7" fmla="*/ 292677 h 1893029"/>
              <a:gd name="connsiteX0" fmla="*/ 200674 w 1939874"/>
              <a:gd name="connsiteY0" fmla="*/ 292677 h 1893029"/>
              <a:gd name="connsiteX1" fmla="*/ 1051574 w 1939874"/>
              <a:gd name="connsiteY1" fmla="*/ 425 h 1893029"/>
              <a:gd name="connsiteX2" fmla="*/ 1534174 w 1939874"/>
              <a:gd name="connsiteY2" fmla="*/ 242028 h 1893029"/>
              <a:gd name="connsiteX3" fmla="*/ 1838974 w 1939874"/>
              <a:gd name="connsiteY3" fmla="*/ 1003877 h 1893029"/>
              <a:gd name="connsiteX4" fmla="*/ 1838974 w 1939874"/>
              <a:gd name="connsiteY4" fmla="*/ 1702528 h 1893029"/>
              <a:gd name="connsiteX5" fmla="*/ 911874 w 1939874"/>
              <a:gd name="connsiteY5" fmla="*/ 1893029 h 1893029"/>
              <a:gd name="connsiteX6" fmla="*/ 111774 w 1939874"/>
              <a:gd name="connsiteY6" fmla="*/ 1702528 h 1893029"/>
              <a:gd name="connsiteX7" fmla="*/ 200674 w 1939874"/>
              <a:gd name="connsiteY7" fmla="*/ 292677 h 1893029"/>
              <a:gd name="connsiteX0" fmla="*/ 200674 w 1959333"/>
              <a:gd name="connsiteY0" fmla="*/ 292677 h 1923655"/>
              <a:gd name="connsiteX1" fmla="*/ 1051574 w 1959333"/>
              <a:gd name="connsiteY1" fmla="*/ 425 h 1923655"/>
              <a:gd name="connsiteX2" fmla="*/ 1534174 w 1959333"/>
              <a:gd name="connsiteY2" fmla="*/ 242028 h 1923655"/>
              <a:gd name="connsiteX3" fmla="*/ 1838974 w 1959333"/>
              <a:gd name="connsiteY3" fmla="*/ 1003877 h 1923655"/>
              <a:gd name="connsiteX4" fmla="*/ 1868002 w 1959333"/>
              <a:gd name="connsiteY4" fmla="*/ 1833156 h 1923655"/>
              <a:gd name="connsiteX5" fmla="*/ 911874 w 1959333"/>
              <a:gd name="connsiteY5" fmla="*/ 1893029 h 1923655"/>
              <a:gd name="connsiteX6" fmla="*/ 111774 w 1959333"/>
              <a:gd name="connsiteY6" fmla="*/ 1702528 h 1923655"/>
              <a:gd name="connsiteX7" fmla="*/ 200674 w 1959333"/>
              <a:gd name="connsiteY7" fmla="*/ 292677 h 192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9333" h="1923655">
                <a:moveTo>
                  <a:pt x="200674" y="292677"/>
                </a:moveTo>
                <a:cubicBezTo>
                  <a:pt x="420807" y="47093"/>
                  <a:pt x="829324" y="8867"/>
                  <a:pt x="1051574" y="425"/>
                </a:cubicBezTo>
                <a:cubicBezTo>
                  <a:pt x="1273824" y="-8016"/>
                  <a:pt x="1379657" y="110769"/>
                  <a:pt x="1534174" y="242028"/>
                </a:cubicBezTo>
                <a:cubicBezTo>
                  <a:pt x="1688691" y="373287"/>
                  <a:pt x="1675991" y="813377"/>
                  <a:pt x="1838974" y="1003877"/>
                </a:cubicBezTo>
                <a:cubicBezTo>
                  <a:pt x="1913057" y="1194377"/>
                  <a:pt x="2052152" y="1693431"/>
                  <a:pt x="1868002" y="1833156"/>
                </a:cubicBezTo>
                <a:cubicBezTo>
                  <a:pt x="1683852" y="1972881"/>
                  <a:pt x="1204579" y="1914800"/>
                  <a:pt x="911874" y="1893029"/>
                </a:cubicBezTo>
                <a:cubicBezTo>
                  <a:pt x="619169" y="1871258"/>
                  <a:pt x="295924" y="1842253"/>
                  <a:pt x="111774" y="1702528"/>
                </a:cubicBezTo>
                <a:cubicBezTo>
                  <a:pt x="-72376" y="1562803"/>
                  <a:pt x="-19459" y="538261"/>
                  <a:pt x="200674" y="2926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C3DFDF-3328-4F2C-9B82-138285EE1A75}"/>
              </a:ext>
            </a:extLst>
          </p:cNvPr>
          <p:cNvGrpSpPr/>
          <p:nvPr/>
        </p:nvGrpSpPr>
        <p:grpSpPr>
          <a:xfrm rot="21390078">
            <a:off x="2191373" y="2346100"/>
            <a:ext cx="3106199" cy="2634368"/>
            <a:chOff x="2340733" y="2368625"/>
            <a:chExt cx="3106199" cy="263436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31DFC7F-FFE2-4532-8A99-A8BF92B3B5A4}"/>
                </a:ext>
              </a:extLst>
            </p:cNvPr>
            <p:cNvGrpSpPr/>
            <p:nvPr/>
          </p:nvGrpSpPr>
          <p:grpSpPr>
            <a:xfrm rot="1160024">
              <a:off x="2340733" y="2371636"/>
              <a:ext cx="3106199" cy="2631357"/>
              <a:chOff x="933399" y="1892254"/>
              <a:chExt cx="6211080" cy="5261612"/>
            </a:xfrm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8521DE24-4AD2-4CC8-BC14-77CFA509B03C}"/>
                  </a:ext>
                </a:extLst>
              </p:cNvPr>
              <p:cNvSpPr/>
              <p:nvPr/>
            </p:nvSpPr>
            <p:spPr>
              <a:xfrm>
                <a:off x="1468396" y="1892254"/>
                <a:ext cx="364515" cy="1075331"/>
              </a:xfrm>
              <a:custGeom>
                <a:avLst/>
                <a:gdLst>
                  <a:gd name="connsiteX0" fmla="*/ 444273 w 1149350"/>
                  <a:gd name="connsiteY0" fmla="*/ 129 h 1075331"/>
                  <a:gd name="connsiteX1" fmla="*/ 574675 w 1149350"/>
                  <a:gd name="connsiteY1" fmla="*/ 14881 h 1075331"/>
                  <a:gd name="connsiteX2" fmla="*/ 1149350 w 1149350"/>
                  <a:gd name="connsiteY2" fmla="*/ 545106 h 1075331"/>
                  <a:gd name="connsiteX3" fmla="*/ 574675 w 1149350"/>
                  <a:gd name="connsiteY3" fmla="*/ 1075331 h 1075331"/>
                  <a:gd name="connsiteX4" fmla="*/ 0 w 1149350"/>
                  <a:gd name="connsiteY4" fmla="*/ 545106 h 1075331"/>
                  <a:gd name="connsiteX5" fmla="*/ 444273 w 1149350"/>
                  <a:gd name="connsiteY5" fmla="*/ 129 h 1075331"/>
                  <a:gd name="connsiteX6" fmla="*/ 535369 w 1149350"/>
                  <a:gd name="connsiteY6" fmla="*/ 169657 h 1075331"/>
                  <a:gd name="connsiteX7" fmla="*/ 231210 w 1149350"/>
                  <a:gd name="connsiteY7" fmla="*/ 542759 h 1075331"/>
                  <a:gd name="connsiteX8" fmla="*/ 624645 w 1149350"/>
                  <a:gd name="connsiteY8" fmla="*/ 905762 h 1075331"/>
                  <a:gd name="connsiteX9" fmla="*/ 1018079 w 1149350"/>
                  <a:gd name="connsiteY9" fmla="*/ 542759 h 1075331"/>
                  <a:gd name="connsiteX10" fmla="*/ 624645 w 1149350"/>
                  <a:gd name="connsiteY10" fmla="*/ 179756 h 1075331"/>
                  <a:gd name="connsiteX11" fmla="*/ 535369 w 1149350"/>
                  <a:gd name="connsiteY11" fmla="*/ 169657 h 1075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49350" h="1075331">
                    <a:moveTo>
                      <a:pt x="444273" y="129"/>
                    </a:moveTo>
                    <a:cubicBezTo>
                      <a:pt x="485156" y="-857"/>
                      <a:pt x="528652" y="3768"/>
                      <a:pt x="574675" y="14881"/>
                    </a:cubicBezTo>
                    <a:cubicBezTo>
                      <a:pt x="942859" y="103781"/>
                      <a:pt x="1149350" y="252271"/>
                      <a:pt x="1149350" y="545106"/>
                    </a:cubicBezTo>
                    <a:cubicBezTo>
                      <a:pt x="1149350" y="837941"/>
                      <a:pt x="892059" y="1075331"/>
                      <a:pt x="574675" y="1075331"/>
                    </a:cubicBezTo>
                    <a:cubicBezTo>
                      <a:pt x="257291" y="1075331"/>
                      <a:pt x="0" y="837941"/>
                      <a:pt x="0" y="545106"/>
                    </a:cubicBezTo>
                    <a:cubicBezTo>
                      <a:pt x="0" y="288875"/>
                      <a:pt x="158095" y="7031"/>
                      <a:pt x="444273" y="129"/>
                    </a:cubicBezTo>
                    <a:close/>
                    <a:moveTo>
                      <a:pt x="535369" y="169657"/>
                    </a:moveTo>
                    <a:cubicBezTo>
                      <a:pt x="339445" y="174381"/>
                      <a:pt x="231210" y="367338"/>
                      <a:pt x="231210" y="542759"/>
                    </a:cubicBezTo>
                    <a:cubicBezTo>
                      <a:pt x="231210" y="743240"/>
                      <a:pt x="407357" y="905762"/>
                      <a:pt x="624645" y="905762"/>
                    </a:cubicBezTo>
                    <a:cubicBezTo>
                      <a:pt x="841932" y="905762"/>
                      <a:pt x="1018079" y="743240"/>
                      <a:pt x="1018079" y="542759"/>
                    </a:cubicBezTo>
                    <a:cubicBezTo>
                      <a:pt x="1018079" y="342278"/>
                      <a:pt x="876711" y="240619"/>
                      <a:pt x="624645" y="179756"/>
                    </a:cubicBezTo>
                    <a:cubicBezTo>
                      <a:pt x="593137" y="172148"/>
                      <a:pt x="563358" y="168982"/>
                      <a:pt x="535369" y="169657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17">
                <a:extLst>
                  <a:ext uri="{FF2B5EF4-FFF2-40B4-BE49-F238E27FC236}">
                    <a16:creationId xmlns:a16="http://schemas.microsoft.com/office/drawing/2014/main" id="{25EB2173-3CE5-42D6-90D6-836843B2F189}"/>
                  </a:ext>
                </a:extLst>
              </p:cNvPr>
              <p:cNvSpPr/>
              <p:nvPr/>
            </p:nvSpPr>
            <p:spPr>
              <a:xfrm rot="865534" flipH="1">
                <a:off x="4823585" y="5056568"/>
                <a:ext cx="1109960" cy="1606661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  <a:gd name="connsiteX0" fmla="*/ 6349 w 177942"/>
                  <a:gd name="connsiteY0" fmla="*/ 19431 h 225259"/>
                  <a:gd name="connsiteX1" fmla="*/ 53799 w 177942"/>
                  <a:gd name="connsiteY1" fmla="*/ 0 h 225259"/>
                  <a:gd name="connsiteX2" fmla="*/ 104774 w 177942"/>
                  <a:gd name="connsiteY2" fmla="*/ 143256 h 225259"/>
                  <a:gd name="connsiteX3" fmla="*/ 146049 w 177942"/>
                  <a:gd name="connsiteY3" fmla="*/ 225259 h 225259"/>
                  <a:gd name="connsiteX4" fmla="*/ 6349 w 177942"/>
                  <a:gd name="connsiteY4" fmla="*/ 225259 h 225259"/>
                  <a:gd name="connsiteX5" fmla="*/ 6349 w 177942"/>
                  <a:gd name="connsiteY5" fmla="*/ 19431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70110 w 241703"/>
                  <a:gd name="connsiteY4" fmla="*/ 225259 h 225259"/>
                  <a:gd name="connsiteX5" fmla="*/ 0 w 241703"/>
                  <a:gd name="connsiteY5" fmla="*/ 7287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0 w 241703"/>
                  <a:gd name="connsiteY4" fmla="*/ 7287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0 w 241703"/>
                  <a:gd name="connsiteY4" fmla="*/ 7287 h 225259"/>
                  <a:gd name="connsiteX0" fmla="*/ 0 w 241703"/>
                  <a:gd name="connsiteY0" fmla="*/ 7287 h 225713"/>
                  <a:gd name="connsiteX1" fmla="*/ 117560 w 241703"/>
                  <a:gd name="connsiteY1" fmla="*/ 0 h 225713"/>
                  <a:gd name="connsiteX2" fmla="*/ 168535 w 241703"/>
                  <a:gd name="connsiteY2" fmla="*/ 143256 h 225713"/>
                  <a:gd name="connsiteX3" fmla="*/ 209810 w 241703"/>
                  <a:gd name="connsiteY3" fmla="*/ 225259 h 225713"/>
                  <a:gd name="connsiteX4" fmla="*/ 0 w 241703"/>
                  <a:gd name="connsiteY4" fmla="*/ 7287 h 225713"/>
                  <a:gd name="connsiteX0" fmla="*/ 0 w 241703"/>
                  <a:gd name="connsiteY0" fmla="*/ 17002 h 235428"/>
                  <a:gd name="connsiteX1" fmla="*/ 95420 w 241703"/>
                  <a:gd name="connsiteY1" fmla="*/ 0 h 235428"/>
                  <a:gd name="connsiteX2" fmla="*/ 168535 w 241703"/>
                  <a:gd name="connsiteY2" fmla="*/ 152971 h 235428"/>
                  <a:gd name="connsiteX3" fmla="*/ 209810 w 241703"/>
                  <a:gd name="connsiteY3" fmla="*/ 234974 h 235428"/>
                  <a:gd name="connsiteX4" fmla="*/ 0 w 241703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095" h="235428">
                    <a:moveTo>
                      <a:pt x="0" y="17002"/>
                    </a:moveTo>
                    <a:cubicBezTo>
                      <a:pt x="46567" y="17002"/>
                      <a:pt x="48853" y="0"/>
                      <a:pt x="95420" y="0"/>
                    </a:cubicBezTo>
                    <a:cubicBezTo>
                      <a:pt x="224887" y="19468"/>
                      <a:pt x="191818" y="118358"/>
                      <a:pt x="168535" y="152971"/>
                    </a:cubicBezTo>
                    <a:cubicBezTo>
                      <a:pt x="287068" y="180305"/>
                      <a:pt x="245737" y="240707"/>
                      <a:pt x="209810" y="234974"/>
                    </a:cubicBezTo>
                    <a:cubicBezTo>
                      <a:pt x="88213" y="244898"/>
                      <a:pt x="69937" y="89659"/>
                      <a:pt x="0" y="17002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4CAAF344-0147-4613-934B-F96E47482A04}"/>
                  </a:ext>
                </a:extLst>
              </p:cNvPr>
              <p:cNvSpPr/>
              <p:nvPr/>
            </p:nvSpPr>
            <p:spPr>
              <a:xfrm rot="1553632">
                <a:off x="5015492" y="5978834"/>
                <a:ext cx="684089" cy="658114"/>
              </a:xfrm>
              <a:custGeom>
                <a:avLst/>
                <a:gdLst>
                  <a:gd name="connsiteX0" fmla="*/ 544806 w 547593"/>
                  <a:gd name="connsiteY0" fmla="*/ 6163 h 658113"/>
                  <a:gd name="connsiteX1" fmla="*/ 547593 w 547593"/>
                  <a:gd name="connsiteY1" fmla="*/ 68313 h 658113"/>
                  <a:gd name="connsiteX2" fmla="*/ 280585 w 547593"/>
                  <a:gd name="connsiteY2" fmla="*/ 630761 h 658113"/>
                  <a:gd name="connsiteX3" fmla="*/ 96881 w 547593"/>
                  <a:gd name="connsiteY3" fmla="*/ 133054 h 658113"/>
                  <a:gd name="connsiteX4" fmla="*/ 137883 w 547593"/>
                  <a:gd name="connsiteY4" fmla="*/ 79265 h 658113"/>
                  <a:gd name="connsiteX5" fmla="*/ 228091 w 547593"/>
                  <a:gd name="connsiteY5" fmla="*/ 39537 h 658113"/>
                  <a:gd name="connsiteX6" fmla="*/ 469458 w 547593"/>
                  <a:gd name="connsiteY6" fmla="*/ 0 h 658113"/>
                  <a:gd name="connsiteX7" fmla="*/ 544806 w 547593"/>
                  <a:gd name="connsiteY7" fmla="*/ 6163 h 65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7593" h="658113">
                    <a:moveTo>
                      <a:pt x="544806" y="6163"/>
                    </a:moveTo>
                    <a:lnTo>
                      <a:pt x="547593" y="68313"/>
                    </a:lnTo>
                    <a:cubicBezTo>
                      <a:pt x="534170" y="358011"/>
                      <a:pt x="348275" y="607061"/>
                      <a:pt x="280585" y="630761"/>
                    </a:cubicBezTo>
                    <a:cubicBezTo>
                      <a:pt x="168731" y="739045"/>
                      <a:pt x="-162511" y="516151"/>
                      <a:pt x="96881" y="133054"/>
                    </a:cubicBezTo>
                    <a:lnTo>
                      <a:pt x="137883" y="79265"/>
                    </a:lnTo>
                    <a:lnTo>
                      <a:pt x="228091" y="39537"/>
                    </a:lnTo>
                    <a:cubicBezTo>
                      <a:pt x="302278" y="14078"/>
                      <a:pt x="383841" y="0"/>
                      <a:pt x="469458" y="0"/>
                    </a:cubicBezTo>
                    <a:lnTo>
                      <a:pt x="544806" y="616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17">
                <a:extLst>
                  <a:ext uri="{FF2B5EF4-FFF2-40B4-BE49-F238E27FC236}">
                    <a16:creationId xmlns:a16="http://schemas.microsoft.com/office/drawing/2014/main" id="{8A3A1C1A-4E41-421D-BC67-3C9275DF9036}"/>
                  </a:ext>
                </a:extLst>
              </p:cNvPr>
              <p:cNvSpPr/>
              <p:nvPr/>
            </p:nvSpPr>
            <p:spPr>
              <a:xfrm rot="21473013" flipH="1">
                <a:off x="2483660" y="5016737"/>
                <a:ext cx="1109960" cy="1606662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  <a:gd name="connsiteX0" fmla="*/ 6349 w 177942"/>
                  <a:gd name="connsiteY0" fmla="*/ 19431 h 225259"/>
                  <a:gd name="connsiteX1" fmla="*/ 53799 w 177942"/>
                  <a:gd name="connsiteY1" fmla="*/ 0 h 225259"/>
                  <a:gd name="connsiteX2" fmla="*/ 104774 w 177942"/>
                  <a:gd name="connsiteY2" fmla="*/ 143256 h 225259"/>
                  <a:gd name="connsiteX3" fmla="*/ 146049 w 177942"/>
                  <a:gd name="connsiteY3" fmla="*/ 225259 h 225259"/>
                  <a:gd name="connsiteX4" fmla="*/ 6349 w 177942"/>
                  <a:gd name="connsiteY4" fmla="*/ 225259 h 225259"/>
                  <a:gd name="connsiteX5" fmla="*/ 6349 w 177942"/>
                  <a:gd name="connsiteY5" fmla="*/ 19431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70110 w 241703"/>
                  <a:gd name="connsiteY4" fmla="*/ 225259 h 225259"/>
                  <a:gd name="connsiteX5" fmla="*/ 0 w 241703"/>
                  <a:gd name="connsiteY5" fmla="*/ 7287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0 w 241703"/>
                  <a:gd name="connsiteY4" fmla="*/ 7287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0 w 241703"/>
                  <a:gd name="connsiteY4" fmla="*/ 7287 h 225259"/>
                  <a:gd name="connsiteX0" fmla="*/ 0 w 241703"/>
                  <a:gd name="connsiteY0" fmla="*/ 7287 h 225713"/>
                  <a:gd name="connsiteX1" fmla="*/ 117560 w 241703"/>
                  <a:gd name="connsiteY1" fmla="*/ 0 h 225713"/>
                  <a:gd name="connsiteX2" fmla="*/ 168535 w 241703"/>
                  <a:gd name="connsiteY2" fmla="*/ 143256 h 225713"/>
                  <a:gd name="connsiteX3" fmla="*/ 209810 w 241703"/>
                  <a:gd name="connsiteY3" fmla="*/ 225259 h 225713"/>
                  <a:gd name="connsiteX4" fmla="*/ 0 w 241703"/>
                  <a:gd name="connsiteY4" fmla="*/ 7287 h 225713"/>
                  <a:gd name="connsiteX0" fmla="*/ 0 w 241703"/>
                  <a:gd name="connsiteY0" fmla="*/ 17002 h 235428"/>
                  <a:gd name="connsiteX1" fmla="*/ 95420 w 241703"/>
                  <a:gd name="connsiteY1" fmla="*/ 0 h 235428"/>
                  <a:gd name="connsiteX2" fmla="*/ 168535 w 241703"/>
                  <a:gd name="connsiteY2" fmla="*/ 152971 h 235428"/>
                  <a:gd name="connsiteX3" fmla="*/ 209810 w 241703"/>
                  <a:gd name="connsiteY3" fmla="*/ 234974 h 235428"/>
                  <a:gd name="connsiteX4" fmla="*/ 0 w 241703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095" h="235428">
                    <a:moveTo>
                      <a:pt x="0" y="17002"/>
                    </a:moveTo>
                    <a:cubicBezTo>
                      <a:pt x="46567" y="17002"/>
                      <a:pt x="48853" y="0"/>
                      <a:pt x="95420" y="0"/>
                    </a:cubicBezTo>
                    <a:cubicBezTo>
                      <a:pt x="224887" y="19468"/>
                      <a:pt x="191818" y="118358"/>
                      <a:pt x="168535" y="152971"/>
                    </a:cubicBezTo>
                    <a:cubicBezTo>
                      <a:pt x="287068" y="180305"/>
                      <a:pt x="245737" y="240707"/>
                      <a:pt x="209810" y="234974"/>
                    </a:cubicBezTo>
                    <a:cubicBezTo>
                      <a:pt x="88213" y="244898"/>
                      <a:pt x="69937" y="89659"/>
                      <a:pt x="0" y="17002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F7271045-A63E-4984-8BD0-F1425FFBA937}"/>
                  </a:ext>
                </a:extLst>
              </p:cNvPr>
              <p:cNvSpPr/>
              <p:nvPr/>
            </p:nvSpPr>
            <p:spPr>
              <a:xfrm rot="2769643">
                <a:off x="2485052" y="6144991"/>
                <a:ext cx="585205" cy="658112"/>
              </a:xfrm>
              <a:custGeom>
                <a:avLst/>
                <a:gdLst>
                  <a:gd name="connsiteX0" fmla="*/ 544806 w 547593"/>
                  <a:gd name="connsiteY0" fmla="*/ 6163 h 658113"/>
                  <a:gd name="connsiteX1" fmla="*/ 547593 w 547593"/>
                  <a:gd name="connsiteY1" fmla="*/ 68313 h 658113"/>
                  <a:gd name="connsiteX2" fmla="*/ 280585 w 547593"/>
                  <a:gd name="connsiteY2" fmla="*/ 630761 h 658113"/>
                  <a:gd name="connsiteX3" fmla="*/ 96881 w 547593"/>
                  <a:gd name="connsiteY3" fmla="*/ 133054 h 658113"/>
                  <a:gd name="connsiteX4" fmla="*/ 137883 w 547593"/>
                  <a:gd name="connsiteY4" fmla="*/ 79265 h 658113"/>
                  <a:gd name="connsiteX5" fmla="*/ 228091 w 547593"/>
                  <a:gd name="connsiteY5" fmla="*/ 39537 h 658113"/>
                  <a:gd name="connsiteX6" fmla="*/ 469458 w 547593"/>
                  <a:gd name="connsiteY6" fmla="*/ 0 h 658113"/>
                  <a:gd name="connsiteX7" fmla="*/ 544806 w 547593"/>
                  <a:gd name="connsiteY7" fmla="*/ 6163 h 65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7593" h="658113">
                    <a:moveTo>
                      <a:pt x="544806" y="6163"/>
                    </a:moveTo>
                    <a:lnTo>
                      <a:pt x="547593" y="68313"/>
                    </a:lnTo>
                    <a:cubicBezTo>
                      <a:pt x="534170" y="358011"/>
                      <a:pt x="348275" y="607061"/>
                      <a:pt x="280585" y="630761"/>
                    </a:cubicBezTo>
                    <a:cubicBezTo>
                      <a:pt x="168731" y="739045"/>
                      <a:pt x="-162511" y="516151"/>
                      <a:pt x="96881" y="133054"/>
                    </a:cubicBezTo>
                    <a:lnTo>
                      <a:pt x="137883" y="79265"/>
                    </a:lnTo>
                    <a:lnTo>
                      <a:pt x="228091" y="39537"/>
                    </a:lnTo>
                    <a:cubicBezTo>
                      <a:pt x="302278" y="14078"/>
                      <a:pt x="383841" y="0"/>
                      <a:pt x="469458" y="0"/>
                    </a:cubicBezTo>
                    <a:lnTo>
                      <a:pt x="544806" y="616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 19">
                <a:extLst>
                  <a:ext uri="{FF2B5EF4-FFF2-40B4-BE49-F238E27FC236}">
                    <a16:creationId xmlns:a16="http://schemas.microsoft.com/office/drawing/2014/main" id="{334E76D1-D5B4-4D69-A171-A48ED05DBDE0}"/>
                  </a:ext>
                </a:extLst>
              </p:cNvPr>
              <p:cNvSpPr/>
              <p:nvPr/>
            </p:nvSpPr>
            <p:spPr>
              <a:xfrm rot="5859898" flipH="1">
                <a:off x="5945750" y="4104464"/>
                <a:ext cx="817047" cy="1580411"/>
              </a:xfrm>
              <a:custGeom>
                <a:avLst/>
                <a:gdLst>
                  <a:gd name="connsiteX0" fmla="*/ 0 w 288784"/>
                  <a:gd name="connsiteY0" fmla="*/ 0 h 587722"/>
                  <a:gd name="connsiteX1" fmla="*/ 288784 w 288784"/>
                  <a:gd name="connsiteY1" fmla="*/ 0 h 587722"/>
                  <a:gd name="connsiteX2" fmla="*/ 288784 w 288784"/>
                  <a:gd name="connsiteY2" fmla="*/ 587722 h 587722"/>
                  <a:gd name="connsiteX3" fmla="*/ 0 w 288784"/>
                  <a:gd name="connsiteY3" fmla="*/ 587722 h 587722"/>
                  <a:gd name="connsiteX4" fmla="*/ 0 w 288784"/>
                  <a:gd name="connsiteY4" fmla="*/ 0 h 587722"/>
                  <a:gd name="connsiteX0" fmla="*/ 0 w 288784"/>
                  <a:gd name="connsiteY0" fmla="*/ 0 h 587722"/>
                  <a:gd name="connsiteX1" fmla="*/ 288784 w 288784"/>
                  <a:gd name="connsiteY1" fmla="*/ 0 h 587722"/>
                  <a:gd name="connsiteX2" fmla="*/ 288784 w 288784"/>
                  <a:gd name="connsiteY2" fmla="*/ 587722 h 587722"/>
                  <a:gd name="connsiteX3" fmla="*/ 44450 w 288784"/>
                  <a:gd name="connsiteY3" fmla="*/ 463897 h 587722"/>
                  <a:gd name="connsiteX4" fmla="*/ 0 w 288784"/>
                  <a:gd name="connsiteY4" fmla="*/ 0 h 587722"/>
                  <a:gd name="connsiteX0" fmla="*/ 0 w 288784"/>
                  <a:gd name="connsiteY0" fmla="*/ 0 h 588918"/>
                  <a:gd name="connsiteX1" fmla="*/ 288784 w 288784"/>
                  <a:gd name="connsiteY1" fmla="*/ 0 h 588918"/>
                  <a:gd name="connsiteX2" fmla="*/ 288784 w 288784"/>
                  <a:gd name="connsiteY2" fmla="*/ 587722 h 588918"/>
                  <a:gd name="connsiteX3" fmla="*/ 44450 w 288784"/>
                  <a:gd name="connsiteY3" fmla="*/ 463897 h 588918"/>
                  <a:gd name="connsiteX4" fmla="*/ 0 w 288784"/>
                  <a:gd name="connsiteY4" fmla="*/ 0 h 588918"/>
                  <a:gd name="connsiteX0" fmla="*/ 0 w 288784"/>
                  <a:gd name="connsiteY0" fmla="*/ 0 h 611638"/>
                  <a:gd name="connsiteX1" fmla="*/ 288784 w 288784"/>
                  <a:gd name="connsiteY1" fmla="*/ 0 h 611638"/>
                  <a:gd name="connsiteX2" fmla="*/ 288784 w 288784"/>
                  <a:gd name="connsiteY2" fmla="*/ 587722 h 611638"/>
                  <a:gd name="connsiteX3" fmla="*/ 44450 w 288784"/>
                  <a:gd name="connsiteY3" fmla="*/ 463897 h 611638"/>
                  <a:gd name="connsiteX4" fmla="*/ 0 w 288784"/>
                  <a:gd name="connsiteY4" fmla="*/ 0 h 611638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0 w 288784"/>
                  <a:gd name="connsiteY4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98309"/>
                  <a:gd name="connsiteY0" fmla="*/ 0 h 608197"/>
                  <a:gd name="connsiteX1" fmla="*/ 298309 w 298309"/>
                  <a:gd name="connsiteY1" fmla="*/ 9525 h 608197"/>
                  <a:gd name="connsiteX2" fmla="*/ 298309 w 298309"/>
                  <a:gd name="connsiteY2" fmla="*/ 597247 h 608197"/>
                  <a:gd name="connsiteX3" fmla="*/ 53975 w 298309"/>
                  <a:gd name="connsiteY3" fmla="*/ 473422 h 608197"/>
                  <a:gd name="connsiteX4" fmla="*/ 104775 w 298309"/>
                  <a:gd name="connsiteY4" fmla="*/ 98425 h 608197"/>
                  <a:gd name="connsiteX5" fmla="*/ 0 w 298309"/>
                  <a:gd name="connsiteY5" fmla="*/ 0 h 608197"/>
                  <a:gd name="connsiteX0" fmla="*/ 86841 w 385150"/>
                  <a:gd name="connsiteY0" fmla="*/ 0 h 608197"/>
                  <a:gd name="connsiteX1" fmla="*/ 385150 w 385150"/>
                  <a:gd name="connsiteY1" fmla="*/ 9525 h 608197"/>
                  <a:gd name="connsiteX2" fmla="*/ 385150 w 385150"/>
                  <a:gd name="connsiteY2" fmla="*/ 597247 h 608197"/>
                  <a:gd name="connsiteX3" fmla="*/ 140816 w 385150"/>
                  <a:gd name="connsiteY3" fmla="*/ 473422 h 608197"/>
                  <a:gd name="connsiteX4" fmla="*/ 191616 w 385150"/>
                  <a:gd name="connsiteY4" fmla="*/ 98425 h 608197"/>
                  <a:gd name="connsiteX5" fmla="*/ 86841 w 385150"/>
                  <a:gd name="connsiteY5" fmla="*/ 0 h 608197"/>
                  <a:gd name="connsiteX0" fmla="*/ 14553 w 312862"/>
                  <a:gd name="connsiteY0" fmla="*/ 0 h 608197"/>
                  <a:gd name="connsiteX1" fmla="*/ 312862 w 312862"/>
                  <a:gd name="connsiteY1" fmla="*/ 9525 h 608197"/>
                  <a:gd name="connsiteX2" fmla="*/ 312862 w 312862"/>
                  <a:gd name="connsiteY2" fmla="*/ 597247 h 608197"/>
                  <a:gd name="connsiteX3" fmla="*/ 68528 w 312862"/>
                  <a:gd name="connsiteY3" fmla="*/ 473422 h 608197"/>
                  <a:gd name="connsiteX4" fmla="*/ 119328 w 312862"/>
                  <a:gd name="connsiteY4" fmla="*/ 98425 h 608197"/>
                  <a:gd name="connsiteX5" fmla="*/ 59004 w 312862"/>
                  <a:gd name="connsiteY5" fmla="*/ 60326 h 608197"/>
                  <a:gd name="connsiteX6" fmla="*/ 14553 w 312862"/>
                  <a:gd name="connsiteY6" fmla="*/ 0 h 608197"/>
                  <a:gd name="connsiteX0" fmla="*/ 34996 w 333305"/>
                  <a:gd name="connsiteY0" fmla="*/ 0 h 608197"/>
                  <a:gd name="connsiteX1" fmla="*/ 333305 w 333305"/>
                  <a:gd name="connsiteY1" fmla="*/ 9525 h 608197"/>
                  <a:gd name="connsiteX2" fmla="*/ 333305 w 333305"/>
                  <a:gd name="connsiteY2" fmla="*/ 597247 h 608197"/>
                  <a:gd name="connsiteX3" fmla="*/ 88971 w 333305"/>
                  <a:gd name="connsiteY3" fmla="*/ 473422 h 608197"/>
                  <a:gd name="connsiteX4" fmla="*/ 139771 w 333305"/>
                  <a:gd name="connsiteY4" fmla="*/ 98425 h 608197"/>
                  <a:gd name="connsiteX5" fmla="*/ 79447 w 333305"/>
                  <a:gd name="connsiteY5" fmla="*/ 60326 h 608197"/>
                  <a:gd name="connsiteX6" fmla="*/ 34996 w 333305"/>
                  <a:gd name="connsiteY6" fmla="*/ 0 h 608197"/>
                  <a:gd name="connsiteX0" fmla="*/ 80411 w 378720"/>
                  <a:gd name="connsiteY0" fmla="*/ 0 h 608197"/>
                  <a:gd name="connsiteX1" fmla="*/ 378720 w 378720"/>
                  <a:gd name="connsiteY1" fmla="*/ 9525 h 608197"/>
                  <a:gd name="connsiteX2" fmla="*/ 378720 w 378720"/>
                  <a:gd name="connsiteY2" fmla="*/ 597247 h 608197"/>
                  <a:gd name="connsiteX3" fmla="*/ 134386 w 378720"/>
                  <a:gd name="connsiteY3" fmla="*/ 473422 h 608197"/>
                  <a:gd name="connsiteX4" fmla="*/ 185186 w 378720"/>
                  <a:gd name="connsiteY4" fmla="*/ 98425 h 608197"/>
                  <a:gd name="connsiteX5" fmla="*/ 124862 w 378720"/>
                  <a:gd name="connsiteY5" fmla="*/ 60326 h 608197"/>
                  <a:gd name="connsiteX6" fmla="*/ 1038 w 378720"/>
                  <a:gd name="connsiteY6" fmla="*/ 136526 h 608197"/>
                  <a:gd name="connsiteX7" fmla="*/ 80411 w 378720"/>
                  <a:gd name="connsiteY7" fmla="*/ 0 h 608197"/>
                  <a:gd name="connsiteX0" fmla="*/ 50900 w 349209"/>
                  <a:gd name="connsiteY0" fmla="*/ 0 h 608197"/>
                  <a:gd name="connsiteX1" fmla="*/ 349209 w 349209"/>
                  <a:gd name="connsiteY1" fmla="*/ 9525 h 608197"/>
                  <a:gd name="connsiteX2" fmla="*/ 349209 w 349209"/>
                  <a:gd name="connsiteY2" fmla="*/ 597247 h 608197"/>
                  <a:gd name="connsiteX3" fmla="*/ 104875 w 349209"/>
                  <a:gd name="connsiteY3" fmla="*/ 473422 h 608197"/>
                  <a:gd name="connsiteX4" fmla="*/ 155675 w 349209"/>
                  <a:gd name="connsiteY4" fmla="*/ 98425 h 608197"/>
                  <a:gd name="connsiteX5" fmla="*/ 95351 w 349209"/>
                  <a:gd name="connsiteY5" fmla="*/ 60326 h 608197"/>
                  <a:gd name="connsiteX6" fmla="*/ 3277 w 349209"/>
                  <a:gd name="connsiteY6" fmla="*/ 146051 h 608197"/>
                  <a:gd name="connsiteX7" fmla="*/ 50900 w 349209"/>
                  <a:gd name="connsiteY7" fmla="*/ 0 h 608197"/>
                  <a:gd name="connsiteX0" fmla="*/ 92866 w 391175"/>
                  <a:gd name="connsiteY0" fmla="*/ 0 h 608197"/>
                  <a:gd name="connsiteX1" fmla="*/ 391175 w 391175"/>
                  <a:gd name="connsiteY1" fmla="*/ 9525 h 608197"/>
                  <a:gd name="connsiteX2" fmla="*/ 391175 w 391175"/>
                  <a:gd name="connsiteY2" fmla="*/ 597247 h 608197"/>
                  <a:gd name="connsiteX3" fmla="*/ 146841 w 391175"/>
                  <a:gd name="connsiteY3" fmla="*/ 473422 h 608197"/>
                  <a:gd name="connsiteX4" fmla="*/ 197641 w 391175"/>
                  <a:gd name="connsiteY4" fmla="*/ 98425 h 608197"/>
                  <a:gd name="connsiteX5" fmla="*/ 137317 w 391175"/>
                  <a:gd name="connsiteY5" fmla="*/ 60326 h 608197"/>
                  <a:gd name="connsiteX6" fmla="*/ 793 w 391175"/>
                  <a:gd name="connsiteY6" fmla="*/ 123826 h 608197"/>
                  <a:gd name="connsiteX7" fmla="*/ 92866 w 391175"/>
                  <a:gd name="connsiteY7" fmla="*/ 0 h 608197"/>
                  <a:gd name="connsiteX0" fmla="*/ 71189 w 369498"/>
                  <a:gd name="connsiteY0" fmla="*/ 0 h 608197"/>
                  <a:gd name="connsiteX1" fmla="*/ 369498 w 369498"/>
                  <a:gd name="connsiteY1" fmla="*/ 9525 h 608197"/>
                  <a:gd name="connsiteX2" fmla="*/ 369498 w 369498"/>
                  <a:gd name="connsiteY2" fmla="*/ 597247 h 608197"/>
                  <a:gd name="connsiteX3" fmla="*/ 125164 w 369498"/>
                  <a:gd name="connsiteY3" fmla="*/ 473422 h 608197"/>
                  <a:gd name="connsiteX4" fmla="*/ 175964 w 369498"/>
                  <a:gd name="connsiteY4" fmla="*/ 98425 h 608197"/>
                  <a:gd name="connsiteX5" fmla="*/ 115640 w 369498"/>
                  <a:gd name="connsiteY5" fmla="*/ 60326 h 608197"/>
                  <a:gd name="connsiteX6" fmla="*/ 1341 w 369498"/>
                  <a:gd name="connsiteY6" fmla="*/ 133351 h 608197"/>
                  <a:gd name="connsiteX7" fmla="*/ 71189 w 369498"/>
                  <a:gd name="connsiteY7" fmla="*/ 0 h 608197"/>
                  <a:gd name="connsiteX0" fmla="*/ 71189 w 369498"/>
                  <a:gd name="connsiteY0" fmla="*/ 0 h 608197"/>
                  <a:gd name="connsiteX1" fmla="*/ 252023 w 369498"/>
                  <a:gd name="connsiteY1" fmla="*/ 107950 h 608197"/>
                  <a:gd name="connsiteX2" fmla="*/ 369498 w 369498"/>
                  <a:gd name="connsiteY2" fmla="*/ 597247 h 608197"/>
                  <a:gd name="connsiteX3" fmla="*/ 125164 w 369498"/>
                  <a:gd name="connsiteY3" fmla="*/ 473422 h 608197"/>
                  <a:gd name="connsiteX4" fmla="*/ 175964 w 369498"/>
                  <a:gd name="connsiteY4" fmla="*/ 98425 h 608197"/>
                  <a:gd name="connsiteX5" fmla="*/ 115640 w 369498"/>
                  <a:gd name="connsiteY5" fmla="*/ 60326 h 608197"/>
                  <a:gd name="connsiteX6" fmla="*/ 1341 w 369498"/>
                  <a:gd name="connsiteY6" fmla="*/ 133351 h 608197"/>
                  <a:gd name="connsiteX7" fmla="*/ 71189 w 369498"/>
                  <a:gd name="connsiteY7" fmla="*/ 0 h 608197"/>
                  <a:gd name="connsiteX0" fmla="*/ 71189 w 369498"/>
                  <a:gd name="connsiteY0" fmla="*/ 8177 h 616374"/>
                  <a:gd name="connsiteX1" fmla="*/ 252023 w 369498"/>
                  <a:gd name="connsiteY1" fmla="*/ 116127 h 616374"/>
                  <a:gd name="connsiteX2" fmla="*/ 369498 w 369498"/>
                  <a:gd name="connsiteY2" fmla="*/ 605424 h 616374"/>
                  <a:gd name="connsiteX3" fmla="*/ 125164 w 369498"/>
                  <a:gd name="connsiteY3" fmla="*/ 481599 h 616374"/>
                  <a:gd name="connsiteX4" fmla="*/ 175964 w 369498"/>
                  <a:gd name="connsiteY4" fmla="*/ 106602 h 616374"/>
                  <a:gd name="connsiteX5" fmla="*/ 115640 w 369498"/>
                  <a:gd name="connsiteY5" fmla="*/ 68503 h 616374"/>
                  <a:gd name="connsiteX6" fmla="*/ 1341 w 369498"/>
                  <a:gd name="connsiteY6" fmla="*/ 141528 h 616374"/>
                  <a:gd name="connsiteX7" fmla="*/ 71189 w 369498"/>
                  <a:gd name="connsiteY7" fmla="*/ 8177 h 616374"/>
                  <a:gd name="connsiteX0" fmla="*/ 71189 w 369498"/>
                  <a:gd name="connsiteY0" fmla="*/ 8177 h 616374"/>
                  <a:gd name="connsiteX1" fmla="*/ 252023 w 369498"/>
                  <a:gd name="connsiteY1" fmla="*/ 116127 h 616374"/>
                  <a:gd name="connsiteX2" fmla="*/ 369498 w 369498"/>
                  <a:gd name="connsiteY2" fmla="*/ 605424 h 616374"/>
                  <a:gd name="connsiteX3" fmla="*/ 125164 w 369498"/>
                  <a:gd name="connsiteY3" fmla="*/ 481599 h 616374"/>
                  <a:gd name="connsiteX4" fmla="*/ 175964 w 369498"/>
                  <a:gd name="connsiteY4" fmla="*/ 106602 h 616374"/>
                  <a:gd name="connsiteX5" fmla="*/ 115640 w 369498"/>
                  <a:gd name="connsiteY5" fmla="*/ 68503 h 616374"/>
                  <a:gd name="connsiteX6" fmla="*/ 1341 w 369498"/>
                  <a:gd name="connsiteY6" fmla="*/ 141528 h 616374"/>
                  <a:gd name="connsiteX7" fmla="*/ 71189 w 369498"/>
                  <a:gd name="connsiteY7" fmla="*/ 8177 h 616374"/>
                  <a:gd name="connsiteX0" fmla="*/ 71189 w 369498"/>
                  <a:gd name="connsiteY0" fmla="*/ 24857 h 633054"/>
                  <a:gd name="connsiteX1" fmla="*/ 252023 w 369498"/>
                  <a:gd name="connsiteY1" fmla="*/ 132807 h 633054"/>
                  <a:gd name="connsiteX2" fmla="*/ 369498 w 369498"/>
                  <a:gd name="connsiteY2" fmla="*/ 622104 h 633054"/>
                  <a:gd name="connsiteX3" fmla="*/ 125164 w 369498"/>
                  <a:gd name="connsiteY3" fmla="*/ 498279 h 633054"/>
                  <a:gd name="connsiteX4" fmla="*/ 175964 w 369498"/>
                  <a:gd name="connsiteY4" fmla="*/ 123282 h 633054"/>
                  <a:gd name="connsiteX5" fmla="*/ 115640 w 369498"/>
                  <a:gd name="connsiteY5" fmla="*/ 85183 h 633054"/>
                  <a:gd name="connsiteX6" fmla="*/ 1341 w 369498"/>
                  <a:gd name="connsiteY6" fmla="*/ 158208 h 633054"/>
                  <a:gd name="connsiteX7" fmla="*/ 71189 w 369498"/>
                  <a:gd name="connsiteY7" fmla="*/ 24857 h 633054"/>
                  <a:gd name="connsiteX0" fmla="*/ 71189 w 369498"/>
                  <a:gd name="connsiteY0" fmla="*/ 17472 h 625669"/>
                  <a:gd name="connsiteX1" fmla="*/ 252023 w 369498"/>
                  <a:gd name="connsiteY1" fmla="*/ 125422 h 625669"/>
                  <a:gd name="connsiteX2" fmla="*/ 369498 w 369498"/>
                  <a:gd name="connsiteY2" fmla="*/ 614719 h 625669"/>
                  <a:gd name="connsiteX3" fmla="*/ 125164 w 369498"/>
                  <a:gd name="connsiteY3" fmla="*/ 490894 h 625669"/>
                  <a:gd name="connsiteX4" fmla="*/ 175964 w 369498"/>
                  <a:gd name="connsiteY4" fmla="*/ 115897 h 625669"/>
                  <a:gd name="connsiteX5" fmla="*/ 115640 w 369498"/>
                  <a:gd name="connsiteY5" fmla="*/ 77798 h 625669"/>
                  <a:gd name="connsiteX6" fmla="*/ 1341 w 369498"/>
                  <a:gd name="connsiteY6" fmla="*/ 150823 h 625669"/>
                  <a:gd name="connsiteX7" fmla="*/ 71189 w 369498"/>
                  <a:gd name="connsiteY7" fmla="*/ 17472 h 625669"/>
                  <a:gd name="connsiteX0" fmla="*/ 71189 w 369498"/>
                  <a:gd name="connsiteY0" fmla="*/ 8473 h 616670"/>
                  <a:gd name="connsiteX1" fmla="*/ 252023 w 369498"/>
                  <a:gd name="connsiteY1" fmla="*/ 116423 h 616670"/>
                  <a:gd name="connsiteX2" fmla="*/ 369498 w 369498"/>
                  <a:gd name="connsiteY2" fmla="*/ 605720 h 616670"/>
                  <a:gd name="connsiteX3" fmla="*/ 125164 w 369498"/>
                  <a:gd name="connsiteY3" fmla="*/ 481895 h 616670"/>
                  <a:gd name="connsiteX4" fmla="*/ 175964 w 369498"/>
                  <a:gd name="connsiteY4" fmla="*/ 106898 h 616670"/>
                  <a:gd name="connsiteX5" fmla="*/ 115640 w 369498"/>
                  <a:gd name="connsiteY5" fmla="*/ 68799 h 616670"/>
                  <a:gd name="connsiteX6" fmla="*/ 1341 w 369498"/>
                  <a:gd name="connsiteY6" fmla="*/ 141824 h 616670"/>
                  <a:gd name="connsiteX7" fmla="*/ 71189 w 369498"/>
                  <a:gd name="connsiteY7" fmla="*/ 8473 h 616670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115640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99765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99765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7321 w 404205"/>
                  <a:gd name="connsiteY0" fmla="*/ 5389 h 613586"/>
                  <a:gd name="connsiteX1" fmla="*/ 258155 w 404205"/>
                  <a:gd name="connsiteY1" fmla="*/ 113339 h 613586"/>
                  <a:gd name="connsiteX2" fmla="*/ 404205 w 404205"/>
                  <a:gd name="connsiteY2" fmla="*/ 602636 h 613586"/>
                  <a:gd name="connsiteX3" fmla="*/ 131296 w 404205"/>
                  <a:gd name="connsiteY3" fmla="*/ 478811 h 613586"/>
                  <a:gd name="connsiteX4" fmla="*/ 182096 w 404205"/>
                  <a:gd name="connsiteY4" fmla="*/ 103814 h 613586"/>
                  <a:gd name="connsiteX5" fmla="*/ 105897 w 404205"/>
                  <a:gd name="connsiteY5" fmla="*/ 65715 h 613586"/>
                  <a:gd name="connsiteX6" fmla="*/ 1123 w 404205"/>
                  <a:gd name="connsiteY6" fmla="*/ 138740 h 613586"/>
                  <a:gd name="connsiteX7" fmla="*/ 77321 w 404205"/>
                  <a:gd name="connsiteY7" fmla="*/ 5389 h 613586"/>
                  <a:gd name="connsiteX0" fmla="*/ 77321 w 404205"/>
                  <a:gd name="connsiteY0" fmla="*/ 5389 h 613586"/>
                  <a:gd name="connsiteX1" fmla="*/ 258155 w 404205"/>
                  <a:gd name="connsiteY1" fmla="*/ 113339 h 613586"/>
                  <a:gd name="connsiteX2" fmla="*/ 404205 w 404205"/>
                  <a:gd name="connsiteY2" fmla="*/ 602636 h 613586"/>
                  <a:gd name="connsiteX3" fmla="*/ 131296 w 404205"/>
                  <a:gd name="connsiteY3" fmla="*/ 478811 h 613586"/>
                  <a:gd name="connsiteX4" fmla="*/ 182096 w 404205"/>
                  <a:gd name="connsiteY4" fmla="*/ 103814 h 613586"/>
                  <a:gd name="connsiteX5" fmla="*/ 105897 w 404205"/>
                  <a:gd name="connsiteY5" fmla="*/ 65715 h 613586"/>
                  <a:gd name="connsiteX6" fmla="*/ 1123 w 404205"/>
                  <a:gd name="connsiteY6" fmla="*/ 138740 h 613586"/>
                  <a:gd name="connsiteX7" fmla="*/ 77321 w 404205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14884 h 623081"/>
                  <a:gd name="connsiteX1" fmla="*/ 264346 w 410396"/>
                  <a:gd name="connsiteY1" fmla="*/ 122834 h 623081"/>
                  <a:gd name="connsiteX2" fmla="*/ 410396 w 410396"/>
                  <a:gd name="connsiteY2" fmla="*/ 612131 h 623081"/>
                  <a:gd name="connsiteX3" fmla="*/ 137487 w 410396"/>
                  <a:gd name="connsiteY3" fmla="*/ 488306 h 623081"/>
                  <a:gd name="connsiteX4" fmla="*/ 188287 w 410396"/>
                  <a:gd name="connsiteY4" fmla="*/ 113309 h 623081"/>
                  <a:gd name="connsiteX5" fmla="*/ 112088 w 410396"/>
                  <a:gd name="connsiteY5" fmla="*/ 75210 h 623081"/>
                  <a:gd name="connsiteX6" fmla="*/ 964 w 410396"/>
                  <a:gd name="connsiteY6" fmla="*/ 141885 h 623081"/>
                  <a:gd name="connsiteX7" fmla="*/ 83512 w 410396"/>
                  <a:gd name="connsiteY7" fmla="*/ 14884 h 623081"/>
                  <a:gd name="connsiteX0" fmla="*/ 83512 w 410396"/>
                  <a:gd name="connsiteY0" fmla="*/ 6729 h 614926"/>
                  <a:gd name="connsiteX1" fmla="*/ 264346 w 410396"/>
                  <a:gd name="connsiteY1" fmla="*/ 114679 h 614926"/>
                  <a:gd name="connsiteX2" fmla="*/ 410396 w 410396"/>
                  <a:gd name="connsiteY2" fmla="*/ 603976 h 614926"/>
                  <a:gd name="connsiteX3" fmla="*/ 137487 w 410396"/>
                  <a:gd name="connsiteY3" fmla="*/ 480151 h 614926"/>
                  <a:gd name="connsiteX4" fmla="*/ 188287 w 410396"/>
                  <a:gd name="connsiteY4" fmla="*/ 105154 h 614926"/>
                  <a:gd name="connsiteX5" fmla="*/ 112088 w 410396"/>
                  <a:gd name="connsiteY5" fmla="*/ 67055 h 614926"/>
                  <a:gd name="connsiteX6" fmla="*/ 964 w 410396"/>
                  <a:gd name="connsiteY6" fmla="*/ 133730 h 614926"/>
                  <a:gd name="connsiteX7" fmla="*/ 83512 w 410396"/>
                  <a:gd name="connsiteY7" fmla="*/ 6729 h 614926"/>
                  <a:gd name="connsiteX0" fmla="*/ 83512 w 410396"/>
                  <a:gd name="connsiteY0" fmla="*/ 12830 h 621027"/>
                  <a:gd name="connsiteX1" fmla="*/ 264346 w 410396"/>
                  <a:gd name="connsiteY1" fmla="*/ 120780 h 621027"/>
                  <a:gd name="connsiteX2" fmla="*/ 410396 w 410396"/>
                  <a:gd name="connsiteY2" fmla="*/ 610077 h 621027"/>
                  <a:gd name="connsiteX3" fmla="*/ 137487 w 410396"/>
                  <a:gd name="connsiteY3" fmla="*/ 486252 h 621027"/>
                  <a:gd name="connsiteX4" fmla="*/ 188287 w 410396"/>
                  <a:gd name="connsiteY4" fmla="*/ 111255 h 621027"/>
                  <a:gd name="connsiteX5" fmla="*/ 112088 w 410396"/>
                  <a:gd name="connsiteY5" fmla="*/ 73156 h 621027"/>
                  <a:gd name="connsiteX6" fmla="*/ 964 w 410396"/>
                  <a:gd name="connsiteY6" fmla="*/ 139831 h 621027"/>
                  <a:gd name="connsiteX7" fmla="*/ 83512 w 410396"/>
                  <a:gd name="connsiteY7" fmla="*/ 12830 h 621027"/>
                  <a:gd name="connsiteX0" fmla="*/ 90523 w 410263"/>
                  <a:gd name="connsiteY0" fmla="*/ 9680 h 627402"/>
                  <a:gd name="connsiteX1" fmla="*/ 264213 w 410263"/>
                  <a:gd name="connsiteY1" fmla="*/ 127155 h 627402"/>
                  <a:gd name="connsiteX2" fmla="*/ 410263 w 410263"/>
                  <a:gd name="connsiteY2" fmla="*/ 616452 h 627402"/>
                  <a:gd name="connsiteX3" fmla="*/ 137354 w 410263"/>
                  <a:gd name="connsiteY3" fmla="*/ 492627 h 627402"/>
                  <a:gd name="connsiteX4" fmla="*/ 188154 w 410263"/>
                  <a:gd name="connsiteY4" fmla="*/ 117630 h 627402"/>
                  <a:gd name="connsiteX5" fmla="*/ 111955 w 410263"/>
                  <a:gd name="connsiteY5" fmla="*/ 79531 h 627402"/>
                  <a:gd name="connsiteX6" fmla="*/ 831 w 410263"/>
                  <a:gd name="connsiteY6" fmla="*/ 146206 h 627402"/>
                  <a:gd name="connsiteX7" fmla="*/ 90523 w 410263"/>
                  <a:gd name="connsiteY7" fmla="*/ 9680 h 627402"/>
                  <a:gd name="connsiteX0" fmla="*/ 92867 w 410226"/>
                  <a:gd name="connsiteY0" fmla="*/ 8307 h 630792"/>
                  <a:gd name="connsiteX1" fmla="*/ 264176 w 410226"/>
                  <a:gd name="connsiteY1" fmla="*/ 130545 h 630792"/>
                  <a:gd name="connsiteX2" fmla="*/ 410226 w 410226"/>
                  <a:gd name="connsiteY2" fmla="*/ 619842 h 630792"/>
                  <a:gd name="connsiteX3" fmla="*/ 137317 w 410226"/>
                  <a:gd name="connsiteY3" fmla="*/ 496017 h 630792"/>
                  <a:gd name="connsiteX4" fmla="*/ 188117 w 410226"/>
                  <a:gd name="connsiteY4" fmla="*/ 121020 h 630792"/>
                  <a:gd name="connsiteX5" fmla="*/ 111918 w 410226"/>
                  <a:gd name="connsiteY5" fmla="*/ 82921 h 630792"/>
                  <a:gd name="connsiteX6" fmla="*/ 794 w 410226"/>
                  <a:gd name="connsiteY6" fmla="*/ 149596 h 630792"/>
                  <a:gd name="connsiteX7" fmla="*/ 92867 w 410226"/>
                  <a:gd name="connsiteY7" fmla="*/ 8307 h 630792"/>
                  <a:gd name="connsiteX0" fmla="*/ 92867 w 410226"/>
                  <a:gd name="connsiteY0" fmla="*/ 908 h 623393"/>
                  <a:gd name="connsiteX1" fmla="*/ 264176 w 410226"/>
                  <a:gd name="connsiteY1" fmla="*/ 123146 h 623393"/>
                  <a:gd name="connsiteX2" fmla="*/ 410226 w 410226"/>
                  <a:gd name="connsiteY2" fmla="*/ 612443 h 623393"/>
                  <a:gd name="connsiteX3" fmla="*/ 137317 w 410226"/>
                  <a:gd name="connsiteY3" fmla="*/ 488618 h 623393"/>
                  <a:gd name="connsiteX4" fmla="*/ 188117 w 410226"/>
                  <a:gd name="connsiteY4" fmla="*/ 113621 h 623393"/>
                  <a:gd name="connsiteX5" fmla="*/ 111918 w 410226"/>
                  <a:gd name="connsiteY5" fmla="*/ 75522 h 623393"/>
                  <a:gd name="connsiteX6" fmla="*/ 794 w 410226"/>
                  <a:gd name="connsiteY6" fmla="*/ 142197 h 623393"/>
                  <a:gd name="connsiteX7" fmla="*/ 92867 w 410226"/>
                  <a:gd name="connsiteY7" fmla="*/ 908 h 623393"/>
                  <a:gd name="connsiteX0" fmla="*/ 0 w 409432"/>
                  <a:gd name="connsiteY0" fmla="*/ 66722 h 547918"/>
                  <a:gd name="connsiteX1" fmla="*/ 263382 w 409432"/>
                  <a:gd name="connsiteY1" fmla="*/ 47671 h 547918"/>
                  <a:gd name="connsiteX2" fmla="*/ 409432 w 409432"/>
                  <a:gd name="connsiteY2" fmla="*/ 536968 h 547918"/>
                  <a:gd name="connsiteX3" fmla="*/ 136523 w 409432"/>
                  <a:gd name="connsiteY3" fmla="*/ 413143 h 547918"/>
                  <a:gd name="connsiteX4" fmla="*/ 187323 w 409432"/>
                  <a:gd name="connsiteY4" fmla="*/ 38146 h 547918"/>
                  <a:gd name="connsiteX5" fmla="*/ 111124 w 409432"/>
                  <a:gd name="connsiteY5" fmla="*/ 47 h 547918"/>
                  <a:gd name="connsiteX6" fmla="*/ 0 w 409432"/>
                  <a:gd name="connsiteY6" fmla="*/ 66722 h 547918"/>
                  <a:gd name="connsiteX0" fmla="*/ 0 w 409432"/>
                  <a:gd name="connsiteY0" fmla="*/ 115434 h 596630"/>
                  <a:gd name="connsiteX1" fmla="*/ 99813 w 409432"/>
                  <a:gd name="connsiteY1" fmla="*/ 378 h 596630"/>
                  <a:gd name="connsiteX2" fmla="*/ 263382 w 409432"/>
                  <a:gd name="connsiteY2" fmla="*/ 96383 h 596630"/>
                  <a:gd name="connsiteX3" fmla="*/ 409432 w 409432"/>
                  <a:gd name="connsiteY3" fmla="*/ 585680 h 596630"/>
                  <a:gd name="connsiteX4" fmla="*/ 136523 w 409432"/>
                  <a:gd name="connsiteY4" fmla="*/ 461855 h 596630"/>
                  <a:gd name="connsiteX5" fmla="*/ 187323 w 409432"/>
                  <a:gd name="connsiteY5" fmla="*/ 86858 h 596630"/>
                  <a:gd name="connsiteX6" fmla="*/ 111124 w 409432"/>
                  <a:gd name="connsiteY6" fmla="*/ 48759 h 596630"/>
                  <a:gd name="connsiteX7" fmla="*/ 0 w 409432"/>
                  <a:gd name="connsiteY7" fmla="*/ 115434 h 596630"/>
                  <a:gd name="connsiteX0" fmla="*/ 0 w 409432"/>
                  <a:gd name="connsiteY0" fmla="*/ 131937 h 613133"/>
                  <a:gd name="connsiteX1" fmla="*/ 114101 w 409432"/>
                  <a:gd name="connsiteY1" fmla="*/ 212 h 613133"/>
                  <a:gd name="connsiteX2" fmla="*/ 263382 w 409432"/>
                  <a:gd name="connsiteY2" fmla="*/ 112886 h 613133"/>
                  <a:gd name="connsiteX3" fmla="*/ 409432 w 409432"/>
                  <a:gd name="connsiteY3" fmla="*/ 602183 h 613133"/>
                  <a:gd name="connsiteX4" fmla="*/ 136523 w 409432"/>
                  <a:gd name="connsiteY4" fmla="*/ 478358 h 613133"/>
                  <a:gd name="connsiteX5" fmla="*/ 187323 w 409432"/>
                  <a:gd name="connsiteY5" fmla="*/ 103361 h 613133"/>
                  <a:gd name="connsiteX6" fmla="*/ 111124 w 409432"/>
                  <a:gd name="connsiteY6" fmla="*/ 65262 h 613133"/>
                  <a:gd name="connsiteX7" fmla="*/ 0 w 409432"/>
                  <a:gd name="connsiteY7" fmla="*/ 131937 h 613133"/>
                  <a:gd name="connsiteX0" fmla="*/ 5761 w 415193"/>
                  <a:gd name="connsiteY0" fmla="*/ 131937 h 613133"/>
                  <a:gd name="connsiteX1" fmla="*/ 119862 w 415193"/>
                  <a:gd name="connsiteY1" fmla="*/ 212 h 613133"/>
                  <a:gd name="connsiteX2" fmla="*/ 269143 w 415193"/>
                  <a:gd name="connsiteY2" fmla="*/ 112886 h 613133"/>
                  <a:gd name="connsiteX3" fmla="*/ 415193 w 415193"/>
                  <a:gd name="connsiteY3" fmla="*/ 602183 h 613133"/>
                  <a:gd name="connsiteX4" fmla="*/ 142284 w 415193"/>
                  <a:gd name="connsiteY4" fmla="*/ 478358 h 613133"/>
                  <a:gd name="connsiteX5" fmla="*/ 193084 w 415193"/>
                  <a:gd name="connsiteY5" fmla="*/ 103361 h 613133"/>
                  <a:gd name="connsiteX6" fmla="*/ 116885 w 415193"/>
                  <a:gd name="connsiteY6" fmla="*/ 65262 h 613133"/>
                  <a:gd name="connsiteX7" fmla="*/ 5761 w 415193"/>
                  <a:gd name="connsiteY7" fmla="*/ 131937 h 613133"/>
                  <a:gd name="connsiteX0" fmla="*/ 5761 w 415193"/>
                  <a:gd name="connsiteY0" fmla="*/ 131937 h 613133"/>
                  <a:gd name="connsiteX1" fmla="*/ 119862 w 415193"/>
                  <a:gd name="connsiteY1" fmla="*/ 212 h 613133"/>
                  <a:gd name="connsiteX2" fmla="*/ 269143 w 415193"/>
                  <a:gd name="connsiteY2" fmla="*/ 112886 h 613133"/>
                  <a:gd name="connsiteX3" fmla="*/ 415193 w 415193"/>
                  <a:gd name="connsiteY3" fmla="*/ 602183 h 613133"/>
                  <a:gd name="connsiteX4" fmla="*/ 142284 w 415193"/>
                  <a:gd name="connsiteY4" fmla="*/ 478358 h 613133"/>
                  <a:gd name="connsiteX5" fmla="*/ 193084 w 415193"/>
                  <a:gd name="connsiteY5" fmla="*/ 103361 h 613133"/>
                  <a:gd name="connsiteX6" fmla="*/ 147841 w 415193"/>
                  <a:gd name="connsiteY6" fmla="*/ 65262 h 613133"/>
                  <a:gd name="connsiteX7" fmla="*/ 5761 w 415193"/>
                  <a:gd name="connsiteY7" fmla="*/ 131937 h 613133"/>
                  <a:gd name="connsiteX0" fmla="*/ 1220 w 410652"/>
                  <a:gd name="connsiteY0" fmla="*/ 131937 h 613133"/>
                  <a:gd name="connsiteX1" fmla="*/ 115321 w 410652"/>
                  <a:gd name="connsiteY1" fmla="*/ 212 h 613133"/>
                  <a:gd name="connsiteX2" fmla="*/ 264602 w 410652"/>
                  <a:gd name="connsiteY2" fmla="*/ 112886 h 613133"/>
                  <a:gd name="connsiteX3" fmla="*/ 410652 w 410652"/>
                  <a:gd name="connsiteY3" fmla="*/ 602183 h 613133"/>
                  <a:gd name="connsiteX4" fmla="*/ 137743 w 410652"/>
                  <a:gd name="connsiteY4" fmla="*/ 478358 h 613133"/>
                  <a:gd name="connsiteX5" fmla="*/ 188543 w 410652"/>
                  <a:gd name="connsiteY5" fmla="*/ 103361 h 613133"/>
                  <a:gd name="connsiteX6" fmla="*/ 1220 w 410652"/>
                  <a:gd name="connsiteY6" fmla="*/ 131937 h 613133"/>
                  <a:gd name="connsiteX0" fmla="*/ 1220 w 410652"/>
                  <a:gd name="connsiteY0" fmla="*/ 131937 h 613133"/>
                  <a:gd name="connsiteX1" fmla="*/ 115321 w 410652"/>
                  <a:gd name="connsiteY1" fmla="*/ 212 h 613133"/>
                  <a:gd name="connsiteX2" fmla="*/ 264602 w 410652"/>
                  <a:gd name="connsiteY2" fmla="*/ 112886 h 613133"/>
                  <a:gd name="connsiteX3" fmla="*/ 410652 w 410652"/>
                  <a:gd name="connsiteY3" fmla="*/ 602183 h 613133"/>
                  <a:gd name="connsiteX4" fmla="*/ 137743 w 410652"/>
                  <a:gd name="connsiteY4" fmla="*/ 478358 h 613133"/>
                  <a:gd name="connsiteX5" fmla="*/ 188543 w 410652"/>
                  <a:gd name="connsiteY5" fmla="*/ 103361 h 613133"/>
                  <a:gd name="connsiteX6" fmla="*/ 127227 w 410652"/>
                  <a:gd name="connsiteY6" fmla="*/ 64507 h 613133"/>
                  <a:gd name="connsiteX7" fmla="*/ 1220 w 410652"/>
                  <a:gd name="connsiteY7" fmla="*/ 131937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30996 h 614573"/>
                  <a:gd name="connsiteX1" fmla="*/ 112972 w 408303"/>
                  <a:gd name="connsiteY1" fmla="*/ 1652 h 614573"/>
                  <a:gd name="connsiteX2" fmla="*/ 262253 w 408303"/>
                  <a:gd name="connsiteY2" fmla="*/ 114326 h 614573"/>
                  <a:gd name="connsiteX3" fmla="*/ 408303 w 408303"/>
                  <a:gd name="connsiteY3" fmla="*/ 603623 h 614573"/>
                  <a:gd name="connsiteX4" fmla="*/ 135394 w 408303"/>
                  <a:gd name="connsiteY4" fmla="*/ 479798 h 614573"/>
                  <a:gd name="connsiteX5" fmla="*/ 186194 w 408303"/>
                  <a:gd name="connsiteY5" fmla="*/ 104801 h 614573"/>
                  <a:gd name="connsiteX6" fmla="*/ 124878 w 408303"/>
                  <a:gd name="connsiteY6" fmla="*/ 65947 h 614573"/>
                  <a:gd name="connsiteX7" fmla="*/ 1252 w 408303"/>
                  <a:gd name="connsiteY7" fmla="*/ 130996 h 614573"/>
                  <a:gd name="connsiteX0" fmla="*/ 1252 w 408303"/>
                  <a:gd name="connsiteY0" fmla="*/ 130996 h 614573"/>
                  <a:gd name="connsiteX1" fmla="*/ 112972 w 408303"/>
                  <a:gd name="connsiteY1" fmla="*/ 1652 h 614573"/>
                  <a:gd name="connsiteX2" fmla="*/ 262253 w 408303"/>
                  <a:gd name="connsiteY2" fmla="*/ 114326 h 614573"/>
                  <a:gd name="connsiteX3" fmla="*/ 408303 w 408303"/>
                  <a:gd name="connsiteY3" fmla="*/ 603623 h 614573"/>
                  <a:gd name="connsiteX4" fmla="*/ 135394 w 408303"/>
                  <a:gd name="connsiteY4" fmla="*/ 479798 h 614573"/>
                  <a:gd name="connsiteX5" fmla="*/ 186194 w 408303"/>
                  <a:gd name="connsiteY5" fmla="*/ 104801 h 614573"/>
                  <a:gd name="connsiteX6" fmla="*/ 124878 w 408303"/>
                  <a:gd name="connsiteY6" fmla="*/ 65947 h 614573"/>
                  <a:gd name="connsiteX7" fmla="*/ 1252 w 408303"/>
                  <a:gd name="connsiteY7" fmla="*/ 130996 h 614573"/>
                  <a:gd name="connsiteX0" fmla="*/ 21749 w 305174"/>
                  <a:gd name="connsiteY0" fmla="*/ 65947 h 614573"/>
                  <a:gd name="connsiteX1" fmla="*/ 9843 w 305174"/>
                  <a:gd name="connsiteY1" fmla="*/ 1652 h 614573"/>
                  <a:gd name="connsiteX2" fmla="*/ 159124 w 305174"/>
                  <a:gd name="connsiteY2" fmla="*/ 114326 h 614573"/>
                  <a:gd name="connsiteX3" fmla="*/ 305174 w 305174"/>
                  <a:gd name="connsiteY3" fmla="*/ 603623 h 614573"/>
                  <a:gd name="connsiteX4" fmla="*/ 32265 w 305174"/>
                  <a:gd name="connsiteY4" fmla="*/ 479798 h 614573"/>
                  <a:gd name="connsiteX5" fmla="*/ 83065 w 305174"/>
                  <a:gd name="connsiteY5" fmla="*/ 104801 h 614573"/>
                  <a:gd name="connsiteX6" fmla="*/ 21749 w 305174"/>
                  <a:gd name="connsiteY6" fmla="*/ 65947 h 614573"/>
                  <a:gd name="connsiteX0" fmla="*/ 32547 w 315972"/>
                  <a:gd name="connsiteY0" fmla="*/ 94491 h 643117"/>
                  <a:gd name="connsiteX1" fmla="*/ 20641 w 315972"/>
                  <a:gd name="connsiteY1" fmla="*/ 30196 h 643117"/>
                  <a:gd name="connsiteX2" fmla="*/ 315972 w 315972"/>
                  <a:gd name="connsiteY2" fmla="*/ 632167 h 643117"/>
                  <a:gd name="connsiteX3" fmla="*/ 43063 w 315972"/>
                  <a:gd name="connsiteY3" fmla="*/ 508342 h 643117"/>
                  <a:gd name="connsiteX4" fmla="*/ 93863 w 315972"/>
                  <a:gd name="connsiteY4" fmla="*/ 133345 h 643117"/>
                  <a:gd name="connsiteX5" fmla="*/ 32547 w 315972"/>
                  <a:gd name="connsiteY5" fmla="*/ 94491 h 643117"/>
                  <a:gd name="connsiteX0" fmla="*/ 55391 w 338816"/>
                  <a:gd name="connsiteY0" fmla="*/ 68873 h 617499"/>
                  <a:gd name="connsiteX1" fmla="*/ 43485 w 338816"/>
                  <a:gd name="connsiteY1" fmla="*/ 4578 h 617499"/>
                  <a:gd name="connsiteX2" fmla="*/ 338816 w 338816"/>
                  <a:gd name="connsiteY2" fmla="*/ 606549 h 617499"/>
                  <a:gd name="connsiteX3" fmla="*/ 65907 w 338816"/>
                  <a:gd name="connsiteY3" fmla="*/ 482724 h 617499"/>
                  <a:gd name="connsiteX4" fmla="*/ 116707 w 338816"/>
                  <a:gd name="connsiteY4" fmla="*/ 107727 h 617499"/>
                  <a:gd name="connsiteX5" fmla="*/ 55391 w 338816"/>
                  <a:gd name="connsiteY5" fmla="*/ 68873 h 617499"/>
                  <a:gd name="connsiteX0" fmla="*/ 55391 w 338816"/>
                  <a:gd name="connsiteY0" fmla="*/ 68873 h 610338"/>
                  <a:gd name="connsiteX1" fmla="*/ 43485 w 338816"/>
                  <a:gd name="connsiteY1" fmla="*/ 4578 h 610338"/>
                  <a:gd name="connsiteX2" fmla="*/ 338816 w 338816"/>
                  <a:gd name="connsiteY2" fmla="*/ 606549 h 610338"/>
                  <a:gd name="connsiteX3" fmla="*/ 126205 w 338816"/>
                  <a:gd name="connsiteY3" fmla="*/ 431013 h 610338"/>
                  <a:gd name="connsiteX4" fmla="*/ 116707 w 338816"/>
                  <a:gd name="connsiteY4" fmla="*/ 107727 h 610338"/>
                  <a:gd name="connsiteX5" fmla="*/ 55391 w 338816"/>
                  <a:gd name="connsiteY5" fmla="*/ 68873 h 610338"/>
                  <a:gd name="connsiteX0" fmla="*/ 55503 w 338928"/>
                  <a:gd name="connsiteY0" fmla="*/ 68536 h 610001"/>
                  <a:gd name="connsiteX1" fmla="*/ 43597 w 338928"/>
                  <a:gd name="connsiteY1" fmla="*/ 4241 h 610001"/>
                  <a:gd name="connsiteX2" fmla="*/ 338928 w 338928"/>
                  <a:gd name="connsiteY2" fmla="*/ 606212 h 610001"/>
                  <a:gd name="connsiteX3" fmla="*/ 126317 w 338928"/>
                  <a:gd name="connsiteY3" fmla="*/ 430676 h 610001"/>
                  <a:gd name="connsiteX4" fmla="*/ 116819 w 338928"/>
                  <a:gd name="connsiteY4" fmla="*/ 107390 h 610001"/>
                  <a:gd name="connsiteX5" fmla="*/ 55503 w 338928"/>
                  <a:gd name="connsiteY5" fmla="*/ 68536 h 610001"/>
                  <a:gd name="connsiteX0" fmla="*/ 55719 w 339144"/>
                  <a:gd name="connsiteY0" fmla="*/ 67847 h 609312"/>
                  <a:gd name="connsiteX1" fmla="*/ 43813 w 339144"/>
                  <a:gd name="connsiteY1" fmla="*/ 3552 h 609312"/>
                  <a:gd name="connsiteX2" fmla="*/ 339144 w 339144"/>
                  <a:gd name="connsiteY2" fmla="*/ 605523 h 609312"/>
                  <a:gd name="connsiteX3" fmla="*/ 126533 w 339144"/>
                  <a:gd name="connsiteY3" fmla="*/ 429987 h 609312"/>
                  <a:gd name="connsiteX4" fmla="*/ 117035 w 339144"/>
                  <a:gd name="connsiteY4" fmla="*/ 106701 h 609312"/>
                  <a:gd name="connsiteX5" fmla="*/ 55719 w 339144"/>
                  <a:gd name="connsiteY5" fmla="*/ 67847 h 609312"/>
                  <a:gd name="connsiteX0" fmla="*/ 55719 w 339714"/>
                  <a:gd name="connsiteY0" fmla="*/ 67847 h 606028"/>
                  <a:gd name="connsiteX1" fmla="*/ 43813 w 339714"/>
                  <a:gd name="connsiteY1" fmla="*/ 3552 h 606028"/>
                  <a:gd name="connsiteX2" fmla="*/ 339144 w 339714"/>
                  <a:gd name="connsiteY2" fmla="*/ 605523 h 606028"/>
                  <a:gd name="connsiteX3" fmla="*/ 117035 w 339714"/>
                  <a:gd name="connsiteY3" fmla="*/ 106701 h 606028"/>
                  <a:gd name="connsiteX4" fmla="*/ 55719 w 339714"/>
                  <a:gd name="connsiteY4" fmla="*/ 67847 h 606028"/>
                  <a:gd name="connsiteX0" fmla="*/ 84596 w 307281"/>
                  <a:gd name="connsiteY0" fmla="*/ 136611 h 635951"/>
                  <a:gd name="connsiteX1" fmla="*/ 11374 w 307281"/>
                  <a:gd name="connsiteY1" fmla="*/ 33462 h 635951"/>
                  <a:gd name="connsiteX2" fmla="*/ 306705 w 307281"/>
                  <a:gd name="connsiteY2" fmla="*/ 635433 h 635951"/>
                  <a:gd name="connsiteX3" fmla="*/ 84596 w 307281"/>
                  <a:gd name="connsiteY3" fmla="*/ 136611 h 635951"/>
                  <a:gd name="connsiteX0" fmla="*/ 180378 w 298327"/>
                  <a:gd name="connsiteY0" fmla="*/ 142898 h 633777"/>
                  <a:gd name="connsiteX1" fmla="*/ 1742 w 298327"/>
                  <a:gd name="connsiteY1" fmla="*/ 31278 h 633777"/>
                  <a:gd name="connsiteX2" fmla="*/ 297073 w 298327"/>
                  <a:gd name="connsiteY2" fmla="*/ 633249 h 633777"/>
                  <a:gd name="connsiteX3" fmla="*/ 180378 w 298327"/>
                  <a:gd name="connsiteY3" fmla="*/ 142898 h 633777"/>
                  <a:gd name="connsiteX0" fmla="*/ 191405 w 309354"/>
                  <a:gd name="connsiteY0" fmla="*/ 131369 h 622248"/>
                  <a:gd name="connsiteX1" fmla="*/ 12769 w 309354"/>
                  <a:gd name="connsiteY1" fmla="*/ 19749 h 622248"/>
                  <a:gd name="connsiteX2" fmla="*/ 308100 w 309354"/>
                  <a:gd name="connsiteY2" fmla="*/ 621720 h 622248"/>
                  <a:gd name="connsiteX3" fmla="*/ 191405 w 309354"/>
                  <a:gd name="connsiteY3" fmla="*/ 131369 h 622248"/>
                  <a:gd name="connsiteX0" fmla="*/ 191405 w 318612"/>
                  <a:gd name="connsiteY0" fmla="*/ 131369 h 621949"/>
                  <a:gd name="connsiteX1" fmla="*/ 12769 w 318612"/>
                  <a:gd name="connsiteY1" fmla="*/ 19749 h 621949"/>
                  <a:gd name="connsiteX2" fmla="*/ 308100 w 318612"/>
                  <a:gd name="connsiteY2" fmla="*/ 621720 h 621949"/>
                  <a:gd name="connsiteX3" fmla="*/ 191405 w 318612"/>
                  <a:gd name="connsiteY3" fmla="*/ 131369 h 621949"/>
                  <a:gd name="connsiteX0" fmla="*/ 191405 w 318612"/>
                  <a:gd name="connsiteY0" fmla="*/ 131369 h 621949"/>
                  <a:gd name="connsiteX1" fmla="*/ 12769 w 318612"/>
                  <a:gd name="connsiteY1" fmla="*/ 19749 h 621949"/>
                  <a:gd name="connsiteX2" fmla="*/ 308100 w 318612"/>
                  <a:gd name="connsiteY2" fmla="*/ 621720 h 621949"/>
                  <a:gd name="connsiteX3" fmla="*/ 191405 w 318612"/>
                  <a:gd name="connsiteY3" fmla="*/ 131369 h 621949"/>
                  <a:gd name="connsiteX0" fmla="*/ 191405 w 318612"/>
                  <a:gd name="connsiteY0" fmla="*/ 131369 h 621949"/>
                  <a:gd name="connsiteX1" fmla="*/ 12769 w 318612"/>
                  <a:gd name="connsiteY1" fmla="*/ 19749 h 621949"/>
                  <a:gd name="connsiteX2" fmla="*/ 308100 w 318612"/>
                  <a:gd name="connsiteY2" fmla="*/ 621720 h 621949"/>
                  <a:gd name="connsiteX3" fmla="*/ 191405 w 318612"/>
                  <a:gd name="connsiteY3" fmla="*/ 131369 h 621949"/>
                  <a:gd name="connsiteX0" fmla="*/ 180040 w 307247"/>
                  <a:gd name="connsiteY0" fmla="*/ 111773 h 602353"/>
                  <a:gd name="connsiteX1" fmla="*/ 1404 w 307247"/>
                  <a:gd name="connsiteY1" fmla="*/ 153 h 602353"/>
                  <a:gd name="connsiteX2" fmla="*/ 107384 w 307247"/>
                  <a:gd name="connsiteY2" fmla="*/ 122684 h 602353"/>
                  <a:gd name="connsiteX3" fmla="*/ 296735 w 307247"/>
                  <a:gd name="connsiteY3" fmla="*/ 602124 h 602353"/>
                  <a:gd name="connsiteX4" fmla="*/ 180040 w 307247"/>
                  <a:gd name="connsiteY4" fmla="*/ 111773 h 602353"/>
                  <a:gd name="connsiteX0" fmla="*/ 215857 w 311640"/>
                  <a:gd name="connsiteY0" fmla="*/ 103830 h 602806"/>
                  <a:gd name="connsiteX1" fmla="*/ 2704 w 311640"/>
                  <a:gd name="connsiteY1" fmla="*/ 611 h 602806"/>
                  <a:gd name="connsiteX2" fmla="*/ 108684 w 311640"/>
                  <a:gd name="connsiteY2" fmla="*/ 123142 h 602806"/>
                  <a:gd name="connsiteX3" fmla="*/ 298035 w 311640"/>
                  <a:gd name="connsiteY3" fmla="*/ 602582 h 602806"/>
                  <a:gd name="connsiteX4" fmla="*/ 215857 w 311640"/>
                  <a:gd name="connsiteY4" fmla="*/ 103830 h 602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1640" h="602806">
                    <a:moveTo>
                      <a:pt x="215857" y="103830"/>
                    </a:moveTo>
                    <a:cubicBezTo>
                      <a:pt x="166635" y="3502"/>
                      <a:pt x="20566" y="-2608"/>
                      <a:pt x="2704" y="611"/>
                    </a:cubicBezTo>
                    <a:cubicBezTo>
                      <a:pt x="-15158" y="3830"/>
                      <a:pt x="59462" y="22814"/>
                      <a:pt x="108684" y="123142"/>
                    </a:cubicBezTo>
                    <a:cubicBezTo>
                      <a:pt x="157906" y="223470"/>
                      <a:pt x="279613" y="601024"/>
                      <a:pt x="298035" y="602582"/>
                    </a:cubicBezTo>
                    <a:cubicBezTo>
                      <a:pt x="343335" y="613763"/>
                      <a:pt x="265079" y="204158"/>
                      <a:pt x="215857" y="10383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200">
                <a:extLst>
                  <a:ext uri="{FF2B5EF4-FFF2-40B4-BE49-F238E27FC236}">
                    <a16:creationId xmlns:a16="http://schemas.microsoft.com/office/drawing/2014/main" id="{BEBCF628-77C4-492A-9436-548D13043AD9}"/>
                  </a:ext>
                </a:extLst>
              </p:cNvPr>
              <p:cNvSpPr/>
              <p:nvPr/>
            </p:nvSpPr>
            <p:spPr>
              <a:xfrm rot="16200000" flipH="1">
                <a:off x="3027639" y="3230309"/>
                <a:ext cx="2262416" cy="4363170"/>
              </a:xfrm>
              <a:custGeom>
                <a:avLst/>
                <a:gdLst>
                  <a:gd name="connsiteX0" fmla="*/ 0 w 1888292"/>
                  <a:gd name="connsiteY0" fmla="*/ 2205111 h 4410222"/>
                  <a:gd name="connsiteX1" fmla="*/ 944146 w 1888292"/>
                  <a:gd name="connsiteY1" fmla="*/ 0 h 4410222"/>
                  <a:gd name="connsiteX2" fmla="*/ 1888292 w 1888292"/>
                  <a:gd name="connsiteY2" fmla="*/ 2205111 h 4410222"/>
                  <a:gd name="connsiteX3" fmla="*/ 944146 w 1888292"/>
                  <a:gd name="connsiteY3" fmla="*/ 4410222 h 4410222"/>
                  <a:gd name="connsiteX4" fmla="*/ 0 w 1888292"/>
                  <a:gd name="connsiteY4" fmla="*/ 2205111 h 4410222"/>
                  <a:gd name="connsiteX0" fmla="*/ 4571 w 1897434"/>
                  <a:gd name="connsiteY0" fmla="*/ 2205111 h 4443405"/>
                  <a:gd name="connsiteX1" fmla="*/ 948717 w 1897434"/>
                  <a:gd name="connsiteY1" fmla="*/ 0 h 4443405"/>
                  <a:gd name="connsiteX2" fmla="*/ 1892863 w 1897434"/>
                  <a:gd name="connsiteY2" fmla="*/ 2205111 h 4443405"/>
                  <a:gd name="connsiteX3" fmla="*/ 948717 w 1897434"/>
                  <a:gd name="connsiteY3" fmla="*/ 4410222 h 4443405"/>
                  <a:gd name="connsiteX4" fmla="*/ 4571 w 1897434"/>
                  <a:gd name="connsiteY4" fmla="*/ 2205111 h 4443405"/>
                  <a:gd name="connsiteX0" fmla="*/ 203150 w 2096013"/>
                  <a:gd name="connsiteY0" fmla="*/ 2205111 h 4443405"/>
                  <a:gd name="connsiteX1" fmla="*/ 1147296 w 2096013"/>
                  <a:gd name="connsiteY1" fmla="*/ 0 h 4443405"/>
                  <a:gd name="connsiteX2" fmla="*/ 2091442 w 2096013"/>
                  <a:gd name="connsiteY2" fmla="*/ 2205111 h 4443405"/>
                  <a:gd name="connsiteX3" fmla="*/ 1147296 w 2096013"/>
                  <a:gd name="connsiteY3" fmla="*/ 4410222 h 4443405"/>
                  <a:gd name="connsiteX4" fmla="*/ 203150 w 2096013"/>
                  <a:gd name="connsiteY4" fmla="*/ 2205111 h 4443405"/>
                  <a:gd name="connsiteX0" fmla="*/ 240279 w 2133142"/>
                  <a:gd name="connsiteY0" fmla="*/ 2205111 h 4443405"/>
                  <a:gd name="connsiteX1" fmla="*/ 1184425 w 2133142"/>
                  <a:gd name="connsiteY1" fmla="*/ 0 h 4443405"/>
                  <a:gd name="connsiteX2" fmla="*/ 2128571 w 2133142"/>
                  <a:gd name="connsiteY2" fmla="*/ 2205111 h 4443405"/>
                  <a:gd name="connsiteX3" fmla="*/ 1184425 w 2133142"/>
                  <a:gd name="connsiteY3" fmla="*/ 4410222 h 4443405"/>
                  <a:gd name="connsiteX4" fmla="*/ 240279 w 2133142"/>
                  <a:gd name="connsiteY4" fmla="*/ 2205111 h 4443405"/>
                  <a:gd name="connsiteX0" fmla="*/ 240279 w 2197493"/>
                  <a:gd name="connsiteY0" fmla="*/ 2205111 h 4443405"/>
                  <a:gd name="connsiteX1" fmla="*/ 1184425 w 2197493"/>
                  <a:gd name="connsiteY1" fmla="*/ 0 h 4443405"/>
                  <a:gd name="connsiteX2" fmla="*/ 2128571 w 2197493"/>
                  <a:gd name="connsiteY2" fmla="*/ 2205111 h 4443405"/>
                  <a:gd name="connsiteX3" fmla="*/ 1184425 w 2197493"/>
                  <a:gd name="connsiteY3" fmla="*/ 4410222 h 4443405"/>
                  <a:gd name="connsiteX4" fmla="*/ 240279 w 2197493"/>
                  <a:gd name="connsiteY4" fmla="*/ 2205111 h 4443405"/>
                  <a:gd name="connsiteX0" fmla="*/ 240279 w 2174522"/>
                  <a:gd name="connsiteY0" fmla="*/ 2205111 h 4443405"/>
                  <a:gd name="connsiteX1" fmla="*/ 1184425 w 2174522"/>
                  <a:gd name="connsiteY1" fmla="*/ 0 h 4443405"/>
                  <a:gd name="connsiteX2" fmla="*/ 2128571 w 2174522"/>
                  <a:gd name="connsiteY2" fmla="*/ 2205111 h 4443405"/>
                  <a:gd name="connsiteX3" fmla="*/ 1184425 w 2174522"/>
                  <a:gd name="connsiteY3" fmla="*/ 4410222 h 4443405"/>
                  <a:gd name="connsiteX4" fmla="*/ 240279 w 2174522"/>
                  <a:gd name="connsiteY4" fmla="*/ 2205111 h 4443405"/>
                  <a:gd name="connsiteX0" fmla="*/ 142444 w 1986356"/>
                  <a:gd name="connsiteY0" fmla="*/ 2206552 h 4413107"/>
                  <a:gd name="connsiteX1" fmla="*/ 1086590 w 1986356"/>
                  <a:gd name="connsiteY1" fmla="*/ 1441 h 4413107"/>
                  <a:gd name="connsiteX2" fmla="*/ 1946330 w 1986356"/>
                  <a:gd name="connsiteY2" fmla="*/ 2445703 h 4413107"/>
                  <a:gd name="connsiteX3" fmla="*/ 1086590 w 1986356"/>
                  <a:gd name="connsiteY3" fmla="*/ 4411663 h 4413107"/>
                  <a:gd name="connsiteX4" fmla="*/ 142444 w 1986356"/>
                  <a:gd name="connsiteY4" fmla="*/ 2206552 h 4413107"/>
                  <a:gd name="connsiteX0" fmla="*/ 142444 w 2035430"/>
                  <a:gd name="connsiteY0" fmla="*/ 2206552 h 4413107"/>
                  <a:gd name="connsiteX1" fmla="*/ 1086590 w 2035430"/>
                  <a:gd name="connsiteY1" fmla="*/ 1441 h 4413107"/>
                  <a:gd name="connsiteX2" fmla="*/ 1946330 w 2035430"/>
                  <a:gd name="connsiteY2" fmla="*/ 2445703 h 4413107"/>
                  <a:gd name="connsiteX3" fmla="*/ 1086590 w 2035430"/>
                  <a:gd name="connsiteY3" fmla="*/ 4411663 h 4413107"/>
                  <a:gd name="connsiteX4" fmla="*/ 142444 w 2035430"/>
                  <a:gd name="connsiteY4" fmla="*/ 2206552 h 4413107"/>
                  <a:gd name="connsiteX0" fmla="*/ 1355 w 1882862"/>
                  <a:gd name="connsiteY0" fmla="*/ 2079332 h 4285887"/>
                  <a:gd name="connsiteX1" fmla="*/ 762621 w 1882862"/>
                  <a:gd name="connsiteY1" fmla="*/ 831 h 4285887"/>
                  <a:gd name="connsiteX2" fmla="*/ 1805241 w 1882862"/>
                  <a:gd name="connsiteY2" fmla="*/ 2318483 h 4285887"/>
                  <a:gd name="connsiteX3" fmla="*/ 945501 w 1882862"/>
                  <a:gd name="connsiteY3" fmla="*/ 4284443 h 4285887"/>
                  <a:gd name="connsiteX4" fmla="*/ 1355 w 1882862"/>
                  <a:gd name="connsiteY4" fmla="*/ 2079332 h 4285887"/>
                  <a:gd name="connsiteX0" fmla="*/ 136453 w 2017960"/>
                  <a:gd name="connsiteY0" fmla="*/ 2080387 h 4286942"/>
                  <a:gd name="connsiteX1" fmla="*/ 897719 w 2017960"/>
                  <a:gd name="connsiteY1" fmla="*/ 1886 h 4286942"/>
                  <a:gd name="connsiteX2" fmla="*/ 1940339 w 2017960"/>
                  <a:gd name="connsiteY2" fmla="*/ 2319538 h 4286942"/>
                  <a:gd name="connsiteX3" fmla="*/ 1080599 w 2017960"/>
                  <a:gd name="connsiteY3" fmla="*/ 4285498 h 4286942"/>
                  <a:gd name="connsiteX4" fmla="*/ 136453 w 2017960"/>
                  <a:gd name="connsiteY4" fmla="*/ 2080387 h 4286942"/>
                  <a:gd name="connsiteX0" fmla="*/ 178336 w 2059843"/>
                  <a:gd name="connsiteY0" fmla="*/ 2080387 h 4286942"/>
                  <a:gd name="connsiteX1" fmla="*/ 939602 w 2059843"/>
                  <a:gd name="connsiteY1" fmla="*/ 1886 h 4286942"/>
                  <a:gd name="connsiteX2" fmla="*/ 1982222 w 2059843"/>
                  <a:gd name="connsiteY2" fmla="*/ 2319538 h 4286942"/>
                  <a:gd name="connsiteX3" fmla="*/ 1122482 w 2059843"/>
                  <a:gd name="connsiteY3" fmla="*/ 4285498 h 4286942"/>
                  <a:gd name="connsiteX4" fmla="*/ 178336 w 2059843"/>
                  <a:gd name="connsiteY4" fmla="*/ 2080387 h 4286942"/>
                  <a:gd name="connsiteX0" fmla="*/ 3925 w 1885432"/>
                  <a:gd name="connsiteY0" fmla="*/ 2079291 h 3837322"/>
                  <a:gd name="connsiteX1" fmla="*/ 765191 w 1885432"/>
                  <a:gd name="connsiteY1" fmla="*/ 790 h 3837322"/>
                  <a:gd name="connsiteX2" fmla="*/ 1807811 w 1885432"/>
                  <a:gd name="connsiteY2" fmla="*/ 2318442 h 3837322"/>
                  <a:gd name="connsiteX3" fmla="*/ 1088751 w 1885432"/>
                  <a:gd name="connsiteY3" fmla="*/ 3834238 h 3837322"/>
                  <a:gd name="connsiteX4" fmla="*/ 3925 w 1885432"/>
                  <a:gd name="connsiteY4" fmla="*/ 2079291 h 3837322"/>
                  <a:gd name="connsiteX0" fmla="*/ 3925 w 1885432"/>
                  <a:gd name="connsiteY0" fmla="*/ 2079291 h 3841751"/>
                  <a:gd name="connsiteX1" fmla="*/ 765191 w 1885432"/>
                  <a:gd name="connsiteY1" fmla="*/ 790 h 3841751"/>
                  <a:gd name="connsiteX2" fmla="*/ 1807811 w 1885432"/>
                  <a:gd name="connsiteY2" fmla="*/ 2318442 h 3841751"/>
                  <a:gd name="connsiteX3" fmla="*/ 1088751 w 1885432"/>
                  <a:gd name="connsiteY3" fmla="*/ 3834238 h 3841751"/>
                  <a:gd name="connsiteX4" fmla="*/ 3925 w 1885432"/>
                  <a:gd name="connsiteY4" fmla="*/ 2079291 h 3841751"/>
                  <a:gd name="connsiteX0" fmla="*/ 68761 w 1950268"/>
                  <a:gd name="connsiteY0" fmla="*/ 2079266 h 3914747"/>
                  <a:gd name="connsiteX1" fmla="*/ 830027 w 1950268"/>
                  <a:gd name="connsiteY1" fmla="*/ 765 h 3914747"/>
                  <a:gd name="connsiteX2" fmla="*/ 1872647 w 1950268"/>
                  <a:gd name="connsiteY2" fmla="*/ 2318417 h 3914747"/>
                  <a:gd name="connsiteX3" fmla="*/ 1153587 w 1950268"/>
                  <a:gd name="connsiteY3" fmla="*/ 3834213 h 3914747"/>
                  <a:gd name="connsiteX4" fmla="*/ 158689 w 1950268"/>
                  <a:gd name="connsiteY4" fmla="*/ 3534745 h 3914747"/>
                  <a:gd name="connsiteX5" fmla="*/ 68761 w 1950268"/>
                  <a:gd name="connsiteY5" fmla="*/ 2079266 h 3914747"/>
                  <a:gd name="connsiteX0" fmla="*/ 112853 w 1994360"/>
                  <a:gd name="connsiteY0" fmla="*/ 2079266 h 3914747"/>
                  <a:gd name="connsiteX1" fmla="*/ 874119 w 1994360"/>
                  <a:gd name="connsiteY1" fmla="*/ 765 h 3914747"/>
                  <a:gd name="connsiteX2" fmla="*/ 1916739 w 1994360"/>
                  <a:gd name="connsiteY2" fmla="*/ 2318417 h 3914747"/>
                  <a:gd name="connsiteX3" fmla="*/ 1197679 w 1994360"/>
                  <a:gd name="connsiteY3" fmla="*/ 3834213 h 3914747"/>
                  <a:gd name="connsiteX4" fmla="*/ 118375 w 1994360"/>
                  <a:gd name="connsiteY4" fmla="*/ 3534746 h 3914747"/>
                  <a:gd name="connsiteX5" fmla="*/ 112853 w 1994360"/>
                  <a:gd name="connsiteY5" fmla="*/ 2079266 h 3914747"/>
                  <a:gd name="connsiteX0" fmla="*/ 100406 w 1971243"/>
                  <a:gd name="connsiteY0" fmla="*/ 1924591 h 3760072"/>
                  <a:gd name="connsiteX1" fmla="*/ 636589 w 1971243"/>
                  <a:gd name="connsiteY1" fmla="*/ 834 h 3760072"/>
                  <a:gd name="connsiteX2" fmla="*/ 1904292 w 1971243"/>
                  <a:gd name="connsiteY2" fmla="*/ 2163742 h 3760072"/>
                  <a:gd name="connsiteX3" fmla="*/ 1185232 w 1971243"/>
                  <a:gd name="connsiteY3" fmla="*/ 3679538 h 3760072"/>
                  <a:gd name="connsiteX4" fmla="*/ 105928 w 1971243"/>
                  <a:gd name="connsiteY4" fmla="*/ 3380071 h 3760072"/>
                  <a:gd name="connsiteX5" fmla="*/ 100406 w 1971243"/>
                  <a:gd name="connsiteY5" fmla="*/ 1924591 h 3760072"/>
                  <a:gd name="connsiteX0" fmla="*/ 97487 w 1966094"/>
                  <a:gd name="connsiteY0" fmla="*/ 1868348 h 3703829"/>
                  <a:gd name="connsiteX1" fmla="*/ 577399 w 1966094"/>
                  <a:gd name="connsiteY1" fmla="*/ 862 h 3703829"/>
                  <a:gd name="connsiteX2" fmla="*/ 1901373 w 1966094"/>
                  <a:gd name="connsiteY2" fmla="*/ 2107499 h 3703829"/>
                  <a:gd name="connsiteX3" fmla="*/ 1182313 w 1966094"/>
                  <a:gd name="connsiteY3" fmla="*/ 3623295 h 3703829"/>
                  <a:gd name="connsiteX4" fmla="*/ 103009 w 1966094"/>
                  <a:gd name="connsiteY4" fmla="*/ 3323828 h 3703829"/>
                  <a:gd name="connsiteX5" fmla="*/ 97487 w 1966094"/>
                  <a:gd name="connsiteY5" fmla="*/ 1868348 h 3703829"/>
                  <a:gd name="connsiteX0" fmla="*/ 187084 w 1920104"/>
                  <a:gd name="connsiteY0" fmla="*/ 1891631 h 3703016"/>
                  <a:gd name="connsiteX1" fmla="*/ 532224 w 1920104"/>
                  <a:gd name="connsiteY1" fmla="*/ 692 h 3703016"/>
                  <a:gd name="connsiteX2" fmla="*/ 1856198 w 1920104"/>
                  <a:gd name="connsiteY2" fmla="*/ 2107329 h 3703016"/>
                  <a:gd name="connsiteX3" fmla="*/ 1137138 w 1920104"/>
                  <a:gd name="connsiteY3" fmla="*/ 3623125 h 3703016"/>
                  <a:gd name="connsiteX4" fmla="*/ 57834 w 1920104"/>
                  <a:gd name="connsiteY4" fmla="*/ 3323658 h 3703016"/>
                  <a:gd name="connsiteX5" fmla="*/ 187084 w 1920104"/>
                  <a:gd name="connsiteY5" fmla="*/ 1891631 h 3703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0104" h="3703016">
                    <a:moveTo>
                      <a:pt x="187084" y="1891631"/>
                    </a:moveTo>
                    <a:cubicBezTo>
                      <a:pt x="266149" y="1337803"/>
                      <a:pt x="254038" y="-35258"/>
                      <a:pt x="532224" y="692"/>
                    </a:cubicBezTo>
                    <a:cubicBezTo>
                      <a:pt x="810410" y="36642"/>
                      <a:pt x="2236027" y="453384"/>
                      <a:pt x="1856198" y="2107329"/>
                    </a:cubicBezTo>
                    <a:cubicBezTo>
                      <a:pt x="1856198" y="3325178"/>
                      <a:pt x="1436865" y="3420403"/>
                      <a:pt x="1137138" y="3623125"/>
                    </a:cubicBezTo>
                    <a:cubicBezTo>
                      <a:pt x="837411" y="3825847"/>
                      <a:pt x="216176" y="3612240"/>
                      <a:pt x="57834" y="3323658"/>
                    </a:cubicBezTo>
                    <a:cubicBezTo>
                      <a:pt x="-100508" y="3035076"/>
                      <a:pt x="108019" y="2445459"/>
                      <a:pt x="187084" y="189163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7">
                <a:extLst>
                  <a:ext uri="{FF2B5EF4-FFF2-40B4-BE49-F238E27FC236}">
                    <a16:creationId xmlns:a16="http://schemas.microsoft.com/office/drawing/2014/main" id="{03AE2030-E322-4721-8ED1-7D6E325AB1A6}"/>
                  </a:ext>
                </a:extLst>
              </p:cNvPr>
              <p:cNvSpPr/>
              <p:nvPr/>
            </p:nvSpPr>
            <p:spPr>
              <a:xfrm flipH="1">
                <a:off x="1988173" y="5459548"/>
                <a:ext cx="1109961" cy="1607803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  <a:gd name="connsiteX0" fmla="*/ 6349 w 177942"/>
                  <a:gd name="connsiteY0" fmla="*/ 19431 h 225259"/>
                  <a:gd name="connsiteX1" fmla="*/ 53799 w 177942"/>
                  <a:gd name="connsiteY1" fmla="*/ 0 h 225259"/>
                  <a:gd name="connsiteX2" fmla="*/ 104774 w 177942"/>
                  <a:gd name="connsiteY2" fmla="*/ 143256 h 225259"/>
                  <a:gd name="connsiteX3" fmla="*/ 146049 w 177942"/>
                  <a:gd name="connsiteY3" fmla="*/ 225259 h 225259"/>
                  <a:gd name="connsiteX4" fmla="*/ 6349 w 177942"/>
                  <a:gd name="connsiteY4" fmla="*/ 225259 h 225259"/>
                  <a:gd name="connsiteX5" fmla="*/ 6349 w 177942"/>
                  <a:gd name="connsiteY5" fmla="*/ 19431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70110 w 241703"/>
                  <a:gd name="connsiteY4" fmla="*/ 225259 h 225259"/>
                  <a:gd name="connsiteX5" fmla="*/ 0 w 241703"/>
                  <a:gd name="connsiteY5" fmla="*/ 7287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0 w 241703"/>
                  <a:gd name="connsiteY4" fmla="*/ 7287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0 w 241703"/>
                  <a:gd name="connsiteY4" fmla="*/ 7287 h 225259"/>
                  <a:gd name="connsiteX0" fmla="*/ 0 w 241703"/>
                  <a:gd name="connsiteY0" fmla="*/ 7287 h 225713"/>
                  <a:gd name="connsiteX1" fmla="*/ 117560 w 241703"/>
                  <a:gd name="connsiteY1" fmla="*/ 0 h 225713"/>
                  <a:gd name="connsiteX2" fmla="*/ 168535 w 241703"/>
                  <a:gd name="connsiteY2" fmla="*/ 143256 h 225713"/>
                  <a:gd name="connsiteX3" fmla="*/ 209810 w 241703"/>
                  <a:gd name="connsiteY3" fmla="*/ 225259 h 225713"/>
                  <a:gd name="connsiteX4" fmla="*/ 0 w 241703"/>
                  <a:gd name="connsiteY4" fmla="*/ 7287 h 225713"/>
                  <a:gd name="connsiteX0" fmla="*/ 0 w 241703"/>
                  <a:gd name="connsiteY0" fmla="*/ 17002 h 235428"/>
                  <a:gd name="connsiteX1" fmla="*/ 95420 w 241703"/>
                  <a:gd name="connsiteY1" fmla="*/ 0 h 235428"/>
                  <a:gd name="connsiteX2" fmla="*/ 168535 w 241703"/>
                  <a:gd name="connsiteY2" fmla="*/ 152971 h 235428"/>
                  <a:gd name="connsiteX3" fmla="*/ 209810 w 241703"/>
                  <a:gd name="connsiteY3" fmla="*/ 234974 h 235428"/>
                  <a:gd name="connsiteX4" fmla="*/ 0 w 241703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595"/>
                  <a:gd name="connsiteX1" fmla="*/ 95420 w 247095"/>
                  <a:gd name="connsiteY1" fmla="*/ 0 h 235595"/>
                  <a:gd name="connsiteX2" fmla="*/ 168535 w 247095"/>
                  <a:gd name="connsiteY2" fmla="*/ 152971 h 235595"/>
                  <a:gd name="connsiteX3" fmla="*/ 209810 w 247095"/>
                  <a:gd name="connsiteY3" fmla="*/ 234974 h 235595"/>
                  <a:gd name="connsiteX4" fmla="*/ 0 w 247095"/>
                  <a:gd name="connsiteY4" fmla="*/ 17002 h 235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095" h="235595">
                    <a:moveTo>
                      <a:pt x="0" y="17002"/>
                    </a:moveTo>
                    <a:cubicBezTo>
                      <a:pt x="46567" y="17002"/>
                      <a:pt x="48853" y="0"/>
                      <a:pt x="95420" y="0"/>
                    </a:cubicBezTo>
                    <a:cubicBezTo>
                      <a:pt x="224887" y="19468"/>
                      <a:pt x="191818" y="118358"/>
                      <a:pt x="168535" y="152971"/>
                    </a:cubicBezTo>
                    <a:cubicBezTo>
                      <a:pt x="287068" y="180305"/>
                      <a:pt x="245737" y="240707"/>
                      <a:pt x="209810" y="234974"/>
                    </a:cubicBezTo>
                    <a:cubicBezTo>
                      <a:pt x="88213" y="244898"/>
                      <a:pt x="46336" y="134322"/>
                      <a:pt x="0" y="17002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74C60564-A767-45DF-8EF1-69C86C53A3E2}"/>
                  </a:ext>
                </a:extLst>
              </p:cNvPr>
              <p:cNvSpPr/>
              <p:nvPr/>
            </p:nvSpPr>
            <p:spPr>
              <a:xfrm rot="1132577" flipH="1">
                <a:off x="4716563" y="5405706"/>
                <a:ext cx="1113670" cy="1606164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  <a:gd name="connsiteX0" fmla="*/ 6349 w 177942"/>
                  <a:gd name="connsiteY0" fmla="*/ 19431 h 225259"/>
                  <a:gd name="connsiteX1" fmla="*/ 53799 w 177942"/>
                  <a:gd name="connsiteY1" fmla="*/ 0 h 225259"/>
                  <a:gd name="connsiteX2" fmla="*/ 104774 w 177942"/>
                  <a:gd name="connsiteY2" fmla="*/ 143256 h 225259"/>
                  <a:gd name="connsiteX3" fmla="*/ 146049 w 177942"/>
                  <a:gd name="connsiteY3" fmla="*/ 225259 h 225259"/>
                  <a:gd name="connsiteX4" fmla="*/ 6349 w 177942"/>
                  <a:gd name="connsiteY4" fmla="*/ 225259 h 225259"/>
                  <a:gd name="connsiteX5" fmla="*/ 6349 w 177942"/>
                  <a:gd name="connsiteY5" fmla="*/ 19431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70110 w 241703"/>
                  <a:gd name="connsiteY4" fmla="*/ 225259 h 225259"/>
                  <a:gd name="connsiteX5" fmla="*/ 0 w 241703"/>
                  <a:gd name="connsiteY5" fmla="*/ 7287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0 w 241703"/>
                  <a:gd name="connsiteY4" fmla="*/ 7287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0 w 241703"/>
                  <a:gd name="connsiteY4" fmla="*/ 7287 h 225259"/>
                  <a:gd name="connsiteX0" fmla="*/ 0 w 241703"/>
                  <a:gd name="connsiteY0" fmla="*/ 7287 h 225713"/>
                  <a:gd name="connsiteX1" fmla="*/ 117560 w 241703"/>
                  <a:gd name="connsiteY1" fmla="*/ 0 h 225713"/>
                  <a:gd name="connsiteX2" fmla="*/ 168535 w 241703"/>
                  <a:gd name="connsiteY2" fmla="*/ 143256 h 225713"/>
                  <a:gd name="connsiteX3" fmla="*/ 209810 w 241703"/>
                  <a:gd name="connsiteY3" fmla="*/ 225259 h 225713"/>
                  <a:gd name="connsiteX4" fmla="*/ 0 w 241703"/>
                  <a:gd name="connsiteY4" fmla="*/ 7287 h 225713"/>
                  <a:gd name="connsiteX0" fmla="*/ 0 w 241703"/>
                  <a:gd name="connsiteY0" fmla="*/ 17002 h 235428"/>
                  <a:gd name="connsiteX1" fmla="*/ 95420 w 241703"/>
                  <a:gd name="connsiteY1" fmla="*/ 0 h 235428"/>
                  <a:gd name="connsiteX2" fmla="*/ 168535 w 241703"/>
                  <a:gd name="connsiteY2" fmla="*/ 152971 h 235428"/>
                  <a:gd name="connsiteX3" fmla="*/ 209810 w 241703"/>
                  <a:gd name="connsiteY3" fmla="*/ 234974 h 235428"/>
                  <a:gd name="connsiteX4" fmla="*/ 0 w 241703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596"/>
                  <a:gd name="connsiteX1" fmla="*/ 95420 w 247095"/>
                  <a:gd name="connsiteY1" fmla="*/ 0 h 235596"/>
                  <a:gd name="connsiteX2" fmla="*/ 168535 w 247095"/>
                  <a:gd name="connsiteY2" fmla="*/ 152971 h 235596"/>
                  <a:gd name="connsiteX3" fmla="*/ 209810 w 247095"/>
                  <a:gd name="connsiteY3" fmla="*/ 234974 h 235596"/>
                  <a:gd name="connsiteX4" fmla="*/ 0 w 247095"/>
                  <a:gd name="connsiteY4" fmla="*/ 17002 h 235596"/>
                  <a:gd name="connsiteX0" fmla="*/ 428 w 247523"/>
                  <a:gd name="connsiteY0" fmla="*/ 17002 h 235355"/>
                  <a:gd name="connsiteX1" fmla="*/ 95848 w 247523"/>
                  <a:gd name="connsiteY1" fmla="*/ 0 h 235355"/>
                  <a:gd name="connsiteX2" fmla="*/ 168963 w 247523"/>
                  <a:gd name="connsiteY2" fmla="*/ 152971 h 235355"/>
                  <a:gd name="connsiteX3" fmla="*/ 210238 w 247523"/>
                  <a:gd name="connsiteY3" fmla="*/ 234974 h 235355"/>
                  <a:gd name="connsiteX4" fmla="*/ 82411 w 247523"/>
                  <a:gd name="connsiteY4" fmla="*/ 167394 h 235355"/>
                  <a:gd name="connsiteX5" fmla="*/ 428 w 247523"/>
                  <a:gd name="connsiteY5" fmla="*/ 17002 h 235355"/>
                  <a:gd name="connsiteX0" fmla="*/ 826 w 247921"/>
                  <a:gd name="connsiteY0" fmla="*/ 17002 h 235355"/>
                  <a:gd name="connsiteX1" fmla="*/ 96246 w 247921"/>
                  <a:gd name="connsiteY1" fmla="*/ 0 h 235355"/>
                  <a:gd name="connsiteX2" fmla="*/ 169361 w 247921"/>
                  <a:gd name="connsiteY2" fmla="*/ 152971 h 235355"/>
                  <a:gd name="connsiteX3" fmla="*/ 210636 w 247921"/>
                  <a:gd name="connsiteY3" fmla="*/ 234974 h 235355"/>
                  <a:gd name="connsiteX4" fmla="*/ 82809 w 247921"/>
                  <a:gd name="connsiteY4" fmla="*/ 167394 h 235355"/>
                  <a:gd name="connsiteX5" fmla="*/ 826 w 247921"/>
                  <a:gd name="connsiteY5" fmla="*/ 17002 h 235355"/>
                  <a:gd name="connsiteX0" fmla="*/ 826 w 247921"/>
                  <a:gd name="connsiteY0" fmla="*/ 17002 h 235355"/>
                  <a:gd name="connsiteX1" fmla="*/ 96246 w 247921"/>
                  <a:gd name="connsiteY1" fmla="*/ 0 h 235355"/>
                  <a:gd name="connsiteX2" fmla="*/ 169361 w 247921"/>
                  <a:gd name="connsiteY2" fmla="*/ 152971 h 235355"/>
                  <a:gd name="connsiteX3" fmla="*/ 210636 w 247921"/>
                  <a:gd name="connsiteY3" fmla="*/ 234974 h 235355"/>
                  <a:gd name="connsiteX4" fmla="*/ 82809 w 247921"/>
                  <a:gd name="connsiteY4" fmla="*/ 167394 h 235355"/>
                  <a:gd name="connsiteX5" fmla="*/ 826 w 247921"/>
                  <a:gd name="connsiteY5" fmla="*/ 17002 h 235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7921" h="235355">
                    <a:moveTo>
                      <a:pt x="826" y="17002"/>
                    </a:moveTo>
                    <a:cubicBezTo>
                      <a:pt x="47393" y="17002"/>
                      <a:pt x="49679" y="0"/>
                      <a:pt x="96246" y="0"/>
                    </a:cubicBezTo>
                    <a:cubicBezTo>
                      <a:pt x="225713" y="19468"/>
                      <a:pt x="192644" y="118358"/>
                      <a:pt x="169361" y="152971"/>
                    </a:cubicBezTo>
                    <a:cubicBezTo>
                      <a:pt x="287894" y="180305"/>
                      <a:pt x="246563" y="240707"/>
                      <a:pt x="210636" y="234974"/>
                    </a:cubicBezTo>
                    <a:cubicBezTo>
                      <a:pt x="192734" y="237296"/>
                      <a:pt x="112000" y="213898"/>
                      <a:pt x="82809" y="167394"/>
                    </a:cubicBezTo>
                    <a:cubicBezTo>
                      <a:pt x="18690" y="138969"/>
                      <a:pt x="-4890" y="44819"/>
                      <a:pt x="826" y="17002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17">
                <a:extLst>
                  <a:ext uri="{FF2B5EF4-FFF2-40B4-BE49-F238E27FC236}">
                    <a16:creationId xmlns:a16="http://schemas.microsoft.com/office/drawing/2014/main" id="{18F48CEA-97EC-4331-8B09-5AF52FF52983}"/>
                  </a:ext>
                </a:extLst>
              </p:cNvPr>
              <p:cNvSpPr/>
              <p:nvPr/>
            </p:nvSpPr>
            <p:spPr>
              <a:xfrm rot="5221854" flipH="1">
                <a:off x="5349314" y="5250289"/>
                <a:ext cx="411104" cy="8322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D90F5E1-6CC3-4874-904C-646E35A1BFAB}"/>
                  </a:ext>
                </a:extLst>
              </p:cNvPr>
              <p:cNvSpPr/>
              <p:nvPr/>
            </p:nvSpPr>
            <p:spPr>
              <a:xfrm rot="19024949" flipH="1">
                <a:off x="933399" y="2105457"/>
                <a:ext cx="2904983" cy="302359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00AE87B-6750-49EB-9A89-37C56329D48E}"/>
                  </a:ext>
                </a:extLst>
              </p:cNvPr>
              <p:cNvSpPr/>
              <p:nvPr/>
            </p:nvSpPr>
            <p:spPr>
              <a:xfrm rot="12549733">
                <a:off x="1612929" y="3011934"/>
                <a:ext cx="648367" cy="8129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5A19D2A3-D12C-4556-8A71-EB10E5AC0624}"/>
                  </a:ext>
                </a:extLst>
              </p:cNvPr>
              <p:cNvSpPr/>
              <p:nvPr/>
            </p:nvSpPr>
            <p:spPr>
              <a:xfrm rot="1145358">
                <a:off x="1667732" y="3233688"/>
                <a:ext cx="421039" cy="52791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8CFAB95E-1D4A-4F38-AD72-AE4CC4213232}"/>
                  </a:ext>
                </a:extLst>
              </p:cNvPr>
              <p:cNvSpPr/>
              <p:nvPr/>
            </p:nvSpPr>
            <p:spPr>
              <a:xfrm rot="343406">
                <a:off x="1675095" y="3363540"/>
                <a:ext cx="220631" cy="2766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Oval 26">
                <a:extLst>
                  <a:ext uri="{FF2B5EF4-FFF2-40B4-BE49-F238E27FC236}">
                    <a16:creationId xmlns:a16="http://schemas.microsoft.com/office/drawing/2014/main" id="{05011F34-D623-4C15-9604-3FE85E1748CE}"/>
                  </a:ext>
                </a:extLst>
              </p:cNvPr>
              <p:cNvSpPr/>
              <p:nvPr/>
            </p:nvSpPr>
            <p:spPr>
              <a:xfrm>
                <a:off x="1158958" y="3899936"/>
                <a:ext cx="194761" cy="296948"/>
              </a:xfrm>
              <a:custGeom>
                <a:avLst/>
                <a:gdLst>
                  <a:gd name="connsiteX0" fmla="*/ 0 w 93730"/>
                  <a:gd name="connsiteY0" fmla="*/ 58761 h 117522"/>
                  <a:gd name="connsiteX1" fmla="*/ 46865 w 93730"/>
                  <a:gd name="connsiteY1" fmla="*/ 0 h 117522"/>
                  <a:gd name="connsiteX2" fmla="*/ 93730 w 93730"/>
                  <a:gd name="connsiteY2" fmla="*/ 58761 h 117522"/>
                  <a:gd name="connsiteX3" fmla="*/ 46865 w 93730"/>
                  <a:gd name="connsiteY3" fmla="*/ 117522 h 117522"/>
                  <a:gd name="connsiteX4" fmla="*/ 0 w 93730"/>
                  <a:gd name="connsiteY4" fmla="*/ 58761 h 117522"/>
                  <a:gd name="connsiteX0" fmla="*/ 0 w 93730"/>
                  <a:gd name="connsiteY0" fmla="*/ 58761 h 66105"/>
                  <a:gd name="connsiteX1" fmla="*/ 46865 w 93730"/>
                  <a:gd name="connsiteY1" fmla="*/ 0 h 66105"/>
                  <a:gd name="connsiteX2" fmla="*/ 93730 w 93730"/>
                  <a:gd name="connsiteY2" fmla="*/ 58761 h 66105"/>
                  <a:gd name="connsiteX3" fmla="*/ 0 w 93730"/>
                  <a:gd name="connsiteY3" fmla="*/ 58761 h 6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0" h="66105">
                    <a:moveTo>
                      <a:pt x="0" y="58761"/>
                    </a:moveTo>
                    <a:cubicBezTo>
                      <a:pt x="0" y="26308"/>
                      <a:pt x="20982" y="0"/>
                      <a:pt x="46865" y="0"/>
                    </a:cubicBezTo>
                    <a:cubicBezTo>
                      <a:pt x="72748" y="0"/>
                      <a:pt x="93730" y="26308"/>
                      <a:pt x="93730" y="58761"/>
                    </a:cubicBezTo>
                    <a:cubicBezTo>
                      <a:pt x="85919" y="68554"/>
                      <a:pt x="7811" y="68554"/>
                      <a:pt x="0" y="5876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DAE0E316-E4B8-4835-B7C7-18D5D8977CDE}"/>
                  </a:ext>
                </a:extLst>
              </p:cNvPr>
              <p:cNvSpPr/>
              <p:nvPr/>
            </p:nvSpPr>
            <p:spPr>
              <a:xfrm flipH="1">
                <a:off x="1120581" y="4084301"/>
                <a:ext cx="105916" cy="288812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30FC37A3-4A20-4ECF-B1CE-02609332A2E5}"/>
                  </a:ext>
                </a:extLst>
              </p:cNvPr>
              <p:cNvSpPr/>
              <p:nvPr/>
            </p:nvSpPr>
            <p:spPr>
              <a:xfrm rot="732622">
                <a:off x="1220668" y="4162706"/>
                <a:ext cx="375162" cy="430628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54C864D9-C1DF-41EA-BC13-3DC72A1457DC}"/>
                  </a:ext>
                </a:extLst>
              </p:cNvPr>
              <p:cNvSpPr/>
              <p:nvPr/>
            </p:nvSpPr>
            <p:spPr>
              <a:xfrm rot="343406" flipV="1">
                <a:off x="1841546" y="3561975"/>
                <a:ext cx="150172" cy="1882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Rectangle 17">
                <a:extLst>
                  <a:ext uri="{FF2B5EF4-FFF2-40B4-BE49-F238E27FC236}">
                    <a16:creationId xmlns:a16="http://schemas.microsoft.com/office/drawing/2014/main" id="{A73C3482-EF5C-4525-BC65-97CD7680A9AE}"/>
                  </a:ext>
                </a:extLst>
              </p:cNvPr>
              <p:cNvSpPr/>
              <p:nvPr/>
            </p:nvSpPr>
            <p:spPr>
              <a:xfrm rot="16200000" flipH="1">
                <a:off x="2735446" y="5170411"/>
                <a:ext cx="449600" cy="63519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AE487EB7-3BED-4CDE-8365-0BB703526D11}"/>
                  </a:ext>
                </a:extLst>
              </p:cNvPr>
              <p:cNvSpPr/>
              <p:nvPr/>
            </p:nvSpPr>
            <p:spPr>
              <a:xfrm rot="343406">
                <a:off x="3292239" y="4981907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AC00088C-0FCE-49C8-832C-5819A4BB21A2}"/>
                  </a:ext>
                </a:extLst>
              </p:cNvPr>
              <p:cNvSpPr/>
              <p:nvPr/>
            </p:nvSpPr>
            <p:spPr>
              <a:xfrm rot="343406">
                <a:off x="3193152" y="5489970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D57A1569-D11B-451E-B0C2-9BCAB4560AB7}"/>
                  </a:ext>
                </a:extLst>
              </p:cNvPr>
              <p:cNvSpPr/>
              <p:nvPr/>
            </p:nvSpPr>
            <p:spPr>
              <a:xfrm rot="343406">
                <a:off x="3730252" y="4609786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6C9FD7BF-EC00-4166-A6C2-6FCF79D59B98}"/>
                  </a:ext>
                </a:extLst>
              </p:cNvPr>
              <p:cNvSpPr/>
              <p:nvPr/>
            </p:nvSpPr>
            <p:spPr>
              <a:xfrm rot="343406">
                <a:off x="3808595" y="5204146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668A7A89-2075-4779-9069-39B97DC723D0}"/>
                  </a:ext>
                </a:extLst>
              </p:cNvPr>
              <p:cNvSpPr/>
              <p:nvPr/>
            </p:nvSpPr>
            <p:spPr>
              <a:xfrm rot="343406">
                <a:off x="3722019" y="5812432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D69F8F6-3031-492A-8F5F-7429FD2788B0}"/>
                  </a:ext>
                </a:extLst>
              </p:cNvPr>
              <p:cNvSpPr/>
              <p:nvPr/>
            </p:nvSpPr>
            <p:spPr>
              <a:xfrm rot="343406">
                <a:off x="4289706" y="4676378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FE65264-11D8-4657-A851-7F1DB009B431}"/>
                  </a:ext>
                </a:extLst>
              </p:cNvPr>
              <p:cNvSpPr/>
              <p:nvPr/>
            </p:nvSpPr>
            <p:spPr>
              <a:xfrm rot="343406">
                <a:off x="4434218" y="5217878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F01AECD3-F4F0-4800-9827-34E122807940}"/>
                  </a:ext>
                </a:extLst>
              </p:cNvPr>
              <p:cNvSpPr/>
              <p:nvPr/>
            </p:nvSpPr>
            <p:spPr>
              <a:xfrm rot="343406">
                <a:off x="4348115" y="5857654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690BD588-694F-4A94-87CE-55962B31E6D2}"/>
                  </a:ext>
                </a:extLst>
              </p:cNvPr>
              <p:cNvSpPr/>
              <p:nvPr/>
            </p:nvSpPr>
            <p:spPr>
              <a:xfrm rot="343406">
                <a:off x="4973465" y="5610960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3BE04EF0-B0B2-4A7F-8958-ECAB3C8E8417}"/>
                  </a:ext>
                </a:extLst>
              </p:cNvPr>
              <p:cNvSpPr/>
              <p:nvPr/>
            </p:nvSpPr>
            <p:spPr>
              <a:xfrm rot="343406">
                <a:off x="5002308" y="4839833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A95FE3A-A45B-4959-A6E2-F061C004F900}"/>
                  </a:ext>
                </a:extLst>
              </p:cNvPr>
              <p:cNvSpPr/>
              <p:nvPr/>
            </p:nvSpPr>
            <p:spPr>
              <a:xfrm rot="343406">
                <a:off x="4928908" y="4381123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1D7FD3DB-CC12-46DE-B8F5-D80EEF9D4968}"/>
                  </a:ext>
                </a:extLst>
              </p:cNvPr>
              <p:cNvSpPr/>
              <p:nvPr/>
            </p:nvSpPr>
            <p:spPr>
              <a:xfrm rot="343406">
                <a:off x="5831605" y="4509868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856B77E4-0139-4B36-B08B-CDE77B6DEEA8}"/>
                  </a:ext>
                </a:extLst>
              </p:cNvPr>
              <p:cNvSpPr/>
              <p:nvPr/>
            </p:nvSpPr>
            <p:spPr>
              <a:xfrm rot="343406">
                <a:off x="5586324" y="5103636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90B37957-509E-4A4D-AAFF-DD57D3C3DC88}"/>
                  </a:ext>
                </a:extLst>
              </p:cNvPr>
              <p:cNvSpPr/>
              <p:nvPr/>
            </p:nvSpPr>
            <p:spPr>
              <a:xfrm rot="343406">
                <a:off x="5918176" y="5524523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9E23DCEA-2017-4012-9A03-A10525D2DA2C}"/>
                  </a:ext>
                </a:extLst>
              </p:cNvPr>
              <p:cNvSpPr/>
              <p:nvPr/>
            </p:nvSpPr>
            <p:spPr>
              <a:xfrm rot="343406">
                <a:off x="5465764" y="5890584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3769E1D-2811-45A8-8104-0AEA1E8B324E}"/>
                  </a:ext>
                </a:extLst>
              </p:cNvPr>
              <p:cNvSpPr/>
              <p:nvPr/>
            </p:nvSpPr>
            <p:spPr>
              <a:xfrm rot="343406">
                <a:off x="2625516" y="5218813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1820C7E-3381-468F-8744-1A309B18CE42}"/>
                  </a:ext>
                </a:extLst>
              </p:cNvPr>
              <p:cNvSpPr/>
              <p:nvPr/>
            </p:nvSpPr>
            <p:spPr>
              <a:xfrm rot="343406">
                <a:off x="2651862" y="5708171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117BE9B4-86DD-44D8-BED8-BBA94C26203F}"/>
                  </a:ext>
                </a:extLst>
              </p:cNvPr>
              <p:cNvSpPr/>
              <p:nvPr/>
            </p:nvSpPr>
            <p:spPr>
              <a:xfrm rot="343406">
                <a:off x="3095761" y="4154627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138FB310-1B7A-43AF-8A7B-E6BB1624DF72}"/>
                  </a:ext>
                </a:extLst>
              </p:cNvPr>
              <p:cNvSpPr/>
              <p:nvPr/>
            </p:nvSpPr>
            <p:spPr>
              <a:xfrm rot="343406">
                <a:off x="3152747" y="3543871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140B404-27C1-4100-8A84-5576999F8BEB}"/>
                  </a:ext>
                </a:extLst>
              </p:cNvPr>
              <p:cNvSpPr/>
              <p:nvPr/>
            </p:nvSpPr>
            <p:spPr>
              <a:xfrm rot="343406">
                <a:off x="3592022" y="3608185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1974527-5301-4471-86EB-D93988DE2D1C}"/>
                  </a:ext>
                </a:extLst>
              </p:cNvPr>
              <p:cNvSpPr/>
              <p:nvPr/>
            </p:nvSpPr>
            <p:spPr>
              <a:xfrm rot="20649898">
                <a:off x="6229849" y="4574428"/>
                <a:ext cx="131358" cy="18950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9101D8B-7222-4AB0-9D27-34AFA5B85DBB}"/>
                  </a:ext>
                </a:extLst>
              </p:cNvPr>
              <p:cNvSpPr/>
              <p:nvPr/>
            </p:nvSpPr>
            <p:spPr>
              <a:xfrm rot="343406">
                <a:off x="6551415" y="4725827"/>
                <a:ext cx="113792" cy="16416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D5F68216-D48B-49F6-AF43-030594AE31FA}"/>
                  </a:ext>
                </a:extLst>
              </p:cNvPr>
              <p:cNvSpPr/>
              <p:nvPr/>
            </p:nvSpPr>
            <p:spPr>
              <a:xfrm rot="343406">
                <a:off x="6777584" y="4857301"/>
                <a:ext cx="107897" cy="16649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F164BF4A-CDA6-42C1-8F09-C2FDEF64B6A9}"/>
                  </a:ext>
                </a:extLst>
              </p:cNvPr>
              <p:cNvSpPr/>
              <p:nvPr/>
            </p:nvSpPr>
            <p:spPr>
              <a:xfrm rot="20961840" flipH="1" flipV="1">
                <a:off x="6967658" y="5102058"/>
                <a:ext cx="91419" cy="1318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209A74AF-8970-407E-9345-4262BECC2DE1}"/>
                  </a:ext>
                </a:extLst>
              </p:cNvPr>
              <p:cNvSpPr/>
              <p:nvPr/>
            </p:nvSpPr>
            <p:spPr>
              <a:xfrm rot="343406">
                <a:off x="4488038" y="5243055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07DE45A6-F361-43A4-9E84-26BBEAF95FF6}"/>
                  </a:ext>
                </a:extLst>
              </p:cNvPr>
              <p:cNvSpPr/>
              <p:nvPr/>
            </p:nvSpPr>
            <p:spPr>
              <a:xfrm rot="343406">
                <a:off x="4321472" y="4642425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7AE66983-AA86-4277-B1DA-0B3F28B5B94B}"/>
                  </a:ext>
                </a:extLst>
              </p:cNvPr>
              <p:cNvSpPr/>
              <p:nvPr/>
            </p:nvSpPr>
            <p:spPr>
              <a:xfrm rot="343406">
                <a:off x="3349890" y="5041082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02809793-EB49-4416-A1F1-83F39D22634A}"/>
                  </a:ext>
                </a:extLst>
              </p:cNvPr>
              <p:cNvSpPr/>
              <p:nvPr/>
            </p:nvSpPr>
            <p:spPr>
              <a:xfrm rot="343406">
                <a:off x="2653021" y="5287206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E2630750-E4FD-4161-B72C-774D35C6DC37}"/>
                  </a:ext>
                </a:extLst>
              </p:cNvPr>
              <p:cNvSpPr/>
              <p:nvPr/>
            </p:nvSpPr>
            <p:spPr>
              <a:xfrm rot="343406">
                <a:off x="3219343" y="5562817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01B22C34-5A6A-4DC2-A34B-8901F442CE0C}"/>
                  </a:ext>
                </a:extLst>
              </p:cNvPr>
              <p:cNvSpPr/>
              <p:nvPr/>
            </p:nvSpPr>
            <p:spPr>
              <a:xfrm rot="343406">
                <a:off x="2682364" y="5695305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CE4E41B8-5027-43CA-8509-29AB450EEEE0}"/>
                  </a:ext>
                </a:extLst>
              </p:cNvPr>
              <p:cNvSpPr/>
              <p:nvPr/>
            </p:nvSpPr>
            <p:spPr>
              <a:xfrm rot="343406">
                <a:off x="2481709" y="6162079"/>
                <a:ext cx="164511" cy="2373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658E250-6914-4BB3-8A01-6AE13705686C}"/>
                  </a:ext>
                </a:extLst>
              </p:cNvPr>
              <p:cNvSpPr/>
              <p:nvPr/>
            </p:nvSpPr>
            <p:spPr>
              <a:xfrm rot="343406">
                <a:off x="4382222" y="5915631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755125BC-C6AE-4C93-97FC-63CB1E4FF4B6}"/>
                  </a:ext>
                </a:extLst>
              </p:cNvPr>
              <p:cNvSpPr/>
              <p:nvPr/>
            </p:nvSpPr>
            <p:spPr>
              <a:xfrm rot="343406">
                <a:off x="4989435" y="5668010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5379BD41-2E38-4AF1-B6C5-7BCA07DCD191}"/>
                  </a:ext>
                </a:extLst>
              </p:cNvPr>
              <p:cNvSpPr/>
              <p:nvPr/>
            </p:nvSpPr>
            <p:spPr>
              <a:xfrm rot="343406">
                <a:off x="5507073" y="5946528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5DA60FB2-58FD-47EC-BF1C-6318576C2A2C}"/>
                  </a:ext>
                </a:extLst>
              </p:cNvPr>
              <p:cNvSpPr/>
              <p:nvPr/>
            </p:nvSpPr>
            <p:spPr>
              <a:xfrm rot="343406">
                <a:off x="3130346" y="4231754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26EA6DC4-330A-4993-9BC7-7AFE28BB8FAA}"/>
                  </a:ext>
                </a:extLst>
              </p:cNvPr>
              <p:cNvSpPr/>
              <p:nvPr/>
            </p:nvSpPr>
            <p:spPr>
              <a:xfrm rot="343406">
                <a:off x="3202770" y="3563750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A7BF1E30-0E95-437B-ACC1-D09DA15B6440}"/>
                  </a:ext>
                </a:extLst>
              </p:cNvPr>
              <p:cNvSpPr/>
              <p:nvPr/>
            </p:nvSpPr>
            <p:spPr>
              <a:xfrm rot="343406">
                <a:off x="3660573" y="3681679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D84CF1BF-EDF6-4963-903E-430033DD525C}"/>
                  </a:ext>
                </a:extLst>
              </p:cNvPr>
              <p:cNvSpPr/>
              <p:nvPr/>
            </p:nvSpPr>
            <p:spPr>
              <a:xfrm rot="20649898">
                <a:off x="6267618" y="4613098"/>
                <a:ext cx="91419" cy="13189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73392F5F-EC1F-4433-A074-AA6A2AD9F627}"/>
                  </a:ext>
                </a:extLst>
              </p:cNvPr>
              <p:cNvSpPr/>
              <p:nvPr/>
            </p:nvSpPr>
            <p:spPr>
              <a:xfrm rot="343406">
                <a:off x="6570561" y="4738091"/>
                <a:ext cx="91419" cy="13189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B3443BDA-A855-4440-AF72-5259FED9D4E0}"/>
                  </a:ext>
                </a:extLst>
              </p:cNvPr>
              <p:cNvSpPr/>
              <p:nvPr/>
            </p:nvSpPr>
            <p:spPr>
              <a:xfrm rot="343406">
                <a:off x="6783874" y="4895851"/>
                <a:ext cx="91419" cy="13189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ECBC4535-8DFF-4751-94F5-EBEB1FCEC006}"/>
                  </a:ext>
                </a:extLst>
              </p:cNvPr>
              <p:cNvSpPr/>
              <p:nvPr/>
            </p:nvSpPr>
            <p:spPr>
              <a:xfrm rot="20961840" flipH="1" flipV="1">
                <a:off x="6992743" y="5078947"/>
                <a:ext cx="91419" cy="13189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A76258B6-23B1-4826-8726-3CF7BA965054}"/>
                  </a:ext>
                </a:extLst>
              </p:cNvPr>
              <p:cNvSpPr/>
              <p:nvPr/>
            </p:nvSpPr>
            <p:spPr>
              <a:xfrm rot="3200458">
                <a:off x="4559479" y="6300499"/>
                <a:ext cx="570003" cy="658112"/>
              </a:xfrm>
              <a:custGeom>
                <a:avLst/>
                <a:gdLst>
                  <a:gd name="connsiteX0" fmla="*/ 544806 w 547593"/>
                  <a:gd name="connsiteY0" fmla="*/ 6163 h 658113"/>
                  <a:gd name="connsiteX1" fmla="*/ 547593 w 547593"/>
                  <a:gd name="connsiteY1" fmla="*/ 68313 h 658113"/>
                  <a:gd name="connsiteX2" fmla="*/ 280585 w 547593"/>
                  <a:gd name="connsiteY2" fmla="*/ 630761 h 658113"/>
                  <a:gd name="connsiteX3" fmla="*/ 96881 w 547593"/>
                  <a:gd name="connsiteY3" fmla="*/ 133054 h 658113"/>
                  <a:gd name="connsiteX4" fmla="*/ 137883 w 547593"/>
                  <a:gd name="connsiteY4" fmla="*/ 79265 h 658113"/>
                  <a:gd name="connsiteX5" fmla="*/ 228091 w 547593"/>
                  <a:gd name="connsiteY5" fmla="*/ 39537 h 658113"/>
                  <a:gd name="connsiteX6" fmla="*/ 469458 w 547593"/>
                  <a:gd name="connsiteY6" fmla="*/ 0 h 658113"/>
                  <a:gd name="connsiteX7" fmla="*/ 544806 w 547593"/>
                  <a:gd name="connsiteY7" fmla="*/ 6163 h 65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7593" h="658113">
                    <a:moveTo>
                      <a:pt x="544806" y="6163"/>
                    </a:moveTo>
                    <a:lnTo>
                      <a:pt x="547593" y="68313"/>
                    </a:lnTo>
                    <a:cubicBezTo>
                      <a:pt x="534170" y="358011"/>
                      <a:pt x="348275" y="607061"/>
                      <a:pt x="280585" y="630761"/>
                    </a:cubicBezTo>
                    <a:cubicBezTo>
                      <a:pt x="168731" y="739045"/>
                      <a:pt x="-162511" y="516151"/>
                      <a:pt x="96881" y="133054"/>
                    </a:cubicBezTo>
                    <a:lnTo>
                      <a:pt x="137883" y="79265"/>
                    </a:lnTo>
                    <a:lnTo>
                      <a:pt x="228091" y="39537"/>
                    </a:lnTo>
                    <a:cubicBezTo>
                      <a:pt x="302278" y="14078"/>
                      <a:pt x="383841" y="0"/>
                      <a:pt x="469458" y="0"/>
                    </a:cubicBezTo>
                    <a:lnTo>
                      <a:pt x="544806" y="616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573F50D7-24F8-45AA-83B3-96EA7F0CEC25}"/>
                  </a:ext>
                </a:extLst>
              </p:cNvPr>
              <p:cNvSpPr/>
              <p:nvPr/>
            </p:nvSpPr>
            <p:spPr>
              <a:xfrm rot="1774074">
                <a:off x="2030973" y="6495752"/>
                <a:ext cx="594438" cy="658114"/>
              </a:xfrm>
              <a:custGeom>
                <a:avLst/>
                <a:gdLst>
                  <a:gd name="connsiteX0" fmla="*/ 544806 w 547593"/>
                  <a:gd name="connsiteY0" fmla="*/ 6163 h 658113"/>
                  <a:gd name="connsiteX1" fmla="*/ 547593 w 547593"/>
                  <a:gd name="connsiteY1" fmla="*/ 68313 h 658113"/>
                  <a:gd name="connsiteX2" fmla="*/ 280585 w 547593"/>
                  <a:gd name="connsiteY2" fmla="*/ 630761 h 658113"/>
                  <a:gd name="connsiteX3" fmla="*/ 96881 w 547593"/>
                  <a:gd name="connsiteY3" fmla="*/ 133054 h 658113"/>
                  <a:gd name="connsiteX4" fmla="*/ 137883 w 547593"/>
                  <a:gd name="connsiteY4" fmla="*/ 79265 h 658113"/>
                  <a:gd name="connsiteX5" fmla="*/ 228091 w 547593"/>
                  <a:gd name="connsiteY5" fmla="*/ 39537 h 658113"/>
                  <a:gd name="connsiteX6" fmla="*/ 469458 w 547593"/>
                  <a:gd name="connsiteY6" fmla="*/ 0 h 658113"/>
                  <a:gd name="connsiteX7" fmla="*/ 544806 w 547593"/>
                  <a:gd name="connsiteY7" fmla="*/ 6163 h 65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7593" h="658113">
                    <a:moveTo>
                      <a:pt x="544806" y="6163"/>
                    </a:moveTo>
                    <a:lnTo>
                      <a:pt x="547593" y="68313"/>
                    </a:lnTo>
                    <a:cubicBezTo>
                      <a:pt x="534170" y="358011"/>
                      <a:pt x="348275" y="607061"/>
                      <a:pt x="280585" y="630761"/>
                    </a:cubicBezTo>
                    <a:cubicBezTo>
                      <a:pt x="168731" y="739045"/>
                      <a:pt x="-162511" y="516151"/>
                      <a:pt x="96881" y="133054"/>
                    </a:cubicBezTo>
                    <a:lnTo>
                      <a:pt x="137883" y="79265"/>
                    </a:lnTo>
                    <a:lnTo>
                      <a:pt x="228091" y="39537"/>
                    </a:lnTo>
                    <a:cubicBezTo>
                      <a:pt x="302278" y="14078"/>
                      <a:pt x="383841" y="0"/>
                      <a:pt x="469458" y="0"/>
                    </a:cubicBezTo>
                    <a:lnTo>
                      <a:pt x="544806" y="616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5B89F684-849E-4D84-9DAC-12E70CDB1CEC}"/>
                  </a:ext>
                </a:extLst>
              </p:cNvPr>
              <p:cNvSpPr/>
              <p:nvPr/>
            </p:nvSpPr>
            <p:spPr>
              <a:xfrm rot="343406">
                <a:off x="5040887" y="4881643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81C176FF-D268-4804-A2F0-0FE47FD75078}"/>
                  </a:ext>
                </a:extLst>
              </p:cNvPr>
              <p:cNvSpPr/>
              <p:nvPr/>
            </p:nvSpPr>
            <p:spPr>
              <a:xfrm rot="343406">
                <a:off x="4985069" y="4442991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DAAD7072-9E24-4CCB-9CAF-B04163094518}"/>
                  </a:ext>
                </a:extLst>
              </p:cNvPr>
              <p:cNvSpPr/>
              <p:nvPr/>
            </p:nvSpPr>
            <p:spPr>
              <a:xfrm rot="343406">
                <a:off x="5612944" y="5148472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6F5E66D0-D354-4AA9-8FE4-DCE2CE47CCD2}"/>
                  </a:ext>
                </a:extLst>
              </p:cNvPr>
              <p:cNvSpPr/>
              <p:nvPr/>
            </p:nvSpPr>
            <p:spPr>
              <a:xfrm rot="343406">
                <a:off x="5879554" y="4540812"/>
                <a:ext cx="164511" cy="23734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B6B33607-A1FA-442D-91B0-EBD5E5BA57D3}"/>
                  </a:ext>
                </a:extLst>
              </p:cNvPr>
              <p:cNvSpPr/>
              <p:nvPr/>
            </p:nvSpPr>
            <p:spPr>
              <a:xfrm rot="343406">
                <a:off x="5973806" y="5586965"/>
                <a:ext cx="164511" cy="23734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7E3AFE64-5366-4DDB-A2B7-810DDD098B2D}"/>
                  </a:ext>
                </a:extLst>
              </p:cNvPr>
              <p:cNvSpPr/>
              <p:nvPr/>
            </p:nvSpPr>
            <p:spPr>
              <a:xfrm rot="343406">
                <a:off x="3864607" y="5210222"/>
                <a:ext cx="164511" cy="23734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18640C60-016E-438F-9FC7-4BF2E7B2BBF3}"/>
                  </a:ext>
                </a:extLst>
              </p:cNvPr>
              <p:cNvSpPr/>
              <p:nvPr/>
            </p:nvSpPr>
            <p:spPr>
              <a:xfrm rot="343406">
                <a:off x="3750618" y="4717259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BB1FF49F-400C-4C72-A23E-FC8C85E870A0}"/>
                  </a:ext>
                </a:extLst>
              </p:cNvPr>
              <p:cNvSpPr/>
              <p:nvPr/>
            </p:nvSpPr>
            <p:spPr>
              <a:xfrm rot="343406">
                <a:off x="3788543" y="5821591"/>
                <a:ext cx="164511" cy="23734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48530708-9232-4D3F-91D9-89F81E26AA17}"/>
                  </a:ext>
                </a:extLst>
              </p:cNvPr>
              <p:cNvSpPr/>
              <p:nvPr/>
            </p:nvSpPr>
            <p:spPr>
              <a:xfrm rot="343406">
                <a:off x="2528636" y="6227710"/>
                <a:ext cx="113002" cy="1630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4A12A023-5A63-4167-A3F1-158A2090D160}"/>
                  </a:ext>
                </a:extLst>
              </p:cNvPr>
              <p:cNvSpPr/>
              <p:nvPr/>
            </p:nvSpPr>
            <p:spPr>
              <a:xfrm rot="343406">
                <a:off x="2566944" y="4128252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3E498981-DDFA-4374-8009-A58AD75C4590}"/>
                  </a:ext>
                </a:extLst>
              </p:cNvPr>
              <p:cNvSpPr/>
              <p:nvPr/>
            </p:nvSpPr>
            <p:spPr>
              <a:xfrm rot="343406">
                <a:off x="2809469" y="4584334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49B0CFC8-C577-474B-9BE8-15040A5DF999}"/>
                  </a:ext>
                </a:extLst>
              </p:cNvPr>
              <p:cNvSpPr/>
              <p:nvPr/>
            </p:nvSpPr>
            <p:spPr>
              <a:xfrm rot="343406">
                <a:off x="2601529" y="4205379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F5A180F4-E883-402F-B4C9-F06F25264ED1}"/>
                  </a:ext>
                </a:extLst>
              </p:cNvPr>
              <p:cNvSpPr/>
              <p:nvPr/>
            </p:nvSpPr>
            <p:spPr>
              <a:xfrm rot="343406">
                <a:off x="2878021" y="4657825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B7E88671-E202-4B6D-B9BF-B5BD28EB69F2}"/>
                  </a:ext>
                </a:extLst>
              </p:cNvPr>
              <p:cNvSpPr/>
              <p:nvPr/>
            </p:nvSpPr>
            <p:spPr>
              <a:xfrm rot="343406">
                <a:off x="2650317" y="3516456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72BBA433-5EB2-44FA-A27B-B195CB340C7A}"/>
                  </a:ext>
                </a:extLst>
              </p:cNvPr>
              <p:cNvSpPr/>
              <p:nvPr/>
            </p:nvSpPr>
            <p:spPr>
              <a:xfrm rot="343406">
                <a:off x="2718867" y="3589949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042CFD00-963D-4147-9588-A2282549A53F}"/>
                  </a:ext>
                </a:extLst>
              </p:cNvPr>
              <p:cNvSpPr/>
              <p:nvPr/>
            </p:nvSpPr>
            <p:spPr>
              <a:xfrm rot="343406">
                <a:off x="2206231" y="4566220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FEFA591B-FEEE-4BF5-BBC9-C96C52BE70F6}"/>
                  </a:ext>
                </a:extLst>
              </p:cNvPr>
              <p:cNvSpPr/>
              <p:nvPr/>
            </p:nvSpPr>
            <p:spPr>
              <a:xfrm rot="343406">
                <a:off x="2036646" y="4186143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05CBA2A0-546D-4038-97FB-AC7887CFB749}"/>
                  </a:ext>
                </a:extLst>
              </p:cNvPr>
              <p:cNvSpPr/>
              <p:nvPr/>
            </p:nvSpPr>
            <p:spPr>
              <a:xfrm rot="343406">
                <a:off x="2240814" y="4643348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37C0BB92-6F71-42B4-AFC3-8FF5B9DFAA94}"/>
                  </a:ext>
                </a:extLst>
              </p:cNvPr>
              <p:cNvSpPr/>
              <p:nvPr/>
            </p:nvSpPr>
            <p:spPr>
              <a:xfrm rot="343406">
                <a:off x="2105196" y="4259637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50661683-1C37-439D-B815-52834AF6FDC5}"/>
                  </a:ext>
                </a:extLst>
              </p:cNvPr>
              <p:cNvSpPr/>
              <p:nvPr/>
            </p:nvSpPr>
            <p:spPr>
              <a:xfrm rot="343406">
                <a:off x="3330276" y="2925755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F50980CD-FB41-4DDE-BF43-4A7236C0349B}"/>
                  </a:ext>
                </a:extLst>
              </p:cNvPr>
              <p:cNvSpPr/>
              <p:nvPr/>
            </p:nvSpPr>
            <p:spPr>
              <a:xfrm rot="343406">
                <a:off x="3398826" y="2999249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55FE62EC-69C3-49CD-8463-2C6541C7B88B}"/>
                </a:ext>
              </a:extLst>
            </p:cNvPr>
            <p:cNvSpPr/>
            <p:nvPr/>
          </p:nvSpPr>
          <p:spPr>
            <a:xfrm flipH="1">
              <a:off x="3457110" y="2368625"/>
              <a:ext cx="154095" cy="537779"/>
            </a:xfrm>
            <a:custGeom>
              <a:avLst/>
              <a:gdLst>
                <a:gd name="connsiteX0" fmla="*/ 444273 w 1149350"/>
                <a:gd name="connsiteY0" fmla="*/ 129 h 1075331"/>
                <a:gd name="connsiteX1" fmla="*/ 574675 w 1149350"/>
                <a:gd name="connsiteY1" fmla="*/ 14881 h 1075331"/>
                <a:gd name="connsiteX2" fmla="*/ 1149350 w 1149350"/>
                <a:gd name="connsiteY2" fmla="*/ 545106 h 1075331"/>
                <a:gd name="connsiteX3" fmla="*/ 574675 w 1149350"/>
                <a:gd name="connsiteY3" fmla="*/ 1075331 h 1075331"/>
                <a:gd name="connsiteX4" fmla="*/ 0 w 1149350"/>
                <a:gd name="connsiteY4" fmla="*/ 545106 h 1075331"/>
                <a:gd name="connsiteX5" fmla="*/ 444273 w 1149350"/>
                <a:gd name="connsiteY5" fmla="*/ 129 h 1075331"/>
                <a:gd name="connsiteX6" fmla="*/ 535369 w 1149350"/>
                <a:gd name="connsiteY6" fmla="*/ 169657 h 1075331"/>
                <a:gd name="connsiteX7" fmla="*/ 231210 w 1149350"/>
                <a:gd name="connsiteY7" fmla="*/ 542759 h 1075331"/>
                <a:gd name="connsiteX8" fmla="*/ 624645 w 1149350"/>
                <a:gd name="connsiteY8" fmla="*/ 905762 h 1075331"/>
                <a:gd name="connsiteX9" fmla="*/ 1018079 w 1149350"/>
                <a:gd name="connsiteY9" fmla="*/ 542759 h 1075331"/>
                <a:gd name="connsiteX10" fmla="*/ 624645 w 1149350"/>
                <a:gd name="connsiteY10" fmla="*/ 179756 h 1075331"/>
                <a:gd name="connsiteX11" fmla="*/ 535369 w 1149350"/>
                <a:gd name="connsiteY11" fmla="*/ 169657 h 107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075331">
                  <a:moveTo>
                    <a:pt x="444273" y="129"/>
                  </a:moveTo>
                  <a:cubicBezTo>
                    <a:pt x="485156" y="-857"/>
                    <a:pt x="528652" y="3768"/>
                    <a:pt x="574675" y="14881"/>
                  </a:cubicBezTo>
                  <a:cubicBezTo>
                    <a:pt x="942859" y="103781"/>
                    <a:pt x="1149350" y="252271"/>
                    <a:pt x="1149350" y="545106"/>
                  </a:cubicBezTo>
                  <a:cubicBezTo>
                    <a:pt x="1149350" y="837941"/>
                    <a:pt x="892059" y="1075331"/>
                    <a:pt x="574675" y="1075331"/>
                  </a:cubicBezTo>
                  <a:cubicBezTo>
                    <a:pt x="257291" y="1075331"/>
                    <a:pt x="0" y="837941"/>
                    <a:pt x="0" y="545106"/>
                  </a:cubicBezTo>
                  <a:cubicBezTo>
                    <a:pt x="0" y="288875"/>
                    <a:pt x="158095" y="7031"/>
                    <a:pt x="444273" y="129"/>
                  </a:cubicBezTo>
                  <a:close/>
                  <a:moveTo>
                    <a:pt x="535369" y="169657"/>
                  </a:moveTo>
                  <a:cubicBezTo>
                    <a:pt x="339445" y="174381"/>
                    <a:pt x="231210" y="367338"/>
                    <a:pt x="231210" y="542759"/>
                  </a:cubicBezTo>
                  <a:cubicBezTo>
                    <a:pt x="231210" y="743240"/>
                    <a:pt x="407357" y="905762"/>
                    <a:pt x="624645" y="905762"/>
                  </a:cubicBezTo>
                  <a:cubicBezTo>
                    <a:pt x="841932" y="905762"/>
                    <a:pt x="1018079" y="743240"/>
                    <a:pt x="1018079" y="542759"/>
                  </a:cubicBezTo>
                  <a:cubicBezTo>
                    <a:pt x="1018079" y="342278"/>
                    <a:pt x="876711" y="240619"/>
                    <a:pt x="624645" y="179756"/>
                  </a:cubicBezTo>
                  <a:cubicBezTo>
                    <a:pt x="593137" y="172148"/>
                    <a:pt x="563358" y="168982"/>
                    <a:pt x="535369" y="1696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1" name="Oval 210">
            <a:extLst>
              <a:ext uri="{FF2B5EF4-FFF2-40B4-BE49-F238E27FC236}">
                <a16:creationId xmlns:a16="http://schemas.microsoft.com/office/drawing/2014/main" id="{D6E676F3-FAB9-45A3-82D8-792A4BCB6EE2}"/>
              </a:ext>
            </a:extLst>
          </p:cNvPr>
          <p:cNvSpPr/>
          <p:nvPr/>
        </p:nvSpPr>
        <p:spPr>
          <a:xfrm rot="1503430">
            <a:off x="3335656" y="2546470"/>
            <a:ext cx="237810" cy="28205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1" name="ttsMP3.com_VoiceText_2025-1-18_20-55-28">
            <a:hlinkClick r:id="" action="ppaction://media"/>
            <a:extLst>
              <a:ext uri="{FF2B5EF4-FFF2-40B4-BE49-F238E27FC236}">
                <a16:creationId xmlns:a16="http://schemas.microsoft.com/office/drawing/2014/main" id="{BD959635-5DFA-427D-9A67-D90625A28A1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02" name="2sec">
            <a:hlinkClick r:id="" action="ppaction://media"/>
            <a:extLst>
              <a:ext uri="{FF2B5EF4-FFF2-40B4-BE49-F238E27FC236}">
                <a16:creationId xmlns:a16="http://schemas.microsoft.com/office/drawing/2014/main" id="{565F1289-0C57-4D1F-A8F3-3E52DA8C15F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852696" y="346918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24" fill="hold"/>
                                        <p:tgtEl>
                                          <p:spTgt spid="10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2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0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1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67389" y="1364255"/>
            <a:ext cx="59456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j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umps over a big rock.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: Single Corner Rounded 108">
            <a:extLst>
              <a:ext uri="{FF2B5EF4-FFF2-40B4-BE49-F238E27FC236}">
                <a16:creationId xmlns:a16="http://schemas.microsoft.com/office/drawing/2014/main" id="{FAE52552-1BE6-4DE0-88D2-7821595C0B90}"/>
              </a:ext>
            </a:extLst>
          </p:cNvPr>
          <p:cNvSpPr/>
          <p:nvPr/>
        </p:nvSpPr>
        <p:spPr>
          <a:xfrm>
            <a:off x="6210886" y="4446202"/>
            <a:ext cx="6285913" cy="2638141"/>
          </a:xfrm>
          <a:prstGeom prst="round1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B6EC27E-4547-41AB-BE77-6B854A878384}"/>
              </a:ext>
            </a:extLst>
          </p:cNvPr>
          <p:cNvSpPr/>
          <p:nvPr/>
        </p:nvSpPr>
        <p:spPr>
          <a:xfrm>
            <a:off x="8307220" y="504193"/>
            <a:ext cx="204012" cy="204012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Oval 4">
            <a:extLst>
              <a:ext uri="{FF2B5EF4-FFF2-40B4-BE49-F238E27FC236}">
                <a16:creationId xmlns:a16="http://schemas.microsoft.com/office/drawing/2014/main" id="{3BDBE922-D25B-4CF0-804C-57E61C68E9EC}"/>
              </a:ext>
            </a:extLst>
          </p:cNvPr>
          <p:cNvSpPr/>
          <p:nvPr/>
        </p:nvSpPr>
        <p:spPr>
          <a:xfrm>
            <a:off x="8430358" y="4216604"/>
            <a:ext cx="1809858" cy="1725535"/>
          </a:xfrm>
          <a:custGeom>
            <a:avLst/>
            <a:gdLst>
              <a:gd name="connsiteX0" fmla="*/ 0 w 2209800"/>
              <a:gd name="connsiteY0" fmla="*/ 838352 h 1676704"/>
              <a:gd name="connsiteX1" fmla="*/ 1104900 w 2209800"/>
              <a:gd name="connsiteY1" fmla="*/ 0 h 1676704"/>
              <a:gd name="connsiteX2" fmla="*/ 2209800 w 2209800"/>
              <a:gd name="connsiteY2" fmla="*/ 838352 h 1676704"/>
              <a:gd name="connsiteX3" fmla="*/ 1104900 w 2209800"/>
              <a:gd name="connsiteY3" fmla="*/ 1676704 h 1676704"/>
              <a:gd name="connsiteX4" fmla="*/ 0 w 2209800"/>
              <a:gd name="connsiteY4" fmla="*/ 838352 h 1676704"/>
              <a:gd name="connsiteX0" fmla="*/ 37213 w 2247013"/>
              <a:gd name="connsiteY0" fmla="*/ 838352 h 1712354"/>
              <a:gd name="connsiteX1" fmla="*/ 1142113 w 2247013"/>
              <a:gd name="connsiteY1" fmla="*/ 0 h 1712354"/>
              <a:gd name="connsiteX2" fmla="*/ 2247013 w 2247013"/>
              <a:gd name="connsiteY2" fmla="*/ 838352 h 1712354"/>
              <a:gd name="connsiteX3" fmla="*/ 1142113 w 2247013"/>
              <a:gd name="connsiteY3" fmla="*/ 1676704 h 1712354"/>
              <a:gd name="connsiteX4" fmla="*/ 342013 w 2247013"/>
              <a:gd name="connsiteY4" fmla="*/ 1486203 h 1712354"/>
              <a:gd name="connsiteX5" fmla="*/ 37213 w 2247013"/>
              <a:gd name="connsiteY5" fmla="*/ 838352 h 1712354"/>
              <a:gd name="connsiteX0" fmla="*/ 177416 w 1993516"/>
              <a:gd name="connsiteY0" fmla="*/ 178946 h 1814948"/>
              <a:gd name="connsiteX1" fmla="*/ 888616 w 1993516"/>
              <a:gd name="connsiteY1" fmla="*/ 102594 h 1814948"/>
              <a:gd name="connsiteX2" fmla="*/ 1993516 w 1993516"/>
              <a:gd name="connsiteY2" fmla="*/ 940946 h 1814948"/>
              <a:gd name="connsiteX3" fmla="*/ 888616 w 1993516"/>
              <a:gd name="connsiteY3" fmla="*/ 1779298 h 1814948"/>
              <a:gd name="connsiteX4" fmla="*/ 88516 w 1993516"/>
              <a:gd name="connsiteY4" fmla="*/ 1588797 h 1814948"/>
              <a:gd name="connsiteX5" fmla="*/ 177416 w 1993516"/>
              <a:gd name="connsiteY5" fmla="*/ 178946 h 1814948"/>
              <a:gd name="connsiteX0" fmla="*/ 226214 w 2042314"/>
              <a:gd name="connsiteY0" fmla="*/ 192984 h 1828986"/>
              <a:gd name="connsiteX1" fmla="*/ 937414 w 2042314"/>
              <a:gd name="connsiteY1" fmla="*/ 116632 h 1828986"/>
              <a:gd name="connsiteX2" fmla="*/ 2042314 w 2042314"/>
              <a:gd name="connsiteY2" fmla="*/ 954984 h 1828986"/>
              <a:gd name="connsiteX3" fmla="*/ 937414 w 2042314"/>
              <a:gd name="connsiteY3" fmla="*/ 1793336 h 1828986"/>
              <a:gd name="connsiteX4" fmla="*/ 137314 w 2042314"/>
              <a:gd name="connsiteY4" fmla="*/ 1602835 h 1828986"/>
              <a:gd name="connsiteX5" fmla="*/ 226214 w 2042314"/>
              <a:gd name="connsiteY5" fmla="*/ 192984 h 1828986"/>
              <a:gd name="connsiteX0" fmla="*/ 226214 w 2097599"/>
              <a:gd name="connsiteY0" fmla="*/ 192984 h 1793336"/>
              <a:gd name="connsiteX1" fmla="*/ 937414 w 2097599"/>
              <a:gd name="connsiteY1" fmla="*/ 116632 h 1793336"/>
              <a:gd name="connsiteX2" fmla="*/ 2042314 w 2097599"/>
              <a:gd name="connsiteY2" fmla="*/ 954984 h 1793336"/>
              <a:gd name="connsiteX3" fmla="*/ 1864514 w 2097599"/>
              <a:gd name="connsiteY3" fmla="*/ 1602835 h 1793336"/>
              <a:gd name="connsiteX4" fmla="*/ 937414 w 2097599"/>
              <a:gd name="connsiteY4" fmla="*/ 1793336 h 1793336"/>
              <a:gd name="connsiteX5" fmla="*/ 137314 w 2097599"/>
              <a:gd name="connsiteY5" fmla="*/ 1602835 h 1793336"/>
              <a:gd name="connsiteX6" fmla="*/ 226214 w 2097599"/>
              <a:gd name="connsiteY6" fmla="*/ 192984 h 1793336"/>
              <a:gd name="connsiteX0" fmla="*/ 226214 w 1984329"/>
              <a:gd name="connsiteY0" fmla="*/ 189850 h 1790202"/>
              <a:gd name="connsiteX1" fmla="*/ 937414 w 1984329"/>
              <a:gd name="connsiteY1" fmla="*/ 113498 h 1790202"/>
              <a:gd name="connsiteX2" fmla="*/ 1864514 w 1984329"/>
              <a:gd name="connsiteY2" fmla="*/ 901050 h 1790202"/>
              <a:gd name="connsiteX3" fmla="*/ 1864514 w 1984329"/>
              <a:gd name="connsiteY3" fmla="*/ 1599701 h 1790202"/>
              <a:gd name="connsiteX4" fmla="*/ 937414 w 1984329"/>
              <a:gd name="connsiteY4" fmla="*/ 1790202 h 1790202"/>
              <a:gd name="connsiteX5" fmla="*/ 137314 w 1984329"/>
              <a:gd name="connsiteY5" fmla="*/ 1599701 h 1790202"/>
              <a:gd name="connsiteX6" fmla="*/ 226214 w 1984329"/>
              <a:gd name="connsiteY6" fmla="*/ 189850 h 1790202"/>
              <a:gd name="connsiteX0" fmla="*/ 226214 w 1965414"/>
              <a:gd name="connsiteY0" fmla="*/ 147911 h 1748263"/>
              <a:gd name="connsiteX1" fmla="*/ 937414 w 1965414"/>
              <a:gd name="connsiteY1" fmla="*/ 71559 h 1748263"/>
              <a:gd name="connsiteX2" fmla="*/ 1559714 w 1965414"/>
              <a:gd name="connsiteY2" fmla="*/ 97262 h 1748263"/>
              <a:gd name="connsiteX3" fmla="*/ 1864514 w 1965414"/>
              <a:gd name="connsiteY3" fmla="*/ 859111 h 1748263"/>
              <a:gd name="connsiteX4" fmla="*/ 1864514 w 1965414"/>
              <a:gd name="connsiteY4" fmla="*/ 1557762 h 1748263"/>
              <a:gd name="connsiteX5" fmla="*/ 937414 w 1965414"/>
              <a:gd name="connsiteY5" fmla="*/ 1748263 h 1748263"/>
              <a:gd name="connsiteX6" fmla="*/ 137314 w 1965414"/>
              <a:gd name="connsiteY6" fmla="*/ 1557762 h 1748263"/>
              <a:gd name="connsiteX7" fmla="*/ 226214 w 1965414"/>
              <a:gd name="connsiteY7" fmla="*/ 147911 h 1748263"/>
              <a:gd name="connsiteX0" fmla="*/ 183077 w 1922277"/>
              <a:gd name="connsiteY0" fmla="*/ 292676 h 1893028"/>
              <a:gd name="connsiteX1" fmla="*/ 1033977 w 1922277"/>
              <a:gd name="connsiteY1" fmla="*/ 424 h 1893028"/>
              <a:gd name="connsiteX2" fmla="*/ 1516577 w 1922277"/>
              <a:gd name="connsiteY2" fmla="*/ 242027 h 1893028"/>
              <a:gd name="connsiteX3" fmla="*/ 1821377 w 1922277"/>
              <a:gd name="connsiteY3" fmla="*/ 1003876 h 1893028"/>
              <a:gd name="connsiteX4" fmla="*/ 1821377 w 1922277"/>
              <a:gd name="connsiteY4" fmla="*/ 1702527 h 1893028"/>
              <a:gd name="connsiteX5" fmla="*/ 894277 w 1922277"/>
              <a:gd name="connsiteY5" fmla="*/ 1893028 h 1893028"/>
              <a:gd name="connsiteX6" fmla="*/ 94177 w 1922277"/>
              <a:gd name="connsiteY6" fmla="*/ 1702527 h 1893028"/>
              <a:gd name="connsiteX7" fmla="*/ 183077 w 1922277"/>
              <a:gd name="connsiteY7" fmla="*/ 292676 h 1893028"/>
              <a:gd name="connsiteX0" fmla="*/ 229929 w 1969129"/>
              <a:gd name="connsiteY0" fmla="*/ 298367 h 1898719"/>
              <a:gd name="connsiteX1" fmla="*/ 1080829 w 1969129"/>
              <a:gd name="connsiteY1" fmla="*/ 6115 h 1898719"/>
              <a:gd name="connsiteX2" fmla="*/ 1563429 w 1969129"/>
              <a:gd name="connsiteY2" fmla="*/ 247718 h 1898719"/>
              <a:gd name="connsiteX3" fmla="*/ 1868229 w 1969129"/>
              <a:gd name="connsiteY3" fmla="*/ 1009567 h 1898719"/>
              <a:gd name="connsiteX4" fmla="*/ 1868229 w 1969129"/>
              <a:gd name="connsiteY4" fmla="*/ 1708218 h 1898719"/>
              <a:gd name="connsiteX5" fmla="*/ 941129 w 1969129"/>
              <a:gd name="connsiteY5" fmla="*/ 1898719 h 1898719"/>
              <a:gd name="connsiteX6" fmla="*/ 141029 w 1969129"/>
              <a:gd name="connsiteY6" fmla="*/ 1708218 h 1898719"/>
              <a:gd name="connsiteX7" fmla="*/ 229929 w 1969129"/>
              <a:gd name="connsiteY7" fmla="*/ 298367 h 1898719"/>
              <a:gd name="connsiteX0" fmla="*/ 200674 w 1939874"/>
              <a:gd name="connsiteY0" fmla="*/ 292677 h 1893029"/>
              <a:gd name="connsiteX1" fmla="*/ 1051574 w 1939874"/>
              <a:gd name="connsiteY1" fmla="*/ 425 h 1893029"/>
              <a:gd name="connsiteX2" fmla="*/ 1534174 w 1939874"/>
              <a:gd name="connsiteY2" fmla="*/ 242028 h 1893029"/>
              <a:gd name="connsiteX3" fmla="*/ 1838974 w 1939874"/>
              <a:gd name="connsiteY3" fmla="*/ 1003877 h 1893029"/>
              <a:gd name="connsiteX4" fmla="*/ 1838974 w 1939874"/>
              <a:gd name="connsiteY4" fmla="*/ 1702528 h 1893029"/>
              <a:gd name="connsiteX5" fmla="*/ 911874 w 1939874"/>
              <a:gd name="connsiteY5" fmla="*/ 1893029 h 1893029"/>
              <a:gd name="connsiteX6" fmla="*/ 111774 w 1939874"/>
              <a:gd name="connsiteY6" fmla="*/ 1702528 h 1893029"/>
              <a:gd name="connsiteX7" fmla="*/ 200674 w 1939874"/>
              <a:gd name="connsiteY7" fmla="*/ 292677 h 1893029"/>
              <a:gd name="connsiteX0" fmla="*/ 200674 w 1939874"/>
              <a:gd name="connsiteY0" fmla="*/ 292677 h 1893029"/>
              <a:gd name="connsiteX1" fmla="*/ 1051574 w 1939874"/>
              <a:gd name="connsiteY1" fmla="*/ 425 h 1893029"/>
              <a:gd name="connsiteX2" fmla="*/ 1534174 w 1939874"/>
              <a:gd name="connsiteY2" fmla="*/ 242028 h 1893029"/>
              <a:gd name="connsiteX3" fmla="*/ 1838974 w 1939874"/>
              <a:gd name="connsiteY3" fmla="*/ 1003877 h 1893029"/>
              <a:gd name="connsiteX4" fmla="*/ 1838974 w 1939874"/>
              <a:gd name="connsiteY4" fmla="*/ 1702528 h 1893029"/>
              <a:gd name="connsiteX5" fmla="*/ 911874 w 1939874"/>
              <a:gd name="connsiteY5" fmla="*/ 1893029 h 1893029"/>
              <a:gd name="connsiteX6" fmla="*/ 111774 w 1939874"/>
              <a:gd name="connsiteY6" fmla="*/ 1702528 h 1893029"/>
              <a:gd name="connsiteX7" fmla="*/ 200674 w 1939874"/>
              <a:gd name="connsiteY7" fmla="*/ 292677 h 1893029"/>
              <a:gd name="connsiteX0" fmla="*/ 200674 w 1959333"/>
              <a:gd name="connsiteY0" fmla="*/ 292677 h 1923655"/>
              <a:gd name="connsiteX1" fmla="*/ 1051574 w 1959333"/>
              <a:gd name="connsiteY1" fmla="*/ 425 h 1923655"/>
              <a:gd name="connsiteX2" fmla="*/ 1534174 w 1959333"/>
              <a:gd name="connsiteY2" fmla="*/ 242028 h 1923655"/>
              <a:gd name="connsiteX3" fmla="*/ 1838974 w 1959333"/>
              <a:gd name="connsiteY3" fmla="*/ 1003877 h 1923655"/>
              <a:gd name="connsiteX4" fmla="*/ 1868002 w 1959333"/>
              <a:gd name="connsiteY4" fmla="*/ 1833156 h 1923655"/>
              <a:gd name="connsiteX5" fmla="*/ 911874 w 1959333"/>
              <a:gd name="connsiteY5" fmla="*/ 1893029 h 1923655"/>
              <a:gd name="connsiteX6" fmla="*/ 111774 w 1959333"/>
              <a:gd name="connsiteY6" fmla="*/ 1702528 h 1923655"/>
              <a:gd name="connsiteX7" fmla="*/ 200674 w 1959333"/>
              <a:gd name="connsiteY7" fmla="*/ 292677 h 192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9333" h="1923655">
                <a:moveTo>
                  <a:pt x="200674" y="292677"/>
                </a:moveTo>
                <a:cubicBezTo>
                  <a:pt x="420807" y="47093"/>
                  <a:pt x="829324" y="8867"/>
                  <a:pt x="1051574" y="425"/>
                </a:cubicBezTo>
                <a:cubicBezTo>
                  <a:pt x="1273824" y="-8016"/>
                  <a:pt x="1379657" y="110769"/>
                  <a:pt x="1534174" y="242028"/>
                </a:cubicBezTo>
                <a:cubicBezTo>
                  <a:pt x="1688691" y="373287"/>
                  <a:pt x="1675991" y="813377"/>
                  <a:pt x="1838974" y="1003877"/>
                </a:cubicBezTo>
                <a:cubicBezTo>
                  <a:pt x="1913057" y="1194377"/>
                  <a:pt x="2052152" y="1693431"/>
                  <a:pt x="1868002" y="1833156"/>
                </a:cubicBezTo>
                <a:cubicBezTo>
                  <a:pt x="1683852" y="1972881"/>
                  <a:pt x="1204579" y="1914800"/>
                  <a:pt x="911874" y="1893029"/>
                </a:cubicBezTo>
                <a:cubicBezTo>
                  <a:pt x="619169" y="1871258"/>
                  <a:pt x="295924" y="1842253"/>
                  <a:pt x="111774" y="1702528"/>
                </a:cubicBezTo>
                <a:cubicBezTo>
                  <a:pt x="-72376" y="1562803"/>
                  <a:pt x="-19459" y="538261"/>
                  <a:pt x="200674" y="2926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Oval 4">
            <a:extLst>
              <a:ext uri="{FF2B5EF4-FFF2-40B4-BE49-F238E27FC236}">
                <a16:creationId xmlns:a16="http://schemas.microsoft.com/office/drawing/2014/main" id="{1AFA4BDA-73D9-4272-B7B9-E1CC9BFB79B9}"/>
              </a:ext>
            </a:extLst>
          </p:cNvPr>
          <p:cNvSpPr/>
          <p:nvPr/>
        </p:nvSpPr>
        <p:spPr>
          <a:xfrm>
            <a:off x="10790578" y="5271456"/>
            <a:ext cx="1487203" cy="1417912"/>
          </a:xfrm>
          <a:custGeom>
            <a:avLst/>
            <a:gdLst>
              <a:gd name="connsiteX0" fmla="*/ 0 w 2209800"/>
              <a:gd name="connsiteY0" fmla="*/ 838352 h 1676704"/>
              <a:gd name="connsiteX1" fmla="*/ 1104900 w 2209800"/>
              <a:gd name="connsiteY1" fmla="*/ 0 h 1676704"/>
              <a:gd name="connsiteX2" fmla="*/ 2209800 w 2209800"/>
              <a:gd name="connsiteY2" fmla="*/ 838352 h 1676704"/>
              <a:gd name="connsiteX3" fmla="*/ 1104900 w 2209800"/>
              <a:gd name="connsiteY3" fmla="*/ 1676704 h 1676704"/>
              <a:gd name="connsiteX4" fmla="*/ 0 w 2209800"/>
              <a:gd name="connsiteY4" fmla="*/ 838352 h 1676704"/>
              <a:gd name="connsiteX0" fmla="*/ 37213 w 2247013"/>
              <a:gd name="connsiteY0" fmla="*/ 838352 h 1712354"/>
              <a:gd name="connsiteX1" fmla="*/ 1142113 w 2247013"/>
              <a:gd name="connsiteY1" fmla="*/ 0 h 1712354"/>
              <a:gd name="connsiteX2" fmla="*/ 2247013 w 2247013"/>
              <a:gd name="connsiteY2" fmla="*/ 838352 h 1712354"/>
              <a:gd name="connsiteX3" fmla="*/ 1142113 w 2247013"/>
              <a:gd name="connsiteY3" fmla="*/ 1676704 h 1712354"/>
              <a:gd name="connsiteX4" fmla="*/ 342013 w 2247013"/>
              <a:gd name="connsiteY4" fmla="*/ 1486203 h 1712354"/>
              <a:gd name="connsiteX5" fmla="*/ 37213 w 2247013"/>
              <a:gd name="connsiteY5" fmla="*/ 838352 h 1712354"/>
              <a:gd name="connsiteX0" fmla="*/ 177416 w 1993516"/>
              <a:gd name="connsiteY0" fmla="*/ 178946 h 1814948"/>
              <a:gd name="connsiteX1" fmla="*/ 888616 w 1993516"/>
              <a:gd name="connsiteY1" fmla="*/ 102594 h 1814948"/>
              <a:gd name="connsiteX2" fmla="*/ 1993516 w 1993516"/>
              <a:gd name="connsiteY2" fmla="*/ 940946 h 1814948"/>
              <a:gd name="connsiteX3" fmla="*/ 888616 w 1993516"/>
              <a:gd name="connsiteY3" fmla="*/ 1779298 h 1814948"/>
              <a:gd name="connsiteX4" fmla="*/ 88516 w 1993516"/>
              <a:gd name="connsiteY4" fmla="*/ 1588797 h 1814948"/>
              <a:gd name="connsiteX5" fmla="*/ 177416 w 1993516"/>
              <a:gd name="connsiteY5" fmla="*/ 178946 h 1814948"/>
              <a:gd name="connsiteX0" fmla="*/ 226214 w 2042314"/>
              <a:gd name="connsiteY0" fmla="*/ 192984 h 1828986"/>
              <a:gd name="connsiteX1" fmla="*/ 937414 w 2042314"/>
              <a:gd name="connsiteY1" fmla="*/ 116632 h 1828986"/>
              <a:gd name="connsiteX2" fmla="*/ 2042314 w 2042314"/>
              <a:gd name="connsiteY2" fmla="*/ 954984 h 1828986"/>
              <a:gd name="connsiteX3" fmla="*/ 937414 w 2042314"/>
              <a:gd name="connsiteY3" fmla="*/ 1793336 h 1828986"/>
              <a:gd name="connsiteX4" fmla="*/ 137314 w 2042314"/>
              <a:gd name="connsiteY4" fmla="*/ 1602835 h 1828986"/>
              <a:gd name="connsiteX5" fmla="*/ 226214 w 2042314"/>
              <a:gd name="connsiteY5" fmla="*/ 192984 h 1828986"/>
              <a:gd name="connsiteX0" fmla="*/ 226214 w 2097599"/>
              <a:gd name="connsiteY0" fmla="*/ 192984 h 1793336"/>
              <a:gd name="connsiteX1" fmla="*/ 937414 w 2097599"/>
              <a:gd name="connsiteY1" fmla="*/ 116632 h 1793336"/>
              <a:gd name="connsiteX2" fmla="*/ 2042314 w 2097599"/>
              <a:gd name="connsiteY2" fmla="*/ 954984 h 1793336"/>
              <a:gd name="connsiteX3" fmla="*/ 1864514 w 2097599"/>
              <a:gd name="connsiteY3" fmla="*/ 1602835 h 1793336"/>
              <a:gd name="connsiteX4" fmla="*/ 937414 w 2097599"/>
              <a:gd name="connsiteY4" fmla="*/ 1793336 h 1793336"/>
              <a:gd name="connsiteX5" fmla="*/ 137314 w 2097599"/>
              <a:gd name="connsiteY5" fmla="*/ 1602835 h 1793336"/>
              <a:gd name="connsiteX6" fmla="*/ 226214 w 2097599"/>
              <a:gd name="connsiteY6" fmla="*/ 192984 h 1793336"/>
              <a:gd name="connsiteX0" fmla="*/ 226214 w 1984329"/>
              <a:gd name="connsiteY0" fmla="*/ 189850 h 1790202"/>
              <a:gd name="connsiteX1" fmla="*/ 937414 w 1984329"/>
              <a:gd name="connsiteY1" fmla="*/ 113498 h 1790202"/>
              <a:gd name="connsiteX2" fmla="*/ 1864514 w 1984329"/>
              <a:gd name="connsiteY2" fmla="*/ 901050 h 1790202"/>
              <a:gd name="connsiteX3" fmla="*/ 1864514 w 1984329"/>
              <a:gd name="connsiteY3" fmla="*/ 1599701 h 1790202"/>
              <a:gd name="connsiteX4" fmla="*/ 937414 w 1984329"/>
              <a:gd name="connsiteY4" fmla="*/ 1790202 h 1790202"/>
              <a:gd name="connsiteX5" fmla="*/ 137314 w 1984329"/>
              <a:gd name="connsiteY5" fmla="*/ 1599701 h 1790202"/>
              <a:gd name="connsiteX6" fmla="*/ 226214 w 1984329"/>
              <a:gd name="connsiteY6" fmla="*/ 189850 h 1790202"/>
              <a:gd name="connsiteX0" fmla="*/ 226214 w 1965414"/>
              <a:gd name="connsiteY0" fmla="*/ 147911 h 1748263"/>
              <a:gd name="connsiteX1" fmla="*/ 937414 w 1965414"/>
              <a:gd name="connsiteY1" fmla="*/ 71559 h 1748263"/>
              <a:gd name="connsiteX2" fmla="*/ 1559714 w 1965414"/>
              <a:gd name="connsiteY2" fmla="*/ 97262 h 1748263"/>
              <a:gd name="connsiteX3" fmla="*/ 1864514 w 1965414"/>
              <a:gd name="connsiteY3" fmla="*/ 859111 h 1748263"/>
              <a:gd name="connsiteX4" fmla="*/ 1864514 w 1965414"/>
              <a:gd name="connsiteY4" fmla="*/ 1557762 h 1748263"/>
              <a:gd name="connsiteX5" fmla="*/ 937414 w 1965414"/>
              <a:gd name="connsiteY5" fmla="*/ 1748263 h 1748263"/>
              <a:gd name="connsiteX6" fmla="*/ 137314 w 1965414"/>
              <a:gd name="connsiteY6" fmla="*/ 1557762 h 1748263"/>
              <a:gd name="connsiteX7" fmla="*/ 226214 w 1965414"/>
              <a:gd name="connsiteY7" fmla="*/ 147911 h 1748263"/>
              <a:gd name="connsiteX0" fmla="*/ 183077 w 1922277"/>
              <a:gd name="connsiteY0" fmla="*/ 292676 h 1893028"/>
              <a:gd name="connsiteX1" fmla="*/ 1033977 w 1922277"/>
              <a:gd name="connsiteY1" fmla="*/ 424 h 1893028"/>
              <a:gd name="connsiteX2" fmla="*/ 1516577 w 1922277"/>
              <a:gd name="connsiteY2" fmla="*/ 242027 h 1893028"/>
              <a:gd name="connsiteX3" fmla="*/ 1821377 w 1922277"/>
              <a:gd name="connsiteY3" fmla="*/ 1003876 h 1893028"/>
              <a:gd name="connsiteX4" fmla="*/ 1821377 w 1922277"/>
              <a:gd name="connsiteY4" fmla="*/ 1702527 h 1893028"/>
              <a:gd name="connsiteX5" fmla="*/ 894277 w 1922277"/>
              <a:gd name="connsiteY5" fmla="*/ 1893028 h 1893028"/>
              <a:gd name="connsiteX6" fmla="*/ 94177 w 1922277"/>
              <a:gd name="connsiteY6" fmla="*/ 1702527 h 1893028"/>
              <a:gd name="connsiteX7" fmla="*/ 183077 w 1922277"/>
              <a:gd name="connsiteY7" fmla="*/ 292676 h 1893028"/>
              <a:gd name="connsiteX0" fmla="*/ 229929 w 1969129"/>
              <a:gd name="connsiteY0" fmla="*/ 298367 h 1898719"/>
              <a:gd name="connsiteX1" fmla="*/ 1080829 w 1969129"/>
              <a:gd name="connsiteY1" fmla="*/ 6115 h 1898719"/>
              <a:gd name="connsiteX2" fmla="*/ 1563429 w 1969129"/>
              <a:gd name="connsiteY2" fmla="*/ 247718 h 1898719"/>
              <a:gd name="connsiteX3" fmla="*/ 1868229 w 1969129"/>
              <a:gd name="connsiteY3" fmla="*/ 1009567 h 1898719"/>
              <a:gd name="connsiteX4" fmla="*/ 1868229 w 1969129"/>
              <a:gd name="connsiteY4" fmla="*/ 1708218 h 1898719"/>
              <a:gd name="connsiteX5" fmla="*/ 941129 w 1969129"/>
              <a:gd name="connsiteY5" fmla="*/ 1898719 h 1898719"/>
              <a:gd name="connsiteX6" fmla="*/ 141029 w 1969129"/>
              <a:gd name="connsiteY6" fmla="*/ 1708218 h 1898719"/>
              <a:gd name="connsiteX7" fmla="*/ 229929 w 1969129"/>
              <a:gd name="connsiteY7" fmla="*/ 298367 h 1898719"/>
              <a:gd name="connsiteX0" fmla="*/ 200674 w 1939874"/>
              <a:gd name="connsiteY0" fmla="*/ 292677 h 1893029"/>
              <a:gd name="connsiteX1" fmla="*/ 1051574 w 1939874"/>
              <a:gd name="connsiteY1" fmla="*/ 425 h 1893029"/>
              <a:gd name="connsiteX2" fmla="*/ 1534174 w 1939874"/>
              <a:gd name="connsiteY2" fmla="*/ 242028 h 1893029"/>
              <a:gd name="connsiteX3" fmla="*/ 1838974 w 1939874"/>
              <a:gd name="connsiteY3" fmla="*/ 1003877 h 1893029"/>
              <a:gd name="connsiteX4" fmla="*/ 1838974 w 1939874"/>
              <a:gd name="connsiteY4" fmla="*/ 1702528 h 1893029"/>
              <a:gd name="connsiteX5" fmla="*/ 911874 w 1939874"/>
              <a:gd name="connsiteY5" fmla="*/ 1893029 h 1893029"/>
              <a:gd name="connsiteX6" fmla="*/ 111774 w 1939874"/>
              <a:gd name="connsiteY6" fmla="*/ 1702528 h 1893029"/>
              <a:gd name="connsiteX7" fmla="*/ 200674 w 1939874"/>
              <a:gd name="connsiteY7" fmla="*/ 292677 h 1893029"/>
              <a:gd name="connsiteX0" fmla="*/ 200674 w 1939874"/>
              <a:gd name="connsiteY0" fmla="*/ 292677 h 1893029"/>
              <a:gd name="connsiteX1" fmla="*/ 1051574 w 1939874"/>
              <a:gd name="connsiteY1" fmla="*/ 425 h 1893029"/>
              <a:gd name="connsiteX2" fmla="*/ 1534174 w 1939874"/>
              <a:gd name="connsiteY2" fmla="*/ 242028 h 1893029"/>
              <a:gd name="connsiteX3" fmla="*/ 1838974 w 1939874"/>
              <a:gd name="connsiteY3" fmla="*/ 1003877 h 1893029"/>
              <a:gd name="connsiteX4" fmla="*/ 1838974 w 1939874"/>
              <a:gd name="connsiteY4" fmla="*/ 1702528 h 1893029"/>
              <a:gd name="connsiteX5" fmla="*/ 911874 w 1939874"/>
              <a:gd name="connsiteY5" fmla="*/ 1893029 h 1893029"/>
              <a:gd name="connsiteX6" fmla="*/ 111774 w 1939874"/>
              <a:gd name="connsiteY6" fmla="*/ 1702528 h 1893029"/>
              <a:gd name="connsiteX7" fmla="*/ 200674 w 1939874"/>
              <a:gd name="connsiteY7" fmla="*/ 292677 h 1893029"/>
              <a:gd name="connsiteX0" fmla="*/ 200674 w 1959333"/>
              <a:gd name="connsiteY0" fmla="*/ 292677 h 1923655"/>
              <a:gd name="connsiteX1" fmla="*/ 1051574 w 1959333"/>
              <a:gd name="connsiteY1" fmla="*/ 425 h 1923655"/>
              <a:gd name="connsiteX2" fmla="*/ 1534174 w 1959333"/>
              <a:gd name="connsiteY2" fmla="*/ 242028 h 1923655"/>
              <a:gd name="connsiteX3" fmla="*/ 1838974 w 1959333"/>
              <a:gd name="connsiteY3" fmla="*/ 1003877 h 1923655"/>
              <a:gd name="connsiteX4" fmla="*/ 1868002 w 1959333"/>
              <a:gd name="connsiteY4" fmla="*/ 1833156 h 1923655"/>
              <a:gd name="connsiteX5" fmla="*/ 911874 w 1959333"/>
              <a:gd name="connsiteY5" fmla="*/ 1893029 h 1923655"/>
              <a:gd name="connsiteX6" fmla="*/ 111774 w 1959333"/>
              <a:gd name="connsiteY6" fmla="*/ 1702528 h 1923655"/>
              <a:gd name="connsiteX7" fmla="*/ 200674 w 1959333"/>
              <a:gd name="connsiteY7" fmla="*/ 292677 h 192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9333" h="1923655">
                <a:moveTo>
                  <a:pt x="200674" y="292677"/>
                </a:moveTo>
                <a:cubicBezTo>
                  <a:pt x="420807" y="47093"/>
                  <a:pt x="829324" y="8867"/>
                  <a:pt x="1051574" y="425"/>
                </a:cubicBezTo>
                <a:cubicBezTo>
                  <a:pt x="1273824" y="-8016"/>
                  <a:pt x="1379657" y="110769"/>
                  <a:pt x="1534174" y="242028"/>
                </a:cubicBezTo>
                <a:cubicBezTo>
                  <a:pt x="1688691" y="373287"/>
                  <a:pt x="1675991" y="813377"/>
                  <a:pt x="1838974" y="1003877"/>
                </a:cubicBezTo>
                <a:cubicBezTo>
                  <a:pt x="1913057" y="1194377"/>
                  <a:pt x="2052152" y="1693431"/>
                  <a:pt x="1868002" y="1833156"/>
                </a:cubicBezTo>
                <a:cubicBezTo>
                  <a:pt x="1683852" y="1972881"/>
                  <a:pt x="1204579" y="1914800"/>
                  <a:pt x="911874" y="1893029"/>
                </a:cubicBezTo>
                <a:cubicBezTo>
                  <a:pt x="619169" y="1871258"/>
                  <a:pt x="295924" y="1842253"/>
                  <a:pt x="111774" y="1702528"/>
                </a:cubicBezTo>
                <a:cubicBezTo>
                  <a:pt x="-72376" y="1562803"/>
                  <a:pt x="-19459" y="538261"/>
                  <a:pt x="200674" y="2926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B4B1E9-CAEC-4920-BCF1-8C476EF0EDF1}"/>
              </a:ext>
            </a:extLst>
          </p:cNvPr>
          <p:cNvGrpSpPr/>
          <p:nvPr/>
        </p:nvGrpSpPr>
        <p:grpSpPr>
          <a:xfrm rot="198628">
            <a:off x="8202448" y="1477024"/>
            <a:ext cx="3460572" cy="2723742"/>
            <a:chOff x="8202448" y="1477024"/>
            <a:chExt cx="3460572" cy="272374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7EE862A-5728-46B2-A937-E0052D801134}"/>
                </a:ext>
              </a:extLst>
            </p:cNvPr>
            <p:cNvGrpSpPr/>
            <p:nvPr/>
          </p:nvGrpSpPr>
          <p:grpSpPr>
            <a:xfrm rot="20816831">
              <a:off x="8202448" y="1477024"/>
              <a:ext cx="3460572" cy="2723742"/>
              <a:chOff x="2325509" y="2368625"/>
              <a:chExt cx="3460572" cy="2723742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F5F22775-E818-4AC9-B1A6-C50D1D45DAF2}"/>
                  </a:ext>
                </a:extLst>
              </p:cNvPr>
              <p:cNvGrpSpPr/>
              <p:nvPr/>
            </p:nvGrpSpPr>
            <p:grpSpPr>
              <a:xfrm rot="1160024">
                <a:off x="2325509" y="2429407"/>
                <a:ext cx="3460572" cy="2662960"/>
                <a:chOff x="933399" y="1892254"/>
                <a:chExt cx="6919675" cy="5324805"/>
              </a:xfrm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AEFAA7CD-09B4-4DC0-81B4-396D1BA023DC}"/>
                    </a:ext>
                  </a:extLst>
                </p:cNvPr>
                <p:cNvSpPr/>
                <p:nvPr/>
              </p:nvSpPr>
              <p:spPr>
                <a:xfrm>
                  <a:off x="1468396" y="1892254"/>
                  <a:ext cx="364515" cy="1075331"/>
                </a:xfrm>
                <a:custGeom>
                  <a:avLst/>
                  <a:gdLst>
                    <a:gd name="connsiteX0" fmla="*/ 444273 w 1149350"/>
                    <a:gd name="connsiteY0" fmla="*/ 129 h 1075331"/>
                    <a:gd name="connsiteX1" fmla="*/ 574675 w 1149350"/>
                    <a:gd name="connsiteY1" fmla="*/ 14881 h 1075331"/>
                    <a:gd name="connsiteX2" fmla="*/ 1149350 w 1149350"/>
                    <a:gd name="connsiteY2" fmla="*/ 545106 h 1075331"/>
                    <a:gd name="connsiteX3" fmla="*/ 574675 w 1149350"/>
                    <a:gd name="connsiteY3" fmla="*/ 1075331 h 1075331"/>
                    <a:gd name="connsiteX4" fmla="*/ 0 w 1149350"/>
                    <a:gd name="connsiteY4" fmla="*/ 545106 h 1075331"/>
                    <a:gd name="connsiteX5" fmla="*/ 444273 w 1149350"/>
                    <a:gd name="connsiteY5" fmla="*/ 129 h 1075331"/>
                    <a:gd name="connsiteX6" fmla="*/ 535369 w 1149350"/>
                    <a:gd name="connsiteY6" fmla="*/ 169657 h 1075331"/>
                    <a:gd name="connsiteX7" fmla="*/ 231210 w 1149350"/>
                    <a:gd name="connsiteY7" fmla="*/ 542759 h 1075331"/>
                    <a:gd name="connsiteX8" fmla="*/ 624645 w 1149350"/>
                    <a:gd name="connsiteY8" fmla="*/ 905762 h 1075331"/>
                    <a:gd name="connsiteX9" fmla="*/ 1018079 w 1149350"/>
                    <a:gd name="connsiteY9" fmla="*/ 542759 h 1075331"/>
                    <a:gd name="connsiteX10" fmla="*/ 624645 w 1149350"/>
                    <a:gd name="connsiteY10" fmla="*/ 179756 h 1075331"/>
                    <a:gd name="connsiteX11" fmla="*/ 535369 w 1149350"/>
                    <a:gd name="connsiteY11" fmla="*/ 169657 h 107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49350" h="1075331">
                      <a:moveTo>
                        <a:pt x="444273" y="129"/>
                      </a:moveTo>
                      <a:cubicBezTo>
                        <a:pt x="485156" y="-857"/>
                        <a:pt x="528652" y="3768"/>
                        <a:pt x="574675" y="14881"/>
                      </a:cubicBezTo>
                      <a:cubicBezTo>
                        <a:pt x="942859" y="103781"/>
                        <a:pt x="1149350" y="252271"/>
                        <a:pt x="1149350" y="545106"/>
                      </a:cubicBezTo>
                      <a:cubicBezTo>
                        <a:pt x="1149350" y="837941"/>
                        <a:pt x="892059" y="1075331"/>
                        <a:pt x="574675" y="1075331"/>
                      </a:cubicBezTo>
                      <a:cubicBezTo>
                        <a:pt x="257291" y="1075331"/>
                        <a:pt x="0" y="837941"/>
                        <a:pt x="0" y="545106"/>
                      </a:cubicBezTo>
                      <a:cubicBezTo>
                        <a:pt x="0" y="288875"/>
                        <a:pt x="158095" y="7031"/>
                        <a:pt x="444273" y="129"/>
                      </a:cubicBezTo>
                      <a:close/>
                      <a:moveTo>
                        <a:pt x="535369" y="169657"/>
                      </a:moveTo>
                      <a:cubicBezTo>
                        <a:pt x="339445" y="174381"/>
                        <a:pt x="231210" y="367338"/>
                        <a:pt x="231210" y="542759"/>
                      </a:cubicBezTo>
                      <a:cubicBezTo>
                        <a:pt x="231210" y="743240"/>
                        <a:pt x="407357" y="905762"/>
                        <a:pt x="624645" y="905762"/>
                      </a:cubicBezTo>
                      <a:cubicBezTo>
                        <a:pt x="841932" y="905762"/>
                        <a:pt x="1018079" y="743240"/>
                        <a:pt x="1018079" y="542759"/>
                      </a:cubicBezTo>
                      <a:cubicBezTo>
                        <a:pt x="1018079" y="342278"/>
                        <a:pt x="876711" y="240619"/>
                        <a:pt x="624645" y="179756"/>
                      </a:cubicBezTo>
                      <a:cubicBezTo>
                        <a:pt x="593137" y="172148"/>
                        <a:pt x="563358" y="168982"/>
                        <a:pt x="535369" y="169657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Rectangle 17">
                  <a:extLst>
                    <a:ext uri="{FF2B5EF4-FFF2-40B4-BE49-F238E27FC236}">
                      <a16:creationId xmlns:a16="http://schemas.microsoft.com/office/drawing/2014/main" id="{B74D6065-02B6-4E83-8343-65B3806110DD}"/>
                    </a:ext>
                  </a:extLst>
                </p:cNvPr>
                <p:cNvSpPr/>
                <p:nvPr/>
              </p:nvSpPr>
              <p:spPr>
                <a:xfrm rot="18727295" flipH="1">
                  <a:off x="4913451" y="5118649"/>
                  <a:ext cx="1109964" cy="1606657"/>
                </a:xfrm>
                <a:custGeom>
                  <a:avLst/>
                  <a:gdLst>
                    <a:gd name="connsiteX0" fmla="*/ 0 w 139700"/>
                    <a:gd name="connsiteY0" fmla="*/ 0 h 205828"/>
                    <a:gd name="connsiteX1" fmla="*/ 139700 w 139700"/>
                    <a:gd name="connsiteY1" fmla="*/ 0 h 205828"/>
                    <a:gd name="connsiteX2" fmla="*/ 139700 w 139700"/>
                    <a:gd name="connsiteY2" fmla="*/ 205828 h 205828"/>
                    <a:gd name="connsiteX3" fmla="*/ 0 w 139700"/>
                    <a:gd name="connsiteY3" fmla="*/ 205828 h 205828"/>
                    <a:gd name="connsiteX4" fmla="*/ 0 w 139700"/>
                    <a:gd name="connsiteY4" fmla="*/ 0 h 205828"/>
                    <a:gd name="connsiteX0" fmla="*/ 0 w 139700"/>
                    <a:gd name="connsiteY0" fmla="*/ 0 h 205828"/>
                    <a:gd name="connsiteX1" fmla="*/ 139700 w 139700"/>
                    <a:gd name="connsiteY1" fmla="*/ 0 h 205828"/>
                    <a:gd name="connsiteX2" fmla="*/ 98425 w 139700"/>
                    <a:gd name="connsiteY2" fmla="*/ 123825 h 205828"/>
                    <a:gd name="connsiteX3" fmla="*/ 139700 w 139700"/>
                    <a:gd name="connsiteY3" fmla="*/ 205828 h 205828"/>
                    <a:gd name="connsiteX4" fmla="*/ 0 w 139700"/>
                    <a:gd name="connsiteY4" fmla="*/ 205828 h 205828"/>
                    <a:gd name="connsiteX5" fmla="*/ 0 w 139700"/>
                    <a:gd name="connsiteY5" fmla="*/ 0 h 205828"/>
                    <a:gd name="connsiteX0" fmla="*/ 0 w 139700"/>
                    <a:gd name="connsiteY0" fmla="*/ 0 h 205828"/>
                    <a:gd name="connsiteX1" fmla="*/ 139700 w 139700"/>
                    <a:gd name="connsiteY1" fmla="*/ 0 h 205828"/>
                    <a:gd name="connsiteX2" fmla="*/ 98425 w 139700"/>
                    <a:gd name="connsiteY2" fmla="*/ 123825 h 205828"/>
                    <a:gd name="connsiteX3" fmla="*/ 139700 w 139700"/>
                    <a:gd name="connsiteY3" fmla="*/ 205828 h 205828"/>
                    <a:gd name="connsiteX4" fmla="*/ 0 w 139700"/>
                    <a:gd name="connsiteY4" fmla="*/ 205828 h 205828"/>
                    <a:gd name="connsiteX5" fmla="*/ 0 w 139700"/>
                    <a:gd name="connsiteY5" fmla="*/ 0 h 205828"/>
                    <a:gd name="connsiteX0" fmla="*/ 0 w 179506"/>
                    <a:gd name="connsiteY0" fmla="*/ 0 h 205828"/>
                    <a:gd name="connsiteX1" fmla="*/ 139700 w 179506"/>
                    <a:gd name="connsiteY1" fmla="*/ 0 h 205828"/>
                    <a:gd name="connsiteX2" fmla="*/ 98425 w 179506"/>
                    <a:gd name="connsiteY2" fmla="*/ 123825 h 205828"/>
                    <a:gd name="connsiteX3" fmla="*/ 139700 w 179506"/>
                    <a:gd name="connsiteY3" fmla="*/ 205828 h 205828"/>
                    <a:gd name="connsiteX4" fmla="*/ 0 w 179506"/>
                    <a:gd name="connsiteY4" fmla="*/ 205828 h 205828"/>
                    <a:gd name="connsiteX5" fmla="*/ 0 w 179506"/>
                    <a:gd name="connsiteY5" fmla="*/ 0 h 205828"/>
                    <a:gd name="connsiteX0" fmla="*/ 0 w 171195"/>
                    <a:gd name="connsiteY0" fmla="*/ 0 h 205828"/>
                    <a:gd name="connsiteX1" fmla="*/ 139700 w 171195"/>
                    <a:gd name="connsiteY1" fmla="*/ 0 h 205828"/>
                    <a:gd name="connsiteX2" fmla="*/ 98425 w 171195"/>
                    <a:gd name="connsiteY2" fmla="*/ 123825 h 205828"/>
                    <a:gd name="connsiteX3" fmla="*/ 139700 w 171195"/>
                    <a:gd name="connsiteY3" fmla="*/ 205828 h 205828"/>
                    <a:gd name="connsiteX4" fmla="*/ 0 w 171195"/>
                    <a:gd name="connsiteY4" fmla="*/ 205828 h 205828"/>
                    <a:gd name="connsiteX5" fmla="*/ 0 w 171195"/>
                    <a:gd name="connsiteY5" fmla="*/ 0 h 205828"/>
                    <a:gd name="connsiteX0" fmla="*/ 0 w 181837"/>
                    <a:gd name="connsiteY0" fmla="*/ 0 h 205828"/>
                    <a:gd name="connsiteX1" fmla="*/ 139700 w 181837"/>
                    <a:gd name="connsiteY1" fmla="*/ 0 h 205828"/>
                    <a:gd name="connsiteX2" fmla="*/ 98425 w 181837"/>
                    <a:gd name="connsiteY2" fmla="*/ 123825 h 205828"/>
                    <a:gd name="connsiteX3" fmla="*/ 139700 w 181837"/>
                    <a:gd name="connsiteY3" fmla="*/ 205828 h 205828"/>
                    <a:gd name="connsiteX4" fmla="*/ 0 w 181837"/>
                    <a:gd name="connsiteY4" fmla="*/ 205828 h 205828"/>
                    <a:gd name="connsiteX5" fmla="*/ 0 w 181837"/>
                    <a:gd name="connsiteY5" fmla="*/ 0 h 205828"/>
                    <a:gd name="connsiteX0" fmla="*/ 0 w 181837"/>
                    <a:gd name="connsiteY0" fmla="*/ 0 h 205828"/>
                    <a:gd name="connsiteX1" fmla="*/ 139700 w 181837"/>
                    <a:gd name="connsiteY1" fmla="*/ 0 h 205828"/>
                    <a:gd name="connsiteX2" fmla="*/ 98425 w 181837"/>
                    <a:gd name="connsiteY2" fmla="*/ 123825 h 205828"/>
                    <a:gd name="connsiteX3" fmla="*/ 139700 w 181837"/>
                    <a:gd name="connsiteY3" fmla="*/ 205828 h 205828"/>
                    <a:gd name="connsiteX4" fmla="*/ 0 w 181837"/>
                    <a:gd name="connsiteY4" fmla="*/ 205828 h 205828"/>
                    <a:gd name="connsiteX5" fmla="*/ 0 w 181837"/>
                    <a:gd name="connsiteY5" fmla="*/ 0 h 205828"/>
                    <a:gd name="connsiteX0" fmla="*/ 0 w 171593"/>
                    <a:gd name="connsiteY0" fmla="*/ 0 h 205828"/>
                    <a:gd name="connsiteX1" fmla="*/ 139700 w 171593"/>
                    <a:gd name="connsiteY1" fmla="*/ 0 h 205828"/>
                    <a:gd name="connsiteX2" fmla="*/ 98425 w 171593"/>
                    <a:gd name="connsiteY2" fmla="*/ 123825 h 205828"/>
                    <a:gd name="connsiteX3" fmla="*/ 139700 w 171593"/>
                    <a:gd name="connsiteY3" fmla="*/ 205828 h 205828"/>
                    <a:gd name="connsiteX4" fmla="*/ 0 w 171593"/>
                    <a:gd name="connsiteY4" fmla="*/ 205828 h 205828"/>
                    <a:gd name="connsiteX5" fmla="*/ 0 w 171593"/>
                    <a:gd name="connsiteY5" fmla="*/ 0 h 205828"/>
                    <a:gd name="connsiteX0" fmla="*/ 6349 w 177942"/>
                    <a:gd name="connsiteY0" fmla="*/ 0 h 205828"/>
                    <a:gd name="connsiteX1" fmla="*/ 146049 w 177942"/>
                    <a:gd name="connsiteY1" fmla="*/ 0 h 205828"/>
                    <a:gd name="connsiteX2" fmla="*/ 104774 w 177942"/>
                    <a:gd name="connsiteY2" fmla="*/ 123825 h 205828"/>
                    <a:gd name="connsiteX3" fmla="*/ 146049 w 177942"/>
                    <a:gd name="connsiteY3" fmla="*/ 205828 h 205828"/>
                    <a:gd name="connsiteX4" fmla="*/ 6349 w 177942"/>
                    <a:gd name="connsiteY4" fmla="*/ 205828 h 205828"/>
                    <a:gd name="connsiteX5" fmla="*/ 6349 w 177942"/>
                    <a:gd name="connsiteY5" fmla="*/ 0 h 205828"/>
                    <a:gd name="connsiteX0" fmla="*/ 6349 w 177942"/>
                    <a:gd name="connsiteY0" fmla="*/ 19431 h 225259"/>
                    <a:gd name="connsiteX1" fmla="*/ 53799 w 177942"/>
                    <a:gd name="connsiteY1" fmla="*/ 0 h 225259"/>
                    <a:gd name="connsiteX2" fmla="*/ 104774 w 177942"/>
                    <a:gd name="connsiteY2" fmla="*/ 143256 h 225259"/>
                    <a:gd name="connsiteX3" fmla="*/ 146049 w 177942"/>
                    <a:gd name="connsiteY3" fmla="*/ 225259 h 225259"/>
                    <a:gd name="connsiteX4" fmla="*/ 6349 w 177942"/>
                    <a:gd name="connsiteY4" fmla="*/ 225259 h 225259"/>
                    <a:gd name="connsiteX5" fmla="*/ 6349 w 177942"/>
                    <a:gd name="connsiteY5" fmla="*/ 19431 h 225259"/>
                    <a:gd name="connsiteX0" fmla="*/ 0 w 241703"/>
                    <a:gd name="connsiteY0" fmla="*/ 7287 h 225259"/>
                    <a:gd name="connsiteX1" fmla="*/ 117560 w 241703"/>
                    <a:gd name="connsiteY1" fmla="*/ 0 h 225259"/>
                    <a:gd name="connsiteX2" fmla="*/ 168535 w 241703"/>
                    <a:gd name="connsiteY2" fmla="*/ 143256 h 225259"/>
                    <a:gd name="connsiteX3" fmla="*/ 209810 w 241703"/>
                    <a:gd name="connsiteY3" fmla="*/ 225259 h 225259"/>
                    <a:gd name="connsiteX4" fmla="*/ 70110 w 241703"/>
                    <a:gd name="connsiteY4" fmla="*/ 225259 h 225259"/>
                    <a:gd name="connsiteX5" fmla="*/ 0 w 241703"/>
                    <a:gd name="connsiteY5" fmla="*/ 7287 h 225259"/>
                    <a:gd name="connsiteX0" fmla="*/ 0 w 241703"/>
                    <a:gd name="connsiteY0" fmla="*/ 7287 h 225259"/>
                    <a:gd name="connsiteX1" fmla="*/ 117560 w 241703"/>
                    <a:gd name="connsiteY1" fmla="*/ 0 h 225259"/>
                    <a:gd name="connsiteX2" fmla="*/ 168535 w 241703"/>
                    <a:gd name="connsiteY2" fmla="*/ 143256 h 225259"/>
                    <a:gd name="connsiteX3" fmla="*/ 209810 w 241703"/>
                    <a:gd name="connsiteY3" fmla="*/ 225259 h 225259"/>
                    <a:gd name="connsiteX4" fmla="*/ 0 w 241703"/>
                    <a:gd name="connsiteY4" fmla="*/ 7287 h 225259"/>
                    <a:gd name="connsiteX0" fmla="*/ 0 w 241703"/>
                    <a:gd name="connsiteY0" fmla="*/ 7287 h 225259"/>
                    <a:gd name="connsiteX1" fmla="*/ 117560 w 241703"/>
                    <a:gd name="connsiteY1" fmla="*/ 0 h 225259"/>
                    <a:gd name="connsiteX2" fmla="*/ 168535 w 241703"/>
                    <a:gd name="connsiteY2" fmla="*/ 143256 h 225259"/>
                    <a:gd name="connsiteX3" fmla="*/ 209810 w 241703"/>
                    <a:gd name="connsiteY3" fmla="*/ 225259 h 225259"/>
                    <a:gd name="connsiteX4" fmla="*/ 0 w 241703"/>
                    <a:gd name="connsiteY4" fmla="*/ 7287 h 225259"/>
                    <a:gd name="connsiteX0" fmla="*/ 0 w 241703"/>
                    <a:gd name="connsiteY0" fmla="*/ 7287 h 225713"/>
                    <a:gd name="connsiteX1" fmla="*/ 117560 w 241703"/>
                    <a:gd name="connsiteY1" fmla="*/ 0 h 225713"/>
                    <a:gd name="connsiteX2" fmla="*/ 168535 w 241703"/>
                    <a:gd name="connsiteY2" fmla="*/ 143256 h 225713"/>
                    <a:gd name="connsiteX3" fmla="*/ 209810 w 241703"/>
                    <a:gd name="connsiteY3" fmla="*/ 225259 h 225713"/>
                    <a:gd name="connsiteX4" fmla="*/ 0 w 241703"/>
                    <a:gd name="connsiteY4" fmla="*/ 7287 h 225713"/>
                    <a:gd name="connsiteX0" fmla="*/ 0 w 241703"/>
                    <a:gd name="connsiteY0" fmla="*/ 17002 h 235428"/>
                    <a:gd name="connsiteX1" fmla="*/ 95420 w 241703"/>
                    <a:gd name="connsiteY1" fmla="*/ 0 h 235428"/>
                    <a:gd name="connsiteX2" fmla="*/ 168535 w 241703"/>
                    <a:gd name="connsiteY2" fmla="*/ 152971 h 235428"/>
                    <a:gd name="connsiteX3" fmla="*/ 209810 w 241703"/>
                    <a:gd name="connsiteY3" fmla="*/ 234974 h 235428"/>
                    <a:gd name="connsiteX4" fmla="*/ 0 w 241703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7095" h="235428">
                      <a:moveTo>
                        <a:pt x="0" y="17002"/>
                      </a:moveTo>
                      <a:cubicBezTo>
                        <a:pt x="46567" y="17002"/>
                        <a:pt x="48853" y="0"/>
                        <a:pt x="95420" y="0"/>
                      </a:cubicBezTo>
                      <a:cubicBezTo>
                        <a:pt x="224887" y="19468"/>
                        <a:pt x="191818" y="118358"/>
                        <a:pt x="168535" y="152971"/>
                      </a:cubicBezTo>
                      <a:cubicBezTo>
                        <a:pt x="287068" y="180305"/>
                        <a:pt x="245737" y="240707"/>
                        <a:pt x="209810" y="234974"/>
                      </a:cubicBezTo>
                      <a:cubicBezTo>
                        <a:pt x="88213" y="244898"/>
                        <a:pt x="69937" y="89659"/>
                        <a:pt x="0" y="17002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BC51DADD-5627-486F-893E-EE0DBD445FFC}"/>
                    </a:ext>
                  </a:extLst>
                </p:cNvPr>
                <p:cNvSpPr/>
                <p:nvPr/>
              </p:nvSpPr>
              <p:spPr>
                <a:xfrm rot="19013387">
                  <a:off x="5334045" y="6092597"/>
                  <a:ext cx="684089" cy="658114"/>
                </a:xfrm>
                <a:custGeom>
                  <a:avLst/>
                  <a:gdLst>
                    <a:gd name="connsiteX0" fmla="*/ 544806 w 547593"/>
                    <a:gd name="connsiteY0" fmla="*/ 6163 h 658113"/>
                    <a:gd name="connsiteX1" fmla="*/ 547593 w 547593"/>
                    <a:gd name="connsiteY1" fmla="*/ 68313 h 658113"/>
                    <a:gd name="connsiteX2" fmla="*/ 280585 w 547593"/>
                    <a:gd name="connsiteY2" fmla="*/ 630761 h 658113"/>
                    <a:gd name="connsiteX3" fmla="*/ 96881 w 547593"/>
                    <a:gd name="connsiteY3" fmla="*/ 133054 h 658113"/>
                    <a:gd name="connsiteX4" fmla="*/ 137883 w 547593"/>
                    <a:gd name="connsiteY4" fmla="*/ 79265 h 658113"/>
                    <a:gd name="connsiteX5" fmla="*/ 228091 w 547593"/>
                    <a:gd name="connsiteY5" fmla="*/ 39537 h 658113"/>
                    <a:gd name="connsiteX6" fmla="*/ 469458 w 547593"/>
                    <a:gd name="connsiteY6" fmla="*/ 0 h 658113"/>
                    <a:gd name="connsiteX7" fmla="*/ 544806 w 547593"/>
                    <a:gd name="connsiteY7" fmla="*/ 6163 h 65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7593" h="658113">
                      <a:moveTo>
                        <a:pt x="544806" y="6163"/>
                      </a:moveTo>
                      <a:lnTo>
                        <a:pt x="547593" y="68313"/>
                      </a:lnTo>
                      <a:cubicBezTo>
                        <a:pt x="534170" y="358011"/>
                        <a:pt x="348275" y="607061"/>
                        <a:pt x="280585" y="630761"/>
                      </a:cubicBezTo>
                      <a:cubicBezTo>
                        <a:pt x="168731" y="739045"/>
                        <a:pt x="-162511" y="516151"/>
                        <a:pt x="96881" y="133054"/>
                      </a:cubicBezTo>
                      <a:lnTo>
                        <a:pt x="137883" y="79265"/>
                      </a:lnTo>
                      <a:lnTo>
                        <a:pt x="228091" y="39537"/>
                      </a:lnTo>
                      <a:cubicBezTo>
                        <a:pt x="302278" y="14078"/>
                        <a:pt x="383841" y="0"/>
                        <a:pt x="469458" y="0"/>
                      </a:cubicBezTo>
                      <a:lnTo>
                        <a:pt x="544806" y="616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Rectangle 17">
                  <a:extLst>
                    <a:ext uri="{FF2B5EF4-FFF2-40B4-BE49-F238E27FC236}">
                      <a16:creationId xmlns:a16="http://schemas.microsoft.com/office/drawing/2014/main" id="{4428F641-B2DE-44FB-B1F2-8577B9CC8EBD}"/>
                    </a:ext>
                  </a:extLst>
                </p:cNvPr>
                <p:cNvSpPr/>
                <p:nvPr/>
              </p:nvSpPr>
              <p:spPr>
                <a:xfrm rot="20841340" flipH="1">
                  <a:off x="2414781" y="5242860"/>
                  <a:ext cx="1109961" cy="1606662"/>
                </a:xfrm>
                <a:custGeom>
                  <a:avLst/>
                  <a:gdLst>
                    <a:gd name="connsiteX0" fmla="*/ 0 w 139700"/>
                    <a:gd name="connsiteY0" fmla="*/ 0 h 205828"/>
                    <a:gd name="connsiteX1" fmla="*/ 139700 w 139700"/>
                    <a:gd name="connsiteY1" fmla="*/ 0 h 205828"/>
                    <a:gd name="connsiteX2" fmla="*/ 139700 w 139700"/>
                    <a:gd name="connsiteY2" fmla="*/ 205828 h 205828"/>
                    <a:gd name="connsiteX3" fmla="*/ 0 w 139700"/>
                    <a:gd name="connsiteY3" fmla="*/ 205828 h 205828"/>
                    <a:gd name="connsiteX4" fmla="*/ 0 w 139700"/>
                    <a:gd name="connsiteY4" fmla="*/ 0 h 205828"/>
                    <a:gd name="connsiteX0" fmla="*/ 0 w 139700"/>
                    <a:gd name="connsiteY0" fmla="*/ 0 h 205828"/>
                    <a:gd name="connsiteX1" fmla="*/ 139700 w 139700"/>
                    <a:gd name="connsiteY1" fmla="*/ 0 h 205828"/>
                    <a:gd name="connsiteX2" fmla="*/ 98425 w 139700"/>
                    <a:gd name="connsiteY2" fmla="*/ 123825 h 205828"/>
                    <a:gd name="connsiteX3" fmla="*/ 139700 w 139700"/>
                    <a:gd name="connsiteY3" fmla="*/ 205828 h 205828"/>
                    <a:gd name="connsiteX4" fmla="*/ 0 w 139700"/>
                    <a:gd name="connsiteY4" fmla="*/ 205828 h 205828"/>
                    <a:gd name="connsiteX5" fmla="*/ 0 w 139700"/>
                    <a:gd name="connsiteY5" fmla="*/ 0 h 205828"/>
                    <a:gd name="connsiteX0" fmla="*/ 0 w 139700"/>
                    <a:gd name="connsiteY0" fmla="*/ 0 h 205828"/>
                    <a:gd name="connsiteX1" fmla="*/ 139700 w 139700"/>
                    <a:gd name="connsiteY1" fmla="*/ 0 h 205828"/>
                    <a:gd name="connsiteX2" fmla="*/ 98425 w 139700"/>
                    <a:gd name="connsiteY2" fmla="*/ 123825 h 205828"/>
                    <a:gd name="connsiteX3" fmla="*/ 139700 w 139700"/>
                    <a:gd name="connsiteY3" fmla="*/ 205828 h 205828"/>
                    <a:gd name="connsiteX4" fmla="*/ 0 w 139700"/>
                    <a:gd name="connsiteY4" fmla="*/ 205828 h 205828"/>
                    <a:gd name="connsiteX5" fmla="*/ 0 w 139700"/>
                    <a:gd name="connsiteY5" fmla="*/ 0 h 205828"/>
                    <a:gd name="connsiteX0" fmla="*/ 0 w 179506"/>
                    <a:gd name="connsiteY0" fmla="*/ 0 h 205828"/>
                    <a:gd name="connsiteX1" fmla="*/ 139700 w 179506"/>
                    <a:gd name="connsiteY1" fmla="*/ 0 h 205828"/>
                    <a:gd name="connsiteX2" fmla="*/ 98425 w 179506"/>
                    <a:gd name="connsiteY2" fmla="*/ 123825 h 205828"/>
                    <a:gd name="connsiteX3" fmla="*/ 139700 w 179506"/>
                    <a:gd name="connsiteY3" fmla="*/ 205828 h 205828"/>
                    <a:gd name="connsiteX4" fmla="*/ 0 w 179506"/>
                    <a:gd name="connsiteY4" fmla="*/ 205828 h 205828"/>
                    <a:gd name="connsiteX5" fmla="*/ 0 w 179506"/>
                    <a:gd name="connsiteY5" fmla="*/ 0 h 205828"/>
                    <a:gd name="connsiteX0" fmla="*/ 0 w 171195"/>
                    <a:gd name="connsiteY0" fmla="*/ 0 h 205828"/>
                    <a:gd name="connsiteX1" fmla="*/ 139700 w 171195"/>
                    <a:gd name="connsiteY1" fmla="*/ 0 h 205828"/>
                    <a:gd name="connsiteX2" fmla="*/ 98425 w 171195"/>
                    <a:gd name="connsiteY2" fmla="*/ 123825 h 205828"/>
                    <a:gd name="connsiteX3" fmla="*/ 139700 w 171195"/>
                    <a:gd name="connsiteY3" fmla="*/ 205828 h 205828"/>
                    <a:gd name="connsiteX4" fmla="*/ 0 w 171195"/>
                    <a:gd name="connsiteY4" fmla="*/ 205828 h 205828"/>
                    <a:gd name="connsiteX5" fmla="*/ 0 w 171195"/>
                    <a:gd name="connsiteY5" fmla="*/ 0 h 205828"/>
                    <a:gd name="connsiteX0" fmla="*/ 0 w 181837"/>
                    <a:gd name="connsiteY0" fmla="*/ 0 h 205828"/>
                    <a:gd name="connsiteX1" fmla="*/ 139700 w 181837"/>
                    <a:gd name="connsiteY1" fmla="*/ 0 h 205828"/>
                    <a:gd name="connsiteX2" fmla="*/ 98425 w 181837"/>
                    <a:gd name="connsiteY2" fmla="*/ 123825 h 205828"/>
                    <a:gd name="connsiteX3" fmla="*/ 139700 w 181837"/>
                    <a:gd name="connsiteY3" fmla="*/ 205828 h 205828"/>
                    <a:gd name="connsiteX4" fmla="*/ 0 w 181837"/>
                    <a:gd name="connsiteY4" fmla="*/ 205828 h 205828"/>
                    <a:gd name="connsiteX5" fmla="*/ 0 w 181837"/>
                    <a:gd name="connsiteY5" fmla="*/ 0 h 205828"/>
                    <a:gd name="connsiteX0" fmla="*/ 0 w 181837"/>
                    <a:gd name="connsiteY0" fmla="*/ 0 h 205828"/>
                    <a:gd name="connsiteX1" fmla="*/ 139700 w 181837"/>
                    <a:gd name="connsiteY1" fmla="*/ 0 h 205828"/>
                    <a:gd name="connsiteX2" fmla="*/ 98425 w 181837"/>
                    <a:gd name="connsiteY2" fmla="*/ 123825 h 205828"/>
                    <a:gd name="connsiteX3" fmla="*/ 139700 w 181837"/>
                    <a:gd name="connsiteY3" fmla="*/ 205828 h 205828"/>
                    <a:gd name="connsiteX4" fmla="*/ 0 w 181837"/>
                    <a:gd name="connsiteY4" fmla="*/ 205828 h 205828"/>
                    <a:gd name="connsiteX5" fmla="*/ 0 w 181837"/>
                    <a:gd name="connsiteY5" fmla="*/ 0 h 205828"/>
                    <a:gd name="connsiteX0" fmla="*/ 0 w 171593"/>
                    <a:gd name="connsiteY0" fmla="*/ 0 h 205828"/>
                    <a:gd name="connsiteX1" fmla="*/ 139700 w 171593"/>
                    <a:gd name="connsiteY1" fmla="*/ 0 h 205828"/>
                    <a:gd name="connsiteX2" fmla="*/ 98425 w 171593"/>
                    <a:gd name="connsiteY2" fmla="*/ 123825 h 205828"/>
                    <a:gd name="connsiteX3" fmla="*/ 139700 w 171593"/>
                    <a:gd name="connsiteY3" fmla="*/ 205828 h 205828"/>
                    <a:gd name="connsiteX4" fmla="*/ 0 w 171593"/>
                    <a:gd name="connsiteY4" fmla="*/ 205828 h 205828"/>
                    <a:gd name="connsiteX5" fmla="*/ 0 w 171593"/>
                    <a:gd name="connsiteY5" fmla="*/ 0 h 205828"/>
                    <a:gd name="connsiteX0" fmla="*/ 6349 w 177942"/>
                    <a:gd name="connsiteY0" fmla="*/ 0 h 205828"/>
                    <a:gd name="connsiteX1" fmla="*/ 146049 w 177942"/>
                    <a:gd name="connsiteY1" fmla="*/ 0 h 205828"/>
                    <a:gd name="connsiteX2" fmla="*/ 104774 w 177942"/>
                    <a:gd name="connsiteY2" fmla="*/ 123825 h 205828"/>
                    <a:gd name="connsiteX3" fmla="*/ 146049 w 177942"/>
                    <a:gd name="connsiteY3" fmla="*/ 205828 h 205828"/>
                    <a:gd name="connsiteX4" fmla="*/ 6349 w 177942"/>
                    <a:gd name="connsiteY4" fmla="*/ 205828 h 205828"/>
                    <a:gd name="connsiteX5" fmla="*/ 6349 w 177942"/>
                    <a:gd name="connsiteY5" fmla="*/ 0 h 205828"/>
                    <a:gd name="connsiteX0" fmla="*/ 6349 w 177942"/>
                    <a:gd name="connsiteY0" fmla="*/ 19431 h 225259"/>
                    <a:gd name="connsiteX1" fmla="*/ 53799 w 177942"/>
                    <a:gd name="connsiteY1" fmla="*/ 0 h 225259"/>
                    <a:gd name="connsiteX2" fmla="*/ 104774 w 177942"/>
                    <a:gd name="connsiteY2" fmla="*/ 143256 h 225259"/>
                    <a:gd name="connsiteX3" fmla="*/ 146049 w 177942"/>
                    <a:gd name="connsiteY3" fmla="*/ 225259 h 225259"/>
                    <a:gd name="connsiteX4" fmla="*/ 6349 w 177942"/>
                    <a:gd name="connsiteY4" fmla="*/ 225259 h 225259"/>
                    <a:gd name="connsiteX5" fmla="*/ 6349 w 177942"/>
                    <a:gd name="connsiteY5" fmla="*/ 19431 h 225259"/>
                    <a:gd name="connsiteX0" fmla="*/ 0 w 241703"/>
                    <a:gd name="connsiteY0" fmla="*/ 7287 h 225259"/>
                    <a:gd name="connsiteX1" fmla="*/ 117560 w 241703"/>
                    <a:gd name="connsiteY1" fmla="*/ 0 h 225259"/>
                    <a:gd name="connsiteX2" fmla="*/ 168535 w 241703"/>
                    <a:gd name="connsiteY2" fmla="*/ 143256 h 225259"/>
                    <a:gd name="connsiteX3" fmla="*/ 209810 w 241703"/>
                    <a:gd name="connsiteY3" fmla="*/ 225259 h 225259"/>
                    <a:gd name="connsiteX4" fmla="*/ 70110 w 241703"/>
                    <a:gd name="connsiteY4" fmla="*/ 225259 h 225259"/>
                    <a:gd name="connsiteX5" fmla="*/ 0 w 241703"/>
                    <a:gd name="connsiteY5" fmla="*/ 7287 h 225259"/>
                    <a:gd name="connsiteX0" fmla="*/ 0 w 241703"/>
                    <a:gd name="connsiteY0" fmla="*/ 7287 h 225259"/>
                    <a:gd name="connsiteX1" fmla="*/ 117560 w 241703"/>
                    <a:gd name="connsiteY1" fmla="*/ 0 h 225259"/>
                    <a:gd name="connsiteX2" fmla="*/ 168535 w 241703"/>
                    <a:gd name="connsiteY2" fmla="*/ 143256 h 225259"/>
                    <a:gd name="connsiteX3" fmla="*/ 209810 w 241703"/>
                    <a:gd name="connsiteY3" fmla="*/ 225259 h 225259"/>
                    <a:gd name="connsiteX4" fmla="*/ 0 w 241703"/>
                    <a:gd name="connsiteY4" fmla="*/ 7287 h 225259"/>
                    <a:gd name="connsiteX0" fmla="*/ 0 w 241703"/>
                    <a:gd name="connsiteY0" fmla="*/ 7287 h 225259"/>
                    <a:gd name="connsiteX1" fmla="*/ 117560 w 241703"/>
                    <a:gd name="connsiteY1" fmla="*/ 0 h 225259"/>
                    <a:gd name="connsiteX2" fmla="*/ 168535 w 241703"/>
                    <a:gd name="connsiteY2" fmla="*/ 143256 h 225259"/>
                    <a:gd name="connsiteX3" fmla="*/ 209810 w 241703"/>
                    <a:gd name="connsiteY3" fmla="*/ 225259 h 225259"/>
                    <a:gd name="connsiteX4" fmla="*/ 0 w 241703"/>
                    <a:gd name="connsiteY4" fmla="*/ 7287 h 225259"/>
                    <a:gd name="connsiteX0" fmla="*/ 0 w 241703"/>
                    <a:gd name="connsiteY0" fmla="*/ 7287 h 225713"/>
                    <a:gd name="connsiteX1" fmla="*/ 117560 w 241703"/>
                    <a:gd name="connsiteY1" fmla="*/ 0 h 225713"/>
                    <a:gd name="connsiteX2" fmla="*/ 168535 w 241703"/>
                    <a:gd name="connsiteY2" fmla="*/ 143256 h 225713"/>
                    <a:gd name="connsiteX3" fmla="*/ 209810 w 241703"/>
                    <a:gd name="connsiteY3" fmla="*/ 225259 h 225713"/>
                    <a:gd name="connsiteX4" fmla="*/ 0 w 241703"/>
                    <a:gd name="connsiteY4" fmla="*/ 7287 h 225713"/>
                    <a:gd name="connsiteX0" fmla="*/ 0 w 241703"/>
                    <a:gd name="connsiteY0" fmla="*/ 17002 h 235428"/>
                    <a:gd name="connsiteX1" fmla="*/ 95420 w 241703"/>
                    <a:gd name="connsiteY1" fmla="*/ 0 h 235428"/>
                    <a:gd name="connsiteX2" fmla="*/ 168535 w 241703"/>
                    <a:gd name="connsiteY2" fmla="*/ 152971 h 235428"/>
                    <a:gd name="connsiteX3" fmla="*/ 209810 w 241703"/>
                    <a:gd name="connsiteY3" fmla="*/ 234974 h 235428"/>
                    <a:gd name="connsiteX4" fmla="*/ 0 w 241703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7095" h="235428">
                      <a:moveTo>
                        <a:pt x="0" y="17002"/>
                      </a:moveTo>
                      <a:cubicBezTo>
                        <a:pt x="46567" y="17002"/>
                        <a:pt x="48853" y="0"/>
                        <a:pt x="95420" y="0"/>
                      </a:cubicBezTo>
                      <a:cubicBezTo>
                        <a:pt x="224887" y="19468"/>
                        <a:pt x="191818" y="118358"/>
                        <a:pt x="168535" y="152971"/>
                      </a:cubicBezTo>
                      <a:cubicBezTo>
                        <a:pt x="287068" y="180305"/>
                        <a:pt x="245737" y="240707"/>
                        <a:pt x="209810" y="234974"/>
                      </a:cubicBezTo>
                      <a:cubicBezTo>
                        <a:pt x="88213" y="244898"/>
                        <a:pt x="69937" y="89659"/>
                        <a:pt x="0" y="17002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5644A373-EF6C-4866-B7D7-47A1FECD3CEF}"/>
                    </a:ext>
                  </a:extLst>
                </p:cNvPr>
                <p:cNvSpPr/>
                <p:nvPr/>
              </p:nvSpPr>
              <p:spPr>
                <a:xfrm rot="757088">
                  <a:off x="2576561" y="6292600"/>
                  <a:ext cx="585204" cy="658114"/>
                </a:xfrm>
                <a:custGeom>
                  <a:avLst/>
                  <a:gdLst>
                    <a:gd name="connsiteX0" fmla="*/ 544806 w 547593"/>
                    <a:gd name="connsiteY0" fmla="*/ 6163 h 658113"/>
                    <a:gd name="connsiteX1" fmla="*/ 547593 w 547593"/>
                    <a:gd name="connsiteY1" fmla="*/ 68313 h 658113"/>
                    <a:gd name="connsiteX2" fmla="*/ 280585 w 547593"/>
                    <a:gd name="connsiteY2" fmla="*/ 630761 h 658113"/>
                    <a:gd name="connsiteX3" fmla="*/ 96881 w 547593"/>
                    <a:gd name="connsiteY3" fmla="*/ 133054 h 658113"/>
                    <a:gd name="connsiteX4" fmla="*/ 137883 w 547593"/>
                    <a:gd name="connsiteY4" fmla="*/ 79265 h 658113"/>
                    <a:gd name="connsiteX5" fmla="*/ 228091 w 547593"/>
                    <a:gd name="connsiteY5" fmla="*/ 39537 h 658113"/>
                    <a:gd name="connsiteX6" fmla="*/ 469458 w 547593"/>
                    <a:gd name="connsiteY6" fmla="*/ 0 h 658113"/>
                    <a:gd name="connsiteX7" fmla="*/ 544806 w 547593"/>
                    <a:gd name="connsiteY7" fmla="*/ 6163 h 65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7593" h="658113">
                      <a:moveTo>
                        <a:pt x="544806" y="6163"/>
                      </a:moveTo>
                      <a:lnTo>
                        <a:pt x="547593" y="68313"/>
                      </a:lnTo>
                      <a:cubicBezTo>
                        <a:pt x="534170" y="358011"/>
                        <a:pt x="348275" y="607061"/>
                        <a:pt x="280585" y="630761"/>
                      </a:cubicBezTo>
                      <a:cubicBezTo>
                        <a:pt x="168731" y="739045"/>
                        <a:pt x="-162511" y="516151"/>
                        <a:pt x="96881" y="133054"/>
                      </a:cubicBezTo>
                      <a:lnTo>
                        <a:pt x="137883" y="79265"/>
                      </a:lnTo>
                      <a:lnTo>
                        <a:pt x="228091" y="39537"/>
                      </a:lnTo>
                      <a:cubicBezTo>
                        <a:pt x="302278" y="14078"/>
                        <a:pt x="383841" y="0"/>
                        <a:pt x="469458" y="0"/>
                      </a:cubicBezTo>
                      <a:lnTo>
                        <a:pt x="544806" y="616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Rectangle 19">
                  <a:extLst>
                    <a:ext uri="{FF2B5EF4-FFF2-40B4-BE49-F238E27FC236}">
                      <a16:creationId xmlns:a16="http://schemas.microsoft.com/office/drawing/2014/main" id="{FFEE8649-1FF8-4CCA-A96F-5D1AA1CF82F4}"/>
                    </a:ext>
                  </a:extLst>
                </p:cNvPr>
                <p:cNvSpPr/>
                <p:nvPr/>
              </p:nvSpPr>
              <p:spPr>
                <a:xfrm rot="4293422" flipH="1">
                  <a:off x="5799208" y="3566204"/>
                  <a:ext cx="1399903" cy="2707828"/>
                </a:xfrm>
                <a:custGeom>
                  <a:avLst/>
                  <a:gdLst>
                    <a:gd name="connsiteX0" fmla="*/ 0 w 288784"/>
                    <a:gd name="connsiteY0" fmla="*/ 0 h 587722"/>
                    <a:gd name="connsiteX1" fmla="*/ 288784 w 288784"/>
                    <a:gd name="connsiteY1" fmla="*/ 0 h 587722"/>
                    <a:gd name="connsiteX2" fmla="*/ 288784 w 288784"/>
                    <a:gd name="connsiteY2" fmla="*/ 587722 h 587722"/>
                    <a:gd name="connsiteX3" fmla="*/ 0 w 288784"/>
                    <a:gd name="connsiteY3" fmla="*/ 587722 h 587722"/>
                    <a:gd name="connsiteX4" fmla="*/ 0 w 288784"/>
                    <a:gd name="connsiteY4" fmla="*/ 0 h 587722"/>
                    <a:gd name="connsiteX0" fmla="*/ 0 w 288784"/>
                    <a:gd name="connsiteY0" fmla="*/ 0 h 587722"/>
                    <a:gd name="connsiteX1" fmla="*/ 288784 w 288784"/>
                    <a:gd name="connsiteY1" fmla="*/ 0 h 587722"/>
                    <a:gd name="connsiteX2" fmla="*/ 288784 w 288784"/>
                    <a:gd name="connsiteY2" fmla="*/ 587722 h 587722"/>
                    <a:gd name="connsiteX3" fmla="*/ 44450 w 288784"/>
                    <a:gd name="connsiteY3" fmla="*/ 463897 h 587722"/>
                    <a:gd name="connsiteX4" fmla="*/ 0 w 288784"/>
                    <a:gd name="connsiteY4" fmla="*/ 0 h 587722"/>
                    <a:gd name="connsiteX0" fmla="*/ 0 w 288784"/>
                    <a:gd name="connsiteY0" fmla="*/ 0 h 588918"/>
                    <a:gd name="connsiteX1" fmla="*/ 288784 w 288784"/>
                    <a:gd name="connsiteY1" fmla="*/ 0 h 588918"/>
                    <a:gd name="connsiteX2" fmla="*/ 288784 w 288784"/>
                    <a:gd name="connsiteY2" fmla="*/ 587722 h 588918"/>
                    <a:gd name="connsiteX3" fmla="*/ 44450 w 288784"/>
                    <a:gd name="connsiteY3" fmla="*/ 463897 h 588918"/>
                    <a:gd name="connsiteX4" fmla="*/ 0 w 288784"/>
                    <a:gd name="connsiteY4" fmla="*/ 0 h 588918"/>
                    <a:gd name="connsiteX0" fmla="*/ 0 w 288784"/>
                    <a:gd name="connsiteY0" fmla="*/ 0 h 611638"/>
                    <a:gd name="connsiteX1" fmla="*/ 288784 w 288784"/>
                    <a:gd name="connsiteY1" fmla="*/ 0 h 611638"/>
                    <a:gd name="connsiteX2" fmla="*/ 288784 w 288784"/>
                    <a:gd name="connsiteY2" fmla="*/ 587722 h 611638"/>
                    <a:gd name="connsiteX3" fmla="*/ 44450 w 288784"/>
                    <a:gd name="connsiteY3" fmla="*/ 463897 h 611638"/>
                    <a:gd name="connsiteX4" fmla="*/ 0 w 288784"/>
                    <a:gd name="connsiteY4" fmla="*/ 0 h 611638"/>
                    <a:gd name="connsiteX0" fmla="*/ 0 w 288784"/>
                    <a:gd name="connsiteY0" fmla="*/ 0 h 598672"/>
                    <a:gd name="connsiteX1" fmla="*/ 288784 w 288784"/>
                    <a:gd name="connsiteY1" fmla="*/ 0 h 598672"/>
                    <a:gd name="connsiteX2" fmla="*/ 288784 w 288784"/>
                    <a:gd name="connsiteY2" fmla="*/ 587722 h 598672"/>
                    <a:gd name="connsiteX3" fmla="*/ 44450 w 288784"/>
                    <a:gd name="connsiteY3" fmla="*/ 463897 h 598672"/>
                    <a:gd name="connsiteX4" fmla="*/ 0 w 288784"/>
                    <a:gd name="connsiteY4" fmla="*/ 0 h 598672"/>
                    <a:gd name="connsiteX0" fmla="*/ 0 w 288784"/>
                    <a:gd name="connsiteY0" fmla="*/ 0 h 598672"/>
                    <a:gd name="connsiteX1" fmla="*/ 288784 w 288784"/>
                    <a:gd name="connsiteY1" fmla="*/ 0 h 598672"/>
                    <a:gd name="connsiteX2" fmla="*/ 288784 w 288784"/>
                    <a:gd name="connsiteY2" fmla="*/ 587722 h 598672"/>
                    <a:gd name="connsiteX3" fmla="*/ 44450 w 288784"/>
                    <a:gd name="connsiteY3" fmla="*/ 463897 h 598672"/>
                    <a:gd name="connsiteX4" fmla="*/ 95250 w 288784"/>
                    <a:gd name="connsiteY4" fmla="*/ 88900 h 598672"/>
                    <a:gd name="connsiteX5" fmla="*/ 0 w 288784"/>
                    <a:gd name="connsiteY5" fmla="*/ 0 h 598672"/>
                    <a:gd name="connsiteX0" fmla="*/ 0 w 288784"/>
                    <a:gd name="connsiteY0" fmla="*/ 0 h 598672"/>
                    <a:gd name="connsiteX1" fmla="*/ 288784 w 288784"/>
                    <a:gd name="connsiteY1" fmla="*/ 0 h 598672"/>
                    <a:gd name="connsiteX2" fmla="*/ 288784 w 288784"/>
                    <a:gd name="connsiteY2" fmla="*/ 587722 h 598672"/>
                    <a:gd name="connsiteX3" fmla="*/ 44450 w 288784"/>
                    <a:gd name="connsiteY3" fmla="*/ 463897 h 598672"/>
                    <a:gd name="connsiteX4" fmla="*/ 95250 w 288784"/>
                    <a:gd name="connsiteY4" fmla="*/ 88900 h 598672"/>
                    <a:gd name="connsiteX5" fmla="*/ 0 w 288784"/>
                    <a:gd name="connsiteY5" fmla="*/ 0 h 598672"/>
                    <a:gd name="connsiteX0" fmla="*/ 0 w 288784"/>
                    <a:gd name="connsiteY0" fmla="*/ 0 h 598672"/>
                    <a:gd name="connsiteX1" fmla="*/ 288784 w 288784"/>
                    <a:gd name="connsiteY1" fmla="*/ 0 h 598672"/>
                    <a:gd name="connsiteX2" fmla="*/ 288784 w 288784"/>
                    <a:gd name="connsiteY2" fmla="*/ 587722 h 598672"/>
                    <a:gd name="connsiteX3" fmla="*/ 44450 w 288784"/>
                    <a:gd name="connsiteY3" fmla="*/ 463897 h 598672"/>
                    <a:gd name="connsiteX4" fmla="*/ 95250 w 288784"/>
                    <a:gd name="connsiteY4" fmla="*/ 88900 h 598672"/>
                    <a:gd name="connsiteX5" fmla="*/ 0 w 288784"/>
                    <a:gd name="connsiteY5" fmla="*/ 0 h 598672"/>
                    <a:gd name="connsiteX0" fmla="*/ 0 w 288784"/>
                    <a:gd name="connsiteY0" fmla="*/ 0 h 598672"/>
                    <a:gd name="connsiteX1" fmla="*/ 288784 w 288784"/>
                    <a:gd name="connsiteY1" fmla="*/ 0 h 598672"/>
                    <a:gd name="connsiteX2" fmla="*/ 288784 w 288784"/>
                    <a:gd name="connsiteY2" fmla="*/ 587722 h 598672"/>
                    <a:gd name="connsiteX3" fmla="*/ 44450 w 288784"/>
                    <a:gd name="connsiteY3" fmla="*/ 463897 h 598672"/>
                    <a:gd name="connsiteX4" fmla="*/ 95250 w 288784"/>
                    <a:gd name="connsiteY4" fmla="*/ 88900 h 598672"/>
                    <a:gd name="connsiteX5" fmla="*/ 0 w 288784"/>
                    <a:gd name="connsiteY5" fmla="*/ 0 h 598672"/>
                    <a:gd name="connsiteX0" fmla="*/ 0 w 298309"/>
                    <a:gd name="connsiteY0" fmla="*/ 0 h 608197"/>
                    <a:gd name="connsiteX1" fmla="*/ 298309 w 298309"/>
                    <a:gd name="connsiteY1" fmla="*/ 9525 h 608197"/>
                    <a:gd name="connsiteX2" fmla="*/ 298309 w 298309"/>
                    <a:gd name="connsiteY2" fmla="*/ 597247 h 608197"/>
                    <a:gd name="connsiteX3" fmla="*/ 53975 w 298309"/>
                    <a:gd name="connsiteY3" fmla="*/ 473422 h 608197"/>
                    <a:gd name="connsiteX4" fmla="*/ 104775 w 298309"/>
                    <a:gd name="connsiteY4" fmla="*/ 98425 h 608197"/>
                    <a:gd name="connsiteX5" fmla="*/ 0 w 298309"/>
                    <a:gd name="connsiteY5" fmla="*/ 0 h 608197"/>
                    <a:gd name="connsiteX0" fmla="*/ 86841 w 385150"/>
                    <a:gd name="connsiteY0" fmla="*/ 0 h 608197"/>
                    <a:gd name="connsiteX1" fmla="*/ 385150 w 385150"/>
                    <a:gd name="connsiteY1" fmla="*/ 9525 h 608197"/>
                    <a:gd name="connsiteX2" fmla="*/ 385150 w 385150"/>
                    <a:gd name="connsiteY2" fmla="*/ 597247 h 608197"/>
                    <a:gd name="connsiteX3" fmla="*/ 140816 w 385150"/>
                    <a:gd name="connsiteY3" fmla="*/ 473422 h 608197"/>
                    <a:gd name="connsiteX4" fmla="*/ 191616 w 385150"/>
                    <a:gd name="connsiteY4" fmla="*/ 98425 h 608197"/>
                    <a:gd name="connsiteX5" fmla="*/ 86841 w 385150"/>
                    <a:gd name="connsiteY5" fmla="*/ 0 h 608197"/>
                    <a:gd name="connsiteX0" fmla="*/ 14553 w 312862"/>
                    <a:gd name="connsiteY0" fmla="*/ 0 h 608197"/>
                    <a:gd name="connsiteX1" fmla="*/ 312862 w 312862"/>
                    <a:gd name="connsiteY1" fmla="*/ 9525 h 608197"/>
                    <a:gd name="connsiteX2" fmla="*/ 312862 w 312862"/>
                    <a:gd name="connsiteY2" fmla="*/ 597247 h 608197"/>
                    <a:gd name="connsiteX3" fmla="*/ 68528 w 312862"/>
                    <a:gd name="connsiteY3" fmla="*/ 473422 h 608197"/>
                    <a:gd name="connsiteX4" fmla="*/ 119328 w 312862"/>
                    <a:gd name="connsiteY4" fmla="*/ 98425 h 608197"/>
                    <a:gd name="connsiteX5" fmla="*/ 59004 w 312862"/>
                    <a:gd name="connsiteY5" fmla="*/ 60326 h 608197"/>
                    <a:gd name="connsiteX6" fmla="*/ 14553 w 312862"/>
                    <a:gd name="connsiteY6" fmla="*/ 0 h 608197"/>
                    <a:gd name="connsiteX0" fmla="*/ 34996 w 333305"/>
                    <a:gd name="connsiteY0" fmla="*/ 0 h 608197"/>
                    <a:gd name="connsiteX1" fmla="*/ 333305 w 333305"/>
                    <a:gd name="connsiteY1" fmla="*/ 9525 h 608197"/>
                    <a:gd name="connsiteX2" fmla="*/ 333305 w 333305"/>
                    <a:gd name="connsiteY2" fmla="*/ 597247 h 608197"/>
                    <a:gd name="connsiteX3" fmla="*/ 88971 w 333305"/>
                    <a:gd name="connsiteY3" fmla="*/ 473422 h 608197"/>
                    <a:gd name="connsiteX4" fmla="*/ 139771 w 333305"/>
                    <a:gd name="connsiteY4" fmla="*/ 98425 h 608197"/>
                    <a:gd name="connsiteX5" fmla="*/ 79447 w 333305"/>
                    <a:gd name="connsiteY5" fmla="*/ 60326 h 608197"/>
                    <a:gd name="connsiteX6" fmla="*/ 34996 w 333305"/>
                    <a:gd name="connsiteY6" fmla="*/ 0 h 608197"/>
                    <a:gd name="connsiteX0" fmla="*/ 80411 w 378720"/>
                    <a:gd name="connsiteY0" fmla="*/ 0 h 608197"/>
                    <a:gd name="connsiteX1" fmla="*/ 378720 w 378720"/>
                    <a:gd name="connsiteY1" fmla="*/ 9525 h 608197"/>
                    <a:gd name="connsiteX2" fmla="*/ 378720 w 378720"/>
                    <a:gd name="connsiteY2" fmla="*/ 597247 h 608197"/>
                    <a:gd name="connsiteX3" fmla="*/ 134386 w 378720"/>
                    <a:gd name="connsiteY3" fmla="*/ 473422 h 608197"/>
                    <a:gd name="connsiteX4" fmla="*/ 185186 w 378720"/>
                    <a:gd name="connsiteY4" fmla="*/ 98425 h 608197"/>
                    <a:gd name="connsiteX5" fmla="*/ 124862 w 378720"/>
                    <a:gd name="connsiteY5" fmla="*/ 60326 h 608197"/>
                    <a:gd name="connsiteX6" fmla="*/ 1038 w 378720"/>
                    <a:gd name="connsiteY6" fmla="*/ 136526 h 608197"/>
                    <a:gd name="connsiteX7" fmla="*/ 80411 w 378720"/>
                    <a:gd name="connsiteY7" fmla="*/ 0 h 608197"/>
                    <a:gd name="connsiteX0" fmla="*/ 50900 w 349209"/>
                    <a:gd name="connsiteY0" fmla="*/ 0 h 608197"/>
                    <a:gd name="connsiteX1" fmla="*/ 349209 w 349209"/>
                    <a:gd name="connsiteY1" fmla="*/ 9525 h 608197"/>
                    <a:gd name="connsiteX2" fmla="*/ 349209 w 349209"/>
                    <a:gd name="connsiteY2" fmla="*/ 597247 h 608197"/>
                    <a:gd name="connsiteX3" fmla="*/ 104875 w 349209"/>
                    <a:gd name="connsiteY3" fmla="*/ 473422 h 608197"/>
                    <a:gd name="connsiteX4" fmla="*/ 155675 w 349209"/>
                    <a:gd name="connsiteY4" fmla="*/ 98425 h 608197"/>
                    <a:gd name="connsiteX5" fmla="*/ 95351 w 349209"/>
                    <a:gd name="connsiteY5" fmla="*/ 60326 h 608197"/>
                    <a:gd name="connsiteX6" fmla="*/ 3277 w 349209"/>
                    <a:gd name="connsiteY6" fmla="*/ 146051 h 608197"/>
                    <a:gd name="connsiteX7" fmla="*/ 50900 w 349209"/>
                    <a:gd name="connsiteY7" fmla="*/ 0 h 608197"/>
                    <a:gd name="connsiteX0" fmla="*/ 92866 w 391175"/>
                    <a:gd name="connsiteY0" fmla="*/ 0 h 608197"/>
                    <a:gd name="connsiteX1" fmla="*/ 391175 w 391175"/>
                    <a:gd name="connsiteY1" fmla="*/ 9525 h 608197"/>
                    <a:gd name="connsiteX2" fmla="*/ 391175 w 391175"/>
                    <a:gd name="connsiteY2" fmla="*/ 597247 h 608197"/>
                    <a:gd name="connsiteX3" fmla="*/ 146841 w 391175"/>
                    <a:gd name="connsiteY3" fmla="*/ 473422 h 608197"/>
                    <a:gd name="connsiteX4" fmla="*/ 197641 w 391175"/>
                    <a:gd name="connsiteY4" fmla="*/ 98425 h 608197"/>
                    <a:gd name="connsiteX5" fmla="*/ 137317 w 391175"/>
                    <a:gd name="connsiteY5" fmla="*/ 60326 h 608197"/>
                    <a:gd name="connsiteX6" fmla="*/ 793 w 391175"/>
                    <a:gd name="connsiteY6" fmla="*/ 123826 h 608197"/>
                    <a:gd name="connsiteX7" fmla="*/ 92866 w 391175"/>
                    <a:gd name="connsiteY7" fmla="*/ 0 h 608197"/>
                    <a:gd name="connsiteX0" fmla="*/ 71189 w 369498"/>
                    <a:gd name="connsiteY0" fmla="*/ 0 h 608197"/>
                    <a:gd name="connsiteX1" fmla="*/ 369498 w 369498"/>
                    <a:gd name="connsiteY1" fmla="*/ 9525 h 608197"/>
                    <a:gd name="connsiteX2" fmla="*/ 369498 w 369498"/>
                    <a:gd name="connsiteY2" fmla="*/ 597247 h 608197"/>
                    <a:gd name="connsiteX3" fmla="*/ 125164 w 369498"/>
                    <a:gd name="connsiteY3" fmla="*/ 473422 h 608197"/>
                    <a:gd name="connsiteX4" fmla="*/ 175964 w 369498"/>
                    <a:gd name="connsiteY4" fmla="*/ 98425 h 608197"/>
                    <a:gd name="connsiteX5" fmla="*/ 115640 w 369498"/>
                    <a:gd name="connsiteY5" fmla="*/ 60326 h 608197"/>
                    <a:gd name="connsiteX6" fmla="*/ 1341 w 369498"/>
                    <a:gd name="connsiteY6" fmla="*/ 133351 h 608197"/>
                    <a:gd name="connsiteX7" fmla="*/ 71189 w 369498"/>
                    <a:gd name="connsiteY7" fmla="*/ 0 h 608197"/>
                    <a:gd name="connsiteX0" fmla="*/ 71189 w 369498"/>
                    <a:gd name="connsiteY0" fmla="*/ 0 h 608197"/>
                    <a:gd name="connsiteX1" fmla="*/ 252023 w 369498"/>
                    <a:gd name="connsiteY1" fmla="*/ 107950 h 608197"/>
                    <a:gd name="connsiteX2" fmla="*/ 369498 w 369498"/>
                    <a:gd name="connsiteY2" fmla="*/ 597247 h 608197"/>
                    <a:gd name="connsiteX3" fmla="*/ 125164 w 369498"/>
                    <a:gd name="connsiteY3" fmla="*/ 473422 h 608197"/>
                    <a:gd name="connsiteX4" fmla="*/ 175964 w 369498"/>
                    <a:gd name="connsiteY4" fmla="*/ 98425 h 608197"/>
                    <a:gd name="connsiteX5" fmla="*/ 115640 w 369498"/>
                    <a:gd name="connsiteY5" fmla="*/ 60326 h 608197"/>
                    <a:gd name="connsiteX6" fmla="*/ 1341 w 369498"/>
                    <a:gd name="connsiteY6" fmla="*/ 133351 h 608197"/>
                    <a:gd name="connsiteX7" fmla="*/ 71189 w 369498"/>
                    <a:gd name="connsiteY7" fmla="*/ 0 h 608197"/>
                    <a:gd name="connsiteX0" fmla="*/ 71189 w 369498"/>
                    <a:gd name="connsiteY0" fmla="*/ 8177 h 616374"/>
                    <a:gd name="connsiteX1" fmla="*/ 252023 w 369498"/>
                    <a:gd name="connsiteY1" fmla="*/ 116127 h 616374"/>
                    <a:gd name="connsiteX2" fmla="*/ 369498 w 369498"/>
                    <a:gd name="connsiteY2" fmla="*/ 605424 h 616374"/>
                    <a:gd name="connsiteX3" fmla="*/ 125164 w 369498"/>
                    <a:gd name="connsiteY3" fmla="*/ 481599 h 616374"/>
                    <a:gd name="connsiteX4" fmla="*/ 175964 w 369498"/>
                    <a:gd name="connsiteY4" fmla="*/ 106602 h 616374"/>
                    <a:gd name="connsiteX5" fmla="*/ 115640 w 369498"/>
                    <a:gd name="connsiteY5" fmla="*/ 68503 h 616374"/>
                    <a:gd name="connsiteX6" fmla="*/ 1341 w 369498"/>
                    <a:gd name="connsiteY6" fmla="*/ 141528 h 616374"/>
                    <a:gd name="connsiteX7" fmla="*/ 71189 w 369498"/>
                    <a:gd name="connsiteY7" fmla="*/ 8177 h 616374"/>
                    <a:gd name="connsiteX0" fmla="*/ 71189 w 369498"/>
                    <a:gd name="connsiteY0" fmla="*/ 8177 h 616374"/>
                    <a:gd name="connsiteX1" fmla="*/ 252023 w 369498"/>
                    <a:gd name="connsiteY1" fmla="*/ 116127 h 616374"/>
                    <a:gd name="connsiteX2" fmla="*/ 369498 w 369498"/>
                    <a:gd name="connsiteY2" fmla="*/ 605424 h 616374"/>
                    <a:gd name="connsiteX3" fmla="*/ 125164 w 369498"/>
                    <a:gd name="connsiteY3" fmla="*/ 481599 h 616374"/>
                    <a:gd name="connsiteX4" fmla="*/ 175964 w 369498"/>
                    <a:gd name="connsiteY4" fmla="*/ 106602 h 616374"/>
                    <a:gd name="connsiteX5" fmla="*/ 115640 w 369498"/>
                    <a:gd name="connsiteY5" fmla="*/ 68503 h 616374"/>
                    <a:gd name="connsiteX6" fmla="*/ 1341 w 369498"/>
                    <a:gd name="connsiteY6" fmla="*/ 141528 h 616374"/>
                    <a:gd name="connsiteX7" fmla="*/ 71189 w 369498"/>
                    <a:gd name="connsiteY7" fmla="*/ 8177 h 616374"/>
                    <a:gd name="connsiteX0" fmla="*/ 71189 w 369498"/>
                    <a:gd name="connsiteY0" fmla="*/ 24857 h 633054"/>
                    <a:gd name="connsiteX1" fmla="*/ 252023 w 369498"/>
                    <a:gd name="connsiteY1" fmla="*/ 132807 h 633054"/>
                    <a:gd name="connsiteX2" fmla="*/ 369498 w 369498"/>
                    <a:gd name="connsiteY2" fmla="*/ 622104 h 633054"/>
                    <a:gd name="connsiteX3" fmla="*/ 125164 w 369498"/>
                    <a:gd name="connsiteY3" fmla="*/ 498279 h 633054"/>
                    <a:gd name="connsiteX4" fmla="*/ 175964 w 369498"/>
                    <a:gd name="connsiteY4" fmla="*/ 123282 h 633054"/>
                    <a:gd name="connsiteX5" fmla="*/ 115640 w 369498"/>
                    <a:gd name="connsiteY5" fmla="*/ 85183 h 633054"/>
                    <a:gd name="connsiteX6" fmla="*/ 1341 w 369498"/>
                    <a:gd name="connsiteY6" fmla="*/ 158208 h 633054"/>
                    <a:gd name="connsiteX7" fmla="*/ 71189 w 369498"/>
                    <a:gd name="connsiteY7" fmla="*/ 24857 h 633054"/>
                    <a:gd name="connsiteX0" fmla="*/ 71189 w 369498"/>
                    <a:gd name="connsiteY0" fmla="*/ 17472 h 625669"/>
                    <a:gd name="connsiteX1" fmla="*/ 252023 w 369498"/>
                    <a:gd name="connsiteY1" fmla="*/ 125422 h 625669"/>
                    <a:gd name="connsiteX2" fmla="*/ 369498 w 369498"/>
                    <a:gd name="connsiteY2" fmla="*/ 614719 h 625669"/>
                    <a:gd name="connsiteX3" fmla="*/ 125164 w 369498"/>
                    <a:gd name="connsiteY3" fmla="*/ 490894 h 625669"/>
                    <a:gd name="connsiteX4" fmla="*/ 175964 w 369498"/>
                    <a:gd name="connsiteY4" fmla="*/ 115897 h 625669"/>
                    <a:gd name="connsiteX5" fmla="*/ 115640 w 369498"/>
                    <a:gd name="connsiteY5" fmla="*/ 77798 h 625669"/>
                    <a:gd name="connsiteX6" fmla="*/ 1341 w 369498"/>
                    <a:gd name="connsiteY6" fmla="*/ 150823 h 625669"/>
                    <a:gd name="connsiteX7" fmla="*/ 71189 w 369498"/>
                    <a:gd name="connsiteY7" fmla="*/ 17472 h 625669"/>
                    <a:gd name="connsiteX0" fmla="*/ 71189 w 369498"/>
                    <a:gd name="connsiteY0" fmla="*/ 8473 h 616670"/>
                    <a:gd name="connsiteX1" fmla="*/ 252023 w 369498"/>
                    <a:gd name="connsiteY1" fmla="*/ 116423 h 616670"/>
                    <a:gd name="connsiteX2" fmla="*/ 369498 w 369498"/>
                    <a:gd name="connsiteY2" fmla="*/ 605720 h 616670"/>
                    <a:gd name="connsiteX3" fmla="*/ 125164 w 369498"/>
                    <a:gd name="connsiteY3" fmla="*/ 481895 h 616670"/>
                    <a:gd name="connsiteX4" fmla="*/ 175964 w 369498"/>
                    <a:gd name="connsiteY4" fmla="*/ 106898 h 616670"/>
                    <a:gd name="connsiteX5" fmla="*/ 115640 w 369498"/>
                    <a:gd name="connsiteY5" fmla="*/ 68799 h 616670"/>
                    <a:gd name="connsiteX6" fmla="*/ 1341 w 369498"/>
                    <a:gd name="connsiteY6" fmla="*/ 141824 h 616670"/>
                    <a:gd name="connsiteX7" fmla="*/ 71189 w 369498"/>
                    <a:gd name="connsiteY7" fmla="*/ 8473 h 616670"/>
                    <a:gd name="connsiteX0" fmla="*/ 71189 w 369498"/>
                    <a:gd name="connsiteY0" fmla="*/ 5389 h 613586"/>
                    <a:gd name="connsiteX1" fmla="*/ 252023 w 369498"/>
                    <a:gd name="connsiteY1" fmla="*/ 113339 h 613586"/>
                    <a:gd name="connsiteX2" fmla="*/ 369498 w 369498"/>
                    <a:gd name="connsiteY2" fmla="*/ 602636 h 613586"/>
                    <a:gd name="connsiteX3" fmla="*/ 125164 w 369498"/>
                    <a:gd name="connsiteY3" fmla="*/ 478811 h 613586"/>
                    <a:gd name="connsiteX4" fmla="*/ 175964 w 369498"/>
                    <a:gd name="connsiteY4" fmla="*/ 103814 h 613586"/>
                    <a:gd name="connsiteX5" fmla="*/ 115640 w 369498"/>
                    <a:gd name="connsiteY5" fmla="*/ 65715 h 613586"/>
                    <a:gd name="connsiteX6" fmla="*/ 1341 w 369498"/>
                    <a:gd name="connsiteY6" fmla="*/ 138740 h 613586"/>
                    <a:gd name="connsiteX7" fmla="*/ 71189 w 369498"/>
                    <a:gd name="connsiteY7" fmla="*/ 5389 h 613586"/>
                    <a:gd name="connsiteX0" fmla="*/ 71189 w 369498"/>
                    <a:gd name="connsiteY0" fmla="*/ 5389 h 613586"/>
                    <a:gd name="connsiteX1" fmla="*/ 252023 w 369498"/>
                    <a:gd name="connsiteY1" fmla="*/ 113339 h 613586"/>
                    <a:gd name="connsiteX2" fmla="*/ 369498 w 369498"/>
                    <a:gd name="connsiteY2" fmla="*/ 602636 h 613586"/>
                    <a:gd name="connsiteX3" fmla="*/ 125164 w 369498"/>
                    <a:gd name="connsiteY3" fmla="*/ 478811 h 613586"/>
                    <a:gd name="connsiteX4" fmla="*/ 175964 w 369498"/>
                    <a:gd name="connsiteY4" fmla="*/ 103814 h 613586"/>
                    <a:gd name="connsiteX5" fmla="*/ 115640 w 369498"/>
                    <a:gd name="connsiteY5" fmla="*/ 65715 h 613586"/>
                    <a:gd name="connsiteX6" fmla="*/ 1341 w 369498"/>
                    <a:gd name="connsiteY6" fmla="*/ 138740 h 613586"/>
                    <a:gd name="connsiteX7" fmla="*/ 71189 w 369498"/>
                    <a:gd name="connsiteY7" fmla="*/ 5389 h 613586"/>
                    <a:gd name="connsiteX0" fmla="*/ 71189 w 369498"/>
                    <a:gd name="connsiteY0" fmla="*/ 5389 h 613586"/>
                    <a:gd name="connsiteX1" fmla="*/ 252023 w 369498"/>
                    <a:gd name="connsiteY1" fmla="*/ 113339 h 613586"/>
                    <a:gd name="connsiteX2" fmla="*/ 369498 w 369498"/>
                    <a:gd name="connsiteY2" fmla="*/ 602636 h 613586"/>
                    <a:gd name="connsiteX3" fmla="*/ 125164 w 369498"/>
                    <a:gd name="connsiteY3" fmla="*/ 478811 h 613586"/>
                    <a:gd name="connsiteX4" fmla="*/ 175964 w 369498"/>
                    <a:gd name="connsiteY4" fmla="*/ 103814 h 613586"/>
                    <a:gd name="connsiteX5" fmla="*/ 115640 w 369498"/>
                    <a:gd name="connsiteY5" fmla="*/ 65715 h 613586"/>
                    <a:gd name="connsiteX6" fmla="*/ 1341 w 369498"/>
                    <a:gd name="connsiteY6" fmla="*/ 138740 h 613586"/>
                    <a:gd name="connsiteX7" fmla="*/ 71189 w 369498"/>
                    <a:gd name="connsiteY7" fmla="*/ 5389 h 613586"/>
                    <a:gd name="connsiteX0" fmla="*/ 71189 w 398073"/>
                    <a:gd name="connsiteY0" fmla="*/ 5389 h 613586"/>
                    <a:gd name="connsiteX1" fmla="*/ 252023 w 398073"/>
                    <a:gd name="connsiteY1" fmla="*/ 113339 h 613586"/>
                    <a:gd name="connsiteX2" fmla="*/ 398073 w 398073"/>
                    <a:gd name="connsiteY2" fmla="*/ 602636 h 613586"/>
                    <a:gd name="connsiteX3" fmla="*/ 125164 w 398073"/>
                    <a:gd name="connsiteY3" fmla="*/ 478811 h 613586"/>
                    <a:gd name="connsiteX4" fmla="*/ 175964 w 398073"/>
                    <a:gd name="connsiteY4" fmla="*/ 103814 h 613586"/>
                    <a:gd name="connsiteX5" fmla="*/ 115640 w 398073"/>
                    <a:gd name="connsiteY5" fmla="*/ 65715 h 613586"/>
                    <a:gd name="connsiteX6" fmla="*/ 1341 w 398073"/>
                    <a:gd name="connsiteY6" fmla="*/ 138740 h 613586"/>
                    <a:gd name="connsiteX7" fmla="*/ 71189 w 398073"/>
                    <a:gd name="connsiteY7" fmla="*/ 5389 h 613586"/>
                    <a:gd name="connsiteX0" fmla="*/ 71189 w 398073"/>
                    <a:gd name="connsiteY0" fmla="*/ 5389 h 613586"/>
                    <a:gd name="connsiteX1" fmla="*/ 252023 w 398073"/>
                    <a:gd name="connsiteY1" fmla="*/ 113339 h 613586"/>
                    <a:gd name="connsiteX2" fmla="*/ 398073 w 398073"/>
                    <a:gd name="connsiteY2" fmla="*/ 602636 h 613586"/>
                    <a:gd name="connsiteX3" fmla="*/ 125164 w 398073"/>
                    <a:gd name="connsiteY3" fmla="*/ 478811 h 613586"/>
                    <a:gd name="connsiteX4" fmla="*/ 175964 w 398073"/>
                    <a:gd name="connsiteY4" fmla="*/ 103814 h 613586"/>
                    <a:gd name="connsiteX5" fmla="*/ 99765 w 398073"/>
                    <a:gd name="connsiteY5" fmla="*/ 65715 h 613586"/>
                    <a:gd name="connsiteX6" fmla="*/ 1341 w 398073"/>
                    <a:gd name="connsiteY6" fmla="*/ 138740 h 613586"/>
                    <a:gd name="connsiteX7" fmla="*/ 71189 w 398073"/>
                    <a:gd name="connsiteY7" fmla="*/ 5389 h 613586"/>
                    <a:gd name="connsiteX0" fmla="*/ 71189 w 398073"/>
                    <a:gd name="connsiteY0" fmla="*/ 5389 h 613586"/>
                    <a:gd name="connsiteX1" fmla="*/ 252023 w 398073"/>
                    <a:gd name="connsiteY1" fmla="*/ 113339 h 613586"/>
                    <a:gd name="connsiteX2" fmla="*/ 398073 w 398073"/>
                    <a:gd name="connsiteY2" fmla="*/ 602636 h 613586"/>
                    <a:gd name="connsiteX3" fmla="*/ 125164 w 398073"/>
                    <a:gd name="connsiteY3" fmla="*/ 478811 h 613586"/>
                    <a:gd name="connsiteX4" fmla="*/ 175964 w 398073"/>
                    <a:gd name="connsiteY4" fmla="*/ 103814 h 613586"/>
                    <a:gd name="connsiteX5" fmla="*/ 99765 w 398073"/>
                    <a:gd name="connsiteY5" fmla="*/ 65715 h 613586"/>
                    <a:gd name="connsiteX6" fmla="*/ 1341 w 398073"/>
                    <a:gd name="connsiteY6" fmla="*/ 138740 h 613586"/>
                    <a:gd name="connsiteX7" fmla="*/ 71189 w 398073"/>
                    <a:gd name="connsiteY7" fmla="*/ 5389 h 613586"/>
                    <a:gd name="connsiteX0" fmla="*/ 77321 w 404205"/>
                    <a:gd name="connsiteY0" fmla="*/ 5389 h 613586"/>
                    <a:gd name="connsiteX1" fmla="*/ 258155 w 404205"/>
                    <a:gd name="connsiteY1" fmla="*/ 113339 h 613586"/>
                    <a:gd name="connsiteX2" fmla="*/ 404205 w 404205"/>
                    <a:gd name="connsiteY2" fmla="*/ 602636 h 613586"/>
                    <a:gd name="connsiteX3" fmla="*/ 131296 w 404205"/>
                    <a:gd name="connsiteY3" fmla="*/ 478811 h 613586"/>
                    <a:gd name="connsiteX4" fmla="*/ 182096 w 404205"/>
                    <a:gd name="connsiteY4" fmla="*/ 103814 h 613586"/>
                    <a:gd name="connsiteX5" fmla="*/ 105897 w 404205"/>
                    <a:gd name="connsiteY5" fmla="*/ 65715 h 613586"/>
                    <a:gd name="connsiteX6" fmla="*/ 1123 w 404205"/>
                    <a:gd name="connsiteY6" fmla="*/ 138740 h 613586"/>
                    <a:gd name="connsiteX7" fmla="*/ 77321 w 404205"/>
                    <a:gd name="connsiteY7" fmla="*/ 5389 h 613586"/>
                    <a:gd name="connsiteX0" fmla="*/ 77321 w 404205"/>
                    <a:gd name="connsiteY0" fmla="*/ 5389 h 613586"/>
                    <a:gd name="connsiteX1" fmla="*/ 258155 w 404205"/>
                    <a:gd name="connsiteY1" fmla="*/ 113339 h 613586"/>
                    <a:gd name="connsiteX2" fmla="*/ 404205 w 404205"/>
                    <a:gd name="connsiteY2" fmla="*/ 602636 h 613586"/>
                    <a:gd name="connsiteX3" fmla="*/ 131296 w 404205"/>
                    <a:gd name="connsiteY3" fmla="*/ 478811 h 613586"/>
                    <a:gd name="connsiteX4" fmla="*/ 182096 w 404205"/>
                    <a:gd name="connsiteY4" fmla="*/ 103814 h 613586"/>
                    <a:gd name="connsiteX5" fmla="*/ 105897 w 404205"/>
                    <a:gd name="connsiteY5" fmla="*/ 65715 h 613586"/>
                    <a:gd name="connsiteX6" fmla="*/ 1123 w 404205"/>
                    <a:gd name="connsiteY6" fmla="*/ 138740 h 613586"/>
                    <a:gd name="connsiteX7" fmla="*/ 77321 w 404205"/>
                    <a:gd name="connsiteY7" fmla="*/ 5389 h 613586"/>
                    <a:gd name="connsiteX0" fmla="*/ 83512 w 410396"/>
                    <a:gd name="connsiteY0" fmla="*/ 5389 h 613586"/>
                    <a:gd name="connsiteX1" fmla="*/ 264346 w 410396"/>
                    <a:gd name="connsiteY1" fmla="*/ 113339 h 613586"/>
                    <a:gd name="connsiteX2" fmla="*/ 410396 w 410396"/>
                    <a:gd name="connsiteY2" fmla="*/ 602636 h 613586"/>
                    <a:gd name="connsiteX3" fmla="*/ 137487 w 410396"/>
                    <a:gd name="connsiteY3" fmla="*/ 478811 h 613586"/>
                    <a:gd name="connsiteX4" fmla="*/ 188287 w 410396"/>
                    <a:gd name="connsiteY4" fmla="*/ 103814 h 613586"/>
                    <a:gd name="connsiteX5" fmla="*/ 112088 w 410396"/>
                    <a:gd name="connsiteY5" fmla="*/ 65715 h 613586"/>
                    <a:gd name="connsiteX6" fmla="*/ 964 w 410396"/>
                    <a:gd name="connsiteY6" fmla="*/ 132390 h 613586"/>
                    <a:gd name="connsiteX7" fmla="*/ 83512 w 410396"/>
                    <a:gd name="connsiteY7" fmla="*/ 5389 h 613586"/>
                    <a:gd name="connsiteX0" fmla="*/ 83512 w 410396"/>
                    <a:gd name="connsiteY0" fmla="*/ 5389 h 613586"/>
                    <a:gd name="connsiteX1" fmla="*/ 264346 w 410396"/>
                    <a:gd name="connsiteY1" fmla="*/ 113339 h 613586"/>
                    <a:gd name="connsiteX2" fmla="*/ 410396 w 410396"/>
                    <a:gd name="connsiteY2" fmla="*/ 602636 h 613586"/>
                    <a:gd name="connsiteX3" fmla="*/ 137487 w 410396"/>
                    <a:gd name="connsiteY3" fmla="*/ 478811 h 613586"/>
                    <a:gd name="connsiteX4" fmla="*/ 188287 w 410396"/>
                    <a:gd name="connsiteY4" fmla="*/ 103814 h 613586"/>
                    <a:gd name="connsiteX5" fmla="*/ 112088 w 410396"/>
                    <a:gd name="connsiteY5" fmla="*/ 65715 h 613586"/>
                    <a:gd name="connsiteX6" fmla="*/ 964 w 410396"/>
                    <a:gd name="connsiteY6" fmla="*/ 132390 h 613586"/>
                    <a:gd name="connsiteX7" fmla="*/ 83512 w 410396"/>
                    <a:gd name="connsiteY7" fmla="*/ 5389 h 613586"/>
                    <a:gd name="connsiteX0" fmla="*/ 83512 w 410396"/>
                    <a:gd name="connsiteY0" fmla="*/ 5389 h 613586"/>
                    <a:gd name="connsiteX1" fmla="*/ 264346 w 410396"/>
                    <a:gd name="connsiteY1" fmla="*/ 113339 h 613586"/>
                    <a:gd name="connsiteX2" fmla="*/ 410396 w 410396"/>
                    <a:gd name="connsiteY2" fmla="*/ 602636 h 613586"/>
                    <a:gd name="connsiteX3" fmla="*/ 137487 w 410396"/>
                    <a:gd name="connsiteY3" fmla="*/ 478811 h 613586"/>
                    <a:gd name="connsiteX4" fmla="*/ 188287 w 410396"/>
                    <a:gd name="connsiteY4" fmla="*/ 103814 h 613586"/>
                    <a:gd name="connsiteX5" fmla="*/ 112088 w 410396"/>
                    <a:gd name="connsiteY5" fmla="*/ 65715 h 613586"/>
                    <a:gd name="connsiteX6" fmla="*/ 964 w 410396"/>
                    <a:gd name="connsiteY6" fmla="*/ 132390 h 613586"/>
                    <a:gd name="connsiteX7" fmla="*/ 83512 w 410396"/>
                    <a:gd name="connsiteY7" fmla="*/ 5389 h 613586"/>
                    <a:gd name="connsiteX0" fmla="*/ 83512 w 410396"/>
                    <a:gd name="connsiteY0" fmla="*/ 5389 h 613586"/>
                    <a:gd name="connsiteX1" fmla="*/ 264346 w 410396"/>
                    <a:gd name="connsiteY1" fmla="*/ 113339 h 613586"/>
                    <a:gd name="connsiteX2" fmla="*/ 410396 w 410396"/>
                    <a:gd name="connsiteY2" fmla="*/ 602636 h 613586"/>
                    <a:gd name="connsiteX3" fmla="*/ 137487 w 410396"/>
                    <a:gd name="connsiteY3" fmla="*/ 478811 h 613586"/>
                    <a:gd name="connsiteX4" fmla="*/ 188287 w 410396"/>
                    <a:gd name="connsiteY4" fmla="*/ 103814 h 613586"/>
                    <a:gd name="connsiteX5" fmla="*/ 112088 w 410396"/>
                    <a:gd name="connsiteY5" fmla="*/ 65715 h 613586"/>
                    <a:gd name="connsiteX6" fmla="*/ 964 w 410396"/>
                    <a:gd name="connsiteY6" fmla="*/ 132390 h 613586"/>
                    <a:gd name="connsiteX7" fmla="*/ 83512 w 410396"/>
                    <a:gd name="connsiteY7" fmla="*/ 5389 h 613586"/>
                    <a:gd name="connsiteX0" fmla="*/ 83512 w 410396"/>
                    <a:gd name="connsiteY0" fmla="*/ 5389 h 613586"/>
                    <a:gd name="connsiteX1" fmla="*/ 264346 w 410396"/>
                    <a:gd name="connsiteY1" fmla="*/ 113339 h 613586"/>
                    <a:gd name="connsiteX2" fmla="*/ 410396 w 410396"/>
                    <a:gd name="connsiteY2" fmla="*/ 602636 h 613586"/>
                    <a:gd name="connsiteX3" fmla="*/ 137487 w 410396"/>
                    <a:gd name="connsiteY3" fmla="*/ 478811 h 613586"/>
                    <a:gd name="connsiteX4" fmla="*/ 188287 w 410396"/>
                    <a:gd name="connsiteY4" fmla="*/ 103814 h 613586"/>
                    <a:gd name="connsiteX5" fmla="*/ 112088 w 410396"/>
                    <a:gd name="connsiteY5" fmla="*/ 65715 h 613586"/>
                    <a:gd name="connsiteX6" fmla="*/ 964 w 410396"/>
                    <a:gd name="connsiteY6" fmla="*/ 132390 h 613586"/>
                    <a:gd name="connsiteX7" fmla="*/ 83512 w 410396"/>
                    <a:gd name="connsiteY7" fmla="*/ 5389 h 613586"/>
                    <a:gd name="connsiteX0" fmla="*/ 83512 w 410396"/>
                    <a:gd name="connsiteY0" fmla="*/ 14884 h 623081"/>
                    <a:gd name="connsiteX1" fmla="*/ 264346 w 410396"/>
                    <a:gd name="connsiteY1" fmla="*/ 122834 h 623081"/>
                    <a:gd name="connsiteX2" fmla="*/ 410396 w 410396"/>
                    <a:gd name="connsiteY2" fmla="*/ 612131 h 623081"/>
                    <a:gd name="connsiteX3" fmla="*/ 137487 w 410396"/>
                    <a:gd name="connsiteY3" fmla="*/ 488306 h 623081"/>
                    <a:gd name="connsiteX4" fmla="*/ 188287 w 410396"/>
                    <a:gd name="connsiteY4" fmla="*/ 113309 h 623081"/>
                    <a:gd name="connsiteX5" fmla="*/ 112088 w 410396"/>
                    <a:gd name="connsiteY5" fmla="*/ 75210 h 623081"/>
                    <a:gd name="connsiteX6" fmla="*/ 964 w 410396"/>
                    <a:gd name="connsiteY6" fmla="*/ 141885 h 623081"/>
                    <a:gd name="connsiteX7" fmla="*/ 83512 w 410396"/>
                    <a:gd name="connsiteY7" fmla="*/ 14884 h 623081"/>
                    <a:gd name="connsiteX0" fmla="*/ 83512 w 410396"/>
                    <a:gd name="connsiteY0" fmla="*/ 6729 h 614926"/>
                    <a:gd name="connsiteX1" fmla="*/ 264346 w 410396"/>
                    <a:gd name="connsiteY1" fmla="*/ 114679 h 614926"/>
                    <a:gd name="connsiteX2" fmla="*/ 410396 w 410396"/>
                    <a:gd name="connsiteY2" fmla="*/ 603976 h 614926"/>
                    <a:gd name="connsiteX3" fmla="*/ 137487 w 410396"/>
                    <a:gd name="connsiteY3" fmla="*/ 480151 h 614926"/>
                    <a:gd name="connsiteX4" fmla="*/ 188287 w 410396"/>
                    <a:gd name="connsiteY4" fmla="*/ 105154 h 614926"/>
                    <a:gd name="connsiteX5" fmla="*/ 112088 w 410396"/>
                    <a:gd name="connsiteY5" fmla="*/ 67055 h 614926"/>
                    <a:gd name="connsiteX6" fmla="*/ 964 w 410396"/>
                    <a:gd name="connsiteY6" fmla="*/ 133730 h 614926"/>
                    <a:gd name="connsiteX7" fmla="*/ 83512 w 410396"/>
                    <a:gd name="connsiteY7" fmla="*/ 6729 h 614926"/>
                    <a:gd name="connsiteX0" fmla="*/ 83512 w 410396"/>
                    <a:gd name="connsiteY0" fmla="*/ 12830 h 621027"/>
                    <a:gd name="connsiteX1" fmla="*/ 264346 w 410396"/>
                    <a:gd name="connsiteY1" fmla="*/ 120780 h 621027"/>
                    <a:gd name="connsiteX2" fmla="*/ 410396 w 410396"/>
                    <a:gd name="connsiteY2" fmla="*/ 610077 h 621027"/>
                    <a:gd name="connsiteX3" fmla="*/ 137487 w 410396"/>
                    <a:gd name="connsiteY3" fmla="*/ 486252 h 621027"/>
                    <a:gd name="connsiteX4" fmla="*/ 188287 w 410396"/>
                    <a:gd name="connsiteY4" fmla="*/ 111255 h 621027"/>
                    <a:gd name="connsiteX5" fmla="*/ 112088 w 410396"/>
                    <a:gd name="connsiteY5" fmla="*/ 73156 h 621027"/>
                    <a:gd name="connsiteX6" fmla="*/ 964 w 410396"/>
                    <a:gd name="connsiteY6" fmla="*/ 139831 h 621027"/>
                    <a:gd name="connsiteX7" fmla="*/ 83512 w 410396"/>
                    <a:gd name="connsiteY7" fmla="*/ 12830 h 621027"/>
                    <a:gd name="connsiteX0" fmla="*/ 90523 w 410263"/>
                    <a:gd name="connsiteY0" fmla="*/ 9680 h 627402"/>
                    <a:gd name="connsiteX1" fmla="*/ 264213 w 410263"/>
                    <a:gd name="connsiteY1" fmla="*/ 127155 h 627402"/>
                    <a:gd name="connsiteX2" fmla="*/ 410263 w 410263"/>
                    <a:gd name="connsiteY2" fmla="*/ 616452 h 627402"/>
                    <a:gd name="connsiteX3" fmla="*/ 137354 w 410263"/>
                    <a:gd name="connsiteY3" fmla="*/ 492627 h 627402"/>
                    <a:gd name="connsiteX4" fmla="*/ 188154 w 410263"/>
                    <a:gd name="connsiteY4" fmla="*/ 117630 h 627402"/>
                    <a:gd name="connsiteX5" fmla="*/ 111955 w 410263"/>
                    <a:gd name="connsiteY5" fmla="*/ 79531 h 627402"/>
                    <a:gd name="connsiteX6" fmla="*/ 831 w 410263"/>
                    <a:gd name="connsiteY6" fmla="*/ 146206 h 627402"/>
                    <a:gd name="connsiteX7" fmla="*/ 90523 w 410263"/>
                    <a:gd name="connsiteY7" fmla="*/ 9680 h 627402"/>
                    <a:gd name="connsiteX0" fmla="*/ 92867 w 410226"/>
                    <a:gd name="connsiteY0" fmla="*/ 8307 h 630792"/>
                    <a:gd name="connsiteX1" fmla="*/ 264176 w 410226"/>
                    <a:gd name="connsiteY1" fmla="*/ 130545 h 630792"/>
                    <a:gd name="connsiteX2" fmla="*/ 410226 w 410226"/>
                    <a:gd name="connsiteY2" fmla="*/ 619842 h 630792"/>
                    <a:gd name="connsiteX3" fmla="*/ 137317 w 410226"/>
                    <a:gd name="connsiteY3" fmla="*/ 496017 h 630792"/>
                    <a:gd name="connsiteX4" fmla="*/ 188117 w 410226"/>
                    <a:gd name="connsiteY4" fmla="*/ 121020 h 630792"/>
                    <a:gd name="connsiteX5" fmla="*/ 111918 w 410226"/>
                    <a:gd name="connsiteY5" fmla="*/ 82921 h 630792"/>
                    <a:gd name="connsiteX6" fmla="*/ 794 w 410226"/>
                    <a:gd name="connsiteY6" fmla="*/ 149596 h 630792"/>
                    <a:gd name="connsiteX7" fmla="*/ 92867 w 410226"/>
                    <a:gd name="connsiteY7" fmla="*/ 8307 h 630792"/>
                    <a:gd name="connsiteX0" fmla="*/ 92867 w 410226"/>
                    <a:gd name="connsiteY0" fmla="*/ 908 h 623393"/>
                    <a:gd name="connsiteX1" fmla="*/ 264176 w 410226"/>
                    <a:gd name="connsiteY1" fmla="*/ 123146 h 623393"/>
                    <a:gd name="connsiteX2" fmla="*/ 410226 w 410226"/>
                    <a:gd name="connsiteY2" fmla="*/ 612443 h 623393"/>
                    <a:gd name="connsiteX3" fmla="*/ 137317 w 410226"/>
                    <a:gd name="connsiteY3" fmla="*/ 488618 h 623393"/>
                    <a:gd name="connsiteX4" fmla="*/ 188117 w 410226"/>
                    <a:gd name="connsiteY4" fmla="*/ 113621 h 623393"/>
                    <a:gd name="connsiteX5" fmla="*/ 111918 w 410226"/>
                    <a:gd name="connsiteY5" fmla="*/ 75522 h 623393"/>
                    <a:gd name="connsiteX6" fmla="*/ 794 w 410226"/>
                    <a:gd name="connsiteY6" fmla="*/ 142197 h 623393"/>
                    <a:gd name="connsiteX7" fmla="*/ 92867 w 410226"/>
                    <a:gd name="connsiteY7" fmla="*/ 908 h 623393"/>
                    <a:gd name="connsiteX0" fmla="*/ 0 w 409432"/>
                    <a:gd name="connsiteY0" fmla="*/ 66722 h 547918"/>
                    <a:gd name="connsiteX1" fmla="*/ 263382 w 409432"/>
                    <a:gd name="connsiteY1" fmla="*/ 47671 h 547918"/>
                    <a:gd name="connsiteX2" fmla="*/ 409432 w 409432"/>
                    <a:gd name="connsiteY2" fmla="*/ 536968 h 547918"/>
                    <a:gd name="connsiteX3" fmla="*/ 136523 w 409432"/>
                    <a:gd name="connsiteY3" fmla="*/ 413143 h 547918"/>
                    <a:gd name="connsiteX4" fmla="*/ 187323 w 409432"/>
                    <a:gd name="connsiteY4" fmla="*/ 38146 h 547918"/>
                    <a:gd name="connsiteX5" fmla="*/ 111124 w 409432"/>
                    <a:gd name="connsiteY5" fmla="*/ 47 h 547918"/>
                    <a:gd name="connsiteX6" fmla="*/ 0 w 409432"/>
                    <a:gd name="connsiteY6" fmla="*/ 66722 h 547918"/>
                    <a:gd name="connsiteX0" fmla="*/ 0 w 409432"/>
                    <a:gd name="connsiteY0" fmla="*/ 115434 h 596630"/>
                    <a:gd name="connsiteX1" fmla="*/ 99813 w 409432"/>
                    <a:gd name="connsiteY1" fmla="*/ 378 h 596630"/>
                    <a:gd name="connsiteX2" fmla="*/ 263382 w 409432"/>
                    <a:gd name="connsiteY2" fmla="*/ 96383 h 596630"/>
                    <a:gd name="connsiteX3" fmla="*/ 409432 w 409432"/>
                    <a:gd name="connsiteY3" fmla="*/ 585680 h 596630"/>
                    <a:gd name="connsiteX4" fmla="*/ 136523 w 409432"/>
                    <a:gd name="connsiteY4" fmla="*/ 461855 h 596630"/>
                    <a:gd name="connsiteX5" fmla="*/ 187323 w 409432"/>
                    <a:gd name="connsiteY5" fmla="*/ 86858 h 596630"/>
                    <a:gd name="connsiteX6" fmla="*/ 111124 w 409432"/>
                    <a:gd name="connsiteY6" fmla="*/ 48759 h 596630"/>
                    <a:gd name="connsiteX7" fmla="*/ 0 w 409432"/>
                    <a:gd name="connsiteY7" fmla="*/ 115434 h 596630"/>
                    <a:gd name="connsiteX0" fmla="*/ 0 w 409432"/>
                    <a:gd name="connsiteY0" fmla="*/ 131937 h 613133"/>
                    <a:gd name="connsiteX1" fmla="*/ 114101 w 409432"/>
                    <a:gd name="connsiteY1" fmla="*/ 212 h 613133"/>
                    <a:gd name="connsiteX2" fmla="*/ 263382 w 409432"/>
                    <a:gd name="connsiteY2" fmla="*/ 112886 h 613133"/>
                    <a:gd name="connsiteX3" fmla="*/ 409432 w 409432"/>
                    <a:gd name="connsiteY3" fmla="*/ 602183 h 613133"/>
                    <a:gd name="connsiteX4" fmla="*/ 136523 w 409432"/>
                    <a:gd name="connsiteY4" fmla="*/ 478358 h 613133"/>
                    <a:gd name="connsiteX5" fmla="*/ 187323 w 409432"/>
                    <a:gd name="connsiteY5" fmla="*/ 103361 h 613133"/>
                    <a:gd name="connsiteX6" fmla="*/ 111124 w 409432"/>
                    <a:gd name="connsiteY6" fmla="*/ 65262 h 613133"/>
                    <a:gd name="connsiteX7" fmla="*/ 0 w 409432"/>
                    <a:gd name="connsiteY7" fmla="*/ 131937 h 613133"/>
                    <a:gd name="connsiteX0" fmla="*/ 5761 w 415193"/>
                    <a:gd name="connsiteY0" fmla="*/ 131937 h 613133"/>
                    <a:gd name="connsiteX1" fmla="*/ 119862 w 415193"/>
                    <a:gd name="connsiteY1" fmla="*/ 212 h 613133"/>
                    <a:gd name="connsiteX2" fmla="*/ 269143 w 415193"/>
                    <a:gd name="connsiteY2" fmla="*/ 112886 h 613133"/>
                    <a:gd name="connsiteX3" fmla="*/ 415193 w 415193"/>
                    <a:gd name="connsiteY3" fmla="*/ 602183 h 613133"/>
                    <a:gd name="connsiteX4" fmla="*/ 142284 w 415193"/>
                    <a:gd name="connsiteY4" fmla="*/ 478358 h 613133"/>
                    <a:gd name="connsiteX5" fmla="*/ 193084 w 415193"/>
                    <a:gd name="connsiteY5" fmla="*/ 103361 h 613133"/>
                    <a:gd name="connsiteX6" fmla="*/ 116885 w 415193"/>
                    <a:gd name="connsiteY6" fmla="*/ 65262 h 613133"/>
                    <a:gd name="connsiteX7" fmla="*/ 5761 w 415193"/>
                    <a:gd name="connsiteY7" fmla="*/ 131937 h 613133"/>
                    <a:gd name="connsiteX0" fmla="*/ 5761 w 415193"/>
                    <a:gd name="connsiteY0" fmla="*/ 131937 h 613133"/>
                    <a:gd name="connsiteX1" fmla="*/ 119862 w 415193"/>
                    <a:gd name="connsiteY1" fmla="*/ 212 h 613133"/>
                    <a:gd name="connsiteX2" fmla="*/ 269143 w 415193"/>
                    <a:gd name="connsiteY2" fmla="*/ 112886 h 613133"/>
                    <a:gd name="connsiteX3" fmla="*/ 415193 w 415193"/>
                    <a:gd name="connsiteY3" fmla="*/ 602183 h 613133"/>
                    <a:gd name="connsiteX4" fmla="*/ 142284 w 415193"/>
                    <a:gd name="connsiteY4" fmla="*/ 478358 h 613133"/>
                    <a:gd name="connsiteX5" fmla="*/ 193084 w 415193"/>
                    <a:gd name="connsiteY5" fmla="*/ 103361 h 613133"/>
                    <a:gd name="connsiteX6" fmla="*/ 147841 w 415193"/>
                    <a:gd name="connsiteY6" fmla="*/ 65262 h 613133"/>
                    <a:gd name="connsiteX7" fmla="*/ 5761 w 415193"/>
                    <a:gd name="connsiteY7" fmla="*/ 131937 h 613133"/>
                    <a:gd name="connsiteX0" fmla="*/ 1220 w 410652"/>
                    <a:gd name="connsiteY0" fmla="*/ 131937 h 613133"/>
                    <a:gd name="connsiteX1" fmla="*/ 115321 w 410652"/>
                    <a:gd name="connsiteY1" fmla="*/ 212 h 613133"/>
                    <a:gd name="connsiteX2" fmla="*/ 264602 w 410652"/>
                    <a:gd name="connsiteY2" fmla="*/ 112886 h 613133"/>
                    <a:gd name="connsiteX3" fmla="*/ 410652 w 410652"/>
                    <a:gd name="connsiteY3" fmla="*/ 602183 h 613133"/>
                    <a:gd name="connsiteX4" fmla="*/ 137743 w 410652"/>
                    <a:gd name="connsiteY4" fmla="*/ 478358 h 613133"/>
                    <a:gd name="connsiteX5" fmla="*/ 188543 w 410652"/>
                    <a:gd name="connsiteY5" fmla="*/ 103361 h 613133"/>
                    <a:gd name="connsiteX6" fmla="*/ 1220 w 410652"/>
                    <a:gd name="connsiteY6" fmla="*/ 131937 h 613133"/>
                    <a:gd name="connsiteX0" fmla="*/ 1220 w 410652"/>
                    <a:gd name="connsiteY0" fmla="*/ 131937 h 613133"/>
                    <a:gd name="connsiteX1" fmla="*/ 115321 w 410652"/>
                    <a:gd name="connsiteY1" fmla="*/ 212 h 613133"/>
                    <a:gd name="connsiteX2" fmla="*/ 264602 w 410652"/>
                    <a:gd name="connsiteY2" fmla="*/ 112886 h 613133"/>
                    <a:gd name="connsiteX3" fmla="*/ 410652 w 410652"/>
                    <a:gd name="connsiteY3" fmla="*/ 602183 h 613133"/>
                    <a:gd name="connsiteX4" fmla="*/ 137743 w 410652"/>
                    <a:gd name="connsiteY4" fmla="*/ 478358 h 613133"/>
                    <a:gd name="connsiteX5" fmla="*/ 188543 w 410652"/>
                    <a:gd name="connsiteY5" fmla="*/ 103361 h 613133"/>
                    <a:gd name="connsiteX6" fmla="*/ 127227 w 410652"/>
                    <a:gd name="connsiteY6" fmla="*/ 64507 h 613133"/>
                    <a:gd name="connsiteX7" fmla="*/ 1220 w 410652"/>
                    <a:gd name="connsiteY7" fmla="*/ 131937 h 613133"/>
                    <a:gd name="connsiteX0" fmla="*/ 1252 w 408303"/>
                    <a:gd name="connsiteY0" fmla="*/ 129556 h 613133"/>
                    <a:gd name="connsiteX1" fmla="*/ 112972 w 408303"/>
                    <a:gd name="connsiteY1" fmla="*/ 212 h 613133"/>
                    <a:gd name="connsiteX2" fmla="*/ 262253 w 408303"/>
                    <a:gd name="connsiteY2" fmla="*/ 112886 h 613133"/>
                    <a:gd name="connsiteX3" fmla="*/ 408303 w 408303"/>
                    <a:gd name="connsiteY3" fmla="*/ 602183 h 613133"/>
                    <a:gd name="connsiteX4" fmla="*/ 135394 w 408303"/>
                    <a:gd name="connsiteY4" fmla="*/ 478358 h 613133"/>
                    <a:gd name="connsiteX5" fmla="*/ 186194 w 408303"/>
                    <a:gd name="connsiteY5" fmla="*/ 103361 h 613133"/>
                    <a:gd name="connsiteX6" fmla="*/ 124878 w 408303"/>
                    <a:gd name="connsiteY6" fmla="*/ 64507 h 613133"/>
                    <a:gd name="connsiteX7" fmla="*/ 1252 w 408303"/>
                    <a:gd name="connsiteY7" fmla="*/ 129556 h 613133"/>
                    <a:gd name="connsiteX0" fmla="*/ 1252 w 408303"/>
                    <a:gd name="connsiteY0" fmla="*/ 129556 h 613133"/>
                    <a:gd name="connsiteX1" fmla="*/ 112972 w 408303"/>
                    <a:gd name="connsiteY1" fmla="*/ 212 h 613133"/>
                    <a:gd name="connsiteX2" fmla="*/ 262253 w 408303"/>
                    <a:gd name="connsiteY2" fmla="*/ 112886 h 613133"/>
                    <a:gd name="connsiteX3" fmla="*/ 408303 w 408303"/>
                    <a:gd name="connsiteY3" fmla="*/ 602183 h 613133"/>
                    <a:gd name="connsiteX4" fmla="*/ 135394 w 408303"/>
                    <a:gd name="connsiteY4" fmla="*/ 478358 h 613133"/>
                    <a:gd name="connsiteX5" fmla="*/ 186194 w 408303"/>
                    <a:gd name="connsiteY5" fmla="*/ 103361 h 613133"/>
                    <a:gd name="connsiteX6" fmla="*/ 124878 w 408303"/>
                    <a:gd name="connsiteY6" fmla="*/ 64507 h 613133"/>
                    <a:gd name="connsiteX7" fmla="*/ 1252 w 408303"/>
                    <a:gd name="connsiteY7" fmla="*/ 129556 h 613133"/>
                    <a:gd name="connsiteX0" fmla="*/ 1252 w 408303"/>
                    <a:gd name="connsiteY0" fmla="*/ 129556 h 613133"/>
                    <a:gd name="connsiteX1" fmla="*/ 112972 w 408303"/>
                    <a:gd name="connsiteY1" fmla="*/ 212 h 613133"/>
                    <a:gd name="connsiteX2" fmla="*/ 262253 w 408303"/>
                    <a:gd name="connsiteY2" fmla="*/ 112886 h 613133"/>
                    <a:gd name="connsiteX3" fmla="*/ 408303 w 408303"/>
                    <a:gd name="connsiteY3" fmla="*/ 602183 h 613133"/>
                    <a:gd name="connsiteX4" fmla="*/ 135394 w 408303"/>
                    <a:gd name="connsiteY4" fmla="*/ 478358 h 613133"/>
                    <a:gd name="connsiteX5" fmla="*/ 186194 w 408303"/>
                    <a:gd name="connsiteY5" fmla="*/ 103361 h 613133"/>
                    <a:gd name="connsiteX6" fmla="*/ 124878 w 408303"/>
                    <a:gd name="connsiteY6" fmla="*/ 64507 h 613133"/>
                    <a:gd name="connsiteX7" fmla="*/ 1252 w 408303"/>
                    <a:gd name="connsiteY7" fmla="*/ 129556 h 613133"/>
                    <a:gd name="connsiteX0" fmla="*/ 1252 w 408303"/>
                    <a:gd name="connsiteY0" fmla="*/ 129556 h 613133"/>
                    <a:gd name="connsiteX1" fmla="*/ 112972 w 408303"/>
                    <a:gd name="connsiteY1" fmla="*/ 212 h 613133"/>
                    <a:gd name="connsiteX2" fmla="*/ 262253 w 408303"/>
                    <a:gd name="connsiteY2" fmla="*/ 112886 h 613133"/>
                    <a:gd name="connsiteX3" fmla="*/ 408303 w 408303"/>
                    <a:gd name="connsiteY3" fmla="*/ 602183 h 613133"/>
                    <a:gd name="connsiteX4" fmla="*/ 135394 w 408303"/>
                    <a:gd name="connsiteY4" fmla="*/ 478358 h 613133"/>
                    <a:gd name="connsiteX5" fmla="*/ 186194 w 408303"/>
                    <a:gd name="connsiteY5" fmla="*/ 103361 h 613133"/>
                    <a:gd name="connsiteX6" fmla="*/ 124878 w 408303"/>
                    <a:gd name="connsiteY6" fmla="*/ 64507 h 613133"/>
                    <a:gd name="connsiteX7" fmla="*/ 1252 w 408303"/>
                    <a:gd name="connsiteY7" fmla="*/ 129556 h 613133"/>
                    <a:gd name="connsiteX0" fmla="*/ 1252 w 408303"/>
                    <a:gd name="connsiteY0" fmla="*/ 130996 h 614573"/>
                    <a:gd name="connsiteX1" fmla="*/ 112972 w 408303"/>
                    <a:gd name="connsiteY1" fmla="*/ 1652 h 614573"/>
                    <a:gd name="connsiteX2" fmla="*/ 262253 w 408303"/>
                    <a:gd name="connsiteY2" fmla="*/ 114326 h 614573"/>
                    <a:gd name="connsiteX3" fmla="*/ 408303 w 408303"/>
                    <a:gd name="connsiteY3" fmla="*/ 603623 h 614573"/>
                    <a:gd name="connsiteX4" fmla="*/ 135394 w 408303"/>
                    <a:gd name="connsiteY4" fmla="*/ 479798 h 614573"/>
                    <a:gd name="connsiteX5" fmla="*/ 186194 w 408303"/>
                    <a:gd name="connsiteY5" fmla="*/ 104801 h 614573"/>
                    <a:gd name="connsiteX6" fmla="*/ 124878 w 408303"/>
                    <a:gd name="connsiteY6" fmla="*/ 65947 h 614573"/>
                    <a:gd name="connsiteX7" fmla="*/ 1252 w 408303"/>
                    <a:gd name="connsiteY7" fmla="*/ 130996 h 614573"/>
                    <a:gd name="connsiteX0" fmla="*/ 1252 w 408303"/>
                    <a:gd name="connsiteY0" fmla="*/ 130996 h 614573"/>
                    <a:gd name="connsiteX1" fmla="*/ 112972 w 408303"/>
                    <a:gd name="connsiteY1" fmla="*/ 1652 h 614573"/>
                    <a:gd name="connsiteX2" fmla="*/ 262253 w 408303"/>
                    <a:gd name="connsiteY2" fmla="*/ 114326 h 614573"/>
                    <a:gd name="connsiteX3" fmla="*/ 408303 w 408303"/>
                    <a:gd name="connsiteY3" fmla="*/ 603623 h 614573"/>
                    <a:gd name="connsiteX4" fmla="*/ 135394 w 408303"/>
                    <a:gd name="connsiteY4" fmla="*/ 479798 h 614573"/>
                    <a:gd name="connsiteX5" fmla="*/ 186194 w 408303"/>
                    <a:gd name="connsiteY5" fmla="*/ 104801 h 614573"/>
                    <a:gd name="connsiteX6" fmla="*/ 124878 w 408303"/>
                    <a:gd name="connsiteY6" fmla="*/ 65947 h 614573"/>
                    <a:gd name="connsiteX7" fmla="*/ 1252 w 408303"/>
                    <a:gd name="connsiteY7" fmla="*/ 130996 h 614573"/>
                    <a:gd name="connsiteX0" fmla="*/ 21749 w 305174"/>
                    <a:gd name="connsiteY0" fmla="*/ 65947 h 614573"/>
                    <a:gd name="connsiteX1" fmla="*/ 9843 w 305174"/>
                    <a:gd name="connsiteY1" fmla="*/ 1652 h 614573"/>
                    <a:gd name="connsiteX2" fmla="*/ 159124 w 305174"/>
                    <a:gd name="connsiteY2" fmla="*/ 114326 h 614573"/>
                    <a:gd name="connsiteX3" fmla="*/ 305174 w 305174"/>
                    <a:gd name="connsiteY3" fmla="*/ 603623 h 614573"/>
                    <a:gd name="connsiteX4" fmla="*/ 32265 w 305174"/>
                    <a:gd name="connsiteY4" fmla="*/ 479798 h 614573"/>
                    <a:gd name="connsiteX5" fmla="*/ 83065 w 305174"/>
                    <a:gd name="connsiteY5" fmla="*/ 104801 h 614573"/>
                    <a:gd name="connsiteX6" fmla="*/ 21749 w 305174"/>
                    <a:gd name="connsiteY6" fmla="*/ 65947 h 614573"/>
                    <a:gd name="connsiteX0" fmla="*/ 32547 w 315972"/>
                    <a:gd name="connsiteY0" fmla="*/ 94491 h 643117"/>
                    <a:gd name="connsiteX1" fmla="*/ 20641 w 315972"/>
                    <a:gd name="connsiteY1" fmla="*/ 30196 h 643117"/>
                    <a:gd name="connsiteX2" fmla="*/ 315972 w 315972"/>
                    <a:gd name="connsiteY2" fmla="*/ 632167 h 643117"/>
                    <a:gd name="connsiteX3" fmla="*/ 43063 w 315972"/>
                    <a:gd name="connsiteY3" fmla="*/ 508342 h 643117"/>
                    <a:gd name="connsiteX4" fmla="*/ 93863 w 315972"/>
                    <a:gd name="connsiteY4" fmla="*/ 133345 h 643117"/>
                    <a:gd name="connsiteX5" fmla="*/ 32547 w 315972"/>
                    <a:gd name="connsiteY5" fmla="*/ 94491 h 643117"/>
                    <a:gd name="connsiteX0" fmla="*/ 55391 w 338816"/>
                    <a:gd name="connsiteY0" fmla="*/ 68873 h 617499"/>
                    <a:gd name="connsiteX1" fmla="*/ 43485 w 338816"/>
                    <a:gd name="connsiteY1" fmla="*/ 4578 h 617499"/>
                    <a:gd name="connsiteX2" fmla="*/ 338816 w 338816"/>
                    <a:gd name="connsiteY2" fmla="*/ 606549 h 617499"/>
                    <a:gd name="connsiteX3" fmla="*/ 65907 w 338816"/>
                    <a:gd name="connsiteY3" fmla="*/ 482724 h 617499"/>
                    <a:gd name="connsiteX4" fmla="*/ 116707 w 338816"/>
                    <a:gd name="connsiteY4" fmla="*/ 107727 h 617499"/>
                    <a:gd name="connsiteX5" fmla="*/ 55391 w 338816"/>
                    <a:gd name="connsiteY5" fmla="*/ 68873 h 617499"/>
                    <a:gd name="connsiteX0" fmla="*/ 55391 w 338816"/>
                    <a:gd name="connsiteY0" fmla="*/ 68873 h 610338"/>
                    <a:gd name="connsiteX1" fmla="*/ 43485 w 338816"/>
                    <a:gd name="connsiteY1" fmla="*/ 4578 h 610338"/>
                    <a:gd name="connsiteX2" fmla="*/ 338816 w 338816"/>
                    <a:gd name="connsiteY2" fmla="*/ 606549 h 610338"/>
                    <a:gd name="connsiteX3" fmla="*/ 126205 w 338816"/>
                    <a:gd name="connsiteY3" fmla="*/ 431013 h 610338"/>
                    <a:gd name="connsiteX4" fmla="*/ 116707 w 338816"/>
                    <a:gd name="connsiteY4" fmla="*/ 107727 h 610338"/>
                    <a:gd name="connsiteX5" fmla="*/ 55391 w 338816"/>
                    <a:gd name="connsiteY5" fmla="*/ 68873 h 610338"/>
                    <a:gd name="connsiteX0" fmla="*/ 55503 w 338928"/>
                    <a:gd name="connsiteY0" fmla="*/ 68536 h 610001"/>
                    <a:gd name="connsiteX1" fmla="*/ 43597 w 338928"/>
                    <a:gd name="connsiteY1" fmla="*/ 4241 h 610001"/>
                    <a:gd name="connsiteX2" fmla="*/ 338928 w 338928"/>
                    <a:gd name="connsiteY2" fmla="*/ 606212 h 610001"/>
                    <a:gd name="connsiteX3" fmla="*/ 126317 w 338928"/>
                    <a:gd name="connsiteY3" fmla="*/ 430676 h 610001"/>
                    <a:gd name="connsiteX4" fmla="*/ 116819 w 338928"/>
                    <a:gd name="connsiteY4" fmla="*/ 107390 h 610001"/>
                    <a:gd name="connsiteX5" fmla="*/ 55503 w 338928"/>
                    <a:gd name="connsiteY5" fmla="*/ 68536 h 610001"/>
                    <a:gd name="connsiteX0" fmla="*/ 55719 w 339144"/>
                    <a:gd name="connsiteY0" fmla="*/ 67847 h 609312"/>
                    <a:gd name="connsiteX1" fmla="*/ 43813 w 339144"/>
                    <a:gd name="connsiteY1" fmla="*/ 3552 h 609312"/>
                    <a:gd name="connsiteX2" fmla="*/ 339144 w 339144"/>
                    <a:gd name="connsiteY2" fmla="*/ 605523 h 609312"/>
                    <a:gd name="connsiteX3" fmla="*/ 126533 w 339144"/>
                    <a:gd name="connsiteY3" fmla="*/ 429987 h 609312"/>
                    <a:gd name="connsiteX4" fmla="*/ 117035 w 339144"/>
                    <a:gd name="connsiteY4" fmla="*/ 106701 h 609312"/>
                    <a:gd name="connsiteX5" fmla="*/ 55719 w 339144"/>
                    <a:gd name="connsiteY5" fmla="*/ 67847 h 609312"/>
                    <a:gd name="connsiteX0" fmla="*/ 55719 w 339714"/>
                    <a:gd name="connsiteY0" fmla="*/ 67847 h 606028"/>
                    <a:gd name="connsiteX1" fmla="*/ 43813 w 339714"/>
                    <a:gd name="connsiteY1" fmla="*/ 3552 h 606028"/>
                    <a:gd name="connsiteX2" fmla="*/ 339144 w 339714"/>
                    <a:gd name="connsiteY2" fmla="*/ 605523 h 606028"/>
                    <a:gd name="connsiteX3" fmla="*/ 117035 w 339714"/>
                    <a:gd name="connsiteY3" fmla="*/ 106701 h 606028"/>
                    <a:gd name="connsiteX4" fmla="*/ 55719 w 339714"/>
                    <a:gd name="connsiteY4" fmla="*/ 67847 h 606028"/>
                    <a:gd name="connsiteX0" fmla="*/ 84596 w 307281"/>
                    <a:gd name="connsiteY0" fmla="*/ 136611 h 635951"/>
                    <a:gd name="connsiteX1" fmla="*/ 11374 w 307281"/>
                    <a:gd name="connsiteY1" fmla="*/ 33462 h 635951"/>
                    <a:gd name="connsiteX2" fmla="*/ 306705 w 307281"/>
                    <a:gd name="connsiteY2" fmla="*/ 635433 h 635951"/>
                    <a:gd name="connsiteX3" fmla="*/ 84596 w 307281"/>
                    <a:gd name="connsiteY3" fmla="*/ 136611 h 635951"/>
                    <a:gd name="connsiteX0" fmla="*/ 180378 w 298327"/>
                    <a:gd name="connsiteY0" fmla="*/ 142898 h 633777"/>
                    <a:gd name="connsiteX1" fmla="*/ 1742 w 298327"/>
                    <a:gd name="connsiteY1" fmla="*/ 31278 h 633777"/>
                    <a:gd name="connsiteX2" fmla="*/ 297073 w 298327"/>
                    <a:gd name="connsiteY2" fmla="*/ 633249 h 633777"/>
                    <a:gd name="connsiteX3" fmla="*/ 180378 w 298327"/>
                    <a:gd name="connsiteY3" fmla="*/ 142898 h 633777"/>
                    <a:gd name="connsiteX0" fmla="*/ 191405 w 309354"/>
                    <a:gd name="connsiteY0" fmla="*/ 131369 h 622248"/>
                    <a:gd name="connsiteX1" fmla="*/ 12769 w 309354"/>
                    <a:gd name="connsiteY1" fmla="*/ 19749 h 622248"/>
                    <a:gd name="connsiteX2" fmla="*/ 308100 w 309354"/>
                    <a:gd name="connsiteY2" fmla="*/ 621720 h 622248"/>
                    <a:gd name="connsiteX3" fmla="*/ 191405 w 309354"/>
                    <a:gd name="connsiteY3" fmla="*/ 131369 h 622248"/>
                    <a:gd name="connsiteX0" fmla="*/ 191405 w 318612"/>
                    <a:gd name="connsiteY0" fmla="*/ 131369 h 621949"/>
                    <a:gd name="connsiteX1" fmla="*/ 12769 w 318612"/>
                    <a:gd name="connsiteY1" fmla="*/ 19749 h 621949"/>
                    <a:gd name="connsiteX2" fmla="*/ 308100 w 318612"/>
                    <a:gd name="connsiteY2" fmla="*/ 621720 h 621949"/>
                    <a:gd name="connsiteX3" fmla="*/ 191405 w 318612"/>
                    <a:gd name="connsiteY3" fmla="*/ 131369 h 621949"/>
                    <a:gd name="connsiteX0" fmla="*/ 191405 w 318612"/>
                    <a:gd name="connsiteY0" fmla="*/ 131369 h 621949"/>
                    <a:gd name="connsiteX1" fmla="*/ 12769 w 318612"/>
                    <a:gd name="connsiteY1" fmla="*/ 19749 h 621949"/>
                    <a:gd name="connsiteX2" fmla="*/ 308100 w 318612"/>
                    <a:gd name="connsiteY2" fmla="*/ 621720 h 621949"/>
                    <a:gd name="connsiteX3" fmla="*/ 191405 w 318612"/>
                    <a:gd name="connsiteY3" fmla="*/ 131369 h 621949"/>
                    <a:gd name="connsiteX0" fmla="*/ 191405 w 318612"/>
                    <a:gd name="connsiteY0" fmla="*/ 131369 h 621949"/>
                    <a:gd name="connsiteX1" fmla="*/ 12769 w 318612"/>
                    <a:gd name="connsiteY1" fmla="*/ 19749 h 621949"/>
                    <a:gd name="connsiteX2" fmla="*/ 308100 w 318612"/>
                    <a:gd name="connsiteY2" fmla="*/ 621720 h 621949"/>
                    <a:gd name="connsiteX3" fmla="*/ 191405 w 318612"/>
                    <a:gd name="connsiteY3" fmla="*/ 131369 h 621949"/>
                    <a:gd name="connsiteX0" fmla="*/ 180040 w 307247"/>
                    <a:gd name="connsiteY0" fmla="*/ 111773 h 602353"/>
                    <a:gd name="connsiteX1" fmla="*/ 1404 w 307247"/>
                    <a:gd name="connsiteY1" fmla="*/ 153 h 602353"/>
                    <a:gd name="connsiteX2" fmla="*/ 107384 w 307247"/>
                    <a:gd name="connsiteY2" fmla="*/ 122684 h 602353"/>
                    <a:gd name="connsiteX3" fmla="*/ 296735 w 307247"/>
                    <a:gd name="connsiteY3" fmla="*/ 602124 h 602353"/>
                    <a:gd name="connsiteX4" fmla="*/ 180040 w 307247"/>
                    <a:gd name="connsiteY4" fmla="*/ 111773 h 602353"/>
                    <a:gd name="connsiteX0" fmla="*/ 215857 w 311640"/>
                    <a:gd name="connsiteY0" fmla="*/ 103830 h 602806"/>
                    <a:gd name="connsiteX1" fmla="*/ 2704 w 311640"/>
                    <a:gd name="connsiteY1" fmla="*/ 611 h 602806"/>
                    <a:gd name="connsiteX2" fmla="*/ 108684 w 311640"/>
                    <a:gd name="connsiteY2" fmla="*/ 123142 h 602806"/>
                    <a:gd name="connsiteX3" fmla="*/ 298035 w 311640"/>
                    <a:gd name="connsiteY3" fmla="*/ 602582 h 602806"/>
                    <a:gd name="connsiteX4" fmla="*/ 215857 w 311640"/>
                    <a:gd name="connsiteY4" fmla="*/ 103830 h 6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1640" h="602806">
                      <a:moveTo>
                        <a:pt x="215857" y="103830"/>
                      </a:moveTo>
                      <a:cubicBezTo>
                        <a:pt x="166635" y="3502"/>
                        <a:pt x="20566" y="-2608"/>
                        <a:pt x="2704" y="611"/>
                      </a:cubicBezTo>
                      <a:cubicBezTo>
                        <a:pt x="-15158" y="3830"/>
                        <a:pt x="59462" y="22814"/>
                        <a:pt x="108684" y="123142"/>
                      </a:cubicBezTo>
                      <a:cubicBezTo>
                        <a:pt x="157906" y="223470"/>
                        <a:pt x="279613" y="601024"/>
                        <a:pt x="298035" y="602582"/>
                      </a:cubicBezTo>
                      <a:cubicBezTo>
                        <a:pt x="343335" y="613763"/>
                        <a:pt x="265079" y="204158"/>
                        <a:pt x="215857" y="10383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Oval 200">
                  <a:extLst>
                    <a:ext uri="{FF2B5EF4-FFF2-40B4-BE49-F238E27FC236}">
                      <a16:creationId xmlns:a16="http://schemas.microsoft.com/office/drawing/2014/main" id="{A004BAAE-B2E8-4BAB-9A07-5871D1FB98A1}"/>
                    </a:ext>
                  </a:extLst>
                </p:cNvPr>
                <p:cNvSpPr/>
                <p:nvPr/>
              </p:nvSpPr>
              <p:spPr>
                <a:xfrm rot="16200000" flipH="1">
                  <a:off x="3033538" y="3235779"/>
                  <a:ext cx="2250705" cy="4363322"/>
                </a:xfrm>
                <a:custGeom>
                  <a:avLst/>
                  <a:gdLst>
                    <a:gd name="connsiteX0" fmla="*/ 0 w 1888292"/>
                    <a:gd name="connsiteY0" fmla="*/ 2205111 h 4410222"/>
                    <a:gd name="connsiteX1" fmla="*/ 944146 w 1888292"/>
                    <a:gd name="connsiteY1" fmla="*/ 0 h 4410222"/>
                    <a:gd name="connsiteX2" fmla="*/ 1888292 w 1888292"/>
                    <a:gd name="connsiteY2" fmla="*/ 2205111 h 4410222"/>
                    <a:gd name="connsiteX3" fmla="*/ 944146 w 1888292"/>
                    <a:gd name="connsiteY3" fmla="*/ 4410222 h 4410222"/>
                    <a:gd name="connsiteX4" fmla="*/ 0 w 1888292"/>
                    <a:gd name="connsiteY4" fmla="*/ 2205111 h 4410222"/>
                    <a:gd name="connsiteX0" fmla="*/ 4571 w 1897434"/>
                    <a:gd name="connsiteY0" fmla="*/ 2205111 h 4443405"/>
                    <a:gd name="connsiteX1" fmla="*/ 948717 w 1897434"/>
                    <a:gd name="connsiteY1" fmla="*/ 0 h 4443405"/>
                    <a:gd name="connsiteX2" fmla="*/ 1892863 w 1897434"/>
                    <a:gd name="connsiteY2" fmla="*/ 2205111 h 4443405"/>
                    <a:gd name="connsiteX3" fmla="*/ 948717 w 1897434"/>
                    <a:gd name="connsiteY3" fmla="*/ 4410222 h 4443405"/>
                    <a:gd name="connsiteX4" fmla="*/ 4571 w 1897434"/>
                    <a:gd name="connsiteY4" fmla="*/ 2205111 h 4443405"/>
                    <a:gd name="connsiteX0" fmla="*/ 203150 w 2096013"/>
                    <a:gd name="connsiteY0" fmla="*/ 2205111 h 4443405"/>
                    <a:gd name="connsiteX1" fmla="*/ 1147296 w 2096013"/>
                    <a:gd name="connsiteY1" fmla="*/ 0 h 4443405"/>
                    <a:gd name="connsiteX2" fmla="*/ 2091442 w 2096013"/>
                    <a:gd name="connsiteY2" fmla="*/ 2205111 h 4443405"/>
                    <a:gd name="connsiteX3" fmla="*/ 1147296 w 2096013"/>
                    <a:gd name="connsiteY3" fmla="*/ 4410222 h 4443405"/>
                    <a:gd name="connsiteX4" fmla="*/ 203150 w 2096013"/>
                    <a:gd name="connsiteY4" fmla="*/ 2205111 h 4443405"/>
                    <a:gd name="connsiteX0" fmla="*/ 240279 w 2133142"/>
                    <a:gd name="connsiteY0" fmla="*/ 2205111 h 4443405"/>
                    <a:gd name="connsiteX1" fmla="*/ 1184425 w 2133142"/>
                    <a:gd name="connsiteY1" fmla="*/ 0 h 4443405"/>
                    <a:gd name="connsiteX2" fmla="*/ 2128571 w 2133142"/>
                    <a:gd name="connsiteY2" fmla="*/ 2205111 h 4443405"/>
                    <a:gd name="connsiteX3" fmla="*/ 1184425 w 2133142"/>
                    <a:gd name="connsiteY3" fmla="*/ 4410222 h 4443405"/>
                    <a:gd name="connsiteX4" fmla="*/ 240279 w 2133142"/>
                    <a:gd name="connsiteY4" fmla="*/ 2205111 h 4443405"/>
                    <a:gd name="connsiteX0" fmla="*/ 240279 w 2197493"/>
                    <a:gd name="connsiteY0" fmla="*/ 2205111 h 4443405"/>
                    <a:gd name="connsiteX1" fmla="*/ 1184425 w 2197493"/>
                    <a:gd name="connsiteY1" fmla="*/ 0 h 4443405"/>
                    <a:gd name="connsiteX2" fmla="*/ 2128571 w 2197493"/>
                    <a:gd name="connsiteY2" fmla="*/ 2205111 h 4443405"/>
                    <a:gd name="connsiteX3" fmla="*/ 1184425 w 2197493"/>
                    <a:gd name="connsiteY3" fmla="*/ 4410222 h 4443405"/>
                    <a:gd name="connsiteX4" fmla="*/ 240279 w 2197493"/>
                    <a:gd name="connsiteY4" fmla="*/ 2205111 h 4443405"/>
                    <a:gd name="connsiteX0" fmla="*/ 240279 w 2174522"/>
                    <a:gd name="connsiteY0" fmla="*/ 2205111 h 4443405"/>
                    <a:gd name="connsiteX1" fmla="*/ 1184425 w 2174522"/>
                    <a:gd name="connsiteY1" fmla="*/ 0 h 4443405"/>
                    <a:gd name="connsiteX2" fmla="*/ 2128571 w 2174522"/>
                    <a:gd name="connsiteY2" fmla="*/ 2205111 h 4443405"/>
                    <a:gd name="connsiteX3" fmla="*/ 1184425 w 2174522"/>
                    <a:gd name="connsiteY3" fmla="*/ 4410222 h 4443405"/>
                    <a:gd name="connsiteX4" fmla="*/ 240279 w 2174522"/>
                    <a:gd name="connsiteY4" fmla="*/ 2205111 h 4443405"/>
                    <a:gd name="connsiteX0" fmla="*/ 142444 w 1986356"/>
                    <a:gd name="connsiteY0" fmla="*/ 2206552 h 4413107"/>
                    <a:gd name="connsiteX1" fmla="*/ 1086590 w 1986356"/>
                    <a:gd name="connsiteY1" fmla="*/ 1441 h 4413107"/>
                    <a:gd name="connsiteX2" fmla="*/ 1946330 w 1986356"/>
                    <a:gd name="connsiteY2" fmla="*/ 2445703 h 4413107"/>
                    <a:gd name="connsiteX3" fmla="*/ 1086590 w 1986356"/>
                    <a:gd name="connsiteY3" fmla="*/ 4411663 h 4413107"/>
                    <a:gd name="connsiteX4" fmla="*/ 142444 w 1986356"/>
                    <a:gd name="connsiteY4" fmla="*/ 2206552 h 4413107"/>
                    <a:gd name="connsiteX0" fmla="*/ 142444 w 2035430"/>
                    <a:gd name="connsiteY0" fmla="*/ 2206552 h 4413107"/>
                    <a:gd name="connsiteX1" fmla="*/ 1086590 w 2035430"/>
                    <a:gd name="connsiteY1" fmla="*/ 1441 h 4413107"/>
                    <a:gd name="connsiteX2" fmla="*/ 1946330 w 2035430"/>
                    <a:gd name="connsiteY2" fmla="*/ 2445703 h 4413107"/>
                    <a:gd name="connsiteX3" fmla="*/ 1086590 w 2035430"/>
                    <a:gd name="connsiteY3" fmla="*/ 4411663 h 4413107"/>
                    <a:gd name="connsiteX4" fmla="*/ 142444 w 2035430"/>
                    <a:gd name="connsiteY4" fmla="*/ 2206552 h 4413107"/>
                    <a:gd name="connsiteX0" fmla="*/ 1355 w 1882862"/>
                    <a:gd name="connsiteY0" fmla="*/ 2079332 h 4285887"/>
                    <a:gd name="connsiteX1" fmla="*/ 762621 w 1882862"/>
                    <a:gd name="connsiteY1" fmla="*/ 831 h 4285887"/>
                    <a:gd name="connsiteX2" fmla="*/ 1805241 w 1882862"/>
                    <a:gd name="connsiteY2" fmla="*/ 2318483 h 4285887"/>
                    <a:gd name="connsiteX3" fmla="*/ 945501 w 1882862"/>
                    <a:gd name="connsiteY3" fmla="*/ 4284443 h 4285887"/>
                    <a:gd name="connsiteX4" fmla="*/ 1355 w 1882862"/>
                    <a:gd name="connsiteY4" fmla="*/ 2079332 h 4285887"/>
                    <a:gd name="connsiteX0" fmla="*/ 136453 w 2017960"/>
                    <a:gd name="connsiteY0" fmla="*/ 2080387 h 4286942"/>
                    <a:gd name="connsiteX1" fmla="*/ 897719 w 2017960"/>
                    <a:gd name="connsiteY1" fmla="*/ 1886 h 4286942"/>
                    <a:gd name="connsiteX2" fmla="*/ 1940339 w 2017960"/>
                    <a:gd name="connsiteY2" fmla="*/ 2319538 h 4286942"/>
                    <a:gd name="connsiteX3" fmla="*/ 1080599 w 2017960"/>
                    <a:gd name="connsiteY3" fmla="*/ 4285498 h 4286942"/>
                    <a:gd name="connsiteX4" fmla="*/ 136453 w 2017960"/>
                    <a:gd name="connsiteY4" fmla="*/ 2080387 h 4286942"/>
                    <a:gd name="connsiteX0" fmla="*/ 178336 w 2059843"/>
                    <a:gd name="connsiteY0" fmla="*/ 2080387 h 4286942"/>
                    <a:gd name="connsiteX1" fmla="*/ 939602 w 2059843"/>
                    <a:gd name="connsiteY1" fmla="*/ 1886 h 4286942"/>
                    <a:gd name="connsiteX2" fmla="*/ 1982222 w 2059843"/>
                    <a:gd name="connsiteY2" fmla="*/ 2319538 h 4286942"/>
                    <a:gd name="connsiteX3" fmla="*/ 1122482 w 2059843"/>
                    <a:gd name="connsiteY3" fmla="*/ 4285498 h 4286942"/>
                    <a:gd name="connsiteX4" fmla="*/ 178336 w 2059843"/>
                    <a:gd name="connsiteY4" fmla="*/ 2080387 h 4286942"/>
                    <a:gd name="connsiteX0" fmla="*/ 3925 w 1885432"/>
                    <a:gd name="connsiteY0" fmla="*/ 2079291 h 3837322"/>
                    <a:gd name="connsiteX1" fmla="*/ 765191 w 1885432"/>
                    <a:gd name="connsiteY1" fmla="*/ 790 h 3837322"/>
                    <a:gd name="connsiteX2" fmla="*/ 1807811 w 1885432"/>
                    <a:gd name="connsiteY2" fmla="*/ 2318442 h 3837322"/>
                    <a:gd name="connsiteX3" fmla="*/ 1088751 w 1885432"/>
                    <a:gd name="connsiteY3" fmla="*/ 3834238 h 3837322"/>
                    <a:gd name="connsiteX4" fmla="*/ 3925 w 1885432"/>
                    <a:gd name="connsiteY4" fmla="*/ 2079291 h 3837322"/>
                    <a:gd name="connsiteX0" fmla="*/ 3925 w 1885432"/>
                    <a:gd name="connsiteY0" fmla="*/ 2079291 h 3841751"/>
                    <a:gd name="connsiteX1" fmla="*/ 765191 w 1885432"/>
                    <a:gd name="connsiteY1" fmla="*/ 790 h 3841751"/>
                    <a:gd name="connsiteX2" fmla="*/ 1807811 w 1885432"/>
                    <a:gd name="connsiteY2" fmla="*/ 2318442 h 3841751"/>
                    <a:gd name="connsiteX3" fmla="*/ 1088751 w 1885432"/>
                    <a:gd name="connsiteY3" fmla="*/ 3834238 h 3841751"/>
                    <a:gd name="connsiteX4" fmla="*/ 3925 w 1885432"/>
                    <a:gd name="connsiteY4" fmla="*/ 2079291 h 3841751"/>
                    <a:gd name="connsiteX0" fmla="*/ 68761 w 1950268"/>
                    <a:gd name="connsiteY0" fmla="*/ 2079266 h 3914747"/>
                    <a:gd name="connsiteX1" fmla="*/ 830027 w 1950268"/>
                    <a:gd name="connsiteY1" fmla="*/ 765 h 3914747"/>
                    <a:gd name="connsiteX2" fmla="*/ 1872647 w 1950268"/>
                    <a:gd name="connsiteY2" fmla="*/ 2318417 h 3914747"/>
                    <a:gd name="connsiteX3" fmla="*/ 1153587 w 1950268"/>
                    <a:gd name="connsiteY3" fmla="*/ 3834213 h 3914747"/>
                    <a:gd name="connsiteX4" fmla="*/ 158689 w 1950268"/>
                    <a:gd name="connsiteY4" fmla="*/ 3534745 h 3914747"/>
                    <a:gd name="connsiteX5" fmla="*/ 68761 w 1950268"/>
                    <a:gd name="connsiteY5" fmla="*/ 2079266 h 3914747"/>
                    <a:gd name="connsiteX0" fmla="*/ 112853 w 1994360"/>
                    <a:gd name="connsiteY0" fmla="*/ 2079266 h 3914747"/>
                    <a:gd name="connsiteX1" fmla="*/ 874119 w 1994360"/>
                    <a:gd name="connsiteY1" fmla="*/ 765 h 3914747"/>
                    <a:gd name="connsiteX2" fmla="*/ 1916739 w 1994360"/>
                    <a:gd name="connsiteY2" fmla="*/ 2318417 h 3914747"/>
                    <a:gd name="connsiteX3" fmla="*/ 1197679 w 1994360"/>
                    <a:gd name="connsiteY3" fmla="*/ 3834213 h 3914747"/>
                    <a:gd name="connsiteX4" fmla="*/ 118375 w 1994360"/>
                    <a:gd name="connsiteY4" fmla="*/ 3534746 h 3914747"/>
                    <a:gd name="connsiteX5" fmla="*/ 112853 w 1994360"/>
                    <a:gd name="connsiteY5" fmla="*/ 2079266 h 3914747"/>
                    <a:gd name="connsiteX0" fmla="*/ 100406 w 1971243"/>
                    <a:gd name="connsiteY0" fmla="*/ 1924591 h 3760072"/>
                    <a:gd name="connsiteX1" fmla="*/ 636589 w 1971243"/>
                    <a:gd name="connsiteY1" fmla="*/ 834 h 3760072"/>
                    <a:gd name="connsiteX2" fmla="*/ 1904292 w 1971243"/>
                    <a:gd name="connsiteY2" fmla="*/ 2163742 h 3760072"/>
                    <a:gd name="connsiteX3" fmla="*/ 1185232 w 1971243"/>
                    <a:gd name="connsiteY3" fmla="*/ 3679538 h 3760072"/>
                    <a:gd name="connsiteX4" fmla="*/ 105928 w 1971243"/>
                    <a:gd name="connsiteY4" fmla="*/ 3380071 h 3760072"/>
                    <a:gd name="connsiteX5" fmla="*/ 100406 w 1971243"/>
                    <a:gd name="connsiteY5" fmla="*/ 1924591 h 3760072"/>
                    <a:gd name="connsiteX0" fmla="*/ 97487 w 1966094"/>
                    <a:gd name="connsiteY0" fmla="*/ 1868348 h 3703829"/>
                    <a:gd name="connsiteX1" fmla="*/ 577399 w 1966094"/>
                    <a:gd name="connsiteY1" fmla="*/ 862 h 3703829"/>
                    <a:gd name="connsiteX2" fmla="*/ 1901373 w 1966094"/>
                    <a:gd name="connsiteY2" fmla="*/ 2107499 h 3703829"/>
                    <a:gd name="connsiteX3" fmla="*/ 1182313 w 1966094"/>
                    <a:gd name="connsiteY3" fmla="*/ 3623295 h 3703829"/>
                    <a:gd name="connsiteX4" fmla="*/ 103009 w 1966094"/>
                    <a:gd name="connsiteY4" fmla="*/ 3323828 h 3703829"/>
                    <a:gd name="connsiteX5" fmla="*/ 97487 w 1966094"/>
                    <a:gd name="connsiteY5" fmla="*/ 1868348 h 3703829"/>
                    <a:gd name="connsiteX0" fmla="*/ 221469 w 1910165"/>
                    <a:gd name="connsiteY0" fmla="*/ 1887889 h 3703145"/>
                    <a:gd name="connsiteX1" fmla="*/ 522546 w 1910165"/>
                    <a:gd name="connsiteY1" fmla="*/ 719 h 3703145"/>
                    <a:gd name="connsiteX2" fmla="*/ 1846520 w 1910165"/>
                    <a:gd name="connsiteY2" fmla="*/ 2107356 h 3703145"/>
                    <a:gd name="connsiteX3" fmla="*/ 1127460 w 1910165"/>
                    <a:gd name="connsiteY3" fmla="*/ 3623152 h 3703145"/>
                    <a:gd name="connsiteX4" fmla="*/ 48156 w 1910165"/>
                    <a:gd name="connsiteY4" fmla="*/ 3323685 h 3703145"/>
                    <a:gd name="connsiteX5" fmla="*/ 221469 w 1910165"/>
                    <a:gd name="connsiteY5" fmla="*/ 1887889 h 3703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10165" h="3703145">
                      <a:moveTo>
                        <a:pt x="221469" y="1887889"/>
                      </a:moveTo>
                      <a:cubicBezTo>
                        <a:pt x="300534" y="1334061"/>
                        <a:pt x="251704" y="-35859"/>
                        <a:pt x="522546" y="719"/>
                      </a:cubicBezTo>
                      <a:cubicBezTo>
                        <a:pt x="793388" y="37297"/>
                        <a:pt x="2226349" y="453411"/>
                        <a:pt x="1846520" y="2107356"/>
                      </a:cubicBezTo>
                      <a:cubicBezTo>
                        <a:pt x="1846520" y="3325205"/>
                        <a:pt x="1427187" y="3420430"/>
                        <a:pt x="1127460" y="3623152"/>
                      </a:cubicBezTo>
                      <a:cubicBezTo>
                        <a:pt x="827733" y="3825874"/>
                        <a:pt x="199154" y="3612895"/>
                        <a:pt x="48156" y="3323685"/>
                      </a:cubicBezTo>
                      <a:cubicBezTo>
                        <a:pt x="-102842" y="3034475"/>
                        <a:pt x="142404" y="2441717"/>
                        <a:pt x="221469" y="1887889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Rectangle 17">
                  <a:extLst>
                    <a:ext uri="{FF2B5EF4-FFF2-40B4-BE49-F238E27FC236}">
                      <a16:creationId xmlns:a16="http://schemas.microsoft.com/office/drawing/2014/main" id="{A4ECC0D8-9074-4E75-A7B3-C70710EA372D}"/>
                    </a:ext>
                  </a:extLst>
                </p:cNvPr>
                <p:cNvSpPr/>
                <p:nvPr/>
              </p:nvSpPr>
              <p:spPr>
                <a:xfrm flipH="1">
                  <a:off x="1988173" y="5459548"/>
                  <a:ext cx="1109961" cy="1607803"/>
                </a:xfrm>
                <a:custGeom>
                  <a:avLst/>
                  <a:gdLst>
                    <a:gd name="connsiteX0" fmla="*/ 0 w 139700"/>
                    <a:gd name="connsiteY0" fmla="*/ 0 h 205828"/>
                    <a:gd name="connsiteX1" fmla="*/ 139700 w 139700"/>
                    <a:gd name="connsiteY1" fmla="*/ 0 h 205828"/>
                    <a:gd name="connsiteX2" fmla="*/ 139700 w 139700"/>
                    <a:gd name="connsiteY2" fmla="*/ 205828 h 205828"/>
                    <a:gd name="connsiteX3" fmla="*/ 0 w 139700"/>
                    <a:gd name="connsiteY3" fmla="*/ 205828 h 205828"/>
                    <a:gd name="connsiteX4" fmla="*/ 0 w 139700"/>
                    <a:gd name="connsiteY4" fmla="*/ 0 h 205828"/>
                    <a:gd name="connsiteX0" fmla="*/ 0 w 139700"/>
                    <a:gd name="connsiteY0" fmla="*/ 0 h 205828"/>
                    <a:gd name="connsiteX1" fmla="*/ 139700 w 139700"/>
                    <a:gd name="connsiteY1" fmla="*/ 0 h 205828"/>
                    <a:gd name="connsiteX2" fmla="*/ 98425 w 139700"/>
                    <a:gd name="connsiteY2" fmla="*/ 123825 h 205828"/>
                    <a:gd name="connsiteX3" fmla="*/ 139700 w 139700"/>
                    <a:gd name="connsiteY3" fmla="*/ 205828 h 205828"/>
                    <a:gd name="connsiteX4" fmla="*/ 0 w 139700"/>
                    <a:gd name="connsiteY4" fmla="*/ 205828 h 205828"/>
                    <a:gd name="connsiteX5" fmla="*/ 0 w 139700"/>
                    <a:gd name="connsiteY5" fmla="*/ 0 h 205828"/>
                    <a:gd name="connsiteX0" fmla="*/ 0 w 139700"/>
                    <a:gd name="connsiteY0" fmla="*/ 0 h 205828"/>
                    <a:gd name="connsiteX1" fmla="*/ 139700 w 139700"/>
                    <a:gd name="connsiteY1" fmla="*/ 0 h 205828"/>
                    <a:gd name="connsiteX2" fmla="*/ 98425 w 139700"/>
                    <a:gd name="connsiteY2" fmla="*/ 123825 h 205828"/>
                    <a:gd name="connsiteX3" fmla="*/ 139700 w 139700"/>
                    <a:gd name="connsiteY3" fmla="*/ 205828 h 205828"/>
                    <a:gd name="connsiteX4" fmla="*/ 0 w 139700"/>
                    <a:gd name="connsiteY4" fmla="*/ 205828 h 205828"/>
                    <a:gd name="connsiteX5" fmla="*/ 0 w 139700"/>
                    <a:gd name="connsiteY5" fmla="*/ 0 h 205828"/>
                    <a:gd name="connsiteX0" fmla="*/ 0 w 179506"/>
                    <a:gd name="connsiteY0" fmla="*/ 0 h 205828"/>
                    <a:gd name="connsiteX1" fmla="*/ 139700 w 179506"/>
                    <a:gd name="connsiteY1" fmla="*/ 0 h 205828"/>
                    <a:gd name="connsiteX2" fmla="*/ 98425 w 179506"/>
                    <a:gd name="connsiteY2" fmla="*/ 123825 h 205828"/>
                    <a:gd name="connsiteX3" fmla="*/ 139700 w 179506"/>
                    <a:gd name="connsiteY3" fmla="*/ 205828 h 205828"/>
                    <a:gd name="connsiteX4" fmla="*/ 0 w 179506"/>
                    <a:gd name="connsiteY4" fmla="*/ 205828 h 205828"/>
                    <a:gd name="connsiteX5" fmla="*/ 0 w 179506"/>
                    <a:gd name="connsiteY5" fmla="*/ 0 h 205828"/>
                    <a:gd name="connsiteX0" fmla="*/ 0 w 171195"/>
                    <a:gd name="connsiteY0" fmla="*/ 0 h 205828"/>
                    <a:gd name="connsiteX1" fmla="*/ 139700 w 171195"/>
                    <a:gd name="connsiteY1" fmla="*/ 0 h 205828"/>
                    <a:gd name="connsiteX2" fmla="*/ 98425 w 171195"/>
                    <a:gd name="connsiteY2" fmla="*/ 123825 h 205828"/>
                    <a:gd name="connsiteX3" fmla="*/ 139700 w 171195"/>
                    <a:gd name="connsiteY3" fmla="*/ 205828 h 205828"/>
                    <a:gd name="connsiteX4" fmla="*/ 0 w 171195"/>
                    <a:gd name="connsiteY4" fmla="*/ 205828 h 205828"/>
                    <a:gd name="connsiteX5" fmla="*/ 0 w 171195"/>
                    <a:gd name="connsiteY5" fmla="*/ 0 h 205828"/>
                    <a:gd name="connsiteX0" fmla="*/ 0 w 181837"/>
                    <a:gd name="connsiteY0" fmla="*/ 0 h 205828"/>
                    <a:gd name="connsiteX1" fmla="*/ 139700 w 181837"/>
                    <a:gd name="connsiteY1" fmla="*/ 0 h 205828"/>
                    <a:gd name="connsiteX2" fmla="*/ 98425 w 181837"/>
                    <a:gd name="connsiteY2" fmla="*/ 123825 h 205828"/>
                    <a:gd name="connsiteX3" fmla="*/ 139700 w 181837"/>
                    <a:gd name="connsiteY3" fmla="*/ 205828 h 205828"/>
                    <a:gd name="connsiteX4" fmla="*/ 0 w 181837"/>
                    <a:gd name="connsiteY4" fmla="*/ 205828 h 205828"/>
                    <a:gd name="connsiteX5" fmla="*/ 0 w 181837"/>
                    <a:gd name="connsiteY5" fmla="*/ 0 h 205828"/>
                    <a:gd name="connsiteX0" fmla="*/ 0 w 181837"/>
                    <a:gd name="connsiteY0" fmla="*/ 0 h 205828"/>
                    <a:gd name="connsiteX1" fmla="*/ 139700 w 181837"/>
                    <a:gd name="connsiteY1" fmla="*/ 0 h 205828"/>
                    <a:gd name="connsiteX2" fmla="*/ 98425 w 181837"/>
                    <a:gd name="connsiteY2" fmla="*/ 123825 h 205828"/>
                    <a:gd name="connsiteX3" fmla="*/ 139700 w 181837"/>
                    <a:gd name="connsiteY3" fmla="*/ 205828 h 205828"/>
                    <a:gd name="connsiteX4" fmla="*/ 0 w 181837"/>
                    <a:gd name="connsiteY4" fmla="*/ 205828 h 205828"/>
                    <a:gd name="connsiteX5" fmla="*/ 0 w 181837"/>
                    <a:gd name="connsiteY5" fmla="*/ 0 h 205828"/>
                    <a:gd name="connsiteX0" fmla="*/ 0 w 171593"/>
                    <a:gd name="connsiteY0" fmla="*/ 0 h 205828"/>
                    <a:gd name="connsiteX1" fmla="*/ 139700 w 171593"/>
                    <a:gd name="connsiteY1" fmla="*/ 0 h 205828"/>
                    <a:gd name="connsiteX2" fmla="*/ 98425 w 171593"/>
                    <a:gd name="connsiteY2" fmla="*/ 123825 h 205828"/>
                    <a:gd name="connsiteX3" fmla="*/ 139700 w 171593"/>
                    <a:gd name="connsiteY3" fmla="*/ 205828 h 205828"/>
                    <a:gd name="connsiteX4" fmla="*/ 0 w 171593"/>
                    <a:gd name="connsiteY4" fmla="*/ 205828 h 205828"/>
                    <a:gd name="connsiteX5" fmla="*/ 0 w 171593"/>
                    <a:gd name="connsiteY5" fmla="*/ 0 h 205828"/>
                    <a:gd name="connsiteX0" fmla="*/ 6349 w 177942"/>
                    <a:gd name="connsiteY0" fmla="*/ 0 h 205828"/>
                    <a:gd name="connsiteX1" fmla="*/ 146049 w 177942"/>
                    <a:gd name="connsiteY1" fmla="*/ 0 h 205828"/>
                    <a:gd name="connsiteX2" fmla="*/ 104774 w 177942"/>
                    <a:gd name="connsiteY2" fmla="*/ 123825 h 205828"/>
                    <a:gd name="connsiteX3" fmla="*/ 146049 w 177942"/>
                    <a:gd name="connsiteY3" fmla="*/ 205828 h 205828"/>
                    <a:gd name="connsiteX4" fmla="*/ 6349 w 177942"/>
                    <a:gd name="connsiteY4" fmla="*/ 205828 h 205828"/>
                    <a:gd name="connsiteX5" fmla="*/ 6349 w 177942"/>
                    <a:gd name="connsiteY5" fmla="*/ 0 h 205828"/>
                    <a:gd name="connsiteX0" fmla="*/ 6349 w 177942"/>
                    <a:gd name="connsiteY0" fmla="*/ 19431 h 225259"/>
                    <a:gd name="connsiteX1" fmla="*/ 53799 w 177942"/>
                    <a:gd name="connsiteY1" fmla="*/ 0 h 225259"/>
                    <a:gd name="connsiteX2" fmla="*/ 104774 w 177942"/>
                    <a:gd name="connsiteY2" fmla="*/ 143256 h 225259"/>
                    <a:gd name="connsiteX3" fmla="*/ 146049 w 177942"/>
                    <a:gd name="connsiteY3" fmla="*/ 225259 h 225259"/>
                    <a:gd name="connsiteX4" fmla="*/ 6349 w 177942"/>
                    <a:gd name="connsiteY4" fmla="*/ 225259 h 225259"/>
                    <a:gd name="connsiteX5" fmla="*/ 6349 w 177942"/>
                    <a:gd name="connsiteY5" fmla="*/ 19431 h 225259"/>
                    <a:gd name="connsiteX0" fmla="*/ 0 w 241703"/>
                    <a:gd name="connsiteY0" fmla="*/ 7287 h 225259"/>
                    <a:gd name="connsiteX1" fmla="*/ 117560 w 241703"/>
                    <a:gd name="connsiteY1" fmla="*/ 0 h 225259"/>
                    <a:gd name="connsiteX2" fmla="*/ 168535 w 241703"/>
                    <a:gd name="connsiteY2" fmla="*/ 143256 h 225259"/>
                    <a:gd name="connsiteX3" fmla="*/ 209810 w 241703"/>
                    <a:gd name="connsiteY3" fmla="*/ 225259 h 225259"/>
                    <a:gd name="connsiteX4" fmla="*/ 70110 w 241703"/>
                    <a:gd name="connsiteY4" fmla="*/ 225259 h 225259"/>
                    <a:gd name="connsiteX5" fmla="*/ 0 w 241703"/>
                    <a:gd name="connsiteY5" fmla="*/ 7287 h 225259"/>
                    <a:gd name="connsiteX0" fmla="*/ 0 w 241703"/>
                    <a:gd name="connsiteY0" fmla="*/ 7287 h 225259"/>
                    <a:gd name="connsiteX1" fmla="*/ 117560 w 241703"/>
                    <a:gd name="connsiteY1" fmla="*/ 0 h 225259"/>
                    <a:gd name="connsiteX2" fmla="*/ 168535 w 241703"/>
                    <a:gd name="connsiteY2" fmla="*/ 143256 h 225259"/>
                    <a:gd name="connsiteX3" fmla="*/ 209810 w 241703"/>
                    <a:gd name="connsiteY3" fmla="*/ 225259 h 225259"/>
                    <a:gd name="connsiteX4" fmla="*/ 0 w 241703"/>
                    <a:gd name="connsiteY4" fmla="*/ 7287 h 225259"/>
                    <a:gd name="connsiteX0" fmla="*/ 0 w 241703"/>
                    <a:gd name="connsiteY0" fmla="*/ 7287 h 225259"/>
                    <a:gd name="connsiteX1" fmla="*/ 117560 w 241703"/>
                    <a:gd name="connsiteY1" fmla="*/ 0 h 225259"/>
                    <a:gd name="connsiteX2" fmla="*/ 168535 w 241703"/>
                    <a:gd name="connsiteY2" fmla="*/ 143256 h 225259"/>
                    <a:gd name="connsiteX3" fmla="*/ 209810 w 241703"/>
                    <a:gd name="connsiteY3" fmla="*/ 225259 h 225259"/>
                    <a:gd name="connsiteX4" fmla="*/ 0 w 241703"/>
                    <a:gd name="connsiteY4" fmla="*/ 7287 h 225259"/>
                    <a:gd name="connsiteX0" fmla="*/ 0 w 241703"/>
                    <a:gd name="connsiteY0" fmla="*/ 7287 h 225713"/>
                    <a:gd name="connsiteX1" fmla="*/ 117560 w 241703"/>
                    <a:gd name="connsiteY1" fmla="*/ 0 h 225713"/>
                    <a:gd name="connsiteX2" fmla="*/ 168535 w 241703"/>
                    <a:gd name="connsiteY2" fmla="*/ 143256 h 225713"/>
                    <a:gd name="connsiteX3" fmla="*/ 209810 w 241703"/>
                    <a:gd name="connsiteY3" fmla="*/ 225259 h 225713"/>
                    <a:gd name="connsiteX4" fmla="*/ 0 w 241703"/>
                    <a:gd name="connsiteY4" fmla="*/ 7287 h 225713"/>
                    <a:gd name="connsiteX0" fmla="*/ 0 w 241703"/>
                    <a:gd name="connsiteY0" fmla="*/ 17002 h 235428"/>
                    <a:gd name="connsiteX1" fmla="*/ 95420 w 241703"/>
                    <a:gd name="connsiteY1" fmla="*/ 0 h 235428"/>
                    <a:gd name="connsiteX2" fmla="*/ 168535 w 241703"/>
                    <a:gd name="connsiteY2" fmla="*/ 152971 h 235428"/>
                    <a:gd name="connsiteX3" fmla="*/ 209810 w 241703"/>
                    <a:gd name="connsiteY3" fmla="*/ 234974 h 235428"/>
                    <a:gd name="connsiteX4" fmla="*/ 0 w 241703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595"/>
                    <a:gd name="connsiteX1" fmla="*/ 95420 w 247095"/>
                    <a:gd name="connsiteY1" fmla="*/ 0 h 235595"/>
                    <a:gd name="connsiteX2" fmla="*/ 168535 w 247095"/>
                    <a:gd name="connsiteY2" fmla="*/ 152971 h 235595"/>
                    <a:gd name="connsiteX3" fmla="*/ 209810 w 247095"/>
                    <a:gd name="connsiteY3" fmla="*/ 234974 h 235595"/>
                    <a:gd name="connsiteX4" fmla="*/ 0 w 247095"/>
                    <a:gd name="connsiteY4" fmla="*/ 17002 h 235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7095" h="235595">
                      <a:moveTo>
                        <a:pt x="0" y="17002"/>
                      </a:moveTo>
                      <a:cubicBezTo>
                        <a:pt x="46567" y="17002"/>
                        <a:pt x="48853" y="0"/>
                        <a:pt x="95420" y="0"/>
                      </a:cubicBezTo>
                      <a:cubicBezTo>
                        <a:pt x="224887" y="19468"/>
                        <a:pt x="191818" y="118358"/>
                        <a:pt x="168535" y="152971"/>
                      </a:cubicBezTo>
                      <a:cubicBezTo>
                        <a:pt x="287068" y="180305"/>
                        <a:pt x="245737" y="240707"/>
                        <a:pt x="209810" y="234974"/>
                      </a:cubicBezTo>
                      <a:cubicBezTo>
                        <a:pt x="88213" y="244898"/>
                        <a:pt x="46336" y="134322"/>
                        <a:pt x="0" y="17002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Rectangle 17">
                  <a:extLst>
                    <a:ext uri="{FF2B5EF4-FFF2-40B4-BE49-F238E27FC236}">
                      <a16:creationId xmlns:a16="http://schemas.microsoft.com/office/drawing/2014/main" id="{CD4A3F68-656F-4B46-94FF-D812C3B7A062}"/>
                    </a:ext>
                  </a:extLst>
                </p:cNvPr>
                <p:cNvSpPr/>
                <p:nvPr/>
              </p:nvSpPr>
              <p:spPr>
                <a:xfrm rot="20808354" flipH="1">
                  <a:off x="4946425" y="5525101"/>
                  <a:ext cx="1113670" cy="1606164"/>
                </a:xfrm>
                <a:custGeom>
                  <a:avLst/>
                  <a:gdLst>
                    <a:gd name="connsiteX0" fmla="*/ 0 w 139700"/>
                    <a:gd name="connsiteY0" fmla="*/ 0 h 205828"/>
                    <a:gd name="connsiteX1" fmla="*/ 139700 w 139700"/>
                    <a:gd name="connsiteY1" fmla="*/ 0 h 205828"/>
                    <a:gd name="connsiteX2" fmla="*/ 139700 w 139700"/>
                    <a:gd name="connsiteY2" fmla="*/ 205828 h 205828"/>
                    <a:gd name="connsiteX3" fmla="*/ 0 w 139700"/>
                    <a:gd name="connsiteY3" fmla="*/ 205828 h 205828"/>
                    <a:gd name="connsiteX4" fmla="*/ 0 w 139700"/>
                    <a:gd name="connsiteY4" fmla="*/ 0 h 205828"/>
                    <a:gd name="connsiteX0" fmla="*/ 0 w 139700"/>
                    <a:gd name="connsiteY0" fmla="*/ 0 h 205828"/>
                    <a:gd name="connsiteX1" fmla="*/ 139700 w 139700"/>
                    <a:gd name="connsiteY1" fmla="*/ 0 h 205828"/>
                    <a:gd name="connsiteX2" fmla="*/ 98425 w 139700"/>
                    <a:gd name="connsiteY2" fmla="*/ 123825 h 205828"/>
                    <a:gd name="connsiteX3" fmla="*/ 139700 w 139700"/>
                    <a:gd name="connsiteY3" fmla="*/ 205828 h 205828"/>
                    <a:gd name="connsiteX4" fmla="*/ 0 w 139700"/>
                    <a:gd name="connsiteY4" fmla="*/ 205828 h 205828"/>
                    <a:gd name="connsiteX5" fmla="*/ 0 w 139700"/>
                    <a:gd name="connsiteY5" fmla="*/ 0 h 205828"/>
                    <a:gd name="connsiteX0" fmla="*/ 0 w 139700"/>
                    <a:gd name="connsiteY0" fmla="*/ 0 h 205828"/>
                    <a:gd name="connsiteX1" fmla="*/ 139700 w 139700"/>
                    <a:gd name="connsiteY1" fmla="*/ 0 h 205828"/>
                    <a:gd name="connsiteX2" fmla="*/ 98425 w 139700"/>
                    <a:gd name="connsiteY2" fmla="*/ 123825 h 205828"/>
                    <a:gd name="connsiteX3" fmla="*/ 139700 w 139700"/>
                    <a:gd name="connsiteY3" fmla="*/ 205828 h 205828"/>
                    <a:gd name="connsiteX4" fmla="*/ 0 w 139700"/>
                    <a:gd name="connsiteY4" fmla="*/ 205828 h 205828"/>
                    <a:gd name="connsiteX5" fmla="*/ 0 w 139700"/>
                    <a:gd name="connsiteY5" fmla="*/ 0 h 205828"/>
                    <a:gd name="connsiteX0" fmla="*/ 0 w 179506"/>
                    <a:gd name="connsiteY0" fmla="*/ 0 h 205828"/>
                    <a:gd name="connsiteX1" fmla="*/ 139700 w 179506"/>
                    <a:gd name="connsiteY1" fmla="*/ 0 h 205828"/>
                    <a:gd name="connsiteX2" fmla="*/ 98425 w 179506"/>
                    <a:gd name="connsiteY2" fmla="*/ 123825 h 205828"/>
                    <a:gd name="connsiteX3" fmla="*/ 139700 w 179506"/>
                    <a:gd name="connsiteY3" fmla="*/ 205828 h 205828"/>
                    <a:gd name="connsiteX4" fmla="*/ 0 w 179506"/>
                    <a:gd name="connsiteY4" fmla="*/ 205828 h 205828"/>
                    <a:gd name="connsiteX5" fmla="*/ 0 w 179506"/>
                    <a:gd name="connsiteY5" fmla="*/ 0 h 205828"/>
                    <a:gd name="connsiteX0" fmla="*/ 0 w 171195"/>
                    <a:gd name="connsiteY0" fmla="*/ 0 h 205828"/>
                    <a:gd name="connsiteX1" fmla="*/ 139700 w 171195"/>
                    <a:gd name="connsiteY1" fmla="*/ 0 h 205828"/>
                    <a:gd name="connsiteX2" fmla="*/ 98425 w 171195"/>
                    <a:gd name="connsiteY2" fmla="*/ 123825 h 205828"/>
                    <a:gd name="connsiteX3" fmla="*/ 139700 w 171195"/>
                    <a:gd name="connsiteY3" fmla="*/ 205828 h 205828"/>
                    <a:gd name="connsiteX4" fmla="*/ 0 w 171195"/>
                    <a:gd name="connsiteY4" fmla="*/ 205828 h 205828"/>
                    <a:gd name="connsiteX5" fmla="*/ 0 w 171195"/>
                    <a:gd name="connsiteY5" fmla="*/ 0 h 205828"/>
                    <a:gd name="connsiteX0" fmla="*/ 0 w 181837"/>
                    <a:gd name="connsiteY0" fmla="*/ 0 h 205828"/>
                    <a:gd name="connsiteX1" fmla="*/ 139700 w 181837"/>
                    <a:gd name="connsiteY1" fmla="*/ 0 h 205828"/>
                    <a:gd name="connsiteX2" fmla="*/ 98425 w 181837"/>
                    <a:gd name="connsiteY2" fmla="*/ 123825 h 205828"/>
                    <a:gd name="connsiteX3" fmla="*/ 139700 w 181837"/>
                    <a:gd name="connsiteY3" fmla="*/ 205828 h 205828"/>
                    <a:gd name="connsiteX4" fmla="*/ 0 w 181837"/>
                    <a:gd name="connsiteY4" fmla="*/ 205828 h 205828"/>
                    <a:gd name="connsiteX5" fmla="*/ 0 w 181837"/>
                    <a:gd name="connsiteY5" fmla="*/ 0 h 205828"/>
                    <a:gd name="connsiteX0" fmla="*/ 0 w 181837"/>
                    <a:gd name="connsiteY0" fmla="*/ 0 h 205828"/>
                    <a:gd name="connsiteX1" fmla="*/ 139700 w 181837"/>
                    <a:gd name="connsiteY1" fmla="*/ 0 h 205828"/>
                    <a:gd name="connsiteX2" fmla="*/ 98425 w 181837"/>
                    <a:gd name="connsiteY2" fmla="*/ 123825 h 205828"/>
                    <a:gd name="connsiteX3" fmla="*/ 139700 w 181837"/>
                    <a:gd name="connsiteY3" fmla="*/ 205828 h 205828"/>
                    <a:gd name="connsiteX4" fmla="*/ 0 w 181837"/>
                    <a:gd name="connsiteY4" fmla="*/ 205828 h 205828"/>
                    <a:gd name="connsiteX5" fmla="*/ 0 w 181837"/>
                    <a:gd name="connsiteY5" fmla="*/ 0 h 205828"/>
                    <a:gd name="connsiteX0" fmla="*/ 0 w 171593"/>
                    <a:gd name="connsiteY0" fmla="*/ 0 h 205828"/>
                    <a:gd name="connsiteX1" fmla="*/ 139700 w 171593"/>
                    <a:gd name="connsiteY1" fmla="*/ 0 h 205828"/>
                    <a:gd name="connsiteX2" fmla="*/ 98425 w 171593"/>
                    <a:gd name="connsiteY2" fmla="*/ 123825 h 205828"/>
                    <a:gd name="connsiteX3" fmla="*/ 139700 w 171593"/>
                    <a:gd name="connsiteY3" fmla="*/ 205828 h 205828"/>
                    <a:gd name="connsiteX4" fmla="*/ 0 w 171593"/>
                    <a:gd name="connsiteY4" fmla="*/ 205828 h 205828"/>
                    <a:gd name="connsiteX5" fmla="*/ 0 w 171593"/>
                    <a:gd name="connsiteY5" fmla="*/ 0 h 205828"/>
                    <a:gd name="connsiteX0" fmla="*/ 6349 w 177942"/>
                    <a:gd name="connsiteY0" fmla="*/ 0 h 205828"/>
                    <a:gd name="connsiteX1" fmla="*/ 146049 w 177942"/>
                    <a:gd name="connsiteY1" fmla="*/ 0 h 205828"/>
                    <a:gd name="connsiteX2" fmla="*/ 104774 w 177942"/>
                    <a:gd name="connsiteY2" fmla="*/ 123825 h 205828"/>
                    <a:gd name="connsiteX3" fmla="*/ 146049 w 177942"/>
                    <a:gd name="connsiteY3" fmla="*/ 205828 h 205828"/>
                    <a:gd name="connsiteX4" fmla="*/ 6349 w 177942"/>
                    <a:gd name="connsiteY4" fmla="*/ 205828 h 205828"/>
                    <a:gd name="connsiteX5" fmla="*/ 6349 w 177942"/>
                    <a:gd name="connsiteY5" fmla="*/ 0 h 205828"/>
                    <a:gd name="connsiteX0" fmla="*/ 6349 w 177942"/>
                    <a:gd name="connsiteY0" fmla="*/ 19431 h 225259"/>
                    <a:gd name="connsiteX1" fmla="*/ 53799 w 177942"/>
                    <a:gd name="connsiteY1" fmla="*/ 0 h 225259"/>
                    <a:gd name="connsiteX2" fmla="*/ 104774 w 177942"/>
                    <a:gd name="connsiteY2" fmla="*/ 143256 h 225259"/>
                    <a:gd name="connsiteX3" fmla="*/ 146049 w 177942"/>
                    <a:gd name="connsiteY3" fmla="*/ 225259 h 225259"/>
                    <a:gd name="connsiteX4" fmla="*/ 6349 w 177942"/>
                    <a:gd name="connsiteY4" fmla="*/ 225259 h 225259"/>
                    <a:gd name="connsiteX5" fmla="*/ 6349 w 177942"/>
                    <a:gd name="connsiteY5" fmla="*/ 19431 h 225259"/>
                    <a:gd name="connsiteX0" fmla="*/ 0 w 241703"/>
                    <a:gd name="connsiteY0" fmla="*/ 7287 h 225259"/>
                    <a:gd name="connsiteX1" fmla="*/ 117560 w 241703"/>
                    <a:gd name="connsiteY1" fmla="*/ 0 h 225259"/>
                    <a:gd name="connsiteX2" fmla="*/ 168535 w 241703"/>
                    <a:gd name="connsiteY2" fmla="*/ 143256 h 225259"/>
                    <a:gd name="connsiteX3" fmla="*/ 209810 w 241703"/>
                    <a:gd name="connsiteY3" fmla="*/ 225259 h 225259"/>
                    <a:gd name="connsiteX4" fmla="*/ 70110 w 241703"/>
                    <a:gd name="connsiteY4" fmla="*/ 225259 h 225259"/>
                    <a:gd name="connsiteX5" fmla="*/ 0 w 241703"/>
                    <a:gd name="connsiteY5" fmla="*/ 7287 h 225259"/>
                    <a:gd name="connsiteX0" fmla="*/ 0 w 241703"/>
                    <a:gd name="connsiteY0" fmla="*/ 7287 h 225259"/>
                    <a:gd name="connsiteX1" fmla="*/ 117560 w 241703"/>
                    <a:gd name="connsiteY1" fmla="*/ 0 h 225259"/>
                    <a:gd name="connsiteX2" fmla="*/ 168535 w 241703"/>
                    <a:gd name="connsiteY2" fmla="*/ 143256 h 225259"/>
                    <a:gd name="connsiteX3" fmla="*/ 209810 w 241703"/>
                    <a:gd name="connsiteY3" fmla="*/ 225259 h 225259"/>
                    <a:gd name="connsiteX4" fmla="*/ 0 w 241703"/>
                    <a:gd name="connsiteY4" fmla="*/ 7287 h 225259"/>
                    <a:gd name="connsiteX0" fmla="*/ 0 w 241703"/>
                    <a:gd name="connsiteY0" fmla="*/ 7287 h 225259"/>
                    <a:gd name="connsiteX1" fmla="*/ 117560 w 241703"/>
                    <a:gd name="connsiteY1" fmla="*/ 0 h 225259"/>
                    <a:gd name="connsiteX2" fmla="*/ 168535 w 241703"/>
                    <a:gd name="connsiteY2" fmla="*/ 143256 h 225259"/>
                    <a:gd name="connsiteX3" fmla="*/ 209810 w 241703"/>
                    <a:gd name="connsiteY3" fmla="*/ 225259 h 225259"/>
                    <a:gd name="connsiteX4" fmla="*/ 0 w 241703"/>
                    <a:gd name="connsiteY4" fmla="*/ 7287 h 225259"/>
                    <a:gd name="connsiteX0" fmla="*/ 0 w 241703"/>
                    <a:gd name="connsiteY0" fmla="*/ 7287 h 225713"/>
                    <a:gd name="connsiteX1" fmla="*/ 117560 w 241703"/>
                    <a:gd name="connsiteY1" fmla="*/ 0 h 225713"/>
                    <a:gd name="connsiteX2" fmla="*/ 168535 w 241703"/>
                    <a:gd name="connsiteY2" fmla="*/ 143256 h 225713"/>
                    <a:gd name="connsiteX3" fmla="*/ 209810 w 241703"/>
                    <a:gd name="connsiteY3" fmla="*/ 225259 h 225713"/>
                    <a:gd name="connsiteX4" fmla="*/ 0 w 241703"/>
                    <a:gd name="connsiteY4" fmla="*/ 7287 h 225713"/>
                    <a:gd name="connsiteX0" fmla="*/ 0 w 241703"/>
                    <a:gd name="connsiteY0" fmla="*/ 17002 h 235428"/>
                    <a:gd name="connsiteX1" fmla="*/ 95420 w 241703"/>
                    <a:gd name="connsiteY1" fmla="*/ 0 h 235428"/>
                    <a:gd name="connsiteX2" fmla="*/ 168535 w 241703"/>
                    <a:gd name="connsiteY2" fmla="*/ 152971 h 235428"/>
                    <a:gd name="connsiteX3" fmla="*/ 209810 w 241703"/>
                    <a:gd name="connsiteY3" fmla="*/ 234974 h 235428"/>
                    <a:gd name="connsiteX4" fmla="*/ 0 w 241703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596"/>
                    <a:gd name="connsiteX1" fmla="*/ 95420 w 247095"/>
                    <a:gd name="connsiteY1" fmla="*/ 0 h 235596"/>
                    <a:gd name="connsiteX2" fmla="*/ 168535 w 247095"/>
                    <a:gd name="connsiteY2" fmla="*/ 152971 h 235596"/>
                    <a:gd name="connsiteX3" fmla="*/ 209810 w 247095"/>
                    <a:gd name="connsiteY3" fmla="*/ 234974 h 235596"/>
                    <a:gd name="connsiteX4" fmla="*/ 0 w 247095"/>
                    <a:gd name="connsiteY4" fmla="*/ 17002 h 235596"/>
                    <a:gd name="connsiteX0" fmla="*/ 428 w 247523"/>
                    <a:gd name="connsiteY0" fmla="*/ 17002 h 235355"/>
                    <a:gd name="connsiteX1" fmla="*/ 95848 w 247523"/>
                    <a:gd name="connsiteY1" fmla="*/ 0 h 235355"/>
                    <a:gd name="connsiteX2" fmla="*/ 168963 w 247523"/>
                    <a:gd name="connsiteY2" fmla="*/ 152971 h 235355"/>
                    <a:gd name="connsiteX3" fmla="*/ 210238 w 247523"/>
                    <a:gd name="connsiteY3" fmla="*/ 234974 h 235355"/>
                    <a:gd name="connsiteX4" fmla="*/ 82411 w 247523"/>
                    <a:gd name="connsiteY4" fmla="*/ 167394 h 235355"/>
                    <a:gd name="connsiteX5" fmla="*/ 428 w 247523"/>
                    <a:gd name="connsiteY5" fmla="*/ 17002 h 235355"/>
                    <a:gd name="connsiteX0" fmla="*/ 826 w 247921"/>
                    <a:gd name="connsiteY0" fmla="*/ 17002 h 235355"/>
                    <a:gd name="connsiteX1" fmla="*/ 96246 w 247921"/>
                    <a:gd name="connsiteY1" fmla="*/ 0 h 235355"/>
                    <a:gd name="connsiteX2" fmla="*/ 169361 w 247921"/>
                    <a:gd name="connsiteY2" fmla="*/ 152971 h 235355"/>
                    <a:gd name="connsiteX3" fmla="*/ 210636 w 247921"/>
                    <a:gd name="connsiteY3" fmla="*/ 234974 h 235355"/>
                    <a:gd name="connsiteX4" fmla="*/ 82809 w 247921"/>
                    <a:gd name="connsiteY4" fmla="*/ 167394 h 235355"/>
                    <a:gd name="connsiteX5" fmla="*/ 826 w 247921"/>
                    <a:gd name="connsiteY5" fmla="*/ 17002 h 235355"/>
                    <a:gd name="connsiteX0" fmla="*/ 826 w 247921"/>
                    <a:gd name="connsiteY0" fmla="*/ 17002 h 235355"/>
                    <a:gd name="connsiteX1" fmla="*/ 96246 w 247921"/>
                    <a:gd name="connsiteY1" fmla="*/ 0 h 235355"/>
                    <a:gd name="connsiteX2" fmla="*/ 169361 w 247921"/>
                    <a:gd name="connsiteY2" fmla="*/ 152971 h 235355"/>
                    <a:gd name="connsiteX3" fmla="*/ 210636 w 247921"/>
                    <a:gd name="connsiteY3" fmla="*/ 234974 h 235355"/>
                    <a:gd name="connsiteX4" fmla="*/ 82809 w 247921"/>
                    <a:gd name="connsiteY4" fmla="*/ 167394 h 235355"/>
                    <a:gd name="connsiteX5" fmla="*/ 826 w 247921"/>
                    <a:gd name="connsiteY5" fmla="*/ 17002 h 235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7921" h="235355">
                      <a:moveTo>
                        <a:pt x="826" y="17002"/>
                      </a:moveTo>
                      <a:cubicBezTo>
                        <a:pt x="47393" y="17002"/>
                        <a:pt x="49679" y="0"/>
                        <a:pt x="96246" y="0"/>
                      </a:cubicBezTo>
                      <a:cubicBezTo>
                        <a:pt x="225713" y="19468"/>
                        <a:pt x="192644" y="118358"/>
                        <a:pt x="169361" y="152971"/>
                      </a:cubicBezTo>
                      <a:cubicBezTo>
                        <a:pt x="287894" y="180305"/>
                        <a:pt x="246563" y="240707"/>
                        <a:pt x="210636" y="234974"/>
                      </a:cubicBezTo>
                      <a:cubicBezTo>
                        <a:pt x="192734" y="237296"/>
                        <a:pt x="112000" y="213898"/>
                        <a:pt x="82809" y="167394"/>
                      </a:cubicBezTo>
                      <a:cubicBezTo>
                        <a:pt x="18690" y="138969"/>
                        <a:pt x="-4890" y="44819"/>
                        <a:pt x="826" y="17002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Rectangle 17">
                  <a:extLst>
                    <a:ext uri="{FF2B5EF4-FFF2-40B4-BE49-F238E27FC236}">
                      <a16:creationId xmlns:a16="http://schemas.microsoft.com/office/drawing/2014/main" id="{612D7FD2-7C4E-4438-8CA3-A4C17FC87868}"/>
                    </a:ext>
                  </a:extLst>
                </p:cNvPr>
                <p:cNvSpPr/>
                <p:nvPr/>
              </p:nvSpPr>
              <p:spPr>
                <a:xfrm rot="5221854" flipH="1">
                  <a:off x="5349314" y="5250289"/>
                  <a:ext cx="411104" cy="83228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AF35F530-20E4-4BE0-9EC9-D19B6BDDAEC5}"/>
                    </a:ext>
                  </a:extLst>
                </p:cNvPr>
                <p:cNvSpPr/>
                <p:nvPr/>
              </p:nvSpPr>
              <p:spPr>
                <a:xfrm rot="19024949" flipH="1">
                  <a:off x="933399" y="2105457"/>
                  <a:ext cx="2904983" cy="3023599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7E8D4044-A4A0-4AB1-B7DD-00DD0EE30F2B}"/>
                    </a:ext>
                  </a:extLst>
                </p:cNvPr>
                <p:cNvSpPr/>
                <p:nvPr/>
              </p:nvSpPr>
              <p:spPr>
                <a:xfrm rot="12549733">
                  <a:off x="1612929" y="3011934"/>
                  <a:ext cx="648367" cy="8129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E6F19C53-277F-4B67-ABC5-96424031076A}"/>
                    </a:ext>
                  </a:extLst>
                </p:cNvPr>
                <p:cNvSpPr/>
                <p:nvPr/>
              </p:nvSpPr>
              <p:spPr>
                <a:xfrm rot="1145358">
                  <a:off x="1667732" y="3233688"/>
                  <a:ext cx="421039" cy="5279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E86E0B1B-DFE0-45B8-ACE9-4086BE9D1960}"/>
                    </a:ext>
                  </a:extLst>
                </p:cNvPr>
                <p:cNvSpPr/>
                <p:nvPr/>
              </p:nvSpPr>
              <p:spPr>
                <a:xfrm rot="343406">
                  <a:off x="1675095" y="3363540"/>
                  <a:ext cx="220631" cy="2766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Oval 26">
                  <a:extLst>
                    <a:ext uri="{FF2B5EF4-FFF2-40B4-BE49-F238E27FC236}">
                      <a16:creationId xmlns:a16="http://schemas.microsoft.com/office/drawing/2014/main" id="{E2E103D3-1016-4104-BCD2-D7218CC99C87}"/>
                    </a:ext>
                  </a:extLst>
                </p:cNvPr>
                <p:cNvSpPr/>
                <p:nvPr/>
              </p:nvSpPr>
              <p:spPr>
                <a:xfrm>
                  <a:off x="1158958" y="3899936"/>
                  <a:ext cx="194761" cy="296948"/>
                </a:xfrm>
                <a:custGeom>
                  <a:avLst/>
                  <a:gdLst>
                    <a:gd name="connsiteX0" fmla="*/ 0 w 93730"/>
                    <a:gd name="connsiteY0" fmla="*/ 58761 h 117522"/>
                    <a:gd name="connsiteX1" fmla="*/ 46865 w 93730"/>
                    <a:gd name="connsiteY1" fmla="*/ 0 h 117522"/>
                    <a:gd name="connsiteX2" fmla="*/ 93730 w 93730"/>
                    <a:gd name="connsiteY2" fmla="*/ 58761 h 117522"/>
                    <a:gd name="connsiteX3" fmla="*/ 46865 w 93730"/>
                    <a:gd name="connsiteY3" fmla="*/ 117522 h 117522"/>
                    <a:gd name="connsiteX4" fmla="*/ 0 w 93730"/>
                    <a:gd name="connsiteY4" fmla="*/ 58761 h 117522"/>
                    <a:gd name="connsiteX0" fmla="*/ 0 w 93730"/>
                    <a:gd name="connsiteY0" fmla="*/ 58761 h 66105"/>
                    <a:gd name="connsiteX1" fmla="*/ 46865 w 93730"/>
                    <a:gd name="connsiteY1" fmla="*/ 0 h 66105"/>
                    <a:gd name="connsiteX2" fmla="*/ 93730 w 93730"/>
                    <a:gd name="connsiteY2" fmla="*/ 58761 h 66105"/>
                    <a:gd name="connsiteX3" fmla="*/ 0 w 93730"/>
                    <a:gd name="connsiteY3" fmla="*/ 58761 h 66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30" h="66105">
                      <a:moveTo>
                        <a:pt x="0" y="58761"/>
                      </a:moveTo>
                      <a:cubicBezTo>
                        <a:pt x="0" y="26308"/>
                        <a:pt x="20982" y="0"/>
                        <a:pt x="46865" y="0"/>
                      </a:cubicBezTo>
                      <a:cubicBezTo>
                        <a:pt x="72748" y="0"/>
                        <a:pt x="93730" y="26308"/>
                        <a:pt x="93730" y="58761"/>
                      </a:cubicBezTo>
                      <a:cubicBezTo>
                        <a:pt x="85919" y="68554"/>
                        <a:pt x="7811" y="68554"/>
                        <a:pt x="0" y="5876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3B8D1C71-2067-4464-8F07-EDA2FE8F017D}"/>
                    </a:ext>
                  </a:extLst>
                </p:cNvPr>
                <p:cNvSpPr/>
                <p:nvPr/>
              </p:nvSpPr>
              <p:spPr>
                <a:xfrm flipH="1">
                  <a:off x="1120581" y="4084301"/>
                  <a:ext cx="105916" cy="288812"/>
                </a:xfrm>
                <a:custGeom>
                  <a:avLst/>
                  <a:gdLst>
                    <a:gd name="connsiteX0" fmla="*/ 173 w 83517"/>
                    <a:gd name="connsiteY0" fmla="*/ 0 h 64294"/>
                    <a:gd name="connsiteX1" fmla="*/ 7317 w 83517"/>
                    <a:gd name="connsiteY1" fmla="*/ 52387 h 64294"/>
                    <a:gd name="connsiteX2" fmla="*/ 47798 w 83517"/>
                    <a:gd name="connsiteY2" fmla="*/ 64294 h 64294"/>
                    <a:gd name="connsiteX3" fmla="*/ 76373 w 83517"/>
                    <a:gd name="connsiteY3" fmla="*/ 52387 h 64294"/>
                    <a:gd name="connsiteX4" fmla="*/ 83517 w 83517"/>
                    <a:gd name="connsiteY4" fmla="*/ 28575 h 64294"/>
                    <a:gd name="connsiteX5" fmla="*/ 83517 w 83517"/>
                    <a:gd name="connsiteY5" fmla="*/ 28575 h 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517" h="64294">
                      <a:moveTo>
                        <a:pt x="173" y="0"/>
                      </a:moveTo>
                      <a:cubicBezTo>
                        <a:pt x="-224" y="20835"/>
                        <a:pt x="-620" y="41671"/>
                        <a:pt x="7317" y="52387"/>
                      </a:cubicBezTo>
                      <a:cubicBezTo>
                        <a:pt x="15254" y="63103"/>
                        <a:pt x="36289" y="64294"/>
                        <a:pt x="47798" y="64294"/>
                      </a:cubicBezTo>
                      <a:cubicBezTo>
                        <a:pt x="59307" y="64294"/>
                        <a:pt x="70420" y="58340"/>
                        <a:pt x="76373" y="52387"/>
                      </a:cubicBezTo>
                      <a:cubicBezTo>
                        <a:pt x="82326" y="46434"/>
                        <a:pt x="83517" y="28575"/>
                        <a:pt x="83517" y="28575"/>
                      </a:cubicBezTo>
                      <a:lnTo>
                        <a:pt x="83517" y="2857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B7F9C495-DE4F-402F-981E-3A17EC39E054}"/>
                    </a:ext>
                  </a:extLst>
                </p:cNvPr>
                <p:cNvSpPr/>
                <p:nvPr/>
              </p:nvSpPr>
              <p:spPr>
                <a:xfrm rot="732622">
                  <a:off x="1220668" y="4162706"/>
                  <a:ext cx="375162" cy="430628"/>
                </a:xfrm>
                <a:custGeom>
                  <a:avLst/>
                  <a:gdLst>
                    <a:gd name="connsiteX0" fmla="*/ 173 w 83517"/>
                    <a:gd name="connsiteY0" fmla="*/ 0 h 64294"/>
                    <a:gd name="connsiteX1" fmla="*/ 7317 w 83517"/>
                    <a:gd name="connsiteY1" fmla="*/ 52387 h 64294"/>
                    <a:gd name="connsiteX2" fmla="*/ 47798 w 83517"/>
                    <a:gd name="connsiteY2" fmla="*/ 64294 h 64294"/>
                    <a:gd name="connsiteX3" fmla="*/ 76373 w 83517"/>
                    <a:gd name="connsiteY3" fmla="*/ 52387 h 64294"/>
                    <a:gd name="connsiteX4" fmla="*/ 83517 w 83517"/>
                    <a:gd name="connsiteY4" fmla="*/ 28575 h 64294"/>
                    <a:gd name="connsiteX5" fmla="*/ 83517 w 83517"/>
                    <a:gd name="connsiteY5" fmla="*/ 28575 h 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517" h="64294">
                      <a:moveTo>
                        <a:pt x="173" y="0"/>
                      </a:moveTo>
                      <a:cubicBezTo>
                        <a:pt x="-224" y="20835"/>
                        <a:pt x="-620" y="41671"/>
                        <a:pt x="7317" y="52387"/>
                      </a:cubicBezTo>
                      <a:cubicBezTo>
                        <a:pt x="15254" y="63103"/>
                        <a:pt x="36289" y="64294"/>
                        <a:pt x="47798" y="64294"/>
                      </a:cubicBezTo>
                      <a:cubicBezTo>
                        <a:pt x="59307" y="64294"/>
                        <a:pt x="70420" y="58340"/>
                        <a:pt x="76373" y="52387"/>
                      </a:cubicBezTo>
                      <a:cubicBezTo>
                        <a:pt x="82326" y="46434"/>
                        <a:pt x="83517" y="28575"/>
                        <a:pt x="83517" y="28575"/>
                      </a:cubicBezTo>
                      <a:lnTo>
                        <a:pt x="83517" y="2857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0330F579-6B2E-4055-B985-F2C24D8AB324}"/>
                    </a:ext>
                  </a:extLst>
                </p:cNvPr>
                <p:cNvSpPr/>
                <p:nvPr/>
              </p:nvSpPr>
              <p:spPr>
                <a:xfrm rot="343406" flipV="1">
                  <a:off x="1841546" y="3561975"/>
                  <a:ext cx="150172" cy="1882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Rectangle 17">
                  <a:extLst>
                    <a:ext uri="{FF2B5EF4-FFF2-40B4-BE49-F238E27FC236}">
                      <a16:creationId xmlns:a16="http://schemas.microsoft.com/office/drawing/2014/main" id="{889E152E-4793-4CDC-B5E7-F37FDA3FE96E}"/>
                    </a:ext>
                  </a:extLst>
                </p:cNvPr>
                <p:cNvSpPr/>
                <p:nvPr/>
              </p:nvSpPr>
              <p:spPr>
                <a:xfrm rot="16200000" flipH="1">
                  <a:off x="2735446" y="5170411"/>
                  <a:ext cx="449600" cy="635191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C06EF3FA-B953-45F6-BF35-9DF908DB85FB}"/>
                    </a:ext>
                  </a:extLst>
                </p:cNvPr>
                <p:cNvSpPr/>
                <p:nvPr/>
              </p:nvSpPr>
              <p:spPr>
                <a:xfrm rot="343406">
                  <a:off x="3292239" y="4981907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30FF95AE-991C-4B19-B256-22B8C087E5FA}"/>
                    </a:ext>
                  </a:extLst>
                </p:cNvPr>
                <p:cNvSpPr/>
                <p:nvPr/>
              </p:nvSpPr>
              <p:spPr>
                <a:xfrm rot="343406">
                  <a:off x="3193152" y="5489970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C0A79E65-CB0E-47FA-853D-E22B0FE46A0B}"/>
                    </a:ext>
                  </a:extLst>
                </p:cNvPr>
                <p:cNvSpPr/>
                <p:nvPr/>
              </p:nvSpPr>
              <p:spPr>
                <a:xfrm rot="343406">
                  <a:off x="3730252" y="4609786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19185ADD-3C17-4DB3-A73D-5061036BCBF4}"/>
                    </a:ext>
                  </a:extLst>
                </p:cNvPr>
                <p:cNvSpPr/>
                <p:nvPr/>
              </p:nvSpPr>
              <p:spPr>
                <a:xfrm rot="343406">
                  <a:off x="3808595" y="5204146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7664222B-771B-4193-91F2-700B1E456406}"/>
                    </a:ext>
                  </a:extLst>
                </p:cNvPr>
                <p:cNvSpPr/>
                <p:nvPr/>
              </p:nvSpPr>
              <p:spPr>
                <a:xfrm rot="343406">
                  <a:off x="3722019" y="5812432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863F4A0-3173-4A99-A5E0-EE7871FF7098}"/>
                    </a:ext>
                  </a:extLst>
                </p:cNvPr>
                <p:cNvSpPr/>
                <p:nvPr/>
              </p:nvSpPr>
              <p:spPr>
                <a:xfrm rot="343406">
                  <a:off x="4289706" y="4676378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38BEAE02-EBBC-4280-86AA-AE4C42248323}"/>
                    </a:ext>
                  </a:extLst>
                </p:cNvPr>
                <p:cNvSpPr/>
                <p:nvPr/>
              </p:nvSpPr>
              <p:spPr>
                <a:xfrm rot="343406">
                  <a:off x="4434218" y="5217878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3780EBAE-2BA7-4ED0-B318-B65847CB0001}"/>
                    </a:ext>
                  </a:extLst>
                </p:cNvPr>
                <p:cNvSpPr/>
                <p:nvPr/>
              </p:nvSpPr>
              <p:spPr>
                <a:xfrm rot="343406">
                  <a:off x="4348115" y="5857654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04307472-6051-47E2-9614-3F2C8B52E41B}"/>
                    </a:ext>
                  </a:extLst>
                </p:cNvPr>
                <p:cNvSpPr/>
                <p:nvPr/>
              </p:nvSpPr>
              <p:spPr>
                <a:xfrm rot="343406">
                  <a:off x="4973465" y="5610960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295DA648-9512-4132-92DC-2F13B9A0CACF}"/>
                    </a:ext>
                  </a:extLst>
                </p:cNvPr>
                <p:cNvSpPr/>
                <p:nvPr/>
              </p:nvSpPr>
              <p:spPr>
                <a:xfrm rot="343406">
                  <a:off x="5002308" y="4839833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E5EF52DF-6CF5-43E0-83EB-8686C138E015}"/>
                    </a:ext>
                  </a:extLst>
                </p:cNvPr>
                <p:cNvSpPr/>
                <p:nvPr/>
              </p:nvSpPr>
              <p:spPr>
                <a:xfrm rot="343406">
                  <a:off x="4928908" y="4381123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D23228D2-F4B7-46A4-9F15-FCF8524EDA80}"/>
                    </a:ext>
                  </a:extLst>
                </p:cNvPr>
                <p:cNvSpPr/>
                <p:nvPr/>
              </p:nvSpPr>
              <p:spPr>
                <a:xfrm rot="343406">
                  <a:off x="5831605" y="4509868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F47EC260-B325-4BCE-B9FB-8052226823F1}"/>
                    </a:ext>
                  </a:extLst>
                </p:cNvPr>
                <p:cNvSpPr/>
                <p:nvPr/>
              </p:nvSpPr>
              <p:spPr>
                <a:xfrm rot="343406">
                  <a:off x="5586324" y="5103636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722854D-C89E-4C2B-9FE6-60F0D0F2D871}"/>
                    </a:ext>
                  </a:extLst>
                </p:cNvPr>
                <p:cNvSpPr/>
                <p:nvPr/>
              </p:nvSpPr>
              <p:spPr>
                <a:xfrm rot="343406">
                  <a:off x="5918176" y="5524523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5F549194-8379-461D-B28C-BE9C0148A499}"/>
                    </a:ext>
                  </a:extLst>
                </p:cNvPr>
                <p:cNvSpPr/>
                <p:nvPr/>
              </p:nvSpPr>
              <p:spPr>
                <a:xfrm rot="343406">
                  <a:off x="5465764" y="5890584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E023AFFD-1A68-4DD0-A601-84328549FF2A}"/>
                    </a:ext>
                  </a:extLst>
                </p:cNvPr>
                <p:cNvSpPr/>
                <p:nvPr/>
              </p:nvSpPr>
              <p:spPr>
                <a:xfrm rot="343406">
                  <a:off x="2625516" y="5218813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AF3FFA8F-1971-471E-A638-34F7B6333321}"/>
                    </a:ext>
                  </a:extLst>
                </p:cNvPr>
                <p:cNvSpPr/>
                <p:nvPr/>
              </p:nvSpPr>
              <p:spPr>
                <a:xfrm rot="343406">
                  <a:off x="2651862" y="5708171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6424E59F-8374-4FE6-8A95-5A67D2D904EC}"/>
                    </a:ext>
                  </a:extLst>
                </p:cNvPr>
                <p:cNvSpPr/>
                <p:nvPr/>
              </p:nvSpPr>
              <p:spPr>
                <a:xfrm rot="343406">
                  <a:off x="3095761" y="4154627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35349450-8693-4463-8294-0D2CFCA60CD1}"/>
                    </a:ext>
                  </a:extLst>
                </p:cNvPr>
                <p:cNvSpPr/>
                <p:nvPr/>
              </p:nvSpPr>
              <p:spPr>
                <a:xfrm rot="343406">
                  <a:off x="3152747" y="3543871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237A5CD4-EF01-42B7-85C7-6E995AD6948D}"/>
                    </a:ext>
                  </a:extLst>
                </p:cNvPr>
                <p:cNvSpPr/>
                <p:nvPr/>
              </p:nvSpPr>
              <p:spPr>
                <a:xfrm rot="343406">
                  <a:off x="3592022" y="3608185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477C8F94-7115-45F3-8813-10B86871A18D}"/>
                    </a:ext>
                  </a:extLst>
                </p:cNvPr>
                <p:cNvSpPr/>
                <p:nvPr/>
              </p:nvSpPr>
              <p:spPr>
                <a:xfrm rot="343406">
                  <a:off x="6389531" y="4476386"/>
                  <a:ext cx="170482" cy="2459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4B368B8-45F7-41D2-A9CC-89D4E42B51E0}"/>
                    </a:ext>
                  </a:extLst>
                </p:cNvPr>
                <p:cNvSpPr/>
                <p:nvPr/>
              </p:nvSpPr>
              <p:spPr>
                <a:xfrm rot="343406">
                  <a:off x="6748085" y="4427970"/>
                  <a:ext cx="170482" cy="2459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C1CBDA48-32C3-440D-8603-BD1E69ED937A}"/>
                    </a:ext>
                  </a:extLst>
                </p:cNvPr>
                <p:cNvSpPr/>
                <p:nvPr/>
              </p:nvSpPr>
              <p:spPr>
                <a:xfrm rot="343406">
                  <a:off x="7021956" y="4559713"/>
                  <a:ext cx="170482" cy="2459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66916094-DB6E-4F50-8EE7-97B7004FE9A6}"/>
                    </a:ext>
                  </a:extLst>
                </p:cNvPr>
                <p:cNvSpPr/>
                <p:nvPr/>
              </p:nvSpPr>
              <p:spPr>
                <a:xfrm rot="343406">
                  <a:off x="7313830" y="4479463"/>
                  <a:ext cx="170482" cy="2459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806E5B60-E502-4E76-9398-7650BFEB044E}"/>
                    </a:ext>
                  </a:extLst>
                </p:cNvPr>
                <p:cNvSpPr/>
                <p:nvPr/>
              </p:nvSpPr>
              <p:spPr>
                <a:xfrm rot="343406">
                  <a:off x="7557761" y="4654691"/>
                  <a:ext cx="170482" cy="2459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B659883C-EF49-4AB6-A975-F846FBC34BE4}"/>
                    </a:ext>
                  </a:extLst>
                </p:cNvPr>
                <p:cNvSpPr/>
                <p:nvPr/>
              </p:nvSpPr>
              <p:spPr>
                <a:xfrm rot="343406">
                  <a:off x="4488038" y="5243055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7433AA87-1B3B-4CAF-BC40-05BD5BFA480F}"/>
                    </a:ext>
                  </a:extLst>
                </p:cNvPr>
                <p:cNvSpPr/>
                <p:nvPr/>
              </p:nvSpPr>
              <p:spPr>
                <a:xfrm rot="343406">
                  <a:off x="4321472" y="4642425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D18CECF2-E5CB-4182-9B46-AF5CFACCE9CF}"/>
                    </a:ext>
                  </a:extLst>
                </p:cNvPr>
                <p:cNvSpPr/>
                <p:nvPr/>
              </p:nvSpPr>
              <p:spPr>
                <a:xfrm rot="343406">
                  <a:off x="3349890" y="5041082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586A8631-C121-4A9E-8545-840FD78E3D7A}"/>
                    </a:ext>
                  </a:extLst>
                </p:cNvPr>
                <p:cNvSpPr/>
                <p:nvPr/>
              </p:nvSpPr>
              <p:spPr>
                <a:xfrm rot="343406">
                  <a:off x="2653021" y="5287206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B1BDA977-3D42-44EA-BE2E-15C5ABA9987A}"/>
                    </a:ext>
                  </a:extLst>
                </p:cNvPr>
                <p:cNvSpPr/>
                <p:nvPr/>
              </p:nvSpPr>
              <p:spPr>
                <a:xfrm rot="343406">
                  <a:off x="3219343" y="5562817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700948A8-A7B9-4C04-A0B5-0D2DE7B5F813}"/>
                    </a:ext>
                  </a:extLst>
                </p:cNvPr>
                <p:cNvSpPr/>
                <p:nvPr/>
              </p:nvSpPr>
              <p:spPr>
                <a:xfrm rot="343406">
                  <a:off x="2682364" y="5695305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65F5494B-A07E-4D43-88B1-C5CE91CB68C8}"/>
                    </a:ext>
                  </a:extLst>
                </p:cNvPr>
                <p:cNvSpPr/>
                <p:nvPr/>
              </p:nvSpPr>
              <p:spPr>
                <a:xfrm rot="343406">
                  <a:off x="2481709" y="6162079"/>
                  <a:ext cx="164511" cy="23734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B955A75F-E6BF-4A52-AF76-1D90EADACEF6}"/>
                    </a:ext>
                  </a:extLst>
                </p:cNvPr>
                <p:cNvSpPr/>
                <p:nvPr/>
              </p:nvSpPr>
              <p:spPr>
                <a:xfrm rot="343406">
                  <a:off x="4382222" y="5915631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6AB24DF3-4AFC-4827-9E37-796BFE58F87D}"/>
                    </a:ext>
                  </a:extLst>
                </p:cNvPr>
                <p:cNvSpPr/>
                <p:nvPr/>
              </p:nvSpPr>
              <p:spPr>
                <a:xfrm rot="343406">
                  <a:off x="4989435" y="5668010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5A0EAB36-01D6-46C7-BA42-C4D466FAA550}"/>
                    </a:ext>
                  </a:extLst>
                </p:cNvPr>
                <p:cNvSpPr/>
                <p:nvPr/>
              </p:nvSpPr>
              <p:spPr>
                <a:xfrm rot="343406">
                  <a:off x="5507073" y="5946528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0CCD6FB9-D557-44B8-A073-C3ACC1423C83}"/>
                    </a:ext>
                  </a:extLst>
                </p:cNvPr>
                <p:cNvSpPr/>
                <p:nvPr/>
              </p:nvSpPr>
              <p:spPr>
                <a:xfrm rot="343406">
                  <a:off x="3130346" y="4231754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B0041264-7CA9-424D-B981-B008D645C529}"/>
                    </a:ext>
                  </a:extLst>
                </p:cNvPr>
                <p:cNvSpPr/>
                <p:nvPr/>
              </p:nvSpPr>
              <p:spPr>
                <a:xfrm rot="343406">
                  <a:off x="3202770" y="3563750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88756A8B-75F4-4FB2-B6A9-3734C3B02B16}"/>
                    </a:ext>
                  </a:extLst>
                </p:cNvPr>
                <p:cNvSpPr/>
                <p:nvPr/>
              </p:nvSpPr>
              <p:spPr>
                <a:xfrm rot="343406">
                  <a:off x="3660573" y="3681679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C0FD2746-2943-4EB8-8631-FC07F40E60E8}"/>
                    </a:ext>
                  </a:extLst>
                </p:cNvPr>
                <p:cNvSpPr/>
                <p:nvPr/>
              </p:nvSpPr>
              <p:spPr>
                <a:xfrm rot="343406">
                  <a:off x="6428606" y="4514247"/>
                  <a:ext cx="113002" cy="1630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102844DE-BA1C-41F5-B567-2F02CD6FBCD0}"/>
                    </a:ext>
                  </a:extLst>
                </p:cNvPr>
                <p:cNvSpPr/>
                <p:nvPr/>
              </p:nvSpPr>
              <p:spPr>
                <a:xfrm rot="343406">
                  <a:off x="6781935" y="4517504"/>
                  <a:ext cx="113002" cy="1630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2B5DC0A9-3111-474A-BF0B-C37B43F3FC2E}"/>
                    </a:ext>
                  </a:extLst>
                </p:cNvPr>
                <p:cNvSpPr/>
                <p:nvPr/>
              </p:nvSpPr>
              <p:spPr>
                <a:xfrm rot="343406">
                  <a:off x="7043719" y="4570353"/>
                  <a:ext cx="113002" cy="1630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486B63FB-FAD1-4BC2-82F3-8FCD120C7B1A}"/>
                    </a:ext>
                  </a:extLst>
                </p:cNvPr>
                <p:cNvSpPr/>
                <p:nvPr/>
              </p:nvSpPr>
              <p:spPr>
                <a:xfrm rot="343406">
                  <a:off x="7344633" y="4559392"/>
                  <a:ext cx="113002" cy="1630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B0F27B86-B603-4439-AF6F-CF5A34FCB916}"/>
                    </a:ext>
                  </a:extLst>
                </p:cNvPr>
                <p:cNvSpPr/>
                <p:nvPr/>
              </p:nvSpPr>
              <p:spPr>
                <a:xfrm rot="343406">
                  <a:off x="7600582" y="4653191"/>
                  <a:ext cx="113002" cy="1630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4AA6EAD4-7DFA-4A41-8544-97BEDCA98F56}"/>
                    </a:ext>
                  </a:extLst>
                </p:cNvPr>
                <p:cNvSpPr/>
                <p:nvPr/>
              </p:nvSpPr>
              <p:spPr>
                <a:xfrm rot="748062">
                  <a:off x="5119170" y="6558945"/>
                  <a:ext cx="570001" cy="658114"/>
                </a:xfrm>
                <a:custGeom>
                  <a:avLst/>
                  <a:gdLst>
                    <a:gd name="connsiteX0" fmla="*/ 544806 w 547593"/>
                    <a:gd name="connsiteY0" fmla="*/ 6163 h 658113"/>
                    <a:gd name="connsiteX1" fmla="*/ 547593 w 547593"/>
                    <a:gd name="connsiteY1" fmla="*/ 68313 h 658113"/>
                    <a:gd name="connsiteX2" fmla="*/ 280585 w 547593"/>
                    <a:gd name="connsiteY2" fmla="*/ 630761 h 658113"/>
                    <a:gd name="connsiteX3" fmla="*/ 96881 w 547593"/>
                    <a:gd name="connsiteY3" fmla="*/ 133054 h 658113"/>
                    <a:gd name="connsiteX4" fmla="*/ 137883 w 547593"/>
                    <a:gd name="connsiteY4" fmla="*/ 79265 h 658113"/>
                    <a:gd name="connsiteX5" fmla="*/ 228091 w 547593"/>
                    <a:gd name="connsiteY5" fmla="*/ 39537 h 658113"/>
                    <a:gd name="connsiteX6" fmla="*/ 469458 w 547593"/>
                    <a:gd name="connsiteY6" fmla="*/ 0 h 658113"/>
                    <a:gd name="connsiteX7" fmla="*/ 544806 w 547593"/>
                    <a:gd name="connsiteY7" fmla="*/ 6163 h 65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7593" h="658113">
                      <a:moveTo>
                        <a:pt x="544806" y="6163"/>
                      </a:moveTo>
                      <a:lnTo>
                        <a:pt x="547593" y="68313"/>
                      </a:lnTo>
                      <a:cubicBezTo>
                        <a:pt x="534170" y="358011"/>
                        <a:pt x="348275" y="607061"/>
                        <a:pt x="280585" y="630761"/>
                      </a:cubicBezTo>
                      <a:cubicBezTo>
                        <a:pt x="168731" y="739045"/>
                        <a:pt x="-162511" y="516151"/>
                        <a:pt x="96881" y="133054"/>
                      </a:cubicBezTo>
                      <a:lnTo>
                        <a:pt x="137883" y="79265"/>
                      </a:lnTo>
                      <a:lnTo>
                        <a:pt x="228091" y="39537"/>
                      </a:lnTo>
                      <a:cubicBezTo>
                        <a:pt x="302278" y="14078"/>
                        <a:pt x="383841" y="0"/>
                        <a:pt x="469458" y="0"/>
                      </a:cubicBezTo>
                      <a:lnTo>
                        <a:pt x="544806" y="616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1280EBF5-E49C-4B2D-8CE8-759F5409AFBC}"/>
                    </a:ext>
                  </a:extLst>
                </p:cNvPr>
                <p:cNvSpPr/>
                <p:nvPr/>
              </p:nvSpPr>
              <p:spPr>
                <a:xfrm rot="1774074">
                  <a:off x="2030973" y="6495752"/>
                  <a:ext cx="594438" cy="658114"/>
                </a:xfrm>
                <a:custGeom>
                  <a:avLst/>
                  <a:gdLst>
                    <a:gd name="connsiteX0" fmla="*/ 544806 w 547593"/>
                    <a:gd name="connsiteY0" fmla="*/ 6163 h 658113"/>
                    <a:gd name="connsiteX1" fmla="*/ 547593 w 547593"/>
                    <a:gd name="connsiteY1" fmla="*/ 68313 h 658113"/>
                    <a:gd name="connsiteX2" fmla="*/ 280585 w 547593"/>
                    <a:gd name="connsiteY2" fmla="*/ 630761 h 658113"/>
                    <a:gd name="connsiteX3" fmla="*/ 96881 w 547593"/>
                    <a:gd name="connsiteY3" fmla="*/ 133054 h 658113"/>
                    <a:gd name="connsiteX4" fmla="*/ 137883 w 547593"/>
                    <a:gd name="connsiteY4" fmla="*/ 79265 h 658113"/>
                    <a:gd name="connsiteX5" fmla="*/ 228091 w 547593"/>
                    <a:gd name="connsiteY5" fmla="*/ 39537 h 658113"/>
                    <a:gd name="connsiteX6" fmla="*/ 469458 w 547593"/>
                    <a:gd name="connsiteY6" fmla="*/ 0 h 658113"/>
                    <a:gd name="connsiteX7" fmla="*/ 544806 w 547593"/>
                    <a:gd name="connsiteY7" fmla="*/ 6163 h 65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7593" h="658113">
                      <a:moveTo>
                        <a:pt x="544806" y="6163"/>
                      </a:moveTo>
                      <a:lnTo>
                        <a:pt x="547593" y="68313"/>
                      </a:lnTo>
                      <a:cubicBezTo>
                        <a:pt x="534170" y="358011"/>
                        <a:pt x="348275" y="607061"/>
                        <a:pt x="280585" y="630761"/>
                      </a:cubicBezTo>
                      <a:cubicBezTo>
                        <a:pt x="168731" y="739045"/>
                        <a:pt x="-162511" y="516151"/>
                        <a:pt x="96881" y="133054"/>
                      </a:cubicBezTo>
                      <a:lnTo>
                        <a:pt x="137883" y="79265"/>
                      </a:lnTo>
                      <a:lnTo>
                        <a:pt x="228091" y="39537"/>
                      </a:lnTo>
                      <a:cubicBezTo>
                        <a:pt x="302278" y="14078"/>
                        <a:pt x="383841" y="0"/>
                        <a:pt x="469458" y="0"/>
                      </a:cubicBezTo>
                      <a:lnTo>
                        <a:pt x="544806" y="616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CAAF09FB-A505-4F5E-A3D2-DFA9B82624C2}"/>
                    </a:ext>
                  </a:extLst>
                </p:cNvPr>
                <p:cNvSpPr/>
                <p:nvPr/>
              </p:nvSpPr>
              <p:spPr>
                <a:xfrm rot="343406">
                  <a:off x="5040887" y="4881643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759C6B43-289D-4EC4-88E8-95A9D0FCC25D}"/>
                    </a:ext>
                  </a:extLst>
                </p:cNvPr>
                <p:cNvSpPr/>
                <p:nvPr/>
              </p:nvSpPr>
              <p:spPr>
                <a:xfrm rot="343406">
                  <a:off x="4985069" y="4442991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573BFFAC-FC31-4D00-A5E8-A1DA898FBBBD}"/>
                    </a:ext>
                  </a:extLst>
                </p:cNvPr>
                <p:cNvSpPr/>
                <p:nvPr/>
              </p:nvSpPr>
              <p:spPr>
                <a:xfrm rot="343406">
                  <a:off x="5612944" y="5148472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863077D0-6B8B-430F-BA44-9D30E94FD44F}"/>
                    </a:ext>
                  </a:extLst>
                </p:cNvPr>
                <p:cNvSpPr/>
                <p:nvPr/>
              </p:nvSpPr>
              <p:spPr>
                <a:xfrm rot="343406">
                  <a:off x="5879554" y="4540812"/>
                  <a:ext cx="164511" cy="2373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F932D71A-7F0A-449A-8116-F006376B332E}"/>
                    </a:ext>
                  </a:extLst>
                </p:cNvPr>
                <p:cNvSpPr/>
                <p:nvPr/>
              </p:nvSpPr>
              <p:spPr>
                <a:xfrm rot="343406">
                  <a:off x="5973806" y="5586965"/>
                  <a:ext cx="164511" cy="2373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635D2F44-0F21-4BCC-A16B-3D2EFD0A79A3}"/>
                    </a:ext>
                  </a:extLst>
                </p:cNvPr>
                <p:cNvSpPr/>
                <p:nvPr/>
              </p:nvSpPr>
              <p:spPr>
                <a:xfrm rot="343406">
                  <a:off x="3864607" y="5210222"/>
                  <a:ext cx="164511" cy="2373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35954129-E1E4-4A0C-B934-5BB4DAC40545}"/>
                    </a:ext>
                  </a:extLst>
                </p:cNvPr>
                <p:cNvSpPr/>
                <p:nvPr/>
              </p:nvSpPr>
              <p:spPr>
                <a:xfrm rot="343406">
                  <a:off x="3750618" y="4717259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334E4F99-F2C6-4499-B3AB-53DAE41F1C5D}"/>
                    </a:ext>
                  </a:extLst>
                </p:cNvPr>
                <p:cNvSpPr/>
                <p:nvPr/>
              </p:nvSpPr>
              <p:spPr>
                <a:xfrm rot="343406">
                  <a:off x="3788543" y="5821591"/>
                  <a:ext cx="164511" cy="2373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8AD92605-6F2B-4FDD-B492-B3DA634BF000}"/>
                    </a:ext>
                  </a:extLst>
                </p:cNvPr>
                <p:cNvSpPr/>
                <p:nvPr/>
              </p:nvSpPr>
              <p:spPr>
                <a:xfrm rot="343406">
                  <a:off x="2528636" y="6227710"/>
                  <a:ext cx="113002" cy="1630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BA606EA1-1F22-41B5-9A28-CFA3B3458791}"/>
                    </a:ext>
                  </a:extLst>
                </p:cNvPr>
                <p:cNvSpPr/>
                <p:nvPr/>
              </p:nvSpPr>
              <p:spPr>
                <a:xfrm rot="343406">
                  <a:off x="2566944" y="4128252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CCC44A08-85F0-44A3-9B5C-6A459CE64F7A}"/>
                    </a:ext>
                  </a:extLst>
                </p:cNvPr>
                <p:cNvSpPr/>
                <p:nvPr/>
              </p:nvSpPr>
              <p:spPr>
                <a:xfrm rot="343406">
                  <a:off x="2809469" y="4584334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251E69F4-B798-493A-8399-B5A8E532ED09}"/>
                    </a:ext>
                  </a:extLst>
                </p:cNvPr>
                <p:cNvSpPr/>
                <p:nvPr/>
              </p:nvSpPr>
              <p:spPr>
                <a:xfrm rot="343406">
                  <a:off x="2601529" y="4205379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56D827C3-4BDA-4F3F-A425-C004B860B0FF}"/>
                    </a:ext>
                  </a:extLst>
                </p:cNvPr>
                <p:cNvSpPr/>
                <p:nvPr/>
              </p:nvSpPr>
              <p:spPr>
                <a:xfrm rot="343406">
                  <a:off x="2878021" y="4657825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77FB757D-8B96-4CC7-9284-7C0F117C7243}"/>
                    </a:ext>
                  </a:extLst>
                </p:cNvPr>
                <p:cNvSpPr/>
                <p:nvPr/>
              </p:nvSpPr>
              <p:spPr>
                <a:xfrm rot="343406">
                  <a:off x="2650317" y="3516456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CAAF6ED0-2068-4DD7-9024-4292BB7AB2D2}"/>
                    </a:ext>
                  </a:extLst>
                </p:cNvPr>
                <p:cNvSpPr/>
                <p:nvPr/>
              </p:nvSpPr>
              <p:spPr>
                <a:xfrm rot="343406">
                  <a:off x="2718867" y="3589949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B91997FF-7379-4733-8F39-E92E024D9495}"/>
                    </a:ext>
                  </a:extLst>
                </p:cNvPr>
                <p:cNvSpPr/>
                <p:nvPr/>
              </p:nvSpPr>
              <p:spPr>
                <a:xfrm rot="343406">
                  <a:off x="2206231" y="4566220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F2CB18D3-7105-402B-83A7-F2341D6DC9F6}"/>
                    </a:ext>
                  </a:extLst>
                </p:cNvPr>
                <p:cNvSpPr/>
                <p:nvPr/>
              </p:nvSpPr>
              <p:spPr>
                <a:xfrm rot="343406">
                  <a:off x="2036646" y="4186143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72409C7B-78AE-4FF4-81E2-BCAD418D4164}"/>
                    </a:ext>
                  </a:extLst>
                </p:cNvPr>
                <p:cNvSpPr/>
                <p:nvPr/>
              </p:nvSpPr>
              <p:spPr>
                <a:xfrm rot="343406">
                  <a:off x="2240814" y="4643348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DE3D0988-EA13-42B7-AE32-940621B83C20}"/>
                    </a:ext>
                  </a:extLst>
                </p:cNvPr>
                <p:cNvSpPr/>
                <p:nvPr/>
              </p:nvSpPr>
              <p:spPr>
                <a:xfrm rot="343406">
                  <a:off x="2105196" y="4259637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24B4FA50-744F-4553-8A4E-BA06116AFB0D}"/>
                    </a:ext>
                  </a:extLst>
                </p:cNvPr>
                <p:cNvSpPr/>
                <p:nvPr/>
              </p:nvSpPr>
              <p:spPr>
                <a:xfrm rot="343406">
                  <a:off x="3330276" y="2925755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2A1F76AC-C38C-4392-9F79-EF541E7ABE99}"/>
                    </a:ext>
                  </a:extLst>
                </p:cNvPr>
                <p:cNvSpPr/>
                <p:nvPr/>
              </p:nvSpPr>
              <p:spPr>
                <a:xfrm rot="343406">
                  <a:off x="3398826" y="2999249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12A6D7E3-5152-4EAC-BDB6-9A8949FB0577}"/>
                  </a:ext>
                </a:extLst>
              </p:cNvPr>
              <p:cNvSpPr/>
              <p:nvPr/>
            </p:nvSpPr>
            <p:spPr>
              <a:xfrm flipH="1">
                <a:off x="3457110" y="2368625"/>
                <a:ext cx="154095" cy="537779"/>
              </a:xfrm>
              <a:custGeom>
                <a:avLst/>
                <a:gdLst>
                  <a:gd name="connsiteX0" fmla="*/ 444273 w 1149350"/>
                  <a:gd name="connsiteY0" fmla="*/ 129 h 1075331"/>
                  <a:gd name="connsiteX1" fmla="*/ 574675 w 1149350"/>
                  <a:gd name="connsiteY1" fmla="*/ 14881 h 1075331"/>
                  <a:gd name="connsiteX2" fmla="*/ 1149350 w 1149350"/>
                  <a:gd name="connsiteY2" fmla="*/ 545106 h 1075331"/>
                  <a:gd name="connsiteX3" fmla="*/ 574675 w 1149350"/>
                  <a:gd name="connsiteY3" fmla="*/ 1075331 h 1075331"/>
                  <a:gd name="connsiteX4" fmla="*/ 0 w 1149350"/>
                  <a:gd name="connsiteY4" fmla="*/ 545106 h 1075331"/>
                  <a:gd name="connsiteX5" fmla="*/ 444273 w 1149350"/>
                  <a:gd name="connsiteY5" fmla="*/ 129 h 1075331"/>
                  <a:gd name="connsiteX6" fmla="*/ 535369 w 1149350"/>
                  <a:gd name="connsiteY6" fmla="*/ 169657 h 1075331"/>
                  <a:gd name="connsiteX7" fmla="*/ 231210 w 1149350"/>
                  <a:gd name="connsiteY7" fmla="*/ 542759 h 1075331"/>
                  <a:gd name="connsiteX8" fmla="*/ 624645 w 1149350"/>
                  <a:gd name="connsiteY8" fmla="*/ 905762 h 1075331"/>
                  <a:gd name="connsiteX9" fmla="*/ 1018079 w 1149350"/>
                  <a:gd name="connsiteY9" fmla="*/ 542759 h 1075331"/>
                  <a:gd name="connsiteX10" fmla="*/ 624645 w 1149350"/>
                  <a:gd name="connsiteY10" fmla="*/ 179756 h 1075331"/>
                  <a:gd name="connsiteX11" fmla="*/ 535369 w 1149350"/>
                  <a:gd name="connsiteY11" fmla="*/ 169657 h 1075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49350" h="1075331">
                    <a:moveTo>
                      <a:pt x="444273" y="129"/>
                    </a:moveTo>
                    <a:cubicBezTo>
                      <a:pt x="485156" y="-857"/>
                      <a:pt x="528652" y="3768"/>
                      <a:pt x="574675" y="14881"/>
                    </a:cubicBezTo>
                    <a:cubicBezTo>
                      <a:pt x="942859" y="103781"/>
                      <a:pt x="1149350" y="252271"/>
                      <a:pt x="1149350" y="545106"/>
                    </a:cubicBezTo>
                    <a:cubicBezTo>
                      <a:pt x="1149350" y="837941"/>
                      <a:pt x="892059" y="1075331"/>
                      <a:pt x="574675" y="1075331"/>
                    </a:cubicBezTo>
                    <a:cubicBezTo>
                      <a:pt x="257291" y="1075331"/>
                      <a:pt x="0" y="837941"/>
                      <a:pt x="0" y="545106"/>
                    </a:cubicBezTo>
                    <a:cubicBezTo>
                      <a:pt x="0" y="288875"/>
                      <a:pt x="158095" y="7031"/>
                      <a:pt x="444273" y="129"/>
                    </a:cubicBezTo>
                    <a:close/>
                    <a:moveTo>
                      <a:pt x="535369" y="169657"/>
                    </a:moveTo>
                    <a:cubicBezTo>
                      <a:pt x="339445" y="174381"/>
                      <a:pt x="231210" y="367338"/>
                      <a:pt x="231210" y="542759"/>
                    </a:cubicBezTo>
                    <a:cubicBezTo>
                      <a:pt x="231210" y="743240"/>
                      <a:pt x="407357" y="905762"/>
                      <a:pt x="624645" y="905762"/>
                    </a:cubicBezTo>
                    <a:cubicBezTo>
                      <a:pt x="841932" y="905762"/>
                      <a:pt x="1018079" y="743240"/>
                      <a:pt x="1018079" y="542759"/>
                    </a:cubicBezTo>
                    <a:cubicBezTo>
                      <a:pt x="1018079" y="342278"/>
                      <a:pt x="876711" y="240619"/>
                      <a:pt x="624645" y="179756"/>
                    </a:cubicBezTo>
                    <a:cubicBezTo>
                      <a:pt x="593137" y="172148"/>
                      <a:pt x="563358" y="168982"/>
                      <a:pt x="535369" y="169657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7" name="Oval 279">
              <a:extLst>
                <a:ext uri="{FF2B5EF4-FFF2-40B4-BE49-F238E27FC236}">
                  <a16:creationId xmlns:a16="http://schemas.microsoft.com/office/drawing/2014/main" id="{A6CC3572-2AF1-41C4-8DB3-13DD0553F015}"/>
                </a:ext>
              </a:extLst>
            </p:cNvPr>
            <p:cNvSpPr/>
            <p:nvPr/>
          </p:nvSpPr>
          <p:spPr>
            <a:xfrm rot="12620480">
              <a:off x="8989473" y="1843425"/>
              <a:ext cx="236042" cy="176747"/>
            </a:xfrm>
            <a:custGeom>
              <a:avLst/>
              <a:gdLst>
                <a:gd name="connsiteX0" fmla="*/ 0 w 324252"/>
                <a:gd name="connsiteY0" fmla="*/ 203280 h 406560"/>
                <a:gd name="connsiteX1" fmla="*/ 162126 w 324252"/>
                <a:gd name="connsiteY1" fmla="*/ 0 h 406560"/>
                <a:gd name="connsiteX2" fmla="*/ 324252 w 324252"/>
                <a:gd name="connsiteY2" fmla="*/ 203280 h 406560"/>
                <a:gd name="connsiteX3" fmla="*/ 162126 w 324252"/>
                <a:gd name="connsiteY3" fmla="*/ 406560 h 406560"/>
                <a:gd name="connsiteX4" fmla="*/ 0 w 324252"/>
                <a:gd name="connsiteY4" fmla="*/ 203280 h 406560"/>
                <a:gd name="connsiteX0" fmla="*/ 0 w 328758"/>
                <a:gd name="connsiteY0" fmla="*/ 25410 h 228690"/>
                <a:gd name="connsiteX1" fmla="*/ 324252 w 328758"/>
                <a:gd name="connsiteY1" fmla="*/ 25410 h 228690"/>
                <a:gd name="connsiteX2" fmla="*/ 162126 w 328758"/>
                <a:gd name="connsiteY2" fmla="*/ 228690 h 228690"/>
                <a:gd name="connsiteX3" fmla="*/ 0 w 328758"/>
                <a:gd name="connsiteY3" fmla="*/ 25410 h 228690"/>
                <a:gd name="connsiteX0" fmla="*/ 0 w 328758"/>
                <a:gd name="connsiteY0" fmla="*/ 30228 h 233508"/>
                <a:gd name="connsiteX1" fmla="*/ 324252 w 328758"/>
                <a:gd name="connsiteY1" fmla="*/ 30228 h 233508"/>
                <a:gd name="connsiteX2" fmla="*/ 162126 w 328758"/>
                <a:gd name="connsiteY2" fmla="*/ 233508 h 233508"/>
                <a:gd name="connsiteX3" fmla="*/ 0 w 328758"/>
                <a:gd name="connsiteY3" fmla="*/ 30228 h 233508"/>
                <a:gd name="connsiteX0" fmla="*/ 0 w 327779"/>
                <a:gd name="connsiteY0" fmla="*/ 38063 h 228560"/>
                <a:gd name="connsiteX1" fmla="*/ 324246 w 327779"/>
                <a:gd name="connsiteY1" fmla="*/ 25239 h 228560"/>
                <a:gd name="connsiteX2" fmla="*/ 162120 w 327779"/>
                <a:gd name="connsiteY2" fmla="*/ 228519 h 228560"/>
                <a:gd name="connsiteX3" fmla="*/ 0 w 327779"/>
                <a:gd name="connsiteY3" fmla="*/ 38063 h 22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779" h="228560">
                  <a:moveTo>
                    <a:pt x="0" y="38063"/>
                  </a:moveTo>
                  <a:cubicBezTo>
                    <a:pt x="27021" y="4183"/>
                    <a:pt x="289703" y="-21018"/>
                    <a:pt x="324246" y="25239"/>
                  </a:cubicBezTo>
                  <a:cubicBezTo>
                    <a:pt x="351267" y="59119"/>
                    <a:pt x="216161" y="226382"/>
                    <a:pt x="162120" y="228519"/>
                  </a:cubicBezTo>
                  <a:cubicBezTo>
                    <a:pt x="108079" y="230656"/>
                    <a:pt x="0" y="150331"/>
                    <a:pt x="0" y="3806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ttsMP3.com_VoiceText_2025-1-18_20-57-33">
            <a:hlinkClick r:id="" action="ppaction://media"/>
            <a:extLst>
              <a:ext uri="{FF2B5EF4-FFF2-40B4-BE49-F238E27FC236}">
                <a16:creationId xmlns:a16="http://schemas.microsoft.com/office/drawing/2014/main" id="{37E561DF-B5A2-41C9-A9EA-2804F90FD9D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28" name="2sec">
            <a:hlinkClick r:id="" action="ppaction://media"/>
            <a:extLst>
              <a:ext uri="{FF2B5EF4-FFF2-40B4-BE49-F238E27FC236}">
                <a16:creationId xmlns:a16="http://schemas.microsoft.com/office/drawing/2014/main" id="{42E0DD55-9FFE-4EEC-BCD9-5328179C063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852696" y="346918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8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8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8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78889" y="782529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Then 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j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umps into a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j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ungle pond.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4018765"/>
            <a:ext cx="5965608" cy="38033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62A00E2-AFCA-438E-A1A3-92FC7B8FD7FA}"/>
              </a:ext>
            </a:extLst>
          </p:cNvPr>
          <p:cNvSpPr/>
          <p:nvPr/>
        </p:nvSpPr>
        <p:spPr>
          <a:xfrm>
            <a:off x="1952075" y="493552"/>
            <a:ext cx="170951" cy="170951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E7DCC57-D241-4FCE-8811-0F1E58724C42}"/>
              </a:ext>
            </a:extLst>
          </p:cNvPr>
          <p:cNvGrpSpPr/>
          <p:nvPr/>
        </p:nvGrpSpPr>
        <p:grpSpPr>
          <a:xfrm>
            <a:off x="99652" y="2150248"/>
            <a:ext cx="1541375" cy="1883146"/>
            <a:chOff x="2772147" y="677901"/>
            <a:chExt cx="3713793" cy="3580512"/>
          </a:xfrm>
        </p:grpSpPr>
        <p:sp>
          <p:nvSpPr>
            <p:cNvPr id="128" name="Cloud 127">
              <a:extLst>
                <a:ext uri="{FF2B5EF4-FFF2-40B4-BE49-F238E27FC236}">
                  <a16:creationId xmlns:a16="http://schemas.microsoft.com/office/drawing/2014/main" id="{0A13CE80-9286-404C-A053-49C73EAD0320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Cloud 128">
              <a:extLst>
                <a:ext uri="{FF2B5EF4-FFF2-40B4-BE49-F238E27FC236}">
                  <a16:creationId xmlns:a16="http://schemas.microsoft.com/office/drawing/2014/main" id="{F71E3379-4AE3-45CE-A137-91B889899996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Rectangle 13">
              <a:extLst>
                <a:ext uri="{FF2B5EF4-FFF2-40B4-BE49-F238E27FC236}">
                  <a16:creationId xmlns:a16="http://schemas.microsoft.com/office/drawing/2014/main" id="{0AD2829F-07BA-4888-81A4-317209F33BC5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Cloud 130">
              <a:extLst>
                <a:ext uri="{FF2B5EF4-FFF2-40B4-BE49-F238E27FC236}">
                  <a16:creationId xmlns:a16="http://schemas.microsoft.com/office/drawing/2014/main" id="{48B2D671-19BD-4BF8-AA1B-79E723E94167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Cloud 131">
              <a:extLst>
                <a:ext uri="{FF2B5EF4-FFF2-40B4-BE49-F238E27FC236}">
                  <a16:creationId xmlns:a16="http://schemas.microsoft.com/office/drawing/2014/main" id="{743EDA7E-588D-4152-BDE8-A2C6019F9371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Cloud 132">
              <a:extLst>
                <a:ext uri="{FF2B5EF4-FFF2-40B4-BE49-F238E27FC236}">
                  <a16:creationId xmlns:a16="http://schemas.microsoft.com/office/drawing/2014/main" id="{280B5844-2B47-45C3-A5F5-BEB68276A539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Cloud 133">
              <a:extLst>
                <a:ext uri="{FF2B5EF4-FFF2-40B4-BE49-F238E27FC236}">
                  <a16:creationId xmlns:a16="http://schemas.microsoft.com/office/drawing/2014/main" id="{98921714-FE64-4AB0-8336-CEE08EB2DA2B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Rectangle 27">
              <a:extLst>
                <a:ext uri="{FF2B5EF4-FFF2-40B4-BE49-F238E27FC236}">
                  <a16:creationId xmlns:a16="http://schemas.microsoft.com/office/drawing/2014/main" id="{24C8958A-B9D2-4D0A-81C1-0AC2409BE003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Cloud 135">
              <a:extLst>
                <a:ext uri="{FF2B5EF4-FFF2-40B4-BE49-F238E27FC236}">
                  <a16:creationId xmlns:a16="http://schemas.microsoft.com/office/drawing/2014/main" id="{CD74E136-F9AB-4D9E-B340-32D460D0012D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Cloud 136">
              <a:extLst>
                <a:ext uri="{FF2B5EF4-FFF2-40B4-BE49-F238E27FC236}">
                  <a16:creationId xmlns:a16="http://schemas.microsoft.com/office/drawing/2014/main" id="{FAD54F05-7375-4388-9C1A-6FB333272892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F931A90-10D1-4237-9453-54E6D2DBEA4C}"/>
              </a:ext>
            </a:extLst>
          </p:cNvPr>
          <p:cNvGrpSpPr/>
          <p:nvPr/>
        </p:nvGrpSpPr>
        <p:grpSpPr>
          <a:xfrm>
            <a:off x="150312" y="4011598"/>
            <a:ext cx="4889459" cy="2885571"/>
            <a:chOff x="1678427" y="1155700"/>
            <a:chExt cx="8552243" cy="5047204"/>
          </a:xfrm>
        </p:grpSpPr>
        <p:sp>
          <p:nvSpPr>
            <p:cNvPr id="114" name="Oval 25">
              <a:extLst>
                <a:ext uri="{FF2B5EF4-FFF2-40B4-BE49-F238E27FC236}">
                  <a16:creationId xmlns:a16="http://schemas.microsoft.com/office/drawing/2014/main" id="{BFD45A37-CD6A-436C-B19E-39714E41977C}"/>
                </a:ext>
              </a:extLst>
            </p:cNvPr>
            <p:cNvSpPr/>
            <p:nvPr/>
          </p:nvSpPr>
          <p:spPr>
            <a:xfrm>
              <a:off x="1678427" y="3238591"/>
              <a:ext cx="8543798" cy="2964313"/>
            </a:xfrm>
            <a:custGeom>
              <a:avLst/>
              <a:gdLst>
                <a:gd name="connsiteX0" fmla="*/ 0 w 2486479"/>
                <a:gd name="connsiteY0" fmla="*/ 804088 h 1608176"/>
                <a:gd name="connsiteX1" fmla="*/ 1243240 w 2486479"/>
                <a:gd name="connsiteY1" fmla="*/ 0 h 1608176"/>
                <a:gd name="connsiteX2" fmla="*/ 2486480 w 2486479"/>
                <a:gd name="connsiteY2" fmla="*/ 804088 h 1608176"/>
                <a:gd name="connsiteX3" fmla="*/ 1243240 w 2486479"/>
                <a:gd name="connsiteY3" fmla="*/ 1608176 h 1608176"/>
                <a:gd name="connsiteX4" fmla="*/ 0 w 2486479"/>
                <a:gd name="connsiteY4" fmla="*/ 804088 h 1608176"/>
                <a:gd name="connsiteX0" fmla="*/ 0 w 3972380"/>
                <a:gd name="connsiteY0" fmla="*/ 1845765 h 2029009"/>
                <a:gd name="connsiteX1" fmla="*/ 2729140 w 3972380"/>
                <a:gd name="connsiteY1" fmla="*/ 32027 h 2029009"/>
                <a:gd name="connsiteX2" fmla="*/ 3972380 w 3972380"/>
                <a:gd name="connsiteY2" fmla="*/ 836115 h 2029009"/>
                <a:gd name="connsiteX3" fmla="*/ 2729140 w 3972380"/>
                <a:gd name="connsiteY3" fmla="*/ 1640203 h 2029009"/>
                <a:gd name="connsiteX4" fmla="*/ 0 w 3972380"/>
                <a:gd name="connsiteY4" fmla="*/ 1845765 h 2029009"/>
                <a:gd name="connsiteX0" fmla="*/ 39984 w 4012364"/>
                <a:gd name="connsiteY0" fmla="*/ 2180233 h 2304605"/>
                <a:gd name="connsiteX1" fmla="*/ 1252546 w 4012364"/>
                <a:gd name="connsiteY1" fmla="*/ 113196 h 2304605"/>
                <a:gd name="connsiteX2" fmla="*/ 2769124 w 4012364"/>
                <a:gd name="connsiteY2" fmla="*/ 366495 h 2304605"/>
                <a:gd name="connsiteX3" fmla="*/ 4012364 w 4012364"/>
                <a:gd name="connsiteY3" fmla="*/ 1170583 h 2304605"/>
                <a:gd name="connsiteX4" fmla="*/ 2769124 w 4012364"/>
                <a:gd name="connsiteY4" fmla="*/ 1974671 h 2304605"/>
                <a:gd name="connsiteX5" fmla="*/ 39984 w 4012364"/>
                <a:gd name="connsiteY5" fmla="*/ 2180233 h 2304605"/>
                <a:gd name="connsiteX0" fmla="*/ 39984 w 4148181"/>
                <a:gd name="connsiteY0" fmla="*/ 2180233 h 2964175"/>
                <a:gd name="connsiteX1" fmla="*/ 1252546 w 4148181"/>
                <a:gd name="connsiteY1" fmla="*/ 113196 h 2964175"/>
                <a:gd name="connsiteX2" fmla="*/ 2769124 w 4148181"/>
                <a:gd name="connsiteY2" fmla="*/ 366495 h 2964175"/>
                <a:gd name="connsiteX3" fmla="*/ 4012364 w 4148181"/>
                <a:gd name="connsiteY3" fmla="*/ 1170583 h 2964175"/>
                <a:gd name="connsiteX4" fmla="*/ 4052896 w 4148181"/>
                <a:gd name="connsiteY4" fmla="*/ 2951646 h 2964175"/>
                <a:gd name="connsiteX5" fmla="*/ 2769124 w 4148181"/>
                <a:gd name="connsiteY5" fmla="*/ 1974671 h 2964175"/>
                <a:gd name="connsiteX6" fmla="*/ 39984 w 4148181"/>
                <a:gd name="connsiteY6" fmla="*/ 2180233 h 2964175"/>
                <a:gd name="connsiteX0" fmla="*/ 39984 w 4174016"/>
                <a:gd name="connsiteY0" fmla="*/ 2204816 h 2988758"/>
                <a:gd name="connsiteX1" fmla="*/ 1252546 w 4174016"/>
                <a:gd name="connsiteY1" fmla="*/ 137779 h 2988758"/>
                <a:gd name="connsiteX2" fmla="*/ 2769124 w 4174016"/>
                <a:gd name="connsiteY2" fmla="*/ 391078 h 2988758"/>
                <a:gd name="connsiteX3" fmla="*/ 3633796 w 4174016"/>
                <a:gd name="connsiteY3" fmla="*/ 23479 h 2988758"/>
                <a:gd name="connsiteX4" fmla="*/ 4012364 w 4174016"/>
                <a:gd name="connsiteY4" fmla="*/ 1195166 h 2988758"/>
                <a:gd name="connsiteX5" fmla="*/ 4052896 w 4174016"/>
                <a:gd name="connsiteY5" fmla="*/ 2976229 h 2988758"/>
                <a:gd name="connsiteX6" fmla="*/ 2769124 w 4174016"/>
                <a:gd name="connsiteY6" fmla="*/ 1999254 h 2988758"/>
                <a:gd name="connsiteX7" fmla="*/ 39984 w 4174016"/>
                <a:gd name="connsiteY7" fmla="*/ 2204816 h 2988758"/>
                <a:gd name="connsiteX0" fmla="*/ 39984 w 4174016"/>
                <a:gd name="connsiteY0" fmla="*/ 2793871 h 3577813"/>
                <a:gd name="connsiteX1" fmla="*/ 1252546 w 4174016"/>
                <a:gd name="connsiteY1" fmla="*/ 726834 h 3577813"/>
                <a:gd name="connsiteX2" fmla="*/ 2147895 w 4174016"/>
                <a:gd name="connsiteY2" fmla="*/ 2934 h 3577813"/>
                <a:gd name="connsiteX3" fmla="*/ 2769124 w 4174016"/>
                <a:gd name="connsiteY3" fmla="*/ 980133 h 3577813"/>
                <a:gd name="connsiteX4" fmla="*/ 3633796 w 4174016"/>
                <a:gd name="connsiteY4" fmla="*/ 612534 h 3577813"/>
                <a:gd name="connsiteX5" fmla="*/ 4012364 w 4174016"/>
                <a:gd name="connsiteY5" fmla="*/ 1784221 h 3577813"/>
                <a:gd name="connsiteX6" fmla="*/ 4052896 w 4174016"/>
                <a:gd name="connsiteY6" fmla="*/ 3565284 h 3577813"/>
                <a:gd name="connsiteX7" fmla="*/ 2769124 w 4174016"/>
                <a:gd name="connsiteY7" fmla="*/ 2588309 h 3577813"/>
                <a:gd name="connsiteX8" fmla="*/ 39984 w 4174016"/>
                <a:gd name="connsiteY8" fmla="*/ 2793871 h 3577813"/>
                <a:gd name="connsiteX0" fmla="*/ 3048 w 4137080"/>
                <a:gd name="connsiteY0" fmla="*/ 2793871 h 3814487"/>
                <a:gd name="connsiteX1" fmla="*/ 1215610 w 4137080"/>
                <a:gd name="connsiteY1" fmla="*/ 726834 h 3814487"/>
                <a:gd name="connsiteX2" fmla="*/ 2110959 w 4137080"/>
                <a:gd name="connsiteY2" fmla="*/ 2934 h 3814487"/>
                <a:gd name="connsiteX3" fmla="*/ 2732188 w 4137080"/>
                <a:gd name="connsiteY3" fmla="*/ 980133 h 3814487"/>
                <a:gd name="connsiteX4" fmla="*/ 3596860 w 4137080"/>
                <a:gd name="connsiteY4" fmla="*/ 612534 h 3814487"/>
                <a:gd name="connsiteX5" fmla="*/ 3975428 w 4137080"/>
                <a:gd name="connsiteY5" fmla="*/ 1784221 h 3814487"/>
                <a:gd name="connsiteX6" fmla="*/ 4015960 w 4137080"/>
                <a:gd name="connsiteY6" fmla="*/ 3565284 h 3814487"/>
                <a:gd name="connsiteX7" fmla="*/ 2732188 w 4137080"/>
                <a:gd name="connsiteY7" fmla="*/ 2588309 h 3814487"/>
                <a:gd name="connsiteX8" fmla="*/ 929859 w 4137080"/>
                <a:gd name="connsiteY8" fmla="*/ 3812935 h 3814487"/>
                <a:gd name="connsiteX9" fmla="*/ 3048 w 4137080"/>
                <a:gd name="connsiteY9" fmla="*/ 2793871 h 3814487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787907 w 4192799"/>
                <a:gd name="connsiteY4" fmla="*/ 98013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845057 w 4192799"/>
                <a:gd name="connsiteY8" fmla="*/ 336935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5443308"/>
                <a:gd name="connsiteY0" fmla="*/ 2793871 h 3814162"/>
                <a:gd name="connsiteX1" fmla="*/ 223578 w 5443308"/>
                <a:gd name="connsiteY1" fmla="*/ 1641235 h 3814162"/>
                <a:gd name="connsiteX2" fmla="*/ 1271329 w 5443308"/>
                <a:gd name="connsiteY2" fmla="*/ 726834 h 3814162"/>
                <a:gd name="connsiteX3" fmla="*/ 2166678 w 5443308"/>
                <a:gd name="connsiteY3" fmla="*/ 2934 h 3814162"/>
                <a:gd name="connsiteX4" fmla="*/ 2845057 w 5443308"/>
                <a:gd name="connsiteY4" fmla="*/ 694383 h 3814162"/>
                <a:gd name="connsiteX5" fmla="*/ 3652579 w 5443308"/>
                <a:gd name="connsiteY5" fmla="*/ 612534 h 3814162"/>
                <a:gd name="connsiteX6" fmla="*/ 4031147 w 5443308"/>
                <a:gd name="connsiteY6" fmla="*/ 1784221 h 3814162"/>
                <a:gd name="connsiteX7" fmla="*/ 5443279 w 5443308"/>
                <a:gd name="connsiteY7" fmla="*/ 2517535 h 3814162"/>
                <a:gd name="connsiteX8" fmla="*/ 4071679 w 5443308"/>
                <a:gd name="connsiteY8" fmla="*/ 3565284 h 3814162"/>
                <a:gd name="connsiteX9" fmla="*/ 2845057 w 5443308"/>
                <a:gd name="connsiteY9" fmla="*/ 3369359 h 3814162"/>
                <a:gd name="connsiteX10" fmla="*/ 985578 w 5443308"/>
                <a:gd name="connsiteY10" fmla="*/ 3812935 h 3814162"/>
                <a:gd name="connsiteX11" fmla="*/ 58767 w 5443308"/>
                <a:gd name="connsiteY11" fmla="*/ 2793871 h 38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3308" h="3814162">
                  <a:moveTo>
                    <a:pt x="58767" y="2793871"/>
                  </a:moveTo>
                  <a:cubicBezTo>
                    <a:pt x="-68233" y="2431921"/>
                    <a:pt x="21484" y="1985741"/>
                    <a:pt x="223578" y="1641235"/>
                  </a:cubicBezTo>
                  <a:cubicBezTo>
                    <a:pt x="425672" y="1296729"/>
                    <a:pt x="991929" y="1012584"/>
                    <a:pt x="1271329" y="726834"/>
                  </a:cubicBezTo>
                  <a:cubicBezTo>
                    <a:pt x="1603598" y="382328"/>
                    <a:pt x="1913915" y="-39282"/>
                    <a:pt x="2166678" y="2934"/>
                  </a:cubicBezTo>
                  <a:cubicBezTo>
                    <a:pt x="2419441" y="45150"/>
                    <a:pt x="2597407" y="592783"/>
                    <a:pt x="2845057" y="694383"/>
                  </a:cubicBezTo>
                  <a:cubicBezTo>
                    <a:pt x="3092707" y="795983"/>
                    <a:pt x="3445372" y="478519"/>
                    <a:pt x="3652579" y="612534"/>
                  </a:cubicBezTo>
                  <a:cubicBezTo>
                    <a:pt x="3859786" y="746549"/>
                    <a:pt x="3951772" y="1520696"/>
                    <a:pt x="4031147" y="1784221"/>
                  </a:cubicBezTo>
                  <a:cubicBezTo>
                    <a:pt x="4110522" y="2047746"/>
                    <a:pt x="5436524" y="2220691"/>
                    <a:pt x="5443279" y="2517535"/>
                  </a:cubicBezTo>
                  <a:cubicBezTo>
                    <a:pt x="5450034" y="2814379"/>
                    <a:pt x="4285641" y="3369338"/>
                    <a:pt x="4071679" y="3565284"/>
                  </a:cubicBezTo>
                  <a:cubicBezTo>
                    <a:pt x="3857717" y="3761230"/>
                    <a:pt x="3359407" y="3328084"/>
                    <a:pt x="2845057" y="3369359"/>
                  </a:cubicBezTo>
                  <a:cubicBezTo>
                    <a:pt x="2330707" y="3410634"/>
                    <a:pt x="1440435" y="3778675"/>
                    <a:pt x="985578" y="3812935"/>
                  </a:cubicBezTo>
                  <a:cubicBezTo>
                    <a:pt x="530721" y="3847195"/>
                    <a:pt x="185767" y="3155821"/>
                    <a:pt x="58767" y="2793871"/>
                  </a:cubicBezTo>
                  <a:close/>
                </a:path>
              </a:pathLst>
            </a:custGeom>
            <a:solidFill>
              <a:schemeClr val="accent6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Oval 25">
              <a:extLst>
                <a:ext uri="{FF2B5EF4-FFF2-40B4-BE49-F238E27FC236}">
                  <a16:creationId xmlns:a16="http://schemas.microsoft.com/office/drawing/2014/main" id="{9F33552F-F14B-4B88-A93F-1F2E1A3B9F96}"/>
                </a:ext>
              </a:extLst>
            </p:cNvPr>
            <p:cNvSpPr/>
            <p:nvPr/>
          </p:nvSpPr>
          <p:spPr>
            <a:xfrm>
              <a:off x="1686872" y="1712542"/>
              <a:ext cx="8543798" cy="2964313"/>
            </a:xfrm>
            <a:custGeom>
              <a:avLst/>
              <a:gdLst>
                <a:gd name="connsiteX0" fmla="*/ 0 w 2486479"/>
                <a:gd name="connsiteY0" fmla="*/ 804088 h 1608176"/>
                <a:gd name="connsiteX1" fmla="*/ 1243240 w 2486479"/>
                <a:gd name="connsiteY1" fmla="*/ 0 h 1608176"/>
                <a:gd name="connsiteX2" fmla="*/ 2486480 w 2486479"/>
                <a:gd name="connsiteY2" fmla="*/ 804088 h 1608176"/>
                <a:gd name="connsiteX3" fmla="*/ 1243240 w 2486479"/>
                <a:gd name="connsiteY3" fmla="*/ 1608176 h 1608176"/>
                <a:gd name="connsiteX4" fmla="*/ 0 w 2486479"/>
                <a:gd name="connsiteY4" fmla="*/ 804088 h 1608176"/>
                <a:gd name="connsiteX0" fmla="*/ 0 w 3972380"/>
                <a:gd name="connsiteY0" fmla="*/ 1845765 h 2029009"/>
                <a:gd name="connsiteX1" fmla="*/ 2729140 w 3972380"/>
                <a:gd name="connsiteY1" fmla="*/ 32027 h 2029009"/>
                <a:gd name="connsiteX2" fmla="*/ 3972380 w 3972380"/>
                <a:gd name="connsiteY2" fmla="*/ 836115 h 2029009"/>
                <a:gd name="connsiteX3" fmla="*/ 2729140 w 3972380"/>
                <a:gd name="connsiteY3" fmla="*/ 1640203 h 2029009"/>
                <a:gd name="connsiteX4" fmla="*/ 0 w 3972380"/>
                <a:gd name="connsiteY4" fmla="*/ 1845765 h 2029009"/>
                <a:gd name="connsiteX0" fmla="*/ 39984 w 4012364"/>
                <a:gd name="connsiteY0" fmla="*/ 2180233 h 2304605"/>
                <a:gd name="connsiteX1" fmla="*/ 1252546 w 4012364"/>
                <a:gd name="connsiteY1" fmla="*/ 113196 h 2304605"/>
                <a:gd name="connsiteX2" fmla="*/ 2769124 w 4012364"/>
                <a:gd name="connsiteY2" fmla="*/ 366495 h 2304605"/>
                <a:gd name="connsiteX3" fmla="*/ 4012364 w 4012364"/>
                <a:gd name="connsiteY3" fmla="*/ 1170583 h 2304605"/>
                <a:gd name="connsiteX4" fmla="*/ 2769124 w 4012364"/>
                <a:gd name="connsiteY4" fmla="*/ 1974671 h 2304605"/>
                <a:gd name="connsiteX5" fmla="*/ 39984 w 4012364"/>
                <a:gd name="connsiteY5" fmla="*/ 2180233 h 2304605"/>
                <a:gd name="connsiteX0" fmla="*/ 39984 w 4148181"/>
                <a:gd name="connsiteY0" fmla="*/ 2180233 h 2964175"/>
                <a:gd name="connsiteX1" fmla="*/ 1252546 w 4148181"/>
                <a:gd name="connsiteY1" fmla="*/ 113196 h 2964175"/>
                <a:gd name="connsiteX2" fmla="*/ 2769124 w 4148181"/>
                <a:gd name="connsiteY2" fmla="*/ 366495 h 2964175"/>
                <a:gd name="connsiteX3" fmla="*/ 4012364 w 4148181"/>
                <a:gd name="connsiteY3" fmla="*/ 1170583 h 2964175"/>
                <a:gd name="connsiteX4" fmla="*/ 4052896 w 4148181"/>
                <a:gd name="connsiteY4" fmla="*/ 2951646 h 2964175"/>
                <a:gd name="connsiteX5" fmla="*/ 2769124 w 4148181"/>
                <a:gd name="connsiteY5" fmla="*/ 1974671 h 2964175"/>
                <a:gd name="connsiteX6" fmla="*/ 39984 w 4148181"/>
                <a:gd name="connsiteY6" fmla="*/ 2180233 h 2964175"/>
                <a:gd name="connsiteX0" fmla="*/ 39984 w 4174016"/>
                <a:gd name="connsiteY0" fmla="*/ 2204816 h 2988758"/>
                <a:gd name="connsiteX1" fmla="*/ 1252546 w 4174016"/>
                <a:gd name="connsiteY1" fmla="*/ 137779 h 2988758"/>
                <a:gd name="connsiteX2" fmla="*/ 2769124 w 4174016"/>
                <a:gd name="connsiteY2" fmla="*/ 391078 h 2988758"/>
                <a:gd name="connsiteX3" fmla="*/ 3633796 w 4174016"/>
                <a:gd name="connsiteY3" fmla="*/ 23479 h 2988758"/>
                <a:gd name="connsiteX4" fmla="*/ 4012364 w 4174016"/>
                <a:gd name="connsiteY4" fmla="*/ 1195166 h 2988758"/>
                <a:gd name="connsiteX5" fmla="*/ 4052896 w 4174016"/>
                <a:gd name="connsiteY5" fmla="*/ 2976229 h 2988758"/>
                <a:gd name="connsiteX6" fmla="*/ 2769124 w 4174016"/>
                <a:gd name="connsiteY6" fmla="*/ 1999254 h 2988758"/>
                <a:gd name="connsiteX7" fmla="*/ 39984 w 4174016"/>
                <a:gd name="connsiteY7" fmla="*/ 2204816 h 2988758"/>
                <a:gd name="connsiteX0" fmla="*/ 39984 w 4174016"/>
                <a:gd name="connsiteY0" fmla="*/ 2793871 h 3577813"/>
                <a:gd name="connsiteX1" fmla="*/ 1252546 w 4174016"/>
                <a:gd name="connsiteY1" fmla="*/ 726834 h 3577813"/>
                <a:gd name="connsiteX2" fmla="*/ 2147895 w 4174016"/>
                <a:gd name="connsiteY2" fmla="*/ 2934 h 3577813"/>
                <a:gd name="connsiteX3" fmla="*/ 2769124 w 4174016"/>
                <a:gd name="connsiteY3" fmla="*/ 980133 h 3577813"/>
                <a:gd name="connsiteX4" fmla="*/ 3633796 w 4174016"/>
                <a:gd name="connsiteY4" fmla="*/ 612534 h 3577813"/>
                <a:gd name="connsiteX5" fmla="*/ 4012364 w 4174016"/>
                <a:gd name="connsiteY5" fmla="*/ 1784221 h 3577813"/>
                <a:gd name="connsiteX6" fmla="*/ 4052896 w 4174016"/>
                <a:gd name="connsiteY6" fmla="*/ 3565284 h 3577813"/>
                <a:gd name="connsiteX7" fmla="*/ 2769124 w 4174016"/>
                <a:gd name="connsiteY7" fmla="*/ 2588309 h 3577813"/>
                <a:gd name="connsiteX8" fmla="*/ 39984 w 4174016"/>
                <a:gd name="connsiteY8" fmla="*/ 2793871 h 3577813"/>
                <a:gd name="connsiteX0" fmla="*/ 3048 w 4137080"/>
                <a:gd name="connsiteY0" fmla="*/ 2793871 h 3814487"/>
                <a:gd name="connsiteX1" fmla="*/ 1215610 w 4137080"/>
                <a:gd name="connsiteY1" fmla="*/ 726834 h 3814487"/>
                <a:gd name="connsiteX2" fmla="*/ 2110959 w 4137080"/>
                <a:gd name="connsiteY2" fmla="*/ 2934 h 3814487"/>
                <a:gd name="connsiteX3" fmla="*/ 2732188 w 4137080"/>
                <a:gd name="connsiteY3" fmla="*/ 980133 h 3814487"/>
                <a:gd name="connsiteX4" fmla="*/ 3596860 w 4137080"/>
                <a:gd name="connsiteY4" fmla="*/ 612534 h 3814487"/>
                <a:gd name="connsiteX5" fmla="*/ 3975428 w 4137080"/>
                <a:gd name="connsiteY5" fmla="*/ 1784221 h 3814487"/>
                <a:gd name="connsiteX6" fmla="*/ 4015960 w 4137080"/>
                <a:gd name="connsiteY6" fmla="*/ 3565284 h 3814487"/>
                <a:gd name="connsiteX7" fmla="*/ 2732188 w 4137080"/>
                <a:gd name="connsiteY7" fmla="*/ 2588309 h 3814487"/>
                <a:gd name="connsiteX8" fmla="*/ 929859 w 4137080"/>
                <a:gd name="connsiteY8" fmla="*/ 3812935 h 3814487"/>
                <a:gd name="connsiteX9" fmla="*/ 3048 w 4137080"/>
                <a:gd name="connsiteY9" fmla="*/ 2793871 h 3814487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787907 w 4192799"/>
                <a:gd name="connsiteY4" fmla="*/ 98013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845057 w 4192799"/>
                <a:gd name="connsiteY8" fmla="*/ 336935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5443308"/>
                <a:gd name="connsiteY0" fmla="*/ 2793871 h 3814162"/>
                <a:gd name="connsiteX1" fmla="*/ 223578 w 5443308"/>
                <a:gd name="connsiteY1" fmla="*/ 1641235 h 3814162"/>
                <a:gd name="connsiteX2" fmla="*/ 1271329 w 5443308"/>
                <a:gd name="connsiteY2" fmla="*/ 726834 h 3814162"/>
                <a:gd name="connsiteX3" fmla="*/ 2166678 w 5443308"/>
                <a:gd name="connsiteY3" fmla="*/ 2934 h 3814162"/>
                <a:gd name="connsiteX4" fmla="*/ 2845057 w 5443308"/>
                <a:gd name="connsiteY4" fmla="*/ 694383 h 3814162"/>
                <a:gd name="connsiteX5" fmla="*/ 3652579 w 5443308"/>
                <a:gd name="connsiteY5" fmla="*/ 612534 h 3814162"/>
                <a:gd name="connsiteX6" fmla="*/ 4031147 w 5443308"/>
                <a:gd name="connsiteY6" fmla="*/ 1784221 h 3814162"/>
                <a:gd name="connsiteX7" fmla="*/ 5443279 w 5443308"/>
                <a:gd name="connsiteY7" fmla="*/ 2517535 h 3814162"/>
                <a:gd name="connsiteX8" fmla="*/ 4071679 w 5443308"/>
                <a:gd name="connsiteY8" fmla="*/ 3565284 h 3814162"/>
                <a:gd name="connsiteX9" fmla="*/ 2845057 w 5443308"/>
                <a:gd name="connsiteY9" fmla="*/ 3369359 h 3814162"/>
                <a:gd name="connsiteX10" fmla="*/ 985578 w 5443308"/>
                <a:gd name="connsiteY10" fmla="*/ 3812935 h 3814162"/>
                <a:gd name="connsiteX11" fmla="*/ 58767 w 5443308"/>
                <a:gd name="connsiteY11" fmla="*/ 2793871 h 38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3308" h="3814162">
                  <a:moveTo>
                    <a:pt x="58767" y="2793871"/>
                  </a:moveTo>
                  <a:cubicBezTo>
                    <a:pt x="-68233" y="2431921"/>
                    <a:pt x="21484" y="1985741"/>
                    <a:pt x="223578" y="1641235"/>
                  </a:cubicBezTo>
                  <a:cubicBezTo>
                    <a:pt x="425672" y="1296729"/>
                    <a:pt x="991929" y="1012584"/>
                    <a:pt x="1271329" y="726834"/>
                  </a:cubicBezTo>
                  <a:cubicBezTo>
                    <a:pt x="1603598" y="382328"/>
                    <a:pt x="1913915" y="-39282"/>
                    <a:pt x="2166678" y="2934"/>
                  </a:cubicBezTo>
                  <a:cubicBezTo>
                    <a:pt x="2419441" y="45150"/>
                    <a:pt x="2597407" y="592783"/>
                    <a:pt x="2845057" y="694383"/>
                  </a:cubicBezTo>
                  <a:cubicBezTo>
                    <a:pt x="3092707" y="795983"/>
                    <a:pt x="3445372" y="478519"/>
                    <a:pt x="3652579" y="612534"/>
                  </a:cubicBezTo>
                  <a:cubicBezTo>
                    <a:pt x="3859786" y="746549"/>
                    <a:pt x="3951772" y="1520696"/>
                    <a:pt x="4031147" y="1784221"/>
                  </a:cubicBezTo>
                  <a:cubicBezTo>
                    <a:pt x="4110522" y="2047746"/>
                    <a:pt x="5436524" y="2220691"/>
                    <a:pt x="5443279" y="2517535"/>
                  </a:cubicBezTo>
                  <a:cubicBezTo>
                    <a:pt x="5450034" y="2814379"/>
                    <a:pt x="4285641" y="3369338"/>
                    <a:pt x="4071679" y="3565284"/>
                  </a:cubicBezTo>
                  <a:cubicBezTo>
                    <a:pt x="3857717" y="3761230"/>
                    <a:pt x="3359407" y="3328084"/>
                    <a:pt x="2845057" y="3369359"/>
                  </a:cubicBezTo>
                  <a:cubicBezTo>
                    <a:pt x="2330707" y="3410634"/>
                    <a:pt x="1440435" y="3778675"/>
                    <a:pt x="985578" y="3812935"/>
                  </a:cubicBezTo>
                  <a:cubicBezTo>
                    <a:pt x="530721" y="3847195"/>
                    <a:pt x="185767" y="3155821"/>
                    <a:pt x="58767" y="2793871"/>
                  </a:cubicBezTo>
                  <a:close/>
                </a:path>
              </a:pathLst>
            </a:custGeom>
            <a:solidFill>
              <a:schemeClr val="accent6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E1CEA88-8E20-47BC-8FB3-2406CE89CE91}"/>
                </a:ext>
              </a:extLst>
            </p:cNvPr>
            <p:cNvGrpSpPr/>
            <p:nvPr/>
          </p:nvGrpSpPr>
          <p:grpSpPr>
            <a:xfrm>
              <a:off x="1689033" y="1155700"/>
              <a:ext cx="8492428" cy="4652566"/>
              <a:chOff x="1689033" y="1155700"/>
              <a:chExt cx="8492428" cy="4652566"/>
            </a:xfrm>
          </p:grpSpPr>
          <p:sp>
            <p:nvSpPr>
              <p:cNvPr id="169" name="Oval 2">
                <a:extLst>
                  <a:ext uri="{FF2B5EF4-FFF2-40B4-BE49-F238E27FC236}">
                    <a16:creationId xmlns:a16="http://schemas.microsoft.com/office/drawing/2014/main" id="{D85A3E37-C6A9-4223-8B4E-255541B2C09E}"/>
                  </a:ext>
                </a:extLst>
              </p:cNvPr>
              <p:cNvSpPr/>
              <p:nvPr/>
            </p:nvSpPr>
            <p:spPr>
              <a:xfrm>
                <a:off x="2104571" y="2398803"/>
                <a:ext cx="8076890" cy="3253126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009432" h="3176059">
                    <a:moveTo>
                      <a:pt x="4241799" y="3036360"/>
                    </a:moveTo>
                    <a:cubicBezTo>
                      <a:pt x="3280832" y="3032127"/>
                      <a:pt x="334433" y="3783543"/>
                      <a:pt x="0" y="1791760"/>
                    </a:cubicBezTo>
                    <a:cubicBezTo>
                      <a:pt x="173567" y="993777"/>
                      <a:pt x="2387600" y="1406526"/>
                      <a:pt x="2159000" y="1220260"/>
                    </a:cubicBezTo>
                    <a:cubicBezTo>
                      <a:pt x="2436283" y="970493"/>
                      <a:pt x="800601" y="1204882"/>
                      <a:pt x="1663699" y="293160"/>
                    </a:cubicBezTo>
                    <a:cubicBezTo>
                      <a:pt x="2008715" y="89960"/>
                      <a:pt x="3384549" y="-11640"/>
                      <a:pt x="4229099" y="1060"/>
                    </a:cubicBezTo>
                    <a:cubicBezTo>
                      <a:pt x="5073649" y="13760"/>
                      <a:pt x="6250517" y="174625"/>
                      <a:pt x="6731000" y="369358"/>
                    </a:cubicBezTo>
                    <a:cubicBezTo>
                      <a:pt x="7211483" y="564091"/>
                      <a:pt x="7231592" y="787399"/>
                      <a:pt x="7112000" y="1169458"/>
                    </a:cubicBezTo>
                    <a:cubicBezTo>
                      <a:pt x="7449608" y="1297517"/>
                      <a:pt x="7725832" y="1235077"/>
                      <a:pt x="8020049" y="1442510"/>
                    </a:cubicBezTo>
                    <a:cubicBezTo>
                      <a:pt x="8314266" y="1649944"/>
                      <a:pt x="8844491" y="1432984"/>
                      <a:pt x="9004300" y="2261659"/>
                    </a:cubicBezTo>
                    <a:cubicBezTo>
                      <a:pt x="9151409" y="3268134"/>
                      <a:pt x="6089650" y="3055409"/>
                      <a:pt x="5778500" y="3176059"/>
                    </a:cubicBezTo>
                    <a:cubicBezTo>
                      <a:pt x="5563659" y="3111501"/>
                      <a:pt x="5863167" y="2972859"/>
                      <a:pt x="5613400" y="2960159"/>
                    </a:cubicBezTo>
                    <a:cubicBezTo>
                      <a:pt x="5274733" y="2922059"/>
                      <a:pt x="5202766" y="3040593"/>
                      <a:pt x="4241799" y="303636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Oval 2">
                <a:extLst>
                  <a:ext uri="{FF2B5EF4-FFF2-40B4-BE49-F238E27FC236}">
                    <a16:creationId xmlns:a16="http://schemas.microsoft.com/office/drawing/2014/main" id="{F3FFFDE0-0F11-494D-9439-8298DFF47396}"/>
                  </a:ext>
                </a:extLst>
              </p:cNvPr>
              <p:cNvSpPr/>
              <p:nvPr/>
            </p:nvSpPr>
            <p:spPr>
              <a:xfrm>
                <a:off x="2206052" y="2479883"/>
                <a:ext cx="7881746" cy="3168289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88524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08225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38972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352"/>
                  <a:gd name="connsiteY0" fmla="*/ 3036339 h 3176038"/>
                  <a:gd name="connsiteX1" fmla="*/ 0 w 9009352"/>
                  <a:gd name="connsiteY1" fmla="*/ 1791739 h 3176038"/>
                  <a:gd name="connsiteX2" fmla="*/ 1938972 w 9009352"/>
                  <a:gd name="connsiteY2" fmla="*/ 1205579 h 3176038"/>
                  <a:gd name="connsiteX3" fmla="*/ 1663699 w 9009352"/>
                  <a:gd name="connsiteY3" fmla="*/ 293139 h 3176038"/>
                  <a:gd name="connsiteX4" fmla="*/ 4229099 w 9009352"/>
                  <a:gd name="connsiteY4" fmla="*/ 1039 h 3176038"/>
                  <a:gd name="connsiteX5" fmla="*/ 6731000 w 9009352"/>
                  <a:gd name="connsiteY5" fmla="*/ 369337 h 3176038"/>
                  <a:gd name="connsiteX6" fmla="*/ 7027374 w 9009352"/>
                  <a:gd name="connsiteY6" fmla="*/ 1184097 h 3176038"/>
                  <a:gd name="connsiteX7" fmla="*/ 8020049 w 9009352"/>
                  <a:gd name="connsiteY7" fmla="*/ 1442489 h 3176038"/>
                  <a:gd name="connsiteX8" fmla="*/ 9004300 w 9009352"/>
                  <a:gd name="connsiteY8" fmla="*/ 2261638 h 3176038"/>
                  <a:gd name="connsiteX9" fmla="*/ 5727724 w 9009352"/>
                  <a:gd name="connsiteY9" fmla="*/ 3176038 h 3176038"/>
                  <a:gd name="connsiteX10" fmla="*/ 5613400 w 9009352"/>
                  <a:gd name="connsiteY10" fmla="*/ 2960138 h 3176038"/>
                  <a:gd name="connsiteX11" fmla="*/ 4241799 w 9009352"/>
                  <a:gd name="connsiteY11" fmla="*/ 3036339 h 3176038"/>
                  <a:gd name="connsiteX0" fmla="*/ 4241799 w 9009780"/>
                  <a:gd name="connsiteY0" fmla="*/ 3036339 h 3176038"/>
                  <a:gd name="connsiteX1" fmla="*/ 0 w 9009780"/>
                  <a:gd name="connsiteY1" fmla="*/ 1791739 h 3176038"/>
                  <a:gd name="connsiteX2" fmla="*/ 1938972 w 9009780"/>
                  <a:gd name="connsiteY2" fmla="*/ 1205579 h 3176038"/>
                  <a:gd name="connsiteX3" fmla="*/ 1663699 w 9009780"/>
                  <a:gd name="connsiteY3" fmla="*/ 293139 h 3176038"/>
                  <a:gd name="connsiteX4" fmla="*/ 4229099 w 9009780"/>
                  <a:gd name="connsiteY4" fmla="*/ 1039 h 3176038"/>
                  <a:gd name="connsiteX5" fmla="*/ 6731000 w 9009780"/>
                  <a:gd name="connsiteY5" fmla="*/ 369337 h 3176038"/>
                  <a:gd name="connsiteX6" fmla="*/ 7027374 w 9009780"/>
                  <a:gd name="connsiteY6" fmla="*/ 1184097 h 3176038"/>
                  <a:gd name="connsiteX7" fmla="*/ 8020049 w 9009780"/>
                  <a:gd name="connsiteY7" fmla="*/ 1442489 h 3176038"/>
                  <a:gd name="connsiteX8" fmla="*/ 9004300 w 9009780"/>
                  <a:gd name="connsiteY8" fmla="*/ 2261638 h 3176038"/>
                  <a:gd name="connsiteX9" fmla="*/ 5727724 w 9009780"/>
                  <a:gd name="connsiteY9" fmla="*/ 3176038 h 3176038"/>
                  <a:gd name="connsiteX10" fmla="*/ 5613400 w 9009780"/>
                  <a:gd name="connsiteY10" fmla="*/ 2960138 h 3176038"/>
                  <a:gd name="connsiteX11" fmla="*/ 4241799 w 9009780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94978 h 3208213"/>
                  <a:gd name="connsiteX1" fmla="*/ 0 w 9009842"/>
                  <a:gd name="connsiteY1" fmla="*/ 1791739 h 3208213"/>
                  <a:gd name="connsiteX2" fmla="*/ 1938972 w 9009842"/>
                  <a:gd name="connsiteY2" fmla="*/ 1205579 h 3208213"/>
                  <a:gd name="connsiteX3" fmla="*/ 1663699 w 9009842"/>
                  <a:gd name="connsiteY3" fmla="*/ 293139 h 3208213"/>
                  <a:gd name="connsiteX4" fmla="*/ 4229099 w 9009842"/>
                  <a:gd name="connsiteY4" fmla="*/ 1039 h 3208213"/>
                  <a:gd name="connsiteX5" fmla="*/ 6731000 w 9009842"/>
                  <a:gd name="connsiteY5" fmla="*/ 369337 h 3208213"/>
                  <a:gd name="connsiteX6" fmla="*/ 7027374 w 9009842"/>
                  <a:gd name="connsiteY6" fmla="*/ 1184097 h 3208213"/>
                  <a:gd name="connsiteX7" fmla="*/ 8020049 w 9009842"/>
                  <a:gd name="connsiteY7" fmla="*/ 1442489 h 3208213"/>
                  <a:gd name="connsiteX8" fmla="*/ 9004300 w 9009842"/>
                  <a:gd name="connsiteY8" fmla="*/ 2261638 h 3208213"/>
                  <a:gd name="connsiteX9" fmla="*/ 5727724 w 9009842"/>
                  <a:gd name="connsiteY9" fmla="*/ 3176038 h 3208213"/>
                  <a:gd name="connsiteX10" fmla="*/ 5613400 w 9009842"/>
                  <a:gd name="connsiteY10" fmla="*/ 2960138 h 3208213"/>
                  <a:gd name="connsiteX11" fmla="*/ 4241799 w 9009842"/>
                  <a:gd name="connsiteY11" fmla="*/ 3094978 h 3208213"/>
                  <a:gd name="connsiteX0" fmla="*/ 4294789 w 9062832"/>
                  <a:gd name="connsiteY0" fmla="*/ 3094978 h 3176038"/>
                  <a:gd name="connsiteX1" fmla="*/ 52990 w 9062832"/>
                  <a:gd name="connsiteY1" fmla="*/ 1791739 h 3176038"/>
                  <a:gd name="connsiteX2" fmla="*/ 1991962 w 9062832"/>
                  <a:gd name="connsiteY2" fmla="*/ 1205579 h 3176038"/>
                  <a:gd name="connsiteX3" fmla="*/ 1716689 w 9062832"/>
                  <a:gd name="connsiteY3" fmla="*/ 293139 h 3176038"/>
                  <a:gd name="connsiteX4" fmla="*/ 4282089 w 9062832"/>
                  <a:gd name="connsiteY4" fmla="*/ 1039 h 3176038"/>
                  <a:gd name="connsiteX5" fmla="*/ 6783990 w 9062832"/>
                  <a:gd name="connsiteY5" fmla="*/ 369337 h 3176038"/>
                  <a:gd name="connsiteX6" fmla="*/ 7080364 w 9062832"/>
                  <a:gd name="connsiteY6" fmla="*/ 1184097 h 3176038"/>
                  <a:gd name="connsiteX7" fmla="*/ 8073039 w 9062832"/>
                  <a:gd name="connsiteY7" fmla="*/ 1442489 h 3176038"/>
                  <a:gd name="connsiteX8" fmla="*/ 9057290 w 9062832"/>
                  <a:gd name="connsiteY8" fmla="*/ 2261638 h 3176038"/>
                  <a:gd name="connsiteX9" fmla="*/ 5780714 w 9062832"/>
                  <a:gd name="connsiteY9" fmla="*/ 3176038 h 3176038"/>
                  <a:gd name="connsiteX10" fmla="*/ 5666390 w 9062832"/>
                  <a:gd name="connsiteY10" fmla="*/ 2960138 h 3176038"/>
                  <a:gd name="connsiteX11" fmla="*/ 4294789 w 9062832"/>
                  <a:gd name="connsiteY11" fmla="*/ 3094978 h 3176038"/>
                  <a:gd name="connsiteX0" fmla="*/ 4326926 w 9094969"/>
                  <a:gd name="connsiteY0" fmla="*/ 3094978 h 3176038"/>
                  <a:gd name="connsiteX1" fmla="*/ 85127 w 9094969"/>
                  <a:gd name="connsiteY1" fmla="*/ 1791739 h 3176038"/>
                  <a:gd name="connsiteX2" fmla="*/ 2024099 w 9094969"/>
                  <a:gd name="connsiteY2" fmla="*/ 1205579 h 3176038"/>
                  <a:gd name="connsiteX3" fmla="*/ 1748826 w 9094969"/>
                  <a:gd name="connsiteY3" fmla="*/ 293139 h 3176038"/>
                  <a:gd name="connsiteX4" fmla="*/ 4314226 w 9094969"/>
                  <a:gd name="connsiteY4" fmla="*/ 1039 h 3176038"/>
                  <a:gd name="connsiteX5" fmla="*/ 6816127 w 9094969"/>
                  <a:gd name="connsiteY5" fmla="*/ 369337 h 3176038"/>
                  <a:gd name="connsiteX6" fmla="*/ 7112501 w 9094969"/>
                  <a:gd name="connsiteY6" fmla="*/ 1184097 h 3176038"/>
                  <a:gd name="connsiteX7" fmla="*/ 8105176 w 9094969"/>
                  <a:gd name="connsiteY7" fmla="*/ 1442489 h 3176038"/>
                  <a:gd name="connsiteX8" fmla="*/ 9089427 w 9094969"/>
                  <a:gd name="connsiteY8" fmla="*/ 2261638 h 3176038"/>
                  <a:gd name="connsiteX9" fmla="*/ 5812851 w 9094969"/>
                  <a:gd name="connsiteY9" fmla="*/ 3176038 h 3176038"/>
                  <a:gd name="connsiteX10" fmla="*/ 5698527 w 9094969"/>
                  <a:gd name="connsiteY10" fmla="*/ 2960138 h 3176038"/>
                  <a:gd name="connsiteX11" fmla="*/ 4326926 w 9094969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3078 w 9191121"/>
                  <a:gd name="connsiteY0" fmla="*/ 3094978 h 3176038"/>
                  <a:gd name="connsiteX1" fmla="*/ 79726 w 9191121"/>
                  <a:gd name="connsiteY1" fmla="*/ 1747759 h 3176038"/>
                  <a:gd name="connsiteX2" fmla="*/ 2120251 w 9191121"/>
                  <a:gd name="connsiteY2" fmla="*/ 1205579 h 3176038"/>
                  <a:gd name="connsiteX3" fmla="*/ 1844978 w 9191121"/>
                  <a:gd name="connsiteY3" fmla="*/ 293139 h 3176038"/>
                  <a:gd name="connsiteX4" fmla="*/ 4410378 w 9191121"/>
                  <a:gd name="connsiteY4" fmla="*/ 1039 h 3176038"/>
                  <a:gd name="connsiteX5" fmla="*/ 6912279 w 9191121"/>
                  <a:gd name="connsiteY5" fmla="*/ 369337 h 3176038"/>
                  <a:gd name="connsiteX6" fmla="*/ 7208653 w 9191121"/>
                  <a:gd name="connsiteY6" fmla="*/ 1184097 h 3176038"/>
                  <a:gd name="connsiteX7" fmla="*/ 8201328 w 9191121"/>
                  <a:gd name="connsiteY7" fmla="*/ 1442489 h 3176038"/>
                  <a:gd name="connsiteX8" fmla="*/ 9185579 w 9191121"/>
                  <a:gd name="connsiteY8" fmla="*/ 2261638 h 3176038"/>
                  <a:gd name="connsiteX9" fmla="*/ 5909003 w 9191121"/>
                  <a:gd name="connsiteY9" fmla="*/ 3176038 h 3176038"/>
                  <a:gd name="connsiteX10" fmla="*/ 5794679 w 9191121"/>
                  <a:gd name="connsiteY10" fmla="*/ 2960138 h 3176038"/>
                  <a:gd name="connsiteX11" fmla="*/ 4423078 w 9191121"/>
                  <a:gd name="connsiteY11" fmla="*/ 3094978 h 3176038"/>
                  <a:gd name="connsiteX0" fmla="*/ 4423078 w 9191142"/>
                  <a:gd name="connsiteY0" fmla="*/ 3094978 h 3200090"/>
                  <a:gd name="connsiteX1" fmla="*/ 79726 w 9191142"/>
                  <a:gd name="connsiteY1" fmla="*/ 1747759 h 3200090"/>
                  <a:gd name="connsiteX2" fmla="*/ 2120251 w 9191142"/>
                  <a:gd name="connsiteY2" fmla="*/ 1205579 h 3200090"/>
                  <a:gd name="connsiteX3" fmla="*/ 1844978 w 9191142"/>
                  <a:gd name="connsiteY3" fmla="*/ 293139 h 3200090"/>
                  <a:gd name="connsiteX4" fmla="*/ 4410378 w 9191142"/>
                  <a:gd name="connsiteY4" fmla="*/ 1039 h 3200090"/>
                  <a:gd name="connsiteX5" fmla="*/ 6912279 w 9191142"/>
                  <a:gd name="connsiteY5" fmla="*/ 369337 h 3200090"/>
                  <a:gd name="connsiteX6" fmla="*/ 7208653 w 9191142"/>
                  <a:gd name="connsiteY6" fmla="*/ 1184097 h 3200090"/>
                  <a:gd name="connsiteX7" fmla="*/ 8201328 w 9191142"/>
                  <a:gd name="connsiteY7" fmla="*/ 1442489 h 3200090"/>
                  <a:gd name="connsiteX8" fmla="*/ 9185579 w 9191142"/>
                  <a:gd name="connsiteY8" fmla="*/ 2261638 h 3200090"/>
                  <a:gd name="connsiteX9" fmla="*/ 5920110 w 9191142"/>
                  <a:gd name="connsiteY9" fmla="*/ 3200090 h 3200090"/>
                  <a:gd name="connsiteX10" fmla="*/ 5794679 w 9191142"/>
                  <a:gd name="connsiteY10" fmla="*/ 2960138 h 3200090"/>
                  <a:gd name="connsiteX11" fmla="*/ 4423078 w 9191142"/>
                  <a:gd name="connsiteY11" fmla="*/ 3094978 h 3200090"/>
                  <a:gd name="connsiteX0" fmla="*/ 4423000 w 9191064"/>
                  <a:gd name="connsiteY0" fmla="*/ 3094978 h 3200090"/>
                  <a:gd name="connsiteX1" fmla="*/ 79648 w 9191064"/>
                  <a:gd name="connsiteY1" fmla="*/ 1747759 h 3200090"/>
                  <a:gd name="connsiteX2" fmla="*/ 2120173 w 9191064"/>
                  <a:gd name="connsiteY2" fmla="*/ 1205579 h 3200090"/>
                  <a:gd name="connsiteX3" fmla="*/ 1844900 w 9191064"/>
                  <a:gd name="connsiteY3" fmla="*/ 293139 h 3200090"/>
                  <a:gd name="connsiteX4" fmla="*/ 4410300 w 9191064"/>
                  <a:gd name="connsiteY4" fmla="*/ 1039 h 3200090"/>
                  <a:gd name="connsiteX5" fmla="*/ 6912201 w 9191064"/>
                  <a:gd name="connsiteY5" fmla="*/ 369337 h 3200090"/>
                  <a:gd name="connsiteX6" fmla="*/ 7208575 w 9191064"/>
                  <a:gd name="connsiteY6" fmla="*/ 1184097 h 3200090"/>
                  <a:gd name="connsiteX7" fmla="*/ 8201250 w 9191064"/>
                  <a:gd name="connsiteY7" fmla="*/ 1442489 h 3200090"/>
                  <a:gd name="connsiteX8" fmla="*/ 9185501 w 9191064"/>
                  <a:gd name="connsiteY8" fmla="*/ 2261638 h 3200090"/>
                  <a:gd name="connsiteX9" fmla="*/ 5920032 w 9191064"/>
                  <a:gd name="connsiteY9" fmla="*/ 3200090 h 3200090"/>
                  <a:gd name="connsiteX10" fmla="*/ 5766833 w 9191064"/>
                  <a:gd name="connsiteY10" fmla="*/ 2984189 h 3200090"/>
                  <a:gd name="connsiteX11" fmla="*/ 4423000 w 9191064"/>
                  <a:gd name="connsiteY11" fmla="*/ 3094978 h 320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1064" h="3200090">
                    <a:moveTo>
                      <a:pt x="4423000" y="3094978"/>
                    </a:moveTo>
                    <a:cubicBezTo>
                      <a:pt x="3475136" y="2888906"/>
                      <a:pt x="-618369" y="3592944"/>
                      <a:pt x="79648" y="1747759"/>
                    </a:cubicBezTo>
                    <a:cubicBezTo>
                      <a:pt x="236290" y="1023076"/>
                      <a:pt x="2297996" y="1230586"/>
                      <a:pt x="2120173" y="1205579"/>
                    </a:cubicBezTo>
                    <a:cubicBezTo>
                      <a:pt x="2397456" y="955812"/>
                      <a:pt x="769271" y="1153595"/>
                      <a:pt x="1844900" y="293139"/>
                    </a:cubicBezTo>
                    <a:cubicBezTo>
                      <a:pt x="2226588" y="92382"/>
                      <a:pt x="3565750" y="-11661"/>
                      <a:pt x="4410300" y="1039"/>
                    </a:cubicBezTo>
                    <a:cubicBezTo>
                      <a:pt x="5254850" y="13739"/>
                      <a:pt x="6431718" y="174604"/>
                      <a:pt x="6912201" y="369337"/>
                    </a:cubicBezTo>
                    <a:cubicBezTo>
                      <a:pt x="7392684" y="564070"/>
                      <a:pt x="7226615" y="904658"/>
                      <a:pt x="7208575" y="1184097"/>
                    </a:cubicBezTo>
                    <a:cubicBezTo>
                      <a:pt x="7546183" y="1312156"/>
                      <a:pt x="7907033" y="1235056"/>
                      <a:pt x="8201250" y="1442489"/>
                    </a:cubicBezTo>
                    <a:cubicBezTo>
                      <a:pt x="8495467" y="1649923"/>
                      <a:pt x="9025692" y="1432963"/>
                      <a:pt x="9185501" y="2261638"/>
                    </a:cubicBezTo>
                    <a:cubicBezTo>
                      <a:pt x="9332610" y="3268113"/>
                      <a:pt x="6518914" y="3138080"/>
                      <a:pt x="5920032" y="3200090"/>
                    </a:cubicBezTo>
                    <a:cubicBezTo>
                      <a:pt x="5705191" y="3135532"/>
                      <a:pt x="6016600" y="2996889"/>
                      <a:pt x="5766833" y="2984189"/>
                    </a:cubicBezTo>
                    <a:cubicBezTo>
                      <a:pt x="5377390" y="3004729"/>
                      <a:pt x="5370864" y="3301050"/>
                      <a:pt x="4423000" y="309497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Rectangle 3">
                <a:extLst>
                  <a:ext uri="{FF2B5EF4-FFF2-40B4-BE49-F238E27FC236}">
                    <a16:creationId xmlns:a16="http://schemas.microsoft.com/office/drawing/2014/main" id="{ED96F899-2FAA-4B7B-BB62-8F0EE0499F90}"/>
                  </a:ext>
                </a:extLst>
              </p:cNvPr>
              <p:cNvSpPr/>
              <p:nvPr/>
            </p:nvSpPr>
            <p:spPr>
              <a:xfrm>
                <a:off x="1689033" y="2500536"/>
                <a:ext cx="1760220" cy="286258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Rectangle 3">
                <a:extLst>
                  <a:ext uri="{FF2B5EF4-FFF2-40B4-BE49-F238E27FC236}">
                    <a16:creationId xmlns:a16="http://schemas.microsoft.com/office/drawing/2014/main" id="{65E21F8C-BAE1-45E0-9E09-797EA16A30CC}"/>
                  </a:ext>
                </a:extLst>
              </p:cNvPr>
              <p:cNvSpPr/>
              <p:nvPr/>
            </p:nvSpPr>
            <p:spPr>
              <a:xfrm rot="865929">
                <a:off x="5047945" y="4619105"/>
                <a:ext cx="1437448" cy="1189161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27480 w 2044714"/>
                  <a:gd name="connsiteY5" fmla="*/ 2819400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586521 w 2044714"/>
                  <a:gd name="connsiteY3" fmla="*/ 2483746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42668"/>
                  <a:gd name="connsiteY0" fmla="*/ 191 h 2324291"/>
                  <a:gd name="connsiteX1" fmla="*/ 1198880 w 2442668"/>
                  <a:gd name="connsiteY1" fmla="*/ 1900111 h 2324291"/>
                  <a:gd name="connsiteX2" fmla="*/ 2442668 w 2442668"/>
                  <a:gd name="connsiteY2" fmla="*/ 1135130 h 2324291"/>
                  <a:gd name="connsiteX3" fmla="*/ 1586521 w 2442668"/>
                  <a:gd name="connsiteY3" fmla="*/ 1945457 h 2324291"/>
                  <a:gd name="connsiteX4" fmla="*/ 2044714 w 2442668"/>
                  <a:gd name="connsiteY4" fmla="*/ 1752384 h 2324291"/>
                  <a:gd name="connsiteX5" fmla="*/ 1406590 w 2442668"/>
                  <a:gd name="connsiteY5" fmla="*/ 2199936 h 2324291"/>
                  <a:gd name="connsiteX6" fmla="*/ 1018540 w 2442668"/>
                  <a:gd name="connsiteY6" fmla="*/ 2324291 h 2324291"/>
                  <a:gd name="connsiteX7" fmla="*/ 0 w 2442668"/>
                  <a:gd name="connsiteY7" fmla="*/ 1102551 h 2324291"/>
                  <a:gd name="connsiteX8" fmla="*/ 1122680 w 2442668"/>
                  <a:gd name="connsiteY8" fmla="*/ 2184591 h 2324291"/>
                  <a:gd name="connsiteX9" fmla="*/ 347980 w 2442668"/>
                  <a:gd name="connsiteY9" fmla="*/ 191 h 2324291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717020 w 2442668"/>
                  <a:gd name="connsiteY3" fmla="*/ 1841037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2052249 w 2442668"/>
                  <a:gd name="connsiteY5" fmla="*/ 1989746 h 2324270"/>
                  <a:gd name="connsiteX6" fmla="*/ 1406590 w 2442668"/>
                  <a:gd name="connsiteY6" fmla="*/ 2199915 h 2324270"/>
                  <a:gd name="connsiteX7" fmla="*/ 1018540 w 2442668"/>
                  <a:gd name="connsiteY7" fmla="*/ 2324270 h 2324270"/>
                  <a:gd name="connsiteX8" fmla="*/ 0 w 2442668"/>
                  <a:gd name="connsiteY8" fmla="*/ 1102530 h 2324270"/>
                  <a:gd name="connsiteX9" fmla="*/ 1122680 w 2442668"/>
                  <a:gd name="connsiteY9" fmla="*/ 2184570 h 2324270"/>
                  <a:gd name="connsiteX10" fmla="*/ 347980 w 2442668"/>
                  <a:gd name="connsiteY10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825210 w 2442668"/>
                  <a:gd name="connsiteY0" fmla="*/ 293404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11" fmla="*/ 825210 w 2442668"/>
                  <a:gd name="connsiteY11" fmla="*/ 293404 h 1221740"/>
                  <a:gd name="connsiteX0" fmla="*/ 1122680 w 2442668"/>
                  <a:gd name="connsiteY0" fmla="*/ 1082040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0" fmla="*/ 117460 w 1437448"/>
                  <a:gd name="connsiteY0" fmla="*/ 1049461 h 1189161"/>
                  <a:gd name="connsiteX1" fmla="*/ 386830 w 1437448"/>
                  <a:gd name="connsiteY1" fmla="*/ 904105 h 1189161"/>
                  <a:gd name="connsiteX2" fmla="*/ 1437448 w 1437448"/>
                  <a:gd name="connsiteY2" fmla="*/ 0 h 1189161"/>
                  <a:gd name="connsiteX3" fmla="*/ 607020 w 1437448"/>
                  <a:gd name="connsiteY3" fmla="*/ 787971 h 1189161"/>
                  <a:gd name="connsiteX4" fmla="*/ 1039494 w 1437448"/>
                  <a:gd name="connsiteY4" fmla="*/ 617254 h 1189161"/>
                  <a:gd name="connsiteX5" fmla="*/ 896671 w 1437448"/>
                  <a:gd name="connsiteY5" fmla="*/ 759571 h 1189161"/>
                  <a:gd name="connsiteX6" fmla="*/ 1047029 w 1437448"/>
                  <a:gd name="connsiteY6" fmla="*/ 854637 h 1189161"/>
                  <a:gd name="connsiteX7" fmla="*/ 401370 w 1437448"/>
                  <a:gd name="connsiteY7" fmla="*/ 1064806 h 1189161"/>
                  <a:gd name="connsiteX8" fmla="*/ 13320 w 1437448"/>
                  <a:gd name="connsiteY8" fmla="*/ 1189161 h 1189161"/>
                  <a:gd name="connsiteX9" fmla="*/ 117460 w 1437448"/>
                  <a:gd name="connsiteY9" fmla="*/ 1049461 h 118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448" h="1189161">
                    <a:moveTo>
                      <a:pt x="117460" y="1049461"/>
                    </a:moveTo>
                    <a:cubicBezTo>
                      <a:pt x="349468" y="1205575"/>
                      <a:pt x="166832" y="1079015"/>
                      <a:pt x="386830" y="904105"/>
                    </a:cubicBezTo>
                    <a:cubicBezTo>
                      <a:pt x="598083" y="365323"/>
                      <a:pt x="659261" y="523725"/>
                      <a:pt x="1437448" y="0"/>
                    </a:cubicBezTo>
                    <a:cubicBezTo>
                      <a:pt x="1317114" y="295626"/>
                      <a:pt x="627762" y="726639"/>
                      <a:pt x="607020" y="787971"/>
                    </a:cubicBezTo>
                    <a:cubicBezTo>
                      <a:pt x="651586" y="811804"/>
                      <a:pt x="998509" y="576763"/>
                      <a:pt x="1039494" y="617254"/>
                    </a:cubicBezTo>
                    <a:cubicBezTo>
                      <a:pt x="1110821" y="605277"/>
                      <a:pt x="895415" y="720007"/>
                      <a:pt x="896671" y="759571"/>
                    </a:cubicBezTo>
                    <a:cubicBezTo>
                      <a:pt x="897927" y="799135"/>
                      <a:pt x="1152631" y="796521"/>
                      <a:pt x="1047029" y="854637"/>
                    </a:cubicBezTo>
                    <a:lnTo>
                      <a:pt x="401370" y="1064806"/>
                    </a:lnTo>
                    <a:lnTo>
                      <a:pt x="13320" y="1189161"/>
                    </a:lnTo>
                    <a:cubicBezTo>
                      <a:pt x="-33998" y="1186604"/>
                      <a:pt x="55208" y="1096970"/>
                      <a:pt x="117460" y="104946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0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Rectangle 3">
                <a:extLst>
                  <a:ext uri="{FF2B5EF4-FFF2-40B4-BE49-F238E27FC236}">
                    <a16:creationId xmlns:a16="http://schemas.microsoft.com/office/drawing/2014/main" id="{65F8D7AB-BB22-452F-AF0D-52AB5AA8105A}"/>
                  </a:ext>
                </a:extLst>
              </p:cNvPr>
              <p:cNvSpPr/>
              <p:nvPr/>
            </p:nvSpPr>
            <p:spPr>
              <a:xfrm>
                <a:off x="4205519" y="1155700"/>
                <a:ext cx="1270000" cy="1409905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0000" h="1409905">
                    <a:moveTo>
                      <a:pt x="50800" y="205"/>
                    </a:moveTo>
                    <a:cubicBezTo>
                      <a:pt x="254000" y="-16728"/>
                      <a:pt x="609600" y="1020438"/>
                      <a:pt x="749300" y="1016205"/>
                    </a:cubicBezTo>
                    <a:cubicBezTo>
                      <a:pt x="808567" y="681772"/>
                      <a:pt x="982133" y="652138"/>
                      <a:pt x="1104900" y="406605"/>
                    </a:cubicBezTo>
                    <a:cubicBezTo>
                      <a:pt x="1113367" y="601339"/>
                      <a:pt x="944033" y="872272"/>
                      <a:pt x="952500" y="1079706"/>
                    </a:cubicBezTo>
                    <a:cubicBezTo>
                      <a:pt x="1028700" y="1134739"/>
                      <a:pt x="1193800" y="834173"/>
                      <a:pt x="1270000" y="889206"/>
                    </a:cubicBezTo>
                    <a:lnTo>
                      <a:pt x="977900" y="1397205"/>
                    </a:lnTo>
                    <a:lnTo>
                      <a:pt x="355600" y="1409905"/>
                    </a:lnTo>
                    <a:cubicBezTo>
                      <a:pt x="325967" y="1223638"/>
                      <a:pt x="29633" y="999272"/>
                      <a:pt x="0" y="813005"/>
                    </a:cubicBezTo>
                    <a:cubicBezTo>
                      <a:pt x="4233" y="770672"/>
                      <a:pt x="440267" y="1160138"/>
                      <a:pt x="444500" y="1117805"/>
                    </a:cubicBezTo>
                    <a:cubicBezTo>
                      <a:pt x="313267" y="745272"/>
                      <a:pt x="334433" y="372738"/>
                      <a:pt x="50800" y="20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Oval 10">
                <a:extLst>
                  <a:ext uri="{FF2B5EF4-FFF2-40B4-BE49-F238E27FC236}">
                    <a16:creationId xmlns:a16="http://schemas.microsoft.com/office/drawing/2014/main" id="{470AF4E4-1CEC-426B-AFC5-E68614D7FA03}"/>
                  </a:ext>
                </a:extLst>
              </p:cNvPr>
              <p:cNvSpPr/>
              <p:nvPr/>
            </p:nvSpPr>
            <p:spPr>
              <a:xfrm rot="21423019" flipH="1" flipV="1">
                <a:off x="4738933" y="3326584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4800000" scaled="0"/>
              </a:gradFill>
              <a:ln>
                <a:solidFill>
                  <a:schemeClr val="tx1"/>
                </a:solidFill>
              </a:ln>
              <a:effectLst>
                <a:reflection blurRad="6350" stA="50000" endA="300" endPos="55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Oval 10">
                <a:extLst>
                  <a:ext uri="{FF2B5EF4-FFF2-40B4-BE49-F238E27FC236}">
                    <a16:creationId xmlns:a16="http://schemas.microsoft.com/office/drawing/2014/main" id="{29361986-EEA5-43CA-8F5A-862E693AB3FC}"/>
                  </a:ext>
                </a:extLst>
              </p:cNvPr>
              <p:cNvSpPr/>
              <p:nvPr/>
            </p:nvSpPr>
            <p:spPr>
              <a:xfrm flipH="1">
                <a:off x="6160623" y="3117858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6600000" scaled="0"/>
              </a:gra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Oval 5">
                <a:extLst>
                  <a:ext uri="{FF2B5EF4-FFF2-40B4-BE49-F238E27FC236}">
                    <a16:creationId xmlns:a16="http://schemas.microsoft.com/office/drawing/2014/main" id="{8AC956DF-3954-4280-A536-811E928AB167}"/>
                  </a:ext>
                </a:extLst>
              </p:cNvPr>
              <p:cNvSpPr/>
              <p:nvPr/>
            </p:nvSpPr>
            <p:spPr>
              <a:xfrm>
                <a:off x="4218874" y="4484060"/>
                <a:ext cx="1149351" cy="1159597"/>
              </a:xfrm>
              <a:custGeom>
                <a:avLst/>
                <a:gdLst>
                  <a:gd name="connsiteX0" fmla="*/ 0 w 952500"/>
                  <a:gd name="connsiteY0" fmla="*/ 558306 h 1116612"/>
                  <a:gd name="connsiteX1" fmla="*/ 476250 w 952500"/>
                  <a:gd name="connsiteY1" fmla="*/ 0 h 1116612"/>
                  <a:gd name="connsiteX2" fmla="*/ 952500 w 952500"/>
                  <a:gd name="connsiteY2" fmla="*/ 558306 h 1116612"/>
                  <a:gd name="connsiteX3" fmla="*/ 476250 w 952500"/>
                  <a:gd name="connsiteY3" fmla="*/ 1116612 h 1116612"/>
                  <a:gd name="connsiteX4" fmla="*/ 0 w 952500"/>
                  <a:gd name="connsiteY4" fmla="*/ 558306 h 1116612"/>
                  <a:gd name="connsiteX0" fmla="*/ 102328 w 1054828"/>
                  <a:gd name="connsiteY0" fmla="*/ 558306 h 1157535"/>
                  <a:gd name="connsiteX1" fmla="*/ 578578 w 1054828"/>
                  <a:gd name="connsiteY1" fmla="*/ 0 h 1157535"/>
                  <a:gd name="connsiteX2" fmla="*/ 1054828 w 1054828"/>
                  <a:gd name="connsiteY2" fmla="*/ 558306 h 1157535"/>
                  <a:gd name="connsiteX3" fmla="*/ 578578 w 1054828"/>
                  <a:gd name="connsiteY3" fmla="*/ 1116612 h 1157535"/>
                  <a:gd name="connsiteX4" fmla="*/ 38828 w 1054828"/>
                  <a:gd name="connsiteY4" fmla="*/ 1053111 h 1157535"/>
                  <a:gd name="connsiteX5" fmla="*/ 102328 w 1054828"/>
                  <a:gd name="connsiteY5" fmla="*/ 558306 h 1157535"/>
                  <a:gd name="connsiteX0" fmla="*/ 29437 w 1172437"/>
                  <a:gd name="connsiteY0" fmla="*/ 164731 h 1195760"/>
                  <a:gd name="connsiteX1" fmla="*/ 696187 w 1172437"/>
                  <a:gd name="connsiteY1" fmla="*/ 38225 h 1195760"/>
                  <a:gd name="connsiteX2" fmla="*/ 1172437 w 1172437"/>
                  <a:gd name="connsiteY2" fmla="*/ 596531 h 1195760"/>
                  <a:gd name="connsiteX3" fmla="*/ 696187 w 1172437"/>
                  <a:gd name="connsiteY3" fmla="*/ 1154837 h 1195760"/>
                  <a:gd name="connsiteX4" fmla="*/ 156437 w 1172437"/>
                  <a:gd name="connsiteY4" fmla="*/ 1091336 h 1195760"/>
                  <a:gd name="connsiteX5" fmla="*/ 29437 w 1172437"/>
                  <a:gd name="connsiteY5" fmla="*/ 164731 h 1195760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96832 h 1127861"/>
                  <a:gd name="connsiteX1" fmla="*/ 696187 w 1172437"/>
                  <a:gd name="connsiteY1" fmla="*/ 8426 h 1127861"/>
                  <a:gd name="connsiteX2" fmla="*/ 1172437 w 1172437"/>
                  <a:gd name="connsiteY2" fmla="*/ 528632 h 1127861"/>
                  <a:gd name="connsiteX3" fmla="*/ 696187 w 1172437"/>
                  <a:gd name="connsiteY3" fmla="*/ 1086938 h 1127861"/>
                  <a:gd name="connsiteX4" fmla="*/ 156437 w 1172437"/>
                  <a:gd name="connsiteY4" fmla="*/ 1023437 h 1127861"/>
                  <a:gd name="connsiteX5" fmla="*/ 29437 w 1172437"/>
                  <a:gd name="connsiteY5" fmla="*/ 96832 h 1127861"/>
                  <a:gd name="connsiteX0" fmla="*/ 34682 w 1177682"/>
                  <a:gd name="connsiteY0" fmla="*/ 150552 h 1181581"/>
                  <a:gd name="connsiteX1" fmla="*/ 701432 w 1177682"/>
                  <a:gd name="connsiteY1" fmla="*/ 62146 h 1181581"/>
                  <a:gd name="connsiteX2" fmla="*/ 1177682 w 1177682"/>
                  <a:gd name="connsiteY2" fmla="*/ 582352 h 1181581"/>
                  <a:gd name="connsiteX3" fmla="*/ 701432 w 1177682"/>
                  <a:gd name="connsiteY3" fmla="*/ 1140658 h 1181581"/>
                  <a:gd name="connsiteX4" fmla="*/ 161682 w 1177682"/>
                  <a:gd name="connsiteY4" fmla="*/ 1077157 h 1181581"/>
                  <a:gd name="connsiteX5" fmla="*/ 34682 w 1177682"/>
                  <a:gd name="connsiteY5" fmla="*/ 150552 h 1181581"/>
                  <a:gd name="connsiteX0" fmla="*/ 34682 w 1210982"/>
                  <a:gd name="connsiteY0" fmla="*/ 150552 h 1151615"/>
                  <a:gd name="connsiteX1" fmla="*/ 701432 w 1210982"/>
                  <a:gd name="connsiteY1" fmla="*/ 62146 h 1151615"/>
                  <a:gd name="connsiteX2" fmla="*/ 1177682 w 1210982"/>
                  <a:gd name="connsiteY2" fmla="*/ 582352 h 1151615"/>
                  <a:gd name="connsiteX3" fmla="*/ 1126883 w 1210982"/>
                  <a:gd name="connsiteY3" fmla="*/ 988257 h 1151615"/>
                  <a:gd name="connsiteX4" fmla="*/ 701432 w 1210982"/>
                  <a:gd name="connsiteY4" fmla="*/ 1140658 h 1151615"/>
                  <a:gd name="connsiteX5" fmla="*/ 161682 w 1210982"/>
                  <a:gd name="connsiteY5" fmla="*/ 1077157 h 1151615"/>
                  <a:gd name="connsiteX6" fmla="*/ 34682 w 1210982"/>
                  <a:gd name="connsiteY6" fmla="*/ 150552 h 1151615"/>
                  <a:gd name="connsiteX0" fmla="*/ 34682 w 1166802"/>
                  <a:gd name="connsiteY0" fmla="*/ 186551 h 1187614"/>
                  <a:gd name="connsiteX1" fmla="*/ 701432 w 1166802"/>
                  <a:gd name="connsiteY1" fmla="*/ 98145 h 1187614"/>
                  <a:gd name="connsiteX2" fmla="*/ 1088782 w 1166802"/>
                  <a:gd name="connsiteY2" fmla="*/ 681851 h 1187614"/>
                  <a:gd name="connsiteX3" fmla="*/ 1126883 w 1166802"/>
                  <a:gd name="connsiteY3" fmla="*/ 1024256 h 1187614"/>
                  <a:gd name="connsiteX4" fmla="*/ 701432 w 1166802"/>
                  <a:gd name="connsiteY4" fmla="*/ 1176657 h 1187614"/>
                  <a:gd name="connsiteX5" fmla="*/ 161682 w 1166802"/>
                  <a:gd name="connsiteY5" fmla="*/ 1113156 h 1187614"/>
                  <a:gd name="connsiteX6" fmla="*/ 34682 w 1166802"/>
                  <a:gd name="connsiteY6" fmla="*/ 186551 h 1187614"/>
                  <a:gd name="connsiteX0" fmla="*/ 34682 w 1166802"/>
                  <a:gd name="connsiteY0" fmla="*/ 143056 h 1144119"/>
                  <a:gd name="connsiteX1" fmla="*/ 701432 w 1166802"/>
                  <a:gd name="connsiteY1" fmla="*/ 54650 h 1144119"/>
                  <a:gd name="connsiteX2" fmla="*/ 1088782 w 1166802"/>
                  <a:gd name="connsiteY2" fmla="*/ 638356 h 1144119"/>
                  <a:gd name="connsiteX3" fmla="*/ 1126883 w 1166802"/>
                  <a:gd name="connsiteY3" fmla="*/ 980761 h 1144119"/>
                  <a:gd name="connsiteX4" fmla="*/ 701432 w 1166802"/>
                  <a:gd name="connsiteY4" fmla="*/ 1133162 h 1144119"/>
                  <a:gd name="connsiteX5" fmla="*/ 161682 w 1166802"/>
                  <a:gd name="connsiteY5" fmla="*/ 1069661 h 1144119"/>
                  <a:gd name="connsiteX6" fmla="*/ 34682 w 1166802"/>
                  <a:gd name="connsiteY6" fmla="*/ 143056 h 1144119"/>
                  <a:gd name="connsiteX0" fmla="*/ 34682 w 1166802"/>
                  <a:gd name="connsiteY0" fmla="*/ 161169 h 1162232"/>
                  <a:gd name="connsiteX1" fmla="*/ 701432 w 1166802"/>
                  <a:gd name="connsiteY1" fmla="*/ 72763 h 1162232"/>
                  <a:gd name="connsiteX2" fmla="*/ 1088782 w 1166802"/>
                  <a:gd name="connsiteY2" fmla="*/ 656469 h 1162232"/>
                  <a:gd name="connsiteX3" fmla="*/ 1126883 w 1166802"/>
                  <a:gd name="connsiteY3" fmla="*/ 998874 h 1162232"/>
                  <a:gd name="connsiteX4" fmla="*/ 701432 w 1166802"/>
                  <a:gd name="connsiteY4" fmla="*/ 1151275 h 1162232"/>
                  <a:gd name="connsiteX5" fmla="*/ 161682 w 1166802"/>
                  <a:gd name="connsiteY5" fmla="*/ 1087774 h 1162232"/>
                  <a:gd name="connsiteX6" fmla="*/ 34682 w 1166802"/>
                  <a:gd name="connsiteY6" fmla="*/ 161169 h 1162232"/>
                  <a:gd name="connsiteX0" fmla="*/ 14746 w 1146866"/>
                  <a:gd name="connsiteY0" fmla="*/ 135474 h 1136537"/>
                  <a:gd name="connsiteX1" fmla="*/ 459247 w 1146866"/>
                  <a:gd name="connsiteY1" fmla="*/ 46079 h 1136537"/>
                  <a:gd name="connsiteX2" fmla="*/ 681496 w 1146866"/>
                  <a:gd name="connsiteY2" fmla="*/ 47068 h 1136537"/>
                  <a:gd name="connsiteX3" fmla="*/ 1068846 w 1146866"/>
                  <a:gd name="connsiteY3" fmla="*/ 630774 h 1136537"/>
                  <a:gd name="connsiteX4" fmla="*/ 1106947 w 1146866"/>
                  <a:gd name="connsiteY4" fmla="*/ 973179 h 1136537"/>
                  <a:gd name="connsiteX5" fmla="*/ 681496 w 1146866"/>
                  <a:gd name="connsiteY5" fmla="*/ 1125580 h 1136537"/>
                  <a:gd name="connsiteX6" fmla="*/ 141746 w 1146866"/>
                  <a:gd name="connsiteY6" fmla="*/ 1062079 h 1136537"/>
                  <a:gd name="connsiteX7" fmla="*/ 14746 w 1146866"/>
                  <a:gd name="connsiteY7" fmla="*/ 135474 h 1136537"/>
                  <a:gd name="connsiteX0" fmla="*/ 14746 w 1146866"/>
                  <a:gd name="connsiteY0" fmla="*/ 75409 h 1152672"/>
                  <a:gd name="connsiteX1" fmla="*/ 459247 w 1146866"/>
                  <a:gd name="connsiteY1" fmla="*/ 62214 h 1152672"/>
                  <a:gd name="connsiteX2" fmla="*/ 681496 w 1146866"/>
                  <a:gd name="connsiteY2" fmla="*/ 63203 h 1152672"/>
                  <a:gd name="connsiteX3" fmla="*/ 1068846 w 1146866"/>
                  <a:gd name="connsiteY3" fmla="*/ 646909 h 1152672"/>
                  <a:gd name="connsiteX4" fmla="*/ 1106947 w 1146866"/>
                  <a:gd name="connsiteY4" fmla="*/ 989314 h 1152672"/>
                  <a:gd name="connsiteX5" fmla="*/ 681496 w 1146866"/>
                  <a:gd name="connsiteY5" fmla="*/ 1141715 h 1152672"/>
                  <a:gd name="connsiteX6" fmla="*/ 141746 w 1146866"/>
                  <a:gd name="connsiteY6" fmla="*/ 1078214 h 1152672"/>
                  <a:gd name="connsiteX7" fmla="*/ 14746 w 1146866"/>
                  <a:gd name="connsiteY7" fmla="*/ 75409 h 1152672"/>
                  <a:gd name="connsiteX0" fmla="*/ 14746 w 1146866"/>
                  <a:gd name="connsiteY0" fmla="*/ 75409 h 1149181"/>
                  <a:gd name="connsiteX1" fmla="*/ 459247 w 1146866"/>
                  <a:gd name="connsiteY1" fmla="*/ 62214 h 1149181"/>
                  <a:gd name="connsiteX2" fmla="*/ 681496 w 1146866"/>
                  <a:gd name="connsiteY2" fmla="*/ 63203 h 1149181"/>
                  <a:gd name="connsiteX3" fmla="*/ 1068846 w 1146866"/>
                  <a:gd name="connsiteY3" fmla="*/ 646909 h 1149181"/>
                  <a:gd name="connsiteX4" fmla="*/ 1106947 w 1146866"/>
                  <a:gd name="connsiteY4" fmla="*/ 1036939 h 1149181"/>
                  <a:gd name="connsiteX5" fmla="*/ 681496 w 1146866"/>
                  <a:gd name="connsiteY5" fmla="*/ 1141715 h 1149181"/>
                  <a:gd name="connsiteX6" fmla="*/ 141746 w 1146866"/>
                  <a:gd name="connsiteY6" fmla="*/ 1078214 h 1149181"/>
                  <a:gd name="connsiteX7" fmla="*/ 14746 w 1146866"/>
                  <a:gd name="connsiteY7" fmla="*/ 75409 h 1149181"/>
                  <a:gd name="connsiteX0" fmla="*/ 17231 w 1149351"/>
                  <a:gd name="connsiteY0" fmla="*/ 76820 h 1159597"/>
                  <a:gd name="connsiteX1" fmla="*/ 461732 w 1149351"/>
                  <a:gd name="connsiteY1" fmla="*/ 63625 h 1159597"/>
                  <a:gd name="connsiteX2" fmla="*/ 683981 w 1149351"/>
                  <a:gd name="connsiteY2" fmla="*/ 64614 h 1159597"/>
                  <a:gd name="connsiteX3" fmla="*/ 1071331 w 1149351"/>
                  <a:gd name="connsiteY3" fmla="*/ 648320 h 1159597"/>
                  <a:gd name="connsiteX4" fmla="*/ 1109432 w 1149351"/>
                  <a:gd name="connsiteY4" fmla="*/ 1038350 h 1159597"/>
                  <a:gd name="connsiteX5" fmla="*/ 683981 w 1149351"/>
                  <a:gd name="connsiteY5" fmla="*/ 1143126 h 1159597"/>
                  <a:gd name="connsiteX6" fmla="*/ 129944 w 1149351"/>
                  <a:gd name="connsiteY6" fmla="*/ 1098675 h 1159597"/>
                  <a:gd name="connsiteX7" fmla="*/ 17231 w 1149351"/>
                  <a:gd name="connsiteY7" fmla="*/ 76820 h 11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9351" h="1159597">
                    <a:moveTo>
                      <a:pt x="17231" y="76820"/>
                    </a:moveTo>
                    <a:cubicBezTo>
                      <a:pt x="72529" y="-95688"/>
                      <a:pt x="350607" y="78359"/>
                      <a:pt x="461732" y="63625"/>
                    </a:cubicBezTo>
                    <a:cubicBezTo>
                      <a:pt x="572857" y="48891"/>
                      <a:pt x="582381" y="-32835"/>
                      <a:pt x="683981" y="64614"/>
                    </a:cubicBezTo>
                    <a:cubicBezTo>
                      <a:pt x="785581" y="162063"/>
                      <a:pt x="1006773" y="523602"/>
                      <a:pt x="1071331" y="648320"/>
                    </a:cubicBezTo>
                    <a:cubicBezTo>
                      <a:pt x="1135889" y="773038"/>
                      <a:pt x="1188807" y="945299"/>
                      <a:pt x="1109432" y="1038350"/>
                    </a:cubicBezTo>
                    <a:cubicBezTo>
                      <a:pt x="1030057" y="1131401"/>
                      <a:pt x="847229" y="1133072"/>
                      <a:pt x="683981" y="1143126"/>
                    </a:cubicBezTo>
                    <a:cubicBezTo>
                      <a:pt x="520733" y="1153180"/>
                      <a:pt x="209319" y="1191726"/>
                      <a:pt x="129944" y="1098675"/>
                    </a:cubicBezTo>
                    <a:cubicBezTo>
                      <a:pt x="50569" y="1005624"/>
                      <a:pt x="-38067" y="249328"/>
                      <a:pt x="17231" y="7682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Oval 4">
                <a:extLst>
                  <a:ext uri="{FF2B5EF4-FFF2-40B4-BE49-F238E27FC236}">
                    <a16:creationId xmlns:a16="http://schemas.microsoft.com/office/drawing/2014/main" id="{5965CB46-64CF-4178-8B0A-DD1119C8C217}"/>
                  </a:ext>
                </a:extLst>
              </p:cNvPr>
              <p:cNvSpPr/>
              <p:nvPr/>
            </p:nvSpPr>
            <p:spPr>
              <a:xfrm>
                <a:off x="2611442" y="3758921"/>
                <a:ext cx="2017661" cy="1923655"/>
              </a:xfrm>
              <a:custGeom>
                <a:avLst/>
                <a:gdLst>
                  <a:gd name="connsiteX0" fmla="*/ 0 w 2209800"/>
                  <a:gd name="connsiteY0" fmla="*/ 838352 h 1676704"/>
                  <a:gd name="connsiteX1" fmla="*/ 1104900 w 2209800"/>
                  <a:gd name="connsiteY1" fmla="*/ 0 h 1676704"/>
                  <a:gd name="connsiteX2" fmla="*/ 2209800 w 2209800"/>
                  <a:gd name="connsiteY2" fmla="*/ 838352 h 1676704"/>
                  <a:gd name="connsiteX3" fmla="*/ 1104900 w 2209800"/>
                  <a:gd name="connsiteY3" fmla="*/ 1676704 h 1676704"/>
                  <a:gd name="connsiteX4" fmla="*/ 0 w 2209800"/>
                  <a:gd name="connsiteY4" fmla="*/ 838352 h 1676704"/>
                  <a:gd name="connsiteX0" fmla="*/ 37213 w 2247013"/>
                  <a:gd name="connsiteY0" fmla="*/ 838352 h 1712354"/>
                  <a:gd name="connsiteX1" fmla="*/ 1142113 w 2247013"/>
                  <a:gd name="connsiteY1" fmla="*/ 0 h 1712354"/>
                  <a:gd name="connsiteX2" fmla="*/ 2247013 w 2247013"/>
                  <a:gd name="connsiteY2" fmla="*/ 838352 h 1712354"/>
                  <a:gd name="connsiteX3" fmla="*/ 1142113 w 2247013"/>
                  <a:gd name="connsiteY3" fmla="*/ 1676704 h 1712354"/>
                  <a:gd name="connsiteX4" fmla="*/ 342013 w 2247013"/>
                  <a:gd name="connsiteY4" fmla="*/ 1486203 h 1712354"/>
                  <a:gd name="connsiteX5" fmla="*/ 37213 w 2247013"/>
                  <a:gd name="connsiteY5" fmla="*/ 838352 h 1712354"/>
                  <a:gd name="connsiteX0" fmla="*/ 177416 w 1993516"/>
                  <a:gd name="connsiteY0" fmla="*/ 178946 h 1814948"/>
                  <a:gd name="connsiteX1" fmla="*/ 888616 w 1993516"/>
                  <a:gd name="connsiteY1" fmla="*/ 102594 h 1814948"/>
                  <a:gd name="connsiteX2" fmla="*/ 1993516 w 1993516"/>
                  <a:gd name="connsiteY2" fmla="*/ 940946 h 1814948"/>
                  <a:gd name="connsiteX3" fmla="*/ 888616 w 1993516"/>
                  <a:gd name="connsiteY3" fmla="*/ 1779298 h 1814948"/>
                  <a:gd name="connsiteX4" fmla="*/ 88516 w 1993516"/>
                  <a:gd name="connsiteY4" fmla="*/ 1588797 h 1814948"/>
                  <a:gd name="connsiteX5" fmla="*/ 177416 w 1993516"/>
                  <a:gd name="connsiteY5" fmla="*/ 178946 h 1814948"/>
                  <a:gd name="connsiteX0" fmla="*/ 226214 w 2042314"/>
                  <a:gd name="connsiteY0" fmla="*/ 192984 h 1828986"/>
                  <a:gd name="connsiteX1" fmla="*/ 937414 w 2042314"/>
                  <a:gd name="connsiteY1" fmla="*/ 116632 h 1828986"/>
                  <a:gd name="connsiteX2" fmla="*/ 2042314 w 2042314"/>
                  <a:gd name="connsiteY2" fmla="*/ 954984 h 1828986"/>
                  <a:gd name="connsiteX3" fmla="*/ 937414 w 2042314"/>
                  <a:gd name="connsiteY3" fmla="*/ 1793336 h 1828986"/>
                  <a:gd name="connsiteX4" fmla="*/ 137314 w 2042314"/>
                  <a:gd name="connsiteY4" fmla="*/ 1602835 h 1828986"/>
                  <a:gd name="connsiteX5" fmla="*/ 226214 w 2042314"/>
                  <a:gd name="connsiteY5" fmla="*/ 192984 h 1828986"/>
                  <a:gd name="connsiteX0" fmla="*/ 226214 w 2097599"/>
                  <a:gd name="connsiteY0" fmla="*/ 192984 h 1793336"/>
                  <a:gd name="connsiteX1" fmla="*/ 937414 w 2097599"/>
                  <a:gd name="connsiteY1" fmla="*/ 116632 h 1793336"/>
                  <a:gd name="connsiteX2" fmla="*/ 2042314 w 2097599"/>
                  <a:gd name="connsiteY2" fmla="*/ 954984 h 1793336"/>
                  <a:gd name="connsiteX3" fmla="*/ 1864514 w 2097599"/>
                  <a:gd name="connsiteY3" fmla="*/ 1602835 h 1793336"/>
                  <a:gd name="connsiteX4" fmla="*/ 937414 w 2097599"/>
                  <a:gd name="connsiteY4" fmla="*/ 1793336 h 1793336"/>
                  <a:gd name="connsiteX5" fmla="*/ 137314 w 2097599"/>
                  <a:gd name="connsiteY5" fmla="*/ 1602835 h 1793336"/>
                  <a:gd name="connsiteX6" fmla="*/ 226214 w 2097599"/>
                  <a:gd name="connsiteY6" fmla="*/ 192984 h 1793336"/>
                  <a:gd name="connsiteX0" fmla="*/ 226214 w 1984329"/>
                  <a:gd name="connsiteY0" fmla="*/ 189850 h 1790202"/>
                  <a:gd name="connsiteX1" fmla="*/ 937414 w 1984329"/>
                  <a:gd name="connsiteY1" fmla="*/ 113498 h 1790202"/>
                  <a:gd name="connsiteX2" fmla="*/ 1864514 w 1984329"/>
                  <a:gd name="connsiteY2" fmla="*/ 901050 h 1790202"/>
                  <a:gd name="connsiteX3" fmla="*/ 1864514 w 1984329"/>
                  <a:gd name="connsiteY3" fmla="*/ 1599701 h 1790202"/>
                  <a:gd name="connsiteX4" fmla="*/ 937414 w 1984329"/>
                  <a:gd name="connsiteY4" fmla="*/ 1790202 h 1790202"/>
                  <a:gd name="connsiteX5" fmla="*/ 137314 w 1984329"/>
                  <a:gd name="connsiteY5" fmla="*/ 1599701 h 1790202"/>
                  <a:gd name="connsiteX6" fmla="*/ 226214 w 1984329"/>
                  <a:gd name="connsiteY6" fmla="*/ 189850 h 1790202"/>
                  <a:gd name="connsiteX0" fmla="*/ 226214 w 1965414"/>
                  <a:gd name="connsiteY0" fmla="*/ 147911 h 1748263"/>
                  <a:gd name="connsiteX1" fmla="*/ 937414 w 1965414"/>
                  <a:gd name="connsiteY1" fmla="*/ 71559 h 1748263"/>
                  <a:gd name="connsiteX2" fmla="*/ 1559714 w 1965414"/>
                  <a:gd name="connsiteY2" fmla="*/ 97262 h 1748263"/>
                  <a:gd name="connsiteX3" fmla="*/ 1864514 w 1965414"/>
                  <a:gd name="connsiteY3" fmla="*/ 859111 h 1748263"/>
                  <a:gd name="connsiteX4" fmla="*/ 1864514 w 1965414"/>
                  <a:gd name="connsiteY4" fmla="*/ 1557762 h 1748263"/>
                  <a:gd name="connsiteX5" fmla="*/ 937414 w 1965414"/>
                  <a:gd name="connsiteY5" fmla="*/ 1748263 h 1748263"/>
                  <a:gd name="connsiteX6" fmla="*/ 137314 w 1965414"/>
                  <a:gd name="connsiteY6" fmla="*/ 1557762 h 1748263"/>
                  <a:gd name="connsiteX7" fmla="*/ 226214 w 1965414"/>
                  <a:gd name="connsiteY7" fmla="*/ 147911 h 1748263"/>
                  <a:gd name="connsiteX0" fmla="*/ 183077 w 1922277"/>
                  <a:gd name="connsiteY0" fmla="*/ 292676 h 1893028"/>
                  <a:gd name="connsiteX1" fmla="*/ 1033977 w 1922277"/>
                  <a:gd name="connsiteY1" fmla="*/ 424 h 1893028"/>
                  <a:gd name="connsiteX2" fmla="*/ 1516577 w 1922277"/>
                  <a:gd name="connsiteY2" fmla="*/ 242027 h 1893028"/>
                  <a:gd name="connsiteX3" fmla="*/ 1821377 w 1922277"/>
                  <a:gd name="connsiteY3" fmla="*/ 1003876 h 1893028"/>
                  <a:gd name="connsiteX4" fmla="*/ 1821377 w 1922277"/>
                  <a:gd name="connsiteY4" fmla="*/ 1702527 h 1893028"/>
                  <a:gd name="connsiteX5" fmla="*/ 894277 w 1922277"/>
                  <a:gd name="connsiteY5" fmla="*/ 1893028 h 1893028"/>
                  <a:gd name="connsiteX6" fmla="*/ 94177 w 1922277"/>
                  <a:gd name="connsiteY6" fmla="*/ 1702527 h 1893028"/>
                  <a:gd name="connsiteX7" fmla="*/ 183077 w 1922277"/>
                  <a:gd name="connsiteY7" fmla="*/ 292676 h 1893028"/>
                  <a:gd name="connsiteX0" fmla="*/ 229929 w 1969129"/>
                  <a:gd name="connsiteY0" fmla="*/ 298367 h 1898719"/>
                  <a:gd name="connsiteX1" fmla="*/ 1080829 w 1969129"/>
                  <a:gd name="connsiteY1" fmla="*/ 6115 h 1898719"/>
                  <a:gd name="connsiteX2" fmla="*/ 1563429 w 1969129"/>
                  <a:gd name="connsiteY2" fmla="*/ 247718 h 1898719"/>
                  <a:gd name="connsiteX3" fmla="*/ 1868229 w 1969129"/>
                  <a:gd name="connsiteY3" fmla="*/ 1009567 h 1898719"/>
                  <a:gd name="connsiteX4" fmla="*/ 1868229 w 1969129"/>
                  <a:gd name="connsiteY4" fmla="*/ 1708218 h 1898719"/>
                  <a:gd name="connsiteX5" fmla="*/ 941129 w 1969129"/>
                  <a:gd name="connsiteY5" fmla="*/ 1898719 h 1898719"/>
                  <a:gd name="connsiteX6" fmla="*/ 141029 w 1969129"/>
                  <a:gd name="connsiteY6" fmla="*/ 1708218 h 1898719"/>
                  <a:gd name="connsiteX7" fmla="*/ 229929 w 1969129"/>
                  <a:gd name="connsiteY7" fmla="*/ 298367 h 189871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59333"/>
                  <a:gd name="connsiteY0" fmla="*/ 292677 h 1923655"/>
                  <a:gd name="connsiteX1" fmla="*/ 1051574 w 1959333"/>
                  <a:gd name="connsiteY1" fmla="*/ 425 h 1923655"/>
                  <a:gd name="connsiteX2" fmla="*/ 1534174 w 1959333"/>
                  <a:gd name="connsiteY2" fmla="*/ 242028 h 1923655"/>
                  <a:gd name="connsiteX3" fmla="*/ 1838974 w 1959333"/>
                  <a:gd name="connsiteY3" fmla="*/ 1003877 h 1923655"/>
                  <a:gd name="connsiteX4" fmla="*/ 1868002 w 1959333"/>
                  <a:gd name="connsiteY4" fmla="*/ 1833156 h 1923655"/>
                  <a:gd name="connsiteX5" fmla="*/ 911874 w 1959333"/>
                  <a:gd name="connsiteY5" fmla="*/ 1893029 h 1923655"/>
                  <a:gd name="connsiteX6" fmla="*/ 111774 w 1959333"/>
                  <a:gd name="connsiteY6" fmla="*/ 1702528 h 1923655"/>
                  <a:gd name="connsiteX7" fmla="*/ 200674 w 1959333"/>
                  <a:gd name="connsiteY7" fmla="*/ 292677 h 192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333" h="1923655">
                    <a:moveTo>
                      <a:pt x="200674" y="292677"/>
                    </a:moveTo>
                    <a:cubicBezTo>
                      <a:pt x="420807" y="47093"/>
                      <a:pt x="829324" y="8867"/>
                      <a:pt x="1051574" y="425"/>
                    </a:cubicBezTo>
                    <a:cubicBezTo>
                      <a:pt x="1273824" y="-8016"/>
                      <a:pt x="1379657" y="110769"/>
                      <a:pt x="1534174" y="242028"/>
                    </a:cubicBezTo>
                    <a:cubicBezTo>
                      <a:pt x="1688691" y="373287"/>
                      <a:pt x="1675991" y="813377"/>
                      <a:pt x="1838974" y="1003877"/>
                    </a:cubicBezTo>
                    <a:cubicBezTo>
                      <a:pt x="1913057" y="1194377"/>
                      <a:pt x="2052152" y="1693431"/>
                      <a:pt x="1868002" y="1833156"/>
                    </a:cubicBezTo>
                    <a:cubicBezTo>
                      <a:pt x="1683852" y="1972881"/>
                      <a:pt x="1204579" y="1914800"/>
                      <a:pt x="911874" y="1893029"/>
                    </a:cubicBezTo>
                    <a:cubicBezTo>
                      <a:pt x="619169" y="1871258"/>
                      <a:pt x="295924" y="1842253"/>
                      <a:pt x="111774" y="1702528"/>
                    </a:cubicBezTo>
                    <a:cubicBezTo>
                      <a:pt x="-72376" y="1562803"/>
                      <a:pt x="-19459" y="538261"/>
                      <a:pt x="200674" y="29267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 3">
                <a:extLst>
                  <a:ext uri="{FF2B5EF4-FFF2-40B4-BE49-F238E27FC236}">
                    <a16:creationId xmlns:a16="http://schemas.microsoft.com/office/drawing/2014/main" id="{74BB0685-58FC-4DA7-BE02-521146EB4947}"/>
                  </a:ext>
                </a:extLst>
              </p:cNvPr>
              <p:cNvSpPr/>
              <p:nvPr/>
            </p:nvSpPr>
            <p:spPr>
              <a:xfrm>
                <a:off x="7919732" y="4371432"/>
                <a:ext cx="1203960" cy="121412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815340 w 1270000"/>
                  <a:gd name="connsiteY3" fmla="*/ 109494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77900 w 1105072"/>
                  <a:gd name="connsiteY5" fmla="*/ 139720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01700 w 1105072"/>
                  <a:gd name="connsiteY5" fmla="*/ 137434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736600 w 1173480"/>
                  <a:gd name="connsiteY0" fmla="*/ 236 h 1280396"/>
                  <a:gd name="connsiteX1" fmla="*/ 703580 w 1173480"/>
                  <a:gd name="connsiteY1" fmla="*/ 879076 h 1280396"/>
                  <a:gd name="connsiteX2" fmla="*/ 1173480 w 1173480"/>
                  <a:gd name="connsiteY2" fmla="*/ 414256 h 1280396"/>
                  <a:gd name="connsiteX3" fmla="*/ 815340 w 1173480"/>
                  <a:gd name="connsiteY3" fmla="*/ 965437 h 1280396"/>
                  <a:gd name="connsiteX4" fmla="*/ 1049020 w 1173480"/>
                  <a:gd name="connsiteY4" fmla="*/ 851137 h 1280396"/>
                  <a:gd name="connsiteX5" fmla="*/ 901700 w 1173480"/>
                  <a:gd name="connsiteY5" fmla="*/ 1244836 h 1280396"/>
                  <a:gd name="connsiteX6" fmla="*/ 355600 w 1173480"/>
                  <a:gd name="connsiteY6" fmla="*/ 1280396 h 1280396"/>
                  <a:gd name="connsiteX7" fmla="*/ 0 w 1173480"/>
                  <a:gd name="connsiteY7" fmla="*/ 683496 h 1280396"/>
                  <a:gd name="connsiteX8" fmla="*/ 444500 w 1173480"/>
                  <a:gd name="connsiteY8" fmla="*/ 988296 h 1280396"/>
                  <a:gd name="connsiteX9" fmla="*/ 736600 w 1173480"/>
                  <a:gd name="connsiteY9" fmla="*/ 236 h 1280396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67360 w 1173480"/>
                  <a:gd name="connsiteY8" fmla="*/ 980440 h 1280160"/>
                  <a:gd name="connsiteX9" fmla="*/ 736600 w 1173480"/>
                  <a:gd name="connsiteY9" fmla="*/ 0 h 128016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3960" h="1214120">
                    <a:moveTo>
                      <a:pt x="820420" y="0"/>
                    </a:moveTo>
                    <a:cubicBezTo>
                      <a:pt x="764540" y="97367"/>
                      <a:pt x="708660" y="715433"/>
                      <a:pt x="734060" y="848360"/>
                    </a:cubicBezTo>
                    <a:cubicBezTo>
                      <a:pt x="915247" y="567267"/>
                      <a:pt x="1004993" y="575733"/>
                      <a:pt x="1203960" y="383540"/>
                    </a:cubicBezTo>
                    <a:cubicBezTo>
                      <a:pt x="1159087" y="608754"/>
                      <a:pt x="837353" y="727287"/>
                      <a:pt x="845820" y="934721"/>
                    </a:cubicBezTo>
                    <a:cubicBezTo>
                      <a:pt x="922020" y="989754"/>
                      <a:pt x="1003300" y="765388"/>
                      <a:pt x="1079500" y="820421"/>
                    </a:cubicBezTo>
                    <a:lnTo>
                      <a:pt x="932180" y="1214120"/>
                    </a:lnTo>
                    <a:lnTo>
                      <a:pt x="523240" y="1203960"/>
                    </a:lnTo>
                    <a:cubicBezTo>
                      <a:pt x="318347" y="758613"/>
                      <a:pt x="52493" y="800947"/>
                      <a:pt x="0" y="744220"/>
                    </a:cubicBezTo>
                    <a:cubicBezTo>
                      <a:pt x="4233" y="701887"/>
                      <a:pt x="379307" y="794173"/>
                      <a:pt x="497840" y="949960"/>
                    </a:cubicBezTo>
                    <a:cubicBezTo>
                      <a:pt x="366607" y="577427"/>
                      <a:pt x="524933" y="242993"/>
                      <a:pt x="8204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6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Oval 10">
                <a:extLst>
                  <a:ext uri="{FF2B5EF4-FFF2-40B4-BE49-F238E27FC236}">
                    <a16:creationId xmlns:a16="http://schemas.microsoft.com/office/drawing/2014/main" id="{E788D737-18E3-435A-A479-72860C09A527}"/>
                  </a:ext>
                </a:extLst>
              </p:cNvPr>
              <p:cNvSpPr/>
              <p:nvPr/>
            </p:nvSpPr>
            <p:spPr>
              <a:xfrm flipH="1" flipV="1">
                <a:off x="5499598" y="3922917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7200000" scaled="0"/>
              </a:gra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AC9BE62-8B2C-4E64-9441-5A03D4DFB84B}"/>
                </a:ext>
              </a:extLst>
            </p:cNvPr>
            <p:cNvGrpSpPr/>
            <p:nvPr/>
          </p:nvGrpSpPr>
          <p:grpSpPr>
            <a:xfrm>
              <a:off x="5618401" y="2876201"/>
              <a:ext cx="473818" cy="835243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>
              <a:reflection blurRad="6350" stA="50000" endA="295" endPos="92000" dist="101600" dir="5400000" sy="-100000" algn="bl" rotWithShape="0"/>
            </a:effectLst>
          </p:grpSpPr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59C52B3D-F10E-4AB0-89D8-D6AA1D7A125B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3381264C-FF17-4984-946F-758FF3C5328E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C5139CA8-AE95-4DAC-BB14-F53B84FBDFB0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7E2B4D3-1954-4331-9E9D-6D1732534899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3AB52F7C-DA14-40F7-A6F0-DDBB18C50169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1CE99240-697C-46EF-9C2F-3302C9519B51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E6845C3C-03AB-4B98-BE86-608053D36245}"/>
                </a:ext>
              </a:extLst>
            </p:cNvPr>
            <p:cNvGrpSpPr/>
            <p:nvPr/>
          </p:nvGrpSpPr>
          <p:grpSpPr>
            <a:xfrm>
              <a:off x="8363935" y="3872199"/>
              <a:ext cx="759757" cy="515772"/>
              <a:chOff x="8319333" y="3989427"/>
              <a:chExt cx="759757" cy="515772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61BC2609-3510-4BBD-9718-6EE40F786359}"/>
                  </a:ext>
                </a:extLst>
              </p:cNvPr>
              <p:cNvGrpSpPr/>
              <p:nvPr/>
            </p:nvGrpSpPr>
            <p:grpSpPr>
              <a:xfrm>
                <a:off x="8319333" y="3989427"/>
                <a:ext cx="748469" cy="512234"/>
                <a:chOff x="8319333" y="3989427"/>
                <a:chExt cx="748469" cy="512234"/>
              </a:xfrm>
            </p:grpSpPr>
            <p:sp>
              <p:nvSpPr>
                <p:cNvPr id="160" name="Arc 12">
                  <a:extLst>
                    <a:ext uri="{FF2B5EF4-FFF2-40B4-BE49-F238E27FC236}">
                      <a16:creationId xmlns:a16="http://schemas.microsoft.com/office/drawing/2014/main" id="{CE41E562-4A0A-4C28-88F1-F7D1312B621B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Arc 12">
                  <a:extLst>
                    <a:ext uri="{FF2B5EF4-FFF2-40B4-BE49-F238E27FC236}">
                      <a16:creationId xmlns:a16="http://schemas.microsoft.com/office/drawing/2014/main" id="{3A125B44-E712-4156-9E6D-9663CEE53F73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Arc 12">
                  <a:extLst>
                    <a:ext uri="{FF2B5EF4-FFF2-40B4-BE49-F238E27FC236}">
                      <a16:creationId xmlns:a16="http://schemas.microsoft.com/office/drawing/2014/main" id="{676CA3D3-14A8-4861-907E-1105223764F1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329EC645-937D-4D28-9C7E-0C8CBF2D7818}"/>
                  </a:ext>
                </a:extLst>
              </p:cNvPr>
              <p:cNvGrpSpPr/>
              <p:nvPr/>
            </p:nvGrpSpPr>
            <p:grpSpPr>
              <a:xfrm>
                <a:off x="8330621" y="3992965"/>
                <a:ext cx="748469" cy="512234"/>
                <a:chOff x="8319333" y="3989427"/>
                <a:chExt cx="748469" cy="512234"/>
              </a:xfrm>
            </p:grpSpPr>
            <p:sp>
              <p:nvSpPr>
                <p:cNvPr id="157" name="Arc 12">
                  <a:extLst>
                    <a:ext uri="{FF2B5EF4-FFF2-40B4-BE49-F238E27FC236}">
                      <a16:creationId xmlns:a16="http://schemas.microsoft.com/office/drawing/2014/main" id="{EAE08833-F64D-4084-9723-74B6AB79898E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Arc 12">
                  <a:extLst>
                    <a:ext uri="{FF2B5EF4-FFF2-40B4-BE49-F238E27FC236}">
                      <a16:creationId xmlns:a16="http://schemas.microsoft.com/office/drawing/2014/main" id="{9452F24F-25AE-4358-9175-54B6CE54ACCE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Arc 12">
                  <a:extLst>
                    <a:ext uri="{FF2B5EF4-FFF2-40B4-BE49-F238E27FC236}">
                      <a16:creationId xmlns:a16="http://schemas.microsoft.com/office/drawing/2014/main" id="{B07ED940-2303-4D5C-8C99-47CB9EDD34C5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593F675-6620-4CE4-8923-180C39D9DF31}"/>
              </a:ext>
            </a:extLst>
          </p:cNvPr>
          <p:cNvGrpSpPr/>
          <p:nvPr/>
        </p:nvGrpSpPr>
        <p:grpSpPr>
          <a:xfrm rot="19754328">
            <a:off x="1861367" y="3013860"/>
            <a:ext cx="3460572" cy="2723742"/>
            <a:chOff x="2325509" y="2368625"/>
            <a:chExt cx="3460572" cy="2723742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9F3D8977-6323-4DF3-9269-DE00583E4453}"/>
                </a:ext>
              </a:extLst>
            </p:cNvPr>
            <p:cNvGrpSpPr/>
            <p:nvPr/>
          </p:nvGrpSpPr>
          <p:grpSpPr>
            <a:xfrm rot="1160024">
              <a:off x="2325509" y="2429407"/>
              <a:ext cx="3460572" cy="2662960"/>
              <a:chOff x="933399" y="1892254"/>
              <a:chExt cx="6919675" cy="5324805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17316B86-6EC8-40DD-8971-F6869D6EA7F7}"/>
                  </a:ext>
                </a:extLst>
              </p:cNvPr>
              <p:cNvSpPr/>
              <p:nvPr/>
            </p:nvSpPr>
            <p:spPr>
              <a:xfrm>
                <a:off x="1468396" y="1892254"/>
                <a:ext cx="364515" cy="1075331"/>
              </a:xfrm>
              <a:custGeom>
                <a:avLst/>
                <a:gdLst>
                  <a:gd name="connsiteX0" fmla="*/ 444273 w 1149350"/>
                  <a:gd name="connsiteY0" fmla="*/ 129 h 1075331"/>
                  <a:gd name="connsiteX1" fmla="*/ 574675 w 1149350"/>
                  <a:gd name="connsiteY1" fmla="*/ 14881 h 1075331"/>
                  <a:gd name="connsiteX2" fmla="*/ 1149350 w 1149350"/>
                  <a:gd name="connsiteY2" fmla="*/ 545106 h 1075331"/>
                  <a:gd name="connsiteX3" fmla="*/ 574675 w 1149350"/>
                  <a:gd name="connsiteY3" fmla="*/ 1075331 h 1075331"/>
                  <a:gd name="connsiteX4" fmla="*/ 0 w 1149350"/>
                  <a:gd name="connsiteY4" fmla="*/ 545106 h 1075331"/>
                  <a:gd name="connsiteX5" fmla="*/ 444273 w 1149350"/>
                  <a:gd name="connsiteY5" fmla="*/ 129 h 1075331"/>
                  <a:gd name="connsiteX6" fmla="*/ 535369 w 1149350"/>
                  <a:gd name="connsiteY6" fmla="*/ 169657 h 1075331"/>
                  <a:gd name="connsiteX7" fmla="*/ 231210 w 1149350"/>
                  <a:gd name="connsiteY7" fmla="*/ 542759 h 1075331"/>
                  <a:gd name="connsiteX8" fmla="*/ 624645 w 1149350"/>
                  <a:gd name="connsiteY8" fmla="*/ 905762 h 1075331"/>
                  <a:gd name="connsiteX9" fmla="*/ 1018079 w 1149350"/>
                  <a:gd name="connsiteY9" fmla="*/ 542759 h 1075331"/>
                  <a:gd name="connsiteX10" fmla="*/ 624645 w 1149350"/>
                  <a:gd name="connsiteY10" fmla="*/ 179756 h 1075331"/>
                  <a:gd name="connsiteX11" fmla="*/ 535369 w 1149350"/>
                  <a:gd name="connsiteY11" fmla="*/ 169657 h 1075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49350" h="1075331">
                    <a:moveTo>
                      <a:pt x="444273" y="129"/>
                    </a:moveTo>
                    <a:cubicBezTo>
                      <a:pt x="485156" y="-857"/>
                      <a:pt x="528652" y="3768"/>
                      <a:pt x="574675" y="14881"/>
                    </a:cubicBezTo>
                    <a:cubicBezTo>
                      <a:pt x="942859" y="103781"/>
                      <a:pt x="1149350" y="252271"/>
                      <a:pt x="1149350" y="545106"/>
                    </a:cubicBezTo>
                    <a:cubicBezTo>
                      <a:pt x="1149350" y="837941"/>
                      <a:pt x="892059" y="1075331"/>
                      <a:pt x="574675" y="1075331"/>
                    </a:cubicBezTo>
                    <a:cubicBezTo>
                      <a:pt x="257291" y="1075331"/>
                      <a:pt x="0" y="837941"/>
                      <a:pt x="0" y="545106"/>
                    </a:cubicBezTo>
                    <a:cubicBezTo>
                      <a:pt x="0" y="288875"/>
                      <a:pt x="158095" y="7031"/>
                      <a:pt x="444273" y="129"/>
                    </a:cubicBezTo>
                    <a:close/>
                    <a:moveTo>
                      <a:pt x="535369" y="169657"/>
                    </a:moveTo>
                    <a:cubicBezTo>
                      <a:pt x="339445" y="174381"/>
                      <a:pt x="231210" y="367338"/>
                      <a:pt x="231210" y="542759"/>
                    </a:cubicBezTo>
                    <a:cubicBezTo>
                      <a:pt x="231210" y="743240"/>
                      <a:pt x="407357" y="905762"/>
                      <a:pt x="624645" y="905762"/>
                    </a:cubicBezTo>
                    <a:cubicBezTo>
                      <a:pt x="841932" y="905762"/>
                      <a:pt x="1018079" y="743240"/>
                      <a:pt x="1018079" y="542759"/>
                    </a:cubicBezTo>
                    <a:cubicBezTo>
                      <a:pt x="1018079" y="342278"/>
                      <a:pt x="876711" y="240619"/>
                      <a:pt x="624645" y="179756"/>
                    </a:cubicBezTo>
                    <a:cubicBezTo>
                      <a:pt x="593137" y="172148"/>
                      <a:pt x="563358" y="168982"/>
                      <a:pt x="535369" y="169657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Rectangle 17">
                <a:extLst>
                  <a:ext uri="{FF2B5EF4-FFF2-40B4-BE49-F238E27FC236}">
                    <a16:creationId xmlns:a16="http://schemas.microsoft.com/office/drawing/2014/main" id="{A2DB9491-A0F7-4615-B545-3975A59202D8}"/>
                  </a:ext>
                </a:extLst>
              </p:cNvPr>
              <p:cNvSpPr/>
              <p:nvPr/>
            </p:nvSpPr>
            <p:spPr>
              <a:xfrm rot="18727295" flipH="1">
                <a:off x="4913451" y="5118649"/>
                <a:ext cx="1109964" cy="1606657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  <a:gd name="connsiteX0" fmla="*/ 6349 w 177942"/>
                  <a:gd name="connsiteY0" fmla="*/ 19431 h 225259"/>
                  <a:gd name="connsiteX1" fmla="*/ 53799 w 177942"/>
                  <a:gd name="connsiteY1" fmla="*/ 0 h 225259"/>
                  <a:gd name="connsiteX2" fmla="*/ 104774 w 177942"/>
                  <a:gd name="connsiteY2" fmla="*/ 143256 h 225259"/>
                  <a:gd name="connsiteX3" fmla="*/ 146049 w 177942"/>
                  <a:gd name="connsiteY3" fmla="*/ 225259 h 225259"/>
                  <a:gd name="connsiteX4" fmla="*/ 6349 w 177942"/>
                  <a:gd name="connsiteY4" fmla="*/ 225259 h 225259"/>
                  <a:gd name="connsiteX5" fmla="*/ 6349 w 177942"/>
                  <a:gd name="connsiteY5" fmla="*/ 19431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70110 w 241703"/>
                  <a:gd name="connsiteY4" fmla="*/ 225259 h 225259"/>
                  <a:gd name="connsiteX5" fmla="*/ 0 w 241703"/>
                  <a:gd name="connsiteY5" fmla="*/ 7287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0 w 241703"/>
                  <a:gd name="connsiteY4" fmla="*/ 7287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0 w 241703"/>
                  <a:gd name="connsiteY4" fmla="*/ 7287 h 225259"/>
                  <a:gd name="connsiteX0" fmla="*/ 0 w 241703"/>
                  <a:gd name="connsiteY0" fmla="*/ 7287 h 225713"/>
                  <a:gd name="connsiteX1" fmla="*/ 117560 w 241703"/>
                  <a:gd name="connsiteY1" fmla="*/ 0 h 225713"/>
                  <a:gd name="connsiteX2" fmla="*/ 168535 w 241703"/>
                  <a:gd name="connsiteY2" fmla="*/ 143256 h 225713"/>
                  <a:gd name="connsiteX3" fmla="*/ 209810 w 241703"/>
                  <a:gd name="connsiteY3" fmla="*/ 225259 h 225713"/>
                  <a:gd name="connsiteX4" fmla="*/ 0 w 241703"/>
                  <a:gd name="connsiteY4" fmla="*/ 7287 h 225713"/>
                  <a:gd name="connsiteX0" fmla="*/ 0 w 241703"/>
                  <a:gd name="connsiteY0" fmla="*/ 17002 h 235428"/>
                  <a:gd name="connsiteX1" fmla="*/ 95420 w 241703"/>
                  <a:gd name="connsiteY1" fmla="*/ 0 h 235428"/>
                  <a:gd name="connsiteX2" fmla="*/ 168535 w 241703"/>
                  <a:gd name="connsiteY2" fmla="*/ 152971 h 235428"/>
                  <a:gd name="connsiteX3" fmla="*/ 209810 w 241703"/>
                  <a:gd name="connsiteY3" fmla="*/ 234974 h 235428"/>
                  <a:gd name="connsiteX4" fmla="*/ 0 w 241703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095" h="235428">
                    <a:moveTo>
                      <a:pt x="0" y="17002"/>
                    </a:moveTo>
                    <a:cubicBezTo>
                      <a:pt x="46567" y="17002"/>
                      <a:pt x="48853" y="0"/>
                      <a:pt x="95420" y="0"/>
                    </a:cubicBezTo>
                    <a:cubicBezTo>
                      <a:pt x="224887" y="19468"/>
                      <a:pt x="191818" y="118358"/>
                      <a:pt x="168535" y="152971"/>
                    </a:cubicBezTo>
                    <a:cubicBezTo>
                      <a:pt x="287068" y="180305"/>
                      <a:pt x="245737" y="240707"/>
                      <a:pt x="209810" y="234974"/>
                    </a:cubicBezTo>
                    <a:cubicBezTo>
                      <a:pt x="88213" y="244898"/>
                      <a:pt x="69937" y="89659"/>
                      <a:pt x="0" y="17002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6A60E080-2427-47E1-AB9E-F5AD1F8EF247}"/>
                  </a:ext>
                </a:extLst>
              </p:cNvPr>
              <p:cNvSpPr/>
              <p:nvPr/>
            </p:nvSpPr>
            <p:spPr>
              <a:xfrm rot="19013387">
                <a:off x="5334045" y="6092597"/>
                <a:ext cx="684089" cy="658114"/>
              </a:xfrm>
              <a:custGeom>
                <a:avLst/>
                <a:gdLst>
                  <a:gd name="connsiteX0" fmla="*/ 544806 w 547593"/>
                  <a:gd name="connsiteY0" fmla="*/ 6163 h 658113"/>
                  <a:gd name="connsiteX1" fmla="*/ 547593 w 547593"/>
                  <a:gd name="connsiteY1" fmla="*/ 68313 h 658113"/>
                  <a:gd name="connsiteX2" fmla="*/ 280585 w 547593"/>
                  <a:gd name="connsiteY2" fmla="*/ 630761 h 658113"/>
                  <a:gd name="connsiteX3" fmla="*/ 96881 w 547593"/>
                  <a:gd name="connsiteY3" fmla="*/ 133054 h 658113"/>
                  <a:gd name="connsiteX4" fmla="*/ 137883 w 547593"/>
                  <a:gd name="connsiteY4" fmla="*/ 79265 h 658113"/>
                  <a:gd name="connsiteX5" fmla="*/ 228091 w 547593"/>
                  <a:gd name="connsiteY5" fmla="*/ 39537 h 658113"/>
                  <a:gd name="connsiteX6" fmla="*/ 469458 w 547593"/>
                  <a:gd name="connsiteY6" fmla="*/ 0 h 658113"/>
                  <a:gd name="connsiteX7" fmla="*/ 544806 w 547593"/>
                  <a:gd name="connsiteY7" fmla="*/ 6163 h 65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7593" h="658113">
                    <a:moveTo>
                      <a:pt x="544806" y="6163"/>
                    </a:moveTo>
                    <a:lnTo>
                      <a:pt x="547593" y="68313"/>
                    </a:lnTo>
                    <a:cubicBezTo>
                      <a:pt x="534170" y="358011"/>
                      <a:pt x="348275" y="607061"/>
                      <a:pt x="280585" y="630761"/>
                    </a:cubicBezTo>
                    <a:cubicBezTo>
                      <a:pt x="168731" y="739045"/>
                      <a:pt x="-162511" y="516151"/>
                      <a:pt x="96881" y="133054"/>
                    </a:cubicBezTo>
                    <a:lnTo>
                      <a:pt x="137883" y="79265"/>
                    </a:lnTo>
                    <a:lnTo>
                      <a:pt x="228091" y="39537"/>
                    </a:lnTo>
                    <a:cubicBezTo>
                      <a:pt x="302278" y="14078"/>
                      <a:pt x="383841" y="0"/>
                      <a:pt x="469458" y="0"/>
                    </a:cubicBezTo>
                    <a:lnTo>
                      <a:pt x="544806" y="616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Rectangle 17">
                <a:extLst>
                  <a:ext uri="{FF2B5EF4-FFF2-40B4-BE49-F238E27FC236}">
                    <a16:creationId xmlns:a16="http://schemas.microsoft.com/office/drawing/2014/main" id="{F128E3AD-F536-4764-BFD4-51FAB05CB49E}"/>
                  </a:ext>
                </a:extLst>
              </p:cNvPr>
              <p:cNvSpPr/>
              <p:nvPr/>
            </p:nvSpPr>
            <p:spPr>
              <a:xfrm rot="20841340" flipH="1">
                <a:off x="2414781" y="5242860"/>
                <a:ext cx="1109961" cy="1606662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  <a:gd name="connsiteX0" fmla="*/ 6349 w 177942"/>
                  <a:gd name="connsiteY0" fmla="*/ 19431 h 225259"/>
                  <a:gd name="connsiteX1" fmla="*/ 53799 w 177942"/>
                  <a:gd name="connsiteY1" fmla="*/ 0 h 225259"/>
                  <a:gd name="connsiteX2" fmla="*/ 104774 w 177942"/>
                  <a:gd name="connsiteY2" fmla="*/ 143256 h 225259"/>
                  <a:gd name="connsiteX3" fmla="*/ 146049 w 177942"/>
                  <a:gd name="connsiteY3" fmla="*/ 225259 h 225259"/>
                  <a:gd name="connsiteX4" fmla="*/ 6349 w 177942"/>
                  <a:gd name="connsiteY4" fmla="*/ 225259 h 225259"/>
                  <a:gd name="connsiteX5" fmla="*/ 6349 w 177942"/>
                  <a:gd name="connsiteY5" fmla="*/ 19431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70110 w 241703"/>
                  <a:gd name="connsiteY4" fmla="*/ 225259 h 225259"/>
                  <a:gd name="connsiteX5" fmla="*/ 0 w 241703"/>
                  <a:gd name="connsiteY5" fmla="*/ 7287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0 w 241703"/>
                  <a:gd name="connsiteY4" fmla="*/ 7287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0 w 241703"/>
                  <a:gd name="connsiteY4" fmla="*/ 7287 h 225259"/>
                  <a:gd name="connsiteX0" fmla="*/ 0 w 241703"/>
                  <a:gd name="connsiteY0" fmla="*/ 7287 h 225713"/>
                  <a:gd name="connsiteX1" fmla="*/ 117560 w 241703"/>
                  <a:gd name="connsiteY1" fmla="*/ 0 h 225713"/>
                  <a:gd name="connsiteX2" fmla="*/ 168535 w 241703"/>
                  <a:gd name="connsiteY2" fmla="*/ 143256 h 225713"/>
                  <a:gd name="connsiteX3" fmla="*/ 209810 w 241703"/>
                  <a:gd name="connsiteY3" fmla="*/ 225259 h 225713"/>
                  <a:gd name="connsiteX4" fmla="*/ 0 w 241703"/>
                  <a:gd name="connsiteY4" fmla="*/ 7287 h 225713"/>
                  <a:gd name="connsiteX0" fmla="*/ 0 w 241703"/>
                  <a:gd name="connsiteY0" fmla="*/ 17002 h 235428"/>
                  <a:gd name="connsiteX1" fmla="*/ 95420 w 241703"/>
                  <a:gd name="connsiteY1" fmla="*/ 0 h 235428"/>
                  <a:gd name="connsiteX2" fmla="*/ 168535 w 241703"/>
                  <a:gd name="connsiteY2" fmla="*/ 152971 h 235428"/>
                  <a:gd name="connsiteX3" fmla="*/ 209810 w 241703"/>
                  <a:gd name="connsiteY3" fmla="*/ 234974 h 235428"/>
                  <a:gd name="connsiteX4" fmla="*/ 0 w 241703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095" h="235428">
                    <a:moveTo>
                      <a:pt x="0" y="17002"/>
                    </a:moveTo>
                    <a:cubicBezTo>
                      <a:pt x="46567" y="17002"/>
                      <a:pt x="48853" y="0"/>
                      <a:pt x="95420" y="0"/>
                    </a:cubicBezTo>
                    <a:cubicBezTo>
                      <a:pt x="224887" y="19468"/>
                      <a:pt x="191818" y="118358"/>
                      <a:pt x="168535" y="152971"/>
                    </a:cubicBezTo>
                    <a:cubicBezTo>
                      <a:pt x="287068" y="180305"/>
                      <a:pt x="245737" y="240707"/>
                      <a:pt x="209810" y="234974"/>
                    </a:cubicBezTo>
                    <a:cubicBezTo>
                      <a:pt x="88213" y="244898"/>
                      <a:pt x="69937" y="89659"/>
                      <a:pt x="0" y="17002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8B10F5D6-DE99-414C-86C5-59CC5C6E181B}"/>
                  </a:ext>
                </a:extLst>
              </p:cNvPr>
              <p:cNvSpPr/>
              <p:nvPr/>
            </p:nvSpPr>
            <p:spPr>
              <a:xfrm rot="757088">
                <a:off x="2576561" y="6292600"/>
                <a:ext cx="585204" cy="658114"/>
              </a:xfrm>
              <a:custGeom>
                <a:avLst/>
                <a:gdLst>
                  <a:gd name="connsiteX0" fmla="*/ 544806 w 547593"/>
                  <a:gd name="connsiteY0" fmla="*/ 6163 h 658113"/>
                  <a:gd name="connsiteX1" fmla="*/ 547593 w 547593"/>
                  <a:gd name="connsiteY1" fmla="*/ 68313 h 658113"/>
                  <a:gd name="connsiteX2" fmla="*/ 280585 w 547593"/>
                  <a:gd name="connsiteY2" fmla="*/ 630761 h 658113"/>
                  <a:gd name="connsiteX3" fmla="*/ 96881 w 547593"/>
                  <a:gd name="connsiteY3" fmla="*/ 133054 h 658113"/>
                  <a:gd name="connsiteX4" fmla="*/ 137883 w 547593"/>
                  <a:gd name="connsiteY4" fmla="*/ 79265 h 658113"/>
                  <a:gd name="connsiteX5" fmla="*/ 228091 w 547593"/>
                  <a:gd name="connsiteY5" fmla="*/ 39537 h 658113"/>
                  <a:gd name="connsiteX6" fmla="*/ 469458 w 547593"/>
                  <a:gd name="connsiteY6" fmla="*/ 0 h 658113"/>
                  <a:gd name="connsiteX7" fmla="*/ 544806 w 547593"/>
                  <a:gd name="connsiteY7" fmla="*/ 6163 h 65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7593" h="658113">
                    <a:moveTo>
                      <a:pt x="544806" y="6163"/>
                    </a:moveTo>
                    <a:lnTo>
                      <a:pt x="547593" y="68313"/>
                    </a:lnTo>
                    <a:cubicBezTo>
                      <a:pt x="534170" y="358011"/>
                      <a:pt x="348275" y="607061"/>
                      <a:pt x="280585" y="630761"/>
                    </a:cubicBezTo>
                    <a:cubicBezTo>
                      <a:pt x="168731" y="739045"/>
                      <a:pt x="-162511" y="516151"/>
                      <a:pt x="96881" y="133054"/>
                    </a:cubicBezTo>
                    <a:lnTo>
                      <a:pt x="137883" y="79265"/>
                    </a:lnTo>
                    <a:lnTo>
                      <a:pt x="228091" y="39537"/>
                    </a:lnTo>
                    <a:cubicBezTo>
                      <a:pt x="302278" y="14078"/>
                      <a:pt x="383841" y="0"/>
                      <a:pt x="469458" y="0"/>
                    </a:cubicBezTo>
                    <a:lnTo>
                      <a:pt x="544806" y="616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Rectangle 19">
                <a:extLst>
                  <a:ext uri="{FF2B5EF4-FFF2-40B4-BE49-F238E27FC236}">
                    <a16:creationId xmlns:a16="http://schemas.microsoft.com/office/drawing/2014/main" id="{43563819-BC19-4870-B359-E8E2CB086A5A}"/>
                  </a:ext>
                </a:extLst>
              </p:cNvPr>
              <p:cNvSpPr/>
              <p:nvPr/>
            </p:nvSpPr>
            <p:spPr>
              <a:xfrm rot="4293422" flipH="1">
                <a:off x="5799208" y="3566204"/>
                <a:ext cx="1399903" cy="2707828"/>
              </a:xfrm>
              <a:custGeom>
                <a:avLst/>
                <a:gdLst>
                  <a:gd name="connsiteX0" fmla="*/ 0 w 288784"/>
                  <a:gd name="connsiteY0" fmla="*/ 0 h 587722"/>
                  <a:gd name="connsiteX1" fmla="*/ 288784 w 288784"/>
                  <a:gd name="connsiteY1" fmla="*/ 0 h 587722"/>
                  <a:gd name="connsiteX2" fmla="*/ 288784 w 288784"/>
                  <a:gd name="connsiteY2" fmla="*/ 587722 h 587722"/>
                  <a:gd name="connsiteX3" fmla="*/ 0 w 288784"/>
                  <a:gd name="connsiteY3" fmla="*/ 587722 h 587722"/>
                  <a:gd name="connsiteX4" fmla="*/ 0 w 288784"/>
                  <a:gd name="connsiteY4" fmla="*/ 0 h 587722"/>
                  <a:gd name="connsiteX0" fmla="*/ 0 w 288784"/>
                  <a:gd name="connsiteY0" fmla="*/ 0 h 587722"/>
                  <a:gd name="connsiteX1" fmla="*/ 288784 w 288784"/>
                  <a:gd name="connsiteY1" fmla="*/ 0 h 587722"/>
                  <a:gd name="connsiteX2" fmla="*/ 288784 w 288784"/>
                  <a:gd name="connsiteY2" fmla="*/ 587722 h 587722"/>
                  <a:gd name="connsiteX3" fmla="*/ 44450 w 288784"/>
                  <a:gd name="connsiteY3" fmla="*/ 463897 h 587722"/>
                  <a:gd name="connsiteX4" fmla="*/ 0 w 288784"/>
                  <a:gd name="connsiteY4" fmla="*/ 0 h 587722"/>
                  <a:gd name="connsiteX0" fmla="*/ 0 w 288784"/>
                  <a:gd name="connsiteY0" fmla="*/ 0 h 588918"/>
                  <a:gd name="connsiteX1" fmla="*/ 288784 w 288784"/>
                  <a:gd name="connsiteY1" fmla="*/ 0 h 588918"/>
                  <a:gd name="connsiteX2" fmla="*/ 288784 w 288784"/>
                  <a:gd name="connsiteY2" fmla="*/ 587722 h 588918"/>
                  <a:gd name="connsiteX3" fmla="*/ 44450 w 288784"/>
                  <a:gd name="connsiteY3" fmla="*/ 463897 h 588918"/>
                  <a:gd name="connsiteX4" fmla="*/ 0 w 288784"/>
                  <a:gd name="connsiteY4" fmla="*/ 0 h 588918"/>
                  <a:gd name="connsiteX0" fmla="*/ 0 w 288784"/>
                  <a:gd name="connsiteY0" fmla="*/ 0 h 611638"/>
                  <a:gd name="connsiteX1" fmla="*/ 288784 w 288784"/>
                  <a:gd name="connsiteY1" fmla="*/ 0 h 611638"/>
                  <a:gd name="connsiteX2" fmla="*/ 288784 w 288784"/>
                  <a:gd name="connsiteY2" fmla="*/ 587722 h 611638"/>
                  <a:gd name="connsiteX3" fmla="*/ 44450 w 288784"/>
                  <a:gd name="connsiteY3" fmla="*/ 463897 h 611638"/>
                  <a:gd name="connsiteX4" fmla="*/ 0 w 288784"/>
                  <a:gd name="connsiteY4" fmla="*/ 0 h 611638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0 w 288784"/>
                  <a:gd name="connsiteY4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98309"/>
                  <a:gd name="connsiteY0" fmla="*/ 0 h 608197"/>
                  <a:gd name="connsiteX1" fmla="*/ 298309 w 298309"/>
                  <a:gd name="connsiteY1" fmla="*/ 9525 h 608197"/>
                  <a:gd name="connsiteX2" fmla="*/ 298309 w 298309"/>
                  <a:gd name="connsiteY2" fmla="*/ 597247 h 608197"/>
                  <a:gd name="connsiteX3" fmla="*/ 53975 w 298309"/>
                  <a:gd name="connsiteY3" fmla="*/ 473422 h 608197"/>
                  <a:gd name="connsiteX4" fmla="*/ 104775 w 298309"/>
                  <a:gd name="connsiteY4" fmla="*/ 98425 h 608197"/>
                  <a:gd name="connsiteX5" fmla="*/ 0 w 298309"/>
                  <a:gd name="connsiteY5" fmla="*/ 0 h 608197"/>
                  <a:gd name="connsiteX0" fmla="*/ 86841 w 385150"/>
                  <a:gd name="connsiteY0" fmla="*/ 0 h 608197"/>
                  <a:gd name="connsiteX1" fmla="*/ 385150 w 385150"/>
                  <a:gd name="connsiteY1" fmla="*/ 9525 h 608197"/>
                  <a:gd name="connsiteX2" fmla="*/ 385150 w 385150"/>
                  <a:gd name="connsiteY2" fmla="*/ 597247 h 608197"/>
                  <a:gd name="connsiteX3" fmla="*/ 140816 w 385150"/>
                  <a:gd name="connsiteY3" fmla="*/ 473422 h 608197"/>
                  <a:gd name="connsiteX4" fmla="*/ 191616 w 385150"/>
                  <a:gd name="connsiteY4" fmla="*/ 98425 h 608197"/>
                  <a:gd name="connsiteX5" fmla="*/ 86841 w 385150"/>
                  <a:gd name="connsiteY5" fmla="*/ 0 h 608197"/>
                  <a:gd name="connsiteX0" fmla="*/ 14553 w 312862"/>
                  <a:gd name="connsiteY0" fmla="*/ 0 h 608197"/>
                  <a:gd name="connsiteX1" fmla="*/ 312862 w 312862"/>
                  <a:gd name="connsiteY1" fmla="*/ 9525 h 608197"/>
                  <a:gd name="connsiteX2" fmla="*/ 312862 w 312862"/>
                  <a:gd name="connsiteY2" fmla="*/ 597247 h 608197"/>
                  <a:gd name="connsiteX3" fmla="*/ 68528 w 312862"/>
                  <a:gd name="connsiteY3" fmla="*/ 473422 h 608197"/>
                  <a:gd name="connsiteX4" fmla="*/ 119328 w 312862"/>
                  <a:gd name="connsiteY4" fmla="*/ 98425 h 608197"/>
                  <a:gd name="connsiteX5" fmla="*/ 59004 w 312862"/>
                  <a:gd name="connsiteY5" fmla="*/ 60326 h 608197"/>
                  <a:gd name="connsiteX6" fmla="*/ 14553 w 312862"/>
                  <a:gd name="connsiteY6" fmla="*/ 0 h 608197"/>
                  <a:gd name="connsiteX0" fmla="*/ 34996 w 333305"/>
                  <a:gd name="connsiteY0" fmla="*/ 0 h 608197"/>
                  <a:gd name="connsiteX1" fmla="*/ 333305 w 333305"/>
                  <a:gd name="connsiteY1" fmla="*/ 9525 h 608197"/>
                  <a:gd name="connsiteX2" fmla="*/ 333305 w 333305"/>
                  <a:gd name="connsiteY2" fmla="*/ 597247 h 608197"/>
                  <a:gd name="connsiteX3" fmla="*/ 88971 w 333305"/>
                  <a:gd name="connsiteY3" fmla="*/ 473422 h 608197"/>
                  <a:gd name="connsiteX4" fmla="*/ 139771 w 333305"/>
                  <a:gd name="connsiteY4" fmla="*/ 98425 h 608197"/>
                  <a:gd name="connsiteX5" fmla="*/ 79447 w 333305"/>
                  <a:gd name="connsiteY5" fmla="*/ 60326 h 608197"/>
                  <a:gd name="connsiteX6" fmla="*/ 34996 w 333305"/>
                  <a:gd name="connsiteY6" fmla="*/ 0 h 608197"/>
                  <a:gd name="connsiteX0" fmla="*/ 80411 w 378720"/>
                  <a:gd name="connsiteY0" fmla="*/ 0 h 608197"/>
                  <a:gd name="connsiteX1" fmla="*/ 378720 w 378720"/>
                  <a:gd name="connsiteY1" fmla="*/ 9525 h 608197"/>
                  <a:gd name="connsiteX2" fmla="*/ 378720 w 378720"/>
                  <a:gd name="connsiteY2" fmla="*/ 597247 h 608197"/>
                  <a:gd name="connsiteX3" fmla="*/ 134386 w 378720"/>
                  <a:gd name="connsiteY3" fmla="*/ 473422 h 608197"/>
                  <a:gd name="connsiteX4" fmla="*/ 185186 w 378720"/>
                  <a:gd name="connsiteY4" fmla="*/ 98425 h 608197"/>
                  <a:gd name="connsiteX5" fmla="*/ 124862 w 378720"/>
                  <a:gd name="connsiteY5" fmla="*/ 60326 h 608197"/>
                  <a:gd name="connsiteX6" fmla="*/ 1038 w 378720"/>
                  <a:gd name="connsiteY6" fmla="*/ 136526 h 608197"/>
                  <a:gd name="connsiteX7" fmla="*/ 80411 w 378720"/>
                  <a:gd name="connsiteY7" fmla="*/ 0 h 608197"/>
                  <a:gd name="connsiteX0" fmla="*/ 50900 w 349209"/>
                  <a:gd name="connsiteY0" fmla="*/ 0 h 608197"/>
                  <a:gd name="connsiteX1" fmla="*/ 349209 w 349209"/>
                  <a:gd name="connsiteY1" fmla="*/ 9525 h 608197"/>
                  <a:gd name="connsiteX2" fmla="*/ 349209 w 349209"/>
                  <a:gd name="connsiteY2" fmla="*/ 597247 h 608197"/>
                  <a:gd name="connsiteX3" fmla="*/ 104875 w 349209"/>
                  <a:gd name="connsiteY3" fmla="*/ 473422 h 608197"/>
                  <a:gd name="connsiteX4" fmla="*/ 155675 w 349209"/>
                  <a:gd name="connsiteY4" fmla="*/ 98425 h 608197"/>
                  <a:gd name="connsiteX5" fmla="*/ 95351 w 349209"/>
                  <a:gd name="connsiteY5" fmla="*/ 60326 h 608197"/>
                  <a:gd name="connsiteX6" fmla="*/ 3277 w 349209"/>
                  <a:gd name="connsiteY6" fmla="*/ 146051 h 608197"/>
                  <a:gd name="connsiteX7" fmla="*/ 50900 w 349209"/>
                  <a:gd name="connsiteY7" fmla="*/ 0 h 608197"/>
                  <a:gd name="connsiteX0" fmla="*/ 92866 w 391175"/>
                  <a:gd name="connsiteY0" fmla="*/ 0 h 608197"/>
                  <a:gd name="connsiteX1" fmla="*/ 391175 w 391175"/>
                  <a:gd name="connsiteY1" fmla="*/ 9525 h 608197"/>
                  <a:gd name="connsiteX2" fmla="*/ 391175 w 391175"/>
                  <a:gd name="connsiteY2" fmla="*/ 597247 h 608197"/>
                  <a:gd name="connsiteX3" fmla="*/ 146841 w 391175"/>
                  <a:gd name="connsiteY3" fmla="*/ 473422 h 608197"/>
                  <a:gd name="connsiteX4" fmla="*/ 197641 w 391175"/>
                  <a:gd name="connsiteY4" fmla="*/ 98425 h 608197"/>
                  <a:gd name="connsiteX5" fmla="*/ 137317 w 391175"/>
                  <a:gd name="connsiteY5" fmla="*/ 60326 h 608197"/>
                  <a:gd name="connsiteX6" fmla="*/ 793 w 391175"/>
                  <a:gd name="connsiteY6" fmla="*/ 123826 h 608197"/>
                  <a:gd name="connsiteX7" fmla="*/ 92866 w 391175"/>
                  <a:gd name="connsiteY7" fmla="*/ 0 h 608197"/>
                  <a:gd name="connsiteX0" fmla="*/ 71189 w 369498"/>
                  <a:gd name="connsiteY0" fmla="*/ 0 h 608197"/>
                  <a:gd name="connsiteX1" fmla="*/ 369498 w 369498"/>
                  <a:gd name="connsiteY1" fmla="*/ 9525 h 608197"/>
                  <a:gd name="connsiteX2" fmla="*/ 369498 w 369498"/>
                  <a:gd name="connsiteY2" fmla="*/ 597247 h 608197"/>
                  <a:gd name="connsiteX3" fmla="*/ 125164 w 369498"/>
                  <a:gd name="connsiteY3" fmla="*/ 473422 h 608197"/>
                  <a:gd name="connsiteX4" fmla="*/ 175964 w 369498"/>
                  <a:gd name="connsiteY4" fmla="*/ 98425 h 608197"/>
                  <a:gd name="connsiteX5" fmla="*/ 115640 w 369498"/>
                  <a:gd name="connsiteY5" fmla="*/ 60326 h 608197"/>
                  <a:gd name="connsiteX6" fmla="*/ 1341 w 369498"/>
                  <a:gd name="connsiteY6" fmla="*/ 133351 h 608197"/>
                  <a:gd name="connsiteX7" fmla="*/ 71189 w 369498"/>
                  <a:gd name="connsiteY7" fmla="*/ 0 h 608197"/>
                  <a:gd name="connsiteX0" fmla="*/ 71189 w 369498"/>
                  <a:gd name="connsiteY0" fmla="*/ 0 h 608197"/>
                  <a:gd name="connsiteX1" fmla="*/ 252023 w 369498"/>
                  <a:gd name="connsiteY1" fmla="*/ 107950 h 608197"/>
                  <a:gd name="connsiteX2" fmla="*/ 369498 w 369498"/>
                  <a:gd name="connsiteY2" fmla="*/ 597247 h 608197"/>
                  <a:gd name="connsiteX3" fmla="*/ 125164 w 369498"/>
                  <a:gd name="connsiteY3" fmla="*/ 473422 h 608197"/>
                  <a:gd name="connsiteX4" fmla="*/ 175964 w 369498"/>
                  <a:gd name="connsiteY4" fmla="*/ 98425 h 608197"/>
                  <a:gd name="connsiteX5" fmla="*/ 115640 w 369498"/>
                  <a:gd name="connsiteY5" fmla="*/ 60326 h 608197"/>
                  <a:gd name="connsiteX6" fmla="*/ 1341 w 369498"/>
                  <a:gd name="connsiteY6" fmla="*/ 133351 h 608197"/>
                  <a:gd name="connsiteX7" fmla="*/ 71189 w 369498"/>
                  <a:gd name="connsiteY7" fmla="*/ 0 h 608197"/>
                  <a:gd name="connsiteX0" fmla="*/ 71189 w 369498"/>
                  <a:gd name="connsiteY0" fmla="*/ 8177 h 616374"/>
                  <a:gd name="connsiteX1" fmla="*/ 252023 w 369498"/>
                  <a:gd name="connsiteY1" fmla="*/ 116127 h 616374"/>
                  <a:gd name="connsiteX2" fmla="*/ 369498 w 369498"/>
                  <a:gd name="connsiteY2" fmla="*/ 605424 h 616374"/>
                  <a:gd name="connsiteX3" fmla="*/ 125164 w 369498"/>
                  <a:gd name="connsiteY3" fmla="*/ 481599 h 616374"/>
                  <a:gd name="connsiteX4" fmla="*/ 175964 w 369498"/>
                  <a:gd name="connsiteY4" fmla="*/ 106602 h 616374"/>
                  <a:gd name="connsiteX5" fmla="*/ 115640 w 369498"/>
                  <a:gd name="connsiteY5" fmla="*/ 68503 h 616374"/>
                  <a:gd name="connsiteX6" fmla="*/ 1341 w 369498"/>
                  <a:gd name="connsiteY6" fmla="*/ 141528 h 616374"/>
                  <a:gd name="connsiteX7" fmla="*/ 71189 w 369498"/>
                  <a:gd name="connsiteY7" fmla="*/ 8177 h 616374"/>
                  <a:gd name="connsiteX0" fmla="*/ 71189 w 369498"/>
                  <a:gd name="connsiteY0" fmla="*/ 8177 h 616374"/>
                  <a:gd name="connsiteX1" fmla="*/ 252023 w 369498"/>
                  <a:gd name="connsiteY1" fmla="*/ 116127 h 616374"/>
                  <a:gd name="connsiteX2" fmla="*/ 369498 w 369498"/>
                  <a:gd name="connsiteY2" fmla="*/ 605424 h 616374"/>
                  <a:gd name="connsiteX3" fmla="*/ 125164 w 369498"/>
                  <a:gd name="connsiteY3" fmla="*/ 481599 h 616374"/>
                  <a:gd name="connsiteX4" fmla="*/ 175964 w 369498"/>
                  <a:gd name="connsiteY4" fmla="*/ 106602 h 616374"/>
                  <a:gd name="connsiteX5" fmla="*/ 115640 w 369498"/>
                  <a:gd name="connsiteY5" fmla="*/ 68503 h 616374"/>
                  <a:gd name="connsiteX6" fmla="*/ 1341 w 369498"/>
                  <a:gd name="connsiteY6" fmla="*/ 141528 h 616374"/>
                  <a:gd name="connsiteX7" fmla="*/ 71189 w 369498"/>
                  <a:gd name="connsiteY7" fmla="*/ 8177 h 616374"/>
                  <a:gd name="connsiteX0" fmla="*/ 71189 w 369498"/>
                  <a:gd name="connsiteY0" fmla="*/ 24857 h 633054"/>
                  <a:gd name="connsiteX1" fmla="*/ 252023 w 369498"/>
                  <a:gd name="connsiteY1" fmla="*/ 132807 h 633054"/>
                  <a:gd name="connsiteX2" fmla="*/ 369498 w 369498"/>
                  <a:gd name="connsiteY2" fmla="*/ 622104 h 633054"/>
                  <a:gd name="connsiteX3" fmla="*/ 125164 w 369498"/>
                  <a:gd name="connsiteY3" fmla="*/ 498279 h 633054"/>
                  <a:gd name="connsiteX4" fmla="*/ 175964 w 369498"/>
                  <a:gd name="connsiteY4" fmla="*/ 123282 h 633054"/>
                  <a:gd name="connsiteX5" fmla="*/ 115640 w 369498"/>
                  <a:gd name="connsiteY5" fmla="*/ 85183 h 633054"/>
                  <a:gd name="connsiteX6" fmla="*/ 1341 w 369498"/>
                  <a:gd name="connsiteY6" fmla="*/ 158208 h 633054"/>
                  <a:gd name="connsiteX7" fmla="*/ 71189 w 369498"/>
                  <a:gd name="connsiteY7" fmla="*/ 24857 h 633054"/>
                  <a:gd name="connsiteX0" fmla="*/ 71189 w 369498"/>
                  <a:gd name="connsiteY0" fmla="*/ 17472 h 625669"/>
                  <a:gd name="connsiteX1" fmla="*/ 252023 w 369498"/>
                  <a:gd name="connsiteY1" fmla="*/ 125422 h 625669"/>
                  <a:gd name="connsiteX2" fmla="*/ 369498 w 369498"/>
                  <a:gd name="connsiteY2" fmla="*/ 614719 h 625669"/>
                  <a:gd name="connsiteX3" fmla="*/ 125164 w 369498"/>
                  <a:gd name="connsiteY3" fmla="*/ 490894 h 625669"/>
                  <a:gd name="connsiteX4" fmla="*/ 175964 w 369498"/>
                  <a:gd name="connsiteY4" fmla="*/ 115897 h 625669"/>
                  <a:gd name="connsiteX5" fmla="*/ 115640 w 369498"/>
                  <a:gd name="connsiteY5" fmla="*/ 77798 h 625669"/>
                  <a:gd name="connsiteX6" fmla="*/ 1341 w 369498"/>
                  <a:gd name="connsiteY6" fmla="*/ 150823 h 625669"/>
                  <a:gd name="connsiteX7" fmla="*/ 71189 w 369498"/>
                  <a:gd name="connsiteY7" fmla="*/ 17472 h 625669"/>
                  <a:gd name="connsiteX0" fmla="*/ 71189 w 369498"/>
                  <a:gd name="connsiteY0" fmla="*/ 8473 h 616670"/>
                  <a:gd name="connsiteX1" fmla="*/ 252023 w 369498"/>
                  <a:gd name="connsiteY1" fmla="*/ 116423 h 616670"/>
                  <a:gd name="connsiteX2" fmla="*/ 369498 w 369498"/>
                  <a:gd name="connsiteY2" fmla="*/ 605720 h 616670"/>
                  <a:gd name="connsiteX3" fmla="*/ 125164 w 369498"/>
                  <a:gd name="connsiteY3" fmla="*/ 481895 h 616670"/>
                  <a:gd name="connsiteX4" fmla="*/ 175964 w 369498"/>
                  <a:gd name="connsiteY4" fmla="*/ 106898 h 616670"/>
                  <a:gd name="connsiteX5" fmla="*/ 115640 w 369498"/>
                  <a:gd name="connsiteY5" fmla="*/ 68799 h 616670"/>
                  <a:gd name="connsiteX6" fmla="*/ 1341 w 369498"/>
                  <a:gd name="connsiteY6" fmla="*/ 141824 h 616670"/>
                  <a:gd name="connsiteX7" fmla="*/ 71189 w 369498"/>
                  <a:gd name="connsiteY7" fmla="*/ 8473 h 616670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115640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99765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99765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7321 w 404205"/>
                  <a:gd name="connsiteY0" fmla="*/ 5389 h 613586"/>
                  <a:gd name="connsiteX1" fmla="*/ 258155 w 404205"/>
                  <a:gd name="connsiteY1" fmla="*/ 113339 h 613586"/>
                  <a:gd name="connsiteX2" fmla="*/ 404205 w 404205"/>
                  <a:gd name="connsiteY2" fmla="*/ 602636 h 613586"/>
                  <a:gd name="connsiteX3" fmla="*/ 131296 w 404205"/>
                  <a:gd name="connsiteY3" fmla="*/ 478811 h 613586"/>
                  <a:gd name="connsiteX4" fmla="*/ 182096 w 404205"/>
                  <a:gd name="connsiteY4" fmla="*/ 103814 h 613586"/>
                  <a:gd name="connsiteX5" fmla="*/ 105897 w 404205"/>
                  <a:gd name="connsiteY5" fmla="*/ 65715 h 613586"/>
                  <a:gd name="connsiteX6" fmla="*/ 1123 w 404205"/>
                  <a:gd name="connsiteY6" fmla="*/ 138740 h 613586"/>
                  <a:gd name="connsiteX7" fmla="*/ 77321 w 404205"/>
                  <a:gd name="connsiteY7" fmla="*/ 5389 h 613586"/>
                  <a:gd name="connsiteX0" fmla="*/ 77321 w 404205"/>
                  <a:gd name="connsiteY0" fmla="*/ 5389 h 613586"/>
                  <a:gd name="connsiteX1" fmla="*/ 258155 w 404205"/>
                  <a:gd name="connsiteY1" fmla="*/ 113339 h 613586"/>
                  <a:gd name="connsiteX2" fmla="*/ 404205 w 404205"/>
                  <a:gd name="connsiteY2" fmla="*/ 602636 h 613586"/>
                  <a:gd name="connsiteX3" fmla="*/ 131296 w 404205"/>
                  <a:gd name="connsiteY3" fmla="*/ 478811 h 613586"/>
                  <a:gd name="connsiteX4" fmla="*/ 182096 w 404205"/>
                  <a:gd name="connsiteY4" fmla="*/ 103814 h 613586"/>
                  <a:gd name="connsiteX5" fmla="*/ 105897 w 404205"/>
                  <a:gd name="connsiteY5" fmla="*/ 65715 h 613586"/>
                  <a:gd name="connsiteX6" fmla="*/ 1123 w 404205"/>
                  <a:gd name="connsiteY6" fmla="*/ 138740 h 613586"/>
                  <a:gd name="connsiteX7" fmla="*/ 77321 w 404205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14884 h 623081"/>
                  <a:gd name="connsiteX1" fmla="*/ 264346 w 410396"/>
                  <a:gd name="connsiteY1" fmla="*/ 122834 h 623081"/>
                  <a:gd name="connsiteX2" fmla="*/ 410396 w 410396"/>
                  <a:gd name="connsiteY2" fmla="*/ 612131 h 623081"/>
                  <a:gd name="connsiteX3" fmla="*/ 137487 w 410396"/>
                  <a:gd name="connsiteY3" fmla="*/ 488306 h 623081"/>
                  <a:gd name="connsiteX4" fmla="*/ 188287 w 410396"/>
                  <a:gd name="connsiteY4" fmla="*/ 113309 h 623081"/>
                  <a:gd name="connsiteX5" fmla="*/ 112088 w 410396"/>
                  <a:gd name="connsiteY5" fmla="*/ 75210 h 623081"/>
                  <a:gd name="connsiteX6" fmla="*/ 964 w 410396"/>
                  <a:gd name="connsiteY6" fmla="*/ 141885 h 623081"/>
                  <a:gd name="connsiteX7" fmla="*/ 83512 w 410396"/>
                  <a:gd name="connsiteY7" fmla="*/ 14884 h 623081"/>
                  <a:gd name="connsiteX0" fmla="*/ 83512 w 410396"/>
                  <a:gd name="connsiteY0" fmla="*/ 6729 h 614926"/>
                  <a:gd name="connsiteX1" fmla="*/ 264346 w 410396"/>
                  <a:gd name="connsiteY1" fmla="*/ 114679 h 614926"/>
                  <a:gd name="connsiteX2" fmla="*/ 410396 w 410396"/>
                  <a:gd name="connsiteY2" fmla="*/ 603976 h 614926"/>
                  <a:gd name="connsiteX3" fmla="*/ 137487 w 410396"/>
                  <a:gd name="connsiteY3" fmla="*/ 480151 h 614926"/>
                  <a:gd name="connsiteX4" fmla="*/ 188287 w 410396"/>
                  <a:gd name="connsiteY4" fmla="*/ 105154 h 614926"/>
                  <a:gd name="connsiteX5" fmla="*/ 112088 w 410396"/>
                  <a:gd name="connsiteY5" fmla="*/ 67055 h 614926"/>
                  <a:gd name="connsiteX6" fmla="*/ 964 w 410396"/>
                  <a:gd name="connsiteY6" fmla="*/ 133730 h 614926"/>
                  <a:gd name="connsiteX7" fmla="*/ 83512 w 410396"/>
                  <a:gd name="connsiteY7" fmla="*/ 6729 h 614926"/>
                  <a:gd name="connsiteX0" fmla="*/ 83512 w 410396"/>
                  <a:gd name="connsiteY0" fmla="*/ 12830 h 621027"/>
                  <a:gd name="connsiteX1" fmla="*/ 264346 w 410396"/>
                  <a:gd name="connsiteY1" fmla="*/ 120780 h 621027"/>
                  <a:gd name="connsiteX2" fmla="*/ 410396 w 410396"/>
                  <a:gd name="connsiteY2" fmla="*/ 610077 h 621027"/>
                  <a:gd name="connsiteX3" fmla="*/ 137487 w 410396"/>
                  <a:gd name="connsiteY3" fmla="*/ 486252 h 621027"/>
                  <a:gd name="connsiteX4" fmla="*/ 188287 w 410396"/>
                  <a:gd name="connsiteY4" fmla="*/ 111255 h 621027"/>
                  <a:gd name="connsiteX5" fmla="*/ 112088 w 410396"/>
                  <a:gd name="connsiteY5" fmla="*/ 73156 h 621027"/>
                  <a:gd name="connsiteX6" fmla="*/ 964 w 410396"/>
                  <a:gd name="connsiteY6" fmla="*/ 139831 h 621027"/>
                  <a:gd name="connsiteX7" fmla="*/ 83512 w 410396"/>
                  <a:gd name="connsiteY7" fmla="*/ 12830 h 621027"/>
                  <a:gd name="connsiteX0" fmla="*/ 90523 w 410263"/>
                  <a:gd name="connsiteY0" fmla="*/ 9680 h 627402"/>
                  <a:gd name="connsiteX1" fmla="*/ 264213 w 410263"/>
                  <a:gd name="connsiteY1" fmla="*/ 127155 h 627402"/>
                  <a:gd name="connsiteX2" fmla="*/ 410263 w 410263"/>
                  <a:gd name="connsiteY2" fmla="*/ 616452 h 627402"/>
                  <a:gd name="connsiteX3" fmla="*/ 137354 w 410263"/>
                  <a:gd name="connsiteY3" fmla="*/ 492627 h 627402"/>
                  <a:gd name="connsiteX4" fmla="*/ 188154 w 410263"/>
                  <a:gd name="connsiteY4" fmla="*/ 117630 h 627402"/>
                  <a:gd name="connsiteX5" fmla="*/ 111955 w 410263"/>
                  <a:gd name="connsiteY5" fmla="*/ 79531 h 627402"/>
                  <a:gd name="connsiteX6" fmla="*/ 831 w 410263"/>
                  <a:gd name="connsiteY6" fmla="*/ 146206 h 627402"/>
                  <a:gd name="connsiteX7" fmla="*/ 90523 w 410263"/>
                  <a:gd name="connsiteY7" fmla="*/ 9680 h 627402"/>
                  <a:gd name="connsiteX0" fmla="*/ 92867 w 410226"/>
                  <a:gd name="connsiteY0" fmla="*/ 8307 h 630792"/>
                  <a:gd name="connsiteX1" fmla="*/ 264176 w 410226"/>
                  <a:gd name="connsiteY1" fmla="*/ 130545 h 630792"/>
                  <a:gd name="connsiteX2" fmla="*/ 410226 w 410226"/>
                  <a:gd name="connsiteY2" fmla="*/ 619842 h 630792"/>
                  <a:gd name="connsiteX3" fmla="*/ 137317 w 410226"/>
                  <a:gd name="connsiteY3" fmla="*/ 496017 h 630792"/>
                  <a:gd name="connsiteX4" fmla="*/ 188117 w 410226"/>
                  <a:gd name="connsiteY4" fmla="*/ 121020 h 630792"/>
                  <a:gd name="connsiteX5" fmla="*/ 111918 w 410226"/>
                  <a:gd name="connsiteY5" fmla="*/ 82921 h 630792"/>
                  <a:gd name="connsiteX6" fmla="*/ 794 w 410226"/>
                  <a:gd name="connsiteY6" fmla="*/ 149596 h 630792"/>
                  <a:gd name="connsiteX7" fmla="*/ 92867 w 410226"/>
                  <a:gd name="connsiteY7" fmla="*/ 8307 h 630792"/>
                  <a:gd name="connsiteX0" fmla="*/ 92867 w 410226"/>
                  <a:gd name="connsiteY0" fmla="*/ 908 h 623393"/>
                  <a:gd name="connsiteX1" fmla="*/ 264176 w 410226"/>
                  <a:gd name="connsiteY1" fmla="*/ 123146 h 623393"/>
                  <a:gd name="connsiteX2" fmla="*/ 410226 w 410226"/>
                  <a:gd name="connsiteY2" fmla="*/ 612443 h 623393"/>
                  <a:gd name="connsiteX3" fmla="*/ 137317 w 410226"/>
                  <a:gd name="connsiteY3" fmla="*/ 488618 h 623393"/>
                  <a:gd name="connsiteX4" fmla="*/ 188117 w 410226"/>
                  <a:gd name="connsiteY4" fmla="*/ 113621 h 623393"/>
                  <a:gd name="connsiteX5" fmla="*/ 111918 w 410226"/>
                  <a:gd name="connsiteY5" fmla="*/ 75522 h 623393"/>
                  <a:gd name="connsiteX6" fmla="*/ 794 w 410226"/>
                  <a:gd name="connsiteY6" fmla="*/ 142197 h 623393"/>
                  <a:gd name="connsiteX7" fmla="*/ 92867 w 410226"/>
                  <a:gd name="connsiteY7" fmla="*/ 908 h 623393"/>
                  <a:gd name="connsiteX0" fmla="*/ 0 w 409432"/>
                  <a:gd name="connsiteY0" fmla="*/ 66722 h 547918"/>
                  <a:gd name="connsiteX1" fmla="*/ 263382 w 409432"/>
                  <a:gd name="connsiteY1" fmla="*/ 47671 h 547918"/>
                  <a:gd name="connsiteX2" fmla="*/ 409432 w 409432"/>
                  <a:gd name="connsiteY2" fmla="*/ 536968 h 547918"/>
                  <a:gd name="connsiteX3" fmla="*/ 136523 w 409432"/>
                  <a:gd name="connsiteY3" fmla="*/ 413143 h 547918"/>
                  <a:gd name="connsiteX4" fmla="*/ 187323 w 409432"/>
                  <a:gd name="connsiteY4" fmla="*/ 38146 h 547918"/>
                  <a:gd name="connsiteX5" fmla="*/ 111124 w 409432"/>
                  <a:gd name="connsiteY5" fmla="*/ 47 h 547918"/>
                  <a:gd name="connsiteX6" fmla="*/ 0 w 409432"/>
                  <a:gd name="connsiteY6" fmla="*/ 66722 h 547918"/>
                  <a:gd name="connsiteX0" fmla="*/ 0 w 409432"/>
                  <a:gd name="connsiteY0" fmla="*/ 115434 h 596630"/>
                  <a:gd name="connsiteX1" fmla="*/ 99813 w 409432"/>
                  <a:gd name="connsiteY1" fmla="*/ 378 h 596630"/>
                  <a:gd name="connsiteX2" fmla="*/ 263382 w 409432"/>
                  <a:gd name="connsiteY2" fmla="*/ 96383 h 596630"/>
                  <a:gd name="connsiteX3" fmla="*/ 409432 w 409432"/>
                  <a:gd name="connsiteY3" fmla="*/ 585680 h 596630"/>
                  <a:gd name="connsiteX4" fmla="*/ 136523 w 409432"/>
                  <a:gd name="connsiteY4" fmla="*/ 461855 h 596630"/>
                  <a:gd name="connsiteX5" fmla="*/ 187323 w 409432"/>
                  <a:gd name="connsiteY5" fmla="*/ 86858 h 596630"/>
                  <a:gd name="connsiteX6" fmla="*/ 111124 w 409432"/>
                  <a:gd name="connsiteY6" fmla="*/ 48759 h 596630"/>
                  <a:gd name="connsiteX7" fmla="*/ 0 w 409432"/>
                  <a:gd name="connsiteY7" fmla="*/ 115434 h 596630"/>
                  <a:gd name="connsiteX0" fmla="*/ 0 w 409432"/>
                  <a:gd name="connsiteY0" fmla="*/ 131937 h 613133"/>
                  <a:gd name="connsiteX1" fmla="*/ 114101 w 409432"/>
                  <a:gd name="connsiteY1" fmla="*/ 212 h 613133"/>
                  <a:gd name="connsiteX2" fmla="*/ 263382 w 409432"/>
                  <a:gd name="connsiteY2" fmla="*/ 112886 h 613133"/>
                  <a:gd name="connsiteX3" fmla="*/ 409432 w 409432"/>
                  <a:gd name="connsiteY3" fmla="*/ 602183 h 613133"/>
                  <a:gd name="connsiteX4" fmla="*/ 136523 w 409432"/>
                  <a:gd name="connsiteY4" fmla="*/ 478358 h 613133"/>
                  <a:gd name="connsiteX5" fmla="*/ 187323 w 409432"/>
                  <a:gd name="connsiteY5" fmla="*/ 103361 h 613133"/>
                  <a:gd name="connsiteX6" fmla="*/ 111124 w 409432"/>
                  <a:gd name="connsiteY6" fmla="*/ 65262 h 613133"/>
                  <a:gd name="connsiteX7" fmla="*/ 0 w 409432"/>
                  <a:gd name="connsiteY7" fmla="*/ 131937 h 613133"/>
                  <a:gd name="connsiteX0" fmla="*/ 5761 w 415193"/>
                  <a:gd name="connsiteY0" fmla="*/ 131937 h 613133"/>
                  <a:gd name="connsiteX1" fmla="*/ 119862 w 415193"/>
                  <a:gd name="connsiteY1" fmla="*/ 212 h 613133"/>
                  <a:gd name="connsiteX2" fmla="*/ 269143 w 415193"/>
                  <a:gd name="connsiteY2" fmla="*/ 112886 h 613133"/>
                  <a:gd name="connsiteX3" fmla="*/ 415193 w 415193"/>
                  <a:gd name="connsiteY3" fmla="*/ 602183 h 613133"/>
                  <a:gd name="connsiteX4" fmla="*/ 142284 w 415193"/>
                  <a:gd name="connsiteY4" fmla="*/ 478358 h 613133"/>
                  <a:gd name="connsiteX5" fmla="*/ 193084 w 415193"/>
                  <a:gd name="connsiteY5" fmla="*/ 103361 h 613133"/>
                  <a:gd name="connsiteX6" fmla="*/ 116885 w 415193"/>
                  <a:gd name="connsiteY6" fmla="*/ 65262 h 613133"/>
                  <a:gd name="connsiteX7" fmla="*/ 5761 w 415193"/>
                  <a:gd name="connsiteY7" fmla="*/ 131937 h 613133"/>
                  <a:gd name="connsiteX0" fmla="*/ 5761 w 415193"/>
                  <a:gd name="connsiteY0" fmla="*/ 131937 h 613133"/>
                  <a:gd name="connsiteX1" fmla="*/ 119862 w 415193"/>
                  <a:gd name="connsiteY1" fmla="*/ 212 h 613133"/>
                  <a:gd name="connsiteX2" fmla="*/ 269143 w 415193"/>
                  <a:gd name="connsiteY2" fmla="*/ 112886 h 613133"/>
                  <a:gd name="connsiteX3" fmla="*/ 415193 w 415193"/>
                  <a:gd name="connsiteY3" fmla="*/ 602183 h 613133"/>
                  <a:gd name="connsiteX4" fmla="*/ 142284 w 415193"/>
                  <a:gd name="connsiteY4" fmla="*/ 478358 h 613133"/>
                  <a:gd name="connsiteX5" fmla="*/ 193084 w 415193"/>
                  <a:gd name="connsiteY5" fmla="*/ 103361 h 613133"/>
                  <a:gd name="connsiteX6" fmla="*/ 147841 w 415193"/>
                  <a:gd name="connsiteY6" fmla="*/ 65262 h 613133"/>
                  <a:gd name="connsiteX7" fmla="*/ 5761 w 415193"/>
                  <a:gd name="connsiteY7" fmla="*/ 131937 h 613133"/>
                  <a:gd name="connsiteX0" fmla="*/ 1220 w 410652"/>
                  <a:gd name="connsiteY0" fmla="*/ 131937 h 613133"/>
                  <a:gd name="connsiteX1" fmla="*/ 115321 w 410652"/>
                  <a:gd name="connsiteY1" fmla="*/ 212 h 613133"/>
                  <a:gd name="connsiteX2" fmla="*/ 264602 w 410652"/>
                  <a:gd name="connsiteY2" fmla="*/ 112886 h 613133"/>
                  <a:gd name="connsiteX3" fmla="*/ 410652 w 410652"/>
                  <a:gd name="connsiteY3" fmla="*/ 602183 h 613133"/>
                  <a:gd name="connsiteX4" fmla="*/ 137743 w 410652"/>
                  <a:gd name="connsiteY4" fmla="*/ 478358 h 613133"/>
                  <a:gd name="connsiteX5" fmla="*/ 188543 w 410652"/>
                  <a:gd name="connsiteY5" fmla="*/ 103361 h 613133"/>
                  <a:gd name="connsiteX6" fmla="*/ 1220 w 410652"/>
                  <a:gd name="connsiteY6" fmla="*/ 131937 h 613133"/>
                  <a:gd name="connsiteX0" fmla="*/ 1220 w 410652"/>
                  <a:gd name="connsiteY0" fmla="*/ 131937 h 613133"/>
                  <a:gd name="connsiteX1" fmla="*/ 115321 w 410652"/>
                  <a:gd name="connsiteY1" fmla="*/ 212 h 613133"/>
                  <a:gd name="connsiteX2" fmla="*/ 264602 w 410652"/>
                  <a:gd name="connsiteY2" fmla="*/ 112886 h 613133"/>
                  <a:gd name="connsiteX3" fmla="*/ 410652 w 410652"/>
                  <a:gd name="connsiteY3" fmla="*/ 602183 h 613133"/>
                  <a:gd name="connsiteX4" fmla="*/ 137743 w 410652"/>
                  <a:gd name="connsiteY4" fmla="*/ 478358 h 613133"/>
                  <a:gd name="connsiteX5" fmla="*/ 188543 w 410652"/>
                  <a:gd name="connsiteY5" fmla="*/ 103361 h 613133"/>
                  <a:gd name="connsiteX6" fmla="*/ 127227 w 410652"/>
                  <a:gd name="connsiteY6" fmla="*/ 64507 h 613133"/>
                  <a:gd name="connsiteX7" fmla="*/ 1220 w 410652"/>
                  <a:gd name="connsiteY7" fmla="*/ 131937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30996 h 614573"/>
                  <a:gd name="connsiteX1" fmla="*/ 112972 w 408303"/>
                  <a:gd name="connsiteY1" fmla="*/ 1652 h 614573"/>
                  <a:gd name="connsiteX2" fmla="*/ 262253 w 408303"/>
                  <a:gd name="connsiteY2" fmla="*/ 114326 h 614573"/>
                  <a:gd name="connsiteX3" fmla="*/ 408303 w 408303"/>
                  <a:gd name="connsiteY3" fmla="*/ 603623 h 614573"/>
                  <a:gd name="connsiteX4" fmla="*/ 135394 w 408303"/>
                  <a:gd name="connsiteY4" fmla="*/ 479798 h 614573"/>
                  <a:gd name="connsiteX5" fmla="*/ 186194 w 408303"/>
                  <a:gd name="connsiteY5" fmla="*/ 104801 h 614573"/>
                  <a:gd name="connsiteX6" fmla="*/ 124878 w 408303"/>
                  <a:gd name="connsiteY6" fmla="*/ 65947 h 614573"/>
                  <a:gd name="connsiteX7" fmla="*/ 1252 w 408303"/>
                  <a:gd name="connsiteY7" fmla="*/ 130996 h 614573"/>
                  <a:gd name="connsiteX0" fmla="*/ 1252 w 408303"/>
                  <a:gd name="connsiteY0" fmla="*/ 130996 h 614573"/>
                  <a:gd name="connsiteX1" fmla="*/ 112972 w 408303"/>
                  <a:gd name="connsiteY1" fmla="*/ 1652 h 614573"/>
                  <a:gd name="connsiteX2" fmla="*/ 262253 w 408303"/>
                  <a:gd name="connsiteY2" fmla="*/ 114326 h 614573"/>
                  <a:gd name="connsiteX3" fmla="*/ 408303 w 408303"/>
                  <a:gd name="connsiteY3" fmla="*/ 603623 h 614573"/>
                  <a:gd name="connsiteX4" fmla="*/ 135394 w 408303"/>
                  <a:gd name="connsiteY4" fmla="*/ 479798 h 614573"/>
                  <a:gd name="connsiteX5" fmla="*/ 186194 w 408303"/>
                  <a:gd name="connsiteY5" fmla="*/ 104801 h 614573"/>
                  <a:gd name="connsiteX6" fmla="*/ 124878 w 408303"/>
                  <a:gd name="connsiteY6" fmla="*/ 65947 h 614573"/>
                  <a:gd name="connsiteX7" fmla="*/ 1252 w 408303"/>
                  <a:gd name="connsiteY7" fmla="*/ 130996 h 614573"/>
                  <a:gd name="connsiteX0" fmla="*/ 21749 w 305174"/>
                  <a:gd name="connsiteY0" fmla="*/ 65947 h 614573"/>
                  <a:gd name="connsiteX1" fmla="*/ 9843 w 305174"/>
                  <a:gd name="connsiteY1" fmla="*/ 1652 h 614573"/>
                  <a:gd name="connsiteX2" fmla="*/ 159124 w 305174"/>
                  <a:gd name="connsiteY2" fmla="*/ 114326 h 614573"/>
                  <a:gd name="connsiteX3" fmla="*/ 305174 w 305174"/>
                  <a:gd name="connsiteY3" fmla="*/ 603623 h 614573"/>
                  <a:gd name="connsiteX4" fmla="*/ 32265 w 305174"/>
                  <a:gd name="connsiteY4" fmla="*/ 479798 h 614573"/>
                  <a:gd name="connsiteX5" fmla="*/ 83065 w 305174"/>
                  <a:gd name="connsiteY5" fmla="*/ 104801 h 614573"/>
                  <a:gd name="connsiteX6" fmla="*/ 21749 w 305174"/>
                  <a:gd name="connsiteY6" fmla="*/ 65947 h 614573"/>
                  <a:gd name="connsiteX0" fmla="*/ 32547 w 315972"/>
                  <a:gd name="connsiteY0" fmla="*/ 94491 h 643117"/>
                  <a:gd name="connsiteX1" fmla="*/ 20641 w 315972"/>
                  <a:gd name="connsiteY1" fmla="*/ 30196 h 643117"/>
                  <a:gd name="connsiteX2" fmla="*/ 315972 w 315972"/>
                  <a:gd name="connsiteY2" fmla="*/ 632167 h 643117"/>
                  <a:gd name="connsiteX3" fmla="*/ 43063 w 315972"/>
                  <a:gd name="connsiteY3" fmla="*/ 508342 h 643117"/>
                  <a:gd name="connsiteX4" fmla="*/ 93863 w 315972"/>
                  <a:gd name="connsiteY4" fmla="*/ 133345 h 643117"/>
                  <a:gd name="connsiteX5" fmla="*/ 32547 w 315972"/>
                  <a:gd name="connsiteY5" fmla="*/ 94491 h 643117"/>
                  <a:gd name="connsiteX0" fmla="*/ 55391 w 338816"/>
                  <a:gd name="connsiteY0" fmla="*/ 68873 h 617499"/>
                  <a:gd name="connsiteX1" fmla="*/ 43485 w 338816"/>
                  <a:gd name="connsiteY1" fmla="*/ 4578 h 617499"/>
                  <a:gd name="connsiteX2" fmla="*/ 338816 w 338816"/>
                  <a:gd name="connsiteY2" fmla="*/ 606549 h 617499"/>
                  <a:gd name="connsiteX3" fmla="*/ 65907 w 338816"/>
                  <a:gd name="connsiteY3" fmla="*/ 482724 h 617499"/>
                  <a:gd name="connsiteX4" fmla="*/ 116707 w 338816"/>
                  <a:gd name="connsiteY4" fmla="*/ 107727 h 617499"/>
                  <a:gd name="connsiteX5" fmla="*/ 55391 w 338816"/>
                  <a:gd name="connsiteY5" fmla="*/ 68873 h 617499"/>
                  <a:gd name="connsiteX0" fmla="*/ 55391 w 338816"/>
                  <a:gd name="connsiteY0" fmla="*/ 68873 h 610338"/>
                  <a:gd name="connsiteX1" fmla="*/ 43485 w 338816"/>
                  <a:gd name="connsiteY1" fmla="*/ 4578 h 610338"/>
                  <a:gd name="connsiteX2" fmla="*/ 338816 w 338816"/>
                  <a:gd name="connsiteY2" fmla="*/ 606549 h 610338"/>
                  <a:gd name="connsiteX3" fmla="*/ 126205 w 338816"/>
                  <a:gd name="connsiteY3" fmla="*/ 431013 h 610338"/>
                  <a:gd name="connsiteX4" fmla="*/ 116707 w 338816"/>
                  <a:gd name="connsiteY4" fmla="*/ 107727 h 610338"/>
                  <a:gd name="connsiteX5" fmla="*/ 55391 w 338816"/>
                  <a:gd name="connsiteY5" fmla="*/ 68873 h 610338"/>
                  <a:gd name="connsiteX0" fmla="*/ 55503 w 338928"/>
                  <a:gd name="connsiteY0" fmla="*/ 68536 h 610001"/>
                  <a:gd name="connsiteX1" fmla="*/ 43597 w 338928"/>
                  <a:gd name="connsiteY1" fmla="*/ 4241 h 610001"/>
                  <a:gd name="connsiteX2" fmla="*/ 338928 w 338928"/>
                  <a:gd name="connsiteY2" fmla="*/ 606212 h 610001"/>
                  <a:gd name="connsiteX3" fmla="*/ 126317 w 338928"/>
                  <a:gd name="connsiteY3" fmla="*/ 430676 h 610001"/>
                  <a:gd name="connsiteX4" fmla="*/ 116819 w 338928"/>
                  <a:gd name="connsiteY4" fmla="*/ 107390 h 610001"/>
                  <a:gd name="connsiteX5" fmla="*/ 55503 w 338928"/>
                  <a:gd name="connsiteY5" fmla="*/ 68536 h 610001"/>
                  <a:gd name="connsiteX0" fmla="*/ 55719 w 339144"/>
                  <a:gd name="connsiteY0" fmla="*/ 67847 h 609312"/>
                  <a:gd name="connsiteX1" fmla="*/ 43813 w 339144"/>
                  <a:gd name="connsiteY1" fmla="*/ 3552 h 609312"/>
                  <a:gd name="connsiteX2" fmla="*/ 339144 w 339144"/>
                  <a:gd name="connsiteY2" fmla="*/ 605523 h 609312"/>
                  <a:gd name="connsiteX3" fmla="*/ 126533 w 339144"/>
                  <a:gd name="connsiteY3" fmla="*/ 429987 h 609312"/>
                  <a:gd name="connsiteX4" fmla="*/ 117035 w 339144"/>
                  <a:gd name="connsiteY4" fmla="*/ 106701 h 609312"/>
                  <a:gd name="connsiteX5" fmla="*/ 55719 w 339144"/>
                  <a:gd name="connsiteY5" fmla="*/ 67847 h 609312"/>
                  <a:gd name="connsiteX0" fmla="*/ 55719 w 339714"/>
                  <a:gd name="connsiteY0" fmla="*/ 67847 h 606028"/>
                  <a:gd name="connsiteX1" fmla="*/ 43813 w 339714"/>
                  <a:gd name="connsiteY1" fmla="*/ 3552 h 606028"/>
                  <a:gd name="connsiteX2" fmla="*/ 339144 w 339714"/>
                  <a:gd name="connsiteY2" fmla="*/ 605523 h 606028"/>
                  <a:gd name="connsiteX3" fmla="*/ 117035 w 339714"/>
                  <a:gd name="connsiteY3" fmla="*/ 106701 h 606028"/>
                  <a:gd name="connsiteX4" fmla="*/ 55719 w 339714"/>
                  <a:gd name="connsiteY4" fmla="*/ 67847 h 606028"/>
                  <a:gd name="connsiteX0" fmla="*/ 84596 w 307281"/>
                  <a:gd name="connsiteY0" fmla="*/ 136611 h 635951"/>
                  <a:gd name="connsiteX1" fmla="*/ 11374 w 307281"/>
                  <a:gd name="connsiteY1" fmla="*/ 33462 h 635951"/>
                  <a:gd name="connsiteX2" fmla="*/ 306705 w 307281"/>
                  <a:gd name="connsiteY2" fmla="*/ 635433 h 635951"/>
                  <a:gd name="connsiteX3" fmla="*/ 84596 w 307281"/>
                  <a:gd name="connsiteY3" fmla="*/ 136611 h 635951"/>
                  <a:gd name="connsiteX0" fmla="*/ 180378 w 298327"/>
                  <a:gd name="connsiteY0" fmla="*/ 142898 h 633777"/>
                  <a:gd name="connsiteX1" fmla="*/ 1742 w 298327"/>
                  <a:gd name="connsiteY1" fmla="*/ 31278 h 633777"/>
                  <a:gd name="connsiteX2" fmla="*/ 297073 w 298327"/>
                  <a:gd name="connsiteY2" fmla="*/ 633249 h 633777"/>
                  <a:gd name="connsiteX3" fmla="*/ 180378 w 298327"/>
                  <a:gd name="connsiteY3" fmla="*/ 142898 h 633777"/>
                  <a:gd name="connsiteX0" fmla="*/ 191405 w 309354"/>
                  <a:gd name="connsiteY0" fmla="*/ 131369 h 622248"/>
                  <a:gd name="connsiteX1" fmla="*/ 12769 w 309354"/>
                  <a:gd name="connsiteY1" fmla="*/ 19749 h 622248"/>
                  <a:gd name="connsiteX2" fmla="*/ 308100 w 309354"/>
                  <a:gd name="connsiteY2" fmla="*/ 621720 h 622248"/>
                  <a:gd name="connsiteX3" fmla="*/ 191405 w 309354"/>
                  <a:gd name="connsiteY3" fmla="*/ 131369 h 622248"/>
                  <a:gd name="connsiteX0" fmla="*/ 191405 w 318612"/>
                  <a:gd name="connsiteY0" fmla="*/ 131369 h 621949"/>
                  <a:gd name="connsiteX1" fmla="*/ 12769 w 318612"/>
                  <a:gd name="connsiteY1" fmla="*/ 19749 h 621949"/>
                  <a:gd name="connsiteX2" fmla="*/ 308100 w 318612"/>
                  <a:gd name="connsiteY2" fmla="*/ 621720 h 621949"/>
                  <a:gd name="connsiteX3" fmla="*/ 191405 w 318612"/>
                  <a:gd name="connsiteY3" fmla="*/ 131369 h 621949"/>
                  <a:gd name="connsiteX0" fmla="*/ 191405 w 318612"/>
                  <a:gd name="connsiteY0" fmla="*/ 131369 h 621949"/>
                  <a:gd name="connsiteX1" fmla="*/ 12769 w 318612"/>
                  <a:gd name="connsiteY1" fmla="*/ 19749 h 621949"/>
                  <a:gd name="connsiteX2" fmla="*/ 308100 w 318612"/>
                  <a:gd name="connsiteY2" fmla="*/ 621720 h 621949"/>
                  <a:gd name="connsiteX3" fmla="*/ 191405 w 318612"/>
                  <a:gd name="connsiteY3" fmla="*/ 131369 h 621949"/>
                  <a:gd name="connsiteX0" fmla="*/ 191405 w 318612"/>
                  <a:gd name="connsiteY0" fmla="*/ 131369 h 621949"/>
                  <a:gd name="connsiteX1" fmla="*/ 12769 w 318612"/>
                  <a:gd name="connsiteY1" fmla="*/ 19749 h 621949"/>
                  <a:gd name="connsiteX2" fmla="*/ 308100 w 318612"/>
                  <a:gd name="connsiteY2" fmla="*/ 621720 h 621949"/>
                  <a:gd name="connsiteX3" fmla="*/ 191405 w 318612"/>
                  <a:gd name="connsiteY3" fmla="*/ 131369 h 621949"/>
                  <a:gd name="connsiteX0" fmla="*/ 180040 w 307247"/>
                  <a:gd name="connsiteY0" fmla="*/ 111773 h 602353"/>
                  <a:gd name="connsiteX1" fmla="*/ 1404 w 307247"/>
                  <a:gd name="connsiteY1" fmla="*/ 153 h 602353"/>
                  <a:gd name="connsiteX2" fmla="*/ 107384 w 307247"/>
                  <a:gd name="connsiteY2" fmla="*/ 122684 h 602353"/>
                  <a:gd name="connsiteX3" fmla="*/ 296735 w 307247"/>
                  <a:gd name="connsiteY3" fmla="*/ 602124 h 602353"/>
                  <a:gd name="connsiteX4" fmla="*/ 180040 w 307247"/>
                  <a:gd name="connsiteY4" fmla="*/ 111773 h 602353"/>
                  <a:gd name="connsiteX0" fmla="*/ 215857 w 311640"/>
                  <a:gd name="connsiteY0" fmla="*/ 103830 h 602806"/>
                  <a:gd name="connsiteX1" fmla="*/ 2704 w 311640"/>
                  <a:gd name="connsiteY1" fmla="*/ 611 h 602806"/>
                  <a:gd name="connsiteX2" fmla="*/ 108684 w 311640"/>
                  <a:gd name="connsiteY2" fmla="*/ 123142 h 602806"/>
                  <a:gd name="connsiteX3" fmla="*/ 298035 w 311640"/>
                  <a:gd name="connsiteY3" fmla="*/ 602582 h 602806"/>
                  <a:gd name="connsiteX4" fmla="*/ 215857 w 311640"/>
                  <a:gd name="connsiteY4" fmla="*/ 103830 h 602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1640" h="602806">
                    <a:moveTo>
                      <a:pt x="215857" y="103830"/>
                    </a:moveTo>
                    <a:cubicBezTo>
                      <a:pt x="166635" y="3502"/>
                      <a:pt x="20566" y="-2608"/>
                      <a:pt x="2704" y="611"/>
                    </a:cubicBezTo>
                    <a:cubicBezTo>
                      <a:pt x="-15158" y="3830"/>
                      <a:pt x="59462" y="22814"/>
                      <a:pt x="108684" y="123142"/>
                    </a:cubicBezTo>
                    <a:cubicBezTo>
                      <a:pt x="157906" y="223470"/>
                      <a:pt x="279613" y="601024"/>
                      <a:pt x="298035" y="602582"/>
                    </a:cubicBezTo>
                    <a:cubicBezTo>
                      <a:pt x="343335" y="613763"/>
                      <a:pt x="265079" y="204158"/>
                      <a:pt x="215857" y="10383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Oval 200">
                <a:extLst>
                  <a:ext uri="{FF2B5EF4-FFF2-40B4-BE49-F238E27FC236}">
                    <a16:creationId xmlns:a16="http://schemas.microsoft.com/office/drawing/2014/main" id="{D63CB0EF-4D65-46A1-8D99-A67FEF37DDD1}"/>
                  </a:ext>
                </a:extLst>
              </p:cNvPr>
              <p:cNvSpPr/>
              <p:nvPr/>
            </p:nvSpPr>
            <p:spPr>
              <a:xfrm rot="16200000" flipH="1">
                <a:off x="3026114" y="3230185"/>
                <a:ext cx="2264412" cy="4361518"/>
              </a:xfrm>
              <a:custGeom>
                <a:avLst/>
                <a:gdLst>
                  <a:gd name="connsiteX0" fmla="*/ 0 w 1888292"/>
                  <a:gd name="connsiteY0" fmla="*/ 2205111 h 4410222"/>
                  <a:gd name="connsiteX1" fmla="*/ 944146 w 1888292"/>
                  <a:gd name="connsiteY1" fmla="*/ 0 h 4410222"/>
                  <a:gd name="connsiteX2" fmla="*/ 1888292 w 1888292"/>
                  <a:gd name="connsiteY2" fmla="*/ 2205111 h 4410222"/>
                  <a:gd name="connsiteX3" fmla="*/ 944146 w 1888292"/>
                  <a:gd name="connsiteY3" fmla="*/ 4410222 h 4410222"/>
                  <a:gd name="connsiteX4" fmla="*/ 0 w 1888292"/>
                  <a:gd name="connsiteY4" fmla="*/ 2205111 h 4410222"/>
                  <a:gd name="connsiteX0" fmla="*/ 4571 w 1897434"/>
                  <a:gd name="connsiteY0" fmla="*/ 2205111 h 4443405"/>
                  <a:gd name="connsiteX1" fmla="*/ 948717 w 1897434"/>
                  <a:gd name="connsiteY1" fmla="*/ 0 h 4443405"/>
                  <a:gd name="connsiteX2" fmla="*/ 1892863 w 1897434"/>
                  <a:gd name="connsiteY2" fmla="*/ 2205111 h 4443405"/>
                  <a:gd name="connsiteX3" fmla="*/ 948717 w 1897434"/>
                  <a:gd name="connsiteY3" fmla="*/ 4410222 h 4443405"/>
                  <a:gd name="connsiteX4" fmla="*/ 4571 w 1897434"/>
                  <a:gd name="connsiteY4" fmla="*/ 2205111 h 4443405"/>
                  <a:gd name="connsiteX0" fmla="*/ 203150 w 2096013"/>
                  <a:gd name="connsiteY0" fmla="*/ 2205111 h 4443405"/>
                  <a:gd name="connsiteX1" fmla="*/ 1147296 w 2096013"/>
                  <a:gd name="connsiteY1" fmla="*/ 0 h 4443405"/>
                  <a:gd name="connsiteX2" fmla="*/ 2091442 w 2096013"/>
                  <a:gd name="connsiteY2" fmla="*/ 2205111 h 4443405"/>
                  <a:gd name="connsiteX3" fmla="*/ 1147296 w 2096013"/>
                  <a:gd name="connsiteY3" fmla="*/ 4410222 h 4443405"/>
                  <a:gd name="connsiteX4" fmla="*/ 203150 w 2096013"/>
                  <a:gd name="connsiteY4" fmla="*/ 2205111 h 4443405"/>
                  <a:gd name="connsiteX0" fmla="*/ 240279 w 2133142"/>
                  <a:gd name="connsiteY0" fmla="*/ 2205111 h 4443405"/>
                  <a:gd name="connsiteX1" fmla="*/ 1184425 w 2133142"/>
                  <a:gd name="connsiteY1" fmla="*/ 0 h 4443405"/>
                  <a:gd name="connsiteX2" fmla="*/ 2128571 w 2133142"/>
                  <a:gd name="connsiteY2" fmla="*/ 2205111 h 4443405"/>
                  <a:gd name="connsiteX3" fmla="*/ 1184425 w 2133142"/>
                  <a:gd name="connsiteY3" fmla="*/ 4410222 h 4443405"/>
                  <a:gd name="connsiteX4" fmla="*/ 240279 w 2133142"/>
                  <a:gd name="connsiteY4" fmla="*/ 2205111 h 4443405"/>
                  <a:gd name="connsiteX0" fmla="*/ 240279 w 2197493"/>
                  <a:gd name="connsiteY0" fmla="*/ 2205111 h 4443405"/>
                  <a:gd name="connsiteX1" fmla="*/ 1184425 w 2197493"/>
                  <a:gd name="connsiteY1" fmla="*/ 0 h 4443405"/>
                  <a:gd name="connsiteX2" fmla="*/ 2128571 w 2197493"/>
                  <a:gd name="connsiteY2" fmla="*/ 2205111 h 4443405"/>
                  <a:gd name="connsiteX3" fmla="*/ 1184425 w 2197493"/>
                  <a:gd name="connsiteY3" fmla="*/ 4410222 h 4443405"/>
                  <a:gd name="connsiteX4" fmla="*/ 240279 w 2197493"/>
                  <a:gd name="connsiteY4" fmla="*/ 2205111 h 4443405"/>
                  <a:gd name="connsiteX0" fmla="*/ 240279 w 2174522"/>
                  <a:gd name="connsiteY0" fmla="*/ 2205111 h 4443405"/>
                  <a:gd name="connsiteX1" fmla="*/ 1184425 w 2174522"/>
                  <a:gd name="connsiteY1" fmla="*/ 0 h 4443405"/>
                  <a:gd name="connsiteX2" fmla="*/ 2128571 w 2174522"/>
                  <a:gd name="connsiteY2" fmla="*/ 2205111 h 4443405"/>
                  <a:gd name="connsiteX3" fmla="*/ 1184425 w 2174522"/>
                  <a:gd name="connsiteY3" fmla="*/ 4410222 h 4443405"/>
                  <a:gd name="connsiteX4" fmla="*/ 240279 w 2174522"/>
                  <a:gd name="connsiteY4" fmla="*/ 2205111 h 4443405"/>
                  <a:gd name="connsiteX0" fmla="*/ 142444 w 1986356"/>
                  <a:gd name="connsiteY0" fmla="*/ 2206552 h 4413107"/>
                  <a:gd name="connsiteX1" fmla="*/ 1086590 w 1986356"/>
                  <a:gd name="connsiteY1" fmla="*/ 1441 h 4413107"/>
                  <a:gd name="connsiteX2" fmla="*/ 1946330 w 1986356"/>
                  <a:gd name="connsiteY2" fmla="*/ 2445703 h 4413107"/>
                  <a:gd name="connsiteX3" fmla="*/ 1086590 w 1986356"/>
                  <a:gd name="connsiteY3" fmla="*/ 4411663 h 4413107"/>
                  <a:gd name="connsiteX4" fmla="*/ 142444 w 1986356"/>
                  <a:gd name="connsiteY4" fmla="*/ 2206552 h 4413107"/>
                  <a:gd name="connsiteX0" fmla="*/ 142444 w 2035430"/>
                  <a:gd name="connsiteY0" fmla="*/ 2206552 h 4413107"/>
                  <a:gd name="connsiteX1" fmla="*/ 1086590 w 2035430"/>
                  <a:gd name="connsiteY1" fmla="*/ 1441 h 4413107"/>
                  <a:gd name="connsiteX2" fmla="*/ 1946330 w 2035430"/>
                  <a:gd name="connsiteY2" fmla="*/ 2445703 h 4413107"/>
                  <a:gd name="connsiteX3" fmla="*/ 1086590 w 2035430"/>
                  <a:gd name="connsiteY3" fmla="*/ 4411663 h 4413107"/>
                  <a:gd name="connsiteX4" fmla="*/ 142444 w 2035430"/>
                  <a:gd name="connsiteY4" fmla="*/ 2206552 h 4413107"/>
                  <a:gd name="connsiteX0" fmla="*/ 1355 w 1882862"/>
                  <a:gd name="connsiteY0" fmla="*/ 2079332 h 4285887"/>
                  <a:gd name="connsiteX1" fmla="*/ 762621 w 1882862"/>
                  <a:gd name="connsiteY1" fmla="*/ 831 h 4285887"/>
                  <a:gd name="connsiteX2" fmla="*/ 1805241 w 1882862"/>
                  <a:gd name="connsiteY2" fmla="*/ 2318483 h 4285887"/>
                  <a:gd name="connsiteX3" fmla="*/ 945501 w 1882862"/>
                  <a:gd name="connsiteY3" fmla="*/ 4284443 h 4285887"/>
                  <a:gd name="connsiteX4" fmla="*/ 1355 w 1882862"/>
                  <a:gd name="connsiteY4" fmla="*/ 2079332 h 4285887"/>
                  <a:gd name="connsiteX0" fmla="*/ 136453 w 2017960"/>
                  <a:gd name="connsiteY0" fmla="*/ 2080387 h 4286942"/>
                  <a:gd name="connsiteX1" fmla="*/ 897719 w 2017960"/>
                  <a:gd name="connsiteY1" fmla="*/ 1886 h 4286942"/>
                  <a:gd name="connsiteX2" fmla="*/ 1940339 w 2017960"/>
                  <a:gd name="connsiteY2" fmla="*/ 2319538 h 4286942"/>
                  <a:gd name="connsiteX3" fmla="*/ 1080599 w 2017960"/>
                  <a:gd name="connsiteY3" fmla="*/ 4285498 h 4286942"/>
                  <a:gd name="connsiteX4" fmla="*/ 136453 w 2017960"/>
                  <a:gd name="connsiteY4" fmla="*/ 2080387 h 4286942"/>
                  <a:gd name="connsiteX0" fmla="*/ 178336 w 2059843"/>
                  <a:gd name="connsiteY0" fmla="*/ 2080387 h 4286942"/>
                  <a:gd name="connsiteX1" fmla="*/ 939602 w 2059843"/>
                  <a:gd name="connsiteY1" fmla="*/ 1886 h 4286942"/>
                  <a:gd name="connsiteX2" fmla="*/ 1982222 w 2059843"/>
                  <a:gd name="connsiteY2" fmla="*/ 2319538 h 4286942"/>
                  <a:gd name="connsiteX3" fmla="*/ 1122482 w 2059843"/>
                  <a:gd name="connsiteY3" fmla="*/ 4285498 h 4286942"/>
                  <a:gd name="connsiteX4" fmla="*/ 178336 w 2059843"/>
                  <a:gd name="connsiteY4" fmla="*/ 2080387 h 4286942"/>
                  <a:gd name="connsiteX0" fmla="*/ 3925 w 1885432"/>
                  <a:gd name="connsiteY0" fmla="*/ 2079291 h 3837322"/>
                  <a:gd name="connsiteX1" fmla="*/ 765191 w 1885432"/>
                  <a:gd name="connsiteY1" fmla="*/ 790 h 3837322"/>
                  <a:gd name="connsiteX2" fmla="*/ 1807811 w 1885432"/>
                  <a:gd name="connsiteY2" fmla="*/ 2318442 h 3837322"/>
                  <a:gd name="connsiteX3" fmla="*/ 1088751 w 1885432"/>
                  <a:gd name="connsiteY3" fmla="*/ 3834238 h 3837322"/>
                  <a:gd name="connsiteX4" fmla="*/ 3925 w 1885432"/>
                  <a:gd name="connsiteY4" fmla="*/ 2079291 h 3837322"/>
                  <a:gd name="connsiteX0" fmla="*/ 3925 w 1885432"/>
                  <a:gd name="connsiteY0" fmla="*/ 2079291 h 3841751"/>
                  <a:gd name="connsiteX1" fmla="*/ 765191 w 1885432"/>
                  <a:gd name="connsiteY1" fmla="*/ 790 h 3841751"/>
                  <a:gd name="connsiteX2" fmla="*/ 1807811 w 1885432"/>
                  <a:gd name="connsiteY2" fmla="*/ 2318442 h 3841751"/>
                  <a:gd name="connsiteX3" fmla="*/ 1088751 w 1885432"/>
                  <a:gd name="connsiteY3" fmla="*/ 3834238 h 3841751"/>
                  <a:gd name="connsiteX4" fmla="*/ 3925 w 1885432"/>
                  <a:gd name="connsiteY4" fmla="*/ 2079291 h 3841751"/>
                  <a:gd name="connsiteX0" fmla="*/ 68761 w 1950268"/>
                  <a:gd name="connsiteY0" fmla="*/ 2079266 h 3914747"/>
                  <a:gd name="connsiteX1" fmla="*/ 830027 w 1950268"/>
                  <a:gd name="connsiteY1" fmla="*/ 765 h 3914747"/>
                  <a:gd name="connsiteX2" fmla="*/ 1872647 w 1950268"/>
                  <a:gd name="connsiteY2" fmla="*/ 2318417 h 3914747"/>
                  <a:gd name="connsiteX3" fmla="*/ 1153587 w 1950268"/>
                  <a:gd name="connsiteY3" fmla="*/ 3834213 h 3914747"/>
                  <a:gd name="connsiteX4" fmla="*/ 158689 w 1950268"/>
                  <a:gd name="connsiteY4" fmla="*/ 3534745 h 3914747"/>
                  <a:gd name="connsiteX5" fmla="*/ 68761 w 1950268"/>
                  <a:gd name="connsiteY5" fmla="*/ 2079266 h 3914747"/>
                  <a:gd name="connsiteX0" fmla="*/ 112853 w 1994360"/>
                  <a:gd name="connsiteY0" fmla="*/ 2079266 h 3914747"/>
                  <a:gd name="connsiteX1" fmla="*/ 874119 w 1994360"/>
                  <a:gd name="connsiteY1" fmla="*/ 765 h 3914747"/>
                  <a:gd name="connsiteX2" fmla="*/ 1916739 w 1994360"/>
                  <a:gd name="connsiteY2" fmla="*/ 2318417 h 3914747"/>
                  <a:gd name="connsiteX3" fmla="*/ 1197679 w 1994360"/>
                  <a:gd name="connsiteY3" fmla="*/ 3834213 h 3914747"/>
                  <a:gd name="connsiteX4" fmla="*/ 118375 w 1994360"/>
                  <a:gd name="connsiteY4" fmla="*/ 3534746 h 3914747"/>
                  <a:gd name="connsiteX5" fmla="*/ 112853 w 1994360"/>
                  <a:gd name="connsiteY5" fmla="*/ 2079266 h 3914747"/>
                  <a:gd name="connsiteX0" fmla="*/ 100406 w 1971243"/>
                  <a:gd name="connsiteY0" fmla="*/ 1924591 h 3760072"/>
                  <a:gd name="connsiteX1" fmla="*/ 636589 w 1971243"/>
                  <a:gd name="connsiteY1" fmla="*/ 834 h 3760072"/>
                  <a:gd name="connsiteX2" fmla="*/ 1904292 w 1971243"/>
                  <a:gd name="connsiteY2" fmla="*/ 2163742 h 3760072"/>
                  <a:gd name="connsiteX3" fmla="*/ 1185232 w 1971243"/>
                  <a:gd name="connsiteY3" fmla="*/ 3679538 h 3760072"/>
                  <a:gd name="connsiteX4" fmla="*/ 105928 w 1971243"/>
                  <a:gd name="connsiteY4" fmla="*/ 3380071 h 3760072"/>
                  <a:gd name="connsiteX5" fmla="*/ 100406 w 1971243"/>
                  <a:gd name="connsiteY5" fmla="*/ 1924591 h 3760072"/>
                  <a:gd name="connsiteX0" fmla="*/ 97487 w 1966094"/>
                  <a:gd name="connsiteY0" fmla="*/ 1868348 h 3703829"/>
                  <a:gd name="connsiteX1" fmla="*/ 577399 w 1966094"/>
                  <a:gd name="connsiteY1" fmla="*/ 862 h 3703829"/>
                  <a:gd name="connsiteX2" fmla="*/ 1901373 w 1966094"/>
                  <a:gd name="connsiteY2" fmla="*/ 2107499 h 3703829"/>
                  <a:gd name="connsiteX3" fmla="*/ 1182313 w 1966094"/>
                  <a:gd name="connsiteY3" fmla="*/ 3623295 h 3703829"/>
                  <a:gd name="connsiteX4" fmla="*/ 103009 w 1966094"/>
                  <a:gd name="connsiteY4" fmla="*/ 3323828 h 3703829"/>
                  <a:gd name="connsiteX5" fmla="*/ 97487 w 1966094"/>
                  <a:gd name="connsiteY5" fmla="*/ 1868348 h 3703829"/>
                  <a:gd name="connsiteX0" fmla="*/ 182006 w 1921798"/>
                  <a:gd name="connsiteY0" fmla="*/ 1933820 h 3701614"/>
                  <a:gd name="connsiteX1" fmla="*/ 533877 w 1921798"/>
                  <a:gd name="connsiteY1" fmla="*/ 438 h 3701614"/>
                  <a:gd name="connsiteX2" fmla="*/ 1857851 w 1921798"/>
                  <a:gd name="connsiteY2" fmla="*/ 2107075 h 3701614"/>
                  <a:gd name="connsiteX3" fmla="*/ 1138791 w 1921798"/>
                  <a:gd name="connsiteY3" fmla="*/ 3622871 h 3701614"/>
                  <a:gd name="connsiteX4" fmla="*/ 59487 w 1921798"/>
                  <a:gd name="connsiteY4" fmla="*/ 3323404 h 3701614"/>
                  <a:gd name="connsiteX5" fmla="*/ 182006 w 1921798"/>
                  <a:gd name="connsiteY5" fmla="*/ 1933820 h 370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1798" h="3701614">
                    <a:moveTo>
                      <a:pt x="182006" y="1933820"/>
                    </a:moveTo>
                    <a:cubicBezTo>
                      <a:pt x="261071" y="1379992"/>
                      <a:pt x="254569" y="-28438"/>
                      <a:pt x="533877" y="438"/>
                    </a:cubicBezTo>
                    <a:cubicBezTo>
                      <a:pt x="813185" y="29314"/>
                      <a:pt x="2237680" y="453130"/>
                      <a:pt x="1857851" y="2107075"/>
                    </a:cubicBezTo>
                    <a:cubicBezTo>
                      <a:pt x="1857851" y="3324924"/>
                      <a:pt x="1438518" y="3420149"/>
                      <a:pt x="1138791" y="3622871"/>
                    </a:cubicBezTo>
                    <a:cubicBezTo>
                      <a:pt x="839064" y="3825593"/>
                      <a:pt x="218951" y="3604912"/>
                      <a:pt x="59487" y="3323404"/>
                    </a:cubicBezTo>
                    <a:cubicBezTo>
                      <a:pt x="-99977" y="3041896"/>
                      <a:pt x="102941" y="2487648"/>
                      <a:pt x="182006" y="193382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Rectangle 17">
                <a:extLst>
                  <a:ext uri="{FF2B5EF4-FFF2-40B4-BE49-F238E27FC236}">
                    <a16:creationId xmlns:a16="http://schemas.microsoft.com/office/drawing/2014/main" id="{6FE45AE2-7119-4315-82FB-B167402B920E}"/>
                  </a:ext>
                </a:extLst>
              </p:cNvPr>
              <p:cNvSpPr/>
              <p:nvPr/>
            </p:nvSpPr>
            <p:spPr>
              <a:xfrm flipH="1">
                <a:off x="1988173" y="5459548"/>
                <a:ext cx="1109961" cy="1607803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  <a:gd name="connsiteX0" fmla="*/ 6349 w 177942"/>
                  <a:gd name="connsiteY0" fmla="*/ 19431 h 225259"/>
                  <a:gd name="connsiteX1" fmla="*/ 53799 w 177942"/>
                  <a:gd name="connsiteY1" fmla="*/ 0 h 225259"/>
                  <a:gd name="connsiteX2" fmla="*/ 104774 w 177942"/>
                  <a:gd name="connsiteY2" fmla="*/ 143256 h 225259"/>
                  <a:gd name="connsiteX3" fmla="*/ 146049 w 177942"/>
                  <a:gd name="connsiteY3" fmla="*/ 225259 h 225259"/>
                  <a:gd name="connsiteX4" fmla="*/ 6349 w 177942"/>
                  <a:gd name="connsiteY4" fmla="*/ 225259 h 225259"/>
                  <a:gd name="connsiteX5" fmla="*/ 6349 w 177942"/>
                  <a:gd name="connsiteY5" fmla="*/ 19431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70110 w 241703"/>
                  <a:gd name="connsiteY4" fmla="*/ 225259 h 225259"/>
                  <a:gd name="connsiteX5" fmla="*/ 0 w 241703"/>
                  <a:gd name="connsiteY5" fmla="*/ 7287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0 w 241703"/>
                  <a:gd name="connsiteY4" fmla="*/ 7287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0 w 241703"/>
                  <a:gd name="connsiteY4" fmla="*/ 7287 h 225259"/>
                  <a:gd name="connsiteX0" fmla="*/ 0 w 241703"/>
                  <a:gd name="connsiteY0" fmla="*/ 7287 h 225713"/>
                  <a:gd name="connsiteX1" fmla="*/ 117560 w 241703"/>
                  <a:gd name="connsiteY1" fmla="*/ 0 h 225713"/>
                  <a:gd name="connsiteX2" fmla="*/ 168535 w 241703"/>
                  <a:gd name="connsiteY2" fmla="*/ 143256 h 225713"/>
                  <a:gd name="connsiteX3" fmla="*/ 209810 w 241703"/>
                  <a:gd name="connsiteY3" fmla="*/ 225259 h 225713"/>
                  <a:gd name="connsiteX4" fmla="*/ 0 w 241703"/>
                  <a:gd name="connsiteY4" fmla="*/ 7287 h 225713"/>
                  <a:gd name="connsiteX0" fmla="*/ 0 w 241703"/>
                  <a:gd name="connsiteY0" fmla="*/ 17002 h 235428"/>
                  <a:gd name="connsiteX1" fmla="*/ 95420 w 241703"/>
                  <a:gd name="connsiteY1" fmla="*/ 0 h 235428"/>
                  <a:gd name="connsiteX2" fmla="*/ 168535 w 241703"/>
                  <a:gd name="connsiteY2" fmla="*/ 152971 h 235428"/>
                  <a:gd name="connsiteX3" fmla="*/ 209810 w 241703"/>
                  <a:gd name="connsiteY3" fmla="*/ 234974 h 235428"/>
                  <a:gd name="connsiteX4" fmla="*/ 0 w 241703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595"/>
                  <a:gd name="connsiteX1" fmla="*/ 95420 w 247095"/>
                  <a:gd name="connsiteY1" fmla="*/ 0 h 235595"/>
                  <a:gd name="connsiteX2" fmla="*/ 168535 w 247095"/>
                  <a:gd name="connsiteY2" fmla="*/ 152971 h 235595"/>
                  <a:gd name="connsiteX3" fmla="*/ 209810 w 247095"/>
                  <a:gd name="connsiteY3" fmla="*/ 234974 h 235595"/>
                  <a:gd name="connsiteX4" fmla="*/ 0 w 247095"/>
                  <a:gd name="connsiteY4" fmla="*/ 17002 h 235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095" h="235595">
                    <a:moveTo>
                      <a:pt x="0" y="17002"/>
                    </a:moveTo>
                    <a:cubicBezTo>
                      <a:pt x="46567" y="17002"/>
                      <a:pt x="48853" y="0"/>
                      <a:pt x="95420" y="0"/>
                    </a:cubicBezTo>
                    <a:cubicBezTo>
                      <a:pt x="224887" y="19468"/>
                      <a:pt x="191818" y="118358"/>
                      <a:pt x="168535" y="152971"/>
                    </a:cubicBezTo>
                    <a:cubicBezTo>
                      <a:pt x="287068" y="180305"/>
                      <a:pt x="245737" y="240707"/>
                      <a:pt x="209810" y="234974"/>
                    </a:cubicBezTo>
                    <a:cubicBezTo>
                      <a:pt x="88213" y="244898"/>
                      <a:pt x="46336" y="134322"/>
                      <a:pt x="0" y="17002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Rectangle 17">
                <a:extLst>
                  <a:ext uri="{FF2B5EF4-FFF2-40B4-BE49-F238E27FC236}">
                    <a16:creationId xmlns:a16="http://schemas.microsoft.com/office/drawing/2014/main" id="{5FD49012-B5F9-456C-83CE-1FADF3F989CE}"/>
                  </a:ext>
                </a:extLst>
              </p:cNvPr>
              <p:cNvSpPr/>
              <p:nvPr/>
            </p:nvSpPr>
            <p:spPr>
              <a:xfrm rot="20808354" flipH="1">
                <a:off x="4946425" y="5525101"/>
                <a:ext cx="1113670" cy="1606164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  <a:gd name="connsiteX0" fmla="*/ 6349 w 177942"/>
                  <a:gd name="connsiteY0" fmla="*/ 19431 h 225259"/>
                  <a:gd name="connsiteX1" fmla="*/ 53799 w 177942"/>
                  <a:gd name="connsiteY1" fmla="*/ 0 h 225259"/>
                  <a:gd name="connsiteX2" fmla="*/ 104774 w 177942"/>
                  <a:gd name="connsiteY2" fmla="*/ 143256 h 225259"/>
                  <a:gd name="connsiteX3" fmla="*/ 146049 w 177942"/>
                  <a:gd name="connsiteY3" fmla="*/ 225259 h 225259"/>
                  <a:gd name="connsiteX4" fmla="*/ 6349 w 177942"/>
                  <a:gd name="connsiteY4" fmla="*/ 225259 h 225259"/>
                  <a:gd name="connsiteX5" fmla="*/ 6349 w 177942"/>
                  <a:gd name="connsiteY5" fmla="*/ 19431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70110 w 241703"/>
                  <a:gd name="connsiteY4" fmla="*/ 225259 h 225259"/>
                  <a:gd name="connsiteX5" fmla="*/ 0 w 241703"/>
                  <a:gd name="connsiteY5" fmla="*/ 7287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0 w 241703"/>
                  <a:gd name="connsiteY4" fmla="*/ 7287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0 w 241703"/>
                  <a:gd name="connsiteY4" fmla="*/ 7287 h 225259"/>
                  <a:gd name="connsiteX0" fmla="*/ 0 w 241703"/>
                  <a:gd name="connsiteY0" fmla="*/ 7287 h 225713"/>
                  <a:gd name="connsiteX1" fmla="*/ 117560 w 241703"/>
                  <a:gd name="connsiteY1" fmla="*/ 0 h 225713"/>
                  <a:gd name="connsiteX2" fmla="*/ 168535 w 241703"/>
                  <a:gd name="connsiteY2" fmla="*/ 143256 h 225713"/>
                  <a:gd name="connsiteX3" fmla="*/ 209810 w 241703"/>
                  <a:gd name="connsiteY3" fmla="*/ 225259 h 225713"/>
                  <a:gd name="connsiteX4" fmla="*/ 0 w 241703"/>
                  <a:gd name="connsiteY4" fmla="*/ 7287 h 225713"/>
                  <a:gd name="connsiteX0" fmla="*/ 0 w 241703"/>
                  <a:gd name="connsiteY0" fmla="*/ 17002 h 235428"/>
                  <a:gd name="connsiteX1" fmla="*/ 95420 w 241703"/>
                  <a:gd name="connsiteY1" fmla="*/ 0 h 235428"/>
                  <a:gd name="connsiteX2" fmla="*/ 168535 w 241703"/>
                  <a:gd name="connsiteY2" fmla="*/ 152971 h 235428"/>
                  <a:gd name="connsiteX3" fmla="*/ 209810 w 241703"/>
                  <a:gd name="connsiteY3" fmla="*/ 234974 h 235428"/>
                  <a:gd name="connsiteX4" fmla="*/ 0 w 241703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596"/>
                  <a:gd name="connsiteX1" fmla="*/ 95420 w 247095"/>
                  <a:gd name="connsiteY1" fmla="*/ 0 h 235596"/>
                  <a:gd name="connsiteX2" fmla="*/ 168535 w 247095"/>
                  <a:gd name="connsiteY2" fmla="*/ 152971 h 235596"/>
                  <a:gd name="connsiteX3" fmla="*/ 209810 w 247095"/>
                  <a:gd name="connsiteY3" fmla="*/ 234974 h 235596"/>
                  <a:gd name="connsiteX4" fmla="*/ 0 w 247095"/>
                  <a:gd name="connsiteY4" fmla="*/ 17002 h 235596"/>
                  <a:gd name="connsiteX0" fmla="*/ 428 w 247523"/>
                  <a:gd name="connsiteY0" fmla="*/ 17002 h 235355"/>
                  <a:gd name="connsiteX1" fmla="*/ 95848 w 247523"/>
                  <a:gd name="connsiteY1" fmla="*/ 0 h 235355"/>
                  <a:gd name="connsiteX2" fmla="*/ 168963 w 247523"/>
                  <a:gd name="connsiteY2" fmla="*/ 152971 h 235355"/>
                  <a:gd name="connsiteX3" fmla="*/ 210238 w 247523"/>
                  <a:gd name="connsiteY3" fmla="*/ 234974 h 235355"/>
                  <a:gd name="connsiteX4" fmla="*/ 82411 w 247523"/>
                  <a:gd name="connsiteY4" fmla="*/ 167394 h 235355"/>
                  <a:gd name="connsiteX5" fmla="*/ 428 w 247523"/>
                  <a:gd name="connsiteY5" fmla="*/ 17002 h 235355"/>
                  <a:gd name="connsiteX0" fmla="*/ 826 w 247921"/>
                  <a:gd name="connsiteY0" fmla="*/ 17002 h 235355"/>
                  <a:gd name="connsiteX1" fmla="*/ 96246 w 247921"/>
                  <a:gd name="connsiteY1" fmla="*/ 0 h 235355"/>
                  <a:gd name="connsiteX2" fmla="*/ 169361 w 247921"/>
                  <a:gd name="connsiteY2" fmla="*/ 152971 h 235355"/>
                  <a:gd name="connsiteX3" fmla="*/ 210636 w 247921"/>
                  <a:gd name="connsiteY3" fmla="*/ 234974 h 235355"/>
                  <a:gd name="connsiteX4" fmla="*/ 82809 w 247921"/>
                  <a:gd name="connsiteY4" fmla="*/ 167394 h 235355"/>
                  <a:gd name="connsiteX5" fmla="*/ 826 w 247921"/>
                  <a:gd name="connsiteY5" fmla="*/ 17002 h 235355"/>
                  <a:gd name="connsiteX0" fmla="*/ 826 w 247921"/>
                  <a:gd name="connsiteY0" fmla="*/ 17002 h 235355"/>
                  <a:gd name="connsiteX1" fmla="*/ 96246 w 247921"/>
                  <a:gd name="connsiteY1" fmla="*/ 0 h 235355"/>
                  <a:gd name="connsiteX2" fmla="*/ 169361 w 247921"/>
                  <a:gd name="connsiteY2" fmla="*/ 152971 h 235355"/>
                  <a:gd name="connsiteX3" fmla="*/ 210636 w 247921"/>
                  <a:gd name="connsiteY3" fmla="*/ 234974 h 235355"/>
                  <a:gd name="connsiteX4" fmla="*/ 82809 w 247921"/>
                  <a:gd name="connsiteY4" fmla="*/ 167394 h 235355"/>
                  <a:gd name="connsiteX5" fmla="*/ 826 w 247921"/>
                  <a:gd name="connsiteY5" fmla="*/ 17002 h 235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7921" h="235355">
                    <a:moveTo>
                      <a:pt x="826" y="17002"/>
                    </a:moveTo>
                    <a:cubicBezTo>
                      <a:pt x="47393" y="17002"/>
                      <a:pt x="49679" y="0"/>
                      <a:pt x="96246" y="0"/>
                    </a:cubicBezTo>
                    <a:cubicBezTo>
                      <a:pt x="225713" y="19468"/>
                      <a:pt x="192644" y="118358"/>
                      <a:pt x="169361" y="152971"/>
                    </a:cubicBezTo>
                    <a:cubicBezTo>
                      <a:pt x="287894" y="180305"/>
                      <a:pt x="246563" y="240707"/>
                      <a:pt x="210636" y="234974"/>
                    </a:cubicBezTo>
                    <a:cubicBezTo>
                      <a:pt x="192734" y="237296"/>
                      <a:pt x="112000" y="213898"/>
                      <a:pt x="82809" y="167394"/>
                    </a:cubicBezTo>
                    <a:cubicBezTo>
                      <a:pt x="18690" y="138969"/>
                      <a:pt x="-4890" y="44819"/>
                      <a:pt x="826" y="17002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Rectangle 17">
                <a:extLst>
                  <a:ext uri="{FF2B5EF4-FFF2-40B4-BE49-F238E27FC236}">
                    <a16:creationId xmlns:a16="http://schemas.microsoft.com/office/drawing/2014/main" id="{BE78E9BC-E5C0-4D45-B59E-2064FE03D8C4}"/>
                  </a:ext>
                </a:extLst>
              </p:cNvPr>
              <p:cNvSpPr/>
              <p:nvPr/>
            </p:nvSpPr>
            <p:spPr>
              <a:xfrm rot="5221854" flipH="1">
                <a:off x="5349314" y="5250289"/>
                <a:ext cx="411104" cy="8322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E90560D0-C2BE-4294-A64D-EF39FE02DA88}"/>
                  </a:ext>
                </a:extLst>
              </p:cNvPr>
              <p:cNvSpPr/>
              <p:nvPr/>
            </p:nvSpPr>
            <p:spPr>
              <a:xfrm rot="19024949" flipH="1">
                <a:off x="933399" y="2105457"/>
                <a:ext cx="2904983" cy="302359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9696457C-869F-44D8-B5A6-6675FE8C001E}"/>
                  </a:ext>
                </a:extLst>
              </p:cNvPr>
              <p:cNvSpPr/>
              <p:nvPr/>
            </p:nvSpPr>
            <p:spPr>
              <a:xfrm rot="12549733">
                <a:off x="1612929" y="3011934"/>
                <a:ext cx="648367" cy="8129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0B725890-F55D-4D7D-BE6E-AB9F6F47B20E}"/>
                  </a:ext>
                </a:extLst>
              </p:cNvPr>
              <p:cNvSpPr/>
              <p:nvPr/>
            </p:nvSpPr>
            <p:spPr>
              <a:xfrm rot="1145358">
                <a:off x="1667732" y="3233688"/>
                <a:ext cx="421039" cy="52791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55663FA6-E344-4C05-B144-5CBE6B48DB10}"/>
                  </a:ext>
                </a:extLst>
              </p:cNvPr>
              <p:cNvSpPr/>
              <p:nvPr/>
            </p:nvSpPr>
            <p:spPr>
              <a:xfrm rot="343406">
                <a:off x="1695631" y="3327527"/>
                <a:ext cx="220631" cy="2766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Oval 26">
                <a:extLst>
                  <a:ext uri="{FF2B5EF4-FFF2-40B4-BE49-F238E27FC236}">
                    <a16:creationId xmlns:a16="http://schemas.microsoft.com/office/drawing/2014/main" id="{74FFDFAC-A43D-4DAF-9096-7C9DB5391B93}"/>
                  </a:ext>
                </a:extLst>
              </p:cNvPr>
              <p:cNvSpPr/>
              <p:nvPr/>
            </p:nvSpPr>
            <p:spPr>
              <a:xfrm>
                <a:off x="1158958" y="3899936"/>
                <a:ext cx="194761" cy="296948"/>
              </a:xfrm>
              <a:custGeom>
                <a:avLst/>
                <a:gdLst>
                  <a:gd name="connsiteX0" fmla="*/ 0 w 93730"/>
                  <a:gd name="connsiteY0" fmla="*/ 58761 h 117522"/>
                  <a:gd name="connsiteX1" fmla="*/ 46865 w 93730"/>
                  <a:gd name="connsiteY1" fmla="*/ 0 h 117522"/>
                  <a:gd name="connsiteX2" fmla="*/ 93730 w 93730"/>
                  <a:gd name="connsiteY2" fmla="*/ 58761 h 117522"/>
                  <a:gd name="connsiteX3" fmla="*/ 46865 w 93730"/>
                  <a:gd name="connsiteY3" fmla="*/ 117522 h 117522"/>
                  <a:gd name="connsiteX4" fmla="*/ 0 w 93730"/>
                  <a:gd name="connsiteY4" fmla="*/ 58761 h 117522"/>
                  <a:gd name="connsiteX0" fmla="*/ 0 w 93730"/>
                  <a:gd name="connsiteY0" fmla="*/ 58761 h 66105"/>
                  <a:gd name="connsiteX1" fmla="*/ 46865 w 93730"/>
                  <a:gd name="connsiteY1" fmla="*/ 0 h 66105"/>
                  <a:gd name="connsiteX2" fmla="*/ 93730 w 93730"/>
                  <a:gd name="connsiteY2" fmla="*/ 58761 h 66105"/>
                  <a:gd name="connsiteX3" fmla="*/ 0 w 93730"/>
                  <a:gd name="connsiteY3" fmla="*/ 58761 h 6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0" h="66105">
                    <a:moveTo>
                      <a:pt x="0" y="58761"/>
                    </a:moveTo>
                    <a:cubicBezTo>
                      <a:pt x="0" y="26308"/>
                      <a:pt x="20982" y="0"/>
                      <a:pt x="46865" y="0"/>
                    </a:cubicBezTo>
                    <a:cubicBezTo>
                      <a:pt x="72748" y="0"/>
                      <a:pt x="93730" y="26308"/>
                      <a:pt x="93730" y="58761"/>
                    </a:cubicBezTo>
                    <a:cubicBezTo>
                      <a:pt x="85919" y="68554"/>
                      <a:pt x="7811" y="68554"/>
                      <a:pt x="0" y="5876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1309B5DA-0E24-4088-862E-411B2EF73536}"/>
                  </a:ext>
                </a:extLst>
              </p:cNvPr>
              <p:cNvSpPr/>
              <p:nvPr/>
            </p:nvSpPr>
            <p:spPr>
              <a:xfrm flipH="1">
                <a:off x="1120581" y="4084301"/>
                <a:ext cx="105916" cy="288812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DC48A099-D0ED-41D1-B7BA-4FB51F8FB02C}"/>
                  </a:ext>
                </a:extLst>
              </p:cNvPr>
              <p:cNvSpPr/>
              <p:nvPr/>
            </p:nvSpPr>
            <p:spPr>
              <a:xfrm rot="732622">
                <a:off x="1220668" y="4162706"/>
                <a:ext cx="375162" cy="430628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F7EBC3D5-A6EF-409B-90A7-5CEDAA295AC8}"/>
                  </a:ext>
                </a:extLst>
              </p:cNvPr>
              <p:cNvSpPr/>
              <p:nvPr/>
            </p:nvSpPr>
            <p:spPr>
              <a:xfrm rot="343406" flipV="1">
                <a:off x="1889703" y="3518785"/>
                <a:ext cx="150172" cy="1882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Rectangle 17">
                <a:extLst>
                  <a:ext uri="{FF2B5EF4-FFF2-40B4-BE49-F238E27FC236}">
                    <a16:creationId xmlns:a16="http://schemas.microsoft.com/office/drawing/2014/main" id="{39A55777-1270-47CC-A5C1-FE011F787917}"/>
                  </a:ext>
                </a:extLst>
              </p:cNvPr>
              <p:cNvSpPr/>
              <p:nvPr/>
            </p:nvSpPr>
            <p:spPr>
              <a:xfrm rot="16200000" flipH="1">
                <a:off x="2735446" y="5170411"/>
                <a:ext cx="449600" cy="63519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9C3AAE90-3686-49CA-A03C-E7F776C8E69E}"/>
                  </a:ext>
                </a:extLst>
              </p:cNvPr>
              <p:cNvSpPr/>
              <p:nvPr/>
            </p:nvSpPr>
            <p:spPr>
              <a:xfrm rot="343406">
                <a:off x="3292239" y="4981907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AE8A8C1-0EB9-4138-BB5C-2464FBEAAC9F}"/>
                  </a:ext>
                </a:extLst>
              </p:cNvPr>
              <p:cNvSpPr/>
              <p:nvPr/>
            </p:nvSpPr>
            <p:spPr>
              <a:xfrm rot="343406">
                <a:off x="3193152" y="5489970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A424497B-F702-43B3-A17B-D4F67FBC4906}"/>
                  </a:ext>
                </a:extLst>
              </p:cNvPr>
              <p:cNvSpPr/>
              <p:nvPr/>
            </p:nvSpPr>
            <p:spPr>
              <a:xfrm rot="343406">
                <a:off x="3730252" y="4609786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6884426F-2DE9-4250-AB26-923A7B9ACAF6}"/>
                  </a:ext>
                </a:extLst>
              </p:cNvPr>
              <p:cNvSpPr/>
              <p:nvPr/>
            </p:nvSpPr>
            <p:spPr>
              <a:xfrm rot="343406">
                <a:off x="3808595" y="5204146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37F328DA-7046-4BF8-B852-AAC2A3184B1B}"/>
                  </a:ext>
                </a:extLst>
              </p:cNvPr>
              <p:cNvSpPr/>
              <p:nvPr/>
            </p:nvSpPr>
            <p:spPr>
              <a:xfrm rot="343406">
                <a:off x="3722019" y="5812432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FDA2A191-FCA6-45A4-921B-3212A168CCB4}"/>
                  </a:ext>
                </a:extLst>
              </p:cNvPr>
              <p:cNvSpPr/>
              <p:nvPr/>
            </p:nvSpPr>
            <p:spPr>
              <a:xfrm rot="343406">
                <a:off x="4289706" y="4676378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30AA1CB5-AD01-47CC-B1AD-D25DB341309A}"/>
                  </a:ext>
                </a:extLst>
              </p:cNvPr>
              <p:cNvSpPr/>
              <p:nvPr/>
            </p:nvSpPr>
            <p:spPr>
              <a:xfrm rot="343406">
                <a:off x="4434218" y="5217878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48BA2770-3E9D-411F-9A1A-1091561683B4}"/>
                  </a:ext>
                </a:extLst>
              </p:cNvPr>
              <p:cNvSpPr/>
              <p:nvPr/>
            </p:nvSpPr>
            <p:spPr>
              <a:xfrm rot="343406">
                <a:off x="4348115" y="5857654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061D026E-2729-451E-B749-E2926E3C5C7E}"/>
                  </a:ext>
                </a:extLst>
              </p:cNvPr>
              <p:cNvSpPr/>
              <p:nvPr/>
            </p:nvSpPr>
            <p:spPr>
              <a:xfrm rot="343406">
                <a:off x="4973465" y="5610960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54716644-4E8A-4D25-9A58-A3C2295F7042}"/>
                  </a:ext>
                </a:extLst>
              </p:cNvPr>
              <p:cNvSpPr/>
              <p:nvPr/>
            </p:nvSpPr>
            <p:spPr>
              <a:xfrm rot="343406">
                <a:off x="5002308" y="4839833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0B2F6C6-E49E-4C8D-9A14-B8128D640823}"/>
                  </a:ext>
                </a:extLst>
              </p:cNvPr>
              <p:cNvSpPr/>
              <p:nvPr/>
            </p:nvSpPr>
            <p:spPr>
              <a:xfrm rot="343406">
                <a:off x="4928908" y="4381123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E861375-DA0C-4E17-8B2A-9A4C4A711666}"/>
                  </a:ext>
                </a:extLst>
              </p:cNvPr>
              <p:cNvSpPr/>
              <p:nvPr/>
            </p:nvSpPr>
            <p:spPr>
              <a:xfrm rot="343406">
                <a:off x="5831605" y="4509868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CF318D1A-C8FB-4C15-9D3C-F4AEEB5B9A8A}"/>
                  </a:ext>
                </a:extLst>
              </p:cNvPr>
              <p:cNvSpPr/>
              <p:nvPr/>
            </p:nvSpPr>
            <p:spPr>
              <a:xfrm rot="343406">
                <a:off x="5586324" y="5103636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8E077B05-B06A-4405-8CEF-905D6E71846B}"/>
                  </a:ext>
                </a:extLst>
              </p:cNvPr>
              <p:cNvSpPr/>
              <p:nvPr/>
            </p:nvSpPr>
            <p:spPr>
              <a:xfrm rot="343406">
                <a:off x="5918176" y="5524523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55950484-C545-4A39-9D0A-A647FDB591F3}"/>
                  </a:ext>
                </a:extLst>
              </p:cNvPr>
              <p:cNvSpPr/>
              <p:nvPr/>
            </p:nvSpPr>
            <p:spPr>
              <a:xfrm rot="343406">
                <a:off x="5465764" y="5890584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E9E694EA-7E43-457C-8556-421AD242B391}"/>
                  </a:ext>
                </a:extLst>
              </p:cNvPr>
              <p:cNvSpPr/>
              <p:nvPr/>
            </p:nvSpPr>
            <p:spPr>
              <a:xfrm rot="343406">
                <a:off x="2625516" y="5218813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4E07C30E-A631-4F2F-971A-9EB63E6DD70A}"/>
                  </a:ext>
                </a:extLst>
              </p:cNvPr>
              <p:cNvSpPr/>
              <p:nvPr/>
            </p:nvSpPr>
            <p:spPr>
              <a:xfrm rot="343406">
                <a:off x="2651862" y="5708171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AD8981BC-3F41-4F29-941A-9168AB7741FE}"/>
                  </a:ext>
                </a:extLst>
              </p:cNvPr>
              <p:cNvSpPr/>
              <p:nvPr/>
            </p:nvSpPr>
            <p:spPr>
              <a:xfrm rot="343406">
                <a:off x="3095761" y="4154627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104FBA46-54B3-4423-AA65-ACA7ACAD3C40}"/>
                  </a:ext>
                </a:extLst>
              </p:cNvPr>
              <p:cNvSpPr/>
              <p:nvPr/>
            </p:nvSpPr>
            <p:spPr>
              <a:xfrm rot="343406">
                <a:off x="3152747" y="3543871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63609797-429A-4310-9B4A-8F998C9F0827}"/>
                  </a:ext>
                </a:extLst>
              </p:cNvPr>
              <p:cNvSpPr/>
              <p:nvPr/>
            </p:nvSpPr>
            <p:spPr>
              <a:xfrm rot="343406">
                <a:off x="3592022" y="3608185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1823C5AE-0C25-4053-9A6D-2AAA47DFEA60}"/>
                  </a:ext>
                </a:extLst>
              </p:cNvPr>
              <p:cNvSpPr/>
              <p:nvPr/>
            </p:nvSpPr>
            <p:spPr>
              <a:xfrm rot="343406">
                <a:off x="6389531" y="4476386"/>
                <a:ext cx="170482" cy="24595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A3FF44DC-F664-4FDF-B7FD-62E3E5FD7D16}"/>
                  </a:ext>
                </a:extLst>
              </p:cNvPr>
              <p:cNvSpPr/>
              <p:nvPr/>
            </p:nvSpPr>
            <p:spPr>
              <a:xfrm rot="343406">
                <a:off x="6748085" y="4427970"/>
                <a:ext cx="170482" cy="24595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93EEA1E5-443C-48AC-B0CB-477877F1B231}"/>
                  </a:ext>
                </a:extLst>
              </p:cNvPr>
              <p:cNvSpPr/>
              <p:nvPr/>
            </p:nvSpPr>
            <p:spPr>
              <a:xfrm rot="343406">
                <a:off x="7021956" y="4559713"/>
                <a:ext cx="170482" cy="24595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5FDC976B-1689-4576-875D-5187A5A7A429}"/>
                  </a:ext>
                </a:extLst>
              </p:cNvPr>
              <p:cNvSpPr/>
              <p:nvPr/>
            </p:nvSpPr>
            <p:spPr>
              <a:xfrm rot="343406">
                <a:off x="7313830" y="4479463"/>
                <a:ext cx="170482" cy="24595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2CB72F46-56B1-4808-9905-821B856FA72D}"/>
                  </a:ext>
                </a:extLst>
              </p:cNvPr>
              <p:cNvSpPr/>
              <p:nvPr/>
            </p:nvSpPr>
            <p:spPr>
              <a:xfrm rot="343406">
                <a:off x="7557761" y="4654691"/>
                <a:ext cx="170482" cy="24595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A141B34-CEF5-44BF-A483-45DD6917FD0D}"/>
                  </a:ext>
                </a:extLst>
              </p:cNvPr>
              <p:cNvSpPr/>
              <p:nvPr/>
            </p:nvSpPr>
            <p:spPr>
              <a:xfrm rot="343406">
                <a:off x="4488038" y="5243055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DE595FF-26D3-47DE-993F-02BCDD6C2D7C}"/>
                  </a:ext>
                </a:extLst>
              </p:cNvPr>
              <p:cNvSpPr/>
              <p:nvPr/>
            </p:nvSpPr>
            <p:spPr>
              <a:xfrm rot="343406">
                <a:off x="4321472" y="4642425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AD371EE5-2B18-4E44-857E-11EB34E2A269}"/>
                  </a:ext>
                </a:extLst>
              </p:cNvPr>
              <p:cNvSpPr/>
              <p:nvPr/>
            </p:nvSpPr>
            <p:spPr>
              <a:xfrm rot="343406">
                <a:off x="3349890" y="5041082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F4E958E-3730-4492-8B05-ADB3FDA0CBFA}"/>
                  </a:ext>
                </a:extLst>
              </p:cNvPr>
              <p:cNvSpPr/>
              <p:nvPr/>
            </p:nvSpPr>
            <p:spPr>
              <a:xfrm rot="343406">
                <a:off x="2653021" y="5287206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F518210E-84EE-4C33-98A3-412A692E4431}"/>
                  </a:ext>
                </a:extLst>
              </p:cNvPr>
              <p:cNvSpPr/>
              <p:nvPr/>
            </p:nvSpPr>
            <p:spPr>
              <a:xfrm rot="343406">
                <a:off x="3219343" y="5562817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2A83175D-1763-4B16-83FA-07DAEA4A32E4}"/>
                  </a:ext>
                </a:extLst>
              </p:cNvPr>
              <p:cNvSpPr/>
              <p:nvPr/>
            </p:nvSpPr>
            <p:spPr>
              <a:xfrm rot="343406">
                <a:off x="2682364" y="5695305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EF23EC7C-C769-4E47-B11A-ECC08C4F2C8D}"/>
                  </a:ext>
                </a:extLst>
              </p:cNvPr>
              <p:cNvSpPr/>
              <p:nvPr/>
            </p:nvSpPr>
            <p:spPr>
              <a:xfrm rot="343406">
                <a:off x="2481709" y="6162079"/>
                <a:ext cx="164511" cy="2373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20547BB2-E5F9-4064-BCD9-C3B68F9FACB1}"/>
                  </a:ext>
                </a:extLst>
              </p:cNvPr>
              <p:cNvSpPr/>
              <p:nvPr/>
            </p:nvSpPr>
            <p:spPr>
              <a:xfrm rot="343406">
                <a:off x="4382222" y="5915631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B27F5AE6-2855-4857-A85F-3E7DAB5E5672}"/>
                  </a:ext>
                </a:extLst>
              </p:cNvPr>
              <p:cNvSpPr/>
              <p:nvPr/>
            </p:nvSpPr>
            <p:spPr>
              <a:xfrm rot="343406">
                <a:off x="4989435" y="5668010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75033E60-2A11-4BDA-993A-F47230341F14}"/>
                  </a:ext>
                </a:extLst>
              </p:cNvPr>
              <p:cNvSpPr/>
              <p:nvPr/>
            </p:nvSpPr>
            <p:spPr>
              <a:xfrm rot="343406">
                <a:off x="5507073" y="5946528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C9C259FF-D4AB-446B-8A3A-AAB79F376A99}"/>
                  </a:ext>
                </a:extLst>
              </p:cNvPr>
              <p:cNvSpPr/>
              <p:nvPr/>
            </p:nvSpPr>
            <p:spPr>
              <a:xfrm rot="343406">
                <a:off x="3130346" y="4231754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06F8C4F8-970A-40FE-B26D-5A9D850CD398}"/>
                  </a:ext>
                </a:extLst>
              </p:cNvPr>
              <p:cNvSpPr/>
              <p:nvPr/>
            </p:nvSpPr>
            <p:spPr>
              <a:xfrm rot="343406">
                <a:off x="3202770" y="3563750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DAA66619-739B-4A97-B8A6-AD2BFCD5BB1B}"/>
                  </a:ext>
                </a:extLst>
              </p:cNvPr>
              <p:cNvSpPr/>
              <p:nvPr/>
            </p:nvSpPr>
            <p:spPr>
              <a:xfrm rot="343406">
                <a:off x="3660573" y="3681679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BA7C3E22-A11E-47FB-84E5-B578C073DCE2}"/>
                  </a:ext>
                </a:extLst>
              </p:cNvPr>
              <p:cNvSpPr/>
              <p:nvPr/>
            </p:nvSpPr>
            <p:spPr>
              <a:xfrm rot="343406">
                <a:off x="6428606" y="4514247"/>
                <a:ext cx="113002" cy="1630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2FF17988-D496-466C-9E41-B3A3F0492B50}"/>
                  </a:ext>
                </a:extLst>
              </p:cNvPr>
              <p:cNvSpPr/>
              <p:nvPr/>
            </p:nvSpPr>
            <p:spPr>
              <a:xfrm rot="343406">
                <a:off x="6781935" y="4517504"/>
                <a:ext cx="113002" cy="1630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333C7A64-64AA-4A96-AA60-79AAAB47CE36}"/>
                  </a:ext>
                </a:extLst>
              </p:cNvPr>
              <p:cNvSpPr/>
              <p:nvPr/>
            </p:nvSpPr>
            <p:spPr>
              <a:xfrm rot="343406">
                <a:off x="7043719" y="4570353"/>
                <a:ext cx="113002" cy="1630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72DA9A7B-D450-4BB3-AB40-ADC8E6D79815}"/>
                  </a:ext>
                </a:extLst>
              </p:cNvPr>
              <p:cNvSpPr/>
              <p:nvPr/>
            </p:nvSpPr>
            <p:spPr>
              <a:xfrm rot="343406">
                <a:off x="7344633" y="4559392"/>
                <a:ext cx="113002" cy="1630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B0B19034-D177-4B05-8405-A35388A51689}"/>
                  </a:ext>
                </a:extLst>
              </p:cNvPr>
              <p:cNvSpPr/>
              <p:nvPr/>
            </p:nvSpPr>
            <p:spPr>
              <a:xfrm rot="343406">
                <a:off x="7600582" y="4653191"/>
                <a:ext cx="113002" cy="1630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348B0385-68EA-4288-8FDD-B20424D8D385}"/>
                  </a:ext>
                </a:extLst>
              </p:cNvPr>
              <p:cNvSpPr/>
              <p:nvPr/>
            </p:nvSpPr>
            <p:spPr>
              <a:xfrm rot="748062">
                <a:off x="5119170" y="6558945"/>
                <a:ext cx="570001" cy="658114"/>
              </a:xfrm>
              <a:custGeom>
                <a:avLst/>
                <a:gdLst>
                  <a:gd name="connsiteX0" fmla="*/ 544806 w 547593"/>
                  <a:gd name="connsiteY0" fmla="*/ 6163 h 658113"/>
                  <a:gd name="connsiteX1" fmla="*/ 547593 w 547593"/>
                  <a:gd name="connsiteY1" fmla="*/ 68313 h 658113"/>
                  <a:gd name="connsiteX2" fmla="*/ 280585 w 547593"/>
                  <a:gd name="connsiteY2" fmla="*/ 630761 h 658113"/>
                  <a:gd name="connsiteX3" fmla="*/ 96881 w 547593"/>
                  <a:gd name="connsiteY3" fmla="*/ 133054 h 658113"/>
                  <a:gd name="connsiteX4" fmla="*/ 137883 w 547593"/>
                  <a:gd name="connsiteY4" fmla="*/ 79265 h 658113"/>
                  <a:gd name="connsiteX5" fmla="*/ 228091 w 547593"/>
                  <a:gd name="connsiteY5" fmla="*/ 39537 h 658113"/>
                  <a:gd name="connsiteX6" fmla="*/ 469458 w 547593"/>
                  <a:gd name="connsiteY6" fmla="*/ 0 h 658113"/>
                  <a:gd name="connsiteX7" fmla="*/ 544806 w 547593"/>
                  <a:gd name="connsiteY7" fmla="*/ 6163 h 65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7593" h="658113">
                    <a:moveTo>
                      <a:pt x="544806" y="6163"/>
                    </a:moveTo>
                    <a:lnTo>
                      <a:pt x="547593" y="68313"/>
                    </a:lnTo>
                    <a:cubicBezTo>
                      <a:pt x="534170" y="358011"/>
                      <a:pt x="348275" y="607061"/>
                      <a:pt x="280585" y="630761"/>
                    </a:cubicBezTo>
                    <a:cubicBezTo>
                      <a:pt x="168731" y="739045"/>
                      <a:pt x="-162511" y="516151"/>
                      <a:pt x="96881" y="133054"/>
                    </a:cubicBezTo>
                    <a:lnTo>
                      <a:pt x="137883" y="79265"/>
                    </a:lnTo>
                    <a:lnTo>
                      <a:pt x="228091" y="39537"/>
                    </a:lnTo>
                    <a:cubicBezTo>
                      <a:pt x="302278" y="14078"/>
                      <a:pt x="383841" y="0"/>
                      <a:pt x="469458" y="0"/>
                    </a:cubicBezTo>
                    <a:lnTo>
                      <a:pt x="544806" y="616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5290350F-55CB-405E-B829-8D8EF354A820}"/>
                  </a:ext>
                </a:extLst>
              </p:cNvPr>
              <p:cNvSpPr/>
              <p:nvPr/>
            </p:nvSpPr>
            <p:spPr>
              <a:xfrm rot="1774074">
                <a:off x="2030973" y="6495752"/>
                <a:ext cx="594438" cy="658114"/>
              </a:xfrm>
              <a:custGeom>
                <a:avLst/>
                <a:gdLst>
                  <a:gd name="connsiteX0" fmla="*/ 544806 w 547593"/>
                  <a:gd name="connsiteY0" fmla="*/ 6163 h 658113"/>
                  <a:gd name="connsiteX1" fmla="*/ 547593 w 547593"/>
                  <a:gd name="connsiteY1" fmla="*/ 68313 h 658113"/>
                  <a:gd name="connsiteX2" fmla="*/ 280585 w 547593"/>
                  <a:gd name="connsiteY2" fmla="*/ 630761 h 658113"/>
                  <a:gd name="connsiteX3" fmla="*/ 96881 w 547593"/>
                  <a:gd name="connsiteY3" fmla="*/ 133054 h 658113"/>
                  <a:gd name="connsiteX4" fmla="*/ 137883 w 547593"/>
                  <a:gd name="connsiteY4" fmla="*/ 79265 h 658113"/>
                  <a:gd name="connsiteX5" fmla="*/ 228091 w 547593"/>
                  <a:gd name="connsiteY5" fmla="*/ 39537 h 658113"/>
                  <a:gd name="connsiteX6" fmla="*/ 469458 w 547593"/>
                  <a:gd name="connsiteY6" fmla="*/ 0 h 658113"/>
                  <a:gd name="connsiteX7" fmla="*/ 544806 w 547593"/>
                  <a:gd name="connsiteY7" fmla="*/ 6163 h 65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7593" h="658113">
                    <a:moveTo>
                      <a:pt x="544806" y="6163"/>
                    </a:moveTo>
                    <a:lnTo>
                      <a:pt x="547593" y="68313"/>
                    </a:lnTo>
                    <a:cubicBezTo>
                      <a:pt x="534170" y="358011"/>
                      <a:pt x="348275" y="607061"/>
                      <a:pt x="280585" y="630761"/>
                    </a:cubicBezTo>
                    <a:cubicBezTo>
                      <a:pt x="168731" y="739045"/>
                      <a:pt x="-162511" y="516151"/>
                      <a:pt x="96881" y="133054"/>
                    </a:cubicBezTo>
                    <a:lnTo>
                      <a:pt x="137883" y="79265"/>
                    </a:lnTo>
                    <a:lnTo>
                      <a:pt x="228091" y="39537"/>
                    </a:lnTo>
                    <a:cubicBezTo>
                      <a:pt x="302278" y="14078"/>
                      <a:pt x="383841" y="0"/>
                      <a:pt x="469458" y="0"/>
                    </a:cubicBezTo>
                    <a:lnTo>
                      <a:pt x="544806" y="616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40E81C80-35C5-4E63-827D-D13D4B66234C}"/>
                  </a:ext>
                </a:extLst>
              </p:cNvPr>
              <p:cNvSpPr/>
              <p:nvPr/>
            </p:nvSpPr>
            <p:spPr>
              <a:xfrm rot="343406">
                <a:off x="5040887" y="4881643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B3133617-A8CC-4ED2-B3EA-283A1CC778BB}"/>
                  </a:ext>
                </a:extLst>
              </p:cNvPr>
              <p:cNvSpPr/>
              <p:nvPr/>
            </p:nvSpPr>
            <p:spPr>
              <a:xfrm rot="343406">
                <a:off x="4985069" y="4442991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8EDB5C37-965D-4E29-9280-D5B8ABD3DCA5}"/>
                  </a:ext>
                </a:extLst>
              </p:cNvPr>
              <p:cNvSpPr/>
              <p:nvPr/>
            </p:nvSpPr>
            <p:spPr>
              <a:xfrm rot="343406">
                <a:off x="5612944" y="5148472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7F57C52C-538C-4DB0-8D2D-A85D5D83B198}"/>
                  </a:ext>
                </a:extLst>
              </p:cNvPr>
              <p:cNvSpPr/>
              <p:nvPr/>
            </p:nvSpPr>
            <p:spPr>
              <a:xfrm rot="343406">
                <a:off x="5879554" y="4540812"/>
                <a:ext cx="164511" cy="23734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9B6A88AA-4540-4B23-9BAF-6757D5A7A5D2}"/>
                  </a:ext>
                </a:extLst>
              </p:cNvPr>
              <p:cNvSpPr/>
              <p:nvPr/>
            </p:nvSpPr>
            <p:spPr>
              <a:xfrm rot="343406">
                <a:off x="5973806" y="5586965"/>
                <a:ext cx="164511" cy="23734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54167C4-DBB0-4815-9E14-DD5E2B5EA2D9}"/>
                  </a:ext>
                </a:extLst>
              </p:cNvPr>
              <p:cNvSpPr/>
              <p:nvPr/>
            </p:nvSpPr>
            <p:spPr>
              <a:xfrm rot="343406">
                <a:off x="3864607" y="5210222"/>
                <a:ext cx="164511" cy="23734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C392DD53-A53C-43D0-8130-B6F6E73D788E}"/>
                  </a:ext>
                </a:extLst>
              </p:cNvPr>
              <p:cNvSpPr/>
              <p:nvPr/>
            </p:nvSpPr>
            <p:spPr>
              <a:xfrm rot="343406">
                <a:off x="3750618" y="4717259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322E025E-C1BB-48F1-9127-6C4F7ADA6797}"/>
                  </a:ext>
                </a:extLst>
              </p:cNvPr>
              <p:cNvSpPr/>
              <p:nvPr/>
            </p:nvSpPr>
            <p:spPr>
              <a:xfrm rot="343406">
                <a:off x="3788543" y="5821591"/>
                <a:ext cx="164511" cy="23734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74761277-C9FB-4BD2-8855-71DA197353AA}"/>
                  </a:ext>
                </a:extLst>
              </p:cNvPr>
              <p:cNvSpPr/>
              <p:nvPr/>
            </p:nvSpPr>
            <p:spPr>
              <a:xfrm rot="343406">
                <a:off x="2528636" y="6227710"/>
                <a:ext cx="113002" cy="1630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326881B5-A1D1-4646-A3FC-5126B8C80D03}"/>
                  </a:ext>
                </a:extLst>
              </p:cNvPr>
              <p:cNvSpPr/>
              <p:nvPr/>
            </p:nvSpPr>
            <p:spPr>
              <a:xfrm rot="343406">
                <a:off x="2566944" y="4128252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B8D2FB9D-C684-4A97-8C33-8A12CB687D90}"/>
                  </a:ext>
                </a:extLst>
              </p:cNvPr>
              <p:cNvSpPr/>
              <p:nvPr/>
            </p:nvSpPr>
            <p:spPr>
              <a:xfrm rot="343406">
                <a:off x="2809469" y="4584334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07D3ABC7-DD74-4042-B645-0C698325AEBA}"/>
                  </a:ext>
                </a:extLst>
              </p:cNvPr>
              <p:cNvSpPr/>
              <p:nvPr/>
            </p:nvSpPr>
            <p:spPr>
              <a:xfrm rot="343406">
                <a:off x="2601529" y="4205379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525CFA4E-3C78-4146-8EAC-D8C86F9716C4}"/>
                  </a:ext>
                </a:extLst>
              </p:cNvPr>
              <p:cNvSpPr/>
              <p:nvPr/>
            </p:nvSpPr>
            <p:spPr>
              <a:xfrm rot="343406">
                <a:off x="2878021" y="4657825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3645681B-AE59-41F6-B2A1-13B7B5C6ACFB}"/>
                  </a:ext>
                </a:extLst>
              </p:cNvPr>
              <p:cNvSpPr/>
              <p:nvPr/>
            </p:nvSpPr>
            <p:spPr>
              <a:xfrm rot="343406">
                <a:off x="2650317" y="3516456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F874C2C1-79DB-48CE-A9E6-4C0B9216FF78}"/>
                  </a:ext>
                </a:extLst>
              </p:cNvPr>
              <p:cNvSpPr/>
              <p:nvPr/>
            </p:nvSpPr>
            <p:spPr>
              <a:xfrm rot="343406">
                <a:off x="2718867" y="3589949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CA504BC4-AF7F-4795-A487-C0F98C221982}"/>
                  </a:ext>
                </a:extLst>
              </p:cNvPr>
              <p:cNvSpPr/>
              <p:nvPr/>
            </p:nvSpPr>
            <p:spPr>
              <a:xfrm rot="343406">
                <a:off x="2206231" y="4566220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9C1AB19F-21BA-4A2E-B881-8FDE115CE595}"/>
                  </a:ext>
                </a:extLst>
              </p:cNvPr>
              <p:cNvSpPr/>
              <p:nvPr/>
            </p:nvSpPr>
            <p:spPr>
              <a:xfrm rot="343406">
                <a:off x="2036646" y="4186143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2D1C2A34-64BB-44F2-95DB-2024EE4CACE4}"/>
                  </a:ext>
                </a:extLst>
              </p:cNvPr>
              <p:cNvSpPr/>
              <p:nvPr/>
            </p:nvSpPr>
            <p:spPr>
              <a:xfrm rot="343406">
                <a:off x="2240814" y="4643348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058DDEA9-5D62-441E-B9C7-66679D535400}"/>
                  </a:ext>
                </a:extLst>
              </p:cNvPr>
              <p:cNvSpPr/>
              <p:nvPr/>
            </p:nvSpPr>
            <p:spPr>
              <a:xfrm rot="343406">
                <a:off x="2105196" y="4259637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4DB5524A-F10C-409E-B8C3-0BF65B2E1141}"/>
                  </a:ext>
                </a:extLst>
              </p:cNvPr>
              <p:cNvSpPr/>
              <p:nvPr/>
            </p:nvSpPr>
            <p:spPr>
              <a:xfrm rot="343406">
                <a:off x="3330276" y="2925755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5F9B9F2F-0D44-49EC-BCDF-B18DE7BC8101}"/>
                  </a:ext>
                </a:extLst>
              </p:cNvPr>
              <p:cNvSpPr/>
              <p:nvPr/>
            </p:nvSpPr>
            <p:spPr>
              <a:xfrm rot="343406">
                <a:off x="3398826" y="2999249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EF0C3878-AFF6-4C32-8332-928514D0850B}"/>
                  </a:ext>
                </a:extLst>
              </p:cNvPr>
              <p:cNvSpPr/>
              <p:nvPr/>
            </p:nvSpPr>
            <p:spPr>
              <a:xfrm rot="1995271">
                <a:off x="1390378" y="3499704"/>
                <a:ext cx="655419" cy="457024"/>
              </a:xfrm>
              <a:custGeom>
                <a:avLst/>
                <a:gdLst>
                  <a:gd name="connsiteX0" fmla="*/ 0 w 324252"/>
                  <a:gd name="connsiteY0" fmla="*/ 203280 h 406560"/>
                  <a:gd name="connsiteX1" fmla="*/ 162126 w 324252"/>
                  <a:gd name="connsiteY1" fmla="*/ 0 h 406560"/>
                  <a:gd name="connsiteX2" fmla="*/ 324252 w 324252"/>
                  <a:gd name="connsiteY2" fmla="*/ 203280 h 406560"/>
                  <a:gd name="connsiteX3" fmla="*/ 162126 w 324252"/>
                  <a:gd name="connsiteY3" fmla="*/ 406560 h 406560"/>
                  <a:gd name="connsiteX4" fmla="*/ 0 w 324252"/>
                  <a:gd name="connsiteY4" fmla="*/ 203280 h 406560"/>
                  <a:gd name="connsiteX0" fmla="*/ 0 w 328758"/>
                  <a:gd name="connsiteY0" fmla="*/ 25410 h 228690"/>
                  <a:gd name="connsiteX1" fmla="*/ 324252 w 328758"/>
                  <a:gd name="connsiteY1" fmla="*/ 25410 h 228690"/>
                  <a:gd name="connsiteX2" fmla="*/ 162126 w 328758"/>
                  <a:gd name="connsiteY2" fmla="*/ 228690 h 228690"/>
                  <a:gd name="connsiteX3" fmla="*/ 0 w 328758"/>
                  <a:gd name="connsiteY3" fmla="*/ 25410 h 228690"/>
                  <a:gd name="connsiteX0" fmla="*/ 0 w 328758"/>
                  <a:gd name="connsiteY0" fmla="*/ 30228 h 233508"/>
                  <a:gd name="connsiteX1" fmla="*/ 324252 w 328758"/>
                  <a:gd name="connsiteY1" fmla="*/ 30228 h 233508"/>
                  <a:gd name="connsiteX2" fmla="*/ 162126 w 328758"/>
                  <a:gd name="connsiteY2" fmla="*/ 233508 h 233508"/>
                  <a:gd name="connsiteX3" fmla="*/ 0 w 328758"/>
                  <a:gd name="connsiteY3" fmla="*/ 30228 h 233508"/>
                  <a:gd name="connsiteX0" fmla="*/ 0 w 327779"/>
                  <a:gd name="connsiteY0" fmla="*/ 38063 h 228560"/>
                  <a:gd name="connsiteX1" fmla="*/ 324246 w 327779"/>
                  <a:gd name="connsiteY1" fmla="*/ 25239 h 228560"/>
                  <a:gd name="connsiteX2" fmla="*/ 162120 w 327779"/>
                  <a:gd name="connsiteY2" fmla="*/ 228519 h 228560"/>
                  <a:gd name="connsiteX3" fmla="*/ 0 w 327779"/>
                  <a:gd name="connsiteY3" fmla="*/ 38063 h 228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7779" h="228560">
                    <a:moveTo>
                      <a:pt x="0" y="38063"/>
                    </a:moveTo>
                    <a:cubicBezTo>
                      <a:pt x="27021" y="4183"/>
                      <a:pt x="289703" y="-21018"/>
                      <a:pt x="324246" y="25239"/>
                    </a:cubicBezTo>
                    <a:cubicBezTo>
                      <a:pt x="351267" y="59119"/>
                      <a:pt x="216161" y="226382"/>
                      <a:pt x="162120" y="228519"/>
                    </a:cubicBezTo>
                    <a:cubicBezTo>
                      <a:pt x="108079" y="230656"/>
                      <a:pt x="0" y="150331"/>
                      <a:pt x="0" y="38063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3" name="Oval 279">
                <a:extLst>
                  <a:ext uri="{FF2B5EF4-FFF2-40B4-BE49-F238E27FC236}">
                    <a16:creationId xmlns:a16="http://schemas.microsoft.com/office/drawing/2014/main" id="{E0576031-A773-4D47-A56A-73052AE82D60}"/>
                  </a:ext>
                </a:extLst>
              </p:cNvPr>
              <p:cNvSpPr/>
              <p:nvPr/>
            </p:nvSpPr>
            <p:spPr>
              <a:xfrm rot="21272392">
                <a:off x="1492524" y="3384744"/>
                <a:ext cx="562914" cy="442711"/>
              </a:xfrm>
              <a:custGeom>
                <a:avLst/>
                <a:gdLst>
                  <a:gd name="connsiteX0" fmla="*/ 264117 w 528234"/>
                  <a:gd name="connsiteY0" fmla="*/ 0 h 343003"/>
                  <a:gd name="connsiteX1" fmla="*/ 415099 w 528234"/>
                  <a:gd name="connsiteY1" fmla="*/ 30785 h 343003"/>
                  <a:gd name="connsiteX2" fmla="*/ 526693 w 528234"/>
                  <a:gd name="connsiteY2" fmla="*/ 190004 h 343003"/>
                  <a:gd name="connsiteX3" fmla="*/ 264117 w 528234"/>
                  <a:gd name="connsiteY3" fmla="*/ 171502 h 343003"/>
                  <a:gd name="connsiteX4" fmla="*/ 264117 w 528234"/>
                  <a:gd name="connsiteY4" fmla="*/ 0 h 343003"/>
                  <a:gd name="connsiteX0" fmla="*/ 264117 w 528234"/>
                  <a:gd name="connsiteY0" fmla="*/ 0 h 343003"/>
                  <a:gd name="connsiteX1" fmla="*/ 415099 w 528234"/>
                  <a:gd name="connsiteY1" fmla="*/ 30785 h 343003"/>
                  <a:gd name="connsiteX2" fmla="*/ 526693 w 528234"/>
                  <a:gd name="connsiteY2" fmla="*/ 190004 h 343003"/>
                  <a:gd name="connsiteX0" fmla="*/ 0 w 264121"/>
                  <a:gd name="connsiteY0" fmla="*/ 26318 h 216322"/>
                  <a:gd name="connsiteX1" fmla="*/ 150982 w 264121"/>
                  <a:gd name="connsiteY1" fmla="*/ 57103 h 216322"/>
                  <a:gd name="connsiteX2" fmla="*/ 262576 w 264121"/>
                  <a:gd name="connsiteY2" fmla="*/ 216322 h 216322"/>
                  <a:gd name="connsiteX3" fmla="*/ 0 w 264121"/>
                  <a:gd name="connsiteY3" fmla="*/ 197820 h 216322"/>
                  <a:gd name="connsiteX4" fmla="*/ 0 w 264121"/>
                  <a:gd name="connsiteY4" fmla="*/ 26318 h 216322"/>
                  <a:gd name="connsiteX0" fmla="*/ 12106 w 264121"/>
                  <a:gd name="connsiteY0" fmla="*/ 0 h 216322"/>
                  <a:gd name="connsiteX1" fmla="*/ 150982 w 264121"/>
                  <a:gd name="connsiteY1" fmla="*/ 57103 h 216322"/>
                  <a:gd name="connsiteX2" fmla="*/ 262576 w 264121"/>
                  <a:gd name="connsiteY2" fmla="*/ 216322 h 216322"/>
                  <a:gd name="connsiteX0" fmla="*/ 0 w 282115"/>
                  <a:gd name="connsiteY0" fmla="*/ 26318 h 221328"/>
                  <a:gd name="connsiteX1" fmla="*/ 150982 w 282115"/>
                  <a:gd name="connsiteY1" fmla="*/ 57103 h 221328"/>
                  <a:gd name="connsiteX2" fmla="*/ 262576 w 282115"/>
                  <a:gd name="connsiteY2" fmla="*/ 216322 h 221328"/>
                  <a:gd name="connsiteX3" fmla="*/ 0 w 282115"/>
                  <a:gd name="connsiteY3" fmla="*/ 197820 h 221328"/>
                  <a:gd name="connsiteX4" fmla="*/ 0 w 282115"/>
                  <a:gd name="connsiteY4" fmla="*/ 26318 h 221328"/>
                  <a:gd name="connsiteX0" fmla="*/ 12106 w 282115"/>
                  <a:gd name="connsiteY0" fmla="*/ 0 h 221328"/>
                  <a:gd name="connsiteX1" fmla="*/ 150982 w 282115"/>
                  <a:gd name="connsiteY1" fmla="*/ 57103 h 221328"/>
                  <a:gd name="connsiteX2" fmla="*/ 280957 w 282115"/>
                  <a:gd name="connsiteY2" fmla="*/ 221328 h 221328"/>
                  <a:gd name="connsiteX0" fmla="*/ 0 w 280957"/>
                  <a:gd name="connsiteY0" fmla="*/ 26318 h 221328"/>
                  <a:gd name="connsiteX1" fmla="*/ 150982 w 280957"/>
                  <a:gd name="connsiteY1" fmla="*/ 57103 h 221328"/>
                  <a:gd name="connsiteX2" fmla="*/ 262576 w 280957"/>
                  <a:gd name="connsiteY2" fmla="*/ 216322 h 221328"/>
                  <a:gd name="connsiteX3" fmla="*/ 0 w 280957"/>
                  <a:gd name="connsiteY3" fmla="*/ 197820 h 221328"/>
                  <a:gd name="connsiteX4" fmla="*/ 0 w 280957"/>
                  <a:gd name="connsiteY4" fmla="*/ 26318 h 221328"/>
                  <a:gd name="connsiteX0" fmla="*/ 12106 w 280957"/>
                  <a:gd name="connsiteY0" fmla="*/ 0 h 221328"/>
                  <a:gd name="connsiteX1" fmla="*/ 280957 w 280957"/>
                  <a:gd name="connsiteY1" fmla="*/ 221328 h 221328"/>
                  <a:gd name="connsiteX0" fmla="*/ 0 w 281695"/>
                  <a:gd name="connsiteY0" fmla="*/ 26318 h 221328"/>
                  <a:gd name="connsiteX1" fmla="*/ 150982 w 281695"/>
                  <a:gd name="connsiteY1" fmla="*/ 57103 h 221328"/>
                  <a:gd name="connsiteX2" fmla="*/ 262576 w 281695"/>
                  <a:gd name="connsiteY2" fmla="*/ 216322 h 221328"/>
                  <a:gd name="connsiteX3" fmla="*/ 0 w 281695"/>
                  <a:gd name="connsiteY3" fmla="*/ 197820 h 221328"/>
                  <a:gd name="connsiteX4" fmla="*/ 0 w 281695"/>
                  <a:gd name="connsiteY4" fmla="*/ 26318 h 221328"/>
                  <a:gd name="connsiteX0" fmla="*/ 12106 w 281695"/>
                  <a:gd name="connsiteY0" fmla="*/ 0 h 221328"/>
                  <a:gd name="connsiteX1" fmla="*/ 280957 w 281695"/>
                  <a:gd name="connsiteY1" fmla="*/ 221328 h 221328"/>
                  <a:gd name="connsiteX0" fmla="*/ 0 w 281517"/>
                  <a:gd name="connsiteY0" fmla="*/ 26392 h 221402"/>
                  <a:gd name="connsiteX1" fmla="*/ 150982 w 281517"/>
                  <a:gd name="connsiteY1" fmla="*/ 57177 h 221402"/>
                  <a:gd name="connsiteX2" fmla="*/ 262576 w 281517"/>
                  <a:gd name="connsiteY2" fmla="*/ 216396 h 221402"/>
                  <a:gd name="connsiteX3" fmla="*/ 0 w 281517"/>
                  <a:gd name="connsiteY3" fmla="*/ 197894 h 221402"/>
                  <a:gd name="connsiteX4" fmla="*/ 0 w 281517"/>
                  <a:gd name="connsiteY4" fmla="*/ 26392 h 221402"/>
                  <a:gd name="connsiteX0" fmla="*/ 12106 w 281517"/>
                  <a:gd name="connsiteY0" fmla="*/ 74 h 221402"/>
                  <a:gd name="connsiteX1" fmla="*/ 280957 w 281517"/>
                  <a:gd name="connsiteY1" fmla="*/ 221402 h 221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1517" h="221402" stroke="0" extrusionOk="0">
                    <a:moveTo>
                      <a:pt x="0" y="26392"/>
                    </a:moveTo>
                    <a:cubicBezTo>
                      <a:pt x="53990" y="26392"/>
                      <a:pt x="106683" y="37136"/>
                      <a:pt x="150982" y="57177"/>
                    </a:cubicBezTo>
                    <a:cubicBezTo>
                      <a:pt x="230202" y="93016"/>
                      <a:pt x="272992" y="154068"/>
                      <a:pt x="262576" y="216396"/>
                    </a:cubicBezTo>
                    <a:lnTo>
                      <a:pt x="0" y="197894"/>
                    </a:lnTo>
                    <a:lnTo>
                      <a:pt x="0" y="26392"/>
                    </a:lnTo>
                    <a:close/>
                  </a:path>
                  <a:path w="281517" h="221402" fill="none">
                    <a:moveTo>
                      <a:pt x="12106" y="74"/>
                    </a:moveTo>
                    <a:cubicBezTo>
                      <a:pt x="36330" y="-3195"/>
                      <a:pt x="295125" y="101857"/>
                      <a:pt x="280957" y="22140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AD5E862-2EDD-4000-BB4A-A79E7FB35643}"/>
                </a:ext>
              </a:extLst>
            </p:cNvPr>
            <p:cNvSpPr/>
            <p:nvPr/>
          </p:nvSpPr>
          <p:spPr>
            <a:xfrm flipH="1">
              <a:off x="3457110" y="2368625"/>
              <a:ext cx="154095" cy="537779"/>
            </a:xfrm>
            <a:custGeom>
              <a:avLst/>
              <a:gdLst>
                <a:gd name="connsiteX0" fmla="*/ 444273 w 1149350"/>
                <a:gd name="connsiteY0" fmla="*/ 129 h 1075331"/>
                <a:gd name="connsiteX1" fmla="*/ 574675 w 1149350"/>
                <a:gd name="connsiteY1" fmla="*/ 14881 h 1075331"/>
                <a:gd name="connsiteX2" fmla="*/ 1149350 w 1149350"/>
                <a:gd name="connsiteY2" fmla="*/ 545106 h 1075331"/>
                <a:gd name="connsiteX3" fmla="*/ 574675 w 1149350"/>
                <a:gd name="connsiteY3" fmla="*/ 1075331 h 1075331"/>
                <a:gd name="connsiteX4" fmla="*/ 0 w 1149350"/>
                <a:gd name="connsiteY4" fmla="*/ 545106 h 1075331"/>
                <a:gd name="connsiteX5" fmla="*/ 444273 w 1149350"/>
                <a:gd name="connsiteY5" fmla="*/ 129 h 1075331"/>
                <a:gd name="connsiteX6" fmla="*/ 535369 w 1149350"/>
                <a:gd name="connsiteY6" fmla="*/ 169657 h 1075331"/>
                <a:gd name="connsiteX7" fmla="*/ 231210 w 1149350"/>
                <a:gd name="connsiteY7" fmla="*/ 542759 h 1075331"/>
                <a:gd name="connsiteX8" fmla="*/ 624645 w 1149350"/>
                <a:gd name="connsiteY8" fmla="*/ 905762 h 1075331"/>
                <a:gd name="connsiteX9" fmla="*/ 1018079 w 1149350"/>
                <a:gd name="connsiteY9" fmla="*/ 542759 h 1075331"/>
                <a:gd name="connsiteX10" fmla="*/ 624645 w 1149350"/>
                <a:gd name="connsiteY10" fmla="*/ 179756 h 1075331"/>
                <a:gd name="connsiteX11" fmla="*/ 535369 w 1149350"/>
                <a:gd name="connsiteY11" fmla="*/ 169657 h 107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075331">
                  <a:moveTo>
                    <a:pt x="444273" y="129"/>
                  </a:moveTo>
                  <a:cubicBezTo>
                    <a:pt x="485156" y="-857"/>
                    <a:pt x="528652" y="3768"/>
                    <a:pt x="574675" y="14881"/>
                  </a:cubicBezTo>
                  <a:cubicBezTo>
                    <a:pt x="942859" y="103781"/>
                    <a:pt x="1149350" y="252271"/>
                    <a:pt x="1149350" y="545106"/>
                  </a:cubicBezTo>
                  <a:cubicBezTo>
                    <a:pt x="1149350" y="837941"/>
                    <a:pt x="892059" y="1075331"/>
                    <a:pt x="574675" y="1075331"/>
                  </a:cubicBezTo>
                  <a:cubicBezTo>
                    <a:pt x="257291" y="1075331"/>
                    <a:pt x="0" y="837941"/>
                    <a:pt x="0" y="545106"/>
                  </a:cubicBezTo>
                  <a:cubicBezTo>
                    <a:pt x="0" y="288875"/>
                    <a:pt x="158095" y="7031"/>
                    <a:pt x="444273" y="129"/>
                  </a:cubicBezTo>
                  <a:close/>
                  <a:moveTo>
                    <a:pt x="535369" y="169657"/>
                  </a:moveTo>
                  <a:cubicBezTo>
                    <a:pt x="339445" y="174381"/>
                    <a:pt x="231210" y="367338"/>
                    <a:pt x="231210" y="542759"/>
                  </a:cubicBezTo>
                  <a:cubicBezTo>
                    <a:pt x="231210" y="743240"/>
                    <a:pt x="407357" y="905762"/>
                    <a:pt x="624645" y="905762"/>
                  </a:cubicBezTo>
                  <a:cubicBezTo>
                    <a:pt x="841932" y="905762"/>
                    <a:pt x="1018079" y="743240"/>
                    <a:pt x="1018079" y="542759"/>
                  </a:cubicBezTo>
                  <a:cubicBezTo>
                    <a:pt x="1018079" y="342278"/>
                    <a:pt x="876711" y="240619"/>
                    <a:pt x="624645" y="179756"/>
                  </a:cubicBezTo>
                  <a:cubicBezTo>
                    <a:pt x="593137" y="172148"/>
                    <a:pt x="563358" y="168982"/>
                    <a:pt x="535369" y="1696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8" name="Rectangle 10">
            <a:extLst>
              <a:ext uri="{FF2B5EF4-FFF2-40B4-BE49-F238E27FC236}">
                <a16:creationId xmlns:a16="http://schemas.microsoft.com/office/drawing/2014/main" id="{289AF23D-FE8E-4C21-BD3E-078D3BD29CA6}"/>
              </a:ext>
            </a:extLst>
          </p:cNvPr>
          <p:cNvSpPr/>
          <p:nvPr/>
        </p:nvSpPr>
        <p:spPr>
          <a:xfrm>
            <a:off x="1686386" y="4569330"/>
            <a:ext cx="3435892" cy="1370349"/>
          </a:xfrm>
          <a:custGeom>
            <a:avLst/>
            <a:gdLst>
              <a:gd name="connsiteX0" fmla="*/ 0 w 1077821"/>
              <a:gd name="connsiteY0" fmla="*/ 0 h 413881"/>
              <a:gd name="connsiteX1" fmla="*/ 1077821 w 1077821"/>
              <a:gd name="connsiteY1" fmla="*/ 0 h 413881"/>
              <a:gd name="connsiteX2" fmla="*/ 1077821 w 1077821"/>
              <a:gd name="connsiteY2" fmla="*/ 413881 h 413881"/>
              <a:gd name="connsiteX3" fmla="*/ 0 w 1077821"/>
              <a:gd name="connsiteY3" fmla="*/ 413881 h 413881"/>
              <a:gd name="connsiteX4" fmla="*/ 0 w 1077821"/>
              <a:gd name="connsiteY4" fmla="*/ 0 h 413881"/>
              <a:gd name="connsiteX0" fmla="*/ 0 w 1515971"/>
              <a:gd name="connsiteY0" fmla="*/ 0 h 788531"/>
              <a:gd name="connsiteX1" fmla="*/ 1515971 w 1515971"/>
              <a:gd name="connsiteY1" fmla="*/ 374650 h 788531"/>
              <a:gd name="connsiteX2" fmla="*/ 1515971 w 1515971"/>
              <a:gd name="connsiteY2" fmla="*/ 788531 h 788531"/>
              <a:gd name="connsiteX3" fmla="*/ 438150 w 1515971"/>
              <a:gd name="connsiteY3" fmla="*/ 788531 h 788531"/>
              <a:gd name="connsiteX4" fmla="*/ 0 w 1515971"/>
              <a:gd name="connsiteY4" fmla="*/ 0 h 788531"/>
              <a:gd name="connsiteX0" fmla="*/ 0 w 1515971"/>
              <a:gd name="connsiteY0" fmla="*/ 0 h 788531"/>
              <a:gd name="connsiteX1" fmla="*/ 407905 w 1515971"/>
              <a:gd name="connsiteY1" fmla="*/ 513872 h 788531"/>
              <a:gd name="connsiteX2" fmla="*/ 1515971 w 1515971"/>
              <a:gd name="connsiteY2" fmla="*/ 374650 h 788531"/>
              <a:gd name="connsiteX3" fmla="*/ 1515971 w 1515971"/>
              <a:gd name="connsiteY3" fmla="*/ 788531 h 788531"/>
              <a:gd name="connsiteX4" fmla="*/ 438150 w 1515971"/>
              <a:gd name="connsiteY4" fmla="*/ 788531 h 788531"/>
              <a:gd name="connsiteX5" fmla="*/ 0 w 1515971"/>
              <a:gd name="connsiteY5" fmla="*/ 0 h 788531"/>
              <a:gd name="connsiteX0" fmla="*/ 0 w 1515971"/>
              <a:gd name="connsiteY0" fmla="*/ 0 h 788531"/>
              <a:gd name="connsiteX1" fmla="*/ 407905 w 1515971"/>
              <a:gd name="connsiteY1" fmla="*/ 513872 h 788531"/>
              <a:gd name="connsiteX2" fmla="*/ 465055 w 1515971"/>
              <a:gd name="connsiteY2" fmla="*/ 399572 h 788531"/>
              <a:gd name="connsiteX3" fmla="*/ 1515971 w 1515971"/>
              <a:gd name="connsiteY3" fmla="*/ 374650 h 788531"/>
              <a:gd name="connsiteX4" fmla="*/ 1515971 w 1515971"/>
              <a:gd name="connsiteY4" fmla="*/ 788531 h 788531"/>
              <a:gd name="connsiteX5" fmla="*/ 438150 w 1515971"/>
              <a:gd name="connsiteY5" fmla="*/ 788531 h 788531"/>
              <a:gd name="connsiteX6" fmla="*/ 0 w 1515971"/>
              <a:gd name="connsiteY6" fmla="*/ 0 h 788531"/>
              <a:gd name="connsiteX0" fmla="*/ 0 w 1515971"/>
              <a:gd name="connsiteY0" fmla="*/ 267178 h 1055709"/>
              <a:gd name="connsiteX1" fmla="*/ 407905 w 1515971"/>
              <a:gd name="connsiteY1" fmla="*/ 781050 h 1055709"/>
              <a:gd name="connsiteX2" fmla="*/ 141205 w 1515971"/>
              <a:gd name="connsiteY2" fmla="*/ 0 h 1055709"/>
              <a:gd name="connsiteX3" fmla="*/ 1515971 w 1515971"/>
              <a:gd name="connsiteY3" fmla="*/ 641828 h 1055709"/>
              <a:gd name="connsiteX4" fmla="*/ 1515971 w 1515971"/>
              <a:gd name="connsiteY4" fmla="*/ 1055709 h 1055709"/>
              <a:gd name="connsiteX5" fmla="*/ 438150 w 1515971"/>
              <a:gd name="connsiteY5" fmla="*/ 1055709 h 1055709"/>
              <a:gd name="connsiteX6" fmla="*/ 0 w 1515971"/>
              <a:gd name="connsiteY6" fmla="*/ 267178 h 1055709"/>
              <a:gd name="connsiteX0" fmla="*/ 0 w 1515971"/>
              <a:gd name="connsiteY0" fmla="*/ 267178 h 1055709"/>
              <a:gd name="connsiteX1" fmla="*/ 407905 w 1515971"/>
              <a:gd name="connsiteY1" fmla="*/ 781050 h 1055709"/>
              <a:gd name="connsiteX2" fmla="*/ 141205 w 1515971"/>
              <a:gd name="connsiteY2" fmla="*/ 0 h 1055709"/>
              <a:gd name="connsiteX3" fmla="*/ 566655 w 1515971"/>
              <a:gd name="connsiteY3" fmla="*/ 901700 h 1055709"/>
              <a:gd name="connsiteX4" fmla="*/ 1515971 w 1515971"/>
              <a:gd name="connsiteY4" fmla="*/ 641828 h 1055709"/>
              <a:gd name="connsiteX5" fmla="*/ 1515971 w 1515971"/>
              <a:gd name="connsiteY5" fmla="*/ 1055709 h 1055709"/>
              <a:gd name="connsiteX6" fmla="*/ 438150 w 1515971"/>
              <a:gd name="connsiteY6" fmla="*/ 1055709 h 1055709"/>
              <a:gd name="connsiteX7" fmla="*/ 0 w 1515971"/>
              <a:gd name="connsiteY7" fmla="*/ 267178 h 1055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1515971 w 1515971"/>
              <a:gd name="connsiteY5" fmla="*/ 768828 h 1182709"/>
              <a:gd name="connsiteX6" fmla="*/ 1515971 w 1515971"/>
              <a:gd name="connsiteY6" fmla="*/ 1182709 h 1182709"/>
              <a:gd name="connsiteX7" fmla="*/ 438150 w 1515971"/>
              <a:gd name="connsiteY7" fmla="*/ 1182709 h 1182709"/>
              <a:gd name="connsiteX8" fmla="*/ 0 w 1515971"/>
              <a:gd name="connsiteY8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1515971 w 1515971"/>
              <a:gd name="connsiteY6" fmla="*/ 768828 h 1182709"/>
              <a:gd name="connsiteX7" fmla="*/ 1515971 w 1515971"/>
              <a:gd name="connsiteY7" fmla="*/ 1182709 h 1182709"/>
              <a:gd name="connsiteX8" fmla="*/ 438150 w 1515971"/>
              <a:gd name="connsiteY8" fmla="*/ 1182709 h 1182709"/>
              <a:gd name="connsiteX9" fmla="*/ 0 w 1515971"/>
              <a:gd name="connsiteY9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1515971 w 1515971"/>
              <a:gd name="connsiteY7" fmla="*/ 768828 h 1182709"/>
              <a:gd name="connsiteX8" fmla="*/ 1515971 w 1515971"/>
              <a:gd name="connsiteY8" fmla="*/ 1182709 h 1182709"/>
              <a:gd name="connsiteX9" fmla="*/ 438150 w 1515971"/>
              <a:gd name="connsiteY9" fmla="*/ 1182709 h 1182709"/>
              <a:gd name="connsiteX10" fmla="*/ 0 w 1515971"/>
              <a:gd name="connsiteY10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1515971 w 1515971"/>
              <a:gd name="connsiteY8" fmla="*/ 768828 h 1182709"/>
              <a:gd name="connsiteX9" fmla="*/ 1515971 w 1515971"/>
              <a:gd name="connsiteY9" fmla="*/ 1182709 h 1182709"/>
              <a:gd name="connsiteX10" fmla="*/ 438150 w 1515971"/>
              <a:gd name="connsiteY10" fmla="*/ 1182709 h 1182709"/>
              <a:gd name="connsiteX11" fmla="*/ 0 w 1515971"/>
              <a:gd name="connsiteY11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820655 w 1515971"/>
              <a:gd name="connsiteY8" fmla="*/ 69850 h 1182709"/>
              <a:gd name="connsiteX9" fmla="*/ 1515971 w 1515971"/>
              <a:gd name="connsiteY9" fmla="*/ 768828 h 1182709"/>
              <a:gd name="connsiteX10" fmla="*/ 1515971 w 1515971"/>
              <a:gd name="connsiteY10" fmla="*/ 1182709 h 1182709"/>
              <a:gd name="connsiteX11" fmla="*/ 438150 w 1515971"/>
              <a:gd name="connsiteY11" fmla="*/ 1182709 h 1182709"/>
              <a:gd name="connsiteX12" fmla="*/ 0 w 1515971"/>
              <a:gd name="connsiteY12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820655 w 1515971"/>
              <a:gd name="connsiteY8" fmla="*/ 69850 h 1182709"/>
              <a:gd name="connsiteX9" fmla="*/ 1004805 w 1515971"/>
              <a:gd name="connsiteY9" fmla="*/ 946150 h 1182709"/>
              <a:gd name="connsiteX10" fmla="*/ 1515971 w 1515971"/>
              <a:gd name="connsiteY10" fmla="*/ 768828 h 1182709"/>
              <a:gd name="connsiteX11" fmla="*/ 1515971 w 1515971"/>
              <a:gd name="connsiteY11" fmla="*/ 1182709 h 1182709"/>
              <a:gd name="connsiteX12" fmla="*/ 438150 w 1515971"/>
              <a:gd name="connsiteY12" fmla="*/ 1182709 h 1182709"/>
              <a:gd name="connsiteX13" fmla="*/ 0 w 1515971"/>
              <a:gd name="connsiteY13" fmla="*/ 394178 h 118270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515971 w 1515971"/>
              <a:gd name="connsiteY11" fmla="*/ 952978 h 1366859"/>
              <a:gd name="connsiteX12" fmla="*/ 1515971 w 1515971"/>
              <a:gd name="connsiteY12" fmla="*/ 1366859 h 1366859"/>
              <a:gd name="connsiteX13" fmla="*/ 438150 w 1515971"/>
              <a:gd name="connsiteY13" fmla="*/ 1366859 h 1366859"/>
              <a:gd name="connsiteX14" fmla="*/ 0 w 1515971"/>
              <a:gd name="connsiteY14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515971 w 1515971"/>
              <a:gd name="connsiteY12" fmla="*/ 952978 h 1366859"/>
              <a:gd name="connsiteX13" fmla="*/ 1515971 w 1515971"/>
              <a:gd name="connsiteY13" fmla="*/ 1366859 h 1366859"/>
              <a:gd name="connsiteX14" fmla="*/ 438150 w 1515971"/>
              <a:gd name="connsiteY14" fmla="*/ 1366859 h 1366859"/>
              <a:gd name="connsiteX15" fmla="*/ 0 w 1515971"/>
              <a:gd name="connsiteY15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354055 w 1515971"/>
              <a:gd name="connsiteY12" fmla="*/ 692150 h 1366859"/>
              <a:gd name="connsiteX13" fmla="*/ 1515971 w 1515971"/>
              <a:gd name="connsiteY13" fmla="*/ 952978 h 1366859"/>
              <a:gd name="connsiteX14" fmla="*/ 1515971 w 1515971"/>
              <a:gd name="connsiteY14" fmla="*/ 1366859 h 1366859"/>
              <a:gd name="connsiteX15" fmla="*/ 438150 w 1515971"/>
              <a:gd name="connsiteY15" fmla="*/ 1366859 h 1366859"/>
              <a:gd name="connsiteX16" fmla="*/ 0 w 1515971"/>
              <a:gd name="connsiteY16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354055 w 1515971"/>
              <a:gd name="connsiteY12" fmla="*/ 692150 h 1366859"/>
              <a:gd name="connsiteX13" fmla="*/ 1296905 w 1515971"/>
              <a:gd name="connsiteY13" fmla="*/ 1308100 h 1366859"/>
              <a:gd name="connsiteX14" fmla="*/ 1515971 w 1515971"/>
              <a:gd name="connsiteY14" fmla="*/ 952978 h 1366859"/>
              <a:gd name="connsiteX15" fmla="*/ 1515971 w 1515971"/>
              <a:gd name="connsiteY15" fmla="*/ 1366859 h 1366859"/>
              <a:gd name="connsiteX16" fmla="*/ 438150 w 1515971"/>
              <a:gd name="connsiteY16" fmla="*/ 1366859 h 1366859"/>
              <a:gd name="connsiteX17" fmla="*/ 0 w 1515971"/>
              <a:gd name="connsiteY17" fmla="*/ 578328 h 1366859"/>
              <a:gd name="connsiteX0" fmla="*/ 0 w 2046206"/>
              <a:gd name="connsiteY0" fmla="*/ 578328 h 1366859"/>
              <a:gd name="connsiteX1" fmla="*/ 407905 w 2046206"/>
              <a:gd name="connsiteY1" fmla="*/ 1092200 h 1366859"/>
              <a:gd name="connsiteX2" fmla="*/ 141205 w 2046206"/>
              <a:gd name="connsiteY2" fmla="*/ 311150 h 1366859"/>
              <a:gd name="connsiteX3" fmla="*/ 566655 w 2046206"/>
              <a:gd name="connsiteY3" fmla="*/ 1212850 h 1366859"/>
              <a:gd name="connsiteX4" fmla="*/ 344405 w 2046206"/>
              <a:gd name="connsiteY4" fmla="*/ 184150 h 1366859"/>
              <a:gd name="connsiteX5" fmla="*/ 738105 w 2046206"/>
              <a:gd name="connsiteY5" fmla="*/ 1231900 h 1366859"/>
              <a:gd name="connsiteX6" fmla="*/ 687305 w 2046206"/>
              <a:gd name="connsiteY6" fmla="*/ 571500 h 1366859"/>
              <a:gd name="connsiteX7" fmla="*/ 865105 w 2046206"/>
              <a:gd name="connsiteY7" fmla="*/ 1250950 h 1366859"/>
              <a:gd name="connsiteX8" fmla="*/ 820655 w 2046206"/>
              <a:gd name="connsiteY8" fmla="*/ 254000 h 1366859"/>
              <a:gd name="connsiteX9" fmla="*/ 1004805 w 2046206"/>
              <a:gd name="connsiteY9" fmla="*/ 1130300 h 1366859"/>
              <a:gd name="connsiteX10" fmla="*/ 1366755 w 2046206"/>
              <a:gd name="connsiteY10" fmla="*/ 0 h 1366859"/>
              <a:gd name="connsiteX11" fmla="*/ 1087355 w 2046206"/>
              <a:gd name="connsiteY11" fmla="*/ 1276350 h 1366859"/>
              <a:gd name="connsiteX12" fmla="*/ 1354055 w 2046206"/>
              <a:gd name="connsiteY12" fmla="*/ 692150 h 1366859"/>
              <a:gd name="connsiteX13" fmla="*/ 1296905 w 2046206"/>
              <a:gd name="connsiteY13" fmla="*/ 1308100 h 1366859"/>
              <a:gd name="connsiteX14" fmla="*/ 1515971 w 2046206"/>
              <a:gd name="connsiteY14" fmla="*/ 952978 h 1366859"/>
              <a:gd name="connsiteX15" fmla="*/ 2046205 w 2046206"/>
              <a:gd name="connsiteY15" fmla="*/ 641350 h 1366859"/>
              <a:gd name="connsiteX16" fmla="*/ 1515971 w 2046206"/>
              <a:gd name="connsiteY16" fmla="*/ 1366859 h 1366859"/>
              <a:gd name="connsiteX17" fmla="*/ 438150 w 2046206"/>
              <a:gd name="connsiteY17" fmla="*/ 1366859 h 1366859"/>
              <a:gd name="connsiteX18" fmla="*/ 0 w 2046206"/>
              <a:gd name="connsiteY18" fmla="*/ 578328 h 1366859"/>
              <a:gd name="connsiteX0" fmla="*/ 0 w 2046440"/>
              <a:gd name="connsiteY0" fmla="*/ 578328 h 1366859"/>
              <a:gd name="connsiteX1" fmla="*/ 407905 w 2046440"/>
              <a:gd name="connsiteY1" fmla="*/ 1092200 h 1366859"/>
              <a:gd name="connsiteX2" fmla="*/ 141205 w 2046440"/>
              <a:gd name="connsiteY2" fmla="*/ 311150 h 1366859"/>
              <a:gd name="connsiteX3" fmla="*/ 566655 w 2046440"/>
              <a:gd name="connsiteY3" fmla="*/ 1212850 h 1366859"/>
              <a:gd name="connsiteX4" fmla="*/ 344405 w 2046440"/>
              <a:gd name="connsiteY4" fmla="*/ 184150 h 1366859"/>
              <a:gd name="connsiteX5" fmla="*/ 738105 w 2046440"/>
              <a:gd name="connsiteY5" fmla="*/ 1231900 h 1366859"/>
              <a:gd name="connsiteX6" fmla="*/ 687305 w 2046440"/>
              <a:gd name="connsiteY6" fmla="*/ 571500 h 1366859"/>
              <a:gd name="connsiteX7" fmla="*/ 865105 w 2046440"/>
              <a:gd name="connsiteY7" fmla="*/ 1250950 h 1366859"/>
              <a:gd name="connsiteX8" fmla="*/ 820655 w 2046440"/>
              <a:gd name="connsiteY8" fmla="*/ 254000 h 1366859"/>
              <a:gd name="connsiteX9" fmla="*/ 1004805 w 2046440"/>
              <a:gd name="connsiteY9" fmla="*/ 1130300 h 1366859"/>
              <a:gd name="connsiteX10" fmla="*/ 1366755 w 2046440"/>
              <a:gd name="connsiteY10" fmla="*/ 0 h 1366859"/>
              <a:gd name="connsiteX11" fmla="*/ 1087355 w 2046440"/>
              <a:gd name="connsiteY11" fmla="*/ 1276350 h 1366859"/>
              <a:gd name="connsiteX12" fmla="*/ 1354055 w 2046440"/>
              <a:gd name="connsiteY12" fmla="*/ 692150 h 1366859"/>
              <a:gd name="connsiteX13" fmla="*/ 1296905 w 2046440"/>
              <a:gd name="connsiteY13" fmla="*/ 1308100 h 1366859"/>
              <a:gd name="connsiteX14" fmla="*/ 1515971 w 2046440"/>
              <a:gd name="connsiteY14" fmla="*/ 952978 h 1366859"/>
              <a:gd name="connsiteX15" fmla="*/ 1506454 w 2046440"/>
              <a:gd name="connsiteY15" fmla="*/ 1276350 h 1366859"/>
              <a:gd name="connsiteX16" fmla="*/ 2046205 w 2046440"/>
              <a:gd name="connsiteY16" fmla="*/ 641350 h 1366859"/>
              <a:gd name="connsiteX17" fmla="*/ 1515971 w 2046440"/>
              <a:gd name="connsiteY17" fmla="*/ 1366859 h 1366859"/>
              <a:gd name="connsiteX18" fmla="*/ 438150 w 2046440"/>
              <a:gd name="connsiteY18" fmla="*/ 1366859 h 1366859"/>
              <a:gd name="connsiteX19" fmla="*/ 0 w 2046440"/>
              <a:gd name="connsiteY19" fmla="*/ 578328 h 136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46440" h="1366859">
                <a:moveTo>
                  <a:pt x="0" y="578328"/>
                </a:moveTo>
                <a:cubicBezTo>
                  <a:pt x="72468" y="595102"/>
                  <a:pt x="335437" y="1075426"/>
                  <a:pt x="407905" y="1092200"/>
                </a:cubicBezTo>
                <a:cubicBezTo>
                  <a:pt x="424838" y="1087967"/>
                  <a:pt x="124272" y="315383"/>
                  <a:pt x="141205" y="311150"/>
                </a:cubicBezTo>
                <a:cubicBezTo>
                  <a:pt x="183538" y="332317"/>
                  <a:pt x="524322" y="1191683"/>
                  <a:pt x="566655" y="1212850"/>
                </a:cubicBezTo>
                <a:cubicBezTo>
                  <a:pt x="594172" y="1202267"/>
                  <a:pt x="316888" y="194733"/>
                  <a:pt x="344405" y="184150"/>
                </a:cubicBezTo>
                <a:cubicBezTo>
                  <a:pt x="384622" y="205317"/>
                  <a:pt x="697888" y="1210733"/>
                  <a:pt x="738105" y="1231900"/>
                </a:cubicBezTo>
                <a:cubicBezTo>
                  <a:pt x="767738" y="1225550"/>
                  <a:pt x="657672" y="577850"/>
                  <a:pt x="687305" y="571500"/>
                </a:cubicBezTo>
                <a:cubicBezTo>
                  <a:pt x="719055" y="582083"/>
                  <a:pt x="833355" y="1240367"/>
                  <a:pt x="865105" y="1250950"/>
                </a:cubicBezTo>
                <a:cubicBezTo>
                  <a:pt x="890505" y="1236133"/>
                  <a:pt x="795255" y="268817"/>
                  <a:pt x="820655" y="254000"/>
                </a:cubicBezTo>
                <a:cubicBezTo>
                  <a:pt x="850288" y="277283"/>
                  <a:pt x="975172" y="1107017"/>
                  <a:pt x="1004805" y="1130300"/>
                </a:cubicBezTo>
                <a:cubicBezTo>
                  <a:pt x="1036555" y="1117600"/>
                  <a:pt x="1335005" y="12700"/>
                  <a:pt x="1366755" y="0"/>
                </a:cubicBezTo>
                <a:cubicBezTo>
                  <a:pt x="1375222" y="42333"/>
                  <a:pt x="1078888" y="1234017"/>
                  <a:pt x="1087355" y="1276350"/>
                </a:cubicBezTo>
                <a:cubicBezTo>
                  <a:pt x="1114872" y="1255183"/>
                  <a:pt x="1326538" y="713317"/>
                  <a:pt x="1354055" y="692150"/>
                </a:cubicBezTo>
                <a:cubicBezTo>
                  <a:pt x="1379455" y="736600"/>
                  <a:pt x="1271505" y="1263650"/>
                  <a:pt x="1296905" y="1308100"/>
                </a:cubicBezTo>
                <a:lnTo>
                  <a:pt x="1515971" y="952978"/>
                </a:lnTo>
                <a:cubicBezTo>
                  <a:pt x="1564654" y="890536"/>
                  <a:pt x="1418082" y="1328288"/>
                  <a:pt x="1506454" y="1276350"/>
                </a:cubicBezTo>
                <a:cubicBezTo>
                  <a:pt x="1594826" y="1224412"/>
                  <a:pt x="2058377" y="569115"/>
                  <a:pt x="2046205" y="641350"/>
                </a:cubicBezTo>
                <a:lnTo>
                  <a:pt x="1515971" y="1366859"/>
                </a:lnTo>
                <a:lnTo>
                  <a:pt x="438150" y="1366859"/>
                </a:lnTo>
                <a:lnTo>
                  <a:pt x="0" y="57832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45D65522-7AB2-4A59-B736-951FDA17FEAC}"/>
              </a:ext>
            </a:extLst>
          </p:cNvPr>
          <p:cNvGrpSpPr/>
          <p:nvPr/>
        </p:nvGrpSpPr>
        <p:grpSpPr>
          <a:xfrm flipH="1">
            <a:off x="3639328" y="1448585"/>
            <a:ext cx="2098407" cy="2563690"/>
            <a:chOff x="2772147" y="677901"/>
            <a:chExt cx="3713793" cy="3580512"/>
          </a:xfrm>
        </p:grpSpPr>
        <p:sp>
          <p:nvSpPr>
            <p:cNvPr id="270" name="Cloud 269">
              <a:extLst>
                <a:ext uri="{FF2B5EF4-FFF2-40B4-BE49-F238E27FC236}">
                  <a16:creationId xmlns:a16="http://schemas.microsoft.com/office/drawing/2014/main" id="{80D79A9F-2A20-464E-8052-7DCD07DFD798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Cloud 270">
              <a:extLst>
                <a:ext uri="{FF2B5EF4-FFF2-40B4-BE49-F238E27FC236}">
                  <a16:creationId xmlns:a16="http://schemas.microsoft.com/office/drawing/2014/main" id="{28CD2168-AB3F-4CDA-922A-9CAC60AF3187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Rectangle 13">
              <a:extLst>
                <a:ext uri="{FF2B5EF4-FFF2-40B4-BE49-F238E27FC236}">
                  <a16:creationId xmlns:a16="http://schemas.microsoft.com/office/drawing/2014/main" id="{BA13ADD3-F8B9-4403-BCA3-784408C90827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Cloud 272">
              <a:extLst>
                <a:ext uri="{FF2B5EF4-FFF2-40B4-BE49-F238E27FC236}">
                  <a16:creationId xmlns:a16="http://schemas.microsoft.com/office/drawing/2014/main" id="{1A543480-F134-42E7-B413-B5EC33D84C7D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Cloud 273">
              <a:extLst>
                <a:ext uri="{FF2B5EF4-FFF2-40B4-BE49-F238E27FC236}">
                  <a16:creationId xmlns:a16="http://schemas.microsoft.com/office/drawing/2014/main" id="{D74234AB-F414-4776-B3BF-5CD304D31B97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Cloud 274">
              <a:extLst>
                <a:ext uri="{FF2B5EF4-FFF2-40B4-BE49-F238E27FC236}">
                  <a16:creationId xmlns:a16="http://schemas.microsoft.com/office/drawing/2014/main" id="{F7EF76BA-3B26-4952-AF33-131B1D3CC7DF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Cloud 275">
              <a:extLst>
                <a:ext uri="{FF2B5EF4-FFF2-40B4-BE49-F238E27FC236}">
                  <a16:creationId xmlns:a16="http://schemas.microsoft.com/office/drawing/2014/main" id="{F8CB2E11-7A22-459A-ADF2-68A0B68B0426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Rectangle 27">
              <a:extLst>
                <a:ext uri="{FF2B5EF4-FFF2-40B4-BE49-F238E27FC236}">
                  <a16:creationId xmlns:a16="http://schemas.microsoft.com/office/drawing/2014/main" id="{BC3AB02B-BE81-4B69-9E67-505A24FD8412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Cloud 277">
              <a:extLst>
                <a:ext uri="{FF2B5EF4-FFF2-40B4-BE49-F238E27FC236}">
                  <a16:creationId xmlns:a16="http://schemas.microsoft.com/office/drawing/2014/main" id="{A79665CE-6BBA-4DD3-BCA8-FAA9868A8FF8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9" name="Cloud 278">
              <a:extLst>
                <a:ext uri="{FF2B5EF4-FFF2-40B4-BE49-F238E27FC236}">
                  <a16:creationId xmlns:a16="http://schemas.microsoft.com/office/drawing/2014/main" id="{16EDC417-751E-4F2D-AE2A-A670C5B8E8C2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4" name="Oval 279">
            <a:extLst>
              <a:ext uri="{FF2B5EF4-FFF2-40B4-BE49-F238E27FC236}">
                <a16:creationId xmlns:a16="http://schemas.microsoft.com/office/drawing/2014/main" id="{93FA2FD3-08AD-413E-9764-597F6C85F1DF}"/>
              </a:ext>
            </a:extLst>
          </p:cNvPr>
          <p:cNvSpPr/>
          <p:nvPr/>
        </p:nvSpPr>
        <p:spPr>
          <a:xfrm rot="12620480">
            <a:off x="2436737" y="3671841"/>
            <a:ext cx="236042" cy="176747"/>
          </a:xfrm>
          <a:custGeom>
            <a:avLst/>
            <a:gdLst>
              <a:gd name="connsiteX0" fmla="*/ 0 w 324252"/>
              <a:gd name="connsiteY0" fmla="*/ 203280 h 406560"/>
              <a:gd name="connsiteX1" fmla="*/ 162126 w 324252"/>
              <a:gd name="connsiteY1" fmla="*/ 0 h 406560"/>
              <a:gd name="connsiteX2" fmla="*/ 324252 w 324252"/>
              <a:gd name="connsiteY2" fmla="*/ 203280 h 406560"/>
              <a:gd name="connsiteX3" fmla="*/ 162126 w 324252"/>
              <a:gd name="connsiteY3" fmla="*/ 406560 h 406560"/>
              <a:gd name="connsiteX4" fmla="*/ 0 w 324252"/>
              <a:gd name="connsiteY4" fmla="*/ 203280 h 406560"/>
              <a:gd name="connsiteX0" fmla="*/ 0 w 328758"/>
              <a:gd name="connsiteY0" fmla="*/ 25410 h 228690"/>
              <a:gd name="connsiteX1" fmla="*/ 324252 w 328758"/>
              <a:gd name="connsiteY1" fmla="*/ 25410 h 228690"/>
              <a:gd name="connsiteX2" fmla="*/ 162126 w 328758"/>
              <a:gd name="connsiteY2" fmla="*/ 228690 h 228690"/>
              <a:gd name="connsiteX3" fmla="*/ 0 w 328758"/>
              <a:gd name="connsiteY3" fmla="*/ 25410 h 228690"/>
              <a:gd name="connsiteX0" fmla="*/ 0 w 328758"/>
              <a:gd name="connsiteY0" fmla="*/ 30228 h 233508"/>
              <a:gd name="connsiteX1" fmla="*/ 324252 w 328758"/>
              <a:gd name="connsiteY1" fmla="*/ 30228 h 233508"/>
              <a:gd name="connsiteX2" fmla="*/ 162126 w 328758"/>
              <a:gd name="connsiteY2" fmla="*/ 233508 h 233508"/>
              <a:gd name="connsiteX3" fmla="*/ 0 w 328758"/>
              <a:gd name="connsiteY3" fmla="*/ 30228 h 233508"/>
              <a:gd name="connsiteX0" fmla="*/ 0 w 327779"/>
              <a:gd name="connsiteY0" fmla="*/ 38063 h 228560"/>
              <a:gd name="connsiteX1" fmla="*/ 324246 w 327779"/>
              <a:gd name="connsiteY1" fmla="*/ 25239 h 228560"/>
              <a:gd name="connsiteX2" fmla="*/ 162120 w 327779"/>
              <a:gd name="connsiteY2" fmla="*/ 228519 h 228560"/>
              <a:gd name="connsiteX3" fmla="*/ 0 w 327779"/>
              <a:gd name="connsiteY3" fmla="*/ 38063 h 22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779" h="228560">
                <a:moveTo>
                  <a:pt x="0" y="38063"/>
                </a:moveTo>
                <a:cubicBezTo>
                  <a:pt x="27021" y="4183"/>
                  <a:pt x="289703" y="-21018"/>
                  <a:pt x="324246" y="25239"/>
                </a:cubicBezTo>
                <a:cubicBezTo>
                  <a:pt x="351267" y="59119"/>
                  <a:pt x="216161" y="226382"/>
                  <a:pt x="162120" y="228519"/>
                </a:cubicBezTo>
                <a:cubicBezTo>
                  <a:pt x="108079" y="230656"/>
                  <a:pt x="0" y="150331"/>
                  <a:pt x="0" y="38063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ttsMP3.com_VoiceText_2025-1-18_21-10-43">
            <a:hlinkClick r:id="" action="ppaction://media"/>
            <a:extLst>
              <a:ext uri="{FF2B5EF4-FFF2-40B4-BE49-F238E27FC236}">
                <a16:creationId xmlns:a16="http://schemas.microsoft.com/office/drawing/2014/main" id="{43ADF695-50C3-4EC0-BB6A-A97E09AF00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281" name="2sec">
            <a:hlinkClick r:id="" action="ppaction://media"/>
            <a:extLst>
              <a:ext uri="{FF2B5EF4-FFF2-40B4-BE49-F238E27FC236}">
                <a16:creationId xmlns:a16="http://schemas.microsoft.com/office/drawing/2014/main" id="{4696B133-7214-43F8-9B01-3491492A017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852696" y="346918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848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6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6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28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1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137532" y="425856"/>
            <a:ext cx="594562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“Splash!” says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J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ack. “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J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umping is so much fun!”</a:t>
            </a:r>
            <a:endParaRPr kumimoji="0" lang="en-US" sz="7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AE52552-1BE6-4DE0-88D2-7821595C0B90}"/>
              </a:ext>
            </a:extLst>
          </p:cNvPr>
          <p:cNvSpPr/>
          <p:nvPr/>
        </p:nvSpPr>
        <p:spPr>
          <a:xfrm>
            <a:off x="6217907" y="4123987"/>
            <a:ext cx="6088980" cy="38033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6A3D4F93-FECA-43A6-A8D7-0D07B5076B8F}"/>
              </a:ext>
            </a:extLst>
          </p:cNvPr>
          <p:cNvGrpSpPr/>
          <p:nvPr/>
        </p:nvGrpSpPr>
        <p:grpSpPr>
          <a:xfrm flipH="1">
            <a:off x="9900180" y="486991"/>
            <a:ext cx="2974072" cy="3633518"/>
            <a:chOff x="2772147" y="677901"/>
            <a:chExt cx="3713793" cy="3580512"/>
          </a:xfrm>
        </p:grpSpPr>
        <p:sp>
          <p:nvSpPr>
            <p:cNvPr id="1035" name="Cloud 1034">
              <a:extLst>
                <a:ext uri="{FF2B5EF4-FFF2-40B4-BE49-F238E27FC236}">
                  <a16:creationId xmlns:a16="http://schemas.microsoft.com/office/drawing/2014/main" id="{14FC6777-56D2-4A65-9EC8-1187511DDA0C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" name="Cloud 1035">
              <a:extLst>
                <a:ext uri="{FF2B5EF4-FFF2-40B4-BE49-F238E27FC236}">
                  <a16:creationId xmlns:a16="http://schemas.microsoft.com/office/drawing/2014/main" id="{42F12061-BCD4-4507-9699-084FFA2FA22C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7" name="Rectangle 13">
              <a:extLst>
                <a:ext uri="{FF2B5EF4-FFF2-40B4-BE49-F238E27FC236}">
                  <a16:creationId xmlns:a16="http://schemas.microsoft.com/office/drawing/2014/main" id="{FD9EA202-C694-4D31-B768-86D8CB7C1838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8" name="Cloud 1037">
              <a:extLst>
                <a:ext uri="{FF2B5EF4-FFF2-40B4-BE49-F238E27FC236}">
                  <a16:creationId xmlns:a16="http://schemas.microsoft.com/office/drawing/2014/main" id="{F923F16F-BE68-4F5F-B33B-6BD4110FCE52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9" name="Cloud 1038">
              <a:extLst>
                <a:ext uri="{FF2B5EF4-FFF2-40B4-BE49-F238E27FC236}">
                  <a16:creationId xmlns:a16="http://schemas.microsoft.com/office/drawing/2014/main" id="{96ED3D66-5084-4C1B-AC99-44C4779B61FB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0" name="Cloud 1039">
              <a:extLst>
                <a:ext uri="{FF2B5EF4-FFF2-40B4-BE49-F238E27FC236}">
                  <a16:creationId xmlns:a16="http://schemas.microsoft.com/office/drawing/2014/main" id="{86655BFD-2F0D-4A3D-BF3A-B90F0CF2DCE4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1" name="Cloud 1040">
              <a:extLst>
                <a:ext uri="{FF2B5EF4-FFF2-40B4-BE49-F238E27FC236}">
                  <a16:creationId xmlns:a16="http://schemas.microsoft.com/office/drawing/2014/main" id="{5A734C39-7B91-4C25-87CE-5A020424C546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2" name="Rectangle 27">
              <a:extLst>
                <a:ext uri="{FF2B5EF4-FFF2-40B4-BE49-F238E27FC236}">
                  <a16:creationId xmlns:a16="http://schemas.microsoft.com/office/drawing/2014/main" id="{41B94F19-37A4-4815-80CE-159FD229FAC7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3" name="Cloud 1042">
              <a:extLst>
                <a:ext uri="{FF2B5EF4-FFF2-40B4-BE49-F238E27FC236}">
                  <a16:creationId xmlns:a16="http://schemas.microsoft.com/office/drawing/2014/main" id="{AF92F3B3-E947-4E31-88B4-5B074ED3E3EF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4" name="Cloud 1043">
              <a:extLst>
                <a:ext uri="{FF2B5EF4-FFF2-40B4-BE49-F238E27FC236}">
                  <a16:creationId xmlns:a16="http://schemas.microsoft.com/office/drawing/2014/main" id="{F4A7CE16-498E-4ABF-AA5A-2C22BCC750C7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FB6EC27E-4547-41AB-BE77-6B854A878384}"/>
              </a:ext>
            </a:extLst>
          </p:cNvPr>
          <p:cNvSpPr/>
          <p:nvPr/>
        </p:nvSpPr>
        <p:spPr>
          <a:xfrm>
            <a:off x="11670516" y="526346"/>
            <a:ext cx="119983" cy="119983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2" name="Rectangle 56">
            <a:extLst>
              <a:ext uri="{FF2B5EF4-FFF2-40B4-BE49-F238E27FC236}">
                <a16:creationId xmlns:a16="http://schemas.microsoft.com/office/drawing/2014/main" id="{230ACE59-267C-47CE-9C5F-A0B288DA3C55}"/>
              </a:ext>
            </a:extLst>
          </p:cNvPr>
          <p:cNvSpPr/>
          <p:nvPr/>
        </p:nvSpPr>
        <p:spPr>
          <a:xfrm rot="10800000" flipH="1">
            <a:off x="10577627" y="4075623"/>
            <a:ext cx="199587" cy="9247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3" name="Rectangle 56">
            <a:extLst>
              <a:ext uri="{FF2B5EF4-FFF2-40B4-BE49-F238E27FC236}">
                <a16:creationId xmlns:a16="http://schemas.microsoft.com/office/drawing/2014/main" id="{234E9B5E-FA20-45C6-B261-B13C272E7B6D}"/>
              </a:ext>
            </a:extLst>
          </p:cNvPr>
          <p:cNvSpPr/>
          <p:nvPr/>
        </p:nvSpPr>
        <p:spPr>
          <a:xfrm rot="21001446">
            <a:off x="11173583" y="3381246"/>
            <a:ext cx="199587" cy="9247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Rectangle 56">
            <a:extLst>
              <a:ext uri="{FF2B5EF4-FFF2-40B4-BE49-F238E27FC236}">
                <a16:creationId xmlns:a16="http://schemas.microsoft.com/office/drawing/2014/main" id="{9DE36FAD-8F18-4B9B-BA7D-7D875A01C003}"/>
              </a:ext>
            </a:extLst>
          </p:cNvPr>
          <p:cNvSpPr/>
          <p:nvPr/>
        </p:nvSpPr>
        <p:spPr>
          <a:xfrm rot="17018000">
            <a:off x="10544214" y="3036584"/>
            <a:ext cx="199587" cy="9247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8E50E75D-B299-48D8-9F57-09162AF735B3}"/>
              </a:ext>
            </a:extLst>
          </p:cNvPr>
          <p:cNvSpPr/>
          <p:nvPr/>
        </p:nvSpPr>
        <p:spPr>
          <a:xfrm rot="277803">
            <a:off x="7804180" y="4231179"/>
            <a:ext cx="112773" cy="112773"/>
          </a:xfrm>
          <a:prstGeom prst="arc">
            <a:avLst>
              <a:gd name="adj1" fmla="val 16200000"/>
              <a:gd name="adj2" fmla="val 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342E677-7315-47B0-BFB0-17FB521B14BB}"/>
              </a:ext>
            </a:extLst>
          </p:cNvPr>
          <p:cNvGrpSpPr/>
          <p:nvPr/>
        </p:nvGrpSpPr>
        <p:grpSpPr>
          <a:xfrm>
            <a:off x="6586190" y="3992111"/>
            <a:ext cx="4889459" cy="2885571"/>
            <a:chOff x="1678427" y="1155700"/>
            <a:chExt cx="8552243" cy="5047204"/>
          </a:xfrm>
        </p:grpSpPr>
        <p:sp>
          <p:nvSpPr>
            <p:cNvPr id="61" name="Oval 25">
              <a:extLst>
                <a:ext uri="{FF2B5EF4-FFF2-40B4-BE49-F238E27FC236}">
                  <a16:creationId xmlns:a16="http://schemas.microsoft.com/office/drawing/2014/main" id="{83E0CE66-7CF8-4FEC-BF27-E466603153EA}"/>
                </a:ext>
              </a:extLst>
            </p:cNvPr>
            <p:cNvSpPr/>
            <p:nvPr/>
          </p:nvSpPr>
          <p:spPr>
            <a:xfrm>
              <a:off x="1678427" y="3238591"/>
              <a:ext cx="8543798" cy="2964313"/>
            </a:xfrm>
            <a:custGeom>
              <a:avLst/>
              <a:gdLst>
                <a:gd name="connsiteX0" fmla="*/ 0 w 2486479"/>
                <a:gd name="connsiteY0" fmla="*/ 804088 h 1608176"/>
                <a:gd name="connsiteX1" fmla="*/ 1243240 w 2486479"/>
                <a:gd name="connsiteY1" fmla="*/ 0 h 1608176"/>
                <a:gd name="connsiteX2" fmla="*/ 2486480 w 2486479"/>
                <a:gd name="connsiteY2" fmla="*/ 804088 h 1608176"/>
                <a:gd name="connsiteX3" fmla="*/ 1243240 w 2486479"/>
                <a:gd name="connsiteY3" fmla="*/ 1608176 h 1608176"/>
                <a:gd name="connsiteX4" fmla="*/ 0 w 2486479"/>
                <a:gd name="connsiteY4" fmla="*/ 804088 h 1608176"/>
                <a:gd name="connsiteX0" fmla="*/ 0 w 3972380"/>
                <a:gd name="connsiteY0" fmla="*/ 1845765 h 2029009"/>
                <a:gd name="connsiteX1" fmla="*/ 2729140 w 3972380"/>
                <a:gd name="connsiteY1" fmla="*/ 32027 h 2029009"/>
                <a:gd name="connsiteX2" fmla="*/ 3972380 w 3972380"/>
                <a:gd name="connsiteY2" fmla="*/ 836115 h 2029009"/>
                <a:gd name="connsiteX3" fmla="*/ 2729140 w 3972380"/>
                <a:gd name="connsiteY3" fmla="*/ 1640203 h 2029009"/>
                <a:gd name="connsiteX4" fmla="*/ 0 w 3972380"/>
                <a:gd name="connsiteY4" fmla="*/ 1845765 h 2029009"/>
                <a:gd name="connsiteX0" fmla="*/ 39984 w 4012364"/>
                <a:gd name="connsiteY0" fmla="*/ 2180233 h 2304605"/>
                <a:gd name="connsiteX1" fmla="*/ 1252546 w 4012364"/>
                <a:gd name="connsiteY1" fmla="*/ 113196 h 2304605"/>
                <a:gd name="connsiteX2" fmla="*/ 2769124 w 4012364"/>
                <a:gd name="connsiteY2" fmla="*/ 366495 h 2304605"/>
                <a:gd name="connsiteX3" fmla="*/ 4012364 w 4012364"/>
                <a:gd name="connsiteY3" fmla="*/ 1170583 h 2304605"/>
                <a:gd name="connsiteX4" fmla="*/ 2769124 w 4012364"/>
                <a:gd name="connsiteY4" fmla="*/ 1974671 h 2304605"/>
                <a:gd name="connsiteX5" fmla="*/ 39984 w 4012364"/>
                <a:gd name="connsiteY5" fmla="*/ 2180233 h 2304605"/>
                <a:gd name="connsiteX0" fmla="*/ 39984 w 4148181"/>
                <a:gd name="connsiteY0" fmla="*/ 2180233 h 2964175"/>
                <a:gd name="connsiteX1" fmla="*/ 1252546 w 4148181"/>
                <a:gd name="connsiteY1" fmla="*/ 113196 h 2964175"/>
                <a:gd name="connsiteX2" fmla="*/ 2769124 w 4148181"/>
                <a:gd name="connsiteY2" fmla="*/ 366495 h 2964175"/>
                <a:gd name="connsiteX3" fmla="*/ 4012364 w 4148181"/>
                <a:gd name="connsiteY3" fmla="*/ 1170583 h 2964175"/>
                <a:gd name="connsiteX4" fmla="*/ 4052896 w 4148181"/>
                <a:gd name="connsiteY4" fmla="*/ 2951646 h 2964175"/>
                <a:gd name="connsiteX5" fmla="*/ 2769124 w 4148181"/>
                <a:gd name="connsiteY5" fmla="*/ 1974671 h 2964175"/>
                <a:gd name="connsiteX6" fmla="*/ 39984 w 4148181"/>
                <a:gd name="connsiteY6" fmla="*/ 2180233 h 2964175"/>
                <a:gd name="connsiteX0" fmla="*/ 39984 w 4174016"/>
                <a:gd name="connsiteY0" fmla="*/ 2204816 h 2988758"/>
                <a:gd name="connsiteX1" fmla="*/ 1252546 w 4174016"/>
                <a:gd name="connsiteY1" fmla="*/ 137779 h 2988758"/>
                <a:gd name="connsiteX2" fmla="*/ 2769124 w 4174016"/>
                <a:gd name="connsiteY2" fmla="*/ 391078 h 2988758"/>
                <a:gd name="connsiteX3" fmla="*/ 3633796 w 4174016"/>
                <a:gd name="connsiteY3" fmla="*/ 23479 h 2988758"/>
                <a:gd name="connsiteX4" fmla="*/ 4012364 w 4174016"/>
                <a:gd name="connsiteY4" fmla="*/ 1195166 h 2988758"/>
                <a:gd name="connsiteX5" fmla="*/ 4052896 w 4174016"/>
                <a:gd name="connsiteY5" fmla="*/ 2976229 h 2988758"/>
                <a:gd name="connsiteX6" fmla="*/ 2769124 w 4174016"/>
                <a:gd name="connsiteY6" fmla="*/ 1999254 h 2988758"/>
                <a:gd name="connsiteX7" fmla="*/ 39984 w 4174016"/>
                <a:gd name="connsiteY7" fmla="*/ 2204816 h 2988758"/>
                <a:gd name="connsiteX0" fmla="*/ 39984 w 4174016"/>
                <a:gd name="connsiteY0" fmla="*/ 2793871 h 3577813"/>
                <a:gd name="connsiteX1" fmla="*/ 1252546 w 4174016"/>
                <a:gd name="connsiteY1" fmla="*/ 726834 h 3577813"/>
                <a:gd name="connsiteX2" fmla="*/ 2147895 w 4174016"/>
                <a:gd name="connsiteY2" fmla="*/ 2934 h 3577813"/>
                <a:gd name="connsiteX3" fmla="*/ 2769124 w 4174016"/>
                <a:gd name="connsiteY3" fmla="*/ 980133 h 3577813"/>
                <a:gd name="connsiteX4" fmla="*/ 3633796 w 4174016"/>
                <a:gd name="connsiteY4" fmla="*/ 612534 h 3577813"/>
                <a:gd name="connsiteX5" fmla="*/ 4012364 w 4174016"/>
                <a:gd name="connsiteY5" fmla="*/ 1784221 h 3577813"/>
                <a:gd name="connsiteX6" fmla="*/ 4052896 w 4174016"/>
                <a:gd name="connsiteY6" fmla="*/ 3565284 h 3577813"/>
                <a:gd name="connsiteX7" fmla="*/ 2769124 w 4174016"/>
                <a:gd name="connsiteY7" fmla="*/ 2588309 h 3577813"/>
                <a:gd name="connsiteX8" fmla="*/ 39984 w 4174016"/>
                <a:gd name="connsiteY8" fmla="*/ 2793871 h 3577813"/>
                <a:gd name="connsiteX0" fmla="*/ 3048 w 4137080"/>
                <a:gd name="connsiteY0" fmla="*/ 2793871 h 3814487"/>
                <a:gd name="connsiteX1" fmla="*/ 1215610 w 4137080"/>
                <a:gd name="connsiteY1" fmla="*/ 726834 h 3814487"/>
                <a:gd name="connsiteX2" fmla="*/ 2110959 w 4137080"/>
                <a:gd name="connsiteY2" fmla="*/ 2934 h 3814487"/>
                <a:gd name="connsiteX3" fmla="*/ 2732188 w 4137080"/>
                <a:gd name="connsiteY3" fmla="*/ 980133 h 3814487"/>
                <a:gd name="connsiteX4" fmla="*/ 3596860 w 4137080"/>
                <a:gd name="connsiteY4" fmla="*/ 612534 h 3814487"/>
                <a:gd name="connsiteX5" fmla="*/ 3975428 w 4137080"/>
                <a:gd name="connsiteY5" fmla="*/ 1784221 h 3814487"/>
                <a:gd name="connsiteX6" fmla="*/ 4015960 w 4137080"/>
                <a:gd name="connsiteY6" fmla="*/ 3565284 h 3814487"/>
                <a:gd name="connsiteX7" fmla="*/ 2732188 w 4137080"/>
                <a:gd name="connsiteY7" fmla="*/ 2588309 h 3814487"/>
                <a:gd name="connsiteX8" fmla="*/ 929859 w 4137080"/>
                <a:gd name="connsiteY8" fmla="*/ 3812935 h 3814487"/>
                <a:gd name="connsiteX9" fmla="*/ 3048 w 4137080"/>
                <a:gd name="connsiteY9" fmla="*/ 2793871 h 3814487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787907 w 4192799"/>
                <a:gd name="connsiteY4" fmla="*/ 98013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845057 w 4192799"/>
                <a:gd name="connsiteY8" fmla="*/ 336935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5443308"/>
                <a:gd name="connsiteY0" fmla="*/ 2793871 h 3814162"/>
                <a:gd name="connsiteX1" fmla="*/ 223578 w 5443308"/>
                <a:gd name="connsiteY1" fmla="*/ 1641235 h 3814162"/>
                <a:gd name="connsiteX2" fmla="*/ 1271329 w 5443308"/>
                <a:gd name="connsiteY2" fmla="*/ 726834 h 3814162"/>
                <a:gd name="connsiteX3" fmla="*/ 2166678 w 5443308"/>
                <a:gd name="connsiteY3" fmla="*/ 2934 h 3814162"/>
                <a:gd name="connsiteX4" fmla="*/ 2845057 w 5443308"/>
                <a:gd name="connsiteY4" fmla="*/ 694383 h 3814162"/>
                <a:gd name="connsiteX5" fmla="*/ 3652579 w 5443308"/>
                <a:gd name="connsiteY5" fmla="*/ 612534 h 3814162"/>
                <a:gd name="connsiteX6" fmla="*/ 4031147 w 5443308"/>
                <a:gd name="connsiteY6" fmla="*/ 1784221 h 3814162"/>
                <a:gd name="connsiteX7" fmla="*/ 5443279 w 5443308"/>
                <a:gd name="connsiteY7" fmla="*/ 2517535 h 3814162"/>
                <a:gd name="connsiteX8" fmla="*/ 4071679 w 5443308"/>
                <a:gd name="connsiteY8" fmla="*/ 3565284 h 3814162"/>
                <a:gd name="connsiteX9" fmla="*/ 2845057 w 5443308"/>
                <a:gd name="connsiteY9" fmla="*/ 3369359 h 3814162"/>
                <a:gd name="connsiteX10" fmla="*/ 985578 w 5443308"/>
                <a:gd name="connsiteY10" fmla="*/ 3812935 h 3814162"/>
                <a:gd name="connsiteX11" fmla="*/ 58767 w 5443308"/>
                <a:gd name="connsiteY11" fmla="*/ 2793871 h 38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3308" h="3814162">
                  <a:moveTo>
                    <a:pt x="58767" y="2793871"/>
                  </a:moveTo>
                  <a:cubicBezTo>
                    <a:pt x="-68233" y="2431921"/>
                    <a:pt x="21484" y="1985741"/>
                    <a:pt x="223578" y="1641235"/>
                  </a:cubicBezTo>
                  <a:cubicBezTo>
                    <a:pt x="425672" y="1296729"/>
                    <a:pt x="991929" y="1012584"/>
                    <a:pt x="1271329" y="726834"/>
                  </a:cubicBezTo>
                  <a:cubicBezTo>
                    <a:pt x="1603598" y="382328"/>
                    <a:pt x="1913915" y="-39282"/>
                    <a:pt x="2166678" y="2934"/>
                  </a:cubicBezTo>
                  <a:cubicBezTo>
                    <a:pt x="2419441" y="45150"/>
                    <a:pt x="2597407" y="592783"/>
                    <a:pt x="2845057" y="694383"/>
                  </a:cubicBezTo>
                  <a:cubicBezTo>
                    <a:pt x="3092707" y="795983"/>
                    <a:pt x="3445372" y="478519"/>
                    <a:pt x="3652579" y="612534"/>
                  </a:cubicBezTo>
                  <a:cubicBezTo>
                    <a:pt x="3859786" y="746549"/>
                    <a:pt x="3951772" y="1520696"/>
                    <a:pt x="4031147" y="1784221"/>
                  </a:cubicBezTo>
                  <a:cubicBezTo>
                    <a:pt x="4110522" y="2047746"/>
                    <a:pt x="5436524" y="2220691"/>
                    <a:pt x="5443279" y="2517535"/>
                  </a:cubicBezTo>
                  <a:cubicBezTo>
                    <a:pt x="5450034" y="2814379"/>
                    <a:pt x="4285641" y="3369338"/>
                    <a:pt x="4071679" y="3565284"/>
                  </a:cubicBezTo>
                  <a:cubicBezTo>
                    <a:pt x="3857717" y="3761230"/>
                    <a:pt x="3359407" y="3328084"/>
                    <a:pt x="2845057" y="3369359"/>
                  </a:cubicBezTo>
                  <a:cubicBezTo>
                    <a:pt x="2330707" y="3410634"/>
                    <a:pt x="1440435" y="3778675"/>
                    <a:pt x="985578" y="3812935"/>
                  </a:cubicBezTo>
                  <a:cubicBezTo>
                    <a:pt x="530721" y="3847195"/>
                    <a:pt x="185767" y="3155821"/>
                    <a:pt x="58767" y="2793871"/>
                  </a:cubicBezTo>
                  <a:close/>
                </a:path>
              </a:pathLst>
            </a:custGeom>
            <a:solidFill>
              <a:schemeClr val="accent6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25">
              <a:extLst>
                <a:ext uri="{FF2B5EF4-FFF2-40B4-BE49-F238E27FC236}">
                  <a16:creationId xmlns:a16="http://schemas.microsoft.com/office/drawing/2014/main" id="{69434B4A-E219-4C4A-ACD8-931DC8249EE2}"/>
                </a:ext>
              </a:extLst>
            </p:cNvPr>
            <p:cNvSpPr/>
            <p:nvPr/>
          </p:nvSpPr>
          <p:spPr>
            <a:xfrm>
              <a:off x="1686872" y="1712542"/>
              <a:ext cx="8543798" cy="2964313"/>
            </a:xfrm>
            <a:custGeom>
              <a:avLst/>
              <a:gdLst>
                <a:gd name="connsiteX0" fmla="*/ 0 w 2486479"/>
                <a:gd name="connsiteY0" fmla="*/ 804088 h 1608176"/>
                <a:gd name="connsiteX1" fmla="*/ 1243240 w 2486479"/>
                <a:gd name="connsiteY1" fmla="*/ 0 h 1608176"/>
                <a:gd name="connsiteX2" fmla="*/ 2486480 w 2486479"/>
                <a:gd name="connsiteY2" fmla="*/ 804088 h 1608176"/>
                <a:gd name="connsiteX3" fmla="*/ 1243240 w 2486479"/>
                <a:gd name="connsiteY3" fmla="*/ 1608176 h 1608176"/>
                <a:gd name="connsiteX4" fmla="*/ 0 w 2486479"/>
                <a:gd name="connsiteY4" fmla="*/ 804088 h 1608176"/>
                <a:gd name="connsiteX0" fmla="*/ 0 w 3972380"/>
                <a:gd name="connsiteY0" fmla="*/ 1845765 h 2029009"/>
                <a:gd name="connsiteX1" fmla="*/ 2729140 w 3972380"/>
                <a:gd name="connsiteY1" fmla="*/ 32027 h 2029009"/>
                <a:gd name="connsiteX2" fmla="*/ 3972380 w 3972380"/>
                <a:gd name="connsiteY2" fmla="*/ 836115 h 2029009"/>
                <a:gd name="connsiteX3" fmla="*/ 2729140 w 3972380"/>
                <a:gd name="connsiteY3" fmla="*/ 1640203 h 2029009"/>
                <a:gd name="connsiteX4" fmla="*/ 0 w 3972380"/>
                <a:gd name="connsiteY4" fmla="*/ 1845765 h 2029009"/>
                <a:gd name="connsiteX0" fmla="*/ 39984 w 4012364"/>
                <a:gd name="connsiteY0" fmla="*/ 2180233 h 2304605"/>
                <a:gd name="connsiteX1" fmla="*/ 1252546 w 4012364"/>
                <a:gd name="connsiteY1" fmla="*/ 113196 h 2304605"/>
                <a:gd name="connsiteX2" fmla="*/ 2769124 w 4012364"/>
                <a:gd name="connsiteY2" fmla="*/ 366495 h 2304605"/>
                <a:gd name="connsiteX3" fmla="*/ 4012364 w 4012364"/>
                <a:gd name="connsiteY3" fmla="*/ 1170583 h 2304605"/>
                <a:gd name="connsiteX4" fmla="*/ 2769124 w 4012364"/>
                <a:gd name="connsiteY4" fmla="*/ 1974671 h 2304605"/>
                <a:gd name="connsiteX5" fmla="*/ 39984 w 4012364"/>
                <a:gd name="connsiteY5" fmla="*/ 2180233 h 2304605"/>
                <a:gd name="connsiteX0" fmla="*/ 39984 w 4148181"/>
                <a:gd name="connsiteY0" fmla="*/ 2180233 h 2964175"/>
                <a:gd name="connsiteX1" fmla="*/ 1252546 w 4148181"/>
                <a:gd name="connsiteY1" fmla="*/ 113196 h 2964175"/>
                <a:gd name="connsiteX2" fmla="*/ 2769124 w 4148181"/>
                <a:gd name="connsiteY2" fmla="*/ 366495 h 2964175"/>
                <a:gd name="connsiteX3" fmla="*/ 4012364 w 4148181"/>
                <a:gd name="connsiteY3" fmla="*/ 1170583 h 2964175"/>
                <a:gd name="connsiteX4" fmla="*/ 4052896 w 4148181"/>
                <a:gd name="connsiteY4" fmla="*/ 2951646 h 2964175"/>
                <a:gd name="connsiteX5" fmla="*/ 2769124 w 4148181"/>
                <a:gd name="connsiteY5" fmla="*/ 1974671 h 2964175"/>
                <a:gd name="connsiteX6" fmla="*/ 39984 w 4148181"/>
                <a:gd name="connsiteY6" fmla="*/ 2180233 h 2964175"/>
                <a:gd name="connsiteX0" fmla="*/ 39984 w 4174016"/>
                <a:gd name="connsiteY0" fmla="*/ 2204816 h 2988758"/>
                <a:gd name="connsiteX1" fmla="*/ 1252546 w 4174016"/>
                <a:gd name="connsiteY1" fmla="*/ 137779 h 2988758"/>
                <a:gd name="connsiteX2" fmla="*/ 2769124 w 4174016"/>
                <a:gd name="connsiteY2" fmla="*/ 391078 h 2988758"/>
                <a:gd name="connsiteX3" fmla="*/ 3633796 w 4174016"/>
                <a:gd name="connsiteY3" fmla="*/ 23479 h 2988758"/>
                <a:gd name="connsiteX4" fmla="*/ 4012364 w 4174016"/>
                <a:gd name="connsiteY4" fmla="*/ 1195166 h 2988758"/>
                <a:gd name="connsiteX5" fmla="*/ 4052896 w 4174016"/>
                <a:gd name="connsiteY5" fmla="*/ 2976229 h 2988758"/>
                <a:gd name="connsiteX6" fmla="*/ 2769124 w 4174016"/>
                <a:gd name="connsiteY6" fmla="*/ 1999254 h 2988758"/>
                <a:gd name="connsiteX7" fmla="*/ 39984 w 4174016"/>
                <a:gd name="connsiteY7" fmla="*/ 2204816 h 2988758"/>
                <a:gd name="connsiteX0" fmla="*/ 39984 w 4174016"/>
                <a:gd name="connsiteY0" fmla="*/ 2793871 h 3577813"/>
                <a:gd name="connsiteX1" fmla="*/ 1252546 w 4174016"/>
                <a:gd name="connsiteY1" fmla="*/ 726834 h 3577813"/>
                <a:gd name="connsiteX2" fmla="*/ 2147895 w 4174016"/>
                <a:gd name="connsiteY2" fmla="*/ 2934 h 3577813"/>
                <a:gd name="connsiteX3" fmla="*/ 2769124 w 4174016"/>
                <a:gd name="connsiteY3" fmla="*/ 980133 h 3577813"/>
                <a:gd name="connsiteX4" fmla="*/ 3633796 w 4174016"/>
                <a:gd name="connsiteY4" fmla="*/ 612534 h 3577813"/>
                <a:gd name="connsiteX5" fmla="*/ 4012364 w 4174016"/>
                <a:gd name="connsiteY5" fmla="*/ 1784221 h 3577813"/>
                <a:gd name="connsiteX6" fmla="*/ 4052896 w 4174016"/>
                <a:gd name="connsiteY6" fmla="*/ 3565284 h 3577813"/>
                <a:gd name="connsiteX7" fmla="*/ 2769124 w 4174016"/>
                <a:gd name="connsiteY7" fmla="*/ 2588309 h 3577813"/>
                <a:gd name="connsiteX8" fmla="*/ 39984 w 4174016"/>
                <a:gd name="connsiteY8" fmla="*/ 2793871 h 3577813"/>
                <a:gd name="connsiteX0" fmla="*/ 3048 w 4137080"/>
                <a:gd name="connsiteY0" fmla="*/ 2793871 h 3814487"/>
                <a:gd name="connsiteX1" fmla="*/ 1215610 w 4137080"/>
                <a:gd name="connsiteY1" fmla="*/ 726834 h 3814487"/>
                <a:gd name="connsiteX2" fmla="*/ 2110959 w 4137080"/>
                <a:gd name="connsiteY2" fmla="*/ 2934 h 3814487"/>
                <a:gd name="connsiteX3" fmla="*/ 2732188 w 4137080"/>
                <a:gd name="connsiteY3" fmla="*/ 980133 h 3814487"/>
                <a:gd name="connsiteX4" fmla="*/ 3596860 w 4137080"/>
                <a:gd name="connsiteY4" fmla="*/ 612534 h 3814487"/>
                <a:gd name="connsiteX5" fmla="*/ 3975428 w 4137080"/>
                <a:gd name="connsiteY5" fmla="*/ 1784221 h 3814487"/>
                <a:gd name="connsiteX6" fmla="*/ 4015960 w 4137080"/>
                <a:gd name="connsiteY6" fmla="*/ 3565284 h 3814487"/>
                <a:gd name="connsiteX7" fmla="*/ 2732188 w 4137080"/>
                <a:gd name="connsiteY7" fmla="*/ 2588309 h 3814487"/>
                <a:gd name="connsiteX8" fmla="*/ 929859 w 4137080"/>
                <a:gd name="connsiteY8" fmla="*/ 3812935 h 3814487"/>
                <a:gd name="connsiteX9" fmla="*/ 3048 w 4137080"/>
                <a:gd name="connsiteY9" fmla="*/ 2793871 h 3814487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787907 w 4192799"/>
                <a:gd name="connsiteY4" fmla="*/ 98013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845057 w 4192799"/>
                <a:gd name="connsiteY8" fmla="*/ 336935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5443308"/>
                <a:gd name="connsiteY0" fmla="*/ 2793871 h 3814162"/>
                <a:gd name="connsiteX1" fmla="*/ 223578 w 5443308"/>
                <a:gd name="connsiteY1" fmla="*/ 1641235 h 3814162"/>
                <a:gd name="connsiteX2" fmla="*/ 1271329 w 5443308"/>
                <a:gd name="connsiteY2" fmla="*/ 726834 h 3814162"/>
                <a:gd name="connsiteX3" fmla="*/ 2166678 w 5443308"/>
                <a:gd name="connsiteY3" fmla="*/ 2934 h 3814162"/>
                <a:gd name="connsiteX4" fmla="*/ 2845057 w 5443308"/>
                <a:gd name="connsiteY4" fmla="*/ 694383 h 3814162"/>
                <a:gd name="connsiteX5" fmla="*/ 3652579 w 5443308"/>
                <a:gd name="connsiteY5" fmla="*/ 612534 h 3814162"/>
                <a:gd name="connsiteX6" fmla="*/ 4031147 w 5443308"/>
                <a:gd name="connsiteY6" fmla="*/ 1784221 h 3814162"/>
                <a:gd name="connsiteX7" fmla="*/ 5443279 w 5443308"/>
                <a:gd name="connsiteY7" fmla="*/ 2517535 h 3814162"/>
                <a:gd name="connsiteX8" fmla="*/ 4071679 w 5443308"/>
                <a:gd name="connsiteY8" fmla="*/ 3565284 h 3814162"/>
                <a:gd name="connsiteX9" fmla="*/ 2845057 w 5443308"/>
                <a:gd name="connsiteY9" fmla="*/ 3369359 h 3814162"/>
                <a:gd name="connsiteX10" fmla="*/ 985578 w 5443308"/>
                <a:gd name="connsiteY10" fmla="*/ 3812935 h 3814162"/>
                <a:gd name="connsiteX11" fmla="*/ 58767 w 5443308"/>
                <a:gd name="connsiteY11" fmla="*/ 2793871 h 38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3308" h="3814162">
                  <a:moveTo>
                    <a:pt x="58767" y="2793871"/>
                  </a:moveTo>
                  <a:cubicBezTo>
                    <a:pt x="-68233" y="2431921"/>
                    <a:pt x="21484" y="1985741"/>
                    <a:pt x="223578" y="1641235"/>
                  </a:cubicBezTo>
                  <a:cubicBezTo>
                    <a:pt x="425672" y="1296729"/>
                    <a:pt x="991929" y="1012584"/>
                    <a:pt x="1271329" y="726834"/>
                  </a:cubicBezTo>
                  <a:cubicBezTo>
                    <a:pt x="1603598" y="382328"/>
                    <a:pt x="1913915" y="-39282"/>
                    <a:pt x="2166678" y="2934"/>
                  </a:cubicBezTo>
                  <a:cubicBezTo>
                    <a:pt x="2419441" y="45150"/>
                    <a:pt x="2597407" y="592783"/>
                    <a:pt x="2845057" y="694383"/>
                  </a:cubicBezTo>
                  <a:cubicBezTo>
                    <a:pt x="3092707" y="795983"/>
                    <a:pt x="3445372" y="478519"/>
                    <a:pt x="3652579" y="612534"/>
                  </a:cubicBezTo>
                  <a:cubicBezTo>
                    <a:pt x="3859786" y="746549"/>
                    <a:pt x="3951772" y="1520696"/>
                    <a:pt x="4031147" y="1784221"/>
                  </a:cubicBezTo>
                  <a:cubicBezTo>
                    <a:pt x="4110522" y="2047746"/>
                    <a:pt x="5436524" y="2220691"/>
                    <a:pt x="5443279" y="2517535"/>
                  </a:cubicBezTo>
                  <a:cubicBezTo>
                    <a:pt x="5450034" y="2814379"/>
                    <a:pt x="4285641" y="3369338"/>
                    <a:pt x="4071679" y="3565284"/>
                  </a:cubicBezTo>
                  <a:cubicBezTo>
                    <a:pt x="3857717" y="3761230"/>
                    <a:pt x="3359407" y="3328084"/>
                    <a:pt x="2845057" y="3369359"/>
                  </a:cubicBezTo>
                  <a:cubicBezTo>
                    <a:pt x="2330707" y="3410634"/>
                    <a:pt x="1440435" y="3778675"/>
                    <a:pt x="985578" y="3812935"/>
                  </a:cubicBezTo>
                  <a:cubicBezTo>
                    <a:pt x="530721" y="3847195"/>
                    <a:pt x="185767" y="3155821"/>
                    <a:pt x="58767" y="2793871"/>
                  </a:cubicBezTo>
                  <a:close/>
                </a:path>
              </a:pathLst>
            </a:custGeom>
            <a:solidFill>
              <a:schemeClr val="accent6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64B1494-0A58-4948-AD1C-1C9BAD6CBBBE}"/>
                </a:ext>
              </a:extLst>
            </p:cNvPr>
            <p:cNvGrpSpPr/>
            <p:nvPr/>
          </p:nvGrpSpPr>
          <p:grpSpPr>
            <a:xfrm>
              <a:off x="1689033" y="1155700"/>
              <a:ext cx="8492428" cy="4652566"/>
              <a:chOff x="1689033" y="1155700"/>
              <a:chExt cx="8492428" cy="4652566"/>
            </a:xfrm>
          </p:grpSpPr>
          <p:sp>
            <p:nvSpPr>
              <p:cNvPr id="84" name="Oval 2">
                <a:extLst>
                  <a:ext uri="{FF2B5EF4-FFF2-40B4-BE49-F238E27FC236}">
                    <a16:creationId xmlns:a16="http://schemas.microsoft.com/office/drawing/2014/main" id="{B6F05E86-BAFB-4B47-BEB0-2C83B76C003E}"/>
                  </a:ext>
                </a:extLst>
              </p:cNvPr>
              <p:cNvSpPr/>
              <p:nvPr/>
            </p:nvSpPr>
            <p:spPr>
              <a:xfrm>
                <a:off x="2104571" y="2398803"/>
                <a:ext cx="8076890" cy="3253126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009432" h="3176059">
                    <a:moveTo>
                      <a:pt x="4241799" y="3036360"/>
                    </a:moveTo>
                    <a:cubicBezTo>
                      <a:pt x="3280832" y="3032127"/>
                      <a:pt x="334433" y="3783543"/>
                      <a:pt x="0" y="1791760"/>
                    </a:cubicBezTo>
                    <a:cubicBezTo>
                      <a:pt x="173567" y="993777"/>
                      <a:pt x="2387600" y="1406526"/>
                      <a:pt x="2159000" y="1220260"/>
                    </a:cubicBezTo>
                    <a:cubicBezTo>
                      <a:pt x="2436283" y="970493"/>
                      <a:pt x="800601" y="1204882"/>
                      <a:pt x="1663699" y="293160"/>
                    </a:cubicBezTo>
                    <a:cubicBezTo>
                      <a:pt x="2008715" y="89960"/>
                      <a:pt x="3384549" y="-11640"/>
                      <a:pt x="4229099" y="1060"/>
                    </a:cubicBezTo>
                    <a:cubicBezTo>
                      <a:pt x="5073649" y="13760"/>
                      <a:pt x="6250517" y="174625"/>
                      <a:pt x="6731000" y="369358"/>
                    </a:cubicBezTo>
                    <a:cubicBezTo>
                      <a:pt x="7211483" y="564091"/>
                      <a:pt x="7231592" y="787399"/>
                      <a:pt x="7112000" y="1169458"/>
                    </a:cubicBezTo>
                    <a:cubicBezTo>
                      <a:pt x="7449608" y="1297517"/>
                      <a:pt x="7725832" y="1235077"/>
                      <a:pt x="8020049" y="1442510"/>
                    </a:cubicBezTo>
                    <a:cubicBezTo>
                      <a:pt x="8314266" y="1649944"/>
                      <a:pt x="8844491" y="1432984"/>
                      <a:pt x="9004300" y="2261659"/>
                    </a:cubicBezTo>
                    <a:cubicBezTo>
                      <a:pt x="9151409" y="3268134"/>
                      <a:pt x="6089650" y="3055409"/>
                      <a:pt x="5778500" y="3176059"/>
                    </a:cubicBezTo>
                    <a:cubicBezTo>
                      <a:pt x="5563659" y="3111501"/>
                      <a:pt x="5863167" y="2972859"/>
                      <a:pt x="5613400" y="2960159"/>
                    </a:cubicBezTo>
                    <a:cubicBezTo>
                      <a:pt x="5274733" y="2922059"/>
                      <a:pt x="5202766" y="3040593"/>
                      <a:pt x="4241799" y="303636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2">
                <a:extLst>
                  <a:ext uri="{FF2B5EF4-FFF2-40B4-BE49-F238E27FC236}">
                    <a16:creationId xmlns:a16="http://schemas.microsoft.com/office/drawing/2014/main" id="{8805FA08-7093-4773-97F5-DA17172D829A}"/>
                  </a:ext>
                </a:extLst>
              </p:cNvPr>
              <p:cNvSpPr/>
              <p:nvPr/>
            </p:nvSpPr>
            <p:spPr>
              <a:xfrm>
                <a:off x="2206052" y="2479883"/>
                <a:ext cx="7881746" cy="3168289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88524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08225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38972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352"/>
                  <a:gd name="connsiteY0" fmla="*/ 3036339 h 3176038"/>
                  <a:gd name="connsiteX1" fmla="*/ 0 w 9009352"/>
                  <a:gd name="connsiteY1" fmla="*/ 1791739 h 3176038"/>
                  <a:gd name="connsiteX2" fmla="*/ 1938972 w 9009352"/>
                  <a:gd name="connsiteY2" fmla="*/ 1205579 h 3176038"/>
                  <a:gd name="connsiteX3" fmla="*/ 1663699 w 9009352"/>
                  <a:gd name="connsiteY3" fmla="*/ 293139 h 3176038"/>
                  <a:gd name="connsiteX4" fmla="*/ 4229099 w 9009352"/>
                  <a:gd name="connsiteY4" fmla="*/ 1039 h 3176038"/>
                  <a:gd name="connsiteX5" fmla="*/ 6731000 w 9009352"/>
                  <a:gd name="connsiteY5" fmla="*/ 369337 h 3176038"/>
                  <a:gd name="connsiteX6" fmla="*/ 7027374 w 9009352"/>
                  <a:gd name="connsiteY6" fmla="*/ 1184097 h 3176038"/>
                  <a:gd name="connsiteX7" fmla="*/ 8020049 w 9009352"/>
                  <a:gd name="connsiteY7" fmla="*/ 1442489 h 3176038"/>
                  <a:gd name="connsiteX8" fmla="*/ 9004300 w 9009352"/>
                  <a:gd name="connsiteY8" fmla="*/ 2261638 h 3176038"/>
                  <a:gd name="connsiteX9" fmla="*/ 5727724 w 9009352"/>
                  <a:gd name="connsiteY9" fmla="*/ 3176038 h 3176038"/>
                  <a:gd name="connsiteX10" fmla="*/ 5613400 w 9009352"/>
                  <a:gd name="connsiteY10" fmla="*/ 2960138 h 3176038"/>
                  <a:gd name="connsiteX11" fmla="*/ 4241799 w 9009352"/>
                  <a:gd name="connsiteY11" fmla="*/ 3036339 h 3176038"/>
                  <a:gd name="connsiteX0" fmla="*/ 4241799 w 9009780"/>
                  <a:gd name="connsiteY0" fmla="*/ 3036339 h 3176038"/>
                  <a:gd name="connsiteX1" fmla="*/ 0 w 9009780"/>
                  <a:gd name="connsiteY1" fmla="*/ 1791739 h 3176038"/>
                  <a:gd name="connsiteX2" fmla="*/ 1938972 w 9009780"/>
                  <a:gd name="connsiteY2" fmla="*/ 1205579 h 3176038"/>
                  <a:gd name="connsiteX3" fmla="*/ 1663699 w 9009780"/>
                  <a:gd name="connsiteY3" fmla="*/ 293139 h 3176038"/>
                  <a:gd name="connsiteX4" fmla="*/ 4229099 w 9009780"/>
                  <a:gd name="connsiteY4" fmla="*/ 1039 h 3176038"/>
                  <a:gd name="connsiteX5" fmla="*/ 6731000 w 9009780"/>
                  <a:gd name="connsiteY5" fmla="*/ 369337 h 3176038"/>
                  <a:gd name="connsiteX6" fmla="*/ 7027374 w 9009780"/>
                  <a:gd name="connsiteY6" fmla="*/ 1184097 h 3176038"/>
                  <a:gd name="connsiteX7" fmla="*/ 8020049 w 9009780"/>
                  <a:gd name="connsiteY7" fmla="*/ 1442489 h 3176038"/>
                  <a:gd name="connsiteX8" fmla="*/ 9004300 w 9009780"/>
                  <a:gd name="connsiteY8" fmla="*/ 2261638 h 3176038"/>
                  <a:gd name="connsiteX9" fmla="*/ 5727724 w 9009780"/>
                  <a:gd name="connsiteY9" fmla="*/ 3176038 h 3176038"/>
                  <a:gd name="connsiteX10" fmla="*/ 5613400 w 9009780"/>
                  <a:gd name="connsiteY10" fmla="*/ 2960138 h 3176038"/>
                  <a:gd name="connsiteX11" fmla="*/ 4241799 w 9009780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94978 h 3208213"/>
                  <a:gd name="connsiteX1" fmla="*/ 0 w 9009842"/>
                  <a:gd name="connsiteY1" fmla="*/ 1791739 h 3208213"/>
                  <a:gd name="connsiteX2" fmla="*/ 1938972 w 9009842"/>
                  <a:gd name="connsiteY2" fmla="*/ 1205579 h 3208213"/>
                  <a:gd name="connsiteX3" fmla="*/ 1663699 w 9009842"/>
                  <a:gd name="connsiteY3" fmla="*/ 293139 h 3208213"/>
                  <a:gd name="connsiteX4" fmla="*/ 4229099 w 9009842"/>
                  <a:gd name="connsiteY4" fmla="*/ 1039 h 3208213"/>
                  <a:gd name="connsiteX5" fmla="*/ 6731000 w 9009842"/>
                  <a:gd name="connsiteY5" fmla="*/ 369337 h 3208213"/>
                  <a:gd name="connsiteX6" fmla="*/ 7027374 w 9009842"/>
                  <a:gd name="connsiteY6" fmla="*/ 1184097 h 3208213"/>
                  <a:gd name="connsiteX7" fmla="*/ 8020049 w 9009842"/>
                  <a:gd name="connsiteY7" fmla="*/ 1442489 h 3208213"/>
                  <a:gd name="connsiteX8" fmla="*/ 9004300 w 9009842"/>
                  <a:gd name="connsiteY8" fmla="*/ 2261638 h 3208213"/>
                  <a:gd name="connsiteX9" fmla="*/ 5727724 w 9009842"/>
                  <a:gd name="connsiteY9" fmla="*/ 3176038 h 3208213"/>
                  <a:gd name="connsiteX10" fmla="*/ 5613400 w 9009842"/>
                  <a:gd name="connsiteY10" fmla="*/ 2960138 h 3208213"/>
                  <a:gd name="connsiteX11" fmla="*/ 4241799 w 9009842"/>
                  <a:gd name="connsiteY11" fmla="*/ 3094978 h 3208213"/>
                  <a:gd name="connsiteX0" fmla="*/ 4294789 w 9062832"/>
                  <a:gd name="connsiteY0" fmla="*/ 3094978 h 3176038"/>
                  <a:gd name="connsiteX1" fmla="*/ 52990 w 9062832"/>
                  <a:gd name="connsiteY1" fmla="*/ 1791739 h 3176038"/>
                  <a:gd name="connsiteX2" fmla="*/ 1991962 w 9062832"/>
                  <a:gd name="connsiteY2" fmla="*/ 1205579 h 3176038"/>
                  <a:gd name="connsiteX3" fmla="*/ 1716689 w 9062832"/>
                  <a:gd name="connsiteY3" fmla="*/ 293139 h 3176038"/>
                  <a:gd name="connsiteX4" fmla="*/ 4282089 w 9062832"/>
                  <a:gd name="connsiteY4" fmla="*/ 1039 h 3176038"/>
                  <a:gd name="connsiteX5" fmla="*/ 6783990 w 9062832"/>
                  <a:gd name="connsiteY5" fmla="*/ 369337 h 3176038"/>
                  <a:gd name="connsiteX6" fmla="*/ 7080364 w 9062832"/>
                  <a:gd name="connsiteY6" fmla="*/ 1184097 h 3176038"/>
                  <a:gd name="connsiteX7" fmla="*/ 8073039 w 9062832"/>
                  <a:gd name="connsiteY7" fmla="*/ 1442489 h 3176038"/>
                  <a:gd name="connsiteX8" fmla="*/ 9057290 w 9062832"/>
                  <a:gd name="connsiteY8" fmla="*/ 2261638 h 3176038"/>
                  <a:gd name="connsiteX9" fmla="*/ 5780714 w 9062832"/>
                  <a:gd name="connsiteY9" fmla="*/ 3176038 h 3176038"/>
                  <a:gd name="connsiteX10" fmla="*/ 5666390 w 9062832"/>
                  <a:gd name="connsiteY10" fmla="*/ 2960138 h 3176038"/>
                  <a:gd name="connsiteX11" fmla="*/ 4294789 w 9062832"/>
                  <a:gd name="connsiteY11" fmla="*/ 3094978 h 3176038"/>
                  <a:gd name="connsiteX0" fmla="*/ 4326926 w 9094969"/>
                  <a:gd name="connsiteY0" fmla="*/ 3094978 h 3176038"/>
                  <a:gd name="connsiteX1" fmla="*/ 85127 w 9094969"/>
                  <a:gd name="connsiteY1" fmla="*/ 1791739 h 3176038"/>
                  <a:gd name="connsiteX2" fmla="*/ 2024099 w 9094969"/>
                  <a:gd name="connsiteY2" fmla="*/ 1205579 h 3176038"/>
                  <a:gd name="connsiteX3" fmla="*/ 1748826 w 9094969"/>
                  <a:gd name="connsiteY3" fmla="*/ 293139 h 3176038"/>
                  <a:gd name="connsiteX4" fmla="*/ 4314226 w 9094969"/>
                  <a:gd name="connsiteY4" fmla="*/ 1039 h 3176038"/>
                  <a:gd name="connsiteX5" fmla="*/ 6816127 w 9094969"/>
                  <a:gd name="connsiteY5" fmla="*/ 369337 h 3176038"/>
                  <a:gd name="connsiteX6" fmla="*/ 7112501 w 9094969"/>
                  <a:gd name="connsiteY6" fmla="*/ 1184097 h 3176038"/>
                  <a:gd name="connsiteX7" fmla="*/ 8105176 w 9094969"/>
                  <a:gd name="connsiteY7" fmla="*/ 1442489 h 3176038"/>
                  <a:gd name="connsiteX8" fmla="*/ 9089427 w 9094969"/>
                  <a:gd name="connsiteY8" fmla="*/ 2261638 h 3176038"/>
                  <a:gd name="connsiteX9" fmla="*/ 5812851 w 9094969"/>
                  <a:gd name="connsiteY9" fmla="*/ 3176038 h 3176038"/>
                  <a:gd name="connsiteX10" fmla="*/ 5698527 w 9094969"/>
                  <a:gd name="connsiteY10" fmla="*/ 2960138 h 3176038"/>
                  <a:gd name="connsiteX11" fmla="*/ 4326926 w 9094969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3078 w 9191121"/>
                  <a:gd name="connsiteY0" fmla="*/ 3094978 h 3176038"/>
                  <a:gd name="connsiteX1" fmla="*/ 79726 w 9191121"/>
                  <a:gd name="connsiteY1" fmla="*/ 1747759 h 3176038"/>
                  <a:gd name="connsiteX2" fmla="*/ 2120251 w 9191121"/>
                  <a:gd name="connsiteY2" fmla="*/ 1205579 h 3176038"/>
                  <a:gd name="connsiteX3" fmla="*/ 1844978 w 9191121"/>
                  <a:gd name="connsiteY3" fmla="*/ 293139 h 3176038"/>
                  <a:gd name="connsiteX4" fmla="*/ 4410378 w 9191121"/>
                  <a:gd name="connsiteY4" fmla="*/ 1039 h 3176038"/>
                  <a:gd name="connsiteX5" fmla="*/ 6912279 w 9191121"/>
                  <a:gd name="connsiteY5" fmla="*/ 369337 h 3176038"/>
                  <a:gd name="connsiteX6" fmla="*/ 7208653 w 9191121"/>
                  <a:gd name="connsiteY6" fmla="*/ 1184097 h 3176038"/>
                  <a:gd name="connsiteX7" fmla="*/ 8201328 w 9191121"/>
                  <a:gd name="connsiteY7" fmla="*/ 1442489 h 3176038"/>
                  <a:gd name="connsiteX8" fmla="*/ 9185579 w 9191121"/>
                  <a:gd name="connsiteY8" fmla="*/ 2261638 h 3176038"/>
                  <a:gd name="connsiteX9" fmla="*/ 5909003 w 9191121"/>
                  <a:gd name="connsiteY9" fmla="*/ 3176038 h 3176038"/>
                  <a:gd name="connsiteX10" fmla="*/ 5794679 w 9191121"/>
                  <a:gd name="connsiteY10" fmla="*/ 2960138 h 3176038"/>
                  <a:gd name="connsiteX11" fmla="*/ 4423078 w 9191121"/>
                  <a:gd name="connsiteY11" fmla="*/ 3094978 h 3176038"/>
                  <a:gd name="connsiteX0" fmla="*/ 4423078 w 9191142"/>
                  <a:gd name="connsiteY0" fmla="*/ 3094978 h 3200090"/>
                  <a:gd name="connsiteX1" fmla="*/ 79726 w 9191142"/>
                  <a:gd name="connsiteY1" fmla="*/ 1747759 h 3200090"/>
                  <a:gd name="connsiteX2" fmla="*/ 2120251 w 9191142"/>
                  <a:gd name="connsiteY2" fmla="*/ 1205579 h 3200090"/>
                  <a:gd name="connsiteX3" fmla="*/ 1844978 w 9191142"/>
                  <a:gd name="connsiteY3" fmla="*/ 293139 h 3200090"/>
                  <a:gd name="connsiteX4" fmla="*/ 4410378 w 9191142"/>
                  <a:gd name="connsiteY4" fmla="*/ 1039 h 3200090"/>
                  <a:gd name="connsiteX5" fmla="*/ 6912279 w 9191142"/>
                  <a:gd name="connsiteY5" fmla="*/ 369337 h 3200090"/>
                  <a:gd name="connsiteX6" fmla="*/ 7208653 w 9191142"/>
                  <a:gd name="connsiteY6" fmla="*/ 1184097 h 3200090"/>
                  <a:gd name="connsiteX7" fmla="*/ 8201328 w 9191142"/>
                  <a:gd name="connsiteY7" fmla="*/ 1442489 h 3200090"/>
                  <a:gd name="connsiteX8" fmla="*/ 9185579 w 9191142"/>
                  <a:gd name="connsiteY8" fmla="*/ 2261638 h 3200090"/>
                  <a:gd name="connsiteX9" fmla="*/ 5920110 w 9191142"/>
                  <a:gd name="connsiteY9" fmla="*/ 3200090 h 3200090"/>
                  <a:gd name="connsiteX10" fmla="*/ 5794679 w 9191142"/>
                  <a:gd name="connsiteY10" fmla="*/ 2960138 h 3200090"/>
                  <a:gd name="connsiteX11" fmla="*/ 4423078 w 9191142"/>
                  <a:gd name="connsiteY11" fmla="*/ 3094978 h 3200090"/>
                  <a:gd name="connsiteX0" fmla="*/ 4423000 w 9191064"/>
                  <a:gd name="connsiteY0" fmla="*/ 3094978 h 3200090"/>
                  <a:gd name="connsiteX1" fmla="*/ 79648 w 9191064"/>
                  <a:gd name="connsiteY1" fmla="*/ 1747759 h 3200090"/>
                  <a:gd name="connsiteX2" fmla="*/ 2120173 w 9191064"/>
                  <a:gd name="connsiteY2" fmla="*/ 1205579 h 3200090"/>
                  <a:gd name="connsiteX3" fmla="*/ 1844900 w 9191064"/>
                  <a:gd name="connsiteY3" fmla="*/ 293139 h 3200090"/>
                  <a:gd name="connsiteX4" fmla="*/ 4410300 w 9191064"/>
                  <a:gd name="connsiteY4" fmla="*/ 1039 h 3200090"/>
                  <a:gd name="connsiteX5" fmla="*/ 6912201 w 9191064"/>
                  <a:gd name="connsiteY5" fmla="*/ 369337 h 3200090"/>
                  <a:gd name="connsiteX6" fmla="*/ 7208575 w 9191064"/>
                  <a:gd name="connsiteY6" fmla="*/ 1184097 h 3200090"/>
                  <a:gd name="connsiteX7" fmla="*/ 8201250 w 9191064"/>
                  <a:gd name="connsiteY7" fmla="*/ 1442489 h 3200090"/>
                  <a:gd name="connsiteX8" fmla="*/ 9185501 w 9191064"/>
                  <a:gd name="connsiteY8" fmla="*/ 2261638 h 3200090"/>
                  <a:gd name="connsiteX9" fmla="*/ 5920032 w 9191064"/>
                  <a:gd name="connsiteY9" fmla="*/ 3200090 h 3200090"/>
                  <a:gd name="connsiteX10" fmla="*/ 5766833 w 9191064"/>
                  <a:gd name="connsiteY10" fmla="*/ 2984189 h 3200090"/>
                  <a:gd name="connsiteX11" fmla="*/ 4423000 w 9191064"/>
                  <a:gd name="connsiteY11" fmla="*/ 3094978 h 320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1064" h="3200090">
                    <a:moveTo>
                      <a:pt x="4423000" y="3094978"/>
                    </a:moveTo>
                    <a:cubicBezTo>
                      <a:pt x="3475136" y="2888906"/>
                      <a:pt x="-618369" y="3592944"/>
                      <a:pt x="79648" y="1747759"/>
                    </a:cubicBezTo>
                    <a:cubicBezTo>
                      <a:pt x="236290" y="1023076"/>
                      <a:pt x="2297996" y="1230586"/>
                      <a:pt x="2120173" y="1205579"/>
                    </a:cubicBezTo>
                    <a:cubicBezTo>
                      <a:pt x="2397456" y="955812"/>
                      <a:pt x="769271" y="1153595"/>
                      <a:pt x="1844900" y="293139"/>
                    </a:cubicBezTo>
                    <a:cubicBezTo>
                      <a:pt x="2226588" y="92382"/>
                      <a:pt x="3565750" y="-11661"/>
                      <a:pt x="4410300" y="1039"/>
                    </a:cubicBezTo>
                    <a:cubicBezTo>
                      <a:pt x="5254850" y="13739"/>
                      <a:pt x="6431718" y="174604"/>
                      <a:pt x="6912201" y="369337"/>
                    </a:cubicBezTo>
                    <a:cubicBezTo>
                      <a:pt x="7392684" y="564070"/>
                      <a:pt x="7226615" y="904658"/>
                      <a:pt x="7208575" y="1184097"/>
                    </a:cubicBezTo>
                    <a:cubicBezTo>
                      <a:pt x="7546183" y="1312156"/>
                      <a:pt x="7907033" y="1235056"/>
                      <a:pt x="8201250" y="1442489"/>
                    </a:cubicBezTo>
                    <a:cubicBezTo>
                      <a:pt x="8495467" y="1649923"/>
                      <a:pt x="9025692" y="1432963"/>
                      <a:pt x="9185501" y="2261638"/>
                    </a:cubicBezTo>
                    <a:cubicBezTo>
                      <a:pt x="9332610" y="3268113"/>
                      <a:pt x="6518914" y="3138080"/>
                      <a:pt x="5920032" y="3200090"/>
                    </a:cubicBezTo>
                    <a:cubicBezTo>
                      <a:pt x="5705191" y="3135532"/>
                      <a:pt x="6016600" y="2996889"/>
                      <a:pt x="5766833" y="2984189"/>
                    </a:cubicBezTo>
                    <a:cubicBezTo>
                      <a:pt x="5377390" y="3004729"/>
                      <a:pt x="5370864" y="3301050"/>
                      <a:pt x="4423000" y="309497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3">
                <a:extLst>
                  <a:ext uri="{FF2B5EF4-FFF2-40B4-BE49-F238E27FC236}">
                    <a16:creationId xmlns:a16="http://schemas.microsoft.com/office/drawing/2014/main" id="{75BD8C9B-778E-4475-8468-B344AEFA7EE1}"/>
                  </a:ext>
                </a:extLst>
              </p:cNvPr>
              <p:cNvSpPr/>
              <p:nvPr/>
            </p:nvSpPr>
            <p:spPr>
              <a:xfrm>
                <a:off x="1689033" y="2500536"/>
                <a:ext cx="1760220" cy="286258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3">
                <a:extLst>
                  <a:ext uri="{FF2B5EF4-FFF2-40B4-BE49-F238E27FC236}">
                    <a16:creationId xmlns:a16="http://schemas.microsoft.com/office/drawing/2014/main" id="{11235F9A-1F78-4EFD-9981-AA4532089AB3}"/>
                  </a:ext>
                </a:extLst>
              </p:cNvPr>
              <p:cNvSpPr/>
              <p:nvPr/>
            </p:nvSpPr>
            <p:spPr>
              <a:xfrm rot="865929">
                <a:off x="5047945" y="4619105"/>
                <a:ext cx="1437448" cy="1189161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27480 w 2044714"/>
                  <a:gd name="connsiteY5" fmla="*/ 2819400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586521 w 2044714"/>
                  <a:gd name="connsiteY3" fmla="*/ 2483746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42668"/>
                  <a:gd name="connsiteY0" fmla="*/ 191 h 2324291"/>
                  <a:gd name="connsiteX1" fmla="*/ 1198880 w 2442668"/>
                  <a:gd name="connsiteY1" fmla="*/ 1900111 h 2324291"/>
                  <a:gd name="connsiteX2" fmla="*/ 2442668 w 2442668"/>
                  <a:gd name="connsiteY2" fmla="*/ 1135130 h 2324291"/>
                  <a:gd name="connsiteX3" fmla="*/ 1586521 w 2442668"/>
                  <a:gd name="connsiteY3" fmla="*/ 1945457 h 2324291"/>
                  <a:gd name="connsiteX4" fmla="*/ 2044714 w 2442668"/>
                  <a:gd name="connsiteY4" fmla="*/ 1752384 h 2324291"/>
                  <a:gd name="connsiteX5" fmla="*/ 1406590 w 2442668"/>
                  <a:gd name="connsiteY5" fmla="*/ 2199936 h 2324291"/>
                  <a:gd name="connsiteX6" fmla="*/ 1018540 w 2442668"/>
                  <a:gd name="connsiteY6" fmla="*/ 2324291 h 2324291"/>
                  <a:gd name="connsiteX7" fmla="*/ 0 w 2442668"/>
                  <a:gd name="connsiteY7" fmla="*/ 1102551 h 2324291"/>
                  <a:gd name="connsiteX8" fmla="*/ 1122680 w 2442668"/>
                  <a:gd name="connsiteY8" fmla="*/ 2184591 h 2324291"/>
                  <a:gd name="connsiteX9" fmla="*/ 347980 w 2442668"/>
                  <a:gd name="connsiteY9" fmla="*/ 191 h 2324291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717020 w 2442668"/>
                  <a:gd name="connsiteY3" fmla="*/ 1841037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2052249 w 2442668"/>
                  <a:gd name="connsiteY5" fmla="*/ 1989746 h 2324270"/>
                  <a:gd name="connsiteX6" fmla="*/ 1406590 w 2442668"/>
                  <a:gd name="connsiteY6" fmla="*/ 2199915 h 2324270"/>
                  <a:gd name="connsiteX7" fmla="*/ 1018540 w 2442668"/>
                  <a:gd name="connsiteY7" fmla="*/ 2324270 h 2324270"/>
                  <a:gd name="connsiteX8" fmla="*/ 0 w 2442668"/>
                  <a:gd name="connsiteY8" fmla="*/ 1102530 h 2324270"/>
                  <a:gd name="connsiteX9" fmla="*/ 1122680 w 2442668"/>
                  <a:gd name="connsiteY9" fmla="*/ 2184570 h 2324270"/>
                  <a:gd name="connsiteX10" fmla="*/ 347980 w 2442668"/>
                  <a:gd name="connsiteY10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825210 w 2442668"/>
                  <a:gd name="connsiteY0" fmla="*/ 293404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11" fmla="*/ 825210 w 2442668"/>
                  <a:gd name="connsiteY11" fmla="*/ 293404 h 1221740"/>
                  <a:gd name="connsiteX0" fmla="*/ 1122680 w 2442668"/>
                  <a:gd name="connsiteY0" fmla="*/ 1082040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0" fmla="*/ 117460 w 1437448"/>
                  <a:gd name="connsiteY0" fmla="*/ 1049461 h 1189161"/>
                  <a:gd name="connsiteX1" fmla="*/ 386830 w 1437448"/>
                  <a:gd name="connsiteY1" fmla="*/ 904105 h 1189161"/>
                  <a:gd name="connsiteX2" fmla="*/ 1437448 w 1437448"/>
                  <a:gd name="connsiteY2" fmla="*/ 0 h 1189161"/>
                  <a:gd name="connsiteX3" fmla="*/ 607020 w 1437448"/>
                  <a:gd name="connsiteY3" fmla="*/ 787971 h 1189161"/>
                  <a:gd name="connsiteX4" fmla="*/ 1039494 w 1437448"/>
                  <a:gd name="connsiteY4" fmla="*/ 617254 h 1189161"/>
                  <a:gd name="connsiteX5" fmla="*/ 896671 w 1437448"/>
                  <a:gd name="connsiteY5" fmla="*/ 759571 h 1189161"/>
                  <a:gd name="connsiteX6" fmla="*/ 1047029 w 1437448"/>
                  <a:gd name="connsiteY6" fmla="*/ 854637 h 1189161"/>
                  <a:gd name="connsiteX7" fmla="*/ 401370 w 1437448"/>
                  <a:gd name="connsiteY7" fmla="*/ 1064806 h 1189161"/>
                  <a:gd name="connsiteX8" fmla="*/ 13320 w 1437448"/>
                  <a:gd name="connsiteY8" fmla="*/ 1189161 h 1189161"/>
                  <a:gd name="connsiteX9" fmla="*/ 117460 w 1437448"/>
                  <a:gd name="connsiteY9" fmla="*/ 1049461 h 118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448" h="1189161">
                    <a:moveTo>
                      <a:pt x="117460" y="1049461"/>
                    </a:moveTo>
                    <a:cubicBezTo>
                      <a:pt x="349468" y="1205575"/>
                      <a:pt x="166832" y="1079015"/>
                      <a:pt x="386830" y="904105"/>
                    </a:cubicBezTo>
                    <a:cubicBezTo>
                      <a:pt x="598083" y="365323"/>
                      <a:pt x="659261" y="523725"/>
                      <a:pt x="1437448" y="0"/>
                    </a:cubicBezTo>
                    <a:cubicBezTo>
                      <a:pt x="1317114" y="295626"/>
                      <a:pt x="627762" y="726639"/>
                      <a:pt x="607020" y="787971"/>
                    </a:cubicBezTo>
                    <a:cubicBezTo>
                      <a:pt x="651586" y="811804"/>
                      <a:pt x="998509" y="576763"/>
                      <a:pt x="1039494" y="617254"/>
                    </a:cubicBezTo>
                    <a:cubicBezTo>
                      <a:pt x="1110821" y="605277"/>
                      <a:pt x="895415" y="720007"/>
                      <a:pt x="896671" y="759571"/>
                    </a:cubicBezTo>
                    <a:cubicBezTo>
                      <a:pt x="897927" y="799135"/>
                      <a:pt x="1152631" y="796521"/>
                      <a:pt x="1047029" y="854637"/>
                    </a:cubicBezTo>
                    <a:lnTo>
                      <a:pt x="401370" y="1064806"/>
                    </a:lnTo>
                    <a:lnTo>
                      <a:pt x="13320" y="1189161"/>
                    </a:lnTo>
                    <a:cubicBezTo>
                      <a:pt x="-33998" y="1186604"/>
                      <a:pt x="55208" y="1096970"/>
                      <a:pt x="117460" y="104946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0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3">
                <a:extLst>
                  <a:ext uri="{FF2B5EF4-FFF2-40B4-BE49-F238E27FC236}">
                    <a16:creationId xmlns:a16="http://schemas.microsoft.com/office/drawing/2014/main" id="{45A49F13-3C66-49DF-9F0E-02F0130D4BD4}"/>
                  </a:ext>
                </a:extLst>
              </p:cNvPr>
              <p:cNvSpPr/>
              <p:nvPr/>
            </p:nvSpPr>
            <p:spPr>
              <a:xfrm>
                <a:off x="4205519" y="1155700"/>
                <a:ext cx="1270000" cy="1409905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0000" h="1409905">
                    <a:moveTo>
                      <a:pt x="50800" y="205"/>
                    </a:moveTo>
                    <a:cubicBezTo>
                      <a:pt x="254000" y="-16728"/>
                      <a:pt x="609600" y="1020438"/>
                      <a:pt x="749300" y="1016205"/>
                    </a:cubicBezTo>
                    <a:cubicBezTo>
                      <a:pt x="808567" y="681772"/>
                      <a:pt x="982133" y="652138"/>
                      <a:pt x="1104900" y="406605"/>
                    </a:cubicBezTo>
                    <a:cubicBezTo>
                      <a:pt x="1113367" y="601339"/>
                      <a:pt x="944033" y="872272"/>
                      <a:pt x="952500" y="1079706"/>
                    </a:cubicBezTo>
                    <a:cubicBezTo>
                      <a:pt x="1028700" y="1134739"/>
                      <a:pt x="1193800" y="834173"/>
                      <a:pt x="1270000" y="889206"/>
                    </a:cubicBezTo>
                    <a:lnTo>
                      <a:pt x="977900" y="1397205"/>
                    </a:lnTo>
                    <a:lnTo>
                      <a:pt x="355600" y="1409905"/>
                    </a:lnTo>
                    <a:cubicBezTo>
                      <a:pt x="325967" y="1223638"/>
                      <a:pt x="29633" y="999272"/>
                      <a:pt x="0" y="813005"/>
                    </a:cubicBezTo>
                    <a:cubicBezTo>
                      <a:pt x="4233" y="770672"/>
                      <a:pt x="440267" y="1160138"/>
                      <a:pt x="444500" y="1117805"/>
                    </a:cubicBezTo>
                    <a:cubicBezTo>
                      <a:pt x="313267" y="745272"/>
                      <a:pt x="334433" y="372738"/>
                      <a:pt x="50800" y="20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Oval 10">
                <a:extLst>
                  <a:ext uri="{FF2B5EF4-FFF2-40B4-BE49-F238E27FC236}">
                    <a16:creationId xmlns:a16="http://schemas.microsoft.com/office/drawing/2014/main" id="{01DE8759-BACE-4DA4-BCDA-7B5F922E47BF}"/>
                  </a:ext>
                </a:extLst>
              </p:cNvPr>
              <p:cNvSpPr/>
              <p:nvPr/>
            </p:nvSpPr>
            <p:spPr>
              <a:xfrm rot="21423019" flipH="1" flipV="1">
                <a:off x="4738933" y="3326584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4800000" scaled="0"/>
              </a:gradFill>
              <a:ln>
                <a:solidFill>
                  <a:schemeClr val="tx1"/>
                </a:solidFill>
              </a:ln>
              <a:effectLst>
                <a:reflection blurRad="6350" stA="50000" endA="300" endPos="55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Oval 10">
                <a:extLst>
                  <a:ext uri="{FF2B5EF4-FFF2-40B4-BE49-F238E27FC236}">
                    <a16:creationId xmlns:a16="http://schemas.microsoft.com/office/drawing/2014/main" id="{AEF7E1F4-9D54-41ED-8EC7-E3552D678F62}"/>
                  </a:ext>
                </a:extLst>
              </p:cNvPr>
              <p:cNvSpPr/>
              <p:nvPr/>
            </p:nvSpPr>
            <p:spPr>
              <a:xfrm flipH="1">
                <a:off x="6160623" y="3117858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6600000" scaled="0"/>
              </a:gra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Oval 5">
                <a:extLst>
                  <a:ext uri="{FF2B5EF4-FFF2-40B4-BE49-F238E27FC236}">
                    <a16:creationId xmlns:a16="http://schemas.microsoft.com/office/drawing/2014/main" id="{3B965E67-7C17-4FAD-A983-43901ECA6FED}"/>
                  </a:ext>
                </a:extLst>
              </p:cNvPr>
              <p:cNvSpPr/>
              <p:nvPr/>
            </p:nvSpPr>
            <p:spPr>
              <a:xfrm>
                <a:off x="4218874" y="4484060"/>
                <a:ext cx="1149351" cy="1159597"/>
              </a:xfrm>
              <a:custGeom>
                <a:avLst/>
                <a:gdLst>
                  <a:gd name="connsiteX0" fmla="*/ 0 w 952500"/>
                  <a:gd name="connsiteY0" fmla="*/ 558306 h 1116612"/>
                  <a:gd name="connsiteX1" fmla="*/ 476250 w 952500"/>
                  <a:gd name="connsiteY1" fmla="*/ 0 h 1116612"/>
                  <a:gd name="connsiteX2" fmla="*/ 952500 w 952500"/>
                  <a:gd name="connsiteY2" fmla="*/ 558306 h 1116612"/>
                  <a:gd name="connsiteX3" fmla="*/ 476250 w 952500"/>
                  <a:gd name="connsiteY3" fmla="*/ 1116612 h 1116612"/>
                  <a:gd name="connsiteX4" fmla="*/ 0 w 952500"/>
                  <a:gd name="connsiteY4" fmla="*/ 558306 h 1116612"/>
                  <a:gd name="connsiteX0" fmla="*/ 102328 w 1054828"/>
                  <a:gd name="connsiteY0" fmla="*/ 558306 h 1157535"/>
                  <a:gd name="connsiteX1" fmla="*/ 578578 w 1054828"/>
                  <a:gd name="connsiteY1" fmla="*/ 0 h 1157535"/>
                  <a:gd name="connsiteX2" fmla="*/ 1054828 w 1054828"/>
                  <a:gd name="connsiteY2" fmla="*/ 558306 h 1157535"/>
                  <a:gd name="connsiteX3" fmla="*/ 578578 w 1054828"/>
                  <a:gd name="connsiteY3" fmla="*/ 1116612 h 1157535"/>
                  <a:gd name="connsiteX4" fmla="*/ 38828 w 1054828"/>
                  <a:gd name="connsiteY4" fmla="*/ 1053111 h 1157535"/>
                  <a:gd name="connsiteX5" fmla="*/ 102328 w 1054828"/>
                  <a:gd name="connsiteY5" fmla="*/ 558306 h 1157535"/>
                  <a:gd name="connsiteX0" fmla="*/ 29437 w 1172437"/>
                  <a:gd name="connsiteY0" fmla="*/ 164731 h 1195760"/>
                  <a:gd name="connsiteX1" fmla="*/ 696187 w 1172437"/>
                  <a:gd name="connsiteY1" fmla="*/ 38225 h 1195760"/>
                  <a:gd name="connsiteX2" fmla="*/ 1172437 w 1172437"/>
                  <a:gd name="connsiteY2" fmla="*/ 596531 h 1195760"/>
                  <a:gd name="connsiteX3" fmla="*/ 696187 w 1172437"/>
                  <a:gd name="connsiteY3" fmla="*/ 1154837 h 1195760"/>
                  <a:gd name="connsiteX4" fmla="*/ 156437 w 1172437"/>
                  <a:gd name="connsiteY4" fmla="*/ 1091336 h 1195760"/>
                  <a:gd name="connsiteX5" fmla="*/ 29437 w 1172437"/>
                  <a:gd name="connsiteY5" fmla="*/ 164731 h 1195760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96832 h 1127861"/>
                  <a:gd name="connsiteX1" fmla="*/ 696187 w 1172437"/>
                  <a:gd name="connsiteY1" fmla="*/ 8426 h 1127861"/>
                  <a:gd name="connsiteX2" fmla="*/ 1172437 w 1172437"/>
                  <a:gd name="connsiteY2" fmla="*/ 528632 h 1127861"/>
                  <a:gd name="connsiteX3" fmla="*/ 696187 w 1172437"/>
                  <a:gd name="connsiteY3" fmla="*/ 1086938 h 1127861"/>
                  <a:gd name="connsiteX4" fmla="*/ 156437 w 1172437"/>
                  <a:gd name="connsiteY4" fmla="*/ 1023437 h 1127861"/>
                  <a:gd name="connsiteX5" fmla="*/ 29437 w 1172437"/>
                  <a:gd name="connsiteY5" fmla="*/ 96832 h 1127861"/>
                  <a:gd name="connsiteX0" fmla="*/ 34682 w 1177682"/>
                  <a:gd name="connsiteY0" fmla="*/ 150552 h 1181581"/>
                  <a:gd name="connsiteX1" fmla="*/ 701432 w 1177682"/>
                  <a:gd name="connsiteY1" fmla="*/ 62146 h 1181581"/>
                  <a:gd name="connsiteX2" fmla="*/ 1177682 w 1177682"/>
                  <a:gd name="connsiteY2" fmla="*/ 582352 h 1181581"/>
                  <a:gd name="connsiteX3" fmla="*/ 701432 w 1177682"/>
                  <a:gd name="connsiteY3" fmla="*/ 1140658 h 1181581"/>
                  <a:gd name="connsiteX4" fmla="*/ 161682 w 1177682"/>
                  <a:gd name="connsiteY4" fmla="*/ 1077157 h 1181581"/>
                  <a:gd name="connsiteX5" fmla="*/ 34682 w 1177682"/>
                  <a:gd name="connsiteY5" fmla="*/ 150552 h 1181581"/>
                  <a:gd name="connsiteX0" fmla="*/ 34682 w 1210982"/>
                  <a:gd name="connsiteY0" fmla="*/ 150552 h 1151615"/>
                  <a:gd name="connsiteX1" fmla="*/ 701432 w 1210982"/>
                  <a:gd name="connsiteY1" fmla="*/ 62146 h 1151615"/>
                  <a:gd name="connsiteX2" fmla="*/ 1177682 w 1210982"/>
                  <a:gd name="connsiteY2" fmla="*/ 582352 h 1151615"/>
                  <a:gd name="connsiteX3" fmla="*/ 1126883 w 1210982"/>
                  <a:gd name="connsiteY3" fmla="*/ 988257 h 1151615"/>
                  <a:gd name="connsiteX4" fmla="*/ 701432 w 1210982"/>
                  <a:gd name="connsiteY4" fmla="*/ 1140658 h 1151615"/>
                  <a:gd name="connsiteX5" fmla="*/ 161682 w 1210982"/>
                  <a:gd name="connsiteY5" fmla="*/ 1077157 h 1151615"/>
                  <a:gd name="connsiteX6" fmla="*/ 34682 w 1210982"/>
                  <a:gd name="connsiteY6" fmla="*/ 150552 h 1151615"/>
                  <a:gd name="connsiteX0" fmla="*/ 34682 w 1166802"/>
                  <a:gd name="connsiteY0" fmla="*/ 186551 h 1187614"/>
                  <a:gd name="connsiteX1" fmla="*/ 701432 w 1166802"/>
                  <a:gd name="connsiteY1" fmla="*/ 98145 h 1187614"/>
                  <a:gd name="connsiteX2" fmla="*/ 1088782 w 1166802"/>
                  <a:gd name="connsiteY2" fmla="*/ 681851 h 1187614"/>
                  <a:gd name="connsiteX3" fmla="*/ 1126883 w 1166802"/>
                  <a:gd name="connsiteY3" fmla="*/ 1024256 h 1187614"/>
                  <a:gd name="connsiteX4" fmla="*/ 701432 w 1166802"/>
                  <a:gd name="connsiteY4" fmla="*/ 1176657 h 1187614"/>
                  <a:gd name="connsiteX5" fmla="*/ 161682 w 1166802"/>
                  <a:gd name="connsiteY5" fmla="*/ 1113156 h 1187614"/>
                  <a:gd name="connsiteX6" fmla="*/ 34682 w 1166802"/>
                  <a:gd name="connsiteY6" fmla="*/ 186551 h 1187614"/>
                  <a:gd name="connsiteX0" fmla="*/ 34682 w 1166802"/>
                  <a:gd name="connsiteY0" fmla="*/ 143056 h 1144119"/>
                  <a:gd name="connsiteX1" fmla="*/ 701432 w 1166802"/>
                  <a:gd name="connsiteY1" fmla="*/ 54650 h 1144119"/>
                  <a:gd name="connsiteX2" fmla="*/ 1088782 w 1166802"/>
                  <a:gd name="connsiteY2" fmla="*/ 638356 h 1144119"/>
                  <a:gd name="connsiteX3" fmla="*/ 1126883 w 1166802"/>
                  <a:gd name="connsiteY3" fmla="*/ 980761 h 1144119"/>
                  <a:gd name="connsiteX4" fmla="*/ 701432 w 1166802"/>
                  <a:gd name="connsiteY4" fmla="*/ 1133162 h 1144119"/>
                  <a:gd name="connsiteX5" fmla="*/ 161682 w 1166802"/>
                  <a:gd name="connsiteY5" fmla="*/ 1069661 h 1144119"/>
                  <a:gd name="connsiteX6" fmla="*/ 34682 w 1166802"/>
                  <a:gd name="connsiteY6" fmla="*/ 143056 h 1144119"/>
                  <a:gd name="connsiteX0" fmla="*/ 34682 w 1166802"/>
                  <a:gd name="connsiteY0" fmla="*/ 161169 h 1162232"/>
                  <a:gd name="connsiteX1" fmla="*/ 701432 w 1166802"/>
                  <a:gd name="connsiteY1" fmla="*/ 72763 h 1162232"/>
                  <a:gd name="connsiteX2" fmla="*/ 1088782 w 1166802"/>
                  <a:gd name="connsiteY2" fmla="*/ 656469 h 1162232"/>
                  <a:gd name="connsiteX3" fmla="*/ 1126883 w 1166802"/>
                  <a:gd name="connsiteY3" fmla="*/ 998874 h 1162232"/>
                  <a:gd name="connsiteX4" fmla="*/ 701432 w 1166802"/>
                  <a:gd name="connsiteY4" fmla="*/ 1151275 h 1162232"/>
                  <a:gd name="connsiteX5" fmla="*/ 161682 w 1166802"/>
                  <a:gd name="connsiteY5" fmla="*/ 1087774 h 1162232"/>
                  <a:gd name="connsiteX6" fmla="*/ 34682 w 1166802"/>
                  <a:gd name="connsiteY6" fmla="*/ 161169 h 1162232"/>
                  <a:gd name="connsiteX0" fmla="*/ 14746 w 1146866"/>
                  <a:gd name="connsiteY0" fmla="*/ 135474 h 1136537"/>
                  <a:gd name="connsiteX1" fmla="*/ 459247 w 1146866"/>
                  <a:gd name="connsiteY1" fmla="*/ 46079 h 1136537"/>
                  <a:gd name="connsiteX2" fmla="*/ 681496 w 1146866"/>
                  <a:gd name="connsiteY2" fmla="*/ 47068 h 1136537"/>
                  <a:gd name="connsiteX3" fmla="*/ 1068846 w 1146866"/>
                  <a:gd name="connsiteY3" fmla="*/ 630774 h 1136537"/>
                  <a:gd name="connsiteX4" fmla="*/ 1106947 w 1146866"/>
                  <a:gd name="connsiteY4" fmla="*/ 973179 h 1136537"/>
                  <a:gd name="connsiteX5" fmla="*/ 681496 w 1146866"/>
                  <a:gd name="connsiteY5" fmla="*/ 1125580 h 1136537"/>
                  <a:gd name="connsiteX6" fmla="*/ 141746 w 1146866"/>
                  <a:gd name="connsiteY6" fmla="*/ 1062079 h 1136537"/>
                  <a:gd name="connsiteX7" fmla="*/ 14746 w 1146866"/>
                  <a:gd name="connsiteY7" fmla="*/ 135474 h 1136537"/>
                  <a:gd name="connsiteX0" fmla="*/ 14746 w 1146866"/>
                  <a:gd name="connsiteY0" fmla="*/ 75409 h 1152672"/>
                  <a:gd name="connsiteX1" fmla="*/ 459247 w 1146866"/>
                  <a:gd name="connsiteY1" fmla="*/ 62214 h 1152672"/>
                  <a:gd name="connsiteX2" fmla="*/ 681496 w 1146866"/>
                  <a:gd name="connsiteY2" fmla="*/ 63203 h 1152672"/>
                  <a:gd name="connsiteX3" fmla="*/ 1068846 w 1146866"/>
                  <a:gd name="connsiteY3" fmla="*/ 646909 h 1152672"/>
                  <a:gd name="connsiteX4" fmla="*/ 1106947 w 1146866"/>
                  <a:gd name="connsiteY4" fmla="*/ 989314 h 1152672"/>
                  <a:gd name="connsiteX5" fmla="*/ 681496 w 1146866"/>
                  <a:gd name="connsiteY5" fmla="*/ 1141715 h 1152672"/>
                  <a:gd name="connsiteX6" fmla="*/ 141746 w 1146866"/>
                  <a:gd name="connsiteY6" fmla="*/ 1078214 h 1152672"/>
                  <a:gd name="connsiteX7" fmla="*/ 14746 w 1146866"/>
                  <a:gd name="connsiteY7" fmla="*/ 75409 h 1152672"/>
                  <a:gd name="connsiteX0" fmla="*/ 14746 w 1146866"/>
                  <a:gd name="connsiteY0" fmla="*/ 75409 h 1149181"/>
                  <a:gd name="connsiteX1" fmla="*/ 459247 w 1146866"/>
                  <a:gd name="connsiteY1" fmla="*/ 62214 h 1149181"/>
                  <a:gd name="connsiteX2" fmla="*/ 681496 w 1146866"/>
                  <a:gd name="connsiteY2" fmla="*/ 63203 h 1149181"/>
                  <a:gd name="connsiteX3" fmla="*/ 1068846 w 1146866"/>
                  <a:gd name="connsiteY3" fmla="*/ 646909 h 1149181"/>
                  <a:gd name="connsiteX4" fmla="*/ 1106947 w 1146866"/>
                  <a:gd name="connsiteY4" fmla="*/ 1036939 h 1149181"/>
                  <a:gd name="connsiteX5" fmla="*/ 681496 w 1146866"/>
                  <a:gd name="connsiteY5" fmla="*/ 1141715 h 1149181"/>
                  <a:gd name="connsiteX6" fmla="*/ 141746 w 1146866"/>
                  <a:gd name="connsiteY6" fmla="*/ 1078214 h 1149181"/>
                  <a:gd name="connsiteX7" fmla="*/ 14746 w 1146866"/>
                  <a:gd name="connsiteY7" fmla="*/ 75409 h 1149181"/>
                  <a:gd name="connsiteX0" fmla="*/ 17231 w 1149351"/>
                  <a:gd name="connsiteY0" fmla="*/ 76820 h 1159597"/>
                  <a:gd name="connsiteX1" fmla="*/ 461732 w 1149351"/>
                  <a:gd name="connsiteY1" fmla="*/ 63625 h 1159597"/>
                  <a:gd name="connsiteX2" fmla="*/ 683981 w 1149351"/>
                  <a:gd name="connsiteY2" fmla="*/ 64614 h 1159597"/>
                  <a:gd name="connsiteX3" fmla="*/ 1071331 w 1149351"/>
                  <a:gd name="connsiteY3" fmla="*/ 648320 h 1159597"/>
                  <a:gd name="connsiteX4" fmla="*/ 1109432 w 1149351"/>
                  <a:gd name="connsiteY4" fmla="*/ 1038350 h 1159597"/>
                  <a:gd name="connsiteX5" fmla="*/ 683981 w 1149351"/>
                  <a:gd name="connsiteY5" fmla="*/ 1143126 h 1159597"/>
                  <a:gd name="connsiteX6" fmla="*/ 129944 w 1149351"/>
                  <a:gd name="connsiteY6" fmla="*/ 1098675 h 1159597"/>
                  <a:gd name="connsiteX7" fmla="*/ 17231 w 1149351"/>
                  <a:gd name="connsiteY7" fmla="*/ 76820 h 11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9351" h="1159597">
                    <a:moveTo>
                      <a:pt x="17231" y="76820"/>
                    </a:moveTo>
                    <a:cubicBezTo>
                      <a:pt x="72529" y="-95688"/>
                      <a:pt x="350607" y="78359"/>
                      <a:pt x="461732" y="63625"/>
                    </a:cubicBezTo>
                    <a:cubicBezTo>
                      <a:pt x="572857" y="48891"/>
                      <a:pt x="582381" y="-32835"/>
                      <a:pt x="683981" y="64614"/>
                    </a:cubicBezTo>
                    <a:cubicBezTo>
                      <a:pt x="785581" y="162063"/>
                      <a:pt x="1006773" y="523602"/>
                      <a:pt x="1071331" y="648320"/>
                    </a:cubicBezTo>
                    <a:cubicBezTo>
                      <a:pt x="1135889" y="773038"/>
                      <a:pt x="1188807" y="945299"/>
                      <a:pt x="1109432" y="1038350"/>
                    </a:cubicBezTo>
                    <a:cubicBezTo>
                      <a:pt x="1030057" y="1131401"/>
                      <a:pt x="847229" y="1133072"/>
                      <a:pt x="683981" y="1143126"/>
                    </a:cubicBezTo>
                    <a:cubicBezTo>
                      <a:pt x="520733" y="1153180"/>
                      <a:pt x="209319" y="1191726"/>
                      <a:pt x="129944" y="1098675"/>
                    </a:cubicBezTo>
                    <a:cubicBezTo>
                      <a:pt x="50569" y="1005624"/>
                      <a:pt x="-38067" y="249328"/>
                      <a:pt x="17231" y="7682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Oval 4">
                <a:extLst>
                  <a:ext uri="{FF2B5EF4-FFF2-40B4-BE49-F238E27FC236}">
                    <a16:creationId xmlns:a16="http://schemas.microsoft.com/office/drawing/2014/main" id="{D4AAB02A-2F8F-46E0-8342-CE0C98A638FA}"/>
                  </a:ext>
                </a:extLst>
              </p:cNvPr>
              <p:cNvSpPr/>
              <p:nvPr/>
            </p:nvSpPr>
            <p:spPr>
              <a:xfrm>
                <a:off x="2611442" y="3758921"/>
                <a:ext cx="2017661" cy="1923655"/>
              </a:xfrm>
              <a:custGeom>
                <a:avLst/>
                <a:gdLst>
                  <a:gd name="connsiteX0" fmla="*/ 0 w 2209800"/>
                  <a:gd name="connsiteY0" fmla="*/ 838352 h 1676704"/>
                  <a:gd name="connsiteX1" fmla="*/ 1104900 w 2209800"/>
                  <a:gd name="connsiteY1" fmla="*/ 0 h 1676704"/>
                  <a:gd name="connsiteX2" fmla="*/ 2209800 w 2209800"/>
                  <a:gd name="connsiteY2" fmla="*/ 838352 h 1676704"/>
                  <a:gd name="connsiteX3" fmla="*/ 1104900 w 2209800"/>
                  <a:gd name="connsiteY3" fmla="*/ 1676704 h 1676704"/>
                  <a:gd name="connsiteX4" fmla="*/ 0 w 2209800"/>
                  <a:gd name="connsiteY4" fmla="*/ 838352 h 1676704"/>
                  <a:gd name="connsiteX0" fmla="*/ 37213 w 2247013"/>
                  <a:gd name="connsiteY0" fmla="*/ 838352 h 1712354"/>
                  <a:gd name="connsiteX1" fmla="*/ 1142113 w 2247013"/>
                  <a:gd name="connsiteY1" fmla="*/ 0 h 1712354"/>
                  <a:gd name="connsiteX2" fmla="*/ 2247013 w 2247013"/>
                  <a:gd name="connsiteY2" fmla="*/ 838352 h 1712354"/>
                  <a:gd name="connsiteX3" fmla="*/ 1142113 w 2247013"/>
                  <a:gd name="connsiteY3" fmla="*/ 1676704 h 1712354"/>
                  <a:gd name="connsiteX4" fmla="*/ 342013 w 2247013"/>
                  <a:gd name="connsiteY4" fmla="*/ 1486203 h 1712354"/>
                  <a:gd name="connsiteX5" fmla="*/ 37213 w 2247013"/>
                  <a:gd name="connsiteY5" fmla="*/ 838352 h 1712354"/>
                  <a:gd name="connsiteX0" fmla="*/ 177416 w 1993516"/>
                  <a:gd name="connsiteY0" fmla="*/ 178946 h 1814948"/>
                  <a:gd name="connsiteX1" fmla="*/ 888616 w 1993516"/>
                  <a:gd name="connsiteY1" fmla="*/ 102594 h 1814948"/>
                  <a:gd name="connsiteX2" fmla="*/ 1993516 w 1993516"/>
                  <a:gd name="connsiteY2" fmla="*/ 940946 h 1814948"/>
                  <a:gd name="connsiteX3" fmla="*/ 888616 w 1993516"/>
                  <a:gd name="connsiteY3" fmla="*/ 1779298 h 1814948"/>
                  <a:gd name="connsiteX4" fmla="*/ 88516 w 1993516"/>
                  <a:gd name="connsiteY4" fmla="*/ 1588797 h 1814948"/>
                  <a:gd name="connsiteX5" fmla="*/ 177416 w 1993516"/>
                  <a:gd name="connsiteY5" fmla="*/ 178946 h 1814948"/>
                  <a:gd name="connsiteX0" fmla="*/ 226214 w 2042314"/>
                  <a:gd name="connsiteY0" fmla="*/ 192984 h 1828986"/>
                  <a:gd name="connsiteX1" fmla="*/ 937414 w 2042314"/>
                  <a:gd name="connsiteY1" fmla="*/ 116632 h 1828986"/>
                  <a:gd name="connsiteX2" fmla="*/ 2042314 w 2042314"/>
                  <a:gd name="connsiteY2" fmla="*/ 954984 h 1828986"/>
                  <a:gd name="connsiteX3" fmla="*/ 937414 w 2042314"/>
                  <a:gd name="connsiteY3" fmla="*/ 1793336 h 1828986"/>
                  <a:gd name="connsiteX4" fmla="*/ 137314 w 2042314"/>
                  <a:gd name="connsiteY4" fmla="*/ 1602835 h 1828986"/>
                  <a:gd name="connsiteX5" fmla="*/ 226214 w 2042314"/>
                  <a:gd name="connsiteY5" fmla="*/ 192984 h 1828986"/>
                  <a:gd name="connsiteX0" fmla="*/ 226214 w 2097599"/>
                  <a:gd name="connsiteY0" fmla="*/ 192984 h 1793336"/>
                  <a:gd name="connsiteX1" fmla="*/ 937414 w 2097599"/>
                  <a:gd name="connsiteY1" fmla="*/ 116632 h 1793336"/>
                  <a:gd name="connsiteX2" fmla="*/ 2042314 w 2097599"/>
                  <a:gd name="connsiteY2" fmla="*/ 954984 h 1793336"/>
                  <a:gd name="connsiteX3" fmla="*/ 1864514 w 2097599"/>
                  <a:gd name="connsiteY3" fmla="*/ 1602835 h 1793336"/>
                  <a:gd name="connsiteX4" fmla="*/ 937414 w 2097599"/>
                  <a:gd name="connsiteY4" fmla="*/ 1793336 h 1793336"/>
                  <a:gd name="connsiteX5" fmla="*/ 137314 w 2097599"/>
                  <a:gd name="connsiteY5" fmla="*/ 1602835 h 1793336"/>
                  <a:gd name="connsiteX6" fmla="*/ 226214 w 2097599"/>
                  <a:gd name="connsiteY6" fmla="*/ 192984 h 1793336"/>
                  <a:gd name="connsiteX0" fmla="*/ 226214 w 1984329"/>
                  <a:gd name="connsiteY0" fmla="*/ 189850 h 1790202"/>
                  <a:gd name="connsiteX1" fmla="*/ 937414 w 1984329"/>
                  <a:gd name="connsiteY1" fmla="*/ 113498 h 1790202"/>
                  <a:gd name="connsiteX2" fmla="*/ 1864514 w 1984329"/>
                  <a:gd name="connsiteY2" fmla="*/ 901050 h 1790202"/>
                  <a:gd name="connsiteX3" fmla="*/ 1864514 w 1984329"/>
                  <a:gd name="connsiteY3" fmla="*/ 1599701 h 1790202"/>
                  <a:gd name="connsiteX4" fmla="*/ 937414 w 1984329"/>
                  <a:gd name="connsiteY4" fmla="*/ 1790202 h 1790202"/>
                  <a:gd name="connsiteX5" fmla="*/ 137314 w 1984329"/>
                  <a:gd name="connsiteY5" fmla="*/ 1599701 h 1790202"/>
                  <a:gd name="connsiteX6" fmla="*/ 226214 w 1984329"/>
                  <a:gd name="connsiteY6" fmla="*/ 189850 h 1790202"/>
                  <a:gd name="connsiteX0" fmla="*/ 226214 w 1965414"/>
                  <a:gd name="connsiteY0" fmla="*/ 147911 h 1748263"/>
                  <a:gd name="connsiteX1" fmla="*/ 937414 w 1965414"/>
                  <a:gd name="connsiteY1" fmla="*/ 71559 h 1748263"/>
                  <a:gd name="connsiteX2" fmla="*/ 1559714 w 1965414"/>
                  <a:gd name="connsiteY2" fmla="*/ 97262 h 1748263"/>
                  <a:gd name="connsiteX3" fmla="*/ 1864514 w 1965414"/>
                  <a:gd name="connsiteY3" fmla="*/ 859111 h 1748263"/>
                  <a:gd name="connsiteX4" fmla="*/ 1864514 w 1965414"/>
                  <a:gd name="connsiteY4" fmla="*/ 1557762 h 1748263"/>
                  <a:gd name="connsiteX5" fmla="*/ 937414 w 1965414"/>
                  <a:gd name="connsiteY5" fmla="*/ 1748263 h 1748263"/>
                  <a:gd name="connsiteX6" fmla="*/ 137314 w 1965414"/>
                  <a:gd name="connsiteY6" fmla="*/ 1557762 h 1748263"/>
                  <a:gd name="connsiteX7" fmla="*/ 226214 w 1965414"/>
                  <a:gd name="connsiteY7" fmla="*/ 147911 h 1748263"/>
                  <a:gd name="connsiteX0" fmla="*/ 183077 w 1922277"/>
                  <a:gd name="connsiteY0" fmla="*/ 292676 h 1893028"/>
                  <a:gd name="connsiteX1" fmla="*/ 1033977 w 1922277"/>
                  <a:gd name="connsiteY1" fmla="*/ 424 h 1893028"/>
                  <a:gd name="connsiteX2" fmla="*/ 1516577 w 1922277"/>
                  <a:gd name="connsiteY2" fmla="*/ 242027 h 1893028"/>
                  <a:gd name="connsiteX3" fmla="*/ 1821377 w 1922277"/>
                  <a:gd name="connsiteY3" fmla="*/ 1003876 h 1893028"/>
                  <a:gd name="connsiteX4" fmla="*/ 1821377 w 1922277"/>
                  <a:gd name="connsiteY4" fmla="*/ 1702527 h 1893028"/>
                  <a:gd name="connsiteX5" fmla="*/ 894277 w 1922277"/>
                  <a:gd name="connsiteY5" fmla="*/ 1893028 h 1893028"/>
                  <a:gd name="connsiteX6" fmla="*/ 94177 w 1922277"/>
                  <a:gd name="connsiteY6" fmla="*/ 1702527 h 1893028"/>
                  <a:gd name="connsiteX7" fmla="*/ 183077 w 1922277"/>
                  <a:gd name="connsiteY7" fmla="*/ 292676 h 1893028"/>
                  <a:gd name="connsiteX0" fmla="*/ 229929 w 1969129"/>
                  <a:gd name="connsiteY0" fmla="*/ 298367 h 1898719"/>
                  <a:gd name="connsiteX1" fmla="*/ 1080829 w 1969129"/>
                  <a:gd name="connsiteY1" fmla="*/ 6115 h 1898719"/>
                  <a:gd name="connsiteX2" fmla="*/ 1563429 w 1969129"/>
                  <a:gd name="connsiteY2" fmla="*/ 247718 h 1898719"/>
                  <a:gd name="connsiteX3" fmla="*/ 1868229 w 1969129"/>
                  <a:gd name="connsiteY3" fmla="*/ 1009567 h 1898719"/>
                  <a:gd name="connsiteX4" fmla="*/ 1868229 w 1969129"/>
                  <a:gd name="connsiteY4" fmla="*/ 1708218 h 1898719"/>
                  <a:gd name="connsiteX5" fmla="*/ 941129 w 1969129"/>
                  <a:gd name="connsiteY5" fmla="*/ 1898719 h 1898719"/>
                  <a:gd name="connsiteX6" fmla="*/ 141029 w 1969129"/>
                  <a:gd name="connsiteY6" fmla="*/ 1708218 h 1898719"/>
                  <a:gd name="connsiteX7" fmla="*/ 229929 w 1969129"/>
                  <a:gd name="connsiteY7" fmla="*/ 298367 h 189871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59333"/>
                  <a:gd name="connsiteY0" fmla="*/ 292677 h 1923655"/>
                  <a:gd name="connsiteX1" fmla="*/ 1051574 w 1959333"/>
                  <a:gd name="connsiteY1" fmla="*/ 425 h 1923655"/>
                  <a:gd name="connsiteX2" fmla="*/ 1534174 w 1959333"/>
                  <a:gd name="connsiteY2" fmla="*/ 242028 h 1923655"/>
                  <a:gd name="connsiteX3" fmla="*/ 1838974 w 1959333"/>
                  <a:gd name="connsiteY3" fmla="*/ 1003877 h 1923655"/>
                  <a:gd name="connsiteX4" fmla="*/ 1868002 w 1959333"/>
                  <a:gd name="connsiteY4" fmla="*/ 1833156 h 1923655"/>
                  <a:gd name="connsiteX5" fmla="*/ 911874 w 1959333"/>
                  <a:gd name="connsiteY5" fmla="*/ 1893029 h 1923655"/>
                  <a:gd name="connsiteX6" fmla="*/ 111774 w 1959333"/>
                  <a:gd name="connsiteY6" fmla="*/ 1702528 h 1923655"/>
                  <a:gd name="connsiteX7" fmla="*/ 200674 w 1959333"/>
                  <a:gd name="connsiteY7" fmla="*/ 292677 h 192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333" h="1923655">
                    <a:moveTo>
                      <a:pt x="200674" y="292677"/>
                    </a:moveTo>
                    <a:cubicBezTo>
                      <a:pt x="420807" y="47093"/>
                      <a:pt x="829324" y="8867"/>
                      <a:pt x="1051574" y="425"/>
                    </a:cubicBezTo>
                    <a:cubicBezTo>
                      <a:pt x="1273824" y="-8016"/>
                      <a:pt x="1379657" y="110769"/>
                      <a:pt x="1534174" y="242028"/>
                    </a:cubicBezTo>
                    <a:cubicBezTo>
                      <a:pt x="1688691" y="373287"/>
                      <a:pt x="1675991" y="813377"/>
                      <a:pt x="1838974" y="1003877"/>
                    </a:cubicBezTo>
                    <a:cubicBezTo>
                      <a:pt x="1913057" y="1194377"/>
                      <a:pt x="2052152" y="1693431"/>
                      <a:pt x="1868002" y="1833156"/>
                    </a:cubicBezTo>
                    <a:cubicBezTo>
                      <a:pt x="1683852" y="1972881"/>
                      <a:pt x="1204579" y="1914800"/>
                      <a:pt x="911874" y="1893029"/>
                    </a:cubicBezTo>
                    <a:cubicBezTo>
                      <a:pt x="619169" y="1871258"/>
                      <a:pt x="295924" y="1842253"/>
                      <a:pt x="111774" y="1702528"/>
                    </a:cubicBezTo>
                    <a:cubicBezTo>
                      <a:pt x="-72376" y="1562803"/>
                      <a:pt x="-19459" y="538261"/>
                      <a:pt x="200674" y="29267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3">
                <a:extLst>
                  <a:ext uri="{FF2B5EF4-FFF2-40B4-BE49-F238E27FC236}">
                    <a16:creationId xmlns:a16="http://schemas.microsoft.com/office/drawing/2014/main" id="{FCCA31AF-323E-4329-9B14-50FEC4EA471D}"/>
                  </a:ext>
                </a:extLst>
              </p:cNvPr>
              <p:cNvSpPr/>
              <p:nvPr/>
            </p:nvSpPr>
            <p:spPr>
              <a:xfrm>
                <a:off x="7919732" y="4371432"/>
                <a:ext cx="1203960" cy="121412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815340 w 1270000"/>
                  <a:gd name="connsiteY3" fmla="*/ 109494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77900 w 1105072"/>
                  <a:gd name="connsiteY5" fmla="*/ 139720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01700 w 1105072"/>
                  <a:gd name="connsiteY5" fmla="*/ 137434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736600 w 1173480"/>
                  <a:gd name="connsiteY0" fmla="*/ 236 h 1280396"/>
                  <a:gd name="connsiteX1" fmla="*/ 703580 w 1173480"/>
                  <a:gd name="connsiteY1" fmla="*/ 879076 h 1280396"/>
                  <a:gd name="connsiteX2" fmla="*/ 1173480 w 1173480"/>
                  <a:gd name="connsiteY2" fmla="*/ 414256 h 1280396"/>
                  <a:gd name="connsiteX3" fmla="*/ 815340 w 1173480"/>
                  <a:gd name="connsiteY3" fmla="*/ 965437 h 1280396"/>
                  <a:gd name="connsiteX4" fmla="*/ 1049020 w 1173480"/>
                  <a:gd name="connsiteY4" fmla="*/ 851137 h 1280396"/>
                  <a:gd name="connsiteX5" fmla="*/ 901700 w 1173480"/>
                  <a:gd name="connsiteY5" fmla="*/ 1244836 h 1280396"/>
                  <a:gd name="connsiteX6" fmla="*/ 355600 w 1173480"/>
                  <a:gd name="connsiteY6" fmla="*/ 1280396 h 1280396"/>
                  <a:gd name="connsiteX7" fmla="*/ 0 w 1173480"/>
                  <a:gd name="connsiteY7" fmla="*/ 683496 h 1280396"/>
                  <a:gd name="connsiteX8" fmla="*/ 444500 w 1173480"/>
                  <a:gd name="connsiteY8" fmla="*/ 988296 h 1280396"/>
                  <a:gd name="connsiteX9" fmla="*/ 736600 w 1173480"/>
                  <a:gd name="connsiteY9" fmla="*/ 236 h 1280396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67360 w 1173480"/>
                  <a:gd name="connsiteY8" fmla="*/ 980440 h 1280160"/>
                  <a:gd name="connsiteX9" fmla="*/ 736600 w 1173480"/>
                  <a:gd name="connsiteY9" fmla="*/ 0 h 128016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3960" h="1214120">
                    <a:moveTo>
                      <a:pt x="820420" y="0"/>
                    </a:moveTo>
                    <a:cubicBezTo>
                      <a:pt x="764540" y="97367"/>
                      <a:pt x="708660" y="715433"/>
                      <a:pt x="734060" y="848360"/>
                    </a:cubicBezTo>
                    <a:cubicBezTo>
                      <a:pt x="915247" y="567267"/>
                      <a:pt x="1004993" y="575733"/>
                      <a:pt x="1203960" y="383540"/>
                    </a:cubicBezTo>
                    <a:cubicBezTo>
                      <a:pt x="1159087" y="608754"/>
                      <a:pt x="837353" y="727287"/>
                      <a:pt x="845820" y="934721"/>
                    </a:cubicBezTo>
                    <a:cubicBezTo>
                      <a:pt x="922020" y="989754"/>
                      <a:pt x="1003300" y="765388"/>
                      <a:pt x="1079500" y="820421"/>
                    </a:cubicBezTo>
                    <a:lnTo>
                      <a:pt x="932180" y="1214120"/>
                    </a:lnTo>
                    <a:lnTo>
                      <a:pt x="523240" y="1203960"/>
                    </a:lnTo>
                    <a:cubicBezTo>
                      <a:pt x="318347" y="758613"/>
                      <a:pt x="52493" y="800947"/>
                      <a:pt x="0" y="744220"/>
                    </a:cubicBezTo>
                    <a:cubicBezTo>
                      <a:pt x="4233" y="701887"/>
                      <a:pt x="379307" y="794173"/>
                      <a:pt x="497840" y="949960"/>
                    </a:cubicBezTo>
                    <a:cubicBezTo>
                      <a:pt x="366607" y="577427"/>
                      <a:pt x="524933" y="242993"/>
                      <a:pt x="8204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6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Oval 10">
                <a:extLst>
                  <a:ext uri="{FF2B5EF4-FFF2-40B4-BE49-F238E27FC236}">
                    <a16:creationId xmlns:a16="http://schemas.microsoft.com/office/drawing/2014/main" id="{7571E5B1-FD35-4A35-BAB8-0D2BDBCD0882}"/>
                  </a:ext>
                </a:extLst>
              </p:cNvPr>
              <p:cNvSpPr/>
              <p:nvPr/>
            </p:nvSpPr>
            <p:spPr>
              <a:xfrm flipH="1" flipV="1">
                <a:off x="5499598" y="3922917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7200000" scaled="0"/>
              </a:gra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BED68CB-F9DE-4046-93C2-C872935E4BE7}"/>
                </a:ext>
              </a:extLst>
            </p:cNvPr>
            <p:cNvGrpSpPr/>
            <p:nvPr/>
          </p:nvGrpSpPr>
          <p:grpSpPr>
            <a:xfrm>
              <a:off x="5618401" y="2876201"/>
              <a:ext cx="473818" cy="835243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>
              <a:reflection blurRad="6350" stA="50000" endA="295" endPos="92000" dist="101600" dir="5400000" sy="-100000" algn="bl" rotWithShape="0"/>
            </a:effectLst>
          </p:grpSpPr>
          <p:sp>
            <p:nvSpPr>
              <p:cNvPr id="74" name="Arc 73">
                <a:extLst>
                  <a:ext uri="{FF2B5EF4-FFF2-40B4-BE49-F238E27FC236}">
                    <a16:creationId xmlns:a16="http://schemas.microsoft.com/office/drawing/2014/main" id="{F9D10714-ADB1-42D4-9C22-73D69CB1FA5F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3761B2C-C640-4E58-91CD-8DC407E0FF29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D798494E-9003-48EE-9AB7-68652C65CAF3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9666348-8073-4471-95EC-A5E3F874162A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A1742E5-57B5-4D14-B1F8-F645D0E01C4F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F5A73B5-7771-4B89-9BAA-8D4C4E6B136E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C815933-83D3-47C4-94AB-9F9303054900}"/>
                </a:ext>
              </a:extLst>
            </p:cNvPr>
            <p:cNvGrpSpPr/>
            <p:nvPr/>
          </p:nvGrpSpPr>
          <p:grpSpPr>
            <a:xfrm>
              <a:off x="8363935" y="3872199"/>
              <a:ext cx="759757" cy="515772"/>
              <a:chOff x="8319333" y="3989427"/>
              <a:chExt cx="759757" cy="515772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740C01B2-8F00-4AF5-B80B-510C68F6D39A}"/>
                  </a:ext>
                </a:extLst>
              </p:cNvPr>
              <p:cNvGrpSpPr/>
              <p:nvPr/>
            </p:nvGrpSpPr>
            <p:grpSpPr>
              <a:xfrm>
                <a:off x="8319333" y="3989427"/>
                <a:ext cx="748469" cy="512234"/>
                <a:chOff x="8319333" y="3989427"/>
                <a:chExt cx="748469" cy="512234"/>
              </a:xfrm>
            </p:grpSpPr>
            <p:sp>
              <p:nvSpPr>
                <p:cNvPr id="71" name="Arc 12">
                  <a:extLst>
                    <a:ext uri="{FF2B5EF4-FFF2-40B4-BE49-F238E27FC236}">
                      <a16:creationId xmlns:a16="http://schemas.microsoft.com/office/drawing/2014/main" id="{555C7189-DED5-4DE1-98F8-334E62B57322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Arc 12">
                  <a:extLst>
                    <a:ext uri="{FF2B5EF4-FFF2-40B4-BE49-F238E27FC236}">
                      <a16:creationId xmlns:a16="http://schemas.microsoft.com/office/drawing/2014/main" id="{44CA1491-4825-430A-B8CB-B82DA9110E0E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Arc 12">
                  <a:extLst>
                    <a:ext uri="{FF2B5EF4-FFF2-40B4-BE49-F238E27FC236}">
                      <a16:creationId xmlns:a16="http://schemas.microsoft.com/office/drawing/2014/main" id="{5E79F653-90D2-41D8-B13D-8ED614E92A04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7B6567FC-E088-45AF-966A-4313426CFF3C}"/>
                  </a:ext>
                </a:extLst>
              </p:cNvPr>
              <p:cNvGrpSpPr/>
              <p:nvPr/>
            </p:nvGrpSpPr>
            <p:grpSpPr>
              <a:xfrm>
                <a:off x="8330621" y="3992965"/>
                <a:ext cx="748469" cy="512234"/>
                <a:chOff x="8319333" y="3989427"/>
                <a:chExt cx="748469" cy="512234"/>
              </a:xfrm>
            </p:grpSpPr>
            <p:sp>
              <p:nvSpPr>
                <p:cNvPr id="68" name="Arc 12">
                  <a:extLst>
                    <a:ext uri="{FF2B5EF4-FFF2-40B4-BE49-F238E27FC236}">
                      <a16:creationId xmlns:a16="http://schemas.microsoft.com/office/drawing/2014/main" id="{9244AE79-9330-43CB-9575-7918D2DBAC7D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Arc 12">
                  <a:extLst>
                    <a:ext uri="{FF2B5EF4-FFF2-40B4-BE49-F238E27FC236}">
                      <a16:creationId xmlns:a16="http://schemas.microsoft.com/office/drawing/2014/main" id="{6BFB1152-170F-42E8-BB07-F17003369CE6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Arc 12">
                  <a:extLst>
                    <a:ext uri="{FF2B5EF4-FFF2-40B4-BE49-F238E27FC236}">
                      <a16:creationId xmlns:a16="http://schemas.microsoft.com/office/drawing/2014/main" id="{450A1406-57EE-48FF-8ED5-85B98A84FABA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49FF91F-3302-45D3-8E0B-0D9A36FBE926}"/>
              </a:ext>
            </a:extLst>
          </p:cNvPr>
          <p:cNvGrpSpPr/>
          <p:nvPr/>
        </p:nvGrpSpPr>
        <p:grpSpPr>
          <a:xfrm>
            <a:off x="8961487" y="3803006"/>
            <a:ext cx="1616870" cy="1984267"/>
            <a:chOff x="3407286" y="1240888"/>
            <a:chExt cx="3909243" cy="4797526"/>
          </a:xfrm>
        </p:grpSpPr>
        <p:sp>
          <p:nvSpPr>
            <p:cNvPr id="138" name="Rectangle: Rounded Corners 24">
              <a:extLst>
                <a:ext uri="{FF2B5EF4-FFF2-40B4-BE49-F238E27FC236}">
                  <a16:creationId xmlns:a16="http://schemas.microsoft.com/office/drawing/2014/main" id="{AEC60ED9-1E81-4F0D-BD8D-7B0A7F66A47C}"/>
                </a:ext>
              </a:extLst>
            </p:cNvPr>
            <p:cNvSpPr/>
            <p:nvPr/>
          </p:nvSpPr>
          <p:spPr>
            <a:xfrm flipH="1">
              <a:off x="6285488" y="4151709"/>
              <a:ext cx="1007784" cy="1762655"/>
            </a:xfrm>
            <a:custGeom>
              <a:avLst/>
              <a:gdLst>
                <a:gd name="connsiteX0" fmla="*/ 0 w 604960"/>
                <a:gd name="connsiteY0" fmla="*/ 100829 h 1457325"/>
                <a:gd name="connsiteX1" fmla="*/ 100829 w 604960"/>
                <a:gd name="connsiteY1" fmla="*/ 0 h 1457325"/>
                <a:gd name="connsiteX2" fmla="*/ 504131 w 604960"/>
                <a:gd name="connsiteY2" fmla="*/ 0 h 1457325"/>
                <a:gd name="connsiteX3" fmla="*/ 604960 w 604960"/>
                <a:gd name="connsiteY3" fmla="*/ 100829 h 1457325"/>
                <a:gd name="connsiteX4" fmla="*/ 604960 w 604960"/>
                <a:gd name="connsiteY4" fmla="*/ 1356496 h 1457325"/>
                <a:gd name="connsiteX5" fmla="*/ 504131 w 604960"/>
                <a:gd name="connsiteY5" fmla="*/ 1457325 h 1457325"/>
                <a:gd name="connsiteX6" fmla="*/ 100829 w 604960"/>
                <a:gd name="connsiteY6" fmla="*/ 1457325 h 1457325"/>
                <a:gd name="connsiteX7" fmla="*/ 0 w 604960"/>
                <a:gd name="connsiteY7" fmla="*/ 1356496 h 1457325"/>
                <a:gd name="connsiteX8" fmla="*/ 0 w 604960"/>
                <a:gd name="connsiteY8" fmla="*/ 100829 h 1457325"/>
                <a:gd name="connsiteX0" fmla="*/ 330200 w 935160"/>
                <a:gd name="connsiteY0" fmla="*/ 100829 h 1457325"/>
                <a:gd name="connsiteX1" fmla="*/ 431029 w 935160"/>
                <a:gd name="connsiteY1" fmla="*/ 0 h 1457325"/>
                <a:gd name="connsiteX2" fmla="*/ 834331 w 935160"/>
                <a:gd name="connsiteY2" fmla="*/ 0 h 1457325"/>
                <a:gd name="connsiteX3" fmla="*/ 935160 w 935160"/>
                <a:gd name="connsiteY3" fmla="*/ 100829 h 1457325"/>
                <a:gd name="connsiteX4" fmla="*/ 935160 w 935160"/>
                <a:gd name="connsiteY4" fmla="*/ 1356496 h 1457325"/>
                <a:gd name="connsiteX5" fmla="*/ 834331 w 935160"/>
                <a:gd name="connsiteY5" fmla="*/ 1457325 h 1457325"/>
                <a:gd name="connsiteX6" fmla="*/ 431029 w 935160"/>
                <a:gd name="connsiteY6" fmla="*/ 1457325 h 1457325"/>
                <a:gd name="connsiteX7" fmla="*/ 330200 w 935160"/>
                <a:gd name="connsiteY7" fmla="*/ 1356496 h 1457325"/>
                <a:gd name="connsiteX8" fmla="*/ 330200 w 935160"/>
                <a:gd name="connsiteY8" fmla="*/ 100829 h 1457325"/>
                <a:gd name="connsiteX0" fmla="*/ 330200 w 935160"/>
                <a:gd name="connsiteY0" fmla="*/ 100829 h 1628775"/>
                <a:gd name="connsiteX1" fmla="*/ 431029 w 935160"/>
                <a:gd name="connsiteY1" fmla="*/ 0 h 1628775"/>
                <a:gd name="connsiteX2" fmla="*/ 834331 w 935160"/>
                <a:gd name="connsiteY2" fmla="*/ 0 h 1628775"/>
                <a:gd name="connsiteX3" fmla="*/ 935160 w 935160"/>
                <a:gd name="connsiteY3" fmla="*/ 100829 h 1628775"/>
                <a:gd name="connsiteX4" fmla="*/ 935160 w 935160"/>
                <a:gd name="connsiteY4" fmla="*/ 1356496 h 1628775"/>
                <a:gd name="connsiteX5" fmla="*/ 834331 w 935160"/>
                <a:gd name="connsiteY5" fmla="*/ 1457325 h 1628775"/>
                <a:gd name="connsiteX6" fmla="*/ 411979 w 935160"/>
                <a:gd name="connsiteY6" fmla="*/ 1628775 h 1628775"/>
                <a:gd name="connsiteX7" fmla="*/ 330200 w 935160"/>
                <a:gd name="connsiteY7" fmla="*/ 1356496 h 1628775"/>
                <a:gd name="connsiteX8" fmla="*/ 330200 w 935160"/>
                <a:gd name="connsiteY8" fmla="*/ 100829 h 1628775"/>
                <a:gd name="connsiteX0" fmla="*/ 358703 w 963663"/>
                <a:gd name="connsiteY0" fmla="*/ 100829 h 1628775"/>
                <a:gd name="connsiteX1" fmla="*/ 459532 w 963663"/>
                <a:gd name="connsiteY1" fmla="*/ 0 h 1628775"/>
                <a:gd name="connsiteX2" fmla="*/ 862834 w 963663"/>
                <a:gd name="connsiteY2" fmla="*/ 0 h 1628775"/>
                <a:gd name="connsiteX3" fmla="*/ 963663 w 963663"/>
                <a:gd name="connsiteY3" fmla="*/ 100829 h 1628775"/>
                <a:gd name="connsiteX4" fmla="*/ 963663 w 963663"/>
                <a:gd name="connsiteY4" fmla="*/ 1356496 h 1628775"/>
                <a:gd name="connsiteX5" fmla="*/ 862834 w 963663"/>
                <a:gd name="connsiteY5" fmla="*/ 1457325 h 1628775"/>
                <a:gd name="connsiteX6" fmla="*/ 440482 w 963663"/>
                <a:gd name="connsiteY6" fmla="*/ 1628775 h 1628775"/>
                <a:gd name="connsiteX7" fmla="*/ 320603 w 963663"/>
                <a:gd name="connsiteY7" fmla="*/ 1527946 h 1628775"/>
                <a:gd name="connsiteX8" fmla="*/ 358703 w 963663"/>
                <a:gd name="connsiteY8" fmla="*/ 100829 h 1628775"/>
                <a:gd name="connsiteX0" fmla="*/ 320640 w 925600"/>
                <a:gd name="connsiteY0" fmla="*/ 100829 h 1628775"/>
                <a:gd name="connsiteX1" fmla="*/ 421469 w 925600"/>
                <a:gd name="connsiteY1" fmla="*/ 0 h 1628775"/>
                <a:gd name="connsiteX2" fmla="*/ 824771 w 925600"/>
                <a:gd name="connsiteY2" fmla="*/ 0 h 1628775"/>
                <a:gd name="connsiteX3" fmla="*/ 925600 w 925600"/>
                <a:gd name="connsiteY3" fmla="*/ 100829 h 1628775"/>
                <a:gd name="connsiteX4" fmla="*/ 925600 w 925600"/>
                <a:gd name="connsiteY4" fmla="*/ 1356496 h 1628775"/>
                <a:gd name="connsiteX5" fmla="*/ 824771 w 925600"/>
                <a:gd name="connsiteY5" fmla="*/ 1457325 h 1628775"/>
                <a:gd name="connsiteX6" fmla="*/ 402419 w 925600"/>
                <a:gd name="connsiteY6" fmla="*/ 1628775 h 1628775"/>
                <a:gd name="connsiteX7" fmla="*/ 282540 w 925600"/>
                <a:gd name="connsiteY7" fmla="*/ 1527946 h 1628775"/>
                <a:gd name="connsiteX8" fmla="*/ 320640 w 925600"/>
                <a:gd name="connsiteY8" fmla="*/ 100829 h 1628775"/>
                <a:gd name="connsiteX0" fmla="*/ 413286 w 1018246"/>
                <a:gd name="connsiteY0" fmla="*/ 100829 h 1628775"/>
                <a:gd name="connsiteX1" fmla="*/ 514115 w 1018246"/>
                <a:gd name="connsiteY1" fmla="*/ 0 h 1628775"/>
                <a:gd name="connsiteX2" fmla="*/ 917417 w 1018246"/>
                <a:gd name="connsiteY2" fmla="*/ 0 h 1628775"/>
                <a:gd name="connsiteX3" fmla="*/ 1018246 w 1018246"/>
                <a:gd name="connsiteY3" fmla="*/ 100829 h 1628775"/>
                <a:gd name="connsiteX4" fmla="*/ 1018246 w 1018246"/>
                <a:gd name="connsiteY4" fmla="*/ 1356496 h 1628775"/>
                <a:gd name="connsiteX5" fmla="*/ 917417 w 1018246"/>
                <a:gd name="connsiteY5" fmla="*/ 1457325 h 1628775"/>
                <a:gd name="connsiteX6" fmla="*/ 495065 w 1018246"/>
                <a:gd name="connsiteY6" fmla="*/ 1628775 h 1628775"/>
                <a:gd name="connsiteX7" fmla="*/ 375186 w 1018246"/>
                <a:gd name="connsiteY7" fmla="*/ 1527946 h 1628775"/>
                <a:gd name="connsiteX8" fmla="*/ 413286 w 1018246"/>
                <a:gd name="connsiteY8" fmla="*/ 100829 h 1628775"/>
                <a:gd name="connsiteX0" fmla="*/ 431399 w 1007784"/>
                <a:gd name="connsiteY0" fmla="*/ 38248 h 1632869"/>
                <a:gd name="connsiteX1" fmla="*/ 503653 w 1007784"/>
                <a:gd name="connsiteY1" fmla="*/ 4094 h 1632869"/>
                <a:gd name="connsiteX2" fmla="*/ 906955 w 1007784"/>
                <a:gd name="connsiteY2" fmla="*/ 4094 h 1632869"/>
                <a:gd name="connsiteX3" fmla="*/ 1007784 w 1007784"/>
                <a:gd name="connsiteY3" fmla="*/ 104923 h 1632869"/>
                <a:gd name="connsiteX4" fmla="*/ 1007784 w 1007784"/>
                <a:gd name="connsiteY4" fmla="*/ 1360590 h 1632869"/>
                <a:gd name="connsiteX5" fmla="*/ 906955 w 1007784"/>
                <a:gd name="connsiteY5" fmla="*/ 1461419 h 1632869"/>
                <a:gd name="connsiteX6" fmla="*/ 484603 w 1007784"/>
                <a:gd name="connsiteY6" fmla="*/ 1632869 h 1632869"/>
                <a:gd name="connsiteX7" fmla="*/ 364724 w 1007784"/>
                <a:gd name="connsiteY7" fmla="*/ 1532040 h 1632869"/>
                <a:gd name="connsiteX8" fmla="*/ 431399 w 1007784"/>
                <a:gd name="connsiteY8" fmla="*/ 38248 h 163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7784" h="1632869">
                  <a:moveTo>
                    <a:pt x="431399" y="38248"/>
                  </a:moveTo>
                  <a:cubicBezTo>
                    <a:pt x="431399" y="-17438"/>
                    <a:pt x="447967" y="4094"/>
                    <a:pt x="503653" y="4094"/>
                  </a:cubicBezTo>
                  <a:lnTo>
                    <a:pt x="906955" y="4094"/>
                  </a:lnTo>
                  <a:cubicBezTo>
                    <a:pt x="962641" y="4094"/>
                    <a:pt x="1007784" y="49237"/>
                    <a:pt x="1007784" y="104923"/>
                  </a:cubicBezTo>
                  <a:lnTo>
                    <a:pt x="1007784" y="1360590"/>
                  </a:lnTo>
                  <a:cubicBezTo>
                    <a:pt x="1007784" y="1416276"/>
                    <a:pt x="962641" y="1461419"/>
                    <a:pt x="906955" y="1461419"/>
                  </a:cubicBezTo>
                  <a:lnTo>
                    <a:pt x="484603" y="1632869"/>
                  </a:lnTo>
                  <a:cubicBezTo>
                    <a:pt x="428917" y="1632869"/>
                    <a:pt x="364724" y="1587726"/>
                    <a:pt x="364724" y="1532040"/>
                  </a:cubicBezTo>
                  <a:cubicBezTo>
                    <a:pt x="-292501" y="932509"/>
                    <a:pt x="69449" y="209154"/>
                    <a:pt x="431399" y="3824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9" name="Rectangle 34">
              <a:extLst>
                <a:ext uri="{FF2B5EF4-FFF2-40B4-BE49-F238E27FC236}">
                  <a16:creationId xmlns:a16="http://schemas.microsoft.com/office/drawing/2014/main" id="{C536457C-41E4-4D0A-9008-DF559C0B3CE5}"/>
                </a:ext>
              </a:extLst>
            </p:cNvPr>
            <p:cNvSpPr/>
            <p:nvPr/>
          </p:nvSpPr>
          <p:spPr>
            <a:xfrm>
              <a:off x="3407286" y="5076825"/>
              <a:ext cx="1347859" cy="786463"/>
            </a:xfrm>
            <a:custGeom>
              <a:avLst/>
              <a:gdLst>
                <a:gd name="connsiteX0" fmla="*/ 0 w 1319002"/>
                <a:gd name="connsiteY0" fmla="*/ 0 h 616744"/>
                <a:gd name="connsiteX1" fmla="*/ 1319002 w 1319002"/>
                <a:gd name="connsiteY1" fmla="*/ 0 h 616744"/>
                <a:gd name="connsiteX2" fmla="*/ 1319002 w 1319002"/>
                <a:gd name="connsiteY2" fmla="*/ 616744 h 616744"/>
                <a:gd name="connsiteX3" fmla="*/ 0 w 1319002"/>
                <a:gd name="connsiteY3" fmla="*/ 616744 h 616744"/>
                <a:gd name="connsiteX4" fmla="*/ 0 w 1319002"/>
                <a:gd name="connsiteY4" fmla="*/ 0 h 616744"/>
                <a:gd name="connsiteX0" fmla="*/ 0 w 1321384"/>
                <a:gd name="connsiteY0" fmla="*/ 0 h 671512"/>
                <a:gd name="connsiteX1" fmla="*/ 1321384 w 1321384"/>
                <a:gd name="connsiteY1" fmla="*/ 54768 h 671512"/>
                <a:gd name="connsiteX2" fmla="*/ 1321384 w 1321384"/>
                <a:gd name="connsiteY2" fmla="*/ 671512 h 671512"/>
                <a:gd name="connsiteX3" fmla="*/ 2382 w 1321384"/>
                <a:gd name="connsiteY3" fmla="*/ 671512 h 671512"/>
                <a:gd name="connsiteX4" fmla="*/ 0 w 1321384"/>
                <a:gd name="connsiteY4" fmla="*/ 0 h 671512"/>
                <a:gd name="connsiteX0" fmla="*/ 0 w 1321384"/>
                <a:gd name="connsiteY0" fmla="*/ 0 h 671512"/>
                <a:gd name="connsiteX1" fmla="*/ 1321384 w 1321384"/>
                <a:gd name="connsiteY1" fmla="*/ 54768 h 671512"/>
                <a:gd name="connsiteX2" fmla="*/ 1321384 w 1321384"/>
                <a:gd name="connsiteY2" fmla="*/ 671512 h 671512"/>
                <a:gd name="connsiteX3" fmla="*/ 2382 w 1321384"/>
                <a:gd name="connsiteY3" fmla="*/ 671512 h 671512"/>
                <a:gd name="connsiteX4" fmla="*/ 0 w 1321384"/>
                <a:gd name="connsiteY4" fmla="*/ 0 h 671512"/>
                <a:gd name="connsiteX0" fmla="*/ 0 w 1321384"/>
                <a:gd name="connsiteY0" fmla="*/ 0 h 671512"/>
                <a:gd name="connsiteX1" fmla="*/ 1321384 w 1321384"/>
                <a:gd name="connsiteY1" fmla="*/ 54768 h 671512"/>
                <a:gd name="connsiteX2" fmla="*/ 1321384 w 1321384"/>
                <a:gd name="connsiteY2" fmla="*/ 671512 h 671512"/>
                <a:gd name="connsiteX3" fmla="*/ 2382 w 1321384"/>
                <a:gd name="connsiteY3" fmla="*/ 671512 h 671512"/>
                <a:gd name="connsiteX4" fmla="*/ 0 w 1321384"/>
                <a:gd name="connsiteY4" fmla="*/ 0 h 671512"/>
                <a:gd name="connsiteX0" fmla="*/ 0 w 1321384"/>
                <a:gd name="connsiteY0" fmla="*/ 0 h 671512"/>
                <a:gd name="connsiteX1" fmla="*/ 1321384 w 1321384"/>
                <a:gd name="connsiteY1" fmla="*/ 54768 h 671512"/>
                <a:gd name="connsiteX2" fmla="*/ 1321384 w 1321384"/>
                <a:gd name="connsiteY2" fmla="*/ 671512 h 671512"/>
                <a:gd name="connsiteX3" fmla="*/ 0 w 1321384"/>
                <a:gd name="connsiteY3" fmla="*/ 0 h 671512"/>
                <a:gd name="connsiteX0" fmla="*/ 0 w 1321384"/>
                <a:gd name="connsiteY0" fmla="*/ 0 h 790630"/>
                <a:gd name="connsiteX1" fmla="*/ 1321384 w 1321384"/>
                <a:gd name="connsiteY1" fmla="*/ 54768 h 790630"/>
                <a:gd name="connsiteX2" fmla="*/ 1321384 w 1321384"/>
                <a:gd name="connsiteY2" fmla="*/ 671512 h 790630"/>
                <a:gd name="connsiteX3" fmla="*/ 0 w 1321384"/>
                <a:gd name="connsiteY3" fmla="*/ 0 h 790630"/>
                <a:gd name="connsiteX0" fmla="*/ 0 w 1321384"/>
                <a:gd name="connsiteY0" fmla="*/ 0 h 790630"/>
                <a:gd name="connsiteX1" fmla="*/ 1321384 w 1321384"/>
                <a:gd name="connsiteY1" fmla="*/ 54768 h 790630"/>
                <a:gd name="connsiteX2" fmla="*/ 1321384 w 1321384"/>
                <a:gd name="connsiteY2" fmla="*/ 671512 h 790630"/>
                <a:gd name="connsiteX3" fmla="*/ 0 w 1321384"/>
                <a:gd name="connsiteY3" fmla="*/ 0 h 790630"/>
                <a:gd name="connsiteX0" fmla="*/ 26475 w 1347859"/>
                <a:gd name="connsiteY0" fmla="*/ 0 h 786463"/>
                <a:gd name="connsiteX1" fmla="*/ 1347859 w 1347859"/>
                <a:gd name="connsiteY1" fmla="*/ 54768 h 786463"/>
                <a:gd name="connsiteX2" fmla="*/ 1347859 w 1347859"/>
                <a:gd name="connsiteY2" fmla="*/ 671512 h 786463"/>
                <a:gd name="connsiteX3" fmla="*/ 26475 w 1347859"/>
                <a:gd name="connsiteY3" fmla="*/ 0 h 78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7859" h="786463">
                  <a:moveTo>
                    <a:pt x="26475" y="0"/>
                  </a:moveTo>
                  <a:cubicBezTo>
                    <a:pt x="338349" y="861220"/>
                    <a:pt x="1202673" y="188912"/>
                    <a:pt x="1347859" y="54768"/>
                  </a:cubicBezTo>
                  <a:lnTo>
                    <a:pt x="1347859" y="671512"/>
                  </a:lnTo>
                  <a:cubicBezTo>
                    <a:pt x="-128446" y="1107282"/>
                    <a:pt x="-30745" y="176212"/>
                    <a:pt x="26475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Rectangle: Rounded Corners 24">
              <a:extLst>
                <a:ext uri="{FF2B5EF4-FFF2-40B4-BE49-F238E27FC236}">
                  <a16:creationId xmlns:a16="http://schemas.microsoft.com/office/drawing/2014/main" id="{14905389-7D3D-4AA3-80B6-0283AAF8C252}"/>
                </a:ext>
              </a:extLst>
            </p:cNvPr>
            <p:cNvSpPr/>
            <p:nvPr/>
          </p:nvSpPr>
          <p:spPr>
            <a:xfrm>
              <a:off x="4410392" y="4186907"/>
              <a:ext cx="1007784" cy="1831378"/>
            </a:xfrm>
            <a:custGeom>
              <a:avLst/>
              <a:gdLst>
                <a:gd name="connsiteX0" fmla="*/ 0 w 604960"/>
                <a:gd name="connsiteY0" fmla="*/ 100829 h 1457325"/>
                <a:gd name="connsiteX1" fmla="*/ 100829 w 604960"/>
                <a:gd name="connsiteY1" fmla="*/ 0 h 1457325"/>
                <a:gd name="connsiteX2" fmla="*/ 504131 w 604960"/>
                <a:gd name="connsiteY2" fmla="*/ 0 h 1457325"/>
                <a:gd name="connsiteX3" fmla="*/ 604960 w 604960"/>
                <a:gd name="connsiteY3" fmla="*/ 100829 h 1457325"/>
                <a:gd name="connsiteX4" fmla="*/ 604960 w 604960"/>
                <a:gd name="connsiteY4" fmla="*/ 1356496 h 1457325"/>
                <a:gd name="connsiteX5" fmla="*/ 504131 w 604960"/>
                <a:gd name="connsiteY5" fmla="*/ 1457325 h 1457325"/>
                <a:gd name="connsiteX6" fmla="*/ 100829 w 604960"/>
                <a:gd name="connsiteY6" fmla="*/ 1457325 h 1457325"/>
                <a:gd name="connsiteX7" fmla="*/ 0 w 604960"/>
                <a:gd name="connsiteY7" fmla="*/ 1356496 h 1457325"/>
                <a:gd name="connsiteX8" fmla="*/ 0 w 604960"/>
                <a:gd name="connsiteY8" fmla="*/ 100829 h 1457325"/>
                <a:gd name="connsiteX0" fmla="*/ 330200 w 935160"/>
                <a:gd name="connsiteY0" fmla="*/ 100829 h 1457325"/>
                <a:gd name="connsiteX1" fmla="*/ 431029 w 935160"/>
                <a:gd name="connsiteY1" fmla="*/ 0 h 1457325"/>
                <a:gd name="connsiteX2" fmla="*/ 834331 w 935160"/>
                <a:gd name="connsiteY2" fmla="*/ 0 h 1457325"/>
                <a:gd name="connsiteX3" fmla="*/ 935160 w 935160"/>
                <a:gd name="connsiteY3" fmla="*/ 100829 h 1457325"/>
                <a:gd name="connsiteX4" fmla="*/ 935160 w 935160"/>
                <a:gd name="connsiteY4" fmla="*/ 1356496 h 1457325"/>
                <a:gd name="connsiteX5" fmla="*/ 834331 w 935160"/>
                <a:gd name="connsiteY5" fmla="*/ 1457325 h 1457325"/>
                <a:gd name="connsiteX6" fmla="*/ 431029 w 935160"/>
                <a:gd name="connsiteY6" fmla="*/ 1457325 h 1457325"/>
                <a:gd name="connsiteX7" fmla="*/ 330200 w 935160"/>
                <a:gd name="connsiteY7" fmla="*/ 1356496 h 1457325"/>
                <a:gd name="connsiteX8" fmla="*/ 330200 w 935160"/>
                <a:gd name="connsiteY8" fmla="*/ 100829 h 1457325"/>
                <a:gd name="connsiteX0" fmla="*/ 330200 w 935160"/>
                <a:gd name="connsiteY0" fmla="*/ 100829 h 1628775"/>
                <a:gd name="connsiteX1" fmla="*/ 431029 w 935160"/>
                <a:gd name="connsiteY1" fmla="*/ 0 h 1628775"/>
                <a:gd name="connsiteX2" fmla="*/ 834331 w 935160"/>
                <a:gd name="connsiteY2" fmla="*/ 0 h 1628775"/>
                <a:gd name="connsiteX3" fmla="*/ 935160 w 935160"/>
                <a:gd name="connsiteY3" fmla="*/ 100829 h 1628775"/>
                <a:gd name="connsiteX4" fmla="*/ 935160 w 935160"/>
                <a:gd name="connsiteY4" fmla="*/ 1356496 h 1628775"/>
                <a:gd name="connsiteX5" fmla="*/ 834331 w 935160"/>
                <a:gd name="connsiteY5" fmla="*/ 1457325 h 1628775"/>
                <a:gd name="connsiteX6" fmla="*/ 411979 w 935160"/>
                <a:gd name="connsiteY6" fmla="*/ 1628775 h 1628775"/>
                <a:gd name="connsiteX7" fmla="*/ 330200 w 935160"/>
                <a:gd name="connsiteY7" fmla="*/ 1356496 h 1628775"/>
                <a:gd name="connsiteX8" fmla="*/ 330200 w 935160"/>
                <a:gd name="connsiteY8" fmla="*/ 100829 h 1628775"/>
                <a:gd name="connsiteX0" fmla="*/ 358703 w 963663"/>
                <a:gd name="connsiteY0" fmla="*/ 100829 h 1628775"/>
                <a:gd name="connsiteX1" fmla="*/ 459532 w 963663"/>
                <a:gd name="connsiteY1" fmla="*/ 0 h 1628775"/>
                <a:gd name="connsiteX2" fmla="*/ 862834 w 963663"/>
                <a:gd name="connsiteY2" fmla="*/ 0 h 1628775"/>
                <a:gd name="connsiteX3" fmla="*/ 963663 w 963663"/>
                <a:gd name="connsiteY3" fmla="*/ 100829 h 1628775"/>
                <a:gd name="connsiteX4" fmla="*/ 963663 w 963663"/>
                <a:gd name="connsiteY4" fmla="*/ 1356496 h 1628775"/>
                <a:gd name="connsiteX5" fmla="*/ 862834 w 963663"/>
                <a:gd name="connsiteY5" fmla="*/ 1457325 h 1628775"/>
                <a:gd name="connsiteX6" fmla="*/ 440482 w 963663"/>
                <a:gd name="connsiteY6" fmla="*/ 1628775 h 1628775"/>
                <a:gd name="connsiteX7" fmla="*/ 320603 w 963663"/>
                <a:gd name="connsiteY7" fmla="*/ 1527946 h 1628775"/>
                <a:gd name="connsiteX8" fmla="*/ 358703 w 963663"/>
                <a:gd name="connsiteY8" fmla="*/ 100829 h 1628775"/>
                <a:gd name="connsiteX0" fmla="*/ 320640 w 925600"/>
                <a:gd name="connsiteY0" fmla="*/ 100829 h 1628775"/>
                <a:gd name="connsiteX1" fmla="*/ 421469 w 925600"/>
                <a:gd name="connsiteY1" fmla="*/ 0 h 1628775"/>
                <a:gd name="connsiteX2" fmla="*/ 824771 w 925600"/>
                <a:gd name="connsiteY2" fmla="*/ 0 h 1628775"/>
                <a:gd name="connsiteX3" fmla="*/ 925600 w 925600"/>
                <a:gd name="connsiteY3" fmla="*/ 100829 h 1628775"/>
                <a:gd name="connsiteX4" fmla="*/ 925600 w 925600"/>
                <a:gd name="connsiteY4" fmla="*/ 1356496 h 1628775"/>
                <a:gd name="connsiteX5" fmla="*/ 824771 w 925600"/>
                <a:gd name="connsiteY5" fmla="*/ 1457325 h 1628775"/>
                <a:gd name="connsiteX6" fmla="*/ 402419 w 925600"/>
                <a:gd name="connsiteY6" fmla="*/ 1628775 h 1628775"/>
                <a:gd name="connsiteX7" fmla="*/ 282540 w 925600"/>
                <a:gd name="connsiteY7" fmla="*/ 1527946 h 1628775"/>
                <a:gd name="connsiteX8" fmla="*/ 320640 w 925600"/>
                <a:gd name="connsiteY8" fmla="*/ 100829 h 1628775"/>
                <a:gd name="connsiteX0" fmla="*/ 413286 w 1018246"/>
                <a:gd name="connsiteY0" fmla="*/ 100829 h 1628775"/>
                <a:gd name="connsiteX1" fmla="*/ 514115 w 1018246"/>
                <a:gd name="connsiteY1" fmla="*/ 0 h 1628775"/>
                <a:gd name="connsiteX2" fmla="*/ 917417 w 1018246"/>
                <a:gd name="connsiteY2" fmla="*/ 0 h 1628775"/>
                <a:gd name="connsiteX3" fmla="*/ 1018246 w 1018246"/>
                <a:gd name="connsiteY3" fmla="*/ 100829 h 1628775"/>
                <a:gd name="connsiteX4" fmla="*/ 1018246 w 1018246"/>
                <a:gd name="connsiteY4" fmla="*/ 1356496 h 1628775"/>
                <a:gd name="connsiteX5" fmla="*/ 917417 w 1018246"/>
                <a:gd name="connsiteY5" fmla="*/ 1457325 h 1628775"/>
                <a:gd name="connsiteX6" fmla="*/ 495065 w 1018246"/>
                <a:gd name="connsiteY6" fmla="*/ 1628775 h 1628775"/>
                <a:gd name="connsiteX7" fmla="*/ 375186 w 1018246"/>
                <a:gd name="connsiteY7" fmla="*/ 1527946 h 1628775"/>
                <a:gd name="connsiteX8" fmla="*/ 413286 w 1018246"/>
                <a:gd name="connsiteY8" fmla="*/ 100829 h 1628775"/>
                <a:gd name="connsiteX0" fmla="*/ 431399 w 1007784"/>
                <a:gd name="connsiteY0" fmla="*/ 38248 h 1632869"/>
                <a:gd name="connsiteX1" fmla="*/ 503653 w 1007784"/>
                <a:gd name="connsiteY1" fmla="*/ 4094 h 1632869"/>
                <a:gd name="connsiteX2" fmla="*/ 906955 w 1007784"/>
                <a:gd name="connsiteY2" fmla="*/ 4094 h 1632869"/>
                <a:gd name="connsiteX3" fmla="*/ 1007784 w 1007784"/>
                <a:gd name="connsiteY3" fmla="*/ 104923 h 1632869"/>
                <a:gd name="connsiteX4" fmla="*/ 1007784 w 1007784"/>
                <a:gd name="connsiteY4" fmla="*/ 1360590 h 1632869"/>
                <a:gd name="connsiteX5" fmla="*/ 906955 w 1007784"/>
                <a:gd name="connsiteY5" fmla="*/ 1461419 h 1632869"/>
                <a:gd name="connsiteX6" fmla="*/ 484603 w 1007784"/>
                <a:gd name="connsiteY6" fmla="*/ 1632869 h 1632869"/>
                <a:gd name="connsiteX7" fmla="*/ 364724 w 1007784"/>
                <a:gd name="connsiteY7" fmla="*/ 1532040 h 1632869"/>
                <a:gd name="connsiteX8" fmla="*/ 431399 w 1007784"/>
                <a:gd name="connsiteY8" fmla="*/ 38248 h 1632869"/>
                <a:gd name="connsiteX0" fmla="*/ 431399 w 1007784"/>
                <a:gd name="connsiteY0" fmla="*/ 38248 h 1661606"/>
                <a:gd name="connsiteX1" fmla="*/ 503653 w 1007784"/>
                <a:gd name="connsiteY1" fmla="*/ 4094 h 1661606"/>
                <a:gd name="connsiteX2" fmla="*/ 906955 w 1007784"/>
                <a:gd name="connsiteY2" fmla="*/ 4094 h 1661606"/>
                <a:gd name="connsiteX3" fmla="*/ 1007784 w 1007784"/>
                <a:gd name="connsiteY3" fmla="*/ 104923 h 1661606"/>
                <a:gd name="connsiteX4" fmla="*/ 1007784 w 1007784"/>
                <a:gd name="connsiteY4" fmla="*/ 1360590 h 1661606"/>
                <a:gd name="connsiteX5" fmla="*/ 906955 w 1007784"/>
                <a:gd name="connsiteY5" fmla="*/ 1461419 h 1661606"/>
                <a:gd name="connsiteX6" fmla="*/ 596280 w 1007784"/>
                <a:gd name="connsiteY6" fmla="*/ 1661606 h 1661606"/>
                <a:gd name="connsiteX7" fmla="*/ 364724 w 1007784"/>
                <a:gd name="connsiteY7" fmla="*/ 1532040 h 1661606"/>
                <a:gd name="connsiteX8" fmla="*/ 431399 w 1007784"/>
                <a:gd name="connsiteY8" fmla="*/ 38248 h 1661606"/>
                <a:gd name="connsiteX0" fmla="*/ 431399 w 1007784"/>
                <a:gd name="connsiteY0" fmla="*/ 38248 h 1661614"/>
                <a:gd name="connsiteX1" fmla="*/ 503653 w 1007784"/>
                <a:gd name="connsiteY1" fmla="*/ 4094 h 1661614"/>
                <a:gd name="connsiteX2" fmla="*/ 906955 w 1007784"/>
                <a:gd name="connsiteY2" fmla="*/ 4094 h 1661614"/>
                <a:gd name="connsiteX3" fmla="*/ 1007784 w 1007784"/>
                <a:gd name="connsiteY3" fmla="*/ 104923 h 1661614"/>
                <a:gd name="connsiteX4" fmla="*/ 1007784 w 1007784"/>
                <a:gd name="connsiteY4" fmla="*/ 1360590 h 1661614"/>
                <a:gd name="connsiteX5" fmla="*/ 906955 w 1007784"/>
                <a:gd name="connsiteY5" fmla="*/ 1461419 h 1661614"/>
                <a:gd name="connsiteX6" fmla="*/ 643449 w 1007784"/>
                <a:gd name="connsiteY6" fmla="*/ 1532514 h 1661614"/>
                <a:gd name="connsiteX7" fmla="*/ 596280 w 1007784"/>
                <a:gd name="connsiteY7" fmla="*/ 1661606 h 1661614"/>
                <a:gd name="connsiteX8" fmla="*/ 364724 w 1007784"/>
                <a:gd name="connsiteY8" fmla="*/ 1532040 h 1661614"/>
                <a:gd name="connsiteX9" fmla="*/ 431399 w 1007784"/>
                <a:gd name="connsiteY9" fmla="*/ 38248 h 1661614"/>
                <a:gd name="connsiteX0" fmla="*/ 431399 w 1007784"/>
                <a:gd name="connsiteY0" fmla="*/ 38248 h 1661614"/>
                <a:gd name="connsiteX1" fmla="*/ 503653 w 1007784"/>
                <a:gd name="connsiteY1" fmla="*/ 4094 h 1661614"/>
                <a:gd name="connsiteX2" fmla="*/ 906955 w 1007784"/>
                <a:gd name="connsiteY2" fmla="*/ 4094 h 1661614"/>
                <a:gd name="connsiteX3" fmla="*/ 1007784 w 1007784"/>
                <a:gd name="connsiteY3" fmla="*/ 104923 h 1661614"/>
                <a:gd name="connsiteX4" fmla="*/ 1007784 w 1007784"/>
                <a:gd name="connsiteY4" fmla="*/ 1360590 h 1661614"/>
                <a:gd name="connsiteX5" fmla="*/ 869729 w 1007784"/>
                <a:gd name="connsiteY5" fmla="*/ 1507399 h 1661614"/>
                <a:gd name="connsiteX6" fmla="*/ 643449 w 1007784"/>
                <a:gd name="connsiteY6" fmla="*/ 1532514 h 1661614"/>
                <a:gd name="connsiteX7" fmla="*/ 596280 w 1007784"/>
                <a:gd name="connsiteY7" fmla="*/ 1661606 h 1661614"/>
                <a:gd name="connsiteX8" fmla="*/ 364724 w 1007784"/>
                <a:gd name="connsiteY8" fmla="*/ 1532040 h 1661614"/>
                <a:gd name="connsiteX9" fmla="*/ 431399 w 1007784"/>
                <a:gd name="connsiteY9" fmla="*/ 38248 h 1661614"/>
                <a:gd name="connsiteX0" fmla="*/ 431399 w 1007784"/>
                <a:gd name="connsiteY0" fmla="*/ 38248 h 1661614"/>
                <a:gd name="connsiteX1" fmla="*/ 503653 w 1007784"/>
                <a:gd name="connsiteY1" fmla="*/ 4094 h 1661614"/>
                <a:gd name="connsiteX2" fmla="*/ 906955 w 1007784"/>
                <a:gd name="connsiteY2" fmla="*/ 4094 h 1661614"/>
                <a:gd name="connsiteX3" fmla="*/ 1007784 w 1007784"/>
                <a:gd name="connsiteY3" fmla="*/ 104923 h 1661614"/>
                <a:gd name="connsiteX4" fmla="*/ 1007784 w 1007784"/>
                <a:gd name="connsiteY4" fmla="*/ 1360590 h 1661614"/>
                <a:gd name="connsiteX5" fmla="*/ 795278 w 1007784"/>
                <a:gd name="connsiteY5" fmla="*/ 1553379 h 1661614"/>
                <a:gd name="connsiteX6" fmla="*/ 643449 w 1007784"/>
                <a:gd name="connsiteY6" fmla="*/ 1532514 h 1661614"/>
                <a:gd name="connsiteX7" fmla="*/ 596280 w 1007784"/>
                <a:gd name="connsiteY7" fmla="*/ 1661606 h 1661614"/>
                <a:gd name="connsiteX8" fmla="*/ 364724 w 1007784"/>
                <a:gd name="connsiteY8" fmla="*/ 1532040 h 1661614"/>
                <a:gd name="connsiteX9" fmla="*/ 431399 w 1007784"/>
                <a:gd name="connsiteY9" fmla="*/ 38248 h 1661614"/>
                <a:gd name="connsiteX0" fmla="*/ 431399 w 1007784"/>
                <a:gd name="connsiteY0" fmla="*/ 38248 h 1661614"/>
                <a:gd name="connsiteX1" fmla="*/ 503653 w 1007784"/>
                <a:gd name="connsiteY1" fmla="*/ 4094 h 1661614"/>
                <a:gd name="connsiteX2" fmla="*/ 906955 w 1007784"/>
                <a:gd name="connsiteY2" fmla="*/ 4094 h 1661614"/>
                <a:gd name="connsiteX3" fmla="*/ 1007784 w 1007784"/>
                <a:gd name="connsiteY3" fmla="*/ 104923 h 1661614"/>
                <a:gd name="connsiteX4" fmla="*/ 1007784 w 1007784"/>
                <a:gd name="connsiteY4" fmla="*/ 1360590 h 1661614"/>
                <a:gd name="connsiteX5" fmla="*/ 841985 w 1007784"/>
                <a:gd name="connsiteY5" fmla="*/ 1440554 h 1661614"/>
                <a:gd name="connsiteX6" fmla="*/ 795278 w 1007784"/>
                <a:gd name="connsiteY6" fmla="*/ 1553379 h 1661614"/>
                <a:gd name="connsiteX7" fmla="*/ 643449 w 1007784"/>
                <a:gd name="connsiteY7" fmla="*/ 1532514 h 1661614"/>
                <a:gd name="connsiteX8" fmla="*/ 596280 w 1007784"/>
                <a:gd name="connsiteY8" fmla="*/ 1661606 h 1661614"/>
                <a:gd name="connsiteX9" fmla="*/ 364724 w 1007784"/>
                <a:gd name="connsiteY9" fmla="*/ 1532040 h 1661614"/>
                <a:gd name="connsiteX10" fmla="*/ 431399 w 1007784"/>
                <a:gd name="connsiteY10" fmla="*/ 38248 h 1661614"/>
                <a:gd name="connsiteX0" fmla="*/ 431399 w 1007784"/>
                <a:gd name="connsiteY0" fmla="*/ 38248 h 1661614"/>
                <a:gd name="connsiteX1" fmla="*/ 503653 w 1007784"/>
                <a:gd name="connsiteY1" fmla="*/ 4094 h 1661614"/>
                <a:gd name="connsiteX2" fmla="*/ 906955 w 1007784"/>
                <a:gd name="connsiteY2" fmla="*/ 4094 h 1661614"/>
                <a:gd name="connsiteX3" fmla="*/ 1007784 w 1007784"/>
                <a:gd name="connsiteY3" fmla="*/ 104923 h 1661614"/>
                <a:gd name="connsiteX4" fmla="*/ 1007784 w 1007784"/>
                <a:gd name="connsiteY4" fmla="*/ 1360590 h 1661614"/>
                <a:gd name="connsiteX5" fmla="*/ 841985 w 1007784"/>
                <a:gd name="connsiteY5" fmla="*/ 1440554 h 1661614"/>
                <a:gd name="connsiteX6" fmla="*/ 795278 w 1007784"/>
                <a:gd name="connsiteY6" fmla="*/ 1553379 h 1661614"/>
                <a:gd name="connsiteX7" fmla="*/ 643449 w 1007784"/>
                <a:gd name="connsiteY7" fmla="*/ 1532514 h 1661614"/>
                <a:gd name="connsiteX8" fmla="*/ 484604 w 1007784"/>
                <a:gd name="connsiteY8" fmla="*/ 1661606 h 1661614"/>
                <a:gd name="connsiteX9" fmla="*/ 364724 w 1007784"/>
                <a:gd name="connsiteY9" fmla="*/ 1532040 h 1661614"/>
                <a:gd name="connsiteX10" fmla="*/ 431399 w 1007784"/>
                <a:gd name="connsiteY10" fmla="*/ 38248 h 1661614"/>
                <a:gd name="connsiteX0" fmla="*/ 431399 w 1007784"/>
                <a:gd name="connsiteY0" fmla="*/ 38248 h 1661615"/>
                <a:gd name="connsiteX1" fmla="*/ 503653 w 1007784"/>
                <a:gd name="connsiteY1" fmla="*/ 4094 h 1661615"/>
                <a:gd name="connsiteX2" fmla="*/ 906955 w 1007784"/>
                <a:gd name="connsiteY2" fmla="*/ 4094 h 1661615"/>
                <a:gd name="connsiteX3" fmla="*/ 1007784 w 1007784"/>
                <a:gd name="connsiteY3" fmla="*/ 104923 h 1661615"/>
                <a:gd name="connsiteX4" fmla="*/ 1007784 w 1007784"/>
                <a:gd name="connsiteY4" fmla="*/ 1360590 h 1661615"/>
                <a:gd name="connsiteX5" fmla="*/ 841985 w 1007784"/>
                <a:gd name="connsiteY5" fmla="*/ 1440554 h 1661615"/>
                <a:gd name="connsiteX6" fmla="*/ 795278 w 1007784"/>
                <a:gd name="connsiteY6" fmla="*/ 1553379 h 1661615"/>
                <a:gd name="connsiteX7" fmla="*/ 587611 w 1007784"/>
                <a:gd name="connsiteY7" fmla="*/ 1544009 h 1661615"/>
                <a:gd name="connsiteX8" fmla="*/ 484604 w 1007784"/>
                <a:gd name="connsiteY8" fmla="*/ 1661606 h 1661615"/>
                <a:gd name="connsiteX9" fmla="*/ 364724 w 1007784"/>
                <a:gd name="connsiteY9" fmla="*/ 1532040 h 1661615"/>
                <a:gd name="connsiteX10" fmla="*/ 431399 w 1007784"/>
                <a:gd name="connsiteY10" fmla="*/ 38248 h 1661615"/>
                <a:gd name="connsiteX0" fmla="*/ 431399 w 1007784"/>
                <a:gd name="connsiteY0" fmla="*/ 38248 h 1661615"/>
                <a:gd name="connsiteX1" fmla="*/ 503653 w 1007784"/>
                <a:gd name="connsiteY1" fmla="*/ 4094 h 1661615"/>
                <a:gd name="connsiteX2" fmla="*/ 906955 w 1007784"/>
                <a:gd name="connsiteY2" fmla="*/ 4094 h 1661615"/>
                <a:gd name="connsiteX3" fmla="*/ 1007784 w 1007784"/>
                <a:gd name="connsiteY3" fmla="*/ 104923 h 1661615"/>
                <a:gd name="connsiteX4" fmla="*/ 1007784 w 1007784"/>
                <a:gd name="connsiteY4" fmla="*/ 1360590 h 1661615"/>
                <a:gd name="connsiteX5" fmla="*/ 841985 w 1007784"/>
                <a:gd name="connsiteY5" fmla="*/ 1440554 h 1661615"/>
                <a:gd name="connsiteX6" fmla="*/ 733236 w 1007784"/>
                <a:gd name="connsiteY6" fmla="*/ 1622348 h 1661615"/>
                <a:gd name="connsiteX7" fmla="*/ 587611 w 1007784"/>
                <a:gd name="connsiteY7" fmla="*/ 1544009 h 1661615"/>
                <a:gd name="connsiteX8" fmla="*/ 484604 w 1007784"/>
                <a:gd name="connsiteY8" fmla="*/ 1661606 h 1661615"/>
                <a:gd name="connsiteX9" fmla="*/ 364724 w 1007784"/>
                <a:gd name="connsiteY9" fmla="*/ 1532040 h 1661615"/>
                <a:gd name="connsiteX10" fmla="*/ 431399 w 1007784"/>
                <a:gd name="connsiteY10" fmla="*/ 38248 h 1661615"/>
                <a:gd name="connsiteX0" fmla="*/ 431399 w 1007784"/>
                <a:gd name="connsiteY0" fmla="*/ 38248 h 1693861"/>
                <a:gd name="connsiteX1" fmla="*/ 503653 w 1007784"/>
                <a:gd name="connsiteY1" fmla="*/ 4094 h 1693861"/>
                <a:gd name="connsiteX2" fmla="*/ 906955 w 1007784"/>
                <a:gd name="connsiteY2" fmla="*/ 4094 h 1693861"/>
                <a:gd name="connsiteX3" fmla="*/ 1007784 w 1007784"/>
                <a:gd name="connsiteY3" fmla="*/ 104923 h 1693861"/>
                <a:gd name="connsiteX4" fmla="*/ 1007784 w 1007784"/>
                <a:gd name="connsiteY4" fmla="*/ 1360590 h 1693861"/>
                <a:gd name="connsiteX5" fmla="*/ 866802 w 1007784"/>
                <a:gd name="connsiteY5" fmla="*/ 1687693 h 1693861"/>
                <a:gd name="connsiteX6" fmla="*/ 733236 w 1007784"/>
                <a:gd name="connsiteY6" fmla="*/ 1622348 h 1693861"/>
                <a:gd name="connsiteX7" fmla="*/ 587611 w 1007784"/>
                <a:gd name="connsiteY7" fmla="*/ 1544009 h 1693861"/>
                <a:gd name="connsiteX8" fmla="*/ 484604 w 1007784"/>
                <a:gd name="connsiteY8" fmla="*/ 1661606 h 1693861"/>
                <a:gd name="connsiteX9" fmla="*/ 364724 w 1007784"/>
                <a:gd name="connsiteY9" fmla="*/ 1532040 h 1693861"/>
                <a:gd name="connsiteX10" fmla="*/ 431399 w 1007784"/>
                <a:gd name="connsiteY10" fmla="*/ 38248 h 1693861"/>
                <a:gd name="connsiteX0" fmla="*/ 431399 w 1007784"/>
                <a:gd name="connsiteY0" fmla="*/ 38248 h 1691252"/>
                <a:gd name="connsiteX1" fmla="*/ 503653 w 1007784"/>
                <a:gd name="connsiteY1" fmla="*/ 4094 h 1691252"/>
                <a:gd name="connsiteX2" fmla="*/ 906955 w 1007784"/>
                <a:gd name="connsiteY2" fmla="*/ 4094 h 1691252"/>
                <a:gd name="connsiteX3" fmla="*/ 1007784 w 1007784"/>
                <a:gd name="connsiteY3" fmla="*/ 104923 h 1691252"/>
                <a:gd name="connsiteX4" fmla="*/ 1007784 w 1007784"/>
                <a:gd name="connsiteY4" fmla="*/ 1360590 h 1691252"/>
                <a:gd name="connsiteX5" fmla="*/ 866802 w 1007784"/>
                <a:gd name="connsiteY5" fmla="*/ 1687693 h 1691252"/>
                <a:gd name="connsiteX6" fmla="*/ 751849 w 1007784"/>
                <a:gd name="connsiteY6" fmla="*/ 1530389 h 1691252"/>
                <a:gd name="connsiteX7" fmla="*/ 587611 w 1007784"/>
                <a:gd name="connsiteY7" fmla="*/ 1544009 h 1691252"/>
                <a:gd name="connsiteX8" fmla="*/ 484604 w 1007784"/>
                <a:gd name="connsiteY8" fmla="*/ 1661606 h 1691252"/>
                <a:gd name="connsiteX9" fmla="*/ 364724 w 1007784"/>
                <a:gd name="connsiteY9" fmla="*/ 1532040 h 1691252"/>
                <a:gd name="connsiteX10" fmla="*/ 431399 w 1007784"/>
                <a:gd name="connsiteY10" fmla="*/ 38248 h 1691252"/>
                <a:gd name="connsiteX0" fmla="*/ 431399 w 1007784"/>
                <a:gd name="connsiteY0" fmla="*/ 38248 h 1691252"/>
                <a:gd name="connsiteX1" fmla="*/ 503653 w 1007784"/>
                <a:gd name="connsiteY1" fmla="*/ 4094 h 1691252"/>
                <a:gd name="connsiteX2" fmla="*/ 906955 w 1007784"/>
                <a:gd name="connsiteY2" fmla="*/ 4094 h 1691252"/>
                <a:gd name="connsiteX3" fmla="*/ 1007784 w 1007784"/>
                <a:gd name="connsiteY3" fmla="*/ 104923 h 1691252"/>
                <a:gd name="connsiteX4" fmla="*/ 1007784 w 1007784"/>
                <a:gd name="connsiteY4" fmla="*/ 1360590 h 1691252"/>
                <a:gd name="connsiteX5" fmla="*/ 866802 w 1007784"/>
                <a:gd name="connsiteY5" fmla="*/ 1687693 h 1691252"/>
                <a:gd name="connsiteX6" fmla="*/ 751849 w 1007784"/>
                <a:gd name="connsiteY6" fmla="*/ 1530389 h 1691252"/>
                <a:gd name="connsiteX7" fmla="*/ 624837 w 1007784"/>
                <a:gd name="connsiteY7" fmla="*/ 1676200 h 1691252"/>
                <a:gd name="connsiteX8" fmla="*/ 484604 w 1007784"/>
                <a:gd name="connsiteY8" fmla="*/ 1661606 h 1691252"/>
                <a:gd name="connsiteX9" fmla="*/ 364724 w 1007784"/>
                <a:gd name="connsiteY9" fmla="*/ 1532040 h 1691252"/>
                <a:gd name="connsiteX10" fmla="*/ 431399 w 1007784"/>
                <a:gd name="connsiteY10" fmla="*/ 38248 h 1691252"/>
                <a:gd name="connsiteX0" fmla="*/ 431399 w 1007784"/>
                <a:gd name="connsiteY0" fmla="*/ 38248 h 1691252"/>
                <a:gd name="connsiteX1" fmla="*/ 503653 w 1007784"/>
                <a:gd name="connsiteY1" fmla="*/ 4094 h 1691252"/>
                <a:gd name="connsiteX2" fmla="*/ 906955 w 1007784"/>
                <a:gd name="connsiteY2" fmla="*/ 4094 h 1691252"/>
                <a:gd name="connsiteX3" fmla="*/ 1007784 w 1007784"/>
                <a:gd name="connsiteY3" fmla="*/ 104923 h 1691252"/>
                <a:gd name="connsiteX4" fmla="*/ 1007784 w 1007784"/>
                <a:gd name="connsiteY4" fmla="*/ 1360590 h 1691252"/>
                <a:gd name="connsiteX5" fmla="*/ 866802 w 1007784"/>
                <a:gd name="connsiteY5" fmla="*/ 1687693 h 1691252"/>
                <a:gd name="connsiteX6" fmla="*/ 751849 w 1007784"/>
                <a:gd name="connsiteY6" fmla="*/ 1530389 h 1691252"/>
                <a:gd name="connsiteX7" fmla="*/ 624837 w 1007784"/>
                <a:gd name="connsiteY7" fmla="*/ 1676200 h 1691252"/>
                <a:gd name="connsiteX8" fmla="*/ 540442 w 1007784"/>
                <a:gd name="connsiteY8" fmla="*/ 1540910 h 1691252"/>
                <a:gd name="connsiteX9" fmla="*/ 364724 w 1007784"/>
                <a:gd name="connsiteY9" fmla="*/ 1532040 h 1691252"/>
                <a:gd name="connsiteX10" fmla="*/ 431399 w 1007784"/>
                <a:gd name="connsiteY10" fmla="*/ 38248 h 1691252"/>
                <a:gd name="connsiteX0" fmla="*/ 431399 w 1007784"/>
                <a:gd name="connsiteY0" fmla="*/ 38248 h 1691252"/>
                <a:gd name="connsiteX1" fmla="*/ 503653 w 1007784"/>
                <a:gd name="connsiteY1" fmla="*/ 4094 h 1691252"/>
                <a:gd name="connsiteX2" fmla="*/ 906955 w 1007784"/>
                <a:gd name="connsiteY2" fmla="*/ 4094 h 1691252"/>
                <a:gd name="connsiteX3" fmla="*/ 1007784 w 1007784"/>
                <a:gd name="connsiteY3" fmla="*/ 104923 h 1691252"/>
                <a:gd name="connsiteX4" fmla="*/ 1007784 w 1007784"/>
                <a:gd name="connsiteY4" fmla="*/ 1360590 h 1691252"/>
                <a:gd name="connsiteX5" fmla="*/ 866802 w 1007784"/>
                <a:gd name="connsiteY5" fmla="*/ 1687693 h 1691252"/>
                <a:gd name="connsiteX6" fmla="*/ 751849 w 1007784"/>
                <a:gd name="connsiteY6" fmla="*/ 1530389 h 1691252"/>
                <a:gd name="connsiteX7" fmla="*/ 624837 w 1007784"/>
                <a:gd name="connsiteY7" fmla="*/ 1676200 h 1691252"/>
                <a:gd name="connsiteX8" fmla="*/ 540442 w 1007784"/>
                <a:gd name="connsiteY8" fmla="*/ 1540910 h 1691252"/>
                <a:gd name="connsiteX9" fmla="*/ 364724 w 1007784"/>
                <a:gd name="connsiteY9" fmla="*/ 1532040 h 1691252"/>
                <a:gd name="connsiteX10" fmla="*/ 431399 w 1007784"/>
                <a:gd name="connsiteY10" fmla="*/ 38248 h 1691252"/>
                <a:gd name="connsiteX0" fmla="*/ 431399 w 1007784"/>
                <a:gd name="connsiteY0" fmla="*/ 38248 h 1691252"/>
                <a:gd name="connsiteX1" fmla="*/ 503653 w 1007784"/>
                <a:gd name="connsiteY1" fmla="*/ 4094 h 1691252"/>
                <a:gd name="connsiteX2" fmla="*/ 906955 w 1007784"/>
                <a:gd name="connsiteY2" fmla="*/ 4094 h 1691252"/>
                <a:gd name="connsiteX3" fmla="*/ 1007784 w 1007784"/>
                <a:gd name="connsiteY3" fmla="*/ 104923 h 1691252"/>
                <a:gd name="connsiteX4" fmla="*/ 1007784 w 1007784"/>
                <a:gd name="connsiteY4" fmla="*/ 1360590 h 1691252"/>
                <a:gd name="connsiteX5" fmla="*/ 866802 w 1007784"/>
                <a:gd name="connsiteY5" fmla="*/ 1687693 h 1691252"/>
                <a:gd name="connsiteX6" fmla="*/ 751849 w 1007784"/>
                <a:gd name="connsiteY6" fmla="*/ 1530389 h 1691252"/>
                <a:gd name="connsiteX7" fmla="*/ 624837 w 1007784"/>
                <a:gd name="connsiteY7" fmla="*/ 1676200 h 1691252"/>
                <a:gd name="connsiteX8" fmla="*/ 540442 w 1007784"/>
                <a:gd name="connsiteY8" fmla="*/ 1540910 h 1691252"/>
                <a:gd name="connsiteX9" fmla="*/ 364724 w 1007784"/>
                <a:gd name="connsiteY9" fmla="*/ 1532040 h 1691252"/>
                <a:gd name="connsiteX10" fmla="*/ 431399 w 1007784"/>
                <a:gd name="connsiteY10" fmla="*/ 38248 h 1691252"/>
                <a:gd name="connsiteX0" fmla="*/ 431399 w 1007784"/>
                <a:gd name="connsiteY0" fmla="*/ 38248 h 1785725"/>
                <a:gd name="connsiteX1" fmla="*/ 503653 w 1007784"/>
                <a:gd name="connsiteY1" fmla="*/ 4094 h 1785725"/>
                <a:gd name="connsiteX2" fmla="*/ 906955 w 1007784"/>
                <a:gd name="connsiteY2" fmla="*/ 4094 h 1785725"/>
                <a:gd name="connsiteX3" fmla="*/ 1007784 w 1007784"/>
                <a:gd name="connsiteY3" fmla="*/ 104923 h 1785725"/>
                <a:gd name="connsiteX4" fmla="*/ 1007784 w 1007784"/>
                <a:gd name="connsiteY4" fmla="*/ 1360590 h 1785725"/>
                <a:gd name="connsiteX5" fmla="*/ 866802 w 1007784"/>
                <a:gd name="connsiteY5" fmla="*/ 1687693 h 1785725"/>
                <a:gd name="connsiteX6" fmla="*/ 751849 w 1007784"/>
                <a:gd name="connsiteY6" fmla="*/ 1530389 h 1785725"/>
                <a:gd name="connsiteX7" fmla="*/ 624837 w 1007784"/>
                <a:gd name="connsiteY7" fmla="*/ 1676200 h 1785725"/>
                <a:gd name="connsiteX8" fmla="*/ 459787 w 1007784"/>
                <a:gd name="connsiteY8" fmla="*/ 1673101 h 1785725"/>
                <a:gd name="connsiteX9" fmla="*/ 364724 w 1007784"/>
                <a:gd name="connsiteY9" fmla="*/ 1532040 h 1785725"/>
                <a:gd name="connsiteX10" fmla="*/ 431399 w 1007784"/>
                <a:gd name="connsiteY10" fmla="*/ 38248 h 1785725"/>
                <a:gd name="connsiteX0" fmla="*/ 431399 w 1007784"/>
                <a:gd name="connsiteY0" fmla="*/ 38248 h 1691252"/>
                <a:gd name="connsiteX1" fmla="*/ 503653 w 1007784"/>
                <a:gd name="connsiteY1" fmla="*/ 4094 h 1691252"/>
                <a:gd name="connsiteX2" fmla="*/ 906955 w 1007784"/>
                <a:gd name="connsiteY2" fmla="*/ 4094 h 1691252"/>
                <a:gd name="connsiteX3" fmla="*/ 1007784 w 1007784"/>
                <a:gd name="connsiteY3" fmla="*/ 104923 h 1691252"/>
                <a:gd name="connsiteX4" fmla="*/ 1007784 w 1007784"/>
                <a:gd name="connsiteY4" fmla="*/ 1360590 h 1691252"/>
                <a:gd name="connsiteX5" fmla="*/ 866802 w 1007784"/>
                <a:gd name="connsiteY5" fmla="*/ 1687693 h 1691252"/>
                <a:gd name="connsiteX6" fmla="*/ 751849 w 1007784"/>
                <a:gd name="connsiteY6" fmla="*/ 1530389 h 1691252"/>
                <a:gd name="connsiteX7" fmla="*/ 624837 w 1007784"/>
                <a:gd name="connsiteY7" fmla="*/ 1676200 h 1691252"/>
                <a:gd name="connsiteX8" fmla="*/ 459787 w 1007784"/>
                <a:gd name="connsiteY8" fmla="*/ 1673101 h 1691252"/>
                <a:gd name="connsiteX9" fmla="*/ 364724 w 1007784"/>
                <a:gd name="connsiteY9" fmla="*/ 1532040 h 1691252"/>
                <a:gd name="connsiteX10" fmla="*/ 431399 w 1007784"/>
                <a:gd name="connsiteY10" fmla="*/ 38248 h 1691252"/>
                <a:gd name="connsiteX0" fmla="*/ 431399 w 1007784"/>
                <a:gd name="connsiteY0" fmla="*/ 38248 h 1691252"/>
                <a:gd name="connsiteX1" fmla="*/ 503653 w 1007784"/>
                <a:gd name="connsiteY1" fmla="*/ 4094 h 1691252"/>
                <a:gd name="connsiteX2" fmla="*/ 906955 w 1007784"/>
                <a:gd name="connsiteY2" fmla="*/ 4094 h 1691252"/>
                <a:gd name="connsiteX3" fmla="*/ 1007784 w 1007784"/>
                <a:gd name="connsiteY3" fmla="*/ 104923 h 1691252"/>
                <a:gd name="connsiteX4" fmla="*/ 1007784 w 1007784"/>
                <a:gd name="connsiteY4" fmla="*/ 1360590 h 1691252"/>
                <a:gd name="connsiteX5" fmla="*/ 866802 w 1007784"/>
                <a:gd name="connsiteY5" fmla="*/ 1687693 h 1691252"/>
                <a:gd name="connsiteX6" fmla="*/ 751849 w 1007784"/>
                <a:gd name="connsiteY6" fmla="*/ 1530389 h 1691252"/>
                <a:gd name="connsiteX7" fmla="*/ 624837 w 1007784"/>
                <a:gd name="connsiteY7" fmla="*/ 1676200 h 1691252"/>
                <a:gd name="connsiteX8" fmla="*/ 459787 w 1007784"/>
                <a:gd name="connsiteY8" fmla="*/ 1673101 h 1691252"/>
                <a:gd name="connsiteX9" fmla="*/ 364724 w 1007784"/>
                <a:gd name="connsiteY9" fmla="*/ 1532040 h 1691252"/>
                <a:gd name="connsiteX10" fmla="*/ 431399 w 1007784"/>
                <a:gd name="connsiteY10" fmla="*/ 38248 h 1691252"/>
                <a:gd name="connsiteX0" fmla="*/ 431399 w 1007784"/>
                <a:gd name="connsiteY0" fmla="*/ 38248 h 1691252"/>
                <a:gd name="connsiteX1" fmla="*/ 503653 w 1007784"/>
                <a:gd name="connsiteY1" fmla="*/ 4094 h 1691252"/>
                <a:gd name="connsiteX2" fmla="*/ 906955 w 1007784"/>
                <a:gd name="connsiteY2" fmla="*/ 4094 h 1691252"/>
                <a:gd name="connsiteX3" fmla="*/ 1007784 w 1007784"/>
                <a:gd name="connsiteY3" fmla="*/ 104923 h 1691252"/>
                <a:gd name="connsiteX4" fmla="*/ 1007784 w 1007784"/>
                <a:gd name="connsiteY4" fmla="*/ 1360590 h 1691252"/>
                <a:gd name="connsiteX5" fmla="*/ 866802 w 1007784"/>
                <a:gd name="connsiteY5" fmla="*/ 1687693 h 1691252"/>
                <a:gd name="connsiteX6" fmla="*/ 751849 w 1007784"/>
                <a:gd name="connsiteY6" fmla="*/ 1530389 h 1691252"/>
                <a:gd name="connsiteX7" fmla="*/ 624837 w 1007784"/>
                <a:gd name="connsiteY7" fmla="*/ 1676200 h 1691252"/>
                <a:gd name="connsiteX8" fmla="*/ 459787 w 1007784"/>
                <a:gd name="connsiteY8" fmla="*/ 1673101 h 1691252"/>
                <a:gd name="connsiteX9" fmla="*/ 364724 w 1007784"/>
                <a:gd name="connsiteY9" fmla="*/ 1532040 h 1691252"/>
                <a:gd name="connsiteX10" fmla="*/ 431399 w 1007784"/>
                <a:gd name="connsiteY10" fmla="*/ 38248 h 1691252"/>
                <a:gd name="connsiteX0" fmla="*/ 431399 w 1007784"/>
                <a:gd name="connsiteY0" fmla="*/ 38248 h 1708869"/>
                <a:gd name="connsiteX1" fmla="*/ 503653 w 1007784"/>
                <a:gd name="connsiteY1" fmla="*/ 4094 h 1708869"/>
                <a:gd name="connsiteX2" fmla="*/ 906955 w 1007784"/>
                <a:gd name="connsiteY2" fmla="*/ 4094 h 1708869"/>
                <a:gd name="connsiteX3" fmla="*/ 1007784 w 1007784"/>
                <a:gd name="connsiteY3" fmla="*/ 104923 h 1708869"/>
                <a:gd name="connsiteX4" fmla="*/ 1007784 w 1007784"/>
                <a:gd name="connsiteY4" fmla="*/ 1360590 h 1708869"/>
                <a:gd name="connsiteX5" fmla="*/ 866802 w 1007784"/>
                <a:gd name="connsiteY5" fmla="*/ 1687693 h 1708869"/>
                <a:gd name="connsiteX6" fmla="*/ 624837 w 1007784"/>
                <a:gd name="connsiteY6" fmla="*/ 1676200 h 1708869"/>
                <a:gd name="connsiteX7" fmla="*/ 459787 w 1007784"/>
                <a:gd name="connsiteY7" fmla="*/ 1673101 h 1708869"/>
                <a:gd name="connsiteX8" fmla="*/ 364724 w 1007784"/>
                <a:gd name="connsiteY8" fmla="*/ 1532040 h 1708869"/>
                <a:gd name="connsiteX9" fmla="*/ 431399 w 1007784"/>
                <a:gd name="connsiteY9" fmla="*/ 38248 h 1708869"/>
                <a:gd name="connsiteX0" fmla="*/ 431399 w 1007784"/>
                <a:gd name="connsiteY0" fmla="*/ 38248 h 1696532"/>
                <a:gd name="connsiteX1" fmla="*/ 503653 w 1007784"/>
                <a:gd name="connsiteY1" fmla="*/ 4094 h 1696532"/>
                <a:gd name="connsiteX2" fmla="*/ 906955 w 1007784"/>
                <a:gd name="connsiteY2" fmla="*/ 4094 h 1696532"/>
                <a:gd name="connsiteX3" fmla="*/ 1007784 w 1007784"/>
                <a:gd name="connsiteY3" fmla="*/ 104923 h 1696532"/>
                <a:gd name="connsiteX4" fmla="*/ 1007784 w 1007784"/>
                <a:gd name="connsiteY4" fmla="*/ 1360590 h 1696532"/>
                <a:gd name="connsiteX5" fmla="*/ 866802 w 1007784"/>
                <a:gd name="connsiteY5" fmla="*/ 1687693 h 1696532"/>
                <a:gd name="connsiteX6" fmla="*/ 624837 w 1007784"/>
                <a:gd name="connsiteY6" fmla="*/ 1676200 h 1696532"/>
                <a:gd name="connsiteX7" fmla="*/ 459787 w 1007784"/>
                <a:gd name="connsiteY7" fmla="*/ 1673101 h 1696532"/>
                <a:gd name="connsiteX8" fmla="*/ 364724 w 1007784"/>
                <a:gd name="connsiteY8" fmla="*/ 1532040 h 1696532"/>
                <a:gd name="connsiteX9" fmla="*/ 431399 w 1007784"/>
                <a:gd name="connsiteY9" fmla="*/ 38248 h 1696532"/>
                <a:gd name="connsiteX0" fmla="*/ 431399 w 1007784"/>
                <a:gd name="connsiteY0" fmla="*/ 38248 h 1696532"/>
                <a:gd name="connsiteX1" fmla="*/ 503653 w 1007784"/>
                <a:gd name="connsiteY1" fmla="*/ 4094 h 1696532"/>
                <a:gd name="connsiteX2" fmla="*/ 906955 w 1007784"/>
                <a:gd name="connsiteY2" fmla="*/ 4094 h 1696532"/>
                <a:gd name="connsiteX3" fmla="*/ 1007784 w 1007784"/>
                <a:gd name="connsiteY3" fmla="*/ 104923 h 1696532"/>
                <a:gd name="connsiteX4" fmla="*/ 1007784 w 1007784"/>
                <a:gd name="connsiteY4" fmla="*/ 1360590 h 1696532"/>
                <a:gd name="connsiteX5" fmla="*/ 810964 w 1007784"/>
                <a:gd name="connsiteY5" fmla="*/ 1687693 h 1696532"/>
                <a:gd name="connsiteX6" fmla="*/ 624837 w 1007784"/>
                <a:gd name="connsiteY6" fmla="*/ 1676200 h 1696532"/>
                <a:gd name="connsiteX7" fmla="*/ 459787 w 1007784"/>
                <a:gd name="connsiteY7" fmla="*/ 1673101 h 1696532"/>
                <a:gd name="connsiteX8" fmla="*/ 364724 w 1007784"/>
                <a:gd name="connsiteY8" fmla="*/ 1532040 h 1696532"/>
                <a:gd name="connsiteX9" fmla="*/ 431399 w 1007784"/>
                <a:gd name="connsiteY9" fmla="*/ 38248 h 1696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7784" h="1696532">
                  <a:moveTo>
                    <a:pt x="431399" y="38248"/>
                  </a:moveTo>
                  <a:cubicBezTo>
                    <a:pt x="431399" y="-17438"/>
                    <a:pt x="447967" y="4094"/>
                    <a:pt x="503653" y="4094"/>
                  </a:cubicBezTo>
                  <a:lnTo>
                    <a:pt x="906955" y="4094"/>
                  </a:lnTo>
                  <a:cubicBezTo>
                    <a:pt x="962641" y="4094"/>
                    <a:pt x="1007784" y="49237"/>
                    <a:pt x="1007784" y="104923"/>
                  </a:cubicBezTo>
                  <a:lnTo>
                    <a:pt x="1007784" y="1360590"/>
                  </a:lnTo>
                  <a:cubicBezTo>
                    <a:pt x="990491" y="1591816"/>
                    <a:pt x="874789" y="1635091"/>
                    <a:pt x="810964" y="1687693"/>
                  </a:cubicBezTo>
                  <a:cubicBezTo>
                    <a:pt x="747140" y="1740295"/>
                    <a:pt x="723694" y="1534947"/>
                    <a:pt x="624837" y="1676200"/>
                  </a:cubicBezTo>
                  <a:cubicBezTo>
                    <a:pt x="573058" y="1709565"/>
                    <a:pt x="573454" y="1547695"/>
                    <a:pt x="459787" y="1673101"/>
                  </a:cubicBezTo>
                  <a:cubicBezTo>
                    <a:pt x="472347" y="1713335"/>
                    <a:pt x="364724" y="1587726"/>
                    <a:pt x="364724" y="1532040"/>
                  </a:cubicBezTo>
                  <a:cubicBezTo>
                    <a:pt x="-292501" y="932509"/>
                    <a:pt x="69449" y="209154"/>
                    <a:pt x="431399" y="3824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1841953D-CFBB-4D1B-ABF3-1A95726862D1}"/>
                </a:ext>
              </a:extLst>
            </p:cNvPr>
            <p:cNvSpPr/>
            <p:nvPr/>
          </p:nvSpPr>
          <p:spPr>
            <a:xfrm>
              <a:off x="4812225" y="2934888"/>
              <a:ext cx="2126738" cy="30563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85488CF-9CFD-415F-A8CA-FBABD6780DFE}"/>
                </a:ext>
              </a:extLst>
            </p:cNvPr>
            <p:cNvSpPr/>
            <p:nvPr/>
          </p:nvSpPr>
          <p:spPr>
            <a:xfrm>
              <a:off x="4351198" y="1240888"/>
              <a:ext cx="1149350" cy="1075331"/>
            </a:xfrm>
            <a:custGeom>
              <a:avLst/>
              <a:gdLst>
                <a:gd name="connsiteX0" fmla="*/ 444273 w 1149350"/>
                <a:gd name="connsiteY0" fmla="*/ 129 h 1075331"/>
                <a:gd name="connsiteX1" fmla="*/ 574675 w 1149350"/>
                <a:gd name="connsiteY1" fmla="*/ 14881 h 1075331"/>
                <a:gd name="connsiteX2" fmla="*/ 1149350 w 1149350"/>
                <a:gd name="connsiteY2" fmla="*/ 545106 h 1075331"/>
                <a:gd name="connsiteX3" fmla="*/ 574675 w 1149350"/>
                <a:gd name="connsiteY3" fmla="*/ 1075331 h 1075331"/>
                <a:gd name="connsiteX4" fmla="*/ 0 w 1149350"/>
                <a:gd name="connsiteY4" fmla="*/ 545106 h 1075331"/>
                <a:gd name="connsiteX5" fmla="*/ 444273 w 1149350"/>
                <a:gd name="connsiteY5" fmla="*/ 129 h 1075331"/>
                <a:gd name="connsiteX6" fmla="*/ 535369 w 1149350"/>
                <a:gd name="connsiteY6" fmla="*/ 169657 h 1075331"/>
                <a:gd name="connsiteX7" fmla="*/ 231210 w 1149350"/>
                <a:gd name="connsiteY7" fmla="*/ 542759 h 1075331"/>
                <a:gd name="connsiteX8" fmla="*/ 624645 w 1149350"/>
                <a:gd name="connsiteY8" fmla="*/ 905762 h 1075331"/>
                <a:gd name="connsiteX9" fmla="*/ 1018079 w 1149350"/>
                <a:gd name="connsiteY9" fmla="*/ 542759 h 1075331"/>
                <a:gd name="connsiteX10" fmla="*/ 624645 w 1149350"/>
                <a:gd name="connsiteY10" fmla="*/ 179756 h 1075331"/>
                <a:gd name="connsiteX11" fmla="*/ 535369 w 1149350"/>
                <a:gd name="connsiteY11" fmla="*/ 169657 h 107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075331">
                  <a:moveTo>
                    <a:pt x="444273" y="129"/>
                  </a:moveTo>
                  <a:cubicBezTo>
                    <a:pt x="485156" y="-857"/>
                    <a:pt x="528652" y="3768"/>
                    <a:pt x="574675" y="14881"/>
                  </a:cubicBezTo>
                  <a:cubicBezTo>
                    <a:pt x="942859" y="103781"/>
                    <a:pt x="1149350" y="252271"/>
                    <a:pt x="1149350" y="545106"/>
                  </a:cubicBezTo>
                  <a:cubicBezTo>
                    <a:pt x="1149350" y="837941"/>
                    <a:pt x="892059" y="1075331"/>
                    <a:pt x="574675" y="1075331"/>
                  </a:cubicBezTo>
                  <a:cubicBezTo>
                    <a:pt x="257291" y="1075331"/>
                    <a:pt x="0" y="837941"/>
                    <a:pt x="0" y="545106"/>
                  </a:cubicBezTo>
                  <a:cubicBezTo>
                    <a:pt x="0" y="288875"/>
                    <a:pt x="158095" y="7031"/>
                    <a:pt x="444273" y="129"/>
                  </a:cubicBezTo>
                  <a:close/>
                  <a:moveTo>
                    <a:pt x="535369" y="169657"/>
                  </a:moveTo>
                  <a:cubicBezTo>
                    <a:pt x="339445" y="174381"/>
                    <a:pt x="231210" y="367338"/>
                    <a:pt x="231210" y="542759"/>
                  </a:cubicBezTo>
                  <a:cubicBezTo>
                    <a:pt x="231210" y="743240"/>
                    <a:pt x="407357" y="905762"/>
                    <a:pt x="624645" y="905762"/>
                  </a:cubicBezTo>
                  <a:cubicBezTo>
                    <a:pt x="841932" y="905762"/>
                    <a:pt x="1018079" y="743240"/>
                    <a:pt x="1018079" y="542759"/>
                  </a:cubicBezTo>
                  <a:cubicBezTo>
                    <a:pt x="1018079" y="342278"/>
                    <a:pt x="876711" y="240619"/>
                    <a:pt x="624645" y="179756"/>
                  </a:cubicBezTo>
                  <a:cubicBezTo>
                    <a:pt x="593137" y="172148"/>
                    <a:pt x="563358" y="168982"/>
                    <a:pt x="535369" y="1696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63CE4CE3-D05F-4F1D-9CC4-08CD07EF8504}"/>
                </a:ext>
              </a:extLst>
            </p:cNvPr>
            <p:cNvSpPr/>
            <p:nvPr/>
          </p:nvSpPr>
          <p:spPr>
            <a:xfrm flipH="1">
              <a:off x="6167179" y="1249569"/>
              <a:ext cx="1149350" cy="1075331"/>
            </a:xfrm>
            <a:custGeom>
              <a:avLst/>
              <a:gdLst>
                <a:gd name="connsiteX0" fmla="*/ 444273 w 1149350"/>
                <a:gd name="connsiteY0" fmla="*/ 129 h 1075331"/>
                <a:gd name="connsiteX1" fmla="*/ 574675 w 1149350"/>
                <a:gd name="connsiteY1" fmla="*/ 14881 h 1075331"/>
                <a:gd name="connsiteX2" fmla="*/ 1149350 w 1149350"/>
                <a:gd name="connsiteY2" fmla="*/ 545106 h 1075331"/>
                <a:gd name="connsiteX3" fmla="*/ 574675 w 1149350"/>
                <a:gd name="connsiteY3" fmla="*/ 1075331 h 1075331"/>
                <a:gd name="connsiteX4" fmla="*/ 0 w 1149350"/>
                <a:gd name="connsiteY4" fmla="*/ 545106 h 1075331"/>
                <a:gd name="connsiteX5" fmla="*/ 444273 w 1149350"/>
                <a:gd name="connsiteY5" fmla="*/ 129 h 1075331"/>
                <a:gd name="connsiteX6" fmla="*/ 535369 w 1149350"/>
                <a:gd name="connsiteY6" fmla="*/ 169657 h 1075331"/>
                <a:gd name="connsiteX7" fmla="*/ 231210 w 1149350"/>
                <a:gd name="connsiteY7" fmla="*/ 542759 h 1075331"/>
                <a:gd name="connsiteX8" fmla="*/ 624645 w 1149350"/>
                <a:gd name="connsiteY8" fmla="*/ 905762 h 1075331"/>
                <a:gd name="connsiteX9" fmla="*/ 1018079 w 1149350"/>
                <a:gd name="connsiteY9" fmla="*/ 542759 h 1075331"/>
                <a:gd name="connsiteX10" fmla="*/ 624645 w 1149350"/>
                <a:gd name="connsiteY10" fmla="*/ 179756 h 1075331"/>
                <a:gd name="connsiteX11" fmla="*/ 535369 w 1149350"/>
                <a:gd name="connsiteY11" fmla="*/ 169657 h 107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075331">
                  <a:moveTo>
                    <a:pt x="444273" y="129"/>
                  </a:moveTo>
                  <a:cubicBezTo>
                    <a:pt x="485156" y="-857"/>
                    <a:pt x="528652" y="3768"/>
                    <a:pt x="574675" y="14881"/>
                  </a:cubicBezTo>
                  <a:cubicBezTo>
                    <a:pt x="942859" y="103781"/>
                    <a:pt x="1149350" y="252271"/>
                    <a:pt x="1149350" y="545106"/>
                  </a:cubicBezTo>
                  <a:cubicBezTo>
                    <a:pt x="1149350" y="837941"/>
                    <a:pt x="892059" y="1075331"/>
                    <a:pt x="574675" y="1075331"/>
                  </a:cubicBezTo>
                  <a:cubicBezTo>
                    <a:pt x="257291" y="1075331"/>
                    <a:pt x="0" y="837941"/>
                    <a:pt x="0" y="545106"/>
                  </a:cubicBezTo>
                  <a:cubicBezTo>
                    <a:pt x="0" y="288875"/>
                    <a:pt x="158095" y="7031"/>
                    <a:pt x="444273" y="129"/>
                  </a:cubicBezTo>
                  <a:close/>
                  <a:moveTo>
                    <a:pt x="535369" y="169657"/>
                  </a:moveTo>
                  <a:cubicBezTo>
                    <a:pt x="339445" y="174381"/>
                    <a:pt x="231210" y="367338"/>
                    <a:pt x="231210" y="542759"/>
                  </a:cubicBezTo>
                  <a:cubicBezTo>
                    <a:pt x="231210" y="743240"/>
                    <a:pt x="407357" y="905762"/>
                    <a:pt x="624645" y="905762"/>
                  </a:cubicBezTo>
                  <a:cubicBezTo>
                    <a:pt x="841932" y="905762"/>
                    <a:pt x="1018079" y="743240"/>
                    <a:pt x="1018079" y="542759"/>
                  </a:cubicBezTo>
                  <a:cubicBezTo>
                    <a:pt x="1018079" y="342278"/>
                    <a:pt x="876711" y="240619"/>
                    <a:pt x="624645" y="179756"/>
                  </a:cubicBezTo>
                  <a:cubicBezTo>
                    <a:pt x="593137" y="172148"/>
                    <a:pt x="563358" y="168982"/>
                    <a:pt x="535369" y="1696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E493A071-DA84-4B9C-8F29-BA11D2338F40}"/>
                </a:ext>
              </a:extLst>
            </p:cNvPr>
            <p:cNvSpPr/>
            <p:nvPr/>
          </p:nvSpPr>
          <p:spPr>
            <a:xfrm>
              <a:off x="4686300" y="1384300"/>
              <a:ext cx="2374900" cy="23241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51FDCA11-E142-444E-8FDA-5DA6300A0FF0}"/>
                </a:ext>
              </a:extLst>
            </p:cNvPr>
            <p:cNvSpPr/>
            <p:nvPr/>
          </p:nvSpPr>
          <p:spPr>
            <a:xfrm rot="214911" flipH="1">
              <a:off x="5233101" y="2348618"/>
              <a:ext cx="408653" cy="5206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6" name="Oval 15">
              <a:extLst>
                <a:ext uri="{FF2B5EF4-FFF2-40B4-BE49-F238E27FC236}">
                  <a16:creationId xmlns:a16="http://schemas.microsoft.com/office/drawing/2014/main" id="{81BEEDCE-A906-4120-9F6A-16C3F89CB3A7}"/>
                </a:ext>
              </a:extLst>
            </p:cNvPr>
            <p:cNvSpPr/>
            <p:nvPr/>
          </p:nvSpPr>
          <p:spPr>
            <a:xfrm>
              <a:off x="5590024" y="2925636"/>
              <a:ext cx="556976" cy="231743"/>
            </a:xfrm>
            <a:custGeom>
              <a:avLst/>
              <a:gdLst>
                <a:gd name="connsiteX0" fmla="*/ 0 w 463786"/>
                <a:gd name="connsiteY0" fmla="*/ 171528 h 343055"/>
                <a:gd name="connsiteX1" fmla="*/ 231893 w 463786"/>
                <a:gd name="connsiteY1" fmla="*/ 0 h 343055"/>
                <a:gd name="connsiteX2" fmla="*/ 463786 w 463786"/>
                <a:gd name="connsiteY2" fmla="*/ 171528 h 343055"/>
                <a:gd name="connsiteX3" fmla="*/ 231893 w 463786"/>
                <a:gd name="connsiteY3" fmla="*/ 343056 h 343055"/>
                <a:gd name="connsiteX4" fmla="*/ 0 w 463786"/>
                <a:gd name="connsiteY4" fmla="*/ 171528 h 343055"/>
                <a:gd name="connsiteX0" fmla="*/ 0 w 463786"/>
                <a:gd name="connsiteY0" fmla="*/ 171528 h 192969"/>
                <a:gd name="connsiteX1" fmla="*/ 231893 w 463786"/>
                <a:gd name="connsiteY1" fmla="*/ 0 h 192969"/>
                <a:gd name="connsiteX2" fmla="*/ 463786 w 463786"/>
                <a:gd name="connsiteY2" fmla="*/ 171528 h 192969"/>
                <a:gd name="connsiteX3" fmla="*/ 0 w 463786"/>
                <a:gd name="connsiteY3" fmla="*/ 171528 h 192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3786" h="192969">
                  <a:moveTo>
                    <a:pt x="0" y="171528"/>
                  </a:moveTo>
                  <a:cubicBezTo>
                    <a:pt x="0" y="76796"/>
                    <a:pt x="103822" y="0"/>
                    <a:pt x="231893" y="0"/>
                  </a:cubicBezTo>
                  <a:cubicBezTo>
                    <a:pt x="359964" y="0"/>
                    <a:pt x="463786" y="76796"/>
                    <a:pt x="463786" y="171528"/>
                  </a:cubicBezTo>
                  <a:cubicBezTo>
                    <a:pt x="425137" y="200116"/>
                    <a:pt x="38649" y="200116"/>
                    <a:pt x="0" y="17152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E778212-967E-400C-9E67-B50509C1A6CF}"/>
                </a:ext>
              </a:extLst>
            </p:cNvPr>
            <p:cNvSpPr/>
            <p:nvPr/>
          </p:nvSpPr>
          <p:spPr>
            <a:xfrm rot="4673230">
              <a:off x="6791802" y="266149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11772E-9997-40E6-A659-8CA15374E74E}"/>
                </a:ext>
              </a:extLst>
            </p:cNvPr>
            <p:cNvSpPr/>
            <p:nvPr/>
          </p:nvSpPr>
          <p:spPr>
            <a:xfrm rot="4673230">
              <a:off x="4823126" y="2811150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9" name="Oval 22">
              <a:extLst>
                <a:ext uri="{FF2B5EF4-FFF2-40B4-BE49-F238E27FC236}">
                  <a16:creationId xmlns:a16="http://schemas.microsoft.com/office/drawing/2014/main" id="{14304341-80DC-4BFE-8325-45DCAD3270CA}"/>
                </a:ext>
              </a:extLst>
            </p:cNvPr>
            <p:cNvSpPr/>
            <p:nvPr/>
          </p:nvSpPr>
          <p:spPr>
            <a:xfrm rot="20788530">
              <a:off x="4887390" y="3825171"/>
              <a:ext cx="716824" cy="2197336"/>
            </a:xfrm>
            <a:custGeom>
              <a:avLst/>
              <a:gdLst>
                <a:gd name="connsiteX0" fmla="*/ 0 w 483824"/>
                <a:gd name="connsiteY0" fmla="*/ 986341 h 1972681"/>
                <a:gd name="connsiteX1" fmla="*/ 241912 w 483824"/>
                <a:gd name="connsiteY1" fmla="*/ 0 h 1972681"/>
                <a:gd name="connsiteX2" fmla="*/ 483824 w 483824"/>
                <a:gd name="connsiteY2" fmla="*/ 986341 h 1972681"/>
                <a:gd name="connsiteX3" fmla="*/ 241912 w 483824"/>
                <a:gd name="connsiteY3" fmla="*/ 1972682 h 1972681"/>
                <a:gd name="connsiteX4" fmla="*/ 0 w 483824"/>
                <a:gd name="connsiteY4" fmla="*/ 986341 h 1972681"/>
                <a:gd name="connsiteX0" fmla="*/ 0 w 527725"/>
                <a:gd name="connsiteY0" fmla="*/ 985578 h 1972682"/>
                <a:gd name="connsiteX1" fmla="*/ 285813 w 527725"/>
                <a:gd name="connsiteY1" fmla="*/ 0 h 1972682"/>
                <a:gd name="connsiteX2" fmla="*/ 527725 w 527725"/>
                <a:gd name="connsiteY2" fmla="*/ 986341 h 1972682"/>
                <a:gd name="connsiteX3" fmla="*/ 285813 w 527725"/>
                <a:gd name="connsiteY3" fmla="*/ 1972682 h 1972682"/>
                <a:gd name="connsiteX4" fmla="*/ 0 w 527725"/>
                <a:gd name="connsiteY4" fmla="*/ 985578 h 1972682"/>
                <a:gd name="connsiteX0" fmla="*/ 15 w 527740"/>
                <a:gd name="connsiteY0" fmla="*/ 985578 h 1921748"/>
                <a:gd name="connsiteX1" fmla="*/ 285828 w 527740"/>
                <a:gd name="connsiteY1" fmla="*/ 0 h 1921748"/>
                <a:gd name="connsiteX2" fmla="*/ 527740 w 527740"/>
                <a:gd name="connsiteY2" fmla="*/ 986341 h 1921748"/>
                <a:gd name="connsiteX3" fmla="*/ 298079 w 527740"/>
                <a:gd name="connsiteY3" fmla="*/ 1921748 h 1921748"/>
                <a:gd name="connsiteX4" fmla="*/ 15 w 527740"/>
                <a:gd name="connsiteY4" fmla="*/ 985578 h 1921748"/>
                <a:gd name="connsiteX0" fmla="*/ 15 w 527740"/>
                <a:gd name="connsiteY0" fmla="*/ 985578 h 1921757"/>
                <a:gd name="connsiteX1" fmla="*/ 285828 w 527740"/>
                <a:gd name="connsiteY1" fmla="*/ 0 h 1921757"/>
                <a:gd name="connsiteX2" fmla="*/ 527740 w 527740"/>
                <a:gd name="connsiteY2" fmla="*/ 986341 h 1921757"/>
                <a:gd name="connsiteX3" fmla="*/ 298079 w 527740"/>
                <a:gd name="connsiteY3" fmla="*/ 1921748 h 1921757"/>
                <a:gd name="connsiteX4" fmla="*/ 15 w 527740"/>
                <a:gd name="connsiteY4" fmla="*/ 985578 h 1921757"/>
                <a:gd name="connsiteX0" fmla="*/ 15 w 692421"/>
                <a:gd name="connsiteY0" fmla="*/ 985578 h 1988021"/>
                <a:gd name="connsiteX1" fmla="*/ 285828 w 692421"/>
                <a:gd name="connsiteY1" fmla="*/ 0 h 1988021"/>
                <a:gd name="connsiteX2" fmla="*/ 527740 w 692421"/>
                <a:gd name="connsiteY2" fmla="*/ 986341 h 1988021"/>
                <a:gd name="connsiteX3" fmla="*/ 686725 w 692421"/>
                <a:gd name="connsiteY3" fmla="*/ 1808561 h 1988021"/>
                <a:gd name="connsiteX4" fmla="*/ 298079 w 692421"/>
                <a:gd name="connsiteY4" fmla="*/ 1921748 h 1988021"/>
                <a:gd name="connsiteX5" fmla="*/ 15 w 692421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0564"/>
                <a:gd name="connsiteY0" fmla="*/ 985578 h 1999969"/>
                <a:gd name="connsiteX1" fmla="*/ 285829 w 690564"/>
                <a:gd name="connsiteY1" fmla="*/ 0 h 1999969"/>
                <a:gd name="connsiteX2" fmla="*/ 620175 w 690564"/>
                <a:gd name="connsiteY2" fmla="*/ 988981 h 1999969"/>
                <a:gd name="connsiteX3" fmla="*/ 678930 w 690564"/>
                <a:gd name="connsiteY3" fmla="*/ 1840975 h 1999969"/>
                <a:gd name="connsiteX4" fmla="*/ 298080 w 690564"/>
                <a:gd name="connsiteY4" fmla="*/ 1921748 h 1999969"/>
                <a:gd name="connsiteX5" fmla="*/ 16 w 690564"/>
                <a:gd name="connsiteY5" fmla="*/ 985578 h 1999969"/>
                <a:gd name="connsiteX0" fmla="*/ 59 w 690607"/>
                <a:gd name="connsiteY0" fmla="*/ 985578 h 1997845"/>
                <a:gd name="connsiteX1" fmla="*/ 285872 w 690607"/>
                <a:gd name="connsiteY1" fmla="*/ 0 h 1997845"/>
                <a:gd name="connsiteX2" fmla="*/ 620218 w 690607"/>
                <a:gd name="connsiteY2" fmla="*/ 988981 h 1997845"/>
                <a:gd name="connsiteX3" fmla="*/ 678973 w 690607"/>
                <a:gd name="connsiteY3" fmla="*/ 1840975 h 1997845"/>
                <a:gd name="connsiteX4" fmla="*/ 264596 w 690607"/>
                <a:gd name="connsiteY4" fmla="*/ 1918582 h 1997845"/>
                <a:gd name="connsiteX5" fmla="*/ 59 w 690607"/>
                <a:gd name="connsiteY5" fmla="*/ 985578 h 1997845"/>
                <a:gd name="connsiteX0" fmla="*/ 54 w 709123"/>
                <a:gd name="connsiteY0" fmla="*/ 981124 h 1998170"/>
                <a:gd name="connsiteX1" fmla="*/ 304388 w 709123"/>
                <a:gd name="connsiteY1" fmla="*/ 1 h 1998170"/>
                <a:gd name="connsiteX2" fmla="*/ 638734 w 709123"/>
                <a:gd name="connsiteY2" fmla="*/ 988982 h 1998170"/>
                <a:gd name="connsiteX3" fmla="*/ 697489 w 709123"/>
                <a:gd name="connsiteY3" fmla="*/ 1840976 h 1998170"/>
                <a:gd name="connsiteX4" fmla="*/ 283112 w 709123"/>
                <a:gd name="connsiteY4" fmla="*/ 1918583 h 1998170"/>
                <a:gd name="connsiteX5" fmla="*/ 54 w 709123"/>
                <a:gd name="connsiteY5" fmla="*/ 981124 h 1998170"/>
                <a:gd name="connsiteX0" fmla="*/ 69 w 709138"/>
                <a:gd name="connsiteY0" fmla="*/ 981124 h 2002064"/>
                <a:gd name="connsiteX1" fmla="*/ 304403 w 709138"/>
                <a:gd name="connsiteY1" fmla="*/ 1 h 2002064"/>
                <a:gd name="connsiteX2" fmla="*/ 638749 w 709138"/>
                <a:gd name="connsiteY2" fmla="*/ 988982 h 2002064"/>
                <a:gd name="connsiteX3" fmla="*/ 697504 w 709138"/>
                <a:gd name="connsiteY3" fmla="*/ 1840976 h 2002064"/>
                <a:gd name="connsiteX4" fmla="*/ 283127 w 709138"/>
                <a:gd name="connsiteY4" fmla="*/ 1918583 h 2002064"/>
                <a:gd name="connsiteX5" fmla="*/ 69 w 709138"/>
                <a:gd name="connsiteY5" fmla="*/ 981124 h 2002064"/>
                <a:gd name="connsiteX0" fmla="*/ 23 w 709092"/>
                <a:gd name="connsiteY0" fmla="*/ 999295 h 2020235"/>
                <a:gd name="connsiteX1" fmla="*/ 269541 w 709092"/>
                <a:gd name="connsiteY1" fmla="*/ 1 h 2020235"/>
                <a:gd name="connsiteX2" fmla="*/ 638703 w 709092"/>
                <a:gd name="connsiteY2" fmla="*/ 1007153 h 2020235"/>
                <a:gd name="connsiteX3" fmla="*/ 697458 w 709092"/>
                <a:gd name="connsiteY3" fmla="*/ 1859147 h 2020235"/>
                <a:gd name="connsiteX4" fmla="*/ 283081 w 709092"/>
                <a:gd name="connsiteY4" fmla="*/ 1936754 h 2020235"/>
                <a:gd name="connsiteX5" fmla="*/ 23 w 709092"/>
                <a:gd name="connsiteY5" fmla="*/ 999295 h 2020235"/>
                <a:gd name="connsiteX0" fmla="*/ 2387 w 711456"/>
                <a:gd name="connsiteY0" fmla="*/ 999296 h 2020236"/>
                <a:gd name="connsiteX1" fmla="*/ 271905 w 711456"/>
                <a:gd name="connsiteY1" fmla="*/ 2 h 2020236"/>
                <a:gd name="connsiteX2" fmla="*/ 641067 w 711456"/>
                <a:gd name="connsiteY2" fmla="*/ 1007154 h 2020236"/>
                <a:gd name="connsiteX3" fmla="*/ 699822 w 711456"/>
                <a:gd name="connsiteY3" fmla="*/ 1859148 h 2020236"/>
                <a:gd name="connsiteX4" fmla="*/ 285445 w 711456"/>
                <a:gd name="connsiteY4" fmla="*/ 1936755 h 2020236"/>
                <a:gd name="connsiteX5" fmla="*/ 2387 w 711456"/>
                <a:gd name="connsiteY5" fmla="*/ 999296 h 2020236"/>
                <a:gd name="connsiteX0" fmla="*/ 2387 w 711456"/>
                <a:gd name="connsiteY0" fmla="*/ 999296 h 2048363"/>
                <a:gd name="connsiteX1" fmla="*/ 271905 w 711456"/>
                <a:gd name="connsiteY1" fmla="*/ 2 h 2048363"/>
                <a:gd name="connsiteX2" fmla="*/ 641067 w 711456"/>
                <a:gd name="connsiteY2" fmla="*/ 1007154 h 2048363"/>
                <a:gd name="connsiteX3" fmla="*/ 699822 w 711456"/>
                <a:gd name="connsiteY3" fmla="*/ 1859148 h 2048363"/>
                <a:gd name="connsiteX4" fmla="*/ 285445 w 711456"/>
                <a:gd name="connsiteY4" fmla="*/ 1936755 h 2048363"/>
                <a:gd name="connsiteX5" fmla="*/ 2387 w 711456"/>
                <a:gd name="connsiteY5" fmla="*/ 999296 h 2048363"/>
                <a:gd name="connsiteX0" fmla="*/ 48 w 709117"/>
                <a:gd name="connsiteY0" fmla="*/ 999296 h 2048363"/>
                <a:gd name="connsiteX1" fmla="*/ 269566 w 709117"/>
                <a:gd name="connsiteY1" fmla="*/ 2 h 2048363"/>
                <a:gd name="connsiteX2" fmla="*/ 638728 w 709117"/>
                <a:gd name="connsiteY2" fmla="*/ 1007154 h 2048363"/>
                <a:gd name="connsiteX3" fmla="*/ 697483 w 709117"/>
                <a:gd name="connsiteY3" fmla="*/ 1859148 h 2048363"/>
                <a:gd name="connsiteX4" fmla="*/ 283106 w 709117"/>
                <a:gd name="connsiteY4" fmla="*/ 1936755 h 2048363"/>
                <a:gd name="connsiteX5" fmla="*/ 48 w 709117"/>
                <a:gd name="connsiteY5" fmla="*/ 999296 h 2048363"/>
                <a:gd name="connsiteX0" fmla="*/ 5 w 709074"/>
                <a:gd name="connsiteY0" fmla="*/ 999296 h 2048363"/>
                <a:gd name="connsiteX1" fmla="*/ 269523 w 709074"/>
                <a:gd name="connsiteY1" fmla="*/ 2 h 2048363"/>
                <a:gd name="connsiteX2" fmla="*/ 638685 w 709074"/>
                <a:gd name="connsiteY2" fmla="*/ 1007154 h 2048363"/>
                <a:gd name="connsiteX3" fmla="*/ 697440 w 709074"/>
                <a:gd name="connsiteY3" fmla="*/ 1859148 h 2048363"/>
                <a:gd name="connsiteX4" fmla="*/ 283063 w 709074"/>
                <a:gd name="connsiteY4" fmla="*/ 1936755 h 2048363"/>
                <a:gd name="connsiteX5" fmla="*/ 5 w 709074"/>
                <a:gd name="connsiteY5" fmla="*/ 999296 h 2048363"/>
                <a:gd name="connsiteX0" fmla="*/ 55904 w 481915"/>
                <a:gd name="connsiteY0" fmla="*/ 1936753 h 2089685"/>
                <a:gd name="connsiteX1" fmla="*/ 42364 w 481915"/>
                <a:gd name="connsiteY1" fmla="*/ 0 h 2089685"/>
                <a:gd name="connsiteX2" fmla="*/ 411526 w 481915"/>
                <a:gd name="connsiteY2" fmla="*/ 1007152 h 2089685"/>
                <a:gd name="connsiteX3" fmla="*/ 470281 w 481915"/>
                <a:gd name="connsiteY3" fmla="*/ 1859146 h 2089685"/>
                <a:gd name="connsiteX4" fmla="*/ 55904 w 481915"/>
                <a:gd name="connsiteY4" fmla="*/ 1936753 h 2089685"/>
                <a:gd name="connsiteX0" fmla="*/ 189145 w 615156"/>
                <a:gd name="connsiteY0" fmla="*/ 1936753 h 2248256"/>
                <a:gd name="connsiteX1" fmla="*/ 175605 w 615156"/>
                <a:gd name="connsiteY1" fmla="*/ 0 h 2248256"/>
                <a:gd name="connsiteX2" fmla="*/ 544767 w 615156"/>
                <a:gd name="connsiteY2" fmla="*/ 1007152 h 2248256"/>
                <a:gd name="connsiteX3" fmla="*/ 603522 w 615156"/>
                <a:gd name="connsiteY3" fmla="*/ 1859146 h 2248256"/>
                <a:gd name="connsiteX4" fmla="*/ 189145 w 615156"/>
                <a:gd name="connsiteY4" fmla="*/ 1936753 h 2248256"/>
                <a:gd name="connsiteX0" fmla="*/ 141275 w 567286"/>
                <a:gd name="connsiteY0" fmla="*/ 1936753 h 2160111"/>
                <a:gd name="connsiteX1" fmla="*/ 127735 w 567286"/>
                <a:gd name="connsiteY1" fmla="*/ 0 h 2160111"/>
                <a:gd name="connsiteX2" fmla="*/ 496897 w 567286"/>
                <a:gd name="connsiteY2" fmla="*/ 1007152 h 2160111"/>
                <a:gd name="connsiteX3" fmla="*/ 555652 w 567286"/>
                <a:gd name="connsiteY3" fmla="*/ 1859146 h 2160111"/>
                <a:gd name="connsiteX4" fmla="*/ 141275 w 567286"/>
                <a:gd name="connsiteY4" fmla="*/ 1936753 h 2160111"/>
                <a:gd name="connsiteX0" fmla="*/ 241426 w 667437"/>
                <a:gd name="connsiteY0" fmla="*/ 2001961 h 2225319"/>
                <a:gd name="connsiteX1" fmla="*/ 227886 w 667437"/>
                <a:gd name="connsiteY1" fmla="*/ 65208 h 2225319"/>
                <a:gd name="connsiteX2" fmla="*/ 597048 w 667437"/>
                <a:gd name="connsiteY2" fmla="*/ 1072360 h 2225319"/>
                <a:gd name="connsiteX3" fmla="*/ 655803 w 667437"/>
                <a:gd name="connsiteY3" fmla="*/ 1924354 h 2225319"/>
                <a:gd name="connsiteX4" fmla="*/ 241426 w 667437"/>
                <a:gd name="connsiteY4" fmla="*/ 2001961 h 2225319"/>
                <a:gd name="connsiteX0" fmla="*/ 294980 w 720991"/>
                <a:gd name="connsiteY0" fmla="*/ 1979548 h 2202906"/>
                <a:gd name="connsiteX1" fmla="*/ 281440 w 720991"/>
                <a:gd name="connsiteY1" fmla="*/ 42795 h 2202906"/>
                <a:gd name="connsiteX2" fmla="*/ 650602 w 720991"/>
                <a:gd name="connsiteY2" fmla="*/ 1049947 h 2202906"/>
                <a:gd name="connsiteX3" fmla="*/ 709357 w 720991"/>
                <a:gd name="connsiteY3" fmla="*/ 1901941 h 2202906"/>
                <a:gd name="connsiteX4" fmla="*/ 294980 w 720991"/>
                <a:gd name="connsiteY4" fmla="*/ 1979548 h 2202906"/>
                <a:gd name="connsiteX0" fmla="*/ 232780 w 658791"/>
                <a:gd name="connsiteY0" fmla="*/ 1985246 h 2208604"/>
                <a:gd name="connsiteX1" fmla="*/ 219240 w 658791"/>
                <a:gd name="connsiteY1" fmla="*/ 48493 h 2208604"/>
                <a:gd name="connsiteX2" fmla="*/ 588402 w 658791"/>
                <a:gd name="connsiteY2" fmla="*/ 1055645 h 2208604"/>
                <a:gd name="connsiteX3" fmla="*/ 647157 w 658791"/>
                <a:gd name="connsiteY3" fmla="*/ 1907639 h 2208604"/>
                <a:gd name="connsiteX4" fmla="*/ 232780 w 658791"/>
                <a:gd name="connsiteY4" fmla="*/ 1985246 h 2208604"/>
                <a:gd name="connsiteX0" fmla="*/ 290813 w 716824"/>
                <a:gd name="connsiteY0" fmla="*/ 1985246 h 2197336"/>
                <a:gd name="connsiteX1" fmla="*/ 277273 w 716824"/>
                <a:gd name="connsiteY1" fmla="*/ 48493 h 2197336"/>
                <a:gd name="connsiteX2" fmla="*/ 646435 w 716824"/>
                <a:gd name="connsiteY2" fmla="*/ 1055645 h 2197336"/>
                <a:gd name="connsiteX3" fmla="*/ 705190 w 716824"/>
                <a:gd name="connsiteY3" fmla="*/ 1907639 h 2197336"/>
                <a:gd name="connsiteX4" fmla="*/ 290813 w 716824"/>
                <a:gd name="connsiteY4" fmla="*/ 1985246 h 219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824" h="2197336">
                  <a:moveTo>
                    <a:pt x="290813" y="1985246"/>
                  </a:moveTo>
                  <a:cubicBezTo>
                    <a:pt x="-140250" y="1541836"/>
                    <a:pt x="-47027" y="327775"/>
                    <a:pt x="277273" y="48493"/>
                  </a:cubicBezTo>
                  <a:cubicBezTo>
                    <a:pt x="601573" y="-230789"/>
                    <a:pt x="541109" y="775162"/>
                    <a:pt x="646435" y="1055645"/>
                  </a:cubicBezTo>
                  <a:cubicBezTo>
                    <a:pt x="677674" y="1318308"/>
                    <a:pt x="743467" y="1751738"/>
                    <a:pt x="705190" y="1907639"/>
                  </a:cubicBezTo>
                  <a:cubicBezTo>
                    <a:pt x="666913" y="2063540"/>
                    <a:pt x="721876" y="2428656"/>
                    <a:pt x="290813" y="198524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0" name="Oval 22">
              <a:extLst>
                <a:ext uri="{FF2B5EF4-FFF2-40B4-BE49-F238E27FC236}">
                  <a16:creationId xmlns:a16="http://schemas.microsoft.com/office/drawing/2014/main" id="{76A4CD97-AE38-493D-96B2-C293FFB15344}"/>
                </a:ext>
              </a:extLst>
            </p:cNvPr>
            <p:cNvSpPr/>
            <p:nvPr/>
          </p:nvSpPr>
          <p:spPr>
            <a:xfrm rot="610186" flipH="1">
              <a:off x="6185606" y="3839694"/>
              <a:ext cx="711456" cy="2020236"/>
            </a:xfrm>
            <a:custGeom>
              <a:avLst/>
              <a:gdLst>
                <a:gd name="connsiteX0" fmla="*/ 0 w 483824"/>
                <a:gd name="connsiteY0" fmla="*/ 986341 h 1972681"/>
                <a:gd name="connsiteX1" fmla="*/ 241912 w 483824"/>
                <a:gd name="connsiteY1" fmla="*/ 0 h 1972681"/>
                <a:gd name="connsiteX2" fmla="*/ 483824 w 483824"/>
                <a:gd name="connsiteY2" fmla="*/ 986341 h 1972681"/>
                <a:gd name="connsiteX3" fmla="*/ 241912 w 483824"/>
                <a:gd name="connsiteY3" fmla="*/ 1972682 h 1972681"/>
                <a:gd name="connsiteX4" fmla="*/ 0 w 483824"/>
                <a:gd name="connsiteY4" fmla="*/ 986341 h 1972681"/>
                <a:gd name="connsiteX0" fmla="*/ 0 w 527725"/>
                <a:gd name="connsiteY0" fmla="*/ 985578 h 1972682"/>
                <a:gd name="connsiteX1" fmla="*/ 285813 w 527725"/>
                <a:gd name="connsiteY1" fmla="*/ 0 h 1972682"/>
                <a:gd name="connsiteX2" fmla="*/ 527725 w 527725"/>
                <a:gd name="connsiteY2" fmla="*/ 986341 h 1972682"/>
                <a:gd name="connsiteX3" fmla="*/ 285813 w 527725"/>
                <a:gd name="connsiteY3" fmla="*/ 1972682 h 1972682"/>
                <a:gd name="connsiteX4" fmla="*/ 0 w 527725"/>
                <a:gd name="connsiteY4" fmla="*/ 985578 h 1972682"/>
                <a:gd name="connsiteX0" fmla="*/ 15 w 527740"/>
                <a:gd name="connsiteY0" fmla="*/ 985578 h 1921748"/>
                <a:gd name="connsiteX1" fmla="*/ 285828 w 527740"/>
                <a:gd name="connsiteY1" fmla="*/ 0 h 1921748"/>
                <a:gd name="connsiteX2" fmla="*/ 527740 w 527740"/>
                <a:gd name="connsiteY2" fmla="*/ 986341 h 1921748"/>
                <a:gd name="connsiteX3" fmla="*/ 298079 w 527740"/>
                <a:gd name="connsiteY3" fmla="*/ 1921748 h 1921748"/>
                <a:gd name="connsiteX4" fmla="*/ 15 w 527740"/>
                <a:gd name="connsiteY4" fmla="*/ 985578 h 1921748"/>
                <a:gd name="connsiteX0" fmla="*/ 15 w 527740"/>
                <a:gd name="connsiteY0" fmla="*/ 985578 h 1921757"/>
                <a:gd name="connsiteX1" fmla="*/ 285828 w 527740"/>
                <a:gd name="connsiteY1" fmla="*/ 0 h 1921757"/>
                <a:gd name="connsiteX2" fmla="*/ 527740 w 527740"/>
                <a:gd name="connsiteY2" fmla="*/ 986341 h 1921757"/>
                <a:gd name="connsiteX3" fmla="*/ 298079 w 527740"/>
                <a:gd name="connsiteY3" fmla="*/ 1921748 h 1921757"/>
                <a:gd name="connsiteX4" fmla="*/ 15 w 527740"/>
                <a:gd name="connsiteY4" fmla="*/ 985578 h 1921757"/>
                <a:gd name="connsiteX0" fmla="*/ 15 w 692421"/>
                <a:gd name="connsiteY0" fmla="*/ 985578 h 1988021"/>
                <a:gd name="connsiteX1" fmla="*/ 285828 w 692421"/>
                <a:gd name="connsiteY1" fmla="*/ 0 h 1988021"/>
                <a:gd name="connsiteX2" fmla="*/ 527740 w 692421"/>
                <a:gd name="connsiteY2" fmla="*/ 986341 h 1988021"/>
                <a:gd name="connsiteX3" fmla="*/ 686725 w 692421"/>
                <a:gd name="connsiteY3" fmla="*/ 1808561 h 1988021"/>
                <a:gd name="connsiteX4" fmla="*/ 298079 w 692421"/>
                <a:gd name="connsiteY4" fmla="*/ 1921748 h 1988021"/>
                <a:gd name="connsiteX5" fmla="*/ 15 w 692421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0564"/>
                <a:gd name="connsiteY0" fmla="*/ 985578 h 1999969"/>
                <a:gd name="connsiteX1" fmla="*/ 285829 w 690564"/>
                <a:gd name="connsiteY1" fmla="*/ 0 h 1999969"/>
                <a:gd name="connsiteX2" fmla="*/ 620175 w 690564"/>
                <a:gd name="connsiteY2" fmla="*/ 988981 h 1999969"/>
                <a:gd name="connsiteX3" fmla="*/ 678930 w 690564"/>
                <a:gd name="connsiteY3" fmla="*/ 1840975 h 1999969"/>
                <a:gd name="connsiteX4" fmla="*/ 298080 w 690564"/>
                <a:gd name="connsiteY4" fmla="*/ 1921748 h 1999969"/>
                <a:gd name="connsiteX5" fmla="*/ 16 w 690564"/>
                <a:gd name="connsiteY5" fmla="*/ 985578 h 1999969"/>
                <a:gd name="connsiteX0" fmla="*/ 59 w 690607"/>
                <a:gd name="connsiteY0" fmla="*/ 985578 h 1997845"/>
                <a:gd name="connsiteX1" fmla="*/ 285872 w 690607"/>
                <a:gd name="connsiteY1" fmla="*/ 0 h 1997845"/>
                <a:gd name="connsiteX2" fmla="*/ 620218 w 690607"/>
                <a:gd name="connsiteY2" fmla="*/ 988981 h 1997845"/>
                <a:gd name="connsiteX3" fmla="*/ 678973 w 690607"/>
                <a:gd name="connsiteY3" fmla="*/ 1840975 h 1997845"/>
                <a:gd name="connsiteX4" fmla="*/ 264596 w 690607"/>
                <a:gd name="connsiteY4" fmla="*/ 1918582 h 1997845"/>
                <a:gd name="connsiteX5" fmla="*/ 59 w 690607"/>
                <a:gd name="connsiteY5" fmla="*/ 985578 h 1997845"/>
                <a:gd name="connsiteX0" fmla="*/ 54 w 709123"/>
                <a:gd name="connsiteY0" fmla="*/ 981124 h 1998170"/>
                <a:gd name="connsiteX1" fmla="*/ 304388 w 709123"/>
                <a:gd name="connsiteY1" fmla="*/ 1 h 1998170"/>
                <a:gd name="connsiteX2" fmla="*/ 638734 w 709123"/>
                <a:gd name="connsiteY2" fmla="*/ 988982 h 1998170"/>
                <a:gd name="connsiteX3" fmla="*/ 697489 w 709123"/>
                <a:gd name="connsiteY3" fmla="*/ 1840976 h 1998170"/>
                <a:gd name="connsiteX4" fmla="*/ 283112 w 709123"/>
                <a:gd name="connsiteY4" fmla="*/ 1918583 h 1998170"/>
                <a:gd name="connsiteX5" fmla="*/ 54 w 709123"/>
                <a:gd name="connsiteY5" fmla="*/ 981124 h 1998170"/>
                <a:gd name="connsiteX0" fmla="*/ 69 w 709138"/>
                <a:gd name="connsiteY0" fmla="*/ 981124 h 2002064"/>
                <a:gd name="connsiteX1" fmla="*/ 304403 w 709138"/>
                <a:gd name="connsiteY1" fmla="*/ 1 h 2002064"/>
                <a:gd name="connsiteX2" fmla="*/ 638749 w 709138"/>
                <a:gd name="connsiteY2" fmla="*/ 988982 h 2002064"/>
                <a:gd name="connsiteX3" fmla="*/ 697504 w 709138"/>
                <a:gd name="connsiteY3" fmla="*/ 1840976 h 2002064"/>
                <a:gd name="connsiteX4" fmla="*/ 283127 w 709138"/>
                <a:gd name="connsiteY4" fmla="*/ 1918583 h 2002064"/>
                <a:gd name="connsiteX5" fmla="*/ 69 w 709138"/>
                <a:gd name="connsiteY5" fmla="*/ 981124 h 2002064"/>
                <a:gd name="connsiteX0" fmla="*/ 23 w 709092"/>
                <a:gd name="connsiteY0" fmla="*/ 999295 h 2020235"/>
                <a:gd name="connsiteX1" fmla="*/ 269541 w 709092"/>
                <a:gd name="connsiteY1" fmla="*/ 1 h 2020235"/>
                <a:gd name="connsiteX2" fmla="*/ 638703 w 709092"/>
                <a:gd name="connsiteY2" fmla="*/ 1007153 h 2020235"/>
                <a:gd name="connsiteX3" fmla="*/ 697458 w 709092"/>
                <a:gd name="connsiteY3" fmla="*/ 1859147 h 2020235"/>
                <a:gd name="connsiteX4" fmla="*/ 283081 w 709092"/>
                <a:gd name="connsiteY4" fmla="*/ 1936754 h 2020235"/>
                <a:gd name="connsiteX5" fmla="*/ 23 w 709092"/>
                <a:gd name="connsiteY5" fmla="*/ 999295 h 2020235"/>
                <a:gd name="connsiteX0" fmla="*/ 2387 w 711456"/>
                <a:gd name="connsiteY0" fmla="*/ 999296 h 2020236"/>
                <a:gd name="connsiteX1" fmla="*/ 271905 w 711456"/>
                <a:gd name="connsiteY1" fmla="*/ 2 h 2020236"/>
                <a:gd name="connsiteX2" fmla="*/ 641067 w 711456"/>
                <a:gd name="connsiteY2" fmla="*/ 1007154 h 2020236"/>
                <a:gd name="connsiteX3" fmla="*/ 699822 w 711456"/>
                <a:gd name="connsiteY3" fmla="*/ 1859148 h 2020236"/>
                <a:gd name="connsiteX4" fmla="*/ 285445 w 711456"/>
                <a:gd name="connsiteY4" fmla="*/ 1936755 h 2020236"/>
                <a:gd name="connsiteX5" fmla="*/ 2387 w 711456"/>
                <a:gd name="connsiteY5" fmla="*/ 999296 h 202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1456" h="2020236">
                  <a:moveTo>
                    <a:pt x="2387" y="999296"/>
                  </a:moveTo>
                  <a:cubicBezTo>
                    <a:pt x="-23374" y="631665"/>
                    <a:pt x="165458" y="-1308"/>
                    <a:pt x="271905" y="2"/>
                  </a:cubicBezTo>
                  <a:cubicBezTo>
                    <a:pt x="378352" y="1312"/>
                    <a:pt x="535741" y="726671"/>
                    <a:pt x="641067" y="1007154"/>
                  </a:cubicBezTo>
                  <a:cubicBezTo>
                    <a:pt x="672306" y="1269817"/>
                    <a:pt x="738099" y="1703247"/>
                    <a:pt x="699822" y="1859148"/>
                  </a:cubicBezTo>
                  <a:cubicBezTo>
                    <a:pt x="661545" y="2015049"/>
                    <a:pt x="438727" y="2088975"/>
                    <a:pt x="285445" y="1936755"/>
                  </a:cubicBezTo>
                  <a:cubicBezTo>
                    <a:pt x="132163" y="1784535"/>
                    <a:pt x="28148" y="1366927"/>
                    <a:pt x="2387" y="99929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FF5A802-F3A1-472F-9F8A-E92BD8BFCC15}"/>
                </a:ext>
              </a:extLst>
            </p:cNvPr>
            <p:cNvSpPr/>
            <p:nvPr/>
          </p:nvSpPr>
          <p:spPr>
            <a:xfrm flipH="1">
              <a:off x="5878265" y="3031941"/>
              <a:ext cx="463250" cy="437965"/>
            </a:xfrm>
            <a:custGeom>
              <a:avLst/>
              <a:gdLst>
                <a:gd name="connsiteX0" fmla="*/ 419100 w 439263"/>
                <a:gd name="connsiteY0" fmla="*/ 0 h 351158"/>
                <a:gd name="connsiteX1" fmla="*/ 419100 w 439263"/>
                <a:gd name="connsiteY1" fmla="*/ 152400 h 351158"/>
                <a:gd name="connsiteX2" fmla="*/ 209550 w 439263"/>
                <a:gd name="connsiteY2" fmla="*/ 317500 h 351158"/>
                <a:gd name="connsiteX3" fmla="*/ 88900 w 439263"/>
                <a:gd name="connsiteY3" fmla="*/ 349250 h 351158"/>
                <a:gd name="connsiteX4" fmla="*/ 0 w 439263"/>
                <a:gd name="connsiteY4" fmla="*/ 285750 h 351158"/>
                <a:gd name="connsiteX5" fmla="*/ 0 w 439263"/>
                <a:gd name="connsiteY5" fmla="*/ 285750 h 351158"/>
                <a:gd name="connsiteX0" fmla="*/ 419100 w 447919"/>
                <a:gd name="connsiteY0" fmla="*/ 0 h 349250"/>
                <a:gd name="connsiteX1" fmla="*/ 419100 w 447919"/>
                <a:gd name="connsiteY1" fmla="*/ 152400 h 349250"/>
                <a:gd name="connsiteX2" fmla="*/ 88900 w 447919"/>
                <a:gd name="connsiteY2" fmla="*/ 349250 h 349250"/>
                <a:gd name="connsiteX3" fmla="*/ 0 w 447919"/>
                <a:gd name="connsiteY3" fmla="*/ 285750 h 349250"/>
                <a:gd name="connsiteX4" fmla="*/ 0 w 447919"/>
                <a:gd name="connsiteY4" fmla="*/ 285750 h 349250"/>
                <a:gd name="connsiteX0" fmla="*/ 419100 w 454400"/>
                <a:gd name="connsiteY0" fmla="*/ 0 h 285750"/>
                <a:gd name="connsiteX1" fmla="*/ 419100 w 454400"/>
                <a:gd name="connsiteY1" fmla="*/ 152400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54400"/>
                <a:gd name="connsiteY0" fmla="*/ 0 h 285750"/>
                <a:gd name="connsiteX1" fmla="*/ 419100 w 454400"/>
                <a:gd name="connsiteY1" fmla="*/ 152400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54400"/>
                <a:gd name="connsiteY0" fmla="*/ 0 h 285750"/>
                <a:gd name="connsiteX1" fmla="*/ 419100 w 454400"/>
                <a:gd name="connsiteY1" fmla="*/ 197006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19100"/>
                <a:gd name="connsiteY0" fmla="*/ 0 h 285750"/>
                <a:gd name="connsiteX1" fmla="*/ 0 w 419100"/>
                <a:gd name="connsiteY1" fmla="*/ 285750 h 285750"/>
                <a:gd name="connsiteX2" fmla="*/ 0 w 419100"/>
                <a:gd name="connsiteY2" fmla="*/ 285750 h 285750"/>
                <a:gd name="connsiteX0" fmla="*/ 419100 w 419100"/>
                <a:gd name="connsiteY0" fmla="*/ 0 h 361083"/>
                <a:gd name="connsiteX1" fmla="*/ 0 w 419100"/>
                <a:gd name="connsiteY1" fmla="*/ 285750 h 361083"/>
                <a:gd name="connsiteX2" fmla="*/ 0 w 419100"/>
                <a:gd name="connsiteY2" fmla="*/ 285750 h 361083"/>
                <a:gd name="connsiteX0" fmla="*/ 419100 w 429558"/>
                <a:gd name="connsiteY0" fmla="*/ 0 h 366251"/>
                <a:gd name="connsiteX1" fmla="*/ 0 w 429558"/>
                <a:gd name="connsiteY1" fmla="*/ 285750 h 366251"/>
                <a:gd name="connsiteX2" fmla="*/ 0 w 429558"/>
                <a:gd name="connsiteY2" fmla="*/ 285750 h 366251"/>
                <a:gd name="connsiteX0" fmla="*/ 426166 w 436624"/>
                <a:gd name="connsiteY0" fmla="*/ 0 h 366251"/>
                <a:gd name="connsiteX1" fmla="*/ 7066 w 436624"/>
                <a:gd name="connsiteY1" fmla="*/ 285750 h 366251"/>
                <a:gd name="connsiteX2" fmla="*/ 0 w 436624"/>
                <a:gd name="connsiteY2" fmla="*/ 323983 h 366251"/>
                <a:gd name="connsiteX0" fmla="*/ 447363 w 457821"/>
                <a:gd name="connsiteY0" fmla="*/ 0 h 374961"/>
                <a:gd name="connsiteX1" fmla="*/ 28263 w 457821"/>
                <a:gd name="connsiteY1" fmla="*/ 285750 h 374961"/>
                <a:gd name="connsiteX2" fmla="*/ 0 w 457821"/>
                <a:gd name="connsiteY2" fmla="*/ 374961 h 374961"/>
                <a:gd name="connsiteX0" fmla="*/ 419100 w 429558"/>
                <a:gd name="connsiteY0" fmla="*/ 0 h 366251"/>
                <a:gd name="connsiteX1" fmla="*/ 0 w 429558"/>
                <a:gd name="connsiteY1" fmla="*/ 285750 h 36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9558" h="366251">
                  <a:moveTo>
                    <a:pt x="419100" y="0"/>
                  </a:moveTo>
                  <a:cubicBezTo>
                    <a:pt x="371256" y="139856"/>
                    <a:pt x="620174" y="534603"/>
                    <a:pt x="0" y="28575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Oval 22">
              <a:extLst>
                <a:ext uri="{FF2B5EF4-FFF2-40B4-BE49-F238E27FC236}">
                  <a16:creationId xmlns:a16="http://schemas.microsoft.com/office/drawing/2014/main" id="{235F7A93-25BF-436E-B896-5439D02A8027}"/>
                </a:ext>
              </a:extLst>
            </p:cNvPr>
            <p:cNvSpPr/>
            <p:nvPr/>
          </p:nvSpPr>
          <p:spPr>
            <a:xfrm rot="1462692" flipH="1">
              <a:off x="6318458" y="3748147"/>
              <a:ext cx="438245" cy="1159012"/>
            </a:xfrm>
            <a:custGeom>
              <a:avLst/>
              <a:gdLst>
                <a:gd name="connsiteX0" fmla="*/ 0 w 483824"/>
                <a:gd name="connsiteY0" fmla="*/ 986341 h 1972681"/>
                <a:gd name="connsiteX1" fmla="*/ 241912 w 483824"/>
                <a:gd name="connsiteY1" fmla="*/ 0 h 1972681"/>
                <a:gd name="connsiteX2" fmla="*/ 483824 w 483824"/>
                <a:gd name="connsiteY2" fmla="*/ 986341 h 1972681"/>
                <a:gd name="connsiteX3" fmla="*/ 241912 w 483824"/>
                <a:gd name="connsiteY3" fmla="*/ 1972682 h 1972681"/>
                <a:gd name="connsiteX4" fmla="*/ 0 w 483824"/>
                <a:gd name="connsiteY4" fmla="*/ 986341 h 1972681"/>
                <a:gd name="connsiteX0" fmla="*/ 0 w 527725"/>
                <a:gd name="connsiteY0" fmla="*/ 985578 h 1972682"/>
                <a:gd name="connsiteX1" fmla="*/ 285813 w 527725"/>
                <a:gd name="connsiteY1" fmla="*/ 0 h 1972682"/>
                <a:gd name="connsiteX2" fmla="*/ 527725 w 527725"/>
                <a:gd name="connsiteY2" fmla="*/ 986341 h 1972682"/>
                <a:gd name="connsiteX3" fmla="*/ 285813 w 527725"/>
                <a:gd name="connsiteY3" fmla="*/ 1972682 h 1972682"/>
                <a:gd name="connsiteX4" fmla="*/ 0 w 527725"/>
                <a:gd name="connsiteY4" fmla="*/ 985578 h 1972682"/>
                <a:gd name="connsiteX0" fmla="*/ 15 w 527740"/>
                <a:gd name="connsiteY0" fmla="*/ 985578 h 1921748"/>
                <a:gd name="connsiteX1" fmla="*/ 285828 w 527740"/>
                <a:gd name="connsiteY1" fmla="*/ 0 h 1921748"/>
                <a:gd name="connsiteX2" fmla="*/ 527740 w 527740"/>
                <a:gd name="connsiteY2" fmla="*/ 986341 h 1921748"/>
                <a:gd name="connsiteX3" fmla="*/ 298079 w 527740"/>
                <a:gd name="connsiteY3" fmla="*/ 1921748 h 1921748"/>
                <a:gd name="connsiteX4" fmla="*/ 15 w 527740"/>
                <a:gd name="connsiteY4" fmla="*/ 985578 h 1921748"/>
                <a:gd name="connsiteX0" fmla="*/ 15 w 527740"/>
                <a:gd name="connsiteY0" fmla="*/ 985578 h 1921757"/>
                <a:gd name="connsiteX1" fmla="*/ 285828 w 527740"/>
                <a:gd name="connsiteY1" fmla="*/ 0 h 1921757"/>
                <a:gd name="connsiteX2" fmla="*/ 527740 w 527740"/>
                <a:gd name="connsiteY2" fmla="*/ 986341 h 1921757"/>
                <a:gd name="connsiteX3" fmla="*/ 298079 w 527740"/>
                <a:gd name="connsiteY3" fmla="*/ 1921748 h 1921757"/>
                <a:gd name="connsiteX4" fmla="*/ 15 w 527740"/>
                <a:gd name="connsiteY4" fmla="*/ 985578 h 1921757"/>
                <a:gd name="connsiteX0" fmla="*/ 15 w 692421"/>
                <a:gd name="connsiteY0" fmla="*/ 985578 h 1988021"/>
                <a:gd name="connsiteX1" fmla="*/ 285828 w 692421"/>
                <a:gd name="connsiteY1" fmla="*/ 0 h 1988021"/>
                <a:gd name="connsiteX2" fmla="*/ 527740 w 692421"/>
                <a:gd name="connsiteY2" fmla="*/ 986341 h 1988021"/>
                <a:gd name="connsiteX3" fmla="*/ 686725 w 692421"/>
                <a:gd name="connsiteY3" fmla="*/ 1808561 h 1988021"/>
                <a:gd name="connsiteX4" fmla="*/ 298079 w 692421"/>
                <a:gd name="connsiteY4" fmla="*/ 1921748 h 1988021"/>
                <a:gd name="connsiteX5" fmla="*/ 15 w 692421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0564"/>
                <a:gd name="connsiteY0" fmla="*/ 985578 h 1999969"/>
                <a:gd name="connsiteX1" fmla="*/ 285829 w 690564"/>
                <a:gd name="connsiteY1" fmla="*/ 0 h 1999969"/>
                <a:gd name="connsiteX2" fmla="*/ 620175 w 690564"/>
                <a:gd name="connsiteY2" fmla="*/ 988981 h 1999969"/>
                <a:gd name="connsiteX3" fmla="*/ 678930 w 690564"/>
                <a:gd name="connsiteY3" fmla="*/ 1840975 h 1999969"/>
                <a:gd name="connsiteX4" fmla="*/ 298080 w 690564"/>
                <a:gd name="connsiteY4" fmla="*/ 1921748 h 1999969"/>
                <a:gd name="connsiteX5" fmla="*/ 16 w 690564"/>
                <a:gd name="connsiteY5" fmla="*/ 985578 h 1999969"/>
                <a:gd name="connsiteX0" fmla="*/ 59 w 690607"/>
                <a:gd name="connsiteY0" fmla="*/ 985578 h 1997845"/>
                <a:gd name="connsiteX1" fmla="*/ 285872 w 690607"/>
                <a:gd name="connsiteY1" fmla="*/ 0 h 1997845"/>
                <a:gd name="connsiteX2" fmla="*/ 620218 w 690607"/>
                <a:gd name="connsiteY2" fmla="*/ 988981 h 1997845"/>
                <a:gd name="connsiteX3" fmla="*/ 678973 w 690607"/>
                <a:gd name="connsiteY3" fmla="*/ 1840975 h 1997845"/>
                <a:gd name="connsiteX4" fmla="*/ 264596 w 690607"/>
                <a:gd name="connsiteY4" fmla="*/ 1918582 h 1997845"/>
                <a:gd name="connsiteX5" fmla="*/ 59 w 690607"/>
                <a:gd name="connsiteY5" fmla="*/ 985578 h 1997845"/>
                <a:gd name="connsiteX0" fmla="*/ 54 w 709123"/>
                <a:gd name="connsiteY0" fmla="*/ 981124 h 1998170"/>
                <a:gd name="connsiteX1" fmla="*/ 304388 w 709123"/>
                <a:gd name="connsiteY1" fmla="*/ 1 h 1998170"/>
                <a:gd name="connsiteX2" fmla="*/ 638734 w 709123"/>
                <a:gd name="connsiteY2" fmla="*/ 988982 h 1998170"/>
                <a:gd name="connsiteX3" fmla="*/ 697489 w 709123"/>
                <a:gd name="connsiteY3" fmla="*/ 1840976 h 1998170"/>
                <a:gd name="connsiteX4" fmla="*/ 283112 w 709123"/>
                <a:gd name="connsiteY4" fmla="*/ 1918583 h 1998170"/>
                <a:gd name="connsiteX5" fmla="*/ 54 w 709123"/>
                <a:gd name="connsiteY5" fmla="*/ 981124 h 1998170"/>
                <a:gd name="connsiteX0" fmla="*/ 69 w 709138"/>
                <a:gd name="connsiteY0" fmla="*/ 981124 h 2002064"/>
                <a:gd name="connsiteX1" fmla="*/ 304403 w 709138"/>
                <a:gd name="connsiteY1" fmla="*/ 1 h 2002064"/>
                <a:gd name="connsiteX2" fmla="*/ 638749 w 709138"/>
                <a:gd name="connsiteY2" fmla="*/ 988982 h 2002064"/>
                <a:gd name="connsiteX3" fmla="*/ 697504 w 709138"/>
                <a:gd name="connsiteY3" fmla="*/ 1840976 h 2002064"/>
                <a:gd name="connsiteX4" fmla="*/ 283127 w 709138"/>
                <a:gd name="connsiteY4" fmla="*/ 1918583 h 2002064"/>
                <a:gd name="connsiteX5" fmla="*/ 69 w 709138"/>
                <a:gd name="connsiteY5" fmla="*/ 981124 h 2002064"/>
                <a:gd name="connsiteX0" fmla="*/ 23 w 709092"/>
                <a:gd name="connsiteY0" fmla="*/ 999295 h 2020235"/>
                <a:gd name="connsiteX1" fmla="*/ 269541 w 709092"/>
                <a:gd name="connsiteY1" fmla="*/ 1 h 2020235"/>
                <a:gd name="connsiteX2" fmla="*/ 638703 w 709092"/>
                <a:gd name="connsiteY2" fmla="*/ 1007153 h 2020235"/>
                <a:gd name="connsiteX3" fmla="*/ 697458 w 709092"/>
                <a:gd name="connsiteY3" fmla="*/ 1859147 h 2020235"/>
                <a:gd name="connsiteX4" fmla="*/ 283081 w 709092"/>
                <a:gd name="connsiteY4" fmla="*/ 1936754 h 2020235"/>
                <a:gd name="connsiteX5" fmla="*/ 23 w 709092"/>
                <a:gd name="connsiteY5" fmla="*/ 999295 h 2020235"/>
                <a:gd name="connsiteX0" fmla="*/ 2387 w 711456"/>
                <a:gd name="connsiteY0" fmla="*/ 999296 h 2020236"/>
                <a:gd name="connsiteX1" fmla="*/ 271905 w 711456"/>
                <a:gd name="connsiteY1" fmla="*/ 2 h 2020236"/>
                <a:gd name="connsiteX2" fmla="*/ 641067 w 711456"/>
                <a:gd name="connsiteY2" fmla="*/ 1007154 h 2020236"/>
                <a:gd name="connsiteX3" fmla="*/ 699822 w 711456"/>
                <a:gd name="connsiteY3" fmla="*/ 1859148 h 2020236"/>
                <a:gd name="connsiteX4" fmla="*/ 285445 w 711456"/>
                <a:gd name="connsiteY4" fmla="*/ 1936755 h 2020236"/>
                <a:gd name="connsiteX5" fmla="*/ 2387 w 711456"/>
                <a:gd name="connsiteY5" fmla="*/ 999296 h 202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1456" h="2020236">
                  <a:moveTo>
                    <a:pt x="2387" y="999296"/>
                  </a:moveTo>
                  <a:cubicBezTo>
                    <a:pt x="-23374" y="631665"/>
                    <a:pt x="165458" y="-1308"/>
                    <a:pt x="271905" y="2"/>
                  </a:cubicBezTo>
                  <a:cubicBezTo>
                    <a:pt x="378352" y="1312"/>
                    <a:pt x="535741" y="726671"/>
                    <a:pt x="641067" y="1007154"/>
                  </a:cubicBezTo>
                  <a:cubicBezTo>
                    <a:pt x="672306" y="1269817"/>
                    <a:pt x="738099" y="1703247"/>
                    <a:pt x="699822" y="1859148"/>
                  </a:cubicBezTo>
                  <a:cubicBezTo>
                    <a:pt x="661545" y="2015049"/>
                    <a:pt x="438727" y="2088975"/>
                    <a:pt x="285445" y="1936755"/>
                  </a:cubicBezTo>
                  <a:cubicBezTo>
                    <a:pt x="132163" y="1784535"/>
                    <a:pt x="28148" y="1366927"/>
                    <a:pt x="2387" y="99929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5" name="Oval 22">
              <a:extLst>
                <a:ext uri="{FF2B5EF4-FFF2-40B4-BE49-F238E27FC236}">
                  <a16:creationId xmlns:a16="http://schemas.microsoft.com/office/drawing/2014/main" id="{91CF92D4-3DF0-4A3E-9087-199457DC4E64}"/>
                </a:ext>
              </a:extLst>
            </p:cNvPr>
            <p:cNvSpPr/>
            <p:nvPr/>
          </p:nvSpPr>
          <p:spPr>
            <a:xfrm rot="9057931" flipH="1">
              <a:off x="5057168" y="3782945"/>
              <a:ext cx="438245" cy="1515355"/>
            </a:xfrm>
            <a:custGeom>
              <a:avLst/>
              <a:gdLst>
                <a:gd name="connsiteX0" fmla="*/ 0 w 483824"/>
                <a:gd name="connsiteY0" fmla="*/ 986341 h 1972681"/>
                <a:gd name="connsiteX1" fmla="*/ 241912 w 483824"/>
                <a:gd name="connsiteY1" fmla="*/ 0 h 1972681"/>
                <a:gd name="connsiteX2" fmla="*/ 483824 w 483824"/>
                <a:gd name="connsiteY2" fmla="*/ 986341 h 1972681"/>
                <a:gd name="connsiteX3" fmla="*/ 241912 w 483824"/>
                <a:gd name="connsiteY3" fmla="*/ 1972682 h 1972681"/>
                <a:gd name="connsiteX4" fmla="*/ 0 w 483824"/>
                <a:gd name="connsiteY4" fmla="*/ 986341 h 1972681"/>
                <a:gd name="connsiteX0" fmla="*/ 0 w 527725"/>
                <a:gd name="connsiteY0" fmla="*/ 985578 h 1972682"/>
                <a:gd name="connsiteX1" fmla="*/ 285813 w 527725"/>
                <a:gd name="connsiteY1" fmla="*/ 0 h 1972682"/>
                <a:gd name="connsiteX2" fmla="*/ 527725 w 527725"/>
                <a:gd name="connsiteY2" fmla="*/ 986341 h 1972682"/>
                <a:gd name="connsiteX3" fmla="*/ 285813 w 527725"/>
                <a:gd name="connsiteY3" fmla="*/ 1972682 h 1972682"/>
                <a:gd name="connsiteX4" fmla="*/ 0 w 527725"/>
                <a:gd name="connsiteY4" fmla="*/ 985578 h 1972682"/>
                <a:gd name="connsiteX0" fmla="*/ 15 w 527740"/>
                <a:gd name="connsiteY0" fmla="*/ 985578 h 1921748"/>
                <a:gd name="connsiteX1" fmla="*/ 285828 w 527740"/>
                <a:gd name="connsiteY1" fmla="*/ 0 h 1921748"/>
                <a:gd name="connsiteX2" fmla="*/ 527740 w 527740"/>
                <a:gd name="connsiteY2" fmla="*/ 986341 h 1921748"/>
                <a:gd name="connsiteX3" fmla="*/ 298079 w 527740"/>
                <a:gd name="connsiteY3" fmla="*/ 1921748 h 1921748"/>
                <a:gd name="connsiteX4" fmla="*/ 15 w 527740"/>
                <a:gd name="connsiteY4" fmla="*/ 985578 h 1921748"/>
                <a:gd name="connsiteX0" fmla="*/ 15 w 527740"/>
                <a:gd name="connsiteY0" fmla="*/ 985578 h 1921757"/>
                <a:gd name="connsiteX1" fmla="*/ 285828 w 527740"/>
                <a:gd name="connsiteY1" fmla="*/ 0 h 1921757"/>
                <a:gd name="connsiteX2" fmla="*/ 527740 w 527740"/>
                <a:gd name="connsiteY2" fmla="*/ 986341 h 1921757"/>
                <a:gd name="connsiteX3" fmla="*/ 298079 w 527740"/>
                <a:gd name="connsiteY3" fmla="*/ 1921748 h 1921757"/>
                <a:gd name="connsiteX4" fmla="*/ 15 w 527740"/>
                <a:gd name="connsiteY4" fmla="*/ 985578 h 1921757"/>
                <a:gd name="connsiteX0" fmla="*/ 15 w 692421"/>
                <a:gd name="connsiteY0" fmla="*/ 985578 h 1988021"/>
                <a:gd name="connsiteX1" fmla="*/ 285828 w 692421"/>
                <a:gd name="connsiteY1" fmla="*/ 0 h 1988021"/>
                <a:gd name="connsiteX2" fmla="*/ 527740 w 692421"/>
                <a:gd name="connsiteY2" fmla="*/ 986341 h 1988021"/>
                <a:gd name="connsiteX3" fmla="*/ 686725 w 692421"/>
                <a:gd name="connsiteY3" fmla="*/ 1808561 h 1988021"/>
                <a:gd name="connsiteX4" fmla="*/ 298079 w 692421"/>
                <a:gd name="connsiteY4" fmla="*/ 1921748 h 1988021"/>
                <a:gd name="connsiteX5" fmla="*/ 15 w 692421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0564"/>
                <a:gd name="connsiteY0" fmla="*/ 985578 h 1999969"/>
                <a:gd name="connsiteX1" fmla="*/ 285829 w 690564"/>
                <a:gd name="connsiteY1" fmla="*/ 0 h 1999969"/>
                <a:gd name="connsiteX2" fmla="*/ 620175 w 690564"/>
                <a:gd name="connsiteY2" fmla="*/ 988981 h 1999969"/>
                <a:gd name="connsiteX3" fmla="*/ 678930 w 690564"/>
                <a:gd name="connsiteY3" fmla="*/ 1840975 h 1999969"/>
                <a:gd name="connsiteX4" fmla="*/ 298080 w 690564"/>
                <a:gd name="connsiteY4" fmla="*/ 1921748 h 1999969"/>
                <a:gd name="connsiteX5" fmla="*/ 16 w 690564"/>
                <a:gd name="connsiteY5" fmla="*/ 985578 h 1999969"/>
                <a:gd name="connsiteX0" fmla="*/ 59 w 690607"/>
                <a:gd name="connsiteY0" fmla="*/ 985578 h 1997845"/>
                <a:gd name="connsiteX1" fmla="*/ 285872 w 690607"/>
                <a:gd name="connsiteY1" fmla="*/ 0 h 1997845"/>
                <a:gd name="connsiteX2" fmla="*/ 620218 w 690607"/>
                <a:gd name="connsiteY2" fmla="*/ 988981 h 1997845"/>
                <a:gd name="connsiteX3" fmla="*/ 678973 w 690607"/>
                <a:gd name="connsiteY3" fmla="*/ 1840975 h 1997845"/>
                <a:gd name="connsiteX4" fmla="*/ 264596 w 690607"/>
                <a:gd name="connsiteY4" fmla="*/ 1918582 h 1997845"/>
                <a:gd name="connsiteX5" fmla="*/ 59 w 690607"/>
                <a:gd name="connsiteY5" fmla="*/ 985578 h 1997845"/>
                <a:gd name="connsiteX0" fmla="*/ 54 w 709123"/>
                <a:gd name="connsiteY0" fmla="*/ 981124 h 1998170"/>
                <a:gd name="connsiteX1" fmla="*/ 304388 w 709123"/>
                <a:gd name="connsiteY1" fmla="*/ 1 h 1998170"/>
                <a:gd name="connsiteX2" fmla="*/ 638734 w 709123"/>
                <a:gd name="connsiteY2" fmla="*/ 988982 h 1998170"/>
                <a:gd name="connsiteX3" fmla="*/ 697489 w 709123"/>
                <a:gd name="connsiteY3" fmla="*/ 1840976 h 1998170"/>
                <a:gd name="connsiteX4" fmla="*/ 283112 w 709123"/>
                <a:gd name="connsiteY4" fmla="*/ 1918583 h 1998170"/>
                <a:gd name="connsiteX5" fmla="*/ 54 w 709123"/>
                <a:gd name="connsiteY5" fmla="*/ 981124 h 1998170"/>
                <a:gd name="connsiteX0" fmla="*/ 69 w 709138"/>
                <a:gd name="connsiteY0" fmla="*/ 981124 h 2002064"/>
                <a:gd name="connsiteX1" fmla="*/ 304403 w 709138"/>
                <a:gd name="connsiteY1" fmla="*/ 1 h 2002064"/>
                <a:gd name="connsiteX2" fmla="*/ 638749 w 709138"/>
                <a:gd name="connsiteY2" fmla="*/ 988982 h 2002064"/>
                <a:gd name="connsiteX3" fmla="*/ 697504 w 709138"/>
                <a:gd name="connsiteY3" fmla="*/ 1840976 h 2002064"/>
                <a:gd name="connsiteX4" fmla="*/ 283127 w 709138"/>
                <a:gd name="connsiteY4" fmla="*/ 1918583 h 2002064"/>
                <a:gd name="connsiteX5" fmla="*/ 69 w 709138"/>
                <a:gd name="connsiteY5" fmla="*/ 981124 h 2002064"/>
                <a:gd name="connsiteX0" fmla="*/ 23 w 709092"/>
                <a:gd name="connsiteY0" fmla="*/ 999295 h 2020235"/>
                <a:gd name="connsiteX1" fmla="*/ 269541 w 709092"/>
                <a:gd name="connsiteY1" fmla="*/ 1 h 2020235"/>
                <a:gd name="connsiteX2" fmla="*/ 638703 w 709092"/>
                <a:gd name="connsiteY2" fmla="*/ 1007153 h 2020235"/>
                <a:gd name="connsiteX3" fmla="*/ 697458 w 709092"/>
                <a:gd name="connsiteY3" fmla="*/ 1859147 h 2020235"/>
                <a:gd name="connsiteX4" fmla="*/ 283081 w 709092"/>
                <a:gd name="connsiteY4" fmla="*/ 1936754 h 2020235"/>
                <a:gd name="connsiteX5" fmla="*/ 23 w 709092"/>
                <a:gd name="connsiteY5" fmla="*/ 999295 h 2020235"/>
                <a:gd name="connsiteX0" fmla="*/ 2387 w 711456"/>
                <a:gd name="connsiteY0" fmla="*/ 999296 h 2020236"/>
                <a:gd name="connsiteX1" fmla="*/ 271905 w 711456"/>
                <a:gd name="connsiteY1" fmla="*/ 2 h 2020236"/>
                <a:gd name="connsiteX2" fmla="*/ 641067 w 711456"/>
                <a:gd name="connsiteY2" fmla="*/ 1007154 h 2020236"/>
                <a:gd name="connsiteX3" fmla="*/ 699822 w 711456"/>
                <a:gd name="connsiteY3" fmla="*/ 1859148 h 2020236"/>
                <a:gd name="connsiteX4" fmla="*/ 285445 w 711456"/>
                <a:gd name="connsiteY4" fmla="*/ 1936755 h 2020236"/>
                <a:gd name="connsiteX5" fmla="*/ 2387 w 711456"/>
                <a:gd name="connsiteY5" fmla="*/ 999296 h 202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1456" h="2020236">
                  <a:moveTo>
                    <a:pt x="2387" y="999296"/>
                  </a:moveTo>
                  <a:cubicBezTo>
                    <a:pt x="-23374" y="631665"/>
                    <a:pt x="165458" y="-1308"/>
                    <a:pt x="271905" y="2"/>
                  </a:cubicBezTo>
                  <a:cubicBezTo>
                    <a:pt x="378352" y="1312"/>
                    <a:pt x="535741" y="726671"/>
                    <a:pt x="641067" y="1007154"/>
                  </a:cubicBezTo>
                  <a:cubicBezTo>
                    <a:pt x="672306" y="1269817"/>
                    <a:pt x="738099" y="1703247"/>
                    <a:pt x="699822" y="1859148"/>
                  </a:cubicBezTo>
                  <a:cubicBezTo>
                    <a:pt x="661545" y="2015049"/>
                    <a:pt x="438727" y="2088975"/>
                    <a:pt x="285445" y="1936755"/>
                  </a:cubicBezTo>
                  <a:cubicBezTo>
                    <a:pt x="132163" y="1784535"/>
                    <a:pt x="28148" y="1366927"/>
                    <a:pt x="2387" y="99929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477D181-D282-4BDD-B324-4C5BE2AC15DF}"/>
                </a:ext>
              </a:extLst>
            </p:cNvPr>
            <p:cNvSpPr/>
            <p:nvPr/>
          </p:nvSpPr>
          <p:spPr>
            <a:xfrm>
              <a:off x="5418176" y="3026957"/>
              <a:ext cx="463250" cy="437965"/>
            </a:xfrm>
            <a:custGeom>
              <a:avLst/>
              <a:gdLst>
                <a:gd name="connsiteX0" fmla="*/ 419100 w 439263"/>
                <a:gd name="connsiteY0" fmla="*/ 0 h 351158"/>
                <a:gd name="connsiteX1" fmla="*/ 419100 w 439263"/>
                <a:gd name="connsiteY1" fmla="*/ 152400 h 351158"/>
                <a:gd name="connsiteX2" fmla="*/ 209550 w 439263"/>
                <a:gd name="connsiteY2" fmla="*/ 317500 h 351158"/>
                <a:gd name="connsiteX3" fmla="*/ 88900 w 439263"/>
                <a:gd name="connsiteY3" fmla="*/ 349250 h 351158"/>
                <a:gd name="connsiteX4" fmla="*/ 0 w 439263"/>
                <a:gd name="connsiteY4" fmla="*/ 285750 h 351158"/>
                <a:gd name="connsiteX5" fmla="*/ 0 w 439263"/>
                <a:gd name="connsiteY5" fmla="*/ 285750 h 351158"/>
                <a:gd name="connsiteX0" fmla="*/ 419100 w 447919"/>
                <a:gd name="connsiteY0" fmla="*/ 0 h 349250"/>
                <a:gd name="connsiteX1" fmla="*/ 419100 w 447919"/>
                <a:gd name="connsiteY1" fmla="*/ 152400 h 349250"/>
                <a:gd name="connsiteX2" fmla="*/ 88900 w 447919"/>
                <a:gd name="connsiteY2" fmla="*/ 349250 h 349250"/>
                <a:gd name="connsiteX3" fmla="*/ 0 w 447919"/>
                <a:gd name="connsiteY3" fmla="*/ 285750 h 349250"/>
                <a:gd name="connsiteX4" fmla="*/ 0 w 447919"/>
                <a:gd name="connsiteY4" fmla="*/ 285750 h 349250"/>
                <a:gd name="connsiteX0" fmla="*/ 419100 w 454400"/>
                <a:gd name="connsiteY0" fmla="*/ 0 h 285750"/>
                <a:gd name="connsiteX1" fmla="*/ 419100 w 454400"/>
                <a:gd name="connsiteY1" fmla="*/ 152400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54400"/>
                <a:gd name="connsiteY0" fmla="*/ 0 h 285750"/>
                <a:gd name="connsiteX1" fmla="*/ 419100 w 454400"/>
                <a:gd name="connsiteY1" fmla="*/ 152400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54400"/>
                <a:gd name="connsiteY0" fmla="*/ 0 h 285750"/>
                <a:gd name="connsiteX1" fmla="*/ 419100 w 454400"/>
                <a:gd name="connsiteY1" fmla="*/ 197006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19100"/>
                <a:gd name="connsiteY0" fmla="*/ 0 h 285750"/>
                <a:gd name="connsiteX1" fmla="*/ 0 w 419100"/>
                <a:gd name="connsiteY1" fmla="*/ 285750 h 285750"/>
                <a:gd name="connsiteX2" fmla="*/ 0 w 419100"/>
                <a:gd name="connsiteY2" fmla="*/ 285750 h 285750"/>
                <a:gd name="connsiteX0" fmla="*/ 419100 w 419100"/>
                <a:gd name="connsiteY0" fmla="*/ 0 h 361083"/>
                <a:gd name="connsiteX1" fmla="*/ 0 w 419100"/>
                <a:gd name="connsiteY1" fmla="*/ 285750 h 361083"/>
                <a:gd name="connsiteX2" fmla="*/ 0 w 419100"/>
                <a:gd name="connsiteY2" fmla="*/ 285750 h 361083"/>
                <a:gd name="connsiteX0" fmla="*/ 419100 w 429558"/>
                <a:gd name="connsiteY0" fmla="*/ 0 h 366251"/>
                <a:gd name="connsiteX1" fmla="*/ 0 w 429558"/>
                <a:gd name="connsiteY1" fmla="*/ 285750 h 366251"/>
                <a:gd name="connsiteX2" fmla="*/ 0 w 429558"/>
                <a:gd name="connsiteY2" fmla="*/ 285750 h 366251"/>
                <a:gd name="connsiteX0" fmla="*/ 426166 w 436624"/>
                <a:gd name="connsiteY0" fmla="*/ 0 h 366251"/>
                <a:gd name="connsiteX1" fmla="*/ 7066 w 436624"/>
                <a:gd name="connsiteY1" fmla="*/ 285750 h 366251"/>
                <a:gd name="connsiteX2" fmla="*/ 0 w 436624"/>
                <a:gd name="connsiteY2" fmla="*/ 323983 h 366251"/>
                <a:gd name="connsiteX0" fmla="*/ 447363 w 457821"/>
                <a:gd name="connsiteY0" fmla="*/ 0 h 374961"/>
                <a:gd name="connsiteX1" fmla="*/ 28263 w 457821"/>
                <a:gd name="connsiteY1" fmla="*/ 285750 h 374961"/>
                <a:gd name="connsiteX2" fmla="*/ 0 w 457821"/>
                <a:gd name="connsiteY2" fmla="*/ 374961 h 374961"/>
                <a:gd name="connsiteX0" fmla="*/ 419100 w 429558"/>
                <a:gd name="connsiteY0" fmla="*/ 0 h 366251"/>
                <a:gd name="connsiteX1" fmla="*/ 0 w 429558"/>
                <a:gd name="connsiteY1" fmla="*/ 285750 h 36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9558" h="366251">
                  <a:moveTo>
                    <a:pt x="419100" y="0"/>
                  </a:moveTo>
                  <a:cubicBezTo>
                    <a:pt x="371256" y="139856"/>
                    <a:pt x="620174" y="534603"/>
                    <a:pt x="0" y="28575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5EC071D4-794B-4AFE-BBCF-7434A2C1459C}"/>
                </a:ext>
              </a:extLst>
            </p:cNvPr>
            <p:cNvSpPr/>
            <p:nvPr/>
          </p:nvSpPr>
          <p:spPr>
            <a:xfrm rot="214911" flipH="1">
              <a:off x="6109952" y="2350574"/>
              <a:ext cx="408653" cy="5206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B4246953-2F07-4ADF-8FA3-5D16FD45D85E}"/>
                </a:ext>
              </a:extLst>
            </p:cNvPr>
            <p:cNvSpPr/>
            <p:nvPr/>
          </p:nvSpPr>
          <p:spPr>
            <a:xfrm rot="214911" flipH="1">
              <a:off x="5328535" y="2453302"/>
              <a:ext cx="306732" cy="3907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339795EF-7FD0-435F-AE74-BAF5544DB27C}"/>
                </a:ext>
              </a:extLst>
            </p:cNvPr>
            <p:cNvSpPr/>
            <p:nvPr/>
          </p:nvSpPr>
          <p:spPr>
            <a:xfrm rot="214911" flipH="1">
              <a:off x="6122565" y="2451117"/>
              <a:ext cx="306732" cy="390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FE96996-F072-4EE0-BDD0-C23BB5F4605E}"/>
                </a:ext>
              </a:extLst>
            </p:cNvPr>
            <p:cNvSpPr/>
            <p:nvPr/>
          </p:nvSpPr>
          <p:spPr>
            <a:xfrm rot="4673230">
              <a:off x="6320831" y="392606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EC93871A-5D46-4540-A332-1F3C07EB43F7}"/>
                </a:ext>
              </a:extLst>
            </p:cNvPr>
            <p:cNvSpPr/>
            <p:nvPr/>
          </p:nvSpPr>
          <p:spPr>
            <a:xfrm rot="4673230">
              <a:off x="4293587" y="555235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EC1B0007-4CE3-4256-9B1A-04BA1F4B8D31}"/>
                </a:ext>
              </a:extLst>
            </p:cNvPr>
            <p:cNvSpPr/>
            <p:nvPr/>
          </p:nvSpPr>
          <p:spPr>
            <a:xfrm rot="4673230">
              <a:off x="3939081" y="5621362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18CE16DB-F9C2-4A14-AB38-54836EF07B3A}"/>
                </a:ext>
              </a:extLst>
            </p:cNvPr>
            <p:cNvSpPr/>
            <p:nvPr/>
          </p:nvSpPr>
          <p:spPr>
            <a:xfrm rot="4673230">
              <a:off x="3540873" y="548533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891ADC3D-4444-447C-BD3A-B7AEBA90214D}"/>
                </a:ext>
              </a:extLst>
            </p:cNvPr>
            <p:cNvSpPr/>
            <p:nvPr/>
          </p:nvSpPr>
          <p:spPr>
            <a:xfrm rot="4673230">
              <a:off x="4631571" y="538990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E2261E7-0B90-4968-944F-90C520B98C4D}"/>
                </a:ext>
              </a:extLst>
            </p:cNvPr>
            <p:cNvSpPr/>
            <p:nvPr/>
          </p:nvSpPr>
          <p:spPr>
            <a:xfrm rot="4673230">
              <a:off x="4754731" y="5156757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798B2CB-601B-4B17-A51F-405E697B6B71}"/>
                </a:ext>
              </a:extLst>
            </p:cNvPr>
            <p:cNvSpPr/>
            <p:nvPr/>
          </p:nvSpPr>
          <p:spPr>
            <a:xfrm rot="4673230">
              <a:off x="4508214" y="506272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56EC63AB-B7E9-4AC8-AF29-6ECF09C11D7D}"/>
                </a:ext>
              </a:extLst>
            </p:cNvPr>
            <p:cNvSpPr/>
            <p:nvPr/>
          </p:nvSpPr>
          <p:spPr>
            <a:xfrm rot="4673230">
              <a:off x="4675095" y="480382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2CE3E6E-AEF6-4F8C-9371-4A8DF08DB235}"/>
                </a:ext>
              </a:extLst>
            </p:cNvPr>
            <p:cNvSpPr/>
            <p:nvPr/>
          </p:nvSpPr>
          <p:spPr>
            <a:xfrm rot="4673230">
              <a:off x="4497566" y="466516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C5AE6136-62B8-419D-ADD7-60E8D0D186E5}"/>
                </a:ext>
              </a:extLst>
            </p:cNvPr>
            <p:cNvSpPr/>
            <p:nvPr/>
          </p:nvSpPr>
          <p:spPr>
            <a:xfrm rot="4673230">
              <a:off x="4661643" y="4432777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0708B8F5-8C66-45DF-B128-E33E8D11A1FF}"/>
                </a:ext>
              </a:extLst>
            </p:cNvPr>
            <p:cNvSpPr/>
            <p:nvPr/>
          </p:nvSpPr>
          <p:spPr>
            <a:xfrm rot="4673230">
              <a:off x="6498724" y="4122570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30CFE7B4-60EB-4B6F-B4EA-6DCC221FDBBE}"/>
                </a:ext>
              </a:extLst>
            </p:cNvPr>
            <p:cNvSpPr/>
            <p:nvPr/>
          </p:nvSpPr>
          <p:spPr>
            <a:xfrm rot="4673230">
              <a:off x="6455857" y="3671476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C741A801-E9D8-425F-A972-8D5E499D0107}"/>
                </a:ext>
              </a:extLst>
            </p:cNvPr>
            <p:cNvSpPr/>
            <p:nvPr/>
          </p:nvSpPr>
          <p:spPr>
            <a:xfrm rot="4673230">
              <a:off x="5129617" y="3674908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F7A502BB-2C87-432F-B283-27D4822BB8D5}"/>
                </a:ext>
              </a:extLst>
            </p:cNvPr>
            <p:cNvSpPr/>
            <p:nvPr/>
          </p:nvSpPr>
          <p:spPr>
            <a:xfrm rot="4673230">
              <a:off x="5216188" y="393717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B945FD52-011A-4244-95D0-AA44AD38A987}"/>
                </a:ext>
              </a:extLst>
            </p:cNvPr>
            <p:cNvSpPr/>
            <p:nvPr/>
          </p:nvSpPr>
          <p:spPr>
            <a:xfrm rot="4673230">
              <a:off x="5008190" y="4183082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4CB66E92-9CC0-4318-A0FC-D6ABFCC23C28}"/>
                </a:ext>
              </a:extLst>
            </p:cNvPr>
            <p:cNvSpPr/>
            <p:nvPr/>
          </p:nvSpPr>
          <p:spPr>
            <a:xfrm rot="4673230">
              <a:off x="5462036" y="5409668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DDDFDA81-C54E-45D9-A9EB-ED184773732C}"/>
                </a:ext>
              </a:extLst>
            </p:cNvPr>
            <p:cNvSpPr/>
            <p:nvPr/>
          </p:nvSpPr>
          <p:spPr>
            <a:xfrm rot="4673230">
              <a:off x="5175219" y="5342238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71CDB861-4F48-476E-BCAA-27BC9407C521}"/>
                </a:ext>
              </a:extLst>
            </p:cNvPr>
            <p:cNvSpPr/>
            <p:nvPr/>
          </p:nvSpPr>
          <p:spPr>
            <a:xfrm rot="4673230">
              <a:off x="5380197" y="508002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0391C28-1958-4D76-911F-54D634606200}"/>
                </a:ext>
              </a:extLst>
            </p:cNvPr>
            <p:cNvSpPr/>
            <p:nvPr/>
          </p:nvSpPr>
          <p:spPr>
            <a:xfrm rot="4673230">
              <a:off x="5066778" y="4944746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3FEDDCD6-0442-4FAD-8082-33CA4BF456D7}"/>
                </a:ext>
              </a:extLst>
            </p:cNvPr>
            <p:cNvSpPr/>
            <p:nvPr/>
          </p:nvSpPr>
          <p:spPr>
            <a:xfrm rot="4673230">
              <a:off x="6159499" y="5436235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7C502F03-B343-4794-A46D-2BD4C6273CAB}"/>
                </a:ext>
              </a:extLst>
            </p:cNvPr>
            <p:cNvSpPr/>
            <p:nvPr/>
          </p:nvSpPr>
          <p:spPr>
            <a:xfrm rot="4673230">
              <a:off x="6472366" y="5285230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32D834BC-379A-4892-A25A-87FC84B91171}"/>
                </a:ext>
              </a:extLst>
            </p:cNvPr>
            <p:cNvSpPr/>
            <p:nvPr/>
          </p:nvSpPr>
          <p:spPr>
            <a:xfrm rot="4673230">
              <a:off x="6306827" y="506864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BB7810B5-E4B9-44C7-8378-3F72AA7A42D8}"/>
                </a:ext>
              </a:extLst>
            </p:cNvPr>
            <p:cNvSpPr/>
            <p:nvPr/>
          </p:nvSpPr>
          <p:spPr>
            <a:xfrm rot="4673230">
              <a:off x="6619229" y="483508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6A409B7D-60DE-47BA-8360-79CDC09CDC30}"/>
                </a:ext>
              </a:extLst>
            </p:cNvPr>
            <p:cNvSpPr/>
            <p:nvPr/>
          </p:nvSpPr>
          <p:spPr>
            <a:xfrm rot="4673230">
              <a:off x="6758081" y="5419263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B8A13605-76F1-44C5-B6D0-77448895113B}"/>
                </a:ext>
              </a:extLst>
            </p:cNvPr>
            <p:cNvSpPr/>
            <p:nvPr/>
          </p:nvSpPr>
          <p:spPr>
            <a:xfrm rot="4673230">
              <a:off x="7028270" y="5227468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1D8D7503-B917-4E18-BCA4-7467534C386D}"/>
                </a:ext>
              </a:extLst>
            </p:cNvPr>
            <p:cNvSpPr/>
            <p:nvPr/>
          </p:nvSpPr>
          <p:spPr>
            <a:xfrm rot="4673230">
              <a:off x="6933974" y="4940885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83218BC6-5B08-4029-BF83-B48C9B8C8586}"/>
                </a:ext>
              </a:extLst>
            </p:cNvPr>
            <p:cNvSpPr/>
            <p:nvPr/>
          </p:nvSpPr>
          <p:spPr>
            <a:xfrm rot="4673230">
              <a:off x="7028270" y="4613407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Arc 237">
              <a:extLst>
                <a:ext uri="{FF2B5EF4-FFF2-40B4-BE49-F238E27FC236}">
                  <a16:creationId xmlns:a16="http://schemas.microsoft.com/office/drawing/2014/main" id="{4EBA08C9-7EF6-4A13-BA70-8A3A53F815D7}"/>
                </a:ext>
              </a:extLst>
            </p:cNvPr>
            <p:cNvSpPr/>
            <p:nvPr/>
          </p:nvSpPr>
          <p:spPr>
            <a:xfrm rot="17337489">
              <a:off x="5121310" y="2158283"/>
              <a:ext cx="450053" cy="45005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Arc 238">
              <a:extLst>
                <a:ext uri="{FF2B5EF4-FFF2-40B4-BE49-F238E27FC236}">
                  <a16:creationId xmlns:a16="http://schemas.microsoft.com/office/drawing/2014/main" id="{43FB5C33-0FC7-489D-89FA-AC957A083CEE}"/>
                </a:ext>
              </a:extLst>
            </p:cNvPr>
            <p:cNvSpPr/>
            <p:nvPr/>
          </p:nvSpPr>
          <p:spPr>
            <a:xfrm rot="18859805">
              <a:off x="6119425" y="2130616"/>
              <a:ext cx="450053" cy="45005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9B4266CF-E603-4AFF-B874-91912B6E7A62}"/>
                </a:ext>
              </a:extLst>
            </p:cNvPr>
            <p:cNvSpPr/>
            <p:nvPr/>
          </p:nvSpPr>
          <p:spPr>
            <a:xfrm rot="4673230">
              <a:off x="6409716" y="1788273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776E8575-369B-45BB-AAE4-76737D395A4F}"/>
                </a:ext>
              </a:extLst>
            </p:cNvPr>
            <p:cNvSpPr/>
            <p:nvPr/>
          </p:nvSpPr>
          <p:spPr>
            <a:xfrm rot="4673230">
              <a:off x="5110729" y="185613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E0B54D2B-6E57-4EE0-AAFF-D4672F639241}"/>
                </a:ext>
              </a:extLst>
            </p:cNvPr>
            <p:cNvSpPr/>
            <p:nvPr/>
          </p:nvSpPr>
          <p:spPr>
            <a:xfrm rot="4673230">
              <a:off x="4837636" y="2307860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1169C146-B3B7-4175-91FE-3EAF84728BA1}"/>
                </a:ext>
              </a:extLst>
            </p:cNvPr>
            <p:cNvSpPr/>
            <p:nvPr/>
          </p:nvSpPr>
          <p:spPr>
            <a:xfrm rot="4673230">
              <a:off x="5756575" y="167623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2D1105CD-140A-4AC0-A0B4-859B55C4A98E}"/>
                </a:ext>
              </a:extLst>
            </p:cNvPr>
            <p:cNvSpPr/>
            <p:nvPr/>
          </p:nvSpPr>
          <p:spPr>
            <a:xfrm rot="4673230">
              <a:off x="6727985" y="223021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2526DDD-0BCB-4CFA-8D03-14B8505DAEE5}"/>
                </a:ext>
              </a:extLst>
            </p:cNvPr>
            <p:cNvSpPr/>
            <p:nvPr/>
          </p:nvSpPr>
          <p:spPr>
            <a:xfrm rot="4673230">
              <a:off x="6539855" y="4166482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1A96912-3116-463B-A987-5BF59919E816}"/>
                </a:ext>
              </a:extLst>
            </p:cNvPr>
            <p:cNvSpPr/>
            <p:nvPr/>
          </p:nvSpPr>
          <p:spPr>
            <a:xfrm rot="4673230">
              <a:off x="6360761" y="3966779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5D91CA08-E327-4C3B-AE72-9A94FD1C7FB3}"/>
                </a:ext>
              </a:extLst>
            </p:cNvPr>
            <p:cNvSpPr/>
            <p:nvPr/>
          </p:nvSpPr>
          <p:spPr>
            <a:xfrm rot="4673230">
              <a:off x="6509860" y="3708701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8134B3C2-5744-427B-B4F8-9B91E3AD4221}"/>
                </a:ext>
              </a:extLst>
            </p:cNvPr>
            <p:cNvSpPr/>
            <p:nvPr/>
          </p:nvSpPr>
          <p:spPr>
            <a:xfrm rot="4673230">
              <a:off x="5170070" y="3716899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CF16BA1F-594F-40A7-95CB-B08891547FBA}"/>
                </a:ext>
              </a:extLst>
            </p:cNvPr>
            <p:cNvSpPr/>
            <p:nvPr/>
          </p:nvSpPr>
          <p:spPr>
            <a:xfrm rot="4673230">
              <a:off x="5259830" y="3976579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062ECF42-3765-4D6B-867C-FBCFE5DFA87D}"/>
                </a:ext>
              </a:extLst>
            </p:cNvPr>
            <p:cNvSpPr/>
            <p:nvPr/>
          </p:nvSpPr>
          <p:spPr>
            <a:xfrm rot="4673230">
              <a:off x="5051770" y="4215564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93D8E2F3-035C-4DBD-898A-071B6987AE8F}"/>
                </a:ext>
              </a:extLst>
            </p:cNvPr>
            <p:cNvSpPr/>
            <p:nvPr/>
          </p:nvSpPr>
          <p:spPr>
            <a:xfrm rot="4673230">
              <a:off x="5104639" y="4989783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1A1B4EF-97A6-474A-A9E1-5F800083B23F}"/>
                </a:ext>
              </a:extLst>
            </p:cNvPr>
            <p:cNvSpPr/>
            <p:nvPr/>
          </p:nvSpPr>
          <p:spPr>
            <a:xfrm rot="4673230">
              <a:off x="5418122" y="5116916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C44D6F9F-DBBB-4586-A87E-49BAA99C681B}"/>
                </a:ext>
              </a:extLst>
            </p:cNvPr>
            <p:cNvSpPr/>
            <p:nvPr/>
          </p:nvSpPr>
          <p:spPr>
            <a:xfrm rot="4673230">
              <a:off x="5216580" y="5385110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51B54F0-CB23-41FC-AF8A-98CC36D99133}"/>
                </a:ext>
              </a:extLst>
            </p:cNvPr>
            <p:cNvSpPr/>
            <p:nvPr/>
          </p:nvSpPr>
          <p:spPr>
            <a:xfrm rot="4673230">
              <a:off x="5513844" y="5450456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0955C0BF-B95F-49D0-B9B2-4EB66CA77949}"/>
                </a:ext>
              </a:extLst>
            </p:cNvPr>
            <p:cNvSpPr/>
            <p:nvPr/>
          </p:nvSpPr>
          <p:spPr>
            <a:xfrm rot="4673230">
              <a:off x="6200878" y="5487146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55E73FA3-3717-4DB6-B2C5-A319693FA500}"/>
                </a:ext>
              </a:extLst>
            </p:cNvPr>
            <p:cNvSpPr/>
            <p:nvPr/>
          </p:nvSpPr>
          <p:spPr>
            <a:xfrm rot="4673230">
              <a:off x="6342881" y="5121261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772FFCD4-B40F-44D0-9A56-474BF50D2E2C}"/>
                </a:ext>
              </a:extLst>
            </p:cNvPr>
            <p:cNvSpPr/>
            <p:nvPr/>
          </p:nvSpPr>
          <p:spPr>
            <a:xfrm rot="4673230">
              <a:off x="6512624" y="5329928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4E8EBD0-8358-4B05-BE99-C993D40451CC}"/>
                </a:ext>
              </a:extLst>
            </p:cNvPr>
            <p:cNvSpPr/>
            <p:nvPr/>
          </p:nvSpPr>
          <p:spPr>
            <a:xfrm rot="4673230">
              <a:off x="6653830" y="4884286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8AEBA772-E53D-4588-A3AF-9A5BB8B89AA4}"/>
                </a:ext>
              </a:extLst>
            </p:cNvPr>
            <p:cNvSpPr/>
            <p:nvPr/>
          </p:nvSpPr>
          <p:spPr>
            <a:xfrm rot="4673230">
              <a:off x="7077517" y="4659749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2AAEC93E-4688-41AB-BCE3-28191227F9E6}"/>
                </a:ext>
              </a:extLst>
            </p:cNvPr>
            <p:cNvSpPr/>
            <p:nvPr/>
          </p:nvSpPr>
          <p:spPr>
            <a:xfrm rot="4673230">
              <a:off x="7069225" y="5261765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B7B87515-9CAD-45EF-93EE-54FEE5893AE4}"/>
                </a:ext>
              </a:extLst>
            </p:cNvPr>
            <p:cNvSpPr/>
            <p:nvPr/>
          </p:nvSpPr>
          <p:spPr>
            <a:xfrm rot="4673230">
              <a:off x="6979626" y="4997469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85BA2D6-AC2D-4CA4-AC20-666374FD85F9}"/>
                </a:ext>
              </a:extLst>
            </p:cNvPr>
            <p:cNvSpPr/>
            <p:nvPr/>
          </p:nvSpPr>
          <p:spPr>
            <a:xfrm rot="4673230">
              <a:off x="6801261" y="5459405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D1835CC9-F252-473C-9F00-7124E77C295B}"/>
                </a:ext>
              </a:extLst>
            </p:cNvPr>
            <p:cNvSpPr/>
            <p:nvPr/>
          </p:nvSpPr>
          <p:spPr>
            <a:xfrm rot="4673230">
              <a:off x="4783508" y="5206398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C9DBFD16-E3CE-4150-BA9E-590054C9CF48}"/>
                </a:ext>
              </a:extLst>
            </p:cNvPr>
            <p:cNvSpPr/>
            <p:nvPr/>
          </p:nvSpPr>
          <p:spPr>
            <a:xfrm rot="4673230">
              <a:off x="4545830" y="5116558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6EE88DCE-CD6D-4472-86CF-23E048D0AD3D}"/>
                </a:ext>
              </a:extLst>
            </p:cNvPr>
            <p:cNvSpPr/>
            <p:nvPr/>
          </p:nvSpPr>
          <p:spPr>
            <a:xfrm rot="4673230">
              <a:off x="4731514" y="4849171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4F48E605-50E5-4B97-9099-C7A9D249026E}"/>
                </a:ext>
              </a:extLst>
            </p:cNvPr>
            <p:cNvSpPr/>
            <p:nvPr/>
          </p:nvSpPr>
          <p:spPr>
            <a:xfrm rot="4673230">
              <a:off x="4537694" y="4707503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4ABFA0C9-DA39-48EB-A2CF-F6EDFA5A1B8B}"/>
                </a:ext>
              </a:extLst>
            </p:cNvPr>
            <p:cNvSpPr/>
            <p:nvPr/>
          </p:nvSpPr>
          <p:spPr>
            <a:xfrm rot="4673230">
              <a:off x="4716475" y="4468709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D0E84150-C0CB-4FDA-A3B5-13DD12DB9101}"/>
                </a:ext>
              </a:extLst>
            </p:cNvPr>
            <p:cNvSpPr/>
            <p:nvPr/>
          </p:nvSpPr>
          <p:spPr>
            <a:xfrm rot="4673230">
              <a:off x="4679104" y="5430770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60659-FA00-4077-80C7-8866ADAD75A4}"/>
                </a:ext>
              </a:extLst>
            </p:cNvPr>
            <p:cNvSpPr/>
            <p:nvPr/>
          </p:nvSpPr>
          <p:spPr>
            <a:xfrm rot="4673230">
              <a:off x="4351087" y="5581002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7A44C599-6DB8-402E-9DDD-C129823141CA}"/>
                </a:ext>
              </a:extLst>
            </p:cNvPr>
            <p:cNvSpPr/>
            <p:nvPr/>
          </p:nvSpPr>
          <p:spPr>
            <a:xfrm rot="4673230">
              <a:off x="4002741" y="5655592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FF47CCA0-D6D1-41FC-9ECE-D45E886DF8E9}"/>
                </a:ext>
              </a:extLst>
            </p:cNvPr>
            <p:cNvSpPr/>
            <p:nvPr/>
          </p:nvSpPr>
          <p:spPr>
            <a:xfrm rot="4673230">
              <a:off x="3587326" y="5513692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8D0965BF-8266-4B30-AC35-7F0F021F77F3}"/>
                </a:ext>
              </a:extLst>
            </p:cNvPr>
            <p:cNvSpPr/>
            <p:nvPr/>
          </p:nvSpPr>
          <p:spPr>
            <a:xfrm rot="4673230">
              <a:off x="6832036" y="2701652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62C9F8D5-6FCB-4EF8-8D06-0EBA07FAF878}"/>
                </a:ext>
              </a:extLst>
            </p:cNvPr>
            <p:cNvSpPr/>
            <p:nvPr/>
          </p:nvSpPr>
          <p:spPr>
            <a:xfrm rot="4673230">
              <a:off x="6780088" y="2292016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DB5A7B61-2768-4482-BB2E-15395FE0B7CC}"/>
                </a:ext>
              </a:extLst>
            </p:cNvPr>
            <p:cNvSpPr/>
            <p:nvPr/>
          </p:nvSpPr>
          <p:spPr>
            <a:xfrm rot="4673230">
              <a:off x="6457866" y="1821680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87C66BC0-ACF9-44AE-ACD5-DF4604C8DE91}"/>
                </a:ext>
              </a:extLst>
            </p:cNvPr>
            <p:cNvSpPr/>
            <p:nvPr/>
          </p:nvSpPr>
          <p:spPr>
            <a:xfrm rot="4673230">
              <a:off x="5797955" y="1724114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D9BEA820-93A3-4874-BE97-A322D2B7C959}"/>
                </a:ext>
              </a:extLst>
            </p:cNvPr>
            <p:cNvSpPr/>
            <p:nvPr/>
          </p:nvSpPr>
          <p:spPr>
            <a:xfrm rot="4673230">
              <a:off x="5140996" y="1895830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D59EF95C-4AA4-4E41-ABF5-FE0D089B4D70}"/>
                </a:ext>
              </a:extLst>
            </p:cNvPr>
            <p:cNvSpPr/>
            <p:nvPr/>
          </p:nvSpPr>
          <p:spPr>
            <a:xfrm rot="4673230">
              <a:off x="4879393" y="2352653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0D55E458-7CE6-4EB3-A42A-3096DA2F9BCB}"/>
                </a:ext>
              </a:extLst>
            </p:cNvPr>
            <p:cNvSpPr/>
            <p:nvPr/>
          </p:nvSpPr>
          <p:spPr>
            <a:xfrm rot="4673230">
              <a:off x="4855127" y="2849857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9" name="Rectangle: Top Corners Rounded 278">
              <a:extLst>
                <a:ext uri="{FF2B5EF4-FFF2-40B4-BE49-F238E27FC236}">
                  <a16:creationId xmlns:a16="http://schemas.microsoft.com/office/drawing/2014/main" id="{B089718A-CDC9-4C4E-8335-A24C217CD1B0}"/>
                </a:ext>
              </a:extLst>
            </p:cNvPr>
            <p:cNvSpPr/>
            <p:nvPr/>
          </p:nvSpPr>
          <p:spPr>
            <a:xfrm>
              <a:off x="4783087" y="5775323"/>
              <a:ext cx="558058" cy="263091"/>
            </a:xfrm>
            <a:prstGeom prst="round2SameRect">
              <a:avLst>
                <a:gd name="adj1" fmla="val 50000"/>
                <a:gd name="adj2" fmla="val 155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" name="Rectangle: Top Corners Rounded 279">
              <a:extLst>
                <a:ext uri="{FF2B5EF4-FFF2-40B4-BE49-F238E27FC236}">
                  <a16:creationId xmlns:a16="http://schemas.microsoft.com/office/drawing/2014/main" id="{F3C6D9BF-156D-4FD6-922B-1F35D4AB7562}"/>
                </a:ext>
              </a:extLst>
            </p:cNvPr>
            <p:cNvSpPr/>
            <p:nvPr/>
          </p:nvSpPr>
          <p:spPr>
            <a:xfrm>
              <a:off x="5317536" y="5742068"/>
              <a:ext cx="558058" cy="263091"/>
            </a:xfrm>
            <a:prstGeom prst="round2SameRect">
              <a:avLst>
                <a:gd name="adj1" fmla="val 50000"/>
                <a:gd name="adj2" fmla="val 155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" name="Rectangle: Top Corners Rounded 280">
              <a:extLst>
                <a:ext uri="{FF2B5EF4-FFF2-40B4-BE49-F238E27FC236}">
                  <a16:creationId xmlns:a16="http://schemas.microsoft.com/office/drawing/2014/main" id="{92406A18-5804-492B-9C7C-54C693AA6E21}"/>
                </a:ext>
              </a:extLst>
            </p:cNvPr>
            <p:cNvSpPr/>
            <p:nvPr/>
          </p:nvSpPr>
          <p:spPr>
            <a:xfrm>
              <a:off x="6397660" y="5775323"/>
              <a:ext cx="558058" cy="263091"/>
            </a:xfrm>
            <a:prstGeom prst="round2SameRect">
              <a:avLst>
                <a:gd name="adj1" fmla="val 50000"/>
                <a:gd name="adj2" fmla="val 155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" name="Rectangle: Top Corners Rounded 281">
              <a:extLst>
                <a:ext uri="{FF2B5EF4-FFF2-40B4-BE49-F238E27FC236}">
                  <a16:creationId xmlns:a16="http://schemas.microsoft.com/office/drawing/2014/main" id="{DAEB6D79-3EC0-4922-AAB4-3FCC34B4EDAF}"/>
                </a:ext>
              </a:extLst>
            </p:cNvPr>
            <p:cNvSpPr/>
            <p:nvPr/>
          </p:nvSpPr>
          <p:spPr>
            <a:xfrm>
              <a:off x="5968572" y="5740653"/>
              <a:ext cx="558058" cy="263091"/>
            </a:xfrm>
            <a:prstGeom prst="round2SameRect">
              <a:avLst>
                <a:gd name="adj1" fmla="val 50000"/>
                <a:gd name="adj2" fmla="val 155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6" name="Rectangle 10">
            <a:extLst>
              <a:ext uri="{FF2B5EF4-FFF2-40B4-BE49-F238E27FC236}">
                <a16:creationId xmlns:a16="http://schemas.microsoft.com/office/drawing/2014/main" id="{F55EA5BC-C0B3-461B-B82B-801E6658F299}"/>
              </a:ext>
            </a:extLst>
          </p:cNvPr>
          <p:cNvSpPr/>
          <p:nvPr/>
        </p:nvSpPr>
        <p:spPr>
          <a:xfrm>
            <a:off x="8122264" y="4549843"/>
            <a:ext cx="3435892" cy="1370349"/>
          </a:xfrm>
          <a:custGeom>
            <a:avLst/>
            <a:gdLst>
              <a:gd name="connsiteX0" fmla="*/ 0 w 1077821"/>
              <a:gd name="connsiteY0" fmla="*/ 0 h 413881"/>
              <a:gd name="connsiteX1" fmla="*/ 1077821 w 1077821"/>
              <a:gd name="connsiteY1" fmla="*/ 0 h 413881"/>
              <a:gd name="connsiteX2" fmla="*/ 1077821 w 1077821"/>
              <a:gd name="connsiteY2" fmla="*/ 413881 h 413881"/>
              <a:gd name="connsiteX3" fmla="*/ 0 w 1077821"/>
              <a:gd name="connsiteY3" fmla="*/ 413881 h 413881"/>
              <a:gd name="connsiteX4" fmla="*/ 0 w 1077821"/>
              <a:gd name="connsiteY4" fmla="*/ 0 h 413881"/>
              <a:gd name="connsiteX0" fmla="*/ 0 w 1515971"/>
              <a:gd name="connsiteY0" fmla="*/ 0 h 788531"/>
              <a:gd name="connsiteX1" fmla="*/ 1515971 w 1515971"/>
              <a:gd name="connsiteY1" fmla="*/ 374650 h 788531"/>
              <a:gd name="connsiteX2" fmla="*/ 1515971 w 1515971"/>
              <a:gd name="connsiteY2" fmla="*/ 788531 h 788531"/>
              <a:gd name="connsiteX3" fmla="*/ 438150 w 1515971"/>
              <a:gd name="connsiteY3" fmla="*/ 788531 h 788531"/>
              <a:gd name="connsiteX4" fmla="*/ 0 w 1515971"/>
              <a:gd name="connsiteY4" fmla="*/ 0 h 788531"/>
              <a:gd name="connsiteX0" fmla="*/ 0 w 1515971"/>
              <a:gd name="connsiteY0" fmla="*/ 0 h 788531"/>
              <a:gd name="connsiteX1" fmla="*/ 407905 w 1515971"/>
              <a:gd name="connsiteY1" fmla="*/ 513872 h 788531"/>
              <a:gd name="connsiteX2" fmla="*/ 1515971 w 1515971"/>
              <a:gd name="connsiteY2" fmla="*/ 374650 h 788531"/>
              <a:gd name="connsiteX3" fmla="*/ 1515971 w 1515971"/>
              <a:gd name="connsiteY3" fmla="*/ 788531 h 788531"/>
              <a:gd name="connsiteX4" fmla="*/ 438150 w 1515971"/>
              <a:gd name="connsiteY4" fmla="*/ 788531 h 788531"/>
              <a:gd name="connsiteX5" fmla="*/ 0 w 1515971"/>
              <a:gd name="connsiteY5" fmla="*/ 0 h 788531"/>
              <a:gd name="connsiteX0" fmla="*/ 0 w 1515971"/>
              <a:gd name="connsiteY0" fmla="*/ 0 h 788531"/>
              <a:gd name="connsiteX1" fmla="*/ 407905 w 1515971"/>
              <a:gd name="connsiteY1" fmla="*/ 513872 h 788531"/>
              <a:gd name="connsiteX2" fmla="*/ 465055 w 1515971"/>
              <a:gd name="connsiteY2" fmla="*/ 399572 h 788531"/>
              <a:gd name="connsiteX3" fmla="*/ 1515971 w 1515971"/>
              <a:gd name="connsiteY3" fmla="*/ 374650 h 788531"/>
              <a:gd name="connsiteX4" fmla="*/ 1515971 w 1515971"/>
              <a:gd name="connsiteY4" fmla="*/ 788531 h 788531"/>
              <a:gd name="connsiteX5" fmla="*/ 438150 w 1515971"/>
              <a:gd name="connsiteY5" fmla="*/ 788531 h 788531"/>
              <a:gd name="connsiteX6" fmla="*/ 0 w 1515971"/>
              <a:gd name="connsiteY6" fmla="*/ 0 h 788531"/>
              <a:gd name="connsiteX0" fmla="*/ 0 w 1515971"/>
              <a:gd name="connsiteY0" fmla="*/ 267178 h 1055709"/>
              <a:gd name="connsiteX1" fmla="*/ 407905 w 1515971"/>
              <a:gd name="connsiteY1" fmla="*/ 781050 h 1055709"/>
              <a:gd name="connsiteX2" fmla="*/ 141205 w 1515971"/>
              <a:gd name="connsiteY2" fmla="*/ 0 h 1055709"/>
              <a:gd name="connsiteX3" fmla="*/ 1515971 w 1515971"/>
              <a:gd name="connsiteY3" fmla="*/ 641828 h 1055709"/>
              <a:gd name="connsiteX4" fmla="*/ 1515971 w 1515971"/>
              <a:gd name="connsiteY4" fmla="*/ 1055709 h 1055709"/>
              <a:gd name="connsiteX5" fmla="*/ 438150 w 1515971"/>
              <a:gd name="connsiteY5" fmla="*/ 1055709 h 1055709"/>
              <a:gd name="connsiteX6" fmla="*/ 0 w 1515971"/>
              <a:gd name="connsiteY6" fmla="*/ 267178 h 1055709"/>
              <a:gd name="connsiteX0" fmla="*/ 0 w 1515971"/>
              <a:gd name="connsiteY0" fmla="*/ 267178 h 1055709"/>
              <a:gd name="connsiteX1" fmla="*/ 407905 w 1515971"/>
              <a:gd name="connsiteY1" fmla="*/ 781050 h 1055709"/>
              <a:gd name="connsiteX2" fmla="*/ 141205 w 1515971"/>
              <a:gd name="connsiteY2" fmla="*/ 0 h 1055709"/>
              <a:gd name="connsiteX3" fmla="*/ 566655 w 1515971"/>
              <a:gd name="connsiteY3" fmla="*/ 901700 h 1055709"/>
              <a:gd name="connsiteX4" fmla="*/ 1515971 w 1515971"/>
              <a:gd name="connsiteY4" fmla="*/ 641828 h 1055709"/>
              <a:gd name="connsiteX5" fmla="*/ 1515971 w 1515971"/>
              <a:gd name="connsiteY5" fmla="*/ 1055709 h 1055709"/>
              <a:gd name="connsiteX6" fmla="*/ 438150 w 1515971"/>
              <a:gd name="connsiteY6" fmla="*/ 1055709 h 1055709"/>
              <a:gd name="connsiteX7" fmla="*/ 0 w 1515971"/>
              <a:gd name="connsiteY7" fmla="*/ 267178 h 1055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1515971 w 1515971"/>
              <a:gd name="connsiteY5" fmla="*/ 768828 h 1182709"/>
              <a:gd name="connsiteX6" fmla="*/ 1515971 w 1515971"/>
              <a:gd name="connsiteY6" fmla="*/ 1182709 h 1182709"/>
              <a:gd name="connsiteX7" fmla="*/ 438150 w 1515971"/>
              <a:gd name="connsiteY7" fmla="*/ 1182709 h 1182709"/>
              <a:gd name="connsiteX8" fmla="*/ 0 w 1515971"/>
              <a:gd name="connsiteY8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1515971 w 1515971"/>
              <a:gd name="connsiteY6" fmla="*/ 768828 h 1182709"/>
              <a:gd name="connsiteX7" fmla="*/ 1515971 w 1515971"/>
              <a:gd name="connsiteY7" fmla="*/ 1182709 h 1182709"/>
              <a:gd name="connsiteX8" fmla="*/ 438150 w 1515971"/>
              <a:gd name="connsiteY8" fmla="*/ 1182709 h 1182709"/>
              <a:gd name="connsiteX9" fmla="*/ 0 w 1515971"/>
              <a:gd name="connsiteY9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1515971 w 1515971"/>
              <a:gd name="connsiteY7" fmla="*/ 768828 h 1182709"/>
              <a:gd name="connsiteX8" fmla="*/ 1515971 w 1515971"/>
              <a:gd name="connsiteY8" fmla="*/ 1182709 h 1182709"/>
              <a:gd name="connsiteX9" fmla="*/ 438150 w 1515971"/>
              <a:gd name="connsiteY9" fmla="*/ 1182709 h 1182709"/>
              <a:gd name="connsiteX10" fmla="*/ 0 w 1515971"/>
              <a:gd name="connsiteY10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1515971 w 1515971"/>
              <a:gd name="connsiteY8" fmla="*/ 768828 h 1182709"/>
              <a:gd name="connsiteX9" fmla="*/ 1515971 w 1515971"/>
              <a:gd name="connsiteY9" fmla="*/ 1182709 h 1182709"/>
              <a:gd name="connsiteX10" fmla="*/ 438150 w 1515971"/>
              <a:gd name="connsiteY10" fmla="*/ 1182709 h 1182709"/>
              <a:gd name="connsiteX11" fmla="*/ 0 w 1515971"/>
              <a:gd name="connsiteY11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820655 w 1515971"/>
              <a:gd name="connsiteY8" fmla="*/ 69850 h 1182709"/>
              <a:gd name="connsiteX9" fmla="*/ 1515971 w 1515971"/>
              <a:gd name="connsiteY9" fmla="*/ 768828 h 1182709"/>
              <a:gd name="connsiteX10" fmla="*/ 1515971 w 1515971"/>
              <a:gd name="connsiteY10" fmla="*/ 1182709 h 1182709"/>
              <a:gd name="connsiteX11" fmla="*/ 438150 w 1515971"/>
              <a:gd name="connsiteY11" fmla="*/ 1182709 h 1182709"/>
              <a:gd name="connsiteX12" fmla="*/ 0 w 1515971"/>
              <a:gd name="connsiteY12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820655 w 1515971"/>
              <a:gd name="connsiteY8" fmla="*/ 69850 h 1182709"/>
              <a:gd name="connsiteX9" fmla="*/ 1004805 w 1515971"/>
              <a:gd name="connsiteY9" fmla="*/ 946150 h 1182709"/>
              <a:gd name="connsiteX10" fmla="*/ 1515971 w 1515971"/>
              <a:gd name="connsiteY10" fmla="*/ 768828 h 1182709"/>
              <a:gd name="connsiteX11" fmla="*/ 1515971 w 1515971"/>
              <a:gd name="connsiteY11" fmla="*/ 1182709 h 1182709"/>
              <a:gd name="connsiteX12" fmla="*/ 438150 w 1515971"/>
              <a:gd name="connsiteY12" fmla="*/ 1182709 h 1182709"/>
              <a:gd name="connsiteX13" fmla="*/ 0 w 1515971"/>
              <a:gd name="connsiteY13" fmla="*/ 394178 h 118270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515971 w 1515971"/>
              <a:gd name="connsiteY11" fmla="*/ 952978 h 1366859"/>
              <a:gd name="connsiteX12" fmla="*/ 1515971 w 1515971"/>
              <a:gd name="connsiteY12" fmla="*/ 1366859 h 1366859"/>
              <a:gd name="connsiteX13" fmla="*/ 438150 w 1515971"/>
              <a:gd name="connsiteY13" fmla="*/ 1366859 h 1366859"/>
              <a:gd name="connsiteX14" fmla="*/ 0 w 1515971"/>
              <a:gd name="connsiteY14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515971 w 1515971"/>
              <a:gd name="connsiteY12" fmla="*/ 952978 h 1366859"/>
              <a:gd name="connsiteX13" fmla="*/ 1515971 w 1515971"/>
              <a:gd name="connsiteY13" fmla="*/ 1366859 h 1366859"/>
              <a:gd name="connsiteX14" fmla="*/ 438150 w 1515971"/>
              <a:gd name="connsiteY14" fmla="*/ 1366859 h 1366859"/>
              <a:gd name="connsiteX15" fmla="*/ 0 w 1515971"/>
              <a:gd name="connsiteY15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354055 w 1515971"/>
              <a:gd name="connsiteY12" fmla="*/ 692150 h 1366859"/>
              <a:gd name="connsiteX13" fmla="*/ 1515971 w 1515971"/>
              <a:gd name="connsiteY13" fmla="*/ 952978 h 1366859"/>
              <a:gd name="connsiteX14" fmla="*/ 1515971 w 1515971"/>
              <a:gd name="connsiteY14" fmla="*/ 1366859 h 1366859"/>
              <a:gd name="connsiteX15" fmla="*/ 438150 w 1515971"/>
              <a:gd name="connsiteY15" fmla="*/ 1366859 h 1366859"/>
              <a:gd name="connsiteX16" fmla="*/ 0 w 1515971"/>
              <a:gd name="connsiteY16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354055 w 1515971"/>
              <a:gd name="connsiteY12" fmla="*/ 692150 h 1366859"/>
              <a:gd name="connsiteX13" fmla="*/ 1296905 w 1515971"/>
              <a:gd name="connsiteY13" fmla="*/ 1308100 h 1366859"/>
              <a:gd name="connsiteX14" fmla="*/ 1515971 w 1515971"/>
              <a:gd name="connsiteY14" fmla="*/ 952978 h 1366859"/>
              <a:gd name="connsiteX15" fmla="*/ 1515971 w 1515971"/>
              <a:gd name="connsiteY15" fmla="*/ 1366859 h 1366859"/>
              <a:gd name="connsiteX16" fmla="*/ 438150 w 1515971"/>
              <a:gd name="connsiteY16" fmla="*/ 1366859 h 1366859"/>
              <a:gd name="connsiteX17" fmla="*/ 0 w 1515971"/>
              <a:gd name="connsiteY17" fmla="*/ 578328 h 1366859"/>
              <a:gd name="connsiteX0" fmla="*/ 0 w 2046206"/>
              <a:gd name="connsiteY0" fmla="*/ 578328 h 1366859"/>
              <a:gd name="connsiteX1" fmla="*/ 407905 w 2046206"/>
              <a:gd name="connsiteY1" fmla="*/ 1092200 h 1366859"/>
              <a:gd name="connsiteX2" fmla="*/ 141205 w 2046206"/>
              <a:gd name="connsiteY2" fmla="*/ 311150 h 1366859"/>
              <a:gd name="connsiteX3" fmla="*/ 566655 w 2046206"/>
              <a:gd name="connsiteY3" fmla="*/ 1212850 h 1366859"/>
              <a:gd name="connsiteX4" fmla="*/ 344405 w 2046206"/>
              <a:gd name="connsiteY4" fmla="*/ 184150 h 1366859"/>
              <a:gd name="connsiteX5" fmla="*/ 738105 w 2046206"/>
              <a:gd name="connsiteY5" fmla="*/ 1231900 h 1366859"/>
              <a:gd name="connsiteX6" fmla="*/ 687305 w 2046206"/>
              <a:gd name="connsiteY6" fmla="*/ 571500 h 1366859"/>
              <a:gd name="connsiteX7" fmla="*/ 865105 w 2046206"/>
              <a:gd name="connsiteY7" fmla="*/ 1250950 h 1366859"/>
              <a:gd name="connsiteX8" fmla="*/ 820655 w 2046206"/>
              <a:gd name="connsiteY8" fmla="*/ 254000 h 1366859"/>
              <a:gd name="connsiteX9" fmla="*/ 1004805 w 2046206"/>
              <a:gd name="connsiteY9" fmla="*/ 1130300 h 1366859"/>
              <a:gd name="connsiteX10" fmla="*/ 1366755 w 2046206"/>
              <a:gd name="connsiteY10" fmla="*/ 0 h 1366859"/>
              <a:gd name="connsiteX11" fmla="*/ 1087355 w 2046206"/>
              <a:gd name="connsiteY11" fmla="*/ 1276350 h 1366859"/>
              <a:gd name="connsiteX12" fmla="*/ 1354055 w 2046206"/>
              <a:gd name="connsiteY12" fmla="*/ 692150 h 1366859"/>
              <a:gd name="connsiteX13" fmla="*/ 1296905 w 2046206"/>
              <a:gd name="connsiteY13" fmla="*/ 1308100 h 1366859"/>
              <a:gd name="connsiteX14" fmla="*/ 1515971 w 2046206"/>
              <a:gd name="connsiteY14" fmla="*/ 952978 h 1366859"/>
              <a:gd name="connsiteX15" fmla="*/ 2046205 w 2046206"/>
              <a:gd name="connsiteY15" fmla="*/ 641350 h 1366859"/>
              <a:gd name="connsiteX16" fmla="*/ 1515971 w 2046206"/>
              <a:gd name="connsiteY16" fmla="*/ 1366859 h 1366859"/>
              <a:gd name="connsiteX17" fmla="*/ 438150 w 2046206"/>
              <a:gd name="connsiteY17" fmla="*/ 1366859 h 1366859"/>
              <a:gd name="connsiteX18" fmla="*/ 0 w 2046206"/>
              <a:gd name="connsiteY18" fmla="*/ 578328 h 1366859"/>
              <a:gd name="connsiteX0" fmla="*/ 0 w 2046440"/>
              <a:gd name="connsiteY0" fmla="*/ 578328 h 1366859"/>
              <a:gd name="connsiteX1" fmla="*/ 407905 w 2046440"/>
              <a:gd name="connsiteY1" fmla="*/ 1092200 h 1366859"/>
              <a:gd name="connsiteX2" fmla="*/ 141205 w 2046440"/>
              <a:gd name="connsiteY2" fmla="*/ 311150 h 1366859"/>
              <a:gd name="connsiteX3" fmla="*/ 566655 w 2046440"/>
              <a:gd name="connsiteY3" fmla="*/ 1212850 h 1366859"/>
              <a:gd name="connsiteX4" fmla="*/ 344405 w 2046440"/>
              <a:gd name="connsiteY4" fmla="*/ 184150 h 1366859"/>
              <a:gd name="connsiteX5" fmla="*/ 738105 w 2046440"/>
              <a:gd name="connsiteY5" fmla="*/ 1231900 h 1366859"/>
              <a:gd name="connsiteX6" fmla="*/ 687305 w 2046440"/>
              <a:gd name="connsiteY6" fmla="*/ 571500 h 1366859"/>
              <a:gd name="connsiteX7" fmla="*/ 865105 w 2046440"/>
              <a:gd name="connsiteY7" fmla="*/ 1250950 h 1366859"/>
              <a:gd name="connsiteX8" fmla="*/ 820655 w 2046440"/>
              <a:gd name="connsiteY8" fmla="*/ 254000 h 1366859"/>
              <a:gd name="connsiteX9" fmla="*/ 1004805 w 2046440"/>
              <a:gd name="connsiteY9" fmla="*/ 1130300 h 1366859"/>
              <a:gd name="connsiteX10" fmla="*/ 1366755 w 2046440"/>
              <a:gd name="connsiteY10" fmla="*/ 0 h 1366859"/>
              <a:gd name="connsiteX11" fmla="*/ 1087355 w 2046440"/>
              <a:gd name="connsiteY11" fmla="*/ 1276350 h 1366859"/>
              <a:gd name="connsiteX12" fmla="*/ 1354055 w 2046440"/>
              <a:gd name="connsiteY12" fmla="*/ 692150 h 1366859"/>
              <a:gd name="connsiteX13" fmla="*/ 1296905 w 2046440"/>
              <a:gd name="connsiteY13" fmla="*/ 1308100 h 1366859"/>
              <a:gd name="connsiteX14" fmla="*/ 1515971 w 2046440"/>
              <a:gd name="connsiteY14" fmla="*/ 952978 h 1366859"/>
              <a:gd name="connsiteX15" fmla="*/ 1506454 w 2046440"/>
              <a:gd name="connsiteY15" fmla="*/ 1276350 h 1366859"/>
              <a:gd name="connsiteX16" fmla="*/ 2046205 w 2046440"/>
              <a:gd name="connsiteY16" fmla="*/ 641350 h 1366859"/>
              <a:gd name="connsiteX17" fmla="*/ 1515971 w 2046440"/>
              <a:gd name="connsiteY17" fmla="*/ 1366859 h 1366859"/>
              <a:gd name="connsiteX18" fmla="*/ 438150 w 2046440"/>
              <a:gd name="connsiteY18" fmla="*/ 1366859 h 1366859"/>
              <a:gd name="connsiteX19" fmla="*/ 0 w 2046440"/>
              <a:gd name="connsiteY19" fmla="*/ 578328 h 136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46440" h="1366859">
                <a:moveTo>
                  <a:pt x="0" y="578328"/>
                </a:moveTo>
                <a:cubicBezTo>
                  <a:pt x="72468" y="595102"/>
                  <a:pt x="335437" y="1075426"/>
                  <a:pt x="407905" y="1092200"/>
                </a:cubicBezTo>
                <a:cubicBezTo>
                  <a:pt x="424838" y="1087967"/>
                  <a:pt x="124272" y="315383"/>
                  <a:pt x="141205" y="311150"/>
                </a:cubicBezTo>
                <a:cubicBezTo>
                  <a:pt x="183538" y="332317"/>
                  <a:pt x="524322" y="1191683"/>
                  <a:pt x="566655" y="1212850"/>
                </a:cubicBezTo>
                <a:cubicBezTo>
                  <a:pt x="594172" y="1202267"/>
                  <a:pt x="316888" y="194733"/>
                  <a:pt x="344405" y="184150"/>
                </a:cubicBezTo>
                <a:cubicBezTo>
                  <a:pt x="384622" y="205317"/>
                  <a:pt x="697888" y="1210733"/>
                  <a:pt x="738105" y="1231900"/>
                </a:cubicBezTo>
                <a:cubicBezTo>
                  <a:pt x="767738" y="1225550"/>
                  <a:pt x="657672" y="577850"/>
                  <a:pt x="687305" y="571500"/>
                </a:cubicBezTo>
                <a:cubicBezTo>
                  <a:pt x="719055" y="582083"/>
                  <a:pt x="833355" y="1240367"/>
                  <a:pt x="865105" y="1250950"/>
                </a:cubicBezTo>
                <a:cubicBezTo>
                  <a:pt x="890505" y="1236133"/>
                  <a:pt x="795255" y="268817"/>
                  <a:pt x="820655" y="254000"/>
                </a:cubicBezTo>
                <a:cubicBezTo>
                  <a:pt x="850288" y="277283"/>
                  <a:pt x="975172" y="1107017"/>
                  <a:pt x="1004805" y="1130300"/>
                </a:cubicBezTo>
                <a:cubicBezTo>
                  <a:pt x="1036555" y="1117600"/>
                  <a:pt x="1335005" y="12700"/>
                  <a:pt x="1366755" y="0"/>
                </a:cubicBezTo>
                <a:cubicBezTo>
                  <a:pt x="1375222" y="42333"/>
                  <a:pt x="1078888" y="1234017"/>
                  <a:pt x="1087355" y="1276350"/>
                </a:cubicBezTo>
                <a:cubicBezTo>
                  <a:pt x="1114872" y="1255183"/>
                  <a:pt x="1326538" y="713317"/>
                  <a:pt x="1354055" y="692150"/>
                </a:cubicBezTo>
                <a:cubicBezTo>
                  <a:pt x="1379455" y="736600"/>
                  <a:pt x="1271505" y="1263650"/>
                  <a:pt x="1296905" y="1308100"/>
                </a:cubicBezTo>
                <a:lnTo>
                  <a:pt x="1515971" y="952978"/>
                </a:lnTo>
                <a:cubicBezTo>
                  <a:pt x="1564654" y="890536"/>
                  <a:pt x="1418082" y="1328288"/>
                  <a:pt x="1506454" y="1276350"/>
                </a:cubicBezTo>
                <a:cubicBezTo>
                  <a:pt x="1594826" y="1224412"/>
                  <a:pt x="2058377" y="569115"/>
                  <a:pt x="2046205" y="641350"/>
                </a:cubicBezTo>
                <a:lnTo>
                  <a:pt x="1515971" y="1366859"/>
                </a:lnTo>
                <a:lnTo>
                  <a:pt x="438150" y="1366859"/>
                </a:lnTo>
                <a:lnTo>
                  <a:pt x="0" y="57832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Teardrop 202">
            <a:extLst>
              <a:ext uri="{FF2B5EF4-FFF2-40B4-BE49-F238E27FC236}">
                <a16:creationId xmlns:a16="http://schemas.microsoft.com/office/drawing/2014/main" id="{A34CCA10-DB5C-48CC-AECE-F8867B3CAA7C}"/>
              </a:ext>
            </a:extLst>
          </p:cNvPr>
          <p:cNvSpPr/>
          <p:nvPr/>
        </p:nvSpPr>
        <p:spPr>
          <a:xfrm rot="13170382" flipV="1">
            <a:off x="10090211" y="4165976"/>
            <a:ext cx="133193" cy="133193"/>
          </a:xfrm>
          <a:prstGeom prst="teardrop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" name="Teardrop 203">
            <a:extLst>
              <a:ext uri="{FF2B5EF4-FFF2-40B4-BE49-F238E27FC236}">
                <a16:creationId xmlns:a16="http://schemas.microsoft.com/office/drawing/2014/main" id="{3E3FD6A1-E3A7-4E70-9EDD-60FD1B735783}"/>
              </a:ext>
            </a:extLst>
          </p:cNvPr>
          <p:cNvSpPr/>
          <p:nvPr/>
        </p:nvSpPr>
        <p:spPr>
          <a:xfrm rot="13193396" flipV="1">
            <a:off x="10738916" y="4226398"/>
            <a:ext cx="221076" cy="221076"/>
          </a:xfrm>
          <a:prstGeom prst="teardrop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Teardrop 205">
            <a:extLst>
              <a:ext uri="{FF2B5EF4-FFF2-40B4-BE49-F238E27FC236}">
                <a16:creationId xmlns:a16="http://schemas.microsoft.com/office/drawing/2014/main" id="{3033E4B7-210C-439B-A6D6-DE8AB771AE47}"/>
              </a:ext>
            </a:extLst>
          </p:cNvPr>
          <p:cNvSpPr/>
          <p:nvPr/>
        </p:nvSpPr>
        <p:spPr>
          <a:xfrm rot="13815223" flipV="1">
            <a:off x="9796988" y="3682883"/>
            <a:ext cx="220626" cy="220626"/>
          </a:xfrm>
          <a:prstGeom prst="teardrop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ttsMP3.com_VoiceText_2025-1-18_21-12-7">
            <a:hlinkClick r:id="" action="ppaction://media"/>
            <a:extLst>
              <a:ext uri="{FF2B5EF4-FFF2-40B4-BE49-F238E27FC236}">
                <a16:creationId xmlns:a16="http://schemas.microsoft.com/office/drawing/2014/main" id="{2CA8F34A-5BEC-4B5B-86DB-A02430AEC8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sp>
        <p:nvSpPr>
          <p:cNvPr id="284" name="Oval 283">
            <a:extLst>
              <a:ext uri="{FF2B5EF4-FFF2-40B4-BE49-F238E27FC236}">
                <a16:creationId xmlns:a16="http://schemas.microsoft.com/office/drawing/2014/main" id="{3661A0A0-E183-4983-A4B4-1A4B574B0A91}"/>
              </a:ext>
            </a:extLst>
          </p:cNvPr>
          <p:cNvSpPr/>
          <p:nvPr/>
        </p:nvSpPr>
        <p:spPr>
          <a:xfrm rot="214911" flipH="1">
            <a:off x="10096917" y="4377101"/>
            <a:ext cx="56719" cy="722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3" name="Arc 282">
            <a:extLst>
              <a:ext uri="{FF2B5EF4-FFF2-40B4-BE49-F238E27FC236}">
                <a16:creationId xmlns:a16="http://schemas.microsoft.com/office/drawing/2014/main" id="{9BDACDAC-6895-4380-8596-829E1320F4FF}"/>
              </a:ext>
            </a:extLst>
          </p:cNvPr>
          <p:cNvSpPr/>
          <p:nvPr/>
        </p:nvSpPr>
        <p:spPr>
          <a:xfrm rot="3602937" flipH="1">
            <a:off x="10000184" y="4423676"/>
            <a:ext cx="363006" cy="363006"/>
          </a:xfrm>
          <a:prstGeom prst="arc">
            <a:avLst>
              <a:gd name="adj1" fmla="val 18298805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95295223-9CE1-4EF0-A8A2-6EC339CD8472}"/>
              </a:ext>
            </a:extLst>
          </p:cNvPr>
          <p:cNvSpPr/>
          <p:nvPr/>
        </p:nvSpPr>
        <p:spPr>
          <a:xfrm rot="214911" flipH="1">
            <a:off x="9814496" y="4377100"/>
            <a:ext cx="56719" cy="722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0BA363B-BB0E-486B-A6B0-907BEBE58DDF}"/>
              </a:ext>
            </a:extLst>
          </p:cNvPr>
          <p:cNvSpPr/>
          <p:nvPr/>
        </p:nvSpPr>
        <p:spPr>
          <a:xfrm rot="17997063">
            <a:off x="9610625" y="4432455"/>
            <a:ext cx="363006" cy="363006"/>
          </a:xfrm>
          <a:prstGeom prst="arc">
            <a:avLst>
              <a:gd name="adj1" fmla="val 18298805"/>
              <a:gd name="adj2" fmla="val 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6" name="2sec">
            <a:hlinkClick r:id="" action="ppaction://media"/>
            <a:extLst>
              <a:ext uri="{FF2B5EF4-FFF2-40B4-BE49-F238E27FC236}">
                <a16:creationId xmlns:a16="http://schemas.microsoft.com/office/drawing/2014/main" id="{AFD7125C-D8CD-4A58-B8D8-F48AD0894C9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852696" y="346918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5261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6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66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2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6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744250" y="328250"/>
            <a:ext cx="5500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J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J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ump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J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J</a:t>
            </a:r>
            <a:r>
              <a:rPr kumimoji="0" lang="en-US" sz="6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aguar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3835A5E9-B7C4-46D5-8F71-A253E7712F36}"/>
              </a:ext>
            </a:extLst>
          </p:cNvPr>
          <p:cNvGrpSpPr/>
          <p:nvPr/>
        </p:nvGrpSpPr>
        <p:grpSpPr>
          <a:xfrm>
            <a:off x="575362" y="1444733"/>
            <a:ext cx="4001082" cy="4910236"/>
            <a:chOff x="3407286" y="1240888"/>
            <a:chExt cx="3909243" cy="4797526"/>
          </a:xfrm>
        </p:grpSpPr>
        <p:sp>
          <p:nvSpPr>
            <p:cNvPr id="171" name="Rectangle: Rounded Corners 24">
              <a:extLst>
                <a:ext uri="{FF2B5EF4-FFF2-40B4-BE49-F238E27FC236}">
                  <a16:creationId xmlns:a16="http://schemas.microsoft.com/office/drawing/2014/main" id="{D44193D6-F734-4609-BE5D-B022DCF830D5}"/>
                </a:ext>
              </a:extLst>
            </p:cNvPr>
            <p:cNvSpPr/>
            <p:nvPr/>
          </p:nvSpPr>
          <p:spPr>
            <a:xfrm flipH="1">
              <a:off x="6285488" y="4151709"/>
              <a:ext cx="1007784" cy="1762655"/>
            </a:xfrm>
            <a:custGeom>
              <a:avLst/>
              <a:gdLst>
                <a:gd name="connsiteX0" fmla="*/ 0 w 604960"/>
                <a:gd name="connsiteY0" fmla="*/ 100829 h 1457325"/>
                <a:gd name="connsiteX1" fmla="*/ 100829 w 604960"/>
                <a:gd name="connsiteY1" fmla="*/ 0 h 1457325"/>
                <a:gd name="connsiteX2" fmla="*/ 504131 w 604960"/>
                <a:gd name="connsiteY2" fmla="*/ 0 h 1457325"/>
                <a:gd name="connsiteX3" fmla="*/ 604960 w 604960"/>
                <a:gd name="connsiteY3" fmla="*/ 100829 h 1457325"/>
                <a:gd name="connsiteX4" fmla="*/ 604960 w 604960"/>
                <a:gd name="connsiteY4" fmla="*/ 1356496 h 1457325"/>
                <a:gd name="connsiteX5" fmla="*/ 504131 w 604960"/>
                <a:gd name="connsiteY5" fmla="*/ 1457325 h 1457325"/>
                <a:gd name="connsiteX6" fmla="*/ 100829 w 604960"/>
                <a:gd name="connsiteY6" fmla="*/ 1457325 h 1457325"/>
                <a:gd name="connsiteX7" fmla="*/ 0 w 604960"/>
                <a:gd name="connsiteY7" fmla="*/ 1356496 h 1457325"/>
                <a:gd name="connsiteX8" fmla="*/ 0 w 604960"/>
                <a:gd name="connsiteY8" fmla="*/ 100829 h 1457325"/>
                <a:gd name="connsiteX0" fmla="*/ 330200 w 935160"/>
                <a:gd name="connsiteY0" fmla="*/ 100829 h 1457325"/>
                <a:gd name="connsiteX1" fmla="*/ 431029 w 935160"/>
                <a:gd name="connsiteY1" fmla="*/ 0 h 1457325"/>
                <a:gd name="connsiteX2" fmla="*/ 834331 w 935160"/>
                <a:gd name="connsiteY2" fmla="*/ 0 h 1457325"/>
                <a:gd name="connsiteX3" fmla="*/ 935160 w 935160"/>
                <a:gd name="connsiteY3" fmla="*/ 100829 h 1457325"/>
                <a:gd name="connsiteX4" fmla="*/ 935160 w 935160"/>
                <a:gd name="connsiteY4" fmla="*/ 1356496 h 1457325"/>
                <a:gd name="connsiteX5" fmla="*/ 834331 w 935160"/>
                <a:gd name="connsiteY5" fmla="*/ 1457325 h 1457325"/>
                <a:gd name="connsiteX6" fmla="*/ 431029 w 935160"/>
                <a:gd name="connsiteY6" fmla="*/ 1457325 h 1457325"/>
                <a:gd name="connsiteX7" fmla="*/ 330200 w 935160"/>
                <a:gd name="connsiteY7" fmla="*/ 1356496 h 1457325"/>
                <a:gd name="connsiteX8" fmla="*/ 330200 w 935160"/>
                <a:gd name="connsiteY8" fmla="*/ 100829 h 1457325"/>
                <a:gd name="connsiteX0" fmla="*/ 330200 w 935160"/>
                <a:gd name="connsiteY0" fmla="*/ 100829 h 1628775"/>
                <a:gd name="connsiteX1" fmla="*/ 431029 w 935160"/>
                <a:gd name="connsiteY1" fmla="*/ 0 h 1628775"/>
                <a:gd name="connsiteX2" fmla="*/ 834331 w 935160"/>
                <a:gd name="connsiteY2" fmla="*/ 0 h 1628775"/>
                <a:gd name="connsiteX3" fmla="*/ 935160 w 935160"/>
                <a:gd name="connsiteY3" fmla="*/ 100829 h 1628775"/>
                <a:gd name="connsiteX4" fmla="*/ 935160 w 935160"/>
                <a:gd name="connsiteY4" fmla="*/ 1356496 h 1628775"/>
                <a:gd name="connsiteX5" fmla="*/ 834331 w 935160"/>
                <a:gd name="connsiteY5" fmla="*/ 1457325 h 1628775"/>
                <a:gd name="connsiteX6" fmla="*/ 411979 w 935160"/>
                <a:gd name="connsiteY6" fmla="*/ 1628775 h 1628775"/>
                <a:gd name="connsiteX7" fmla="*/ 330200 w 935160"/>
                <a:gd name="connsiteY7" fmla="*/ 1356496 h 1628775"/>
                <a:gd name="connsiteX8" fmla="*/ 330200 w 935160"/>
                <a:gd name="connsiteY8" fmla="*/ 100829 h 1628775"/>
                <a:gd name="connsiteX0" fmla="*/ 358703 w 963663"/>
                <a:gd name="connsiteY0" fmla="*/ 100829 h 1628775"/>
                <a:gd name="connsiteX1" fmla="*/ 459532 w 963663"/>
                <a:gd name="connsiteY1" fmla="*/ 0 h 1628775"/>
                <a:gd name="connsiteX2" fmla="*/ 862834 w 963663"/>
                <a:gd name="connsiteY2" fmla="*/ 0 h 1628775"/>
                <a:gd name="connsiteX3" fmla="*/ 963663 w 963663"/>
                <a:gd name="connsiteY3" fmla="*/ 100829 h 1628775"/>
                <a:gd name="connsiteX4" fmla="*/ 963663 w 963663"/>
                <a:gd name="connsiteY4" fmla="*/ 1356496 h 1628775"/>
                <a:gd name="connsiteX5" fmla="*/ 862834 w 963663"/>
                <a:gd name="connsiteY5" fmla="*/ 1457325 h 1628775"/>
                <a:gd name="connsiteX6" fmla="*/ 440482 w 963663"/>
                <a:gd name="connsiteY6" fmla="*/ 1628775 h 1628775"/>
                <a:gd name="connsiteX7" fmla="*/ 320603 w 963663"/>
                <a:gd name="connsiteY7" fmla="*/ 1527946 h 1628775"/>
                <a:gd name="connsiteX8" fmla="*/ 358703 w 963663"/>
                <a:gd name="connsiteY8" fmla="*/ 100829 h 1628775"/>
                <a:gd name="connsiteX0" fmla="*/ 320640 w 925600"/>
                <a:gd name="connsiteY0" fmla="*/ 100829 h 1628775"/>
                <a:gd name="connsiteX1" fmla="*/ 421469 w 925600"/>
                <a:gd name="connsiteY1" fmla="*/ 0 h 1628775"/>
                <a:gd name="connsiteX2" fmla="*/ 824771 w 925600"/>
                <a:gd name="connsiteY2" fmla="*/ 0 h 1628775"/>
                <a:gd name="connsiteX3" fmla="*/ 925600 w 925600"/>
                <a:gd name="connsiteY3" fmla="*/ 100829 h 1628775"/>
                <a:gd name="connsiteX4" fmla="*/ 925600 w 925600"/>
                <a:gd name="connsiteY4" fmla="*/ 1356496 h 1628775"/>
                <a:gd name="connsiteX5" fmla="*/ 824771 w 925600"/>
                <a:gd name="connsiteY5" fmla="*/ 1457325 h 1628775"/>
                <a:gd name="connsiteX6" fmla="*/ 402419 w 925600"/>
                <a:gd name="connsiteY6" fmla="*/ 1628775 h 1628775"/>
                <a:gd name="connsiteX7" fmla="*/ 282540 w 925600"/>
                <a:gd name="connsiteY7" fmla="*/ 1527946 h 1628775"/>
                <a:gd name="connsiteX8" fmla="*/ 320640 w 925600"/>
                <a:gd name="connsiteY8" fmla="*/ 100829 h 1628775"/>
                <a:gd name="connsiteX0" fmla="*/ 413286 w 1018246"/>
                <a:gd name="connsiteY0" fmla="*/ 100829 h 1628775"/>
                <a:gd name="connsiteX1" fmla="*/ 514115 w 1018246"/>
                <a:gd name="connsiteY1" fmla="*/ 0 h 1628775"/>
                <a:gd name="connsiteX2" fmla="*/ 917417 w 1018246"/>
                <a:gd name="connsiteY2" fmla="*/ 0 h 1628775"/>
                <a:gd name="connsiteX3" fmla="*/ 1018246 w 1018246"/>
                <a:gd name="connsiteY3" fmla="*/ 100829 h 1628775"/>
                <a:gd name="connsiteX4" fmla="*/ 1018246 w 1018246"/>
                <a:gd name="connsiteY4" fmla="*/ 1356496 h 1628775"/>
                <a:gd name="connsiteX5" fmla="*/ 917417 w 1018246"/>
                <a:gd name="connsiteY5" fmla="*/ 1457325 h 1628775"/>
                <a:gd name="connsiteX6" fmla="*/ 495065 w 1018246"/>
                <a:gd name="connsiteY6" fmla="*/ 1628775 h 1628775"/>
                <a:gd name="connsiteX7" fmla="*/ 375186 w 1018246"/>
                <a:gd name="connsiteY7" fmla="*/ 1527946 h 1628775"/>
                <a:gd name="connsiteX8" fmla="*/ 413286 w 1018246"/>
                <a:gd name="connsiteY8" fmla="*/ 100829 h 1628775"/>
                <a:gd name="connsiteX0" fmla="*/ 431399 w 1007784"/>
                <a:gd name="connsiteY0" fmla="*/ 38248 h 1632869"/>
                <a:gd name="connsiteX1" fmla="*/ 503653 w 1007784"/>
                <a:gd name="connsiteY1" fmla="*/ 4094 h 1632869"/>
                <a:gd name="connsiteX2" fmla="*/ 906955 w 1007784"/>
                <a:gd name="connsiteY2" fmla="*/ 4094 h 1632869"/>
                <a:gd name="connsiteX3" fmla="*/ 1007784 w 1007784"/>
                <a:gd name="connsiteY3" fmla="*/ 104923 h 1632869"/>
                <a:gd name="connsiteX4" fmla="*/ 1007784 w 1007784"/>
                <a:gd name="connsiteY4" fmla="*/ 1360590 h 1632869"/>
                <a:gd name="connsiteX5" fmla="*/ 906955 w 1007784"/>
                <a:gd name="connsiteY5" fmla="*/ 1461419 h 1632869"/>
                <a:gd name="connsiteX6" fmla="*/ 484603 w 1007784"/>
                <a:gd name="connsiteY6" fmla="*/ 1632869 h 1632869"/>
                <a:gd name="connsiteX7" fmla="*/ 364724 w 1007784"/>
                <a:gd name="connsiteY7" fmla="*/ 1532040 h 1632869"/>
                <a:gd name="connsiteX8" fmla="*/ 431399 w 1007784"/>
                <a:gd name="connsiteY8" fmla="*/ 38248 h 163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7784" h="1632869">
                  <a:moveTo>
                    <a:pt x="431399" y="38248"/>
                  </a:moveTo>
                  <a:cubicBezTo>
                    <a:pt x="431399" y="-17438"/>
                    <a:pt x="447967" y="4094"/>
                    <a:pt x="503653" y="4094"/>
                  </a:cubicBezTo>
                  <a:lnTo>
                    <a:pt x="906955" y="4094"/>
                  </a:lnTo>
                  <a:cubicBezTo>
                    <a:pt x="962641" y="4094"/>
                    <a:pt x="1007784" y="49237"/>
                    <a:pt x="1007784" y="104923"/>
                  </a:cubicBezTo>
                  <a:lnTo>
                    <a:pt x="1007784" y="1360590"/>
                  </a:lnTo>
                  <a:cubicBezTo>
                    <a:pt x="1007784" y="1416276"/>
                    <a:pt x="962641" y="1461419"/>
                    <a:pt x="906955" y="1461419"/>
                  </a:cubicBezTo>
                  <a:lnTo>
                    <a:pt x="484603" y="1632869"/>
                  </a:lnTo>
                  <a:cubicBezTo>
                    <a:pt x="428917" y="1632869"/>
                    <a:pt x="364724" y="1587726"/>
                    <a:pt x="364724" y="1532040"/>
                  </a:cubicBezTo>
                  <a:cubicBezTo>
                    <a:pt x="-292501" y="932509"/>
                    <a:pt x="69449" y="209154"/>
                    <a:pt x="431399" y="3824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34">
              <a:extLst>
                <a:ext uri="{FF2B5EF4-FFF2-40B4-BE49-F238E27FC236}">
                  <a16:creationId xmlns:a16="http://schemas.microsoft.com/office/drawing/2014/main" id="{04FD1A17-765A-4D2E-BD84-DD6AEDBC1772}"/>
                </a:ext>
              </a:extLst>
            </p:cNvPr>
            <p:cNvSpPr/>
            <p:nvPr/>
          </p:nvSpPr>
          <p:spPr>
            <a:xfrm>
              <a:off x="3407286" y="5076825"/>
              <a:ext cx="1347859" cy="786463"/>
            </a:xfrm>
            <a:custGeom>
              <a:avLst/>
              <a:gdLst>
                <a:gd name="connsiteX0" fmla="*/ 0 w 1319002"/>
                <a:gd name="connsiteY0" fmla="*/ 0 h 616744"/>
                <a:gd name="connsiteX1" fmla="*/ 1319002 w 1319002"/>
                <a:gd name="connsiteY1" fmla="*/ 0 h 616744"/>
                <a:gd name="connsiteX2" fmla="*/ 1319002 w 1319002"/>
                <a:gd name="connsiteY2" fmla="*/ 616744 h 616744"/>
                <a:gd name="connsiteX3" fmla="*/ 0 w 1319002"/>
                <a:gd name="connsiteY3" fmla="*/ 616744 h 616744"/>
                <a:gd name="connsiteX4" fmla="*/ 0 w 1319002"/>
                <a:gd name="connsiteY4" fmla="*/ 0 h 616744"/>
                <a:gd name="connsiteX0" fmla="*/ 0 w 1321384"/>
                <a:gd name="connsiteY0" fmla="*/ 0 h 671512"/>
                <a:gd name="connsiteX1" fmla="*/ 1321384 w 1321384"/>
                <a:gd name="connsiteY1" fmla="*/ 54768 h 671512"/>
                <a:gd name="connsiteX2" fmla="*/ 1321384 w 1321384"/>
                <a:gd name="connsiteY2" fmla="*/ 671512 h 671512"/>
                <a:gd name="connsiteX3" fmla="*/ 2382 w 1321384"/>
                <a:gd name="connsiteY3" fmla="*/ 671512 h 671512"/>
                <a:gd name="connsiteX4" fmla="*/ 0 w 1321384"/>
                <a:gd name="connsiteY4" fmla="*/ 0 h 671512"/>
                <a:gd name="connsiteX0" fmla="*/ 0 w 1321384"/>
                <a:gd name="connsiteY0" fmla="*/ 0 h 671512"/>
                <a:gd name="connsiteX1" fmla="*/ 1321384 w 1321384"/>
                <a:gd name="connsiteY1" fmla="*/ 54768 h 671512"/>
                <a:gd name="connsiteX2" fmla="*/ 1321384 w 1321384"/>
                <a:gd name="connsiteY2" fmla="*/ 671512 h 671512"/>
                <a:gd name="connsiteX3" fmla="*/ 2382 w 1321384"/>
                <a:gd name="connsiteY3" fmla="*/ 671512 h 671512"/>
                <a:gd name="connsiteX4" fmla="*/ 0 w 1321384"/>
                <a:gd name="connsiteY4" fmla="*/ 0 h 671512"/>
                <a:gd name="connsiteX0" fmla="*/ 0 w 1321384"/>
                <a:gd name="connsiteY0" fmla="*/ 0 h 671512"/>
                <a:gd name="connsiteX1" fmla="*/ 1321384 w 1321384"/>
                <a:gd name="connsiteY1" fmla="*/ 54768 h 671512"/>
                <a:gd name="connsiteX2" fmla="*/ 1321384 w 1321384"/>
                <a:gd name="connsiteY2" fmla="*/ 671512 h 671512"/>
                <a:gd name="connsiteX3" fmla="*/ 2382 w 1321384"/>
                <a:gd name="connsiteY3" fmla="*/ 671512 h 671512"/>
                <a:gd name="connsiteX4" fmla="*/ 0 w 1321384"/>
                <a:gd name="connsiteY4" fmla="*/ 0 h 671512"/>
                <a:gd name="connsiteX0" fmla="*/ 0 w 1321384"/>
                <a:gd name="connsiteY0" fmla="*/ 0 h 671512"/>
                <a:gd name="connsiteX1" fmla="*/ 1321384 w 1321384"/>
                <a:gd name="connsiteY1" fmla="*/ 54768 h 671512"/>
                <a:gd name="connsiteX2" fmla="*/ 1321384 w 1321384"/>
                <a:gd name="connsiteY2" fmla="*/ 671512 h 671512"/>
                <a:gd name="connsiteX3" fmla="*/ 0 w 1321384"/>
                <a:gd name="connsiteY3" fmla="*/ 0 h 671512"/>
                <a:gd name="connsiteX0" fmla="*/ 0 w 1321384"/>
                <a:gd name="connsiteY0" fmla="*/ 0 h 790630"/>
                <a:gd name="connsiteX1" fmla="*/ 1321384 w 1321384"/>
                <a:gd name="connsiteY1" fmla="*/ 54768 h 790630"/>
                <a:gd name="connsiteX2" fmla="*/ 1321384 w 1321384"/>
                <a:gd name="connsiteY2" fmla="*/ 671512 h 790630"/>
                <a:gd name="connsiteX3" fmla="*/ 0 w 1321384"/>
                <a:gd name="connsiteY3" fmla="*/ 0 h 790630"/>
                <a:gd name="connsiteX0" fmla="*/ 0 w 1321384"/>
                <a:gd name="connsiteY0" fmla="*/ 0 h 790630"/>
                <a:gd name="connsiteX1" fmla="*/ 1321384 w 1321384"/>
                <a:gd name="connsiteY1" fmla="*/ 54768 h 790630"/>
                <a:gd name="connsiteX2" fmla="*/ 1321384 w 1321384"/>
                <a:gd name="connsiteY2" fmla="*/ 671512 h 790630"/>
                <a:gd name="connsiteX3" fmla="*/ 0 w 1321384"/>
                <a:gd name="connsiteY3" fmla="*/ 0 h 790630"/>
                <a:gd name="connsiteX0" fmla="*/ 26475 w 1347859"/>
                <a:gd name="connsiteY0" fmla="*/ 0 h 786463"/>
                <a:gd name="connsiteX1" fmla="*/ 1347859 w 1347859"/>
                <a:gd name="connsiteY1" fmla="*/ 54768 h 786463"/>
                <a:gd name="connsiteX2" fmla="*/ 1347859 w 1347859"/>
                <a:gd name="connsiteY2" fmla="*/ 671512 h 786463"/>
                <a:gd name="connsiteX3" fmla="*/ 26475 w 1347859"/>
                <a:gd name="connsiteY3" fmla="*/ 0 h 78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7859" h="786463">
                  <a:moveTo>
                    <a:pt x="26475" y="0"/>
                  </a:moveTo>
                  <a:cubicBezTo>
                    <a:pt x="338349" y="861220"/>
                    <a:pt x="1202673" y="188912"/>
                    <a:pt x="1347859" y="54768"/>
                  </a:cubicBezTo>
                  <a:lnTo>
                    <a:pt x="1347859" y="671512"/>
                  </a:lnTo>
                  <a:cubicBezTo>
                    <a:pt x="-128446" y="1107282"/>
                    <a:pt x="-30745" y="176212"/>
                    <a:pt x="26475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3" name="Rectangle: Rounded Corners 24">
              <a:extLst>
                <a:ext uri="{FF2B5EF4-FFF2-40B4-BE49-F238E27FC236}">
                  <a16:creationId xmlns:a16="http://schemas.microsoft.com/office/drawing/2014/main" id="{659DDD56-2947-479B-A651-51BFEE236184}"/>
                </a:ext>
              </a:extLst>
            </p:cNvPr>
            <p:cNvSpPr/>
            <p:nvPr/>
          </p:nvSpPr>
          <p:spPr>
            <a:xfrm>
              <a:off x="4410392" y="4186907"/>
              <a:ext cx="1007784" cy="1831378"/>
            </a:xfrm>
            <a:custGeom>
              <a:avLst/>
              <a:gdLst>
                <a:gd name="connsiteX0" fmla="*/ 0 w 604960"/>
                <a:gd name="connsiteY0" fmla="*/ 100829 h 1457325"/>
                <a:gd name="connsiteX1" fmla="*/ 100829 w 604960"/>
                <a:gd name="connsiteY1" fmla="*/ 0 h 1457325"/>
                <a:gd name="connsiteX2" fmla="*/ 504131 w 604960"/>
                <a:gd name="connsiteY2" fmla="*/ 0 h 1457325"/>
                <a:gd name="connsiteX3" fmla="*/ 604960 w 604960"/>
                <a:gd name="connsiteY3" fmla="*/ 100829 h 1457325"/>
                <a:gd name="connsiteX4" fmla="*/ 604960 w 604960"/>
                <a:gd name="connsiteY4" fmla="*/ 1356496 h 1457325"/>
                <a:gd name="connsiteX5" fmla="*/ 504131 w 604960"/>
                <a:gd name="connsiteY5" fmla="*/ 1457325 h 1457325"/>
                <a:gd name="connsiteX6" fmla="*/ 100829 w 604960"/>
                <a:gd name="connsiteY6" fmla="*/ 1457325 h 1457325"/>
                <a:gd name="connsiteX7" fmla="*/ 0 w 604960"/>
                <a:gd name="connsiteY7" fmla="*/ 1356496 h 1457325"/>
                <a:gd name="connsiteX8" fmla="*/ 0 w 604960"/>
                <a:gd name="connsiteY8" fmla="*/ 100829 h 1457325"/>
                <a:gd name="connsiteX0" fmla="*/ 330200 w 935160"/>
                <a:gd name="connsiteY0" fmla="*/ 100829 h 1457325"/>
                <a:gd name="connsiteX1" fmla="*/ 431029 w 935160"/>
                <a:gd name="connsiteY1" fmla="*/ 0 h 1457325"/>
                <a:gd name="connsiteX2" fmla="*/ 834331 w 935160"/>
                <a:gd name="connsiteY2" fmla="*/ 0 h 1457325"/>
                <a:gd name="connsiteX3" fmla="*/ 935160 w 935160"/>
                <a:gd name="connsiteY3" fmla="*/ 100829 h 1457325"/>
                <a:gd name="connsiteX4" fmla="*/ 935160 w 935160"/>
                <a:gd name="connsiteY4" fmla="*/ 1356496 h 1457325"/>
                <a:gd name="connsiteX5" fmla="*/ 834331 w 935160"/>
                <a:gd name="connsiteY5" fmla="*/ 1457325 h 1457325"/>
                <a:gd name="connsiteX6" fmla="*/ 431029 w 935160"/>
                <a:gd name="connsiteY6" fmla="*/ 1457325 h 1457325"/>
                <a:gd name="connsiteX7" fmla="*/ 330200 w 935160"/>
                <a:gd name="connsiteY7" fmla="*/ 1356496 h 1457325"/>
                <a:gd name="connsiteX8" fmla="*/ 330200 w 935160"/>
                <a:gd name="connsiteY8" fmla="*/ 100829 h 1457325"/>
                <a:gd name="connsiteX0" fmla="*/ 330200 w 935160"/>
                <a:gd name="connsiteY0" fmla="*/ 100829 h 1628775"/>
                <a:gd name="connsiteX1" fmla="*/ 431029 w 935160"/>
                <a:gd name="connsiteY1" fmla="*/ 0 h 1628775"/>
                <a:gd name="connsiteX2" fmla="*/ 834331 w 935160"/>
                <a:gd name="connsiteY2" fmla="*/ 0 h 1628775"/>
                <a:gd name="connsiteX3" fmla="*/ 935160 w 935160"/>
                <a:gd name="connsiteY3" fmla="*/ 100829 h 1628775"/>
                <a:gd name="connsiteX4" fmla="*/ 935160 w 935160"/>
                <a:gd name="connsiteY4" fmla="*/ 1356496 h 1628775"/>
                <a:gd name="connsiteX5" fmla="*/ 834331 w 935160"/>
                <a:gd name="connsiteY5" fmla="*/ 1457325 h 1628775"/>
                <a:gd name="connsiteX6" fmla="*/ 411979 w 935160"/>
                <a:gd name="connsiteY6" fmla="*/ 1628775 h 1628775"/>
                <a:gd name="connsiteX7" fmla="*/ 330200 w 935160"/>
                <a:gd name="connsiteY7" fmla="*/ 1356496 h 1628775"/>
                <a:gd name="connsiteX8" fmla="*/ 330200 w 935160"/>
                <a:gd name="connsiteY8" fmla="*/ 100829 h 1628775"/>
                <a:gd name="connsiteX0" fmla="*/ 358703 w 963663"/>
                <a:gd name="connsiteY0" fmla="*/ 100829 h 1628775"/>
                <a:gd name="connsiteX1" fmla="*/ 459532 w 963663"/>
                <a:gd name="connsiteY1" fmla="*/ 0 h 1628775"/>
                <a:gd name="connsiteX2" fmla="*/ 862834 w 963663"/>
                <a:gd name="connsiteY2" fmla="*/ 0 h 1628775"/>
                <a:gd name="connsiteX3" fmla="*/ 963663 w 963663"/>
                <a:gd name="connsiteY3" fmla="*/ 100829 h 1628775"/>
                <a:gd name="connsiteX4" fmla="*/ 963663 w 963663"/>
                <a:gd name="connsiteY4" fmla="*/ 1356496 h 1628775"/>
                <a:gd name="connsiteX5" fmla="*/ 862834 w 963663"/>
                <a:gd name="connsiteY5" fmla="*/ 1457325 h 1628775"/>
                <a:gd name="connsiteX6" fmla="*/ 440482 w 963663"/>
                <a:gd name="connsiteY6" fmla="*/ 1628775 h 1628775"/>
                <a:gd name="connsiteX7" fmla="*/ 320603 w 963663"/>
                <a:gd name="connsiteY7" fmla="*/ 1527946 h 1628775"/>
                <a:gd name="connsiteX8" fmla="*/ 358703 w 963663"/>
                <a:gd name="connsiteY8" fmla="*/ 100829 h 1628775"/>
                <a:gd name="connsiteX0" fmla="*/ 320640 w 925600"/>
                <a:gd name="connsiteY0" fmla="*/ 100829 h 1628775"/>
                <a:gd name="connsiteX1" fmla="*/ 421469 w 925600"/>
                <a:gd name="connsiteY1" fmla="*/ 0 h 1628775"/>
                <a:gd name="connsiteX2" fmla="*/ 824771 w 925600"/>
                <a:gd name="connsiteY2" fmla="*/ 0 h 1628775"/>
                <a:gd name="connsiteX3" fmla="*/ 925600 w 925600"/>
                <a:gd name="connsiteY3" fmla="*/ 100829 h 1628775"/>
                <a:gd name="connsiteX4" fmla="*/ 925600 w 925600"/>
                <a:gd name="connsiteY4" fmla="*/ 1356496 h 1628775"/>
                <a:gd name="connsiteX5" fmla="*/ 824771 w 925600"/>
                <a:gd name="connsiteY5" fmla="*/ 1457325 h 1628775"/>
                <a:gd name="connsiteX6" fmla="*/ 402419 w 925600"/>
                <a:gd name="connsiteY6" fmla="*/ 1628775 h 1628775"/>
                <a:gd name="connsiteX7" fmla="*/ 282540 w 925600"/>
                <a:gd name="connsiteY7" fmla="*/ 1527946 h 1628775"/>
                <a:gd name="connsiteX8" fmla="*/ 320640 w 925600"/>
                <a:gd name="connsiteY8" fmla="*/ 100829 h 1628775"/>
                <a:gd name="connsiteX0" fmla="*/ 413286 w 1018246"/>
                <a:gd name="connsiteY0" fmla="*/ 100829 h 1628775"/>
                <a:gd name="connsiteX1" fmla="*/ 514115 w 1018246"/>
                <a:gd name="connsiteY1" fmla="*/ 0 h 1628775"/>
                <a:gd name="connsiteX2" fmla="*/ 917417 w 1018246"/>
                <a:gd name="connsiteY2" fmla="*/ 0 h 1628775"/>
                <a:gd name="connsiteX3" fmla="*/ 1018246 w 1018246"/>
                <a:gd name="connsiteY3" fmla="*/ 100829 h 1628775"/>
                <a:gd name="connsiteX4" fmla="*/ 1018246 w 1018246"/>
                <a:gd name="connsiteY4" fmla="*/ 1356496 h 1628775"/>
                <a:gd name="connsiteX5" fmla="*/ 917417 w 1018246"/>
                <a:gd name="connsiteY5" fmla="*/ 1457325 h 1628775"/>
                <a:gd name="connsiteX6" fmla="*/ 495065 w 1018246"/>
                <a:gd name="connsiteY6" fmla="*/ 1628775 h 1628775"/>
                <a:gd name="connsiteX7" fmla="*/ 375186 w 1018246"/>
                <a:gd name="connsiteY7" fmla="*/ 1527946 h 1628775"/>
                <a:gd name="connsiteX8" fmla="*/ 413286 w 1018246"/>
                <a:gd name="connsiteY8" fmla="*/ 100829 h 1628775"/>
                <a:gd name="connsiteX0" fmla="*/ 431399 w 1007784"/>
                <a:gd name="connsiteY0" fmla="*/ 38248 h 1632869"/>
                <a:gd name="connsiteX1" fmla="*/ 503653 w 1007784"/>
                <a:gd name="connsiteY1" fmla="*/ 4094 h 1632869"/>
                <a:gd name="connsiteX2" fmla="*/ 906955 w 1007784"/>
                <a:gd name="connsiteY2" fmla="*/ 4094 h 1632869"/>
                <a:gd name="connsiteX3" fmla="*/ 1007784 w 1007784"/>
                <a:gd name="connsiteY3" fmla="*/ 104923 h 1632869"/>
                <a:gd name="connsiteX4" fmla="*/ 1007784 w 1007784"/>
                <a:gd name="connsiteY4" fmla="*/ 1360590 h 1632869"/>
                <a:gd name="connsiteX5" fmla="*/ 906955 w 1007784"/>
                <a:gd name="connsiteY5" fmla="*/ 1461419 h 1632869"/>
                <a:gd name="connsiteX6" fmla="*/ 484603 w 1007784"/>
                <a:gd name="connsiteY6" fmla="*/ 1632869 h 1632869"/>
                <a:gd name="connsiteX7" fmla="*/ 364724 w 1007784"/>
                <a:gd name="connsiteY7" fmla="*/ 1532040 h 1632869"/>
                <a:gd name="connsiteX8" fmla="*/ 431399 w 1007784"/>
                <a:gd name="connsiteY8" fmla="*/ 38248 h 1632869"/>
                <a:gd name="connsiteX0" fmla="*/ 431399 w 1007784"/>
                <a:gd name="connsiteY0" fmla="*/ 38248 h 1661606"/>
                <a:gd name="connsiteX1" fmla="*/ 503653 w 1007784"/>
                <a:gd name="connsiteY1" fmla="*/ 4094 h 1661606"/>
                <a:gd name="connsiteX2" fmla="*/ 906955 w 1007784"/>
                <a:gd name="connsiteY2" fmla="*/ 4094 h 1661606"/>
                <a:gd name="connsiteX3" fmla="*/ 1007784 w 1007784"/>
                <a:gd name="connsiteY3" fmla="*/ 104923 h 1661606"/>
                <a:gd name="connsiteX4" fmla="*/ 1007784 w 1007784"/>
                <a:gd name="connsiteY4" fmla="*/ 1360590 h 1661606"/>
                <a:gd name="connsiteX5" fmla="*/ 906955 w 1007784"/>
                <a:gd name="connsiteY5" fmla="*/ 1461419 h 1661606"/>
                <a:gd name="connsiteX6" fmla="*/ 596280 w 1007784"/>
                <a:gd name="connsiteY6" fmla="*/ 1661606 h 1661606"/>
                <a:gd name="connsiteX7" fmla="*/ 364724 w 1007784"/>
                <a:gd name="connsiteY7" fmla="*/ 1532040 h 1661606"/>
                <a:gd name="connsiteX8" fmla="*/ 431399 w 1007784"/>
                <a:gd name="connsiteY8" fmla="*/ 38248 h 1661606"/>
                <a:gd name="connsiteX0" fmla="*/ 431399 w 1007784"/>
                <a:gd name="connsiteY0" fmla="*/ 38248 h 1661614"/>
                <a:gd name="connsiteX1" fmla="*/ 503653 w 1007784"/>
                <a:gd name="connsiteY1" fmla="*/ 4094 h 1661614"/>
                <a:gd name="connsiteX2" fmla="*/ 906955 w 1007784"/>
                <a:gd name="connsiteY2" fmla="*/ 4094 h 1661614"/>
                <a:gd name="connsiteX3" fmla="*/ 1007784 w 1007784"/>
                <a:gd name="connsiteY3" fmla="*/ 104923 h 1661614"/>
                <a:gd name="connsiteX4" fmla="*/ 1007784 w 1007784"/>
                <a:gd name="connsiteY4" fmla="*/ 1360590 h 1661614"/>
                <a:gd name="connsiteX5" fmla="*/ 906955 w 1007784"/>
                <a:gd name="connsiteY5" fmla="*/ 1461419 h 1661614"/>
                <a:gd name="connsiteX6" fmla="*/ 643449 w 1007784"/>
                <a:gd name="connsiteY6" fmla="*/ 1532514 h 1661614"/>
                <a:gd name="connsiteX7" fmla="*/ 596280 w 1007784"/>
                <a:gd name="connsiteY7" fmla="*/ 1661606 h 1661614"/>
                <a:gd name="connsiteX8" fmla="*/ 364724 w 1007784"/>
                <a:gd name="connsiteY8" fmla="*/ 1532040 h 1661614"/>
                <a:gd name="connsiteX9" fmla="*/ 431399 w 1007784"/>
                <a:gd name="connsiteY9" fmla="*/ 38248 h 1661614"/>
                <a:gd name="connsiteX0" fmla="*/ 431399 w 1007784"/>
                <a:gd name="connsiteY0" fmla="*/ 38248 h 1661614"/>
                <a:gd name="connsiteX1" fmla="*/ 503653 w 1007784"/>
                <a:gd name="connsiteY1" fmla="*/ 4094 h 1661614"/>
                <a:gd name="connsiteX2" fmla="*/ 906955 w 1007784"/>
                <a:gd name="connsiteY2" fmla="*/ 4094 h 1661614"/>
                <a:gd name="connsiteX3" fmla="*/ 1007784 w 1007784"/>
                <a:gd name="connsiteY3" fmla="*/ 104923 h 1661614"/>
                <a:gd name="connsiteX4" fmla="*/ 1007784 w 1007784"/>
                <a:gd name="connsiteY4" fmla="*/ 1360590 h 1661614"/>
                <a:gd name="connsiteX5" fmla="*/ 869729 w 1007784"/>
                <a:gd name="connsiteY5" fmla="*/ 1507399 h 1661614"/>
                <a:gd name="connsiteX6" fmla="*/ 643449 w 1007784"/>
                <a:gd name="connsiteY6" fmla="*/ 1532514 h 1661614"/>
                <a:gd name="connsiteX7" fmla="*/ 596280 w 1007784"/>
                <a:gd name="connsiteY7" fmla="*/ 1661606 h 1661614"/>
                <a:gd name="connsiteX8" fmla="*/ 364724 w 1007784"/>
                <a:gd name="connsiteY8" fmla="*/ 1532040 h 1661614"/>
                <a:gd name="connsiteX9" fmla="*/ 431399 w 1007784"/>
                <a:gd name="connsiteY9" fmla="*/ 38248 h 1661614"/>
                <a:gd name="connsiteX0" fmla="*/ 431399 w 1007784"/>
                <a:gd name="connsiteY0" fmla="*/ 38248 h 1661614"/>
                <a:gd name="connsiteX1" fmla="*/ 503653 w 1007784"/>
                <a:gd name="connsiteY1" fmla="*/ 4094 h 1661614"/>
                <a:gd name="connsiteX2" fmla="*/ 906955 w 1007784"/>
                <a:gd name="connsiteY2" fmla="*/ 4094 h 1661614"/>
                <a:gd name="connsiteX3" fmla="*/ 1007784 w 1007784"/>
                <a:gd name="connsiteY3" fmla="*/ 104923 h 1661614"/>
                <a:gd name="connsiteX4" fmla="*/ 1007784 w 1007784"/>
                <a:gd name="connsiteY4" fmla="*/ 1360590 h 1661614"/>
                <a:gd name="connsiteX5" fmla="*/ 795278 w 1007784"/>
                <a:gd name="connsiteY5" fmla="*/ 1553379 h 1661614"/>
                <a:gd name="connsiteX6" fmla="*/ 643449 w 1007784"/>
                <a:gd name="connsiteY6" fmla="*/ 1532514 h 1661614"/>
                <a:gd name="connsiteX7" fmla="*/ 596280 w 1007784"/>
                <a:gd name="connsiteY7" fmla="*/ 1661606 h 1661614"/>
                <a:gd name="connsiteX8" fmla="*/ 364724 w 1007784"/>
                <a:gd name="connsiteY8" fmla="*/ 1532040 h 1661614"/>
                <a:gd name="connsiteX9" fmla="*/ 431399 w 1007784"/>
                <a:gd name="connsiteY9" fmla="*/ 38248 h 1661614"/>
                <a:gd name="connsiteX0" fmla="*/ 431399 w 1007784"/>
                <a:gd name="connsiteY0" fmla="*/ 38248 h 1661614"/>
                <a:gd name="connsiteX1" fmla="*/ 503653 w 1007784"/>
                <a:gd name="connsiteY1" fmla="*/ 4094 h 1661614"/>
                <a:gd name="connsiteX2" fmla="*/ 906955 w 1007784"/>
                <a:gd name="connsiteY2" fmla="*/ 4094 h 1661614"/>
                <a:gd name="connsiteX3" fmla="*/ 1007784 w 1007784"/>
                <a:gd name="connsiteY3" fmla="*/ 104923 h 1661614"/>
                <a:gd name="connsiteX4" fmla="*/ 1007784 w 1007784"/>
                <a:gd name="connsiteY4" fmla="*/ 1360590 h 1661614"/>
                <a:gd name="connsiteX5" fmla="*/ 841985 w 1007784"/>
                <a:gd name="connsiteY5" fmla="*/ 1440554 h 1661614"/>
                <a:gd name="connsiteX6" fmla="*/ 795278 w 1007784"/>
                <a:gd name="connsiteY6" fmla="*/ 1553379 h 1661614"/>
                <a:gd name="connsiteX7" fmla="*/ 643449 w 1007784"/>
                <a:gd name="connsiteY7" fmla="*/ 1532514 h 1661614"/>
                <a:gd name="connsiteX8" fmla="*/ 596280 w 1007784"/>
                <a:gd name="connsiteY8" fmla="*/ 1661606 h 1661614"/>
                <a:gd name="connsiteX9" fmla="*/ 364724 w 1007784"/>
                <a:gd name="connsiteY9" fmla="*/ 1532040 h 1661614"/>
                <a:gd name="connsiteX10" fmla="*/ 431399 w 1007784"/>
                <a:gd name="connsiteY10" fmla="*/ 38248 h 1661614"/>
                <a:gd name="connsiteX0" fmla="*/ 431399 w 1007784"/>
                <a:gd name="connsiteY0" fmla="*/ 38248 h 1661614"/>
                <a:gd name="connsiteX1" fmla="*/ 503653 w 1007784"/>
                <a:gd name="connsiteY1" fmla="*/ 4094 h 1661614"/>
                <a:gd name="connsiteX2" fmla="*/ 906955 w 1007784"/>
                <a:gd name="connsiteY2" fmla="*/ 4094 h 1661614"/>
                <a:gd name="connsiteX3" fmla="*/ 1007784 w 1007784"/>
                <a:gd name="connsiteY3" fmla="*/ 104923 h 1661614"/>
                <a:gd name="connsiteX4" fmla="*/ 1007784 w 1007784"/>
                <a:gd name="connsiteY4" fmla="*/ 1360590 h 1661614"/>
                <a:gd name="connsiteX5" fmla="*/ 841985 w 1007784"/>
                <a:gd name="connsiteY5" fmla="*/ 1440554 h 1661614"/>
                <a:gd name="connsiteX6" fmla="*/ 795278 w 1007784"/>
                <a:gd name="connsiteY6" fmla="*/ 1553379 h 1661614"/>
                <a:gd name="connsiteX7" fmla="*/ 643449 w 1007784"/>
                <a:gd name="connsiteY7" fmla="*/ 1532514 h 1661614"/>
                <a:gd name="connsiteX8" fmla="*/ 484604 w 1007784"/>
                <a:gd name="connsiteY8" fmla="*/ 1661606 h 1661614"/>
                <a:gd name="connsiteX9" fmla="*/ 364724 w 1007784"/>
                <a:gd name="connsiteY9" fmla="*/ 1532040 h 1661614"/>
                <a:gd name="connsiteX10" fmla="*/ 431399 w 1007784"/>
                <a:gd name="connsiteY10" fmla="*/ 38248 h 1661614"/>
                <a:gd name="connsiteX0" fmla="*/ 431399 w 1007784"/>
                <a:gd name="connsiteY0" fmla="*/ 38248 h 1661615"/>
                <a:gd name="connsiteX1" fmla="*/ 503653 w 1007784"/>
                <a:gd name="connsiteY1" fmla="*/ 4094 h 1661615"/>
                <a:gd name="connsiteX2" fmla="*/ 906955 w 1007784"/>
                <a:gd name="connsiteY2" fmla="*/ 4094 h 1661615"/>
                <a:gd name="connsiteX3" fmla="*/ 1007784 w 1007784"/>
                <a:gd name="connsiteY3" fmla="*/ 104923 h 1661615"/>
                <a:gd name="connsiteX4" fmla="*/ 1007784 w 1007784"/>
                <a:gd name="connsiteY4" fmla="*/ 1360590 h 1661615"/>
                <a:gd name="connsiteX5" fmla="*/ 841985 w 1007784"/>
                <a:gd name="connsiteY5" fmla="*/ 1440554 h 1661615"/>
                <a:gd name="connsiteX6" fmla="*/ 795278 w 1007784"/>
                <a:gd name="connsiteY6" fmla="*/ 1553379 h 1661615"/>
                <a:gd name="connsiteX7" fmla="*/ 587611 w 1007784"/>
                <a:gd name="connsiteY7" fmla="*/ 1544009 h 1661615"/>
                <a:gd name="connsiteX8" fmla="*/ 484604 w 1007784"/>
                <a:gd name="connsiteY8" fmla="*/ 1661606 h 1661615"/>
                <a:gd name="connsiteX9" fmla="*/ 364724 w 1007784"/>
                <a:gd name="connsiteY9" fmla="*/ 1532040 h 1661615"/>
                <a:gd name="connsiteX10" fmla="*/ 431399 w 1007784"/>
                <a:gd name="connsiteY10" fmla="*/ 38248 h 1661615"/>
                <a:gd name="connsiteX0" fmla="*/ 431399 w 1007784"/>
                <a:gd name="connsiteY0" fmla="*/ 38248 h 1661615"/>
                <a:gd name="connsiteX1" fmla="*/ 503653 w 1007784"/>
                <a:gd name="connsiteY1" fmla="*/ 4094 h 1661615"/>
                <a:gd name="connsiteX2" fmla="*/ 906955 w 1007784"/>
                <a:gd name="connsiteY2" fmla="*/ 4094 h 1661615"/>
                <a:gd name="connsiteX3" fmla="*/ 1007784 w 1007784"/>
                <a:gd name="connsiteY3" fmla="*/ 104923 h 1661615"/>
                <a:gd name="connsiteX4" fmla="*/ 1007784 w 1007784"/>
                <a:gd name="connsiteY4" fmla="*/ 1360590 h 1661615"/>
                <a:gd name="connsiteX5" fmla="*/ 841985 w 1007784"/>
                <a:gd name="connsiteY5" fmla="*/ 1440554 h 1661615"/>
                <a:gd name="connsiteX6" fmla="*/ 733236 w 1007784"/>
                <a:gd name="connsiteY6" fmla="*/ 1622348 h 1661615"/>
                <a:gd name="connsiteX7" fmla="*/ 587611 w 1007784"/>
                <a:gd name="connsiteY7" fmla="*/ 1544009 h 1661615"/>
                <a:gd name="connsiteX8" fmla="*/ 484604 w 1007784"/>
                <a:gd name="connsiteY8" fmla="*/ 1661606 h 1661615"/>
                <a:gd name="connsiteX9" fmla="*/ 364724 w 1007784"/>
                <a:gd name="connsiteY9" fmla="*/ 1532040 h 1661615"/>
                <a:gd name="connsiteX10" fmla="*/ 431399 w 1007784"/>
                <a:gd name="connsiteY10" fmla="*/ 38248 h 1661615"/>
                <a:gd name="connsiteX0" fmla="*/ 431399 w 1007784"/>
                <a:gd name="connsiteY0" fmla="*/ 38248 h 1693861"/>
                <a:gd name="connsiteX1" fmla="*/ 503653 w 1007784"/>
                <a:gd name="connsiteY1" fmla="*/ 4094 h 1693861"/>
                <a:gd name="connsiteX2" fmla="*/ 906955 w 1007784"/>
                <a:gd name="connsiteY2" fmla="*/ 4094 h 1693861"/>
                <a:gd name="connsiteX3" fmla="*/ 1007784 w 1007784"/>
                <a:gd name="connsiteY3" fmla="*/ 104923 h 1693861"/>
                <a:gd name="connsiteX4" fmla="*/ 1007784 w 1007784"/>
                <a:gd name="connsiteY4" fmla="*/ 1360590 h 1693861"/>
                <a:gd name="connsiteX5" fmla="*/ 866802 w 1007784"/>
                <a:gd name="connsiteY5" fmla="*/ 1687693 h 1693861"/>
                <a:gd name="connsiteX6" fmla="*/ 733236 w 1007784"/>
                <a:gd name="connsiteY6" fmla="*/ 1622348 h 1693861"/>
                <a:gd name="connsiteX7" fmla="*/ 587611 w 1007784"/>
                <a:gd name="connsiteY7" fmla="*/ 1544009 h 1693861"/>
                <a:gd name="connsiteX8" fmla="*/ 484604 w 1007784"/>
                <a:gd name="connsiteY8" fmla="*/ 1661606 h 1693861"/>
                <a:gd name="connsiteX9" fmla="*/ 364724 w 1007784"/>
                <a:gd name="connsiteY9" fmla="*/ 1532040 h 1693861"/>
                <a:gd name="connsiteX10" fmla="*/ 431399 w 1007784"/>
                <a:gd name="connsiteY10" fmla="*/ 38248 h 1693861"/>
                <a:gd name="connsiteX0" fmla="*/ 431399 w 1007784"/>
                <a:gd name="connsiteY0" fmla="*/ 38248 h 1691252"/>
                <a:gd name="connsiteX1" fmla="*/ 503653 w 1007784"/>
                <a:gd name="connsiteY1" fmla="*/ 4094 h 1691252"/>
                <a:gd name="connsiteX2" fmla="*/ 906955 w 1007784"/>
                <a:gd name="connsiteY2" fmla="*/ 4094 h 1691252"/>
                <a:gd name="connsiteX3" fmla="*/ 1007784 w 1007784"/>
                <a:gd name="connsiteY3" fmla="*/ 104923 h 1691252"/>
                <a:gd name="connsiteX4" fmla="*/ 1007784 w 1007784"/>
                <a:gd name="connsiteY4" fmla="*/ 1360590 h 1691252"/>
                <a:gd name="connsiteX5" fmla="*/ 866802 w 1007784"/>
                <a:gd name="connsiteY5" fmla="*/ 1687693 h 1691252"/>
                <a:gd name="connsiteX6" fmla="*/ 751849 w 1007784"/>
                <a:gd name="connsiteY6" fmla="*/ 1530389 h 1691252"/>
                <a:gd name="connsiteX7" fmla="*/ 587611 w 1007784"/>
                <a:gd name="connsiteY7" fmla="*/ 1544009 h 1691252"/>
                <a:gd name="connsiteX8" fmla="*/ 484604 w 1007784"/>
                <a:gd name="connsiteY8" fmla="*/ 1661606 h 1691252"/>
                <a:gd name="connsiteX9" fmla="*/ 364724 w 1007784"/>
                <a:gd name="connsiteY9" fmla="*/ 1532040 h 1691252"/>
                <a:gd name="connsiteX10" fmla="*/ 431399 w 1007784"/>
                <a:gd name="connsiteY10" fmla="*/ 38248 h 1691252"/>
                <a:gd name="connsiteX0" fmla="*/ 431399 w 1007784"/>
                <a:gd name="connsiteY0" fmla="*/ 38248 h 1691252"/>
                <a:gd name="connsiteX1" fmla="*/ 503653 w 1007784"/>
                <a:gd name="connsiteY1" fmla="*/ 4094 h 1691252"/>
                <a:gd name="connsiteX2" fmla="*/ 906955 w 1007784"/>
                <a:gd name="connsiteY2" fmla="*/ 4094 h 1691252"/>
                <a:gd name="connsiteX3" fmla="*/ 1007784 w 1007784"/>
                <a:gd name="connsiteY3" fmla="*/ 104923 h 1691252"/>
                <a:gd name="connsiteX4" fmla="*/ 1007784 w 1007784"/>
                <a:gd name="connsiteY4" fmla="*/ 1360590 h 1691252"/>
                <a:gd name="connsiteX5" fmla="*/ 866802 w 1007784"/>
                <a:gd name="connsiteY5" fmla="*/ 1687693 h 1691252"/>
                <a:gd name="connsiteX6" fmla="*/ 751849 w 1007784"/>
                <a:gd name="connsiteY6" fmla="*/ 1530389 h 1691252"/>
                <a:gd name="connsiteX7" fmla="*/ 624837 w 1007784"/>
                <a:gd name="connsiteY7" fmla="*/ 1676200 h 1691252"/>
                <a:gd name="connsiteX8" fmla="*/ 484604 w 1007784"/>
                <a:gd name="connsiteY8" fmla="*/ 1661606 h 1691252"/>
                <a:gd name="connsiteX9" fmla="*/ 364724 w 1007784"/>
                <a:gd name="connsiteY9" fmla="*/ 1532040 h 1691252"/>
                <a:gd name="connsiteX10" fmla="*/ 431399 w 1007784"/>
                <a:gd name="connsiteY10" fmla="*/ 38248 h 1691252"/>
                <a:gd name="connsiteX0" fmla="*/ 431399 w 1007784"/>
                <a:gd name="connsiteY0" fmla="*/ 38248 h 1691252"/>
                <a:gd name="connsiteX1" fmla="*/ 503653 w 1007784"/>
                <a:gd name="connsiteY1" fmla="*/ 4094 h 1691252"/>
                <a:gd name="connsiteX2" fmla="*/ 906955 w 1007784"/>
                <a:gd name="connsiteY2" fmla="*/ 4094 h 1691252"/>
                <a:gd name="connsiteX3" fmla="*/ 1007784 w 1007784"/>
                <a:gd name="connsiteY3" fmla="*/ 104923 h 1691252"/>
                <a:gd name="connsiteX4" fmla="*/ 1007784 w 1007784"/>
                <a:gd name="connsiteY4" fmla="*/ 1360590 h 1691252"/>
                <a:gd name="connsiteX5" fmla="*/ 866802 w 1007784"/>
                <a:gd name="connsiteY5" fmla="*/ 1687693 h 1691252"/>
                <a:gd name="connsiteX6" fmla="*/ 751849 w 1007784"/>
                <a:gd name="connsiteY6" fmla="*/ 1530389 h 1691252"/>
                <a:gd name="connsiteX7" fmla="*/ 624837 w 1007784"/>
                <a:gd name="connsiteY7" fmla="*/ 1676200 h 1691252"/>
                <a:gd name="connsiteX8" fmla="*/ 540442 w 1007784"/>
                <a:gd name="connsiteY8" fmla="*/ 1540910 h 1691252"/>
                <a:gd name="connsiteX9" fmla="*/ 364724 w 1007784"/>
                <a:gd name="connsiteY9" fmla="*/ 1532040 h 1691252"/>
                <a:gd name="connsiteX10" fmla="*/ 431399 w 1007784"/>
                <a:gd name="connsiteY10" fmla="*/ 38248 h 1691252"/>
                <a:gd name="connsiteX0" fmla="*/ 431399 w 1007784"/>
                <a:gd name="connsiteY0" fmla="*/ 38248 h 1691252"/>
                <a:gd name="connsiteX1" fmla="*/ 503653 w 1007784"/>
                <a:gd name="connsiteY1" fmla="*/ 4094 h 1691252"/>
                <a:gd name="connsiteX2" fmla="*/ 906955 w 1007784"/>
                <a:gd name="connsiteY2" fmla="*/ 4094 h 1691252"/>
                <a:gd name="connsiteX3" fmla="*/ 1007784 w 1007784"/>
                <a:gd name="connsiteY3" fmla="*/ 104923 h 1691252"/>
                <a:gd name="connsiteX4" fmla="*/ 1007784 w 1007784"/>
                <a:gd name="connsiteY4" fmla="*/ 1360590 h 1691252"/>
                <a:gd name="connsiteX5" fmla="*/ 866802 w 1007784"/>
                <a:gd name="connsiteY5" fmla="*/ 1687693 h 1691252"/>
                <a:gd name="connsiteX6" fmla="*/ 751849 w 1007784"/>
                <a:gd name="connsiteY6" fmla="*/ 1530389 h 1691252"/>
                <a:gd name="connsiteX7" fmla="*/ 624837 w 1007784"/>
                <a:gd name="connsiteY7" fmla="*/ 1676200 h 1691252"/>
                <a:gd name="connsiteX8" fmla="*/ 540442 w 1007784"/>
                <a:gd name="connsiteY8" fmla="*/ 1540910 h 1691252"/>
                <a:gd name="connsiteX9" fmla="*/ 364724 w 1007784"/>
                <a:gd name="connsiteY9" fmla="*/ 1532040 h 1691252"/>
                <a:gd name="connsiteX10" fmla="*/ 431399 w 1007784"/>
                <a:gd name="connsiteY10" fmla="*/ 38248 h 1691252"/>
                <a:gd name="connsiteX0" fmla="*/ 431399 w 1007784"/>
                <a:gd name="connsiteY0" fmla="*/ 38248 h 1691252"/>
                <a:gd name="connsiteX1" fmla="*/ 503653 w 1007784"/>
                <a:gd name="connsiteY1" fmla="*/ 4094 h 1691252"/>
                <a:gd name="connsiteX2" fmla="*/ 906955 w 1007784"/>
                <a:gd name="connsiteY2" fmla="*/ 4094 h 1691252"/>
                <a:gd name="connsiteX3" fmla="*/ 1007784 w 1007784"/>
                <a:gd name="connsiteY3" fmla="*/ 104923 h 1691252"/>
                <a:gd name="connsiteX4" fmla="*/ 1007784 w 1007784"/>
                <a:gd name="connsiteY4" fmla="*/ 1360590 h 1691252"/>
                <a:gd name="connsiteX5" fmla="*/ 866802 w 1007784"/>
                <a:gd name="connsiteY5" fmla="*/ 1687693 h 1691252"/>
                <a:gd name="connsiteX6" fmla="*/ 751849 w 1007784"/>
                <a:gd name="connsiteY6" fmla="*/ 1530389 h 1691252"/>
                <a:gd name="connsiteX7" fmla="*/ 624837 w 1007784"/>
                <a:gd name="connsiteY7" fmla="*/ 1676200 h 1691252"/>
                <a:gd name="connsiteX8" fmla="*/ 540442 w 1007784"/>
                <a:gd name="connsiteY8" fmla="*/ 1540910 h 1691252"/>
                <a:gd name="connsiteX9" fmla="*/ 364724 w 1007784"/>
                <a:gd name="connsiteY9" fmla="*/ 1532040 h 1691252"/>
                <a:gd name="connsiteX10" fmla="*/ 431399 w 1007784"/>
                <a:gd name="connsiteY10" fmla="*/ 38248 h 1691252"/>
                <a:gd name="connsiteX0" fmla="*/ 431399 w 1007784"/>
                <a:gd name="connsiteY0" fmla="*/ 38248 h 1785725"/>
                <a:gd name="connsiteX1" fmla="*/ 503653 w 1007784"/>
                <a:gd name="connsiteY1" fmla="*/ 4094 h 1785725"/>
                <a:gd name="connsiteX2" fmla="*/ 906955 w 1007784"/>
                <a:gd name="connsiteY2" fmla="*/ 4094 h 1785725"/>
                <a:gd name="connsiteX3" fmla="*/ 1007784 w 1007784"/>
                <a:gd name="connsiteY3" fmla="*/ 104923 h 1785725"/>
                <a:gd name="connsiteX4" fmla="*/ 1007784 w 1007784"/>
                <a:gd name="connsiteY4" fmla="*/ 1360590 h 1785725"/>
                <a:gd name="connsiteX5" fmla="*/ 866802 w 1007784"/>
                <a:gd name="connsiteY5" fmla="*/ 1687693 h 1785725"/>
                <a:gd name="connsiteX6" fmla="*/ 751849 w 1007784"/>
                <a:gd name="connsiteY6" fmla="*/ 1530389 h 1785725"/>
                <a:gd name="connsiteX7" fmla="*/ 624837 w 1007784"/>
                <a:gd name="connsiteY7" fmla="*/ 1676200 h 1785725"/>
                <a:gd name="connsiteX8" fmla="*/ 459787 w 1007784"/>
                <a:gd name="connsiteY8" fmla="*/ 1673101 h 1785725"/>
                <a:gd name="connsiteX9" fmla="*/ 364724 w 1007784"/>
                <a:gd name="connsiteY9" fmla="*/ 1532040 h 1785725"/>
                <a:gd name="connsiteX10" fmla="*/ 431399 w 1007784"/>
                <a:gd name="connsiteY10" fmla="*/ 38248 h 1785725"/>
                <a:gd name="connsiteX0" fmla="*/ 431399 w 1007784"/>
                <a:gd name="connsiteY0" fmla="*/ 38248 h 1691252"/>
                <a:gd name="connsiteX1" fmla="*/ 503653 w 1007784"/>
                <a:gd name="connsiteY1" fmla="*/ 4094 h 1691252"/>
                <a:gd name="connsiteX2" fmla="*/ 906955 w 1007784"/>
                <a:gd name="connsiteY2" fmla="*/ 4094 h 1691252"/>
                <a:gd name="connsiteX3" fmla="*/ 1007784 w 1007784"/>
                <a:gd name="connsiteY3" fmla="*/ 104923 h 1691252"/>
                <a:gd name="connsiteX4" fmla="*/ 1007784 w 1007784"/>
                <a:gd name="connsiteY4" fmla="*/ 1360590 h 1691252"/>
                <a:gd name="connsiteX5" fmla="*/ 866802 w 1007784"/>
                <a:gd name="connsiteY5" fmla="*/ 1687693 h 1691252"/>
                <a:gd name="connsiteX6" fmla="*/ 751849 w 1007784"/>
                <a:gd name="connsiteY6" fmla="*/ 1530389 h 1691252"/>
                <a:gd name="connsiteX7" fmla="*/ 624837 w 1007784"/>
                <a:gd name="connsiteY7" fmla="*/ 1676200 h 1691252"/>
                <a:gd name="connsiteX8" fmla="*/ 459787 w 1007784"/>
                <a:gd name="connsiteY8" fmla="*/ 1673101 h 1691252"/>
                <a:gd name="connsiteX9" fmla="*/ 364724 w 1007784"/>
                <a:gd name="connsiteY9" fmla="*/ 1532040 h 1691252"/>
                <a:gd name="connsiteX10" fmla="*/ 431399 w 1007784"/>
                <a:gd name="connsiteY10" fmla="*/ 38248 h 1691252"/>
                <a:gd name="connsiteX0" fmla="*/ 431399 w 1007784"/>
                <a:gd name="connsiteY0" fmla="*/ 38248 h 1691252"/>
                <a:gd name="connsiteX1" fmla="*/ 503653 w 1007784"/>
                <a:gd name="connsiteY1" fmla="*/ 4094 h 1691252"/>
                <a:gd name="connsiteX2" fmla="*/ 906955 w 1007784"/>
                <a:gd name="connsiteY2" fmla="*/ 4094 h 1691252"/>
                <a:gd name="connsiteX3" fmla="*/ 1007784 w 1007784"/>
                <a:gd name="connsiteY3" fmla="*/ 104923 h 1691252"/>
                <a:gd name="connsiteX4" fmla="*/ 1007784 w 1007784"/>
                <a:gd name="connsiteY4" fmla="*/ 1360590 h 1691252"/>
                <a:gd name="connsiteX5" fmla="*/ 866802 w 1007784"/>
                <a:gd name="connsiteY5" fmla="*/ 1687693 h 1691252"/>
                <a:gd name="connsiteX6" fmla="*/ 751849 w 1007784"/>
                <a:gd name="connsiteY6" fmla="*/ 1530389 h 1691252"/>
                <a:gd name="connsiteX7" fmla="*/ 624837 w 1007784"/>
                <a:gd name="connsiteY7" fmla="*/ 1676200 h 1691252"/>
                <a:gd name="connsiteX8" fmla="*/ 459787 w 1007784"/>
                <a:gd name="connsiteY8" fmla="*/ 1673101 h 1691252"/>
                <a:gd name="connsiteX9" fmla="*/ 364724 w 1007784"/>
                <a:gd name="connsiteY9" fmla="*/ 1532040 h 1691252"/>
                <a:gd name="connsiteX10" fmla="*/ 431399 w 1007784"/>
                <a:gd name="connsiteY10" fmla="*/ 38248 h 1691252"/>
                <a:gd name="connsiteX0" fmla="*/ 431399 w 1007784"/>
                <a:gd name="connsiteY0" fmla="*/ 38248 h 1691252"/>
                <a:gd name="connsiteX1" fmla="*/ 503653 w 1007784"/>
                <a:gd name="connsiteY1" fmla="*/ 4094 h 1691252"/>
                <a:gd name="connsiteX2" fmla="*/ 906955 w 1007784"/>
                <a:gd name="connsiteY2" fmla="*/ 4094 h 1691252"/>
                <a:gd name="connsiteX3" fmla="*/ 1007784 w 1007784"/>
                <a:gd name="connsiteY3" fmla="*/ 104923 h 1691252"/>
                <a:gd name="connsiteX4" fmla="*/ 1007784 w 1007784"/>
                <a:gd name="connsiteY4" fmla="*/ 1360590 h 1691252"/>
                <a:gd name="connsiteX5" fmla="*/ 866802 w 1007784"/>
                <a:gd name="connsiteY5" fmla="*/ 1687693 h 1691252"/>
                <a:gd name="connsiteX6" fmla="*/ 751849 w 1007784"/>
                <a:gd name="connsiteY6" fmla="*/ 1530389 h 1691252"/>
                <a:gd name="connsiteX7" fmla="*/ 624837 w 1007784"/>
                <a:gd name="connsiteY7" fmla="*/ 1676200 h 1691252"/>
                <a:gd name="connsiteX8" fmla="*/ 459787 w 1007784"/>
                <a:gd name="connsiteY8" fmla="*/ 1673101 h 1691252"/>
                <a:gd name="connsiteX9" fmla="*/ 364724 w 1007784"/>
                <a:gd name="connsiteY9" fmla="*/ 1532040 h 1691252"/>
                <a:gd name="connsiteX10" fmla="*/ 431399 w 1007784"/>
                <a:gd name="connsiteY10" fmla="*/ 38248 h 1691252"/>
                <a:gd name="connsiteX0" fmla="*/ 431399 w 1007784"/>
                <a:gd name="connsiteY0" fmla="*/ 38248 h 1708869"/>
                <a:gd name="connsiteX1" fmla="*/ 503653 w 1007784"/>
                <a:gd name="connsiteY1" fmla="*/ 4094 h 1708869"/>
                <a:gd name="connsiteX2" fmla="*/ 906955 w 1007784"/>
                <a:gd name="connsiteY2" fmla="*/ 4094 h 1708869"/>
                <a:gd name="connsiteX3" fmla="*/ 1007784 w 1007784"/>
                <a:gd name="connsiteY3" fmla="*/ 104923 h 1708869"/>
                <a:gd name="connsiteX4" fmla="*/ 1007784 w 1007784"/>
                <a:gd name="connsiteY4" fmla="*/ 1360590 h 1708869"/>
                <a:gd name="connsiteX5" fmla="*/ 866802 w 1007784"/>
                <a:gd name="connsiteY5" fmla="*/ 1687693 h 1708869"/>
                <a:gd name="connsiteX6" fmla="*/ 624837 w 1007784"/>
                <a:gd name="connsiteY6" fmla="*/ 1676200 h 1708869"/>
                <a:gd name="connsiteX7" fmla="*/ 459787 w 1007784"/>
                <a:gd name="connsiteY7" fmla="*/ 1673101 h 1708869"/>
                <a:gd name="connsiteX8" fmla="*/ 364724 w 1007784"/>
                <a:gd name="connsiteY8" fmla="*/ 1532040 h 1708869"/>
                <a:gd name="connsiteX9" fmla="*/ 431399 w 1007784"/>
                <a:gd name="connsiteY9" fmla="*/ 38248 h 1708869"/>
                <a:gd name="connsiteX0" fmla="*/ 431399 w 1007784"/>
                <a:gd name="connsiteY0" fmla="*/ 38248 h 1696532"/>
                <a:gd name="connsiteX1" fmla="*/ 503653 w 1007784"/>
                <a:gd name="connsiteY1" fmla="*/ 4094 h 1696532"/>
                <a:gd name="connsiteX2" fmla="*/ 906955 w 1007784"/>
                <a:gd name="connsiteY2" fmla="*/ 4094 h 1696532"/>
                <a:gd name="connsiteX3" fmla="*/ 1007784 w 1007784"/>
                <a:gd name="connsiteY3" fmla="*/ 104923 h 1696532"/>
                <a:gd name="connsiteX4" fmla="*/ 1007784 w 1007784"/>
                <a:gd name="connsiteY4" fmla="*/ 1360590 h 1696532"/>
                <a:gd name="connsiteX5" fmla="*/ 866802 w 1007784"/>
                <a:gd name="connsiteY5" fmla="*/ 1687693 h 1696532"/>
                <a:gd name="connsiteX6" fmla="*/ 624837 w 1007784"/>
                <a:gd name="connsiteY6" fmla="*/ 1676200 h 1696532"/>
                <a:gd name="connsiteX7" fmla="*/ 459787 w 1007784"/>
                <a:gd name="connsiteY7" fmla="*/ 1673101 h 1696532"/>
                <a:gd name="connsiteX8" fmla="*/ 364724 w 1007784"/>
                <a:gd name="connsiteY8" fmla="*/ 1532040 h 1696532"/>
                <a:gd name="connsiteX9" fmla="*/ 431399 w 1007784"/>
                <a:gd name="connsiteY9" fmla="*/ 38248 h 1696532"/>
                <a:gd name="connsiteX0" fmla="*/ 431399 w 1007784"/>
                <a:gd name="connsiteY0" fmla="*/ 38248 h 1696532"/>
                <a:gd name="connsiteX1" fmla="*/ 503653 w 1007784"/>
                <a:gd name="connsiteY1" fmla="*/ 4094 h 1696532"/>
                <a:gd name="connsiteX2" fmla="*/ 906955 w 1007784"/>
                <a:gd name="connsiteY2" fmla="*/ 4094 h 1696532"/>
                <a:gd name="connsiteX3" fmla="*/ 1007784 w 1007784"/>
                <a:gd name="connsiteY3" fmla="*/ 104923 h 1696532"/>
                <a:gd name="connsiteX4" fmla="*/ 1007784 w 1007784"/>
                <a:gd name="connsiteY4" fmla="*/ 1360590 h 1696532"/>
                <a:gd name="connsiteX5" fmla="*/ 810964 w 1007784"/>
                <a:gd name="connsiteY5" fmla="*/ 1687693 h 1696532"/>
                <a:gd name="connsiteX6" fmla="*/ 624837 w 1007784"/>
                <a:gd name="connsiteY6" fmla="*/ 1676200 h 1696532"/>
                <a:gd name="connsiteX7" fmla="*/ 459787 w 1007784"/>
                <a:gd name="connsiteY7" fmla="*/ 1673101 h 1696532"/>
                <a:gd name="connsiteX8" fmla="*/ 364724 w 1007784"/>
                <a:gd name="connsiteY8" fmla="*/ 1532040 h 1696532"/>
                <a:gd name="connsiteX9" fmla="*/ 431399 w 1007784"/>
                <a:gd name="connsiteY9" fmla="*/ 38248 h 1696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7784" h="1696532">
                  <a:moveTo>
                    <a:pt x="431399" y="38248"/>
                  </a:moveTo>
                  <a:cubicBezTo>
                    <a:pt x="431399" y="-17438"/>
                    <a:pt x="447967" y="4094"/>
                    <a:pt x="503653" y="4094"/>
                  </a:cubicBezTo>
                  <a:lnTo>
                    <a:pt x="906955" y="4094"/>
                  </a:lnTo>
                  <a:cubicBezTo>
                    <a:pt x="962641" y="4094"/>
                    <a:pt x="1007784" y="49237"/>
                    <a:pt x="1007784" y="104923"/>
                  </a:cubicBezTo>
                  <a:lnTo>
                    <a:pt x="1007784" y="1360590"/>
                  </a:lnTo>
                  <a:cubicBezTo>
                    <a:pt x="990491" y="1591816"/>
                    <a:pt x="874789" y="1635091"/>
                    <a:pt x="810964" y="1687693"/>
                  </a:cubicBezTo>
                  <a:cubicBezTo>
                    <a:pt x="747140" y="1740295"/>
                    <a:pt x="723694" y="1534947"/>
                    <a:pt x="624837" y="1676200"/>
                  </a:cubicBezTo>
                  <a:cubicBezTo>
                    <a:pt x="573058" y="1709565"/>
                    <a:pt x="573454" y="1547695"/>
                    <a:pt x="459787" y="1673101"/>
                  </a:cubicBezTo>
                  <a:cubicBezTo>
                    <a:pt x="472347" y="1713335"/>
                    <a:pt x="364724" y="1587726"/>
                    <a:pt x="364724" y="1532040"/>
                  </a:cubicBezTo>
                  <a:cubicBezTo>
                    <a:pt x="-292501" y="932509"/>
                    <a:pt x="69449" y="209154"/>
                    <a:pt x="431399" y="3824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7C5DCC2E-0A92-43B0-A505-9CE96F9EF039}"/>
                </a:ext>
              </a:extLst>
            </p:cNvPr>
            <p:cNvSpPr/>
            <p:nvPr/>
          </p:nvSpPr>
          <p:spPr>
            <a:xfrm>
              <a:off x="4812225" y="2934888"/>
              <a:ext cx="2126738" cy="30563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B029AB2-15A4-4A58-B91E-17B975A95917}"/>
                </a:ext>
              </a:extLst>
            </p:cNvPr>
            <p:cNvSpPr/>
            <p:nvPr/>
          </p:nvSpPr>
          <p:spPr>
            <a:xfrm>
              <a:off x="4351198" y="1240888"/>
              <a:ext cx="1149350" cy="1075331"/>
            </a:xfrm>
            <a:custGeom>
              <a:avLst/>
              <a:gdLst>
                <a:gd name="connsiteX0" fmla="*/ 444273 w 1149350"/>
                <a:gd name="connsiteY0" fmla="*/ 129 h 1075331"/>
                <a:gd name="connsiteX1" fmla="*/ 574675 w 1149350"/>
                <a:gd name="connsiteY1" fmla="*/ 14881 h 1075331"/>
                <a:gd name="connsiteX2" fmla="*/ 1149350 w 1149350"/>
                <a:gd name="connsiteY2" fmla="*/ 545106 h 1075331"/>
                <a:gd name="connsiteX3" fmla="*/ 574675 w 1149350"/>
                <a:gd name="connsiteY3" fmla="*/ 1075331 h 1075331"/>
                <a:gd name="connsiteX4" fmla="*/ 0 w 1149350"/>
                <a:gd name="connsiteY4" fmla="*/ 545106 h 1075331"/>
                <a:gd name="connsiteX5" fmla="*/ 444273 w 1149350"/>
                <a:gd name="connsiteY5" fmla="*/ 129 h 1075331"/>
                <a:gd name="connsiteX6" fmla="*/ 535369 w 1149350"/>
                <a:gd name="connsiteY6" fmla="*/ 169657 h 1075331"/>
                <a:gd name="connsiteX7" fmla="*/ 231210 w 1149350"/>
                <a:gd name="connsiteY7" fmla="*/ 542759 h 1075331"/>
                <a:gd name="connsiteX8" fmla="*/ 624645 w 1149350"/>
                <a:gd name="connsiteY8" fmla="*/ 905762 h 1075331"/>
                <a:gd name="connsiteX9" fmla="*/ 1018079 w 1149350"/>
                <a:gd name="connsiteY9" fmla="*/ 542759 h 1075331"/>
                <a:gd name="connsiteX10" fmla="*/ 624645 w 1149350"/>
                <a:gd name="connsiteY10" fmla="*/ 179756 h 1075331"/>
                <a:gd name="connsiteX11" fmla="*/ 535369 w 1149350"/>
                <a:gd name="connsiteY11" fmla="*/ 169657 h 107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075331">
                  <a:moveTo>
                    <a:pt x="444273" y="129"/>
                  </a:moveTo>
                  <a:cubicBezTo>
                    <a:pt x="485156" y="-857"/>
                    <a:pt x="528652" y="3768"/>
                    <a:pt x="574675" y="14881"/>
                  </a:cubicBezTo>
                  <a:cubicBezTo>
                    <a:pt x="942859" y="103781"/>
                    <a:pt x="1149350" y="252271"/>
                    <a:pt x="1149350" y="545106"/>
                  </a:cubicBezTo>
                  <a:cubicBezTo>
                    <a:pt x="1149350" y="837941"/>
                    <a:pt x="892059" y="1075331"/>
                    <a:pt x="574675" y="1075331"/>
                  </a:cubicBezTo>
                  <a:cubicBezTo>
                    <a:pt x="257291" y="1075331"/>
                    <a:pt x="0" y="837941"/>
                    <a:pt x="0" y="545106"/>
                  </a:cubicBezTo>
                  <a:cubicBezTo>
                    <a:pt x="0" y="288875"/>
                    <a:pt x="158095" y="7031"/>
                    <a:pt x="444273" y="129"/>
                  </a:cubicBezTo>
                  <a:close/>
                  <a:moveTo>
                    <a:pt x="535369" y="169657"/>
                  </a:moveTo>
                  <a:cubicBezTo>
                    <a:pt x="339445" y="174381"/>
                    <a:pt x="231210" y="367338"/>
                    <a:pt x="231210" y="542759"/>
                  </a:cubicBezTo>
                  <a:cubicBezTo>
                    <a:pt x="231210" y="743240"/>
                    <a:pt x="407357" y="905762"/>
                    <a:pt x="624645" y="905762"/>
                  </a:cubicBezTo>
                  <a:cubicBezTo>
                    <a:pt x="841932" y="905762"/>
                    <a:pt x="1018079" y="743240"/>
                    <a:pt x="1018079" y="542759"/>
                  </a:cubicBezTo>
                  <a:cubicBezTo>
                    <a:pt x="1018079" y="342278"/>
                    <a:pt x="876711" y="240619"/>
                    <a:pt x="624645" y="179756"/>
                  </a:cubicBezTo>
                  <a:cubicBezTo>
                    <a:pt x="593137" y="172148"/>
                    <a:pt x="563358" y="168982"/>
                    <a:pt x="535369" y="1696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A15932D-3EE6-41E6-8820-4E6EA257BDDF}"/>
                </a:ext>
              </a:extLst>
            </p:cNvPr>
            <p:cNvSpPr/>
            <p:nvPr/>
          </p:nvSpPr>
          <p:spPr>
            <a:xfrm flipH="1">
              <a:off x="6167179" y="1249569"/>
              <a:ext cx="1149350" cy="1075331"/>
            </a:xfrm>
            <a:custGeom>
              <a:avLst/>
              <a:gdLst>
                <a:gd name="connsiteX0" fmla="*/ 444273 w 1149350"/>
                <a:gd name="connsiteY0" fmla="*/ 129 h 1075331"/>
                <a:gd name="connsiteX1" fmla="*/ 574675 w 1149350"/>
                <a:gd name="connsiteY1" fmla="*/ 14881 h 1075331"/>
                <a:gd name="connsiteX2" fmla="*/ 1149350 w 1149350"/>
                <a:gd name="connsiteY2" fmla="*/ 545106 h 1075331"/>
                <a:gd name="connsiteX3" fmla="*/ 574675 w 1149350"/>
                <a:gd name="connsiteY3" fmla="*/ 1075331 h 1075331"/>
                <a:gd name="connsiteX4" fmla="*/ 0 w 1149350"/>
                <a:gd name="connsiteY4" fmla="*/ 545106 h 1075331"/>
                <a:gd name="connsiteX5" fmla="*/ 444273 w 1149350"/>
                <a:gd name="connsiteY5" fmla="*/ 129 h 1075331"/>
                <a:gd name="connsiteX6" fmla="*/ 535369 w 1149350"/>
                <a:gd name="connsiteY6" fmla="*/ 169657 h 1075331"/>
                <a:gd name="connsiteX7" fmla="*/ 231210 w 1149350"/>
                <a:gd name="connsiteY7" fmla="*/ 542759 h 1075331"/>
                <a:gd name="connsiteX8" fmla="*/ 624645 w 1149350"/>
                <a:gd name="connsiteY8" fmla="*/ 905762 h 1075331"/>
                <a:gd name="connsiteX9" fmla="*/ 1018079 w 1149350"/>
                <a:gd name="connsiteY9" fmla="*/ 542759 h 1075331"/>
                <a:gd name="connsiteX10" fmla="*/ 624645 w 1149350"/>
                <a:gd name="connsiteY10" fmla="*/ 179756 h 1075331"/>
                <a:gd name="connsiteX11" fmla="*/ 535369 w 1149350"/>
                <a:gd name="connsiteY11" fmla="*/ 169657 h 107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075331">
                  <a:moveTo>
                    <a:pt x="444273" y="129"/>
                  </a:moveTo>
                  <a:cubicBezTo>
                    <a:pt x="485156" y="-857"/>
                    <a:pt x="528652" y="3768"/>
                    <a:pt x="574675" y="14881"/>
                  </a:cubicBezTo>
                  <a:cubicBezTo>
                    <a:pt x="942859" y="103781"/>
                    <a:pt x="1149350" y="252271"/>
                    <a:pt x="1149350" y="545106"/>
                  </a:cubicBezTo>
                  <a:cubicBezTo>
                    <a:pt x="1149350" y="837941"/>
                    <a:pt x="892059" y="1075331"/>
                    <a:pt x="574675" y="1075331"/>
                  </a:cubicBezTo>
                  <a:cubicBezTo>
                    <a:pt x="257291" y="1075331"/>
                    <a:pt x="0" y="837941"/>
                    <a:pt x="0" y="545106"/>
                  </a:cubicBezTo>
                  <a:cubicBezTo>
                    <a:pt x="0" y="288875"/>
                    <a:pt x="158095" y="7031"/>
                    <a:pt x="444273" y="129"/>
                  </a:cubicBezTo>
                  <a:close/>
                  <a:moveTo>
                    <a:pt x="535369" y="169657"/>
                  </a:moveTo>
                  <a:cubicBezTo>
                    <a:pt x="339445" y="174381"/>
                    <a:pt x="231210" y="367338"/>
                    <a:pt x="231210" y="542759"/>
                  </a:cubicBezTo>
                  <a:cubicBezTo>
                    <a:pt x="231210" y="743240"/>
                    <a:pt x="407357" y="905762"/>
                    <a:pt x="624645" y="905762"/>
                  </a:cubicBezTo>
                  <a:cubicBezTo>
                    <a:pt x="841932" y="905762"/>
                    <a:pt x="1018079" y="743240"/>
                    <a:pt x="1018079" y="542759"/>
                  </a:cubicBezTo>
                  <a:cubicBezTo>
                    <a:pt x="1018079" y="342278"/>
                    <a:pt x="876711" y="240619"/>
                    <a:pt x="624645" y="179756"/>
                  </a:cubicBezTo>
                  <a:cubicBezTo>
                    <a:pt x="593137" y="172148"/>
                    <a:pt x="563358" y="168982"/>
                    <a:pt x="535369" y="1696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8042274-C824-4361-BF6E-6B9EC621B551}"/>
                </a:ext>
              </a:extLst>
            </p:cNvPr>
            <p:cNvSpPr/>
            <p:nvPr/>
          </p:nvSpPr>
          <p:spPr>
            <a:xfrm>
              <a:off x="4686300" y="1384300"/>
              <a:ext cx="2374900" cy="23241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B78F6A6A-2F64-4456-93E5-96A8F519D9D6}"/>
                </a:ext>
              </a:extLst>
            </p:cNvPr>
            <p:cNvSpPr/>
            <p:nvPr/>
          </p:nvSpPr>
          <p:spPr>
            <a:xfrm rot="214911" flipH="1">
              <a:off x="5233101" y="2348618"/>
              <a:ext cx="408653" cy="5206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Oval 15">
              <a:extLst>
                <a:ext uri="{FF2B5EF4-FFF2-40B4-BE49-F238E27FC236}">
                  <a16:creationId xmlns:a16="http://schemas.microsoft.com/office/drawing/2014/main" id="{166D0FE7-EAAE-4274-9B0B-C12FDA85C368}"/>
                </a:ext>
              </a:extLst>
            </p:cNvPr>
            <p:cNvSpPr/>
            <p:nvPr/>
          </p:nvSpPr>
          <p:spPr>
            <a:xfrm>
              <a:off x="5590024" y="2925636"/>
              <a:ext cx="556976" cy="231743"/>
            </a:xfrm>
            <a:custGeom>
              <a:avLst/>
              <a:gdLst>
                <a:gd name="connsiteX0" fmla="*/ 0 w 463786"/>
                <a:gd name="connsiteY0" fmla="*/ 171528 h 343055"/>
                <a:gd name="connsiteX1" fmla="*/ 231893 w 463786"/>
                <a:gd name="connsiteY1" fmla="*/ 0 h 343055"/>
                <a:gd name="connsiteX2" fmla="*/ 463786 w 463786"/>
                <a:gd name="connsiteY2" fmla="*/ 171528 h 343055"/>
                <a:gd name="connsiteX3" fmla="*/ 231893 w 463786"/>
                <a:gd name="connsiteY3" fmla="*/ 343056 h 343055"/>
                <a:gd name="connsiteX4" fmla="*/ 0 w 463786"/>
                <a:gd name="connsiteY4" fmla="*/ 171528 h 343055"/>
                <a:gd name="connsiteX0" fmla="*/ 0 w 463786"/>
                <a:gd name="connsiteY0" fmla="*/ 171528 h 192969"/>
                <a:gd name="connsiteX1" fmla="*/ 231893 w 463786"/>
                <a:gd name="connsiteY1" fmla="*/ 0 h 192969"/>
                <a:gd name="connsiteX2" fmla="*/ 463786 w 463786"/>
                <a:gd name="connsiteY2" fmla="*/ 171528 h 192969"/>
                <a:gd name="connsiteX3" fmla="*/ 0 w 463786"/>
                <a:gd name="connsiteY3" fmla="*/ 171528 h 192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3786" h="192969">
                  <a:moveTo>
                    <a:pt x="0" y="171528"/>
                  </a:moveTo>
                  <a:cubicBezTo>
                    <a:pt x="0" y="76796"/>
                    <a:pt x="103822" y="0"/>
                    <a:pt x="231893" y="0"/>
                  </a:cubicBezTo>
                  <a:cubicBezTo>
                    <a:pt x="359964" y="0"/>
                    <a:pt x="463786" y="76796"/>
                    <a:pt x="463786" y="171528"/>
                  </a:cubicBezTo>
                  <a:cubicBezTo>
                    <a:pt x="425137" y="200116"/>
                    <a:pt x="38649" y="200116"/>
                    <a:pt x="0" y="17152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D199F97-9F63-4B15-A302-5F4083202D00}"/>
                </a:ext>
              </a:extLst>
            </p:cNvPr>
            <p:cNvSpPr/>
            <p:nvPr/>
          </p:nvSpPr>
          <p:spPr>
            <a:xfrm rot="4673230">
              <a:off x="6791802" y="266149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8A28EE5-09EB-4985-B293-7C169B0A28EB}"/>
                </a:ext>
              </a:extLst>
            </p:cNvPr>
            <p:cNvSpPr/>
            <p:nvPr/>
          </p:nvSpPr>
          <p:spPr>
            <a:xfrm rot="4673230">
              <a:off x="4823126" y="2811150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22">
              <a:extLst>
                <a:ext uri="{FF2B5EF4-FFF2-40B4-BE49-F238E27FC236}">
                  <a16:creationId xmlns:a16="http://schemas.microsoft.com/office/drawing/2014/main" id="{A04169DF-712F-4851-9616-5A028A6535E5}"/>
                </a:ext>
              </a:extLst>
            </p:cNvPr>
            <p:cNvSpPr/>
            <p:nvPr/>
          </p:nvSpPr>
          <p:spPr>
            <a:xfrm rot="20788530">
              <a:off x="4887390" y="3825171"/>
              <a:ext cx="716824" cy="2197336"/>
            </a:xfrm>
            <a:custGeom>
              <a:avLst/>
              <a:gdLst>
                <a:gd name="connsiteX0" fmla="*/ 0 w 483824"/>
                <a:gd name="connsiteY0" fmla="*/ 986341 h 1972681"/>
                <a:gd name="connsiteX1" fmla="*/ 241912 w 483824"/>
                <a:gd name="connsiteY1" fmla="*/ 0 h 1972681"/>
                <a:gd name="connsiteX2" fmla="*/ 483824 w 483824"/>
                <a:gd name="connsiteY2" fmla="*/ 986341 h 1972681"/>
                <a:gd name="connsiteX3" fmla="*/ 241912 w 483824"/>
                <a:gd name="connsiteY3" fmla="*/ 1972682 h 1972681"/>
                <a:gd name="connsiteX4" fmla="*/ 0 w 483824"/>
                <a:gd name="connsiteY4" fmla="*/ 986341 h 1972681"/>
                <a:gd name="connsiteX0" fmla="*/ 0 w 527725"/>
                <a:gd name="connsiteY0" fmla="*/ 985578 h 1972682"/>
                <a:gd name="connsiteX1" fmla="*/ 285813 w 527725"/>
                <a:gd name="connsiteY1" fmla="*/ 0 h 1972682"/>
                <a:gd name="connsiteX2" fmla="*/ 527725 w 527725"/>
                <a:gd name="connsiteY2" fmla="*/ 986341 h 1972682"/>
                <a:gd name="connsiteX3" fmla="*/ 285813 w 527725"/>
                <a:gd name="connsiteY3" fmla="*/ 1972682 h 1972682"/>
                <a:gd name="connsiteX4" fmla="*/ 0 w 527725"/>
                <a:gd name="connsiteY4" fmla="*/ 985578 h 1972682"/>
                <a:gd name="connsiteX0" fmla="*/ 15 w 527740"/>
                <a:gd name="connsiteY0" fmla="*/ 985578 h 1921748"/>
                <a:gd name="connsiteX1" fmla="*/ 285828 w 527740"/>
                <a:gd name="connsiteY1" fmla="*/ 0 h 1921748"/>
                <a:gd name="connsiteX2" fmla="*/ 527740 w 527740"/>
                <a:gd name="connsiteY2" fmla="*/ 986341 h 1921748"/>
                <a:gd name="connsiteX3" fmla="*/ 298079 w 527740"/>
                <a:gd name="connsiteY3" fmla="*/ 1921748 h 1921748"/>
                <a:gd name="connsiteX4" fmla="*/ 15 w 527740"/>
                <a:gd name="connsiteY4" fmla="*/ 985578 h 1921748"/>
                <a:gd name="connsiteX0" fmla="*/ 15 w 527740"/>
                <a:gd name="connsiteY0" fmla="*/ 985578 h 1921757"/>
                <a:gd name="connsiteX1" fmla="*/ 285828 w 527740"/>
                <a:gd name="connsiteY1" fmla="*/ 0 h 1921757"/>
                <a:gd name="connsiteX2" fmla="*/ 527740 w 527740"/>
                <a:gd name="connsiteY2" fmla="*/ 986341 h 1921757"/>
                <a:gd name="connsiteX3" fmla="*/ 298079 w 527740"/>
                <a:gd name="connsiteY3" fmla="*/ 1921748 h 1921757"/>
                <a:gd name="connsiteX4" fmla="*/ 15 w 527740"/>
                <a:gd name="connsiteY4" fmla="*/ 985578 h 1921757"/>
                <a:gd name="connsiteX0" fmla="*/ 15 w 692421"/>
                <a:gd name="connsiteY0" fmla="*/ 985578 h 1988021"/>
                <a:gd name="connsiteX1" fmla="*/ 285828 w 692421"/>
                <a:gd name="connsiteY1" fmla="*/ 0 h 1988021"/>
                <a:gd name="connsiteX2" fmla="*/ 527740 w 692421"/>
                <a:gd name="connsiteY2" fmla="*/ 986341 h 1988021"/>
                <a:gd name="connsiteX3" fmla="*/ 686725 w 692421"/>
                <a:gd name="connsiteY3" fmla="*/ 1808561 h 1988021"/>
                <a:gd name="connsiteX4" fmla="*/ 298079 w 692421"/>
                <a:gd name="connsiteY4" fmla="*/ 1921748 h 1988021"/>
                <a:gd name="connsiteX5" fmla="*/ 15 w 692421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0564"/>
                <a:gd name="connsiteY0" fmla="*/ 985578 h 1999969"/>
                <a:gd name="connsiteX1" fmla="*/ 285829 w 690564"/>
                <a:gd name="connsiteY1" fmla="*/ 0 h 1999969"/>
                <a:gd name="connsiteX2" fmla="*/ 620175 w 690564"/>
                <a:gd name="connsiteY2" fmla="*/ 988981 h 1999969"/>
                <a:gd name="connsiteX3" fmla="*/ 678930 w 690564"/>
                <a:gd name="connsiteY3" fmla="*/ 1840975 h 1999969"/>
                <a:gd name="connsiteX4" fmla="*/ 298080 w 690564"/>
                <a:gd name="connsiteY4" fmla="*/ 1921748 h 1999969"/>
                <a:gd name="connsiteX5" fmla="*/ 16 w 690564"/>
                <a:gd name="connsiteY5" fmla="*/ 985578 h 1999969"/>
                <a:gd name="connsiteX0" fmla="*/ 59 w 690607"/>
                <a:gd name="connsiteY0" fmla="*/ 985578 h 1997845"/>
                <a:gd name="connsiteX1" fmla="*/ 285872 w 690607"/>
                <a:gd name="connsiteY1" fmla="*/ 0 h 1997845"/>
                <a:gd name="connsiteX2" fmla="*/ 620218 w 690607"/>
                <a:gd name="connsiteY2" fmla="*/ 988981 h 1997845"/>
                <a:gd name="connsiteX3" fmla="*/ 678973 w 690607"/>
                <a:gd name="connsiteY3" fmla="*/ 1840975 h 1997845"/>
                <a:gd name="connsiteX4" fmla="*/ 264596 w 690607"/>
                <a:gd name="connsiteY4" fmla="*/ 1918582 h 1997845"/>
                <a:gd name="connsiteX5" fmla="*/ 59 w 690607"/>
                <a:gd name="connsiteY5" fmla="*/ 985578 h 1997845"/>
                <a:gd name="connsiteX0" fmla="*/ 54 w 709123"/>
                <a:gd name="connsiteY0" fmla="*/ 981124 h 1998170"/>
                <a:gd name="connsiteX1" fmla="*/ 304388 w 709123"/>
                <a:gd name="connsiteY1" fmla="*/ 1 h 1998170"/>
                <a:gd name="connsiteX2" fmla="*/ 638734 w 709123"/>
                <a:gd name="connsiteY2" fmla="*/ 988982 h 1998170"/>
                <a:gd name="connsiteX3" fmla="*/ 697489 w 709123"/>
                <a:gd name="connsiteY3" fmla="*/ 1840976 h 1998170"/>
                <a:gd name="connsiteX4" fmla="*/ 283112 w 709123"/>
                <a:gd name="connsiteY4" fmla="*/ 1918583 h 1998170"/>
                <a:gd name="connsiteX5" fmla="*/ 54 w 709123"/>
                <a:gd name="connsiteY5" fmla="*/ 981124 h 1998170"/>
                <a:gd name="connsiteX0" fmla="*/ 69 w 709138"/>
                <a:gd name="connsiteY0" fmla="*/ 981124 h 2002064"/>
                <a:gd name="connsiteX1" fmla="*/ 304403 w 709138"/>
                <a:gd name="connsiteY1" fmla="*/ 1 h 2002064"/>
                <a:gd name="connsiteX2" fmla="*/ 638749 w 709138"/>
                <a:gd name="connsiteY2" fmla="*/ 988982 h 2002064"/>
                <a:gd name="connsiteX3" fmla="*/ 697504 w 709138"/>
                <a:gd name="connsiteY3" fmla="*/ 1840976 h 2002064"/>
                <a:gd name="connsiteX4" fmla="*/ 283127 w 709138"/>
                <a:gd name="connsiteY4" fmla="*/ 1918583 h 2002064"/>
                <a:gd name="connsiteX5" fmla="*/ 69 w 709138"/>
                <a:gd name="connsiteY5" fmla="*/ 981124 h 2002064"/>
                <a:gd name="connsiteX0" fmla="*/ 23 w 709092"/>
                <a:gd name="connsiteY0" fmla="*/ 999295 h 2020235"/>
                <a:gd name="connsiteX1" fmla="*/ 269541 w 709092"/>
                <a:gd name="connsiteY1" fmla="*/ 1 h 2020235"/>
                <a:gd name="connsiteX2" fmla="*/ 638703 w 709092"/>
                <a:gd name="connsiteY2" fmla="*/ 1007153 h 2020235"/>
                <a:gd name="connsiteX3" fmla="*/ 697458 w 709092"/>
                <a:gd name="connsiteY3" fmla="*/ 1859147 h 2020235"/>
                <a:gd name="connsiteX4" fmla="*/ 283081 w 709092"/>
                <a:gd name="connsiteY4" fmla="*/ 1936754 h 2020235"/>
                <a:gd name="connsiteX5" fmla="*/ 23 w 709092"/>
                <a:gd name="connsiteY5" fmla="*/ 999295 h 2020235"/>
                <a:gd name="connsiteX0" fmla="*/ 2387 w 711456"/>
                <a:gd name="connsiteY0" fmla="*/ 999296 h 2020236"/>
                <a:gd name="connsiteX1" fmla="*/ 271905 w 711456"/>
                <a:gd name="connsiteY1" fmla="*/ 2 h 2020236"/>
                <a:gd name="connsiteX2" fmla="*/ 641067 w 711456"/>
                <a:gd name="connsiteY2" fmla="*/ 1007154 h 2020236"/>
                <a:gd name="connsiteX3" fmla="*/ 699822 w 711456"/>
                <a:gd name="connsiteY3" fmla="*/ 1859148 h 2020236"/>
                <a:gd name="connsiteX4" fmla="*/ 285445 w 711456"/>
                <a:gd name="connsiteY4" fmla="*/ 1936755 h 2020236"/>
                <a:gd name="connsiteX5" fmla="*/ 2387 w 711456"/>
                <a:gd name="connsiteY5" fmla="*/ 999296 h 2020236"/>
                <a:gd name="connsiteX0" fmla="*/ 2387 w 711456"/>
                <a:gd name="connsiteY0" fmla="*/ 999296 h 2048363"/>
                <a:gd name="connsiteX1" fmla="*/ 271905 w 711456"/>
                <a:gd name="connsiteY1" fmla="*/ 2 h 2048363"/>
                <a:gd name="connsiteX2" fmla="*/ 641067 w 711456"/>
                <a:gd name="connsiteY2" fmla="*/ 1007154 h 2048363"/>
                <a:gd name="connsiteX3" fmla="*/ 699822 w 711456"/>
                <a:gd name="connsiteY3" fmla="*/ 1859148 h 2048363"/>
                <a:gd name="connsiteX4" fmla="*/ 285445 w 711456"/>
                <a:gd name="connsiteY4" fmla="*/ 1936755 h 2048363"/>
                <a:gd name="connsiteX5" fmla="*/ 2387 w 711456"/>
                <a:gd name="connsiteY5" fmla="*/ 999296 h 2048363"/>
                <a:gd name="connsiteX0" fmla="*/ 48 w 709117"/>
                <a:gd name="connsiteY0" fmla="*/ 999296 h 2048363"/>
                <a:gd name="connsiteX1" fmla="*/ 269566 w 709117"/>
                <a:gd name="connsiteY1" fmla="*/ 2 h 2048363"/>
                <a:gd name="connsiteX2" fmla="*/ 638728 w 709117"/>
                <a:gd name="connsiteY2" fmla="*/ 1007154 h 2048363"/>
                <a:gd name="connsiteX3" fmla="*/ 697483 w 709117"/>
                <a:gd name="connsiteY3" fmla="*/ 1859148 h 2048363"/>
                <a:gd name="connsiteX4" fmla="*/ 283106 w 709117"/>
                <a:gd name="connsiteY4" fmla="*/ 1936755 h 2048363"/>
                <a:gd name="connsiteX5" fmla="*/ 48 w 709117"/>
                <a:gd name="connsiteY5" fmla="*/ 999296 h 2048363"/>
                <a:gd name="connsiteX0" fmla="*/ 5 w 709074"/>
                <a:gd name="connsiteY0" fmla="*/ 999296 h 2048363"/>
                <a:gd name="connsiteX1" fmla="*/ 269523 w 709074"/>
                <a:gd name="connsiteY1" fmla="*/ 2 h 2048363"/>
                <a:gd name="connsiteX2" fmla="*/ 638685 w 709074"/>
                <a:gd name="connsiteY2" fmla="*/ 1007154 h 2048363"/>
                <a:gd name="connsiteX3" fmla="*/ 697440 w 709074"/>
                <a:gd name="connsiteY3" fmla="*/ 1859148 h 2048363"/>
                <a:gd name="connsiteX4" fmla="*/ 283063 w 709074"/>
                <a:gd name="connsiteY4" fmla="*/ 1936755 h 2048363"/>
                <a:gd name="connsiteX5" fmla="*/ 5 w 709074"/>
                <a:gd name="connsiteY5" fmla="*/ 999296 h 2048363"/>
                <a:gd name="connsiteX0" fmla="*/ 55904 w 481915"/>
                <a:gd name="connsiteY0" fmla="*/ 1936753 h 2089685"/>
                <a:gd name="connsiteX1" fmla="*/ 42364 w 481915"/>
                <a:gd name="connsiteY1" fmla="*/ 0 h 2089685"/>
                <a:gd name="connsiteX2" fmla="*/ 411526 w 481915"/>
                <a:gd name="connsiteY2" fmla="*/ 1007152 h 2089685"/>
                <a:gd name="connsiteX3" fmla="*/ 470281 w 481915"/>
                <a:gd name="connsiteY3" fmla="*/ 1859146 h 2089685"/>
                <a:gd name="connsiteX4" fmla="*/ 55904 w 481915"/>
                <a:gd name="connsiteY4" fmla="*/ 1936753 h 2089685"/>
                <a:gd name="connsiteX0" fmla="*/ 189145 w 615156"/>
                <a:gd name="connsiteY0" fmla="*/ 1936753 h 2248256"/>
                <a:gd name="connsiteX1" fmla="*/ 175605 w 615156"/>
                <a:gd name="connsiteY1" fmla="*/ 0 h 2248256"/>
                <a:gd name="connsiteX2" fmla="*/ 544767 w 615156"/>
                <a:gd name="connsiteY2" fmla="*/ 1007152 h 2248256"/>
                <a:gd name="connsiteX3" fmla="*/ 603522 w 615156"/>
                <a:gd name="connsiteY3" fmla="*/ 1859146 h 2248256"/>
                <a:gd name="connsiteX4" fmla="*/ 189145 w 615156"/>
                <a:gd name="connsiteY4" fmla="*/ 1936753 h 2248256"/>
                <a:gd name="connsiteX0" fmla="*/ 141275 w 567286"/>
                <a:gd name="connsiteY0" fmla="*/ 1936753 h 2160111"/>
                <a:gd name="connsiteX1" fmla="*/ 127735 w 567286"/>
                <a:gd name="connsiteY1" fmla="*/ 0 h 2160111"/>
                <a:gd name="connsiteX2" fmla="*/ 496897 w 567286"/>
                <a:gd name="connsiteY2" fmla="*/ 1007152 h 2160111"/>
                <a:gd name="connsiteX3" fmla="*/ 555652 w 567286"/>
                <a:gd name="connsiteY3" fmla="*/ 1859146 h 2160111"/>
                <a:gd name="connsiteX4" fmla="*/ 141275 w 567286"/>
                <a:gd name="connsiteY4" fmla="*/ 1936753 h 2160111"/>
                <a:gd name="connsiteX0" fmla="*/ 241426 w 667437"/>
                <a:gd name="connsiteY0" fmla="*/ 2001961 h 2225319"/>
                <a:gd name="connsiteX1" fmla="*/ 227886 w 667437"/>
                <a:gd name="connsiteY1" fmla="*/ 65208 h 2225319"/>
                <a:gd name="connsiteX2" fmla="*/ 597048 w 667437"/>
                <a:gd name="connsiteY2" fmla="*/ 1072360 h 2225319"/>
                <a:gd name="connsiteX3" fmla="*/ 655803 w 667437"/>
                <a:gd name="connsiteY3" fmla="*/ 1924354 h 2225319"/>
                <a:gd name="connsiteX4" fmla="*/ 241426 w 667437"/>
                <a:gd name="connsiteY4" fmla="*/ 2001961 h 2225319"/>
                <a:gd name="connsiteX0" fmla="*/ 294980 w 720991"/>
                <a:gd name="connsiteY0" fmla="*/ 1979548 h 2202906"/>
                <a:gd name="connsiteX1" fmla="*/ 281440 w 720991"/>
                <a:gd name="connsiteY1" fmla="*/ 42795 h 2202906"/>
                <a:gd name="connsiteX2" fmla="*/ 650602 w 720991"/>
                <a:gd name="connsiteY2" fmla="*/ 1049947 h 2202906"/>
                <a:gd name="connsiteX3" fmla="*/ 709357 w 720991"/>
                <a:gd name="connsiteY3" fmla="*/ 1901941 h 2202906"/>
                <a:gd name="connsiteX4" fmla="*/ 294980 w 720991"/>
                <a:gd name="connsiteY4" fmla="*/ 1979548 h 2202906"/>
                <a:gd name="connsiteX0" fmla="*/ 232780 w 658791"/>
                <a:gd name="connsiteY0" fmla="*/ 1985246 h 2208604"/>
                <a:gd name="connsiteX1" fmla="*/ 219240 w 658791"/>
                <a:gd name="connsiteY1" fmla="*/ 48493 h 2208604"/>
                <a:gd name="connsiteX2" fmla="*/ 588402 w 658791"/>
                <a:gd name="connsiteY2" fmla="*/ 1055645 h 2208604"/>
                <a:gd name="connsiteX3" fmla="*/ 647157 w 658791"/>
                <a:gd name="connsiteY3" fmla="*/ 1907639 h 2208604"/>
                <a:gd name="connsiteX4" fmla="*/ 232780 w 658791"/>
                <a:gd name="connsiteY4" fmla="*/ 1985246 h 2208604"/>
                <a:gd name="connsiteX0" fmla="*/ 290813 w 716824"/>
                <a:gd name="connsiteY0" fmla="*/ 1985246 h 2197336"/>
                <a:gd name="connsiteX1" fmla="*/ 277273 w 716824"/>
                <a:gd name="connsiteY1" fmla="*/ 48493 h 2197336"/>
                <a:gd name="connsiteX2" fmla="*/ 646435 w 716824"/>
                <a:gd name="connsiteY2" fmla="*/ 1055645 h 2197336"/>
                <a:gd name="connsiteX3" fmla="*/ 705190 w 716824"/>
                <a:gd name="connsiteY3" fmla="*/ 1907639 h 2197336"/>
                <a:gd name="connsiteX4" fmla="*/ 290813 w 716824"/>
                <a:gd name="connsiteY4" fmla="*/ 1985246 h 219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824" h="2197336">
                  <a:moveTo>
                    <a:pt x="290813" y="1985246"/>
                  </a:moveTo>
                  <a:cubicBezTo>
                    <a:pt x="-140250" y="1541836"/>
                    <a:pt x="-47027" y="327775"/>
                    <a:pt x="277273" y="48493"/>
                  </a:cubicBezTo>
                  <a:cubicBezTo>
                    <a:pt x="601573" y="-230789"/>
                    <a:pt x="541109" y="775162"/>
                    <a:pt x="646435" y="1055645"/>
                  </a:cubicBezTo>
                  <a:cubicBezTo>
                    <a:pt x="677674" y="1318308"/>
                    <a:pt x="743467" y="1751738"/>
                    <a:pt x="705190" y="1907639"/>
                  </a:cubicBezTo>
                  <a:cubicBezTo>
                    <a:pt x="666913" y="2063540"/>
                    <a:pt x="721876" y="2428656"/>
                    <a:pt x="290813" y="198524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5" name="Oval 22">
              <a:extLst>
                <a:ext uri="{FF2B5EF4-FFF2-40B4-BE49-F238E27FC236}">
                  <a16:creationId xmlns:a16="http://schemas.microsoft.com/office/drawing/2014/main" id="{0569C34B-9E88-4006-AA6B-9B0C355BD724}"/>
                </a:ext>
              </a:extLst>
            </p:cNvPr>
            <p:cNvSpPr/>
            <p:nvPr/>
          </p:nvSpPr>
          <p:spPr>
            <a:xfrm rot="610186" flipH="1">
              <a:off x="6185606" y="3839694"/>
              <a:ext cx="711456" cy="2020236"/>
            </a:xfrm>
            <a:custGeom>
              <a:avLst/>
              <a:gdLst>
                <a:gd name="connsiteX0" fmla="*/ 0 w 483824"/>
                <a:gd name="connsiteY0" fmla="*/ 986341 h 1972681"/>
                <a:gd name="connsiteX1" fmla="*/ 241912 w 483824"/>
                <a:gd name="connsiteY1" fmla="*/ 0 h 1972681"/>
                <a:gd name="connsiteX2" fmla="*/ 483824 w 483824"/>
                <a:gd name="connsiteY2" fmla="*/ 986341 h 1972681"/>
                <a:gd name="connsiteX3" fmla="*/ 241912 w 483824"/>
                <a:gd name="connsiteY3" fmla="*/ 1972682 h 1972681"/>
                <a:gd name="connsiteX4" fmla="*/ 0 w 483824"/>
                <a:gd name="connsiteY4" fmla="*/ 986341 h 1972681"/>
                <a:gd name="connsiteX0" fmla="*/ 0 w 527725"/>
                <a:gd name="connsiteY0" fmla="*/ 985578 h 1972682"/>
                <a:gd name="connsiteX1" fmla="*/ 285813 w 527725"/>
                <a:gd name="connsiteY1" fmla="*/ 0 h 1972682"/>
                <a:gd name="connsiteX2" fmla="*/ 527725 w 527725"/>
                <a:gd name="connsiteY2" fmla="*/ 986341 h 1972682"/>
                <a:gd name="connsiteX3" fmla="*/ 285813 w 527725"/>
                <a:gd name="connsiteY3" fmla="*/ 1972682 h 1972682"/>
                <a:gd name="connsiteX4" fmla="*/ 0 w 527725"/>
                <a:gd name="connsiteY4" fmla="*/ 985578 h 1972682"/>
                <a:gd name="connsiteX0" fmla="*/ 15 w 527740"/>
                <a:gd name="connsiteY0" fmla="*/ 985578 h 1921748"/>
                <a:gd name="connsiteX1" fmla="*/ 285828 w 527740"/>
                <a:gd name="connsiteY1" fmla="*/ 0 h 1921748"/>
                <a:gd name="connsiteX2" fmla="*/ 527740 w 527740"/>
                <a:gd name="connsiteY2" fmla="*/ 986341 h 1921748"/>
                <a:gd name="connsiteX3" fmla="*/ 298079 w 527740"/>
                <a:gd name="connsiteY3" fmla="*/ 1921748 h 1921748"/>
                <a:gd name="connsiteX4" fmla="*/ 15 w 527740"/>
                <a:gd name="connsiteY4" fmla="*/ 985578 h 1921748"/>
                <a:gd name="connsiteX0" fmla="*/ 15 w 527740"/>
                <a:gd name="connsiteY0" fmla="*/ 985578 h 1921757"/>
                <a:gd name="connsiteX1" fmla="*/ 285828 w 527740"/>
                <a:gd name="connsiteY1" fmla="*/ 0 h 1921757"/>
                <a:gd name="connsiteX2" fmla="*/ 527740 w 527740"/>
                <a:gd name="connsiteY2" fmla="*/ 986341 h 1921757"/>
                <a:gd name="connsiteX3" fmla="*/ 298079 w 527740"/>
                <a:gd name="connsiteY3" fmla="*/ 1921748 h 1921757"/>
                <a:gd name="connsiteX4" fmla="*/ 15 w 527740"/>
                <a:gd name="connsiteY4" fmla="*/ 985578 h 1921757"/>
                <a:gd name="connsiteX0" fmla="*/ 15 w 692421"/>
                <a:gd name="connsiteY0" fmla="*/ 985578 h 1988021"/>
                <a:gd name="connsiteX1" fmla="*/ 285828 w 692421"/>
                <a:gd name="connsiteY1" fmla="*/ 0 h 1988021"/>
                <a:gd name="connsiteX2" fmla="*/ 527740 w 692421"/>
                <a:gd name="connsiteY2" fmla="*/ 986341 h 1988021"/>
                <a:gd name="connsiteX3" fmla="*/ 686725 w 692421"/>
                <a:gd name="connsiteY3" fmla="*/ 1808561 h 1988021"/>
                <a:gd name="connsiteX4" fmla="*/ 298079 w 692421"/>
                <a:gd name="connsiteY4" fmla="*/ 1921748 h 1988021"/>
                <a:gd name="connsiteX5" fmla="*/ 15 w 692421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0564"/>
                <a:gd name="connsiteY0" fmla="*/ 985578 h 1999969"/>
                <a:gd name="connsiteX1" fmla="*/ 285829 w 690564"/>
                <a:gd name="connsiteY1" fmla="*/ 0 h 1999969"/>
                <a:gd name="connsiteX2" fmla="*/ 620175 w 690564"/>
                <a:gd name="connsiteY2" fmla="*/ 988981 h 1999969"/>
                <a:gd name="connsiteX3" fmla="*/ 678930 w 690564"/>
                <a:gd name="connsiteY3" fmla="*/ 1840975 h 1999969"/>
                <a:gd name="connsiteX4" fmla="*/ 298080 w 690564"/>
                <a:gd name="connsiteY4" fmla="*/ 1921748 h 1999969"/>
                <a:gd name="connsiteX5" fmla="*/ 16 w 690564"/>
                <a:gd name="connsiteY5" fmla="*/ 985578 h 1999969"/>
                <a:gd name="connsiteX0" fmla="*/ 59 w 690607"/>
                <a:gd name="connsiteY0" fmla="*/ 985578 h 1997845"/>
                <a:gd name="connsiteX1" fmla="*/ 285872 w 690607"/>
                <a:gd name="connsiteY1" fmla="*/ 0 h 1997845"/>
                <a:gd name="connsiteX2" fmla="*/ 620218 w 690607"/>
                <a:gd name="connsiteY2" fmla="*/ 988981 h 1997845"/>
                <a:gd name="connsiteX3" fmla="*/ 678973 w 690607"/>
                <a:gd name="connsiteY3" fmla="*/ 1840975 h 1997845"/>
                <a:gd name="connsiteX4" fmla="*/ 264596 w 690607"/>
                <a:gd name="connsiteY4" fmla="*/ 1918582 h 1997845"/>
                <a:gd name="connsiteX5" fmla="*/ 59 w 690607"/>
                <a:gd name="connsiteY5" fmla="*/ 985578 h 1997845"/>
                <a:gd name="connsiteX0" fmla="*/ 54 w 709123"/>
                <a:gd name="connsiteY0" fmla="*/ 981124 h 1998170"/>
                <a:gd name="connsiteX1" fmla="*/ 304388 w 709123"/>
                <a:gd name="connsiteY1" fmla="*/ 1 h 1998170"/>
                <a:gd name="connsiteX2" fmla="*/ 638734 w 709123"/>
                <a:gd name="connsiteY2" fmla="*/ 988982 h 1998170"/>
                <a:gd name="connsiteX3" fmla="*/ 697489 w 709123"/>
                <a:gd name="connsiteY3" fmla="*/ 1840976 h 1998170"/>
                <a:gd name="connsiteX4" fmla="*/ 283112 w 709123"/>
                <a:gd name="connsiteY4" fmla="*/ 1918583 h 1998170"/>
                <a:gd name="connsiteX5" fmla="*/ 54 w 709123"/>
                <a:gd name="connsiteY5" fmla="*/ 981124 h 1998170"/>
                <a:gd name="connsiteX0" fmla="*/ 69 w 709138"/>
                <a:gd name="connsiteY0" fmla="*/ 981124 h 2002064"/>
                <a:gd name="connsiteX1" fmla="*/ 304403 w 709138"/>
                <a:gd name="connsiteY1" fmla="*/ 1 h 2002064"/>
                <a:gd name="connsiteX2" fmla="*/ 638749 w 709138"/>
                <a:gd name="connsiteY2" fmla="*/ 988982 h 2002064"/>
                <a:gd name="connsiteX3" fmla="*/ 697504 w 709138"/>
                <a:gd name="connsiteY3" fmla="*/ 1840976 h 2002064"/>
                <a:gd name="connsiteX4" fmla="*/ 283127 w 709138"/>
                <a:gd name="connsiteY4" fmla="*/ 1918583 h 2002064"/>
                <a:gd name="connsiteX5" fmla="*/ 69 w 709138"/>
                <a:gd name="connsiteY5" fmla="*/ 981124 h 2002064"/>
                <a:gd name="connsiteX0" fmla="*/ 23 w 709092"/>
                <a:gd name="connsiteY0" fmla="*/ 999295 h 2020235"/>
                <a:gd name="connsiteX1" fmla="*/ 269541 w 709092"/>
                <a:gd name="connsiteY1" fmla="*/ 1 h 2020235"/>
                <a:gd name="connsiteX2" fmla="*/ 638703 w 709092"/>
                <a:gd name="connsiteY2" fmla="*/ 1007153 h 2020235"/>
                <a:gd name="connsiteX3" fmla="*/ 697458 w 709092"/>
                <a:gd name="connsiteY3" fmla="*/ 1859147 h 2020235"/>
                <a:gd name="connsiteX4" fmla="*/ 283081 w 709092"/>
                <a:gd name="connsiteY4" fmla="*/ 1936754 h 2020235"/>
                <a:gd name="connsiteX5" fmla="*/ 23 w 709092"/>
                <a:gd name="connsiteY5" fmla="*/ 999295 h 2020235"/>
                <a:gd name="connsiteX0" fmla="*/ 2387 w 711456"/>
                <a:gd name="connsiteY0" fmla="*/ 999296 h 2020236"/>
                <a:gd name="connsiteX1" fmla="*/ 271905 w 711456"/>
                <a:gd name="connsiteY1" fmla="*/ 2 h 2020236"/>
                <a:gd name="connsiteX2" fmla="*/ 641067 w 711456"/>
                <a:gd name="connsiteY2" fmla="*/ 1007154 h 2020236"/>
                <a:gd name="connsiteX3" fmla="*/ 699822 w 711456"/>
                <a:gd name="connsiteY3" fmla="*/ 1859148 h 2020236"/>
                <a:gd name="connsiteX4" fmla="*/ 285445 w 711456"/>
                <a:gd name="connsiteY4" fmla="*/ 1936755 h 2020236"/>
                <a:gd name="connsiteX5" fmla="*/ 2387 w 711456"/>
                <a:gd name="connsiteY5" fmla="*/ 999296 h 202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1456" h="2020236">
                  <a:moveTo>
                    <a:pt x="2387" y="999296"/>
                  </a:moveTo>
                  <a:cubicBezTo>
                    <a:pt x="-23374" y="631665"/>
                    <a:pt x="165458" y="-1308"/>
                    <a:pt x="271905" y="2"/>
                  </a:cubicBezTo>
                  <a:cubicBezTo>
                    <a:pt x="378352" y="1312"/>
                    <a:pt x="535741" y="726671"/>
                    <a:pt x="641067" y="1007154"/>
                  </a:cubicBezTo>
                  <a:cubicBezTo>
                    <a:pt x="672306" y="1269817"/>
                    <a:pt x="738099" y="1703247"/>
                    <a:pt x="699822" y="1859148"/>
                  </a:cubicBezTo>
                  <a:cubicBezTo>
                    <a:pt x="661545" y="2015049"/>
                    <a:pt x="438727" y="2088975"/>
                    <a:pt x="285445" y="1936755"/>
                  </a:cubicBezTo>
                  <a:cubicBezTo>
                    <a:pt x="132163" y="1784535"/>
                    <a:pt x="28148" y="1366927"/>
                    <a:pt x="2387" y="99929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73132B3-5333-4F6D-A5D8-0898340D68AE}"/>
                </a:ext>
              </a:extLst>
            </p:cNvPr>
            <p:cNvSpPr/>
            <p:nvPr/>
          </p:nvSpPr>
          <p:spPr>
            <a:xfrm flipH="1">
              <a:off x="5878265" y="3031941"/>
              <a:ext cx="463250" cy="437965"/>
            </a:xfrm>
            <a:custGeom>
              <a:avLst/>
              <a:gdLst>
                <a:gd name="connsiteX0" fmla="*/ 419100 w 439263"/>
                <a:gd name="connsiteY0" fmla="*/ 0 h 351158"/>
                <a:gd name="connsiteX1" fmla="*/ 419100 w 439263"/>
                <a:gd name="connsiteY1" fmla="*/ 152400 h 351158"/>
                <a:gd name="connsiteX2" fmla="*/ 209550 w 439263"/>
                <a:gd name="connsiteY2" fmla="*/ 317500 h 351158"/>
                <a:gd name="connsiteX3" fmla="*/ 88900 w 439263"/>
                <a:gd name="connsiteY3" fmla="*/ 349250 h 351158"/>
                <a:gd name="connsiteX4" fmla="*/ 0 w 439263"/>
                <a:gd name="connsiteY4" fmla="*/ 285750 h 351158"/>
                <a:gd name="connsiteX5" fmla="*/ 0 w 439263"/>
                <a:gd name="connsiteY5" fmla="*/ 285750 h 351158"/>
                <a:gd name="connsiteX0" fmla="*/ 419100 w 447919"/>
                <a:gd name="connsiteY0" fmla="*/ 0 h 349250"/>
                <a:gd name="connsiteX1" fmla="*/ 419100 w 447919"/>
                <a:gd name="connsiteY1" fmla="*/ 152400 h 349250"/>
                <a:gd name="connsiteX2" fmla="*/ 88900 w 447919"/>
                <a:gd name="connsiteY2" fmla="*/ 349250 h 349250"/>
                <a:gd name="connsiteX3" fmla="*/ 0 w 447919"/>
                <a:gd name="connsiteY3" fmla="*/ 285750 h 349250"/>
                <a:gd name="connsiteX4" fmla="*/ 0 w 447919"/>
                <a:gd name="connsiteY4" fmla="*/ 285750 h 349250"/>
                <a:gd name="connsiteX0" fmla="*/ 419100 w 454400"/>
                <a:gd name="connsiteY0" fmla="*/ 0 h 285750"/>
                <a:gd name="connsiteX1" fmla="*/ 419100 w 454400"/>
                <a:gd name="connsiteY1" fmla="*/ 152400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54400"/>
                <a:gd name="connsiteY0" fmla="*/ 0 h 285750"/>
                <a:gd name="connsiteX1" fmla="*/ 419100 w 454400"/>
                <a:gd name="connsiteY1" fmla="*/ 152400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54400"/>
                <a:gd name="connsiteY0" fmla="*/ 0 h 285750"/>
                <a:gd name="connsiteX1" fmla="*/ 419100 w 454400"/>
                <a:gd name="connsiteY1" fmla="*/ 197006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19100"/>
                <a:gd name="connsiteY0" fmla="*/ 0 h 285750"/>
                <a:gd name="connsiteX1" fmla="*/ 0 w 419100"/>
                <a:gd name="connsiteY1" fmla="*/ 285750 h 285750"/>
                <a:gd name="connsiteX2" fmla="*/ 0 w 419100"/>
                <a:gd name="connsiteY2" fmla="*/ 285750 h 285750"/>
                <a:gd name="connsiteX0" fmla="*/ 419100 w 419100"/>
                <a:gd name="connsiteY0" fmla="*/ 0 h 361083"/>
                <a:gd name="connsiteX1" fmla="*/ 0 w 419100"/>
                <a:gd name="connsiteY1" fmla="*/ 285750 h 361083"/>
                <a:gd name="connsiteX2" fmla="*/ 0 w 419100"/>
                <a:gd name="connsiteY2" fmla="*/ 285750 h 361083"/>
                <a:gd name="connsiteX0" fmla="*/ 419100 w 429558"/>
                <a:gd name="connsiteY0" fmla="*/ 0 h 366251"/>
                <a:gd name="connsiteX1" fmla="*/ 0 w 429558"/>
                <a:gd name="connsiteY1" fmla="*/ 285750 h 366251"/>
                <a:gd name="connsiteX2" fmla="*/ 0 w 429558"/>
                <a:gd name="connsiteY2" fmla="*/ 285750 h 366251"/>
                <a:gd name="connsiteX0" fmla="*/ 426166 w 436624"/>
                <a:gd name="connsiteY0" fmla="*/ 0 h 366251"/>
                <a:gd name="connsiteX1" fmla="*/ 7066 w 436624"/>
                <a:gd name="connsiteY1" fmla="*/ 285750 h 366251"/>
                <a:gd name="connsiteX2" fmla="*/ 0 w 436624"/>
                <a:gd name="connsiteY2" fmla="*/ 323983 h 366251"/>
                <a:gd name="connsiteX0" fmla="*/ 447363 w 457821"/>
                <a:gd name="connsiteY0" fmla="*/ 0 h 374961"/>
                <a:gd name="connsiteX1" fmla="*/ 28263 w 457821"/>
                <a:gd name="connsiteY1" fmla="*/ 285750 h 374961"/>
                <a:gd name="connsiteX2" fmla="*/ 0 w 457821"/>
                <a:gd name="connsiteY2" fmla="*/ 374961 h 374961"/>
                <a:gd name="connsiteX0" fmla="*/ 419100 w 429558"/>
                <a:gd name="connsiteY0" fmla="*/ 0 h 366251"/>
                <a:gd name="connsiteX1" fmla="*/ 0 w 429558"/>
                <a:gd name="connsiteY1" fmla="*/ 285750 h 36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9558" h="366251">
                  <a:moveTo>
                    <a:pt x="419100" y="0"/>
                  </a:moveTo>
                  <a:cubicBezTo>
                    <a:pt x="371256" y="139856"/>
                    <a:pt x="620174" y="534603"/>
                    <a:pt x="0" y="28575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5" name="Oval 22">
              <a:extLst>
                <a:ext uri="{FF2B5EF4-FFF2-40B4-BE49-F238E27FC236}">
                  <a16:creationId xmlns:a16="http://schemas.microsoft.com/office/drawing/2014/main" id="{BFC5D2C4-9F4D-416F-9186-130D4D0474B6}"/>
                </a:ext>
              </a:extLst>
            </p:cNvPr>
            <p:cNvSpPr/>
            <p:nvPr/>
          </p:nvSpPr>
          <p:spPr>
            <a:xfrm rot="1462692" flipH="1">
              <a:off x="6318458" y="3748147"/>
              <a:ext cx="438245" cy="1159012"/>
            </a:xfrm>
            <a:custGeom>
              <a:avLst/>
              <a:gdLst>
                <a:gd name="connsiteX0" fmla="*/ 0 w 483824"/>
                <a:gd name="connsiteY0" fmla="*/ 986341 h 1972681"/>
                <a:gd name="connsiteX1" fmla="*/ 241912 w 483824"/>
                <a:gd name="connsiteY1" fmla="*/ 0 h 1972681"/>
                <a:gd name="connsiteX2" fmla="*/ 483824 w 483824"/>
                <a:gd name="connsiteY2" fmla="*/ 986341 h 1972681"/>
                <a:gd name="connsiteX3" fmla="*/ 241912 w 483824"/>
                <a:gd name="connsiteY3" fmla="*/ 1972682 h 1972681"/>
                <a:gd name="connsiteX4" fmla="*/ 0 w 483824"/>
                <a:gd name="connsiteY4" fmla="*/ 986341 h 1972681"/>
                <a:gd name="connsiteX0" fmla="*/ 0 w 527725"/>
                <a:gd name="connsiteY0" fmla="*/ 985578 h 1972682"/>
                <a:gd name="connsiteX1" fmla="*/ 285813 w 527725"/>
                <a:gd name="connsiteY1" fmla="*/ 0 h 1972682"/>
                <a:gd name="connsiteX2" fmla="*/ 527725 w 527725"/>
                <a:gd name="connsiteY2" fmla="*/ 986341 h 1972682"/>
                <a:gd name="connsiteX3" fmla="*/ 285813 w 527725"/>
                <a:gd name="connsiteY3" fmla="*/ 1972682 h 1972682"/>
                <a:gd name="connsiteX4" fmla="*/ 0 w 527725"/>
                <a:gd name="connsiteY4" fmla="*/ 985578 h 1972682"/>
                <a:gd name="connsiteX0" fmla="*/ 15 w 527740"/>
                <a:gd name="connsiteY0" fmla="*/ 985578 h 1921748"/>
                <a:gd name="connsiteX1" fmla="*/ 285828 w 527740"/>
                <a:gd name="connsiteY1" fmla="*/ 0 h 1921748"/>
                <a:gd name="connsiteX2" fmla="*/ 527740 w 527740"/>
                <a:gd name="connsiteY2" fmla="*/ 986341 h 1921748"/>
                <a:gd name="connsiteX3" fmla="*/ 298079 w 527740"/>
                <a:gd name="connsiteY3" fmla="*/ 1921748 h 1921748"/>
                <a:gd name="connsiteX4" fmla="*/ 15 w 527740"/>
                <a:gd name="connsiteY4" fmla="*/ 985578 h 1921748"/>
                <a:gd name="connsiteX0" fmla="*/ 15 w 527740"/>
                <a:gd name="connsiteY0" fmla="*/ 985578 h 1921757"/>
                <a:gd name="connsiteX1" fmla="*/ 285828 w 527740"/>
                <a:gd name="connsiteY1" fmla="*/ 0 h 1921757"/>
                <a:gd name="connsiteX2" fmla="*/ 527740 w 527740"/>
                <a:gd name="connsiteY2" fmla="*/ 986341 h 1921757"/>
                <a:gd name="connsiteX3" fmla="*/ 298079 w 527740"/>
                <a:gd name="connsiteY3" fmla="*/ 1921748 h 1921757"/>
                <a:gd name="connsiteX4" fmla="*/ 15 w 527740"/>
                <a:gd name="connsiteY4" fmla="*/ 985578 h 1921757"/>
                <a:gd name="connsiteX0" fmla="*/ 15 w 692421"/>
                <a:gd name="connsiteY0" fmla="*/ 985578 h 1988021"/>
                <a:gd name="connsiteX1" fmla="*/ 285828 w 692421"/>
                <a:gd name="connsiteY1" fmla="*/ 0 h 1988021"/>
                <a:gd name="connsiteX2" fmla="*/ 527740 w 692421"/>
                <a:gd name="connsiteY2" fmla="*/ 986341 h 1988021"/>
                <a:gd name="connsiteX3" fmla="*/ 686725 w 692421"/>
                <a:gd name="connsiteY3" fmla="*/ 1808561 h 1988021"/>
                <a:gd name="connsiteX4" fmla="*/ 298079 w 692421"/>
                <a:gd name="connsiteY4" fmla="*/ 1921748 h 1988021"/>
                <a:gd name="connsiteX5" fmla="*/ 15 w 692421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0564"/>
                <a:gd name="connsiteY0" fmla="*/ 985578 h 1999969"/>
                <a:gd name="connsiteX1" fmla="*/ 285829 w 690564"/>
                <a:gd name="connsiteY1" fmla="*/ 0 h 1999969"/>
                <a:gd name="connsiteX2" fmla="*/ 620175 w 690564"/>
                <a:gd name="connsiteY2" fmla="*/ 988981 h 1999969"/>
                <a:gd name="connsiteX3" fmla="*/ 678930 w 690564"/>
                <a:gd name="connsiteY3" fmla="*/ 1840975 h 1999969"/>
                <a:gd name="connsiteX4" fmla="*/ 298080 w 690564"/>
                <a:gd name="connsiteY4" fmla="*/ 1921748 h 1999969"/>
                <a:gd name="connsiteX5" fmla="*/ 16 w 690564"/>
                <a:gd name="connsiteY5" fmla="*/ 985578 h 1999969"/>
                <a:gd name="connsiteX0" fmla="*/ 59 w 690607"/>
                <a:gd name="connsiteY0" fmla="*/ 985578 h 1997845"/>
                <a:gd name="connsiteX1" fmla="*/ 285872 w 690607"/>
                <a:gd name="connsiteY1" fmla="*/ 0 h 1997845"/>
                <a:gd name="connsiteX2" fmla="*/ 620218 w 690607"/>
                <a:gd name="connsiteY2" fmla="*/ 988981 h 1997845"/>
                <a:gd name="connsiteX3" fmla="*/ 678973 w 690607"/>
                <a:gd name="connsiteY3" fmla="*/ 1840975 h 1997845"/>
                <a:gd name="connsiteX4" fmla="*/ 264596 w 690607"/>
                <a:gd name="connsiteY4" fmla="*/ 1918582 h 1997845"/>
                <a:gd name="connsiteX5" fmla="*/ 59 w 690607"/>
                <a:gd name="connsiteY5" fmla="*/ 985578 h 1997845"/>
                <a:gd name="connsiteX0" fmla="*/ 54 w 709123"/>
                <a:gd name="connsiteY0" fmla="*/ 981124 h 1998170"/>
                <a:gd name="connsiteX1" fmla="*/ 304388 w 709123"/>
                <a:gd name="connsiteY1" fmla="*/ 1 h 1998170"/>
                <a:gd name="connsiteX2" fmla="*/ 638734 w 709123"/>
                <a:gd name="connsiteY2" fmla="*/ 988982 h 1998170"/>
                <a:gd name="connsiteX3" fmla="*/ 697489 w 709123"/>
                <a:gd name="connsiteY3" fmla="*/ 1840976 h 1998170"/>
                <a:gd name="connsiteX4" fmla="*/ 283112 w 709123"/>
                <a:gd name="connsiteY4" fmla="*/ 1918583 h 1998170"/>
                <a:gd name="connsiteX5" fmla="*/ 54 w 709123"/>
                <a:gd name="connsiteY5" fmla="*/ 981124 h 1998170"/>
                <a:gd name="connsiteX0" fmla="*/ 69 w 709138"/>
                <a:gd name="connsiteY0" fmla="*/ 981124 h 2002064"/>
                <a:gd name="connsiteX1" fmla="*/ 304403 w 709138"/>
                <a:gd name="connsiteY1" fmla="*/ 1 h 2002064"/>
                <a:gd name="connsiteX2" fmla="*/ 638749 w 709138"/>
                <a:gd name="connsiteY2" fmla="*/ 988982 h 2002064"/>
                <a:gd name="connsiteX3" fmla="*/ 697504 w 709138"/>
                <a:gd name="connsiteY3" fmla="*/ 1840976 h 2002064"/>
                <a:gd name="connsiteX4" fmla="*/ 283127 w 709138"/>
                <a:gd name="connsiteY4" fmla="*/ 1918583 h 2002064"/>
                <a:gd name="connsiteX5" fmla="*/ 69 w 709138"/>
                <a:gd name="connsiteY5" fmla="*/ 981124 h 2002064"/>
                <a:gd name="connsiteX0" fmla="*/ 23 w 709092"/>
                <a:gd name="connsiteY0" fmla="*/ 999295 h 2020235"/>
                <a:gd name="connsiteX1" fmla="*/ 269541 w 709092"/>
                <a:gd name="connsiteY1" fmla="*/ 1 h 2020235"/>
                <a:gd name="connsiteX2" fmla="*/ 638703 w 709092"/>
                <a:gd name="connsiteY2" fmla="*/ 1007153 h 2020235"/>
                <a:gd name="connsiteX3" fmla="*/ 697458 w 709092"/>
                <a:gd name="connsiteY3" fmla="*/ 1859147 h 2020235"/>
                <a:gd name="connsiteX4" fmla="*/ 283081 w 709092"/>
                <a:gd name="connsiteY4" fmla="*/ 1936754 h 2020235"/>
                <a:gd name="connsiteX5" fmla="*/ 23 w 709092"/>
                <a:gd name="connsiteY5" fmla="*/ 999295 h 2020235"/>
                <a:gd name="connsiteX0" fmla="*/ 2387 w 711456"/>
                <a:gd name="connsiteY0" fmla="*/ 999296 h 2020236"/>
                <a:gd name="connsiteX1" fmla="*/ 271905 w 711456"/>
                <a:gd name="connsiteY1" fmla="*/ 2 h 2020236"/>
                <a:gd name="connsiteX2" fmla="*/ 641067 w 711456"/>
                <a:gd name="connsiteY2" fmla="*/ 1007154 h 2020236"/>
                <a:gd name="connsiteX3" fmla="*/ 699822 w 711456"/>
                <a:gd name="connsiteY3" fmla="*/ 1859148 h 2020236"/>
                <a:gd name="connsiteX4" fmla="*/ 285445 w 711456"/>
                <a:gd name="connsiteY4" fmla="*/ 1936755 h 2020236"/>
                <a:gd name="connsiteX5" fmla="*/ 2387 w 711456"/>
                <a:gd name="connsiteY5" fmla="*/ 999296 h 202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1456" h="2020236">
                  <a:moveTo>
                    <a:pt x="2387" y="999296"/>
                  </a:moveTo>
                  <a:cubicBezTo>
                    <a:pt x="-23374" y="631665"/>
                    <a:pt x="165458" y="-1308"/>
                    <a:pt x="271905" y="2"/>
                  </a:cubicBezTo>
                  <a:cubicBezTo>
                    <a:pt x="378352" y="1312"/>
                    <a:pt x="535741" y="726671"/>
                    <a:pt x="641067" y="1007154"/>
                  </a:cubicBezTo>
                  <a:cubicBezTo>
                    <a:pt x="672306" y="1269817"/>
                    <a:pt x="738099" y="1703247"/>
                    <a:pt x="699822" y="1859148"/>
                  </a:cubicBezTo>
                  <a:cubicBezTo>
                    <a:pt x="661545" y="2015049"/>
                    <a:pt x="438727" y="2088975"/>
                    <a:pt x="285445" y="1936755"/>
                  </a:cubicBezTo>
                  <a:cubicBezTo>
                    <a:pt x="132163" y="1784535"/>
                    <a:pt x="28148" y="1366927"/>
                    <a:pt x="2387" y="99929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Oval 22">
              <a:extLst>
                <a:ext uri="{FF2B5EF4-FFF2-40B4-BE49-F238E27FC236}">
                  <a16:creationId xmlns:a16="http://schemas.microsoft.com/office/drawing/2014/main" id="{C1F626B8-8FAF-44F3-B6FF-1D0F051C02B0}"/>
                </a:ext>
              </a:extLst>
            </p:cNvPr>
            <p:cNvSpPr/>
            <p:nvPr/>
          </p:nvSpPr>
          <p:spPr>
            <a:xfrm rot="9057931" flipH="1">
              <a:off x="5057168" y="3782945"/>
              <a:ext cx="438245" cy="1515355"/>
            </a:xfrm>
            <a:custGeom>
              <a:avLst/>
              <a:gdLst>
                <a:gd name="connsiteX0" fmla="*/ 0 w 483824"/>
                <a:gd name="connsiteY0" fmla="*/ 986341 h 1972681"/>
                <a:gd name="connsiteX1" fmla="*/ 241912 w 483824"/>
                <a:gd name="connsiteY1" fmla="*/ 0 h 1972681"/>
                <a:gd name="connsiteX2" fmla="*/ 483824 w 483824"/>
                <a:gd name="connsiteY2" fmla="*/ 986341 h 1972681"/>
                <a:gd name="connsiteX3" fmla="*/ 241912 w 483824"/>
                <a:gd name="connsiteY3" fmla="*/ 1972682 h 1972681"/>
                <a:gd name="connsiteX4" fmla="*/ 0 w 483824"/>
                <a:gd name="connsiteY4" fmla="*/ 986341 h 1972681"/>
                <a:gd name="connsiteX0" fmla="*/ 0 w 527725"/>
                <a:gd name="connsiteY0" fmla="*/ 985578 h 1972682"/>
                <a:gd name="connsiteX1" fmla="*/ 285813 w 527725"/>
                <a:gd name="connsiteY1" fmla="*/ 0 h 1972682"/>
                <a:gd name="connsiteX2" fmla="*/ 527725 w 527725"/>
                <a:gd name="connsiteY2" fmla="*/ 986341 h 1972682"/>
                <a:gd name="connsiteX3" fmla="*/ 285813 w 527725"/>
                <a:gd name="connsiteY3" fmla="*/ 1972682 h 1972682"/>
                <a:gd name="connsiteX4" fmla="*/ 0 w 527725"/>
                <a:gd name="connsiteY4" fmla="*/ 985578 h 1972682"/>
                <a:gd name="connsiteX0" fmla="*/ 15 w 527740"/>
                <a:gd name="connsiteY0" fmla="*/ 985578 h 1921748"/>
                <a:gd name="connsiteX1" fmla="*/ 285828 w 527740"/>
                <a:gd name="connsiteY1" fmla="*/ 0 h 1921748"/>
                <a:gd name="connsiteX2" fmla="*/ 527740 w 527740"/>
                <a:gd name="connsiteY2" fmla="*/ 986341 h 1921748"/>
                <a:gd name="connsiteX3" fmla="*/ 298079 w 527740"/>
                <a:gd name="connsiteY3" fmla="*/ 1921748 h 1921748"/>
                <a:gd name="connsiteX4" fmla="*/ 15 w 527740"/>
                <a:gd name="connsiteY4" fmla="*/ 985578 h 1921748"/>
                <a:gd name="connsiteX0" fmla="*/ 15 w 527740"/>
                <a:gd name="connsiteY0" fmla="*/ 985578 h 1921757"/>
                <a:gd name="connsiteX1" fmla="*/ 285828 w 527740"/>
                <a:gd name="connsiteY1" fmla="*/ 0 h 1921757"/>
                <a:gd name="connsiteX2" fmla="*/ 527740 w 527740"/>
                <a:gd name="connsiteY2" fmla="*/ 986341 h 1921757"/>
                <a:gd name="connsiteX3" fmla="*/ 298079 w 527740"/>
                <a:gd name="connsiteY3" fmla="*/ 1921748 h 1921757"/>
                <a:gd name="connsiteX4" fmla="*/ 15 w 527740"/>
                <a:gd name="connsiteY4" fmla="*/ 985578 h 1921757"/>
                <a:gd name="connsiteX0" fmla="*/ 15 w 692421"/>
                <a:gd name="connsiteY0" fmla="*/ 985578 h 1988021"/>
                <a:gd name="connsiteX1" fmla="*/ 285828 w 692421"/>
                <a:gd name="connsiteY1" fmla="*/ 0 h 1988021"/>
                <a:gd name="connsiteX2" fmla="*/ 527740 w 692421"/>
                <a:gd name="connsiteY2" fmla="*/ 986341 h 1988021"/>
                <a:gd name="connsiteX3" fmla="*/ 686725 w 692421"/>
                <a:gd name="connsiteY3" fmla="*/ 1808561 h 1988021"/>
                <a:gd name="connsiteX4" fmla="*/ 298079 w 692421"/>
                <a:gd name="connsiteY4" fmla="*/ 1921748 h 1988021"/>
                <a:gd name="connsiteX5" fmla="*/ 15 w 692421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0564"/>
                <a:gd name="connsiteY0" fmla="*/ 985578 h 1999969"/>
                <a:gd name="connsiteX1" fmla="*/ 285829 w 690564"/>
                <a:gd name="connsiteY1" fmla="*/ 0 h 1999969"/>
                <a:gd name="connsiteX2" fmla="*/ 620175 w 690564"/>
                <a:gd name="connsiteY2" fmla="*/ 988981 h 1999969"/>
                <a:gd name="connsiteX3" fmla="*/ 678930 w 690564"/>
                <a:gd name="connsiteY3" fmla="*/ 1840975 h 1999969"/>
                <a:gd name="connsiteX4" fmla="*/ 298080 w 690564"/>
                <a:gd name="connsiteY4" fmla="*/ 1921748 h 1999969"/>
                <a:gd name="connsiteX5" fmla="*/ 16 w 690564"/>
                <a:gd name="connsiteY5" fmla="*/ 985578 h 1999969"/>
                <a:gd name="connsiteX0" fmla="*/ 59 w 690607"/>
                <a:gd name="connsiteY0" fmla="*/ 985578 h 1997845"/>
                <a:gd name="connsiteX1" fmla="*/ 285872 w 690607"/>
                <a:gd name="connsiteY1" fmla="*/ 0 h 1997845"/>
                <a:gd name="connsiteX2" fmla="*/ 620218 w 690607"/>
                <a:gd name="connsiteY2" fmla="*/ 988981 h 1997845"/>
                <a:gd name="connsiteX3" fmla="*/ 678973 w 690607"/>
                <a:gd name="connsiteY3" fmla="*/ 1840975 h 1997845"/>
                <a:gd name="connsiteX4" fmla="*/ 264596 w 690607"/>
                <a:gd name="connsiteY4" fmla="*/ 1918582 h 1997845"/>
                <a:gd name="connsiteX5" fmla="*/ 59 w 690607"/>
                <a:gd name="connsiteY5" fmla="*/ 985578 h 1997845"/>
                <a:gd name="connsiteX0" fmla="*/ 54 w 709123"/>
                <a:gd name="connsiteY0" fmla="*/ 981124 h 1998170"/>
                <a:gd name="connsiteX1" fmla="*/ 304388 w 709123"/>
                <a:gd name="connsiteY1" fmla="*/ 1 h 1998170"/>
                <a:gd name="connsiteX2" fmla="*/ 638734 w 709123"/>
                <a:gd name="connsiteY2" fmla="*/ 988982 h 1998170"/>
                <a:gd name="connsiteX3" fmla="*/ 697489 w 709123"/>
                <a:gd name="connsiteY3" fmla="*/ 1840976 h 1998170"/>
                <a:gd name="connsiteX4" fmla="*/ 283112 w 709123"/>
                <a:gd name="connsiteY4" fmla="*/ 1918583 h 1998170"/>
                <a:gd name="connsiteX5" fmla="*/ 54 w 709123"/>
                <a:gd name="connsiteY5" fmla="*/ 981124 h 1998170"/>
                <a:gd name="connsiteX0" fmla="*/ 69 w 709138"/>
                <a:gd name="connsiteY0" fmla="*/ 981124 h 2002064"/>
                <a:gd name="connsiteX1" fmla="*/ 304403 w 709138"/>
                <a:gd name="connsiteY1" fmla="*/ 1 h 2002064"/>
                <a:gd name="connsiteX2" fmla="*/ 638749 w 709138"/>
                <a:gd name="connsiteY2" fmla="*/ 988982 h 2002064"/>
                <a:gd name="connsiteX3" fmla="*/ 697504 w 709138"/>
                <a:gd name="connsiteY3" fmla="*/ 1840976 h 2002064"/>
                <a:gd name="connsiteX4" fmla="*/ 283127 w 709138"/>
                <a:gd name="connsiteY4" fmla="*/ 1918583 h 2002064"/>
                <a:gd name="connsiteX5" fmla="*/ 69 w 709138"/>
                <a:gd name="connsiteY5" fmla="*/ 981124 h 2002064"/>
                <a:gd name="connsiteX0" fmla="*/ 23 w 709092"/>
                <a:gd name="connsiteY0" fmla="*/ 999295 h 2020235"/>
                <a:gd name="connsiteX1" fmla="*/ 269541 w 709092"/>
                <a:gd name="connsiteY1" fmla="*/ 1 h 2020235"/>
                <a:gd name="connsiteX2" fmla="*/ 638703 w 709092"/>
                <a:gd name="connsiteY2" fmla="*/ 1007153 h 2020235"/>
                <a:gd name="connsiteX3" fmla="*/ 697458 w 709092"/>
                <a:gd name="connsiteY3" fmla="*/ 1859147 h 2020235"/>
                <a:gd name="connsiteX4" fmla="*/ 283081 w 709092"/>
                <a:gd name="connsiteY4" fmla="*/ 1936754 h 2020235"/>
                <a:gd name="connsiteX5" fmla="*/ 23 w 709092"/>
                <a:gd name="connsiteY5" fmla="*/ 999295 h 2020235"/>
                <a:gd name="connsiteX0" fmla="*/ 2387 w 711456"/>
                <a:gd name="connsiteY0" fmla="*/ 999296 h 2020236"/>
                <a:gd name="connsiteX1" fmla="*/ 271905 w 711456"/>
                <a:gd name="connsiteY1" fmla="*/ 2 h 2020236"/>
                <a:gd name="connsiteX2" fmla="*/ 641067 w 711456"/>
                <a:gd name="connsiteY2" fmla="*/ 1007154 h 2020236"/>
                <a:gd name="connsiteX3" fmla="*/ 699822 w 711456"/>
                <a:gd name="connsiteY3" fmla="*/ 1859148 h 2020236"/>
                <a:gd name="connsiteX4" fmla="*/ 285445 w 711456"/>
                <a:gd name="connsiteY4" fmla="*/ 1936755 h 2020236"/>
                <a:gd name="connsiteX5" fmla="*/ 2387 w 711456"/>
                <a:gd name="connsiteY5" fmla="*/ 999296 h 202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1456" h="2020236">
                  <a:moveTo>
                    <a:pt x="2387" y="999296"/>
                  </a:moveTo>
                  <a:cubicBezTo>
                    <a:pt x="-23374" y="631665"/>
                    <a:pt x="165458" y="-1308"/>
                    <a:pt x="271905" y="2"/>
                  </a:cubicBezTo>
                  <a:cubicBezTo>
                    <a:pt x="378352" y="1312"/>
                    <a:pt x="535741" y="726671"/>
                    <a:pt x="641067" y="1007154"/>
                  </a:cubicBezTo>
                  <a:cubicBezTo>
                    <a:pt x="672306" y="1269817"/>
                    <a:pt x="738099" y="1703247"/>
                    <a:pt x="699822" y="1859148"/>
                  </a:cubicBezTo>
                  <a:cubicBezTo>
                    <a:pt x="661545" y="2015049"/>
                    <a:pt x="438727" y="2088975"/>
                    <a:pt x="285445" y="1936755"/>
                  </a:cubicBezTo>
                  <a:cubicBezTo>
                    <a:pt x="132163" y="1784535"/>
                    <a:pt x="28148" y="1366927"/>
                    <a:pt x="2387" y="99929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10337F8A-D863-4847-8FEB-8129F8572DA4}"/>
                </a:ext>
              </a:extLst>
            </p:cNvPr>
            <p:cNvSpPr/>
            <p:nvPr/>
          </p:nvSpPr>
          <p:spPr>
            <a:xfrm>
              <a:off x="5418176" y="3026957"/>
              <a:ext cx="463250" cy="437965"/>
            </a:xfrm>
            <a:custGeom>
              <a:avLst/>
              <a:gdLst>
                <a:gd name="connsiteX0" fmla="*/ 419100 w 439263"/>
                <a:gd name="connsiteY0" fmla="*/ 0 h 351158"/>
                <a:gd name="connsiteX1" fmla="*/ 419100 w 439263"/>
                <a:gd name="connsiteY1" fmla="*/ 152400 h 351158"/>
                <a:gd name="connsiteX2" fmla="*/ 209550 w 439263"/>
                <a:gd name="connsiteY2" fmla="*/ 317500 h 351158"/>
                <a:gd name="connsiteX3" fmla="*/ 88900 w 439263"/>
                <a:gd name="connsiteY3" fmla="*/ 349250 h 351158"/>
                <a:gd name="connsiteX4" fmla="*/ 0 w 439263"/>
                <a:gd name="connsiteY4" fmla="*/ 285750 h 351158"/>
                <a:gd name="connsiteX5" fmla="*/ 0 w 439263"/>
                <a:gd name="connsiteY5" fmla="*/ 285750 h 351158"/>
                <a:gd name="connsiteX0" fmla="*/ 419100 w 447919"/>
                <a:gd name="connsiteY0" fmla="*/ 0 h 349250"/>
                <a:gd name="connsiteX1" fmla="*/ 419100 w 447919"/>
                <a:gd name="connsiteY1" fmla="*/ 152400 h 349250"/>
                <a:gd name="connsiteX2" fmla="*/ 88900 w 447919"/>
                <a:gd name="connsiteY2" fmla="*/ 349250 h 349250"/>
                <a:gd name="connsiteX3" fmla="*/ 0 w 447919"/>
                <a:gd name="connsiteY3" fmla="*/ 285750 h 349250"/>
                <a:gd name="connsiteX4" fmla="*/ 0 w 447919"/>
                <a:gd name="connsiteY4" fmla="*/ 285750 h 349250"/>
                <a:gd name="connsiteX0" fmla="*/ 419100 w 454400"/>
                <a:gd name="connsiteY0" fmla="*/ 0 h 285750"/>
                <a:gd name="connsiteX1" fmla="*/ 419100 w 454400"/>
                <a:gd name="connsiteY1" fmla="*/ 152400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54400"/>
                <a:gd name="connsiteY0" fmla="*/ 0 h 285750"/>
                <a:gd name="connsiteX1" fmla="*/ 419100 w 454400"/>
                <a:gd name="connsiteY1" fmla="*/ 152400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54400"/>
                <a:gd name="connsiteY0" fmla="*/ 0 h 285750"/>
                <a:gd name="connsiteX1" fmla="*/ 419100 w 454400"/>
                <a:gd name="connsiteY1" fmla="*/ 197006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19100"/>
                <a:gd name="connsiteY0" fmla="*/ 0 h 285750"/>
                <a:gd name="connsiteX1" fmla="*/ 0 w 419100"/>
                <a:gd name="connsiteY1" fmla="*/ 285750 h 285750"/>
                <a:gd name="connsiteX2" fmla="*/ 0 w 419100"/>
                <a:gd name="connsiteY2" fmla="*/ 285750 h 285750"/>
                <a:gd name="connsiteX0" fmla="*/ 419100 w 419100"/>
                <a:gd name="connsiteY0" fmla="*/ 0 h 361083"/>
                <a:gd name="connsiteX1" fmla="*/ 0 w 419100"/>
                <a:gd name="connsiteY1" fmla="*/ 285750 h 361083"/>
                <a:gd name="connsiteX2" fmla="*/ 0 w 419100"/>
                <a:gd name="connsiteY2" fmla="*/ 285750 h 361083"/>
                <a:gd name="connsiteX0" fmla="*/ 419100 w 429558"/>
                <a:gd name="connsiteY0" fmla="*/ 0 h 366251"/>
                <a:gd name="connsiteX1" fmla="*/ 0 w 429558"/>
                <a:gd name="connsiteY1" fmla="*/ 285750 h 366251"/>
                <a:gd name="connsiteX2" fmla="*/ 0 w 429558"/>
                <a:gd name="connsiteY2" fmla="*/ 285750 h 366251"/>
                <a:gd name="connsiteX0" fmla="*/ 426166 w 436624"/>
                <a:gd name="connsiteY0" fmla="*/ 0 h 366251"/>
                <a:gd name="connsiteX1" fmla="*/ 7066 w 436624"/>
                <a:gd name="connsiteY1" fmla="*/ 285750 h 366251"/>
                <a:gd name="connsiteX2" fmla="*/ 0 w 436624"/>
                <a:gd name="connsiteY2" fmla="*/ 323983 h 366251"/>
                <a:gd name="connsiteX0" fmla="*/ 447363 w 457821"/>
                <a:gd name="connsiteY0" fmla="*/ 0 h 374961"/>
                <a:gd name="connsiteX1" fmla="*/ 28263 w 457821"/>
                <a:gd name="connsiteY1" fmla="*/ 285750 h 374961"/>
                <a:gd name="connsiteX2" fmla="*/ 0 w 457821"/>
                <a:gd name="connsiteY2" fmla="*/ 374961 h 374961"/>
                <a:gd name="connsiteX0" fmla="*/ 419100 w 429558"/>
                <a:gd name="connsiteY0" fmla="*/ 0 h 366251"/>
                <a:gd name="connsiteX1" fmla="*/ 0 w 429558"/>
                <a:gd name="connsiteY1" fmla="*/ 285750 h 36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9558" h="366251">
                  <a:moveTo>
                    <a:pt x="419100" y="0"/>
                  </a:moveTo>
                  <a:cubicBezTo>
                    <a:pt x="371256" y="139856"/>
                    <a:pt x="620174" y="534603"/>
                    <a:pt x="0" y="28575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45DA016C-E1A7-4355-9BF5-41E0F2BFB3FF}"/>
                </a:ext>
              </a:extLst>
            </p:cNvPr>
            <p:cNvSpPr/>
            <p:nvPr/>
          </p:nvSpPr>
          <p:spPr>
            <a:xfrm rot="214911" flipH="1">
              <a:off x="6109952" y="2350574"/>
              <a:ext cx="408653" cy="5206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B6CEE7B-2339-463B-ADE3-B56984BB98A2}"/>
                </a:ext>
              </a:extLst>
            </p:cNvPr>
            <p:cNvSpPr/>
            <p:nvPr/>
          </p:nvSpPr>
          <p:spPr>
            <a:xfrm rot="214911" flipH="1">
              <a:off x="5345784" y="2452042"/>
              <a:ext cx="306732" cy="390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D867A76E-7D39-4668-B3A1-A684E1B70068}"/>
                </a:ext>
              </a:extLst>
            </p:cNvPr>
            <p:cNvSpPr/>
            <p:nvPr/>
          </p:nvSpPr>
          <p:spPr>
            <a:xfrm rot="214911" flipH="1">
              <a:off x="6122565" y="2451117"/>
              <a:ext cx="306732" cy="390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78B1C6C6-98F2-4C93-BCF3-63D7AC3CA3C5}"/>
                </a:ext>
              </a:extLst>
            </p:cNvPr>
            <p:cNvSpPr/>
            <p:nvPr/>
          </p:nvSpPr>
          <p:spPr>
            <a:xfrm rot="4673230">
              <a:off x="6320831" y="392606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5C87F715-CA69-4CB0-B860-9F12775D2736}"/>
                </a:ext>
              </a:extLst>
            </p:cNvPr>
            <p:cNvSpPr/>
            <p:nvPr/>
          </p:nvSpPr>
          <p:spPr>
            <a:xfrm rot="4673230">
              <a:off x="4293587" y="555235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471CF21-B3B8-4232-9E0C-F3DFDCEB3E15}"/>
                </a:ext>
              </a:extLst>
            </p:cNvPr>
            <p:cNvSpPr/>
            <p:nvPr/>
          </p:nvSpPr>
          <p:spPr>
            <a:xfrm rot="4673230">
              <a:off x="3939081" y="5621362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6B7D590-4CC4-4B0A-BF4E-332967517A15}"/>
                </a:ext>
              </a:extLst>
            </p:cNvPr>
            <p:cNvSpPr/>
            <p:nvPr/>
          </p:nvSpPr>
          <p:spPr>
            <a:xfrm rot="4673230">
              <a:off x="3540873" y="548533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C27B8EA1-78AF-4AE0-9340-F774128EFD6C}"/>
                </a:ext>
              </a:extLst>
            </p:cNvPr>
            <p:cNvSpPr/>
            <p:nvPr/>
          </p:nvSpPr>
          <p:spPr>
            <a:xfrm rot="4673230">
              <a:off x="4631571" y="538990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05873612-A5C5-4060-BCAA-725C1C731133}"/>
                </a:ext>
              </a:extLst>
            </p:cNvPr>
            <p:cNvSpPr/>
            <p:nvPr/>
          </p:nvSpPr>
          <p:spPr>
            <a:xfrm rot="4673230">
              <a:off x="4754731" y="5156757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CD558E4-0C8C-4D93-9D19-646C2677FD3A}"/>
                </a:ext>
              </a:extLst>
            </p:cNvPr>
            <p:cNvSpPr/>
            <p:nvPr/>
          </p:nvSpPr>
          <p:spPr>
            <a:xfrm rot="4673230">
              <a:off x="4508214" y="506272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C8D272F3-AB79-4863-85B2-F17EB04C4DE5}"/>
                </a:ext>
              </a:extLst>
            </p:cNvPr>
            <p:cNvSpPr/>
            <p:nvPr/>
          </p:nvSpPr>
          <p:spPr>
            <a:xfrm rot="4673230">
              <a:off x="4675095" y="480382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211BC54-25C6-41FE-9F50-395B9B9CCBA8}"/>
                </a:ext>
              </a:extLst>
            </p:cNvPr>
            <p:cNvSpPr/>
            <p:nvPr/>
          </p:nvSpPr>
          <p:spPr>
            <a:xfrm rot="4673230">
              <a:off x="4497566" y="466516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7E0337F0-D6C9-479F-97D2-655CCF25E083}"/>
                </a:ext>
              </a:extLst>
            </p:cNvPr>
            <p:cNvSpPr/>
            <p:nvPr/>
          </p:nvSpPr>
          <p:spPr>
            <a:xfrm rot="4673230">
              <a:off x="4661643" y="4432777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8E29879B-ECF0-4179-A768-F42C3DD38B86}"/>
                </a:ext>
              </a:extLst>
            </p:cNvPr>
            <p:cNvSpPr/>
            <p:nvPr/>
          </p:nvSpPr>
          <p:spPr>
            <a:xfrm rot="4673230">
              <a:off x="6498724" y="4122570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F1E65E0A-DB29-43F2-BFB3-DDADD27AA308}"/>
                </a:ext>
              </a:extLst>
            </p:cNvPr>
            <p:cNvSpPr/>
            <p:nvPr/>
          </p:nvSpPr>
          <p:spPr>
            <a:xfrm rot="4673230">
              <a:off x="6455857" y="3671476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E108A57A-EB45-4CF5-8485-019437593E78}"/>
                </a:ext>
              </a:extLst>
            </p:cNvPr>
            <p:cNvSpPr/>
            <p:nvPr/>
          </p:nvSpPr>
          <p:spPr>
            <a:xfrm rot="4673230">
              <a:off x="5129617" y="3674908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0E853291-6D77-49EA-912A-174DEBC2B37D}"/>
                </a:ext>
              </a:extLst>
            </p:cNvPr>
            <p:cNvSpPr/>
            <p:nvPr/>
          </p:nvSpPr>
          <p:spPr>
            <a:xfrm rot="4673230">
              <a:off x="5216188" y="393717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39D8F1FB-5B11-4165-8497-4CED27C9FC65}"/>
                </a:ext>
              </a:extLst>
            </p:cNvPr>
            <p:cNvSpPr/>
            <p:nvPr/>
          </p:nvSpPr>
          <p:spPr>
            <a:xfrm rot="4673230">
              <a:off x="5008190" y="4183082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16D4F82-B8B4-4FC6-BE0E-0495E03051DE}"/>
                </a:ext>
              </a:extLst>
            </p:cNvPr>
            <p:cNvSpPr/>
            <p:nvPr/>
          </p:nvSpPr>
          <p:spPr>
            <a:xfrm rot="4673230">
              <a:off x="5462036" y="5409668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191D3751-5882-439E-AADA-0DEA4CDAC277}"/>
                </a:ext>
              </a:extLst>
            </p:cNvPr>
            <p:cNvSpPr/>
            <p:nvPr/>
          </p:nvSpPr>
          <p:spPr>
            <a:xfrm rot="4673230">
              <a:off x="5175219" y="5342238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78046CEA-B3BB-4A36-B7CA-47B8F9CF5555}"/>
                </a:ext>
              </a:extLst>
            </p:cNvPr>
            <p:cNvSpPr/>
            <p:nvPr/>
          </p:nvSpPr>
          <p:spPr>
            <a:xfrm rot="4673230">
              <a:off x="5380197" y="508002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47BE6B59-0449-4A98-8452-4A224A958962}"/>
                </a:ext>
              </a:extLst>
            </p:cNvPr>
            <p:cNvSpPr/>
            <p:nvPr/>
          </p:nvSpPr>
          <p:spPr>
            <a:xfrm rot="4673230">
              <a:off x="5066778" y="4944746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1F092D0-91F0-4085-BE2E-87966E6081AF}"/>
                </a:ext>
              </a:extLst>
            </p:cNvPr>
            <p:cNvSpPr/>
            <p:nvPr/>
          </p:nvSpPr>
          <p:spPr>
            <a:xfrm rot="4673230">
              <a:off x="6159499" y="5436235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E82F307E-E55C-4C40-8412-CF748B3BB707}"/>
                </a:ext>
              </a:extLst>
            </p:cNvPr>
            <p:cNvSpPr/>
            <p:nvPr/>
          </p:nvSpPr>
          <p:spPr>
            <a:xfrm rot="4673230">
              <a:off x="6472366" y="5285230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BD31419E-1DC0-4FF2-BE63-1A7A7687A10A}"/>
                </a:ext>
              </a:extLst>
            </p:cNvPr>
            <p:cNvSpPr/>
            <p:nvPr/>
          </p:nvSpPr>
          <p:spPr>
            <a:xfrm rot="4673230">
              <a:off x="6306827" y="506864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324BBB21-B998-4F96-AB85-FD77934AE3F0}"/>
                </a:ext>
              </a:extLst>
            </p:cNvPr>
            <p:cNvSpPr/>
            <p:nvPr/>
          </p:nvSpPr>
          <p:spPr>
            <a:xfrm rot="4673230">
              <a:off x="6619229" y="483508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DB3DBBFB-AE40-48D3-9194-3AD8F0883E2D}"/>
                </a:ext>
              </a:extLst>
            </p:cNvPr>
            <p:cNvSpPr/>
            <p:nvPr/>
          </p:nvSpPr>
          <p:spPr>
            <a:xfrm rot="4673230">
              <a:off x="6758081" y="5419263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5EC3E84F-A6CA-4266-8D52-5E8C156F8DC4}"/>
                </a:ext>
              </a:extLst>
            </p:cNvPr>
            <p:cNvSpPr/>
            <p:nvPr/>
          </p:nvSpPr>
          <p:spPr>
            <a:xfrm rot="4673230">
              <a:off x="7028270" y="5227468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2011FAF7-5FF6-4445-89D2-D5C62F8BF473}"/>
                </a:ext>
              </a:extLst>
            </p:cNvPr>
            <p:cNvSpPr/>
            <p:nvPr/>
          </p:nvSpPr>
          <p:spPr>
            <a:xfrm rot="4673230">
              <a:off x="6933974" y="4940885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BBAA7F62-D2DA-47E2-AC8C-6976267366D4}"/>
                </a:ext>
              </a:extLst>
            </p:cNvPr>
            <p:cNvSpPr/>
            <p:nvPr/>
          </p:nvSpPr>
          <p:spPr>
            <a:xfrm rot="4673230">
              <a:off x="7028270" y="4613407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6" name="Arc 235">
              <a:extLst>
                <a:ext uri="{FF2B5EF4-FFF2-40B4-BE49-F238E27FC236}">
                  <a16:creationId xmlns:a16="http://schemas.microsoft.com/office/drawing/2014/main" id="{91CFC362-64D5-4887-B479-10C9ACF8635F}"/>
                </a:ext>
              </a:extLst>
            </p:cNvPr>
            <p:cNvSpPr/>
            <p:nvPr/>
          </p:nvSpPr>
          <p:spPr>
            <a:xfrm rot="17337489">
              <a:off x="5121310" y="2158283"/>
              <a:ext cx="450053" cy="45005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7" name="Arc 236">
              <a:extLst>
                <a:ext uri="{FF2B5EF4-FFF2-40B4-BE49-F238E27FC236}">
                  <a16:creationId xmlns:a16="http://schemas.microsoft.com/office/drawing/2014/main" id="{20A3EE52-D4F5-465B-8EB0-E202D5715346}"/>
                </a:ext>
              </a:extLst>
            </p:cNvPr>
            <p:cNvSpPr/>
            <p:nvPr/>
          </p:nvSpPr>
          <p:spPr>
            <a:xfrm rot="18859805">
              <a:off x="6119425" y="2130616"/>
              <a:ext cx="450053" cy="45005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F875DE5-F5AE-4C59-8476-3801FFB20A54}"/>
                </a:ext>
              </a:extLst>
            </p:cNvPr>
            <p:cNvSpPr/>
            <p:nvPr/>
          </p:nvSpPr>
          <p:spPr>
            <a:xfrm rot="4673230">
              <a:off x="6409716" y="1788273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7F5EE48-AAB5-46EF-AB87-1CC62D30A3DE}"/>
                </a:ext>
              </a:extLst>
            </p:cNvPr>
            <p:cNvSpPr/>
            <p:nvPr/>
          </p:nvSpPr>
          <p:spPr>
            <a:xfrm rot="4673230">
              <a:off x="5110729" y="185613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6BEBB87-D266-4141-927B-3DA8970790C6}"/>
                </a:ext>
              </a:extLst>
            </p:cNvPr>
            <p:cNvSpPr/>
            <p:nvPr/>
          </p:nvSpPr>
          <p:spPr>
            <a:xfrm rot="4673230">
              <a:off x="4837636" y="2307860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2E3D4D7-56AE-40C5-9CC2-CA94A1774B15}"/>
                </a:ext>
              </a:extLst>
            </p:cNvPr>
            <p:cNvSpPr/>
            <p:nvPr/>
          </p:nvSpPr>
          <p:spPr>
            <a:xfrm rot="4673230">
              <a:off x="5756575" y="167623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4B3F8BE-87F8-4DFE-B599-C22C83634C9B}"/>
                </a:ext>
              </a:extLst>
            </p:cNvPr>
            <p:cNvSpPr/>
            <p:nvPr/>
          </p:nvSpPr>
          <p:spPr>
            <a:xfrm rot="4673230">
              <a:off x="6727985" y="223021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F31CD8A3-01C8-4EE9-A886-5BDC2DDE2256}"/>
                </a:ext>
              </a:extLst>
            </p:cNvPr>
            <p:cNvSpPr/>
            <p:nvPr/>
          </p:nvSpPr>
          <p:spPr>
            <a:xfrm rot="4673230">
              <a:off x="6539855" y="4166482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79DDABD7-3AB0-4A9F-A180-7D684F04AD44}"/>
                </a:ext>
              </a:extLst>
            </p:cNvPr>
            <p:cNvSpPr/>
            <p:nvPr/>
          </p:nvSpPr>
          <p:spPr>
            <a:xfrm rot="4673230">
              <a:off x="6360761" y="3966779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B19A1136-D13E-4766-964D-FEEEB26C15CD}"/>
                </a:ext>
              </a:extLst>
            </p:cNvPr>
            <p:cNvSpPr/>
            <p:nvPr/>
          </p:nvSpPr>
          <p:spPr>
            <a:xfrm rot="4673230">
              <a:off x="6509860" y="3708701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49CC93C-124B-47B8-AC3C-33302688E0A8}"/>
                </a:ext>
              </a:extLst>
            </p:cNvPr>
            <p:cNvSpPr/>
            <p:nvPr/>
          </p:nvSpPr>
          <p:spPr>
            <a:xfrm rot="4673230">
              <a:off x="5170070" y="3716899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892D77F2-0335-4DB5-88BD-3512B5EC8EBB}"/>
                </a:ext>
              </a:extLst>
            </p:cNvPr>
            <p:cNvSpPr/>
            <p:nvPr/>
          </p:nvSpPr>
          <p:spPr>
            <a:xfrm rot="4673230">
              <a:off x="5259830" y="3976579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19F63E15-1706-4383-AD91-5F475E00C8C8}"/>
                </a:ext>
              </a:extLst>
            </p:cNvPr>
            <p:cNvSpPr/>
            <p:nvPr/>
          </p:nvSpPr>
          <p:spPr>
            <a:xfrm rot="4673230">
              <a:off x="5051770" y="4215564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701DB086-2158-43C0-92A3-00F64E77A443}"/>
                </a:ext>
              </a:extLst>
            </p:cNvPr>
            <p:cNvSpPr/>
            <p:nvPr/>
          </p:nvSpPr>
          <p:spPr>
            <a:xfrm rot="4673230">
              <a:off x="5104639" y="4989783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207B48DF-6555-47E0-9542-CF9A953BC869}"/>
                </a:ext>
              </a:extLst>
            </p:cNvPr>
            <p:cNvSpPr/>
            <p:nvPr/>
          </p:nvSpPr>
          <p:spPr>
            <a:xfrm rot="4673230">
              <a:off x="5418122" y="5116916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7786F9FA-498E-46DD-A6F8-8B2D5822452B}"/>
                </a:ext>
              </a:extLst>
            </p:cNvPr>
            <p:cNvSpPr/>
            <p:nvPr/>
          </p:nvSpPr>
          <p:spPr>
            <a:xfrm rot="4673230">
              <a:off x="5216580" y="5385110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0A6FD68C-C8B7-4AAC-B493-4A18CD65E4EC}"/>
                </a:ext>
              </a:extLst>
            </p:cNvPr>
            <p:cNvSpPr/>
            <p:nvPr/>
          </p:nvSpPr>
          <p:spPr>
            <a:xfrm rot="4673230">
              <a:off x="5513844" y="5450456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6B5250F5-9087-4763-955B-E337099CF113}"/>
                </a:ext>
              </a:extLst>
            </p:cNvPr>
            <p:cNvSpPr/>
            <p:nvPr/>
          </p:nvSpPr>
          <p:spPr>
            <a:xfrm rot="4673230">
              <a:off x="6200878" y="5487146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78FE811C-0203-4A4D-9F89-C7CFDB4F562D}"/>
                </a:ext>
              </a:extLst>
            </p:cNvPr>
            <p:cNvSpPr/>
            <p:nvPr/>
          </p:nvSpPr>
          <p:spPr>
            <a:xfrm rot="4673230">
              <a:off x="6342881" y="5121261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4156B150-FD17-4628-9921-D6E7DEAD8C45}"/>
                </a:ext>
              </a:extLst>
            </p:cNvPr>
            <p:cNvSpPr/>
            <p:nvPr/>
          </p:nvSpPr>
          <p:spPr>
            <a:xfrm rot="4673230">
              <a:off x="6512624" y="5329928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540DA812-154A-42CF-A557-FBF163936C86}"/>
                </a:ext>
              </a:extLst>
            </p:cNvPr>
            <p:cNvSpPr/>
            <p:nvPr/>
          </p:nvSpPr>
          <p:spPr>
            <a:xfrm rot="4673230">
              <a:off x="6653830" y="4884286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6A6C36CE-E919-4408-8004-490DAC886A15}"/>
                </a:ext>
              </a:extLst>
            </p:cNvPr>
            <p:cNvSpPr/>
            <p:nvPr/>
          </p:nvSpPr>
          <p:spPr>
            <a:xfrm rot="4673230">
              <a:off x="7077517" y="4659749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9D23BD9-BB15-465A-A002-65DD32732E36}"/>
                </a:ext>
              </a:extLst>
            </p:cNvPr>
            <p:cNvSpPr/>
            <p:nvPr/>
          </p:nvSpPr>
          <p:spPr>
            <a:xfrm rot="4673230">
              <a:off x="7069225" y="5261765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FF991EAC-ED57-4971-84BE-C88B8C967A2C}"/>
                </a:ext>
              </a:extLst>
            </p:cNvPr>
            <p:cNvSpPr/>
            <p:nvPr/>
          </p:nvSpPr>
          <p:spPr>
            <a:xfrm rot="4673230">
              <a:off x="6979626" y="4997469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9A2BA0FA-DB1D-47BA-9596-A21B563B272D}"/>
                </a:ext>
              </a:extLst>
            </p:cNvPr>
            <p:cNvSpPr/>
            <p:nvPr/>
          </p:nvSpPr>
          <p:spPr>
            <a:xfrm rot="4673230">
              <a:off x="6801261" y="5459405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DD5C2E01-1261-4182-8628-9E1261F625C5}"/>
                </a:ext>
              </a:extLst>
            </p:cNvPr>
            <p:cNvSpPr/>
            <p:nvPr/>
          </p:nvSpPr>
          <p:spPr>
            <a:xfrm rot="4673230">
              <a:off x="4783508" y="5206398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33C5CC14-FC26-4E3B-82A1-F537DF56277C}"/>
                </a:ext>
              </a:extLst>
            </p:cNvPr>
            <p:cNvSpPr/>
            <p:nvPr/>
          </p:nvSpPr>
          <p:spPr>
            <a:xfrm rot="4673230">
              <a:off x="4545830" y="5116558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255E27DE-44BB-4FC3-B121-BBB9008485F3}"/>
                </a:ext>
              </a:extLst>
            </p:cNvPr>
            <p:cNvSpPr/>
            <p:nvPr/>
          </p:nvSpPr>
          <p:spPr>
            <a:xfrm rot="4673230">
              <a:off x="4731514" y="4849171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44CDC777-C3CC-4B32-BFFF-36BC1AC69574}"/>
                </a:ext>
              </a:extLst>
            </p:cNvPr>
            <p:cNvSpPr/>
            <p:nvPr/>
          </p:nvSpPr>
          <p:spPr>
            <a:xfrm rot="4673230">
              <a:off x="4537694" y="4707503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EADA9C52-19BD-47C1-91DA-CE36CAEF8202}"/>
                </a:ext>
              </a:extLst>
            </p:cNvPr>
            <p:cNvSpPr/>
            <p:nvPr/>
          </p:nvSpPr>
          <p:spPr>
            <a:xfrm rot="4673230">
              <a:off x="4716475" y="4468709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9FBB6B9F-8CBD-414D-B8D9-C9F41D4C965F}"/>
                </a:ext>
              </a:extLst>
            </p:cNvPr>
            <p:cNvSpPr/>
            <p:nvPr/>
          </p:nvSpPr>
          <p:spPr>
            <a:xfrm rot="4673230">
              <a:off x="4679104" y="5430770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89FED543-93EE-4CC8-B96C-1BCE75744C6C}"/>
                </a:ext>
              </a:extLst>
            </p:cNvPr>
            <p:cNvSpPr/>
            <p:nvPr/>
          </p:nvSpPr>
          <p:spPr>
            <a:xfrm rot="4673230">
              <a:off x="4351087" y="5581002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47ABD5B4-3F56-42FE-9022-CE5C99A53849}"/>
                </a:ext>
              </a:extLst>
            </p:cNvPr>
            <p:cNvSpPr/>
            <p:nvPr/>
          </p:nvSpPr>
          <p:spPr>
            <a:xfrm rot="4673230">
              <a:off x="4002741" y="5655592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FEE56108-B504-418D-9F1B-49D1D414F5C7}"/>
                </a:ext>
              </a:extLst>
            </p:cNvPr>
            <p:cNvSpPr/>
            <p:nvPr/>
          </p:nvSpPr>
          <p:spPr>
            <a:xfrm rot="4673230">
              <a:off x="3587326" y="5513692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8D8AB1D1-18D7-41A1-8B0B-8E9DE704337A}"/>
                </a:ext>
              </a:extLst>
            </p:cNvPr>
            <p:cNvSpPr/>
            <p:nvPr/>
          </p:nvSpPr>
          <p:spPr>
            <a:xfrm rot="4673230">
              <a:off x="6832036" y="2701652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9E794C79-22EE-4958-9C94-EAF1BC1D755A}"/>
                </a:ext>
              </a:extLst>
            </p:cNvPr>
            <p:cNvSpPr/>
            <p:nvPr/>
          </p:nvSpPr>
          <p:spPr>
            <a:xfrm rot="4673230">
              <a:off x="6780088" y="2292016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816824BA-CDD4-4FE3-9BD1-DEDFE0D41F24}"/>
                </a:ext>
              </a:extLst>
            </p:cNvPr>
            <p:cNvSpPr/>
            <p:nvPr/>
          </p:nvSpPr>
          <p:spPr>
            <a:xfrm rot="4673230">
              <a:off x="6457866" y="1821680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0FC19716-1102-485E-BC51-717D3B1382D4}"/>
                </a:ext>
              </a:extLst>
            </p:cNvPr>
            <p:cNvSpPr/>
            <p:nvPr/>
          </p:nvSpPr>
          <p:spPr>
            <a:xfrm rot="4673230">
              <a:off x="5797955" y="1724114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FBD666D9-9AF1-4B26-8FBA-88A56E562D75}"/>
                </a:ext>
              </a:extLst>
            </p:cNvPr>
            <p:cNvSpPr/>
            <p:nvPr/>
          </p:nvSpPr>
          <p:spPr>
            <a:xfrm rot="4673230">
              <a:off x="5140996" y="1895830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7F7AB3CF-81CB-4758-B488-B85FB9776869}"/>
                </a:ext>
              </a:extLst>
            </p:cNvPr>
            <p:cNvSpPr/>
            <p:nvPr/>
          </p:nvSpPr>
          <p:spPr>
            <a:xfrm rot="4673230">
              <a:off x="4879393" y="2352653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6D9E2D97-43BA-432A-B484-238425758442}"/>
                </a:ext>
              </a:extLst>
            </p:cNvPr>
            <p:cNvSpPr/>
            <p:nvPr/>
          </p:nvSpPr>
          <p:spPr>
            <a:xfrm rot="4673230">
              <a:off x="4855127" y="2849857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6" name="Rectangle: Top Corners Rounded 385">
              <a:extLst>
                <a:ext uri="{FF2B5EF4-FFF2-40B4-BE49-F238E27FC236}">
                  <a16:creationId xmlns:a16="http://schemas.microsoft.com/office/drawing/2014/main" id="{97D6868E-2727-47AC-88CC-C5B3141F5E88}"/>
                </a:ext>
              </a:extLst>
            </p:cNvPr>
            <p:cNvSpPr/>
            <p:nvPr/>
          </p:nvSpPr>
          <p:spPr>
            <a:xfrm>
              <a:off x="4783087" y="5775323"/>
              <a:ext cx="558058" cy="263091"/>
            </a:xfrm>
            <a:prstGeom prst="round2SameRect">
              <a:avLst>
                <a:gd name="adj1" fmla="val 50000"/>
                <a:gd name="adj2" fmla="val 155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2" name="Rectangle: Top Corners Rounded 201">
              <a:extLst>
                <a:ext uri="{FF2B5EF4-FFF2-40B4-BE49-F238E27FC236}">
                  <a16:creationId xmlns:a16="http://schemas.microsoft.com/office/drawing/2014/main" id="{194204EB-A5B5-40AF-A5FF-93AD0A472D0C}"/>
                </a:ext>
              </a:extLst>
            </p:cNvPr>
            <p:cNvSpPr/>
            <p:nvPr/>
          </p:nvSpPr>
          <p:spPr>
            <a:xfrm>
              <a:off x="5317536" y="5742068"/>
              <a:ext cx="558058" cy="263091"/>
            </a:xfrm>
            <a:prstGeom prst="round2SameRect">
              <a:avLst>
                <a:gd name="adj1" fmla="val 50000"/>
                <a:gd name="adj2" fmla="val 155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7" name="Rectangle: Top Corners Rounded 386">
              <a:extLst>
                <a:ext uri="{FF2B5EF4-FFF2-40B4-BE49-F238E27FC236}">
                  <a16:creationId xmlns:a16="http://schemas.microsoft.com/office/drawing/2014/main" id="{A5BD6A83-29C8-45E9-B18C-2ABB6290AB1B}"/>
                </a:ext>
              </a:extLst>
            </p:cNvPr>
            <p:cNvSpPr/>
            <p:nvPr/>
          </p:nvSpPr>
          <p:spPr>
            <a:xfrm>
              <a:off x="6397660" y="5775323"/>
              <a:ext cx="558058" cy="263091"/>
            </a:xfrm>
            <a:prstGeom prst="round2SameRect">
              <a:avLst>
                <a:gd name="adj1" fmla="val 50000"/>
                <a:gd name="adj2" fmla="val 155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8" name="Rectangle: Top Corners Rounded 387">
              <a:extLst>
                <a:ext uri="{FF2B5EF4-FFF2-40B4-BE49-F238E27FC236}">
                  <a16:creationId xmlns:a16="http://schemas.microsoft.com/office/drawing/2014/main" id="{113A9ABA-5A87-4BBD-A23E-48070081F311}"/>
                </a:ext>
              </a:extLst>
            </p:cNvPr>
            <p:cNvSpPr/>
            <p:nvPr/>
          </p:nvSpPr>
          <p:spPr>
            <a:xfrm>
              <a:off x="5968572" y="5740653"/>
              <a:ext cx="558058" cy="263091"/>
            </a:xfrm>
            <a:prstGeom prst="round2SameRect">
              <a:avLst>
                <a:gd name="adj1" fmla="val 50000"/>
                <a:gd name="adj2" fmla="val 1554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15BF506-E199-4BB1-9D6E-4F0AA2679285}"/>
              </a:ext>
            </a:extLst>
          </p:cNvPr>
          <p:cNvGrpSpPr/>
          <p:nvPr/>
        </p:nvGrpSpPr>
        <p:grpSpPr>
          <a:xfrm>
            <a:off x="7455093" y="1935861"/>
            <a:ext cx="4512140" cy="3551409"/>
            <a:chOff x="7455093" y="1935861"/>
            <a:chExt cx="4512140" cy="3551409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59AEF1D2-2C2B-4E61-9646-71A7D83C54DE}"/>
                </a:ext>
              </a:extLst>
            </p:cNvPr>
            <p:cNvGrpSpPr/>
            <p:nvPr/>
          </p:nvGrpSpPr>
          <p:grpSpPr>
            <a:xfrm rot="681007">
              <a:off x="7455093" y="1935861"/>
              <a:ext cx="4512140" cy="3551409"/>
              <a:chOff x="8202448" y="1477024"/>
              <a:chExt cx="3460572" cy="2723742"/>
            </a:xfrm>
          </p:grpSpPr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854AC0BE-1D91-486E-B272-8BAFC7850033}"/>
                  </a:ext>
                </a:extLst>
              </p:cNvPr>
              <p:cNvGrpSpPr/>
              <p:nvPr/>
            </p:nvGrpSpPr>
            <p:grpSpPr>
              <a:xfrm rot="20816831">
                <a:off x="8202448" y="1477024"/>
                <a:ext cx="3460572" cy="2723742"/>
                <a:chOff x="2325509" y="2368625"/>
                <a:chExt cx="3460572" cy="2723742"/>
              </a:xfrm>
            </p:grpSpPr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A886A56A-684F-4FA9-804F-C672DEB1456A}"/>
                    </a:ext>
                  </a:extLst>
                </p:cNvPr>
                <p:cNvGrpSpPr/>
                <p:nvPr/>
              </p:nvGrpSpPr>
              <p:grpSpPr>
                <a:xfrm rot="1160024">
                  <a:off x="2325509" y="2429407"/>
                  <a:ext cx="3460572" cy="2662960"/>
                  <a:chOff x="933399" y="1892254"/>
                  <a:chExt cx="6919675" cy="5324805"/>
                </a:xfrm>
              </p:grpSpPr>
              <p:sp>
                <p:nvSpPr>
                  <p:cNvPr id="252" name="Freeform: Shape 251">
                    <a:extLst>
                      <a:ext uri="{FF2B5EF4-FFF2-40B4-BE49-F238E27FC236}">
                        <a16:creationId xmlns:a16="http://schemas.microsoft.com/office/drawing/2014/main" id="{EAC4A508-FA8F-4BEB-ADE8-92CA8453246F}"/>
                      </a:ext>
                    </a:extLst>
                  </p:cNvPr>
                  <p:cNvSpPr/>
                  <p:nvPr/>
                </p:nvSpPr>
                <p:spPr>
                  <a:xfrm>
                    <a:off x="1468396" y="1892254"/>
                    <a:ext cx="364515" cy="1075331"/>
                  </a:xfrm>
                  <a:custGeom>
                    <a:avLst/>
                    <a:gdLst>
                      <a:gd name="connsiteX0" fmla="*/ 444273 w 1149350"/>
                      <a:gd name="connsiteY0" fmla="*/ 129 h 1075331"/>
                      <a:gd name="connsiteX1" fmla="*/ 574675 w 1149350"/>
                      <a:gd name="connsiteY1" fmla="*/ 14881 h 1075331"/>
                      <a:gd name="connsiteX2" fmla="*/ 1149350 w 1149350"/>
                      <a:gd name="connsiteY2" fmla="*/ 545106 h 1075331"/>
                      <a:gd name="connsiteX3" fmla="*/ 574675 w 1149350"/>
                      <a:gd name="connsiteY3" fmla="*/ 1075331 h 1075331"/>
                      <a:gd name="connsiteX4" fmla="*/ 0 w 1149350"/>
                      <a:gd name="connsiteY4" fmla="*/ 545106 h 1075331"/>
                      <a:gd name="connsiteX5" fmla="*/ 444273 w 1149350"/>
                      <a:gd name="connsiteY5" fmla="*/ 129 h 1075331"/>
                      <a:gd name="connsiteX6" fmla="*/ 535369 w 1149350"/>
                      <a:gd name="connsiteY6" fmla="*/ 169657 h 1075331"/>
                      <a:gd name="connsiteX7" fmla="*/ 231210 w 1149350"/>
                      <a:gd name="connsiteY7" fmla="*/ 542759 h 1075331"/>
                      <a:gd name="connsiteX8" fmla="*/ 624645 w 1149350"/>
                      <a:gd name="connsiteY8" fmla="*/ 905762 h 1075331"/>
                      <a:gd name="connsiteX9" fmla="*/ 1018079 w 1149350"/>
                      <a:gd name="connsiteY9" fmla="*/ 542759 h 1075331"/>
                      <a:gd name="connsiteX10" fmla="*/ 624645 w 1149350"/>
                      <a:gd name="connsiteY10" fmla="*/ 179756 h 1075331"/>
                      <a:gd name="connsiteX11" fmla="*/ 535369 w 1149350"/>
                      <a:gd name="connsiteY11" fmla="*/ 169657 h 1075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49350" h="1075331">
                        <a:moveTo>
                          <a:pt x="444273" y="129"/>
                        </a:moveTo>
                        <a:cubicBezTo>
                          <a:pt x="485156" y="-857"/>
                          <a:pt x="528652" y="3768"/>
                          <a:pt x="574675" y="14881"/>
                        </a:cubicBezTo>
                        <a:cubicBezTo>
                          <a:pt x="942859" y="103781"/>
                          <a:pt x="1149350" y="252271"/>
                          <a:pt x="1149350" y="545106"/>
                        </a:cubicBezTo>
                        <a:cubicBezTo>
                          <a:pt x="1149350" y="837941"/>
                          <a:pt x="892059" y="1075331"/>
                          <a:pt x="574675" y="1075331"/>
                        </a:cubicBezTo>
                        <a:cubicBezTo>
                          <a:pt x="257291" y="1075331"/>
                          <a:pt x="0" y="837941"/>
                          <a:pt x="0" y="545106"/>
                        </a:cubicBezTo>
                        <a:cubicBezTo>
                          <a:pt x="0" y="288875"/>
                          <a:pt x="158095" y="7031"/>
                          <a:pt x="444273" y="129"/>
                        </a:cubicBezTo>
                        <a:close/>
                        <a:moveTo>
                          <a:pt x="535369" y="169657"/>
                        </a:moveTo>
                        <a:cubicBezTo>
                          <a:pt x="339445" y="174381"/>
                          <a:pt x="231210" y="367338"/>
                          <a:pt x="231210" y="542759"/>
                        </a:cubicBezTo>
                        <a:cubicBezTo>
                          <a:pt x="231210" y="743240"/>
                          <a:pt x="407357" y="905762"/>
                          <a:pt x="624645" y="905762"/>
                        </a:cubicBezTo>
                        <a:cubicBezTo>
                          <a:pt x="841932" y="905762"/>
                          <a:pt x="1018079" y="743240"/>
                          <a:pt x="1018079" y="542759"/>
                        </a:cubicBezTo>
                        <a:cubicBezTo>
                          <a:pt x="1018079" y="342278"/>
                          <a:pt x="876711" y="240619"/>
                          <a:pt x="624645" y="179756"/>
                        </a:cubicBezTo>
                        <a:cubicBezTo>
                          <a:pt x="593137" y="172148"/>
                          <a:pt x="563358" y="168982"/>
                          <a:pt x="535369" y="16965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3" name="Rectangle 17">
                    <a:extLst>
                      <a:ext uri="{FF2B5EF4-FFF2-40B4-BE49-F238E27FC236}">
                        <a16:creationId xmlns:a16="http://schemas.microsoft.com/office/drawing/2014/main" id="{84DAB312-7B2B-4990-BC36-B65464F12388}"/>
                      </a:ext>
                    </a:extLst>
                  </p:cNvPr>
                  <p:cNvSpPr/>
                  <p:nvPr/>
                </p:nvSpPr>
                <p:spPr>
                  <a:xfrm rot="18727295" flipH="1">
                    <a:off x="4913451" y="5118649"/>
                    <a:ext cx="1109964" cy="1606657"/>
                  </a:xfrm>
                  <a:custGeom>
                    <a:avLst/>
                    <a:gdLst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139700 w 139700"/>
                      <a:gd name="connsiteY2" fmla="*/ 205828 h 205828"/>
                      <a:gd name="connsiteX3" fmla="*/ 0 w 139700"/>
                      <a:gd name="connsiteY3" fmla="*/ 205828 h 205828"/>
                      <a:gd name="connsiteX4" fmla="*/ 0 w 139700"/>
                      <a:gd name="connsiteY4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79506"/>
                      <a:gd name="connsiteY0" fmla="*/ 0 h 205828"/>
                      <a:gd name="connsiteX1" fmla="*/ 139700 w 179506"/>
                      <a:gd name="connsiteY1" fmla="*/ 0 h 205828"/>
                      <a:gd name="connsiteX2" fmla="*/ 98425 w 179506"/>
                      <a:gd name="connsiteY2" fmla="*/ 123825 h 205828"/>
                      <a:gd name="connsiteX3" fmla="*/ 139700 w 179506"/>
                      <a:gd name="connsiteY3" fmla="*/ 205828 h 205828"/>
                      <a:gd name="connsiteX4" fmla="*/ 0 w 179506"/>
                      <a:gd name="connsiteY4" fmla="*/ 205828 h 205828"/>
                      <a:gd name="connsiteX5" fmla="*/ 0 w 179506"/>
                      <a:gd name="connsiteY5" fmla="*/ 0 h 205828"/>
                      <a:gd name="connsiteX0" fmla="*/ 0 w 171195"/>
                      <a:gd name="connsiteY0" fmla="*/ 0 h 205828"/>
                      <a:gd name="connsiteX1" fmla="*/ 139700 w 171195"/>
                      <a:gd name="connsiteY1" fmla="*/ 0 h 205828"/>
                      <a:gd name="connsiteX2" fmla="*/ 98425 w 171195"/>
                      <a:gd name="connsiteY2" fmla="*/ 123825 h 205828"/>
                      <a:gd name="connsiteX3" fmla="*/ 139700 w 171195"/>
                      <a:gd name="connsiteY3" fmla="*/ 205828 h 205828"/>
                      <a:gd name="connsiteX4" fmla="*/ 0 w 171195"/>
                      <a:gd name="connsiteY4" fmla="*/ 205828 h 205828"/>
                      <a:gd name="connsiteX5" fmla="*/ 0 w 171195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71593"/>
                      <a:gd name="connsiteY0" fmla="*/ 0 h 205828"/>
                      <a:gd name="connsiteX1" fmla="*/ 139700 w 171593"/>
                      <a:gd name="connsiteY1" fmla="*/ 0 h 205828"/>
                      <a:gd name="connsiteX2" fmla="*/ 98425 w 171593"/>
                      <a:gd name="connsiteY2" fmla="*/ 123825 h 205828"/>
                      <a:gd name="connsiteX3" fmla="*/ 139700 w 171593"/>
                      <a:gd name="connsiteY3" fmla="*/ 205828 h 205828"/>
                      <a:gd name="connsiteX4" fmla="*/ 0 w 171593"/>
                      <a:gd name="connsiteY4" fmla="*/ 205828 h 205828"/>
                      <a:gd name="connsiteX5" fmla="*/ 0 w 171593"/>
                      <a:gd name="connsiteY5" fmla="*/ 0 h 205828"/>
                      <a:gd name="connsiteX0" fmla="*/ 6349 w 177942"/>
                      <a:gd name="connsiteY0" fmla="*/ 0 h 205828"/>
                      <a:gd name="connsiteX1" fmla="*/ 146049 w 177942"/>
                      <a:gd name="connsiteY1" fmla="*/ 0 h 205828"/>
                      <a:gd name="connsiteX2" fmla="*/ 104774 w 177942"/>
                      <a:gd name="connsiteY2" fmla="*/ 123825 h 205828"/>
                      <a:gd name="connsiteX3" fmla="*/ 146049 w 177942"/>
                      <a:gd name="connsiteY3" fmla="*/ 205828 h 205828"/>
                      <a:gd name="connsiteX4" fmla="*/ 6349 w 177942"/>
                      <a:gd name="connsiteY4" fmla="*/ 205828 h 205828"/>
                      <a:gd name="connsiteX5" fmla="*/ 6349 w 177942"/>
                      <a:gd name="connsiteY5" fmla="*/ 0 h 205828"/>
                      <a:gd name="connsiteX0" fmla="*/ 6349 w 177942"/>
                      <a:gd name="connsiteY0" fmla="*/ 19431 h 225259"/>
                      <a:gd name="connsiteX1" fmla="*/ 53799 w 177942"/>
                      <a:gd name="connsiteY1" fmla="*/ 0 h 225259"/>
                      <a:gd name="connsiteX2" fmla="*/ 104774 w 177942"/>
                      <a:gd name="connsiteY2" fmla="*/ 143256 h 225259"/>
                      <a:gd name="connsiteX3" fmla="*/ 146049 w 177942"/>
                      <a:gd name="connsiteY3" fmla="*/ 225259 h 225259"/>
                      <a:gd name="connsiteX4" fmla="*/ 6349 w 177942"/>
                      <a:gd name="connsiteY4" fmla="*/ 225259 h 225259"/>
                      <a:gd name="connsiteX5" fmla="*/ 6349 w 177942"/>
                      <a:gd name="connsiteY5" fmla="*/ 19431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70110 w 241703"/>
                      <a:gd name="connsiteY4" fmla="*/ 225259 h 225259"/>
                      <a:gd name="connsiteX5" fmla="*/ 0 w 241703"/>
                      <a:gd name="connsiteY5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713"/>
                      <a:gd name="connsiteX1" fmla="*/ 117560 w 241703"/>
                      <a:gd name="connsiteY1" fmla="*/ 0 h 225713"/>
                      <a:gd name="connsiteX2" fmla="*/ 168535 w 241703"/>
                      <a:gd name="connsiteY2" fmla="*/ 143256 h 225713"/>
                      <a:gd name="connsiteX3" fmla="*/ 209810 w 241703"/>
                      <a:gd name="connsiteY3" fmla="*/ 225259 h 225713"/>
                      <a:gd name="connsiteX4" fmla="*/ 0 w 241703"/>
                      <a:gd name="connsiteY4" fmla="*/ 7287 h 225713"/>
                      <a:gd name="connsiteX0" fmla="*/ 0 w 241703"/>
                      <a:gd name="connsiteY0" fmla="*/ 17002 h 235428"/>
                      <a:gd name="connsiteX1" fmla="*/ 95420 w 241703"/>
                      <a:gd name="connsiteY1" fmla="*/ 0 h 235428"/>
                      <a:gd name="connsiteX2" fmla="*/ 168535 w 241703"/>
                      <a:gd name="connsiteY2" fmla="*/ 152971 h 235428"/>
                      <a:gd name="connsiteX3" fmla="*/ 209810 w 241703"/>
                      <a:gd name="connsiteY3" fmla="*/ 234974 h 235428"/>
                      <a:gd name="connsiteX4" fmla="*/ 0 w 241703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7095" h="235428">
                        <a:moveTo>
                          <a:pt x="0" y="17002"/>
                        </a:moveTo>
                        <a:cubicBezTo>
                          <a:pt x="46567" y="17002"/>
                          <a:pt x="48853" y="0"/>
                          <a:pt x="95420" y="0"/>
                        </a:cubicBezTo>
                        <a:cubicBezTo>
                          <a:pt x="224887" y="19468"/>
                          <a:pt x="191818" y="118358"/>
                          <a:pt x="168535" y="152971"/>
                        </a:cubicBezTo>
                        <a:cubicBezTo>
                          <a:pt x="287068" y="180305"/>
                          <a:pt x="245737" y="240707"/>
                          <a:pt x="209810" y="234974"/>
                        </a:cubicBezTo>
                        <a:cubicBezTo>
                          <a:pt x="88213" y="244898"/>
                          <a:pt x="69937" y="89659"/>
                          <a:pt x="0" y="1700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4" name="Freeform: Shape 253">
                    <a:extLst>
                      <a:ext uri="{FF2B5EF4-FFF2-40B4-BE49-F238E27FC236}">
                        <a16:creationId xmlns:a16="http://schemas.microsoft.com/office/drawing/2014/main" id="{4C69B161-EE27-4CD8-9C4A-7BF937DCBFE5}"/>
                      </a:ext>
                    </a:extLst>
                  </p:cNvPr>
                  <p:cNvSpPr/>
                  <p:nvPr/>
                </p:nvSpPr>
                <p:spPr>
                  <a:xfrm rot="19013387">
                    <a:off x="5334045" y="6092597"/>
                    <a:ext cx="684089" cy="658114"/>
                  </a:xfrm>
                  <a:custGeom>
                    <a:avLst/>
                    <a:gdLst>
                      <a:gd name="connsiteX0" fmla="*/ 544806 w 547593"/>
                      <a:gd name="connsiteY0" fmla="*/ 6163 h 658113"/>
                      <a:gd name="connsiteX1" fmla="*/ 547593 w 547593"/>
                      <a:gd name="connsiteY1" fmla="*/ 68313 h 658113"/>
                      <a:gd name="connsiteX2" fmla="*/ 280585 w 547593"/>
                      <a:gd name="connsiteY2" fmla="*/ 630761 h 658113"/>
                      <a:gd name="connsiteX3" fmla="*/ 96881 w 547593"/>
                      <a:gd name="connsiteY3" fmla="*/ 133054 h 658113"/>
                      <a:gd name="connsiteX4" fmla="*/ 137883 w 547593"/>
                      <a:gd name="connsiteY4" fmla="*/ 79265 h 658113"/>
                      <a:gd name="connsiteX5" fmla="*/ 228091 w 547593"/>
                      <a:gd name="connsiteY5" fmla="*/ 39537 h 658113"/>
                      <a:gd name="connsiteX6" fmla="*/ 469458 w 547593"/>
                      <a:gd name="connsiteY6" fmla="*/ 0 h 658113"/>
                      <a:gd name="connsiteX7" fmla="*/ 544806 w 547593"/>
                      <a:gd name="connsiteY7" fmla="*/ 6163 h 65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47593" h="658113">
                        <a:moveTo>
                          <a:pt x="544806" y="6163"/>
                        </a:moveTo>
                        <a:lnTo>
                          <a:pt x="547593" y="68313"/>
                        </a:lnTo>
                        <a:cubicBezTo>
                          <a:pt x="534170" y="358011"/>
                          <a:pt x="348275" y="607061"/>
                          <a:pt x="280585" y="630761"/>
                        </a:cubicBezTo>
                        <a:cubicBezTo>
                          <a:pt x="168731" y="739045"/>
                          <a:pt x="-162511" y="516151"/>
                          <a:pt x="96881" y="133054"/>
                        </a:cubicBezTo>
                        <a:lnTo>
                          <a:pt x="137883" y="79265"/>
                        </a:lnTo>
                        <a:lnTo>
                          <a:pt x="228091" y="39537"/>
                        </a:lnTo>
                        <a:cubicBezTo>
                          <a:pt x="302278" y="14078"/>
                          <a:pt x="383841" y="0"/>
                          <a:pt x="469458" y="0"/>
                        </a:cubicBezTo>
                        <a:lnTo>
                          <a:pt x="544806" y="616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5" name="Rectangle 17">
                    <a:extLst>
                      <a:ext uri="{FF2B5EF4-FFF2-40B4-BE49-F238E27FC236}">
                        <a16:creationId xmlns:a16="http://schemas.microsoft.com/office/drawing/2014/main" id="{C955182F-23CF-4512-9384-534FEC417BC2}"/>
                      </a:ext>
                    </a:extLst>
                  </p:cNvPr>
                  <p:cNvSpPr/>
                  <p:nvPr/>
                </p:nvSpPr>
                <p:spPr>
                  <a:xfrm rot="20841340" flipH="1">
                    <a:off x="2414781" y="5242860"/>
                    <a:ext cx="1109961" cy="1606662"/>
                  </a:xfrm>
                  <a:custGeom>
                    <a:avLst/>
                    <a:gdLst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139700 w 139700"/>
                      <a:gd name="connsiteY2" fmla="*/ 205828 h 205828"/>
                      <a:gd name="connsiteX3" fmla="*/ 0 w 139700"/>
                      <a:gd name="connsiteY3" fmla="*/ 205828 h 205828"/>
                      <a:gd name="connsiteX4" fmla="*/ 0 w 139700"/>
                      <a:gd name="connsiteY4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79506"/>
                      <a:gd name="connsiteY0" fmla="*/ 0 h 205828"/>
                      <a:gd name="connsiteX1" fmla="*/ 139700 w 179506"/>
                      <a:gd name="connsiteY1" fmla="*/ 0 h 205828"/>
                      <a:gd name="connsiteX2" fmla="*/ 98425 w 179506"/>
                      <a:gd name="connsiteY2" fmla="*/ 123825 h 205828"/>
                      <a:gd name="connsiteX3" fmla="*/ 139700 w 179506"/>
                      <a:gd name="connsiteY3" fmla="*/ 205828 h 205828"/>
                      <a:gd name="connsiteX4" fmla="*/ 0 w 179506"/>
                      <a:gd name="connsiteY4" fmla="*/ 205828 h 205828"/>
                      <a:gd name="connsiteX5" fmla="*/ 0 w 179506"/>
                      <a:gd name="connsiteY5" fmla="*/ 0 h 205828"/>
                      <a:gd name="connsiteX0" fmla="*/ 0 w 171195"/>
                      <a:gd name="connsiteY0" fmla="*/ 0 h 205828"/>
                      <a:gd name="connsiteX1" fmla="*/ 139700 w 171195"/>
                      <a:gd name="connsiteY1" fmla="*/ 0 h 205828"/>
                      <a:gd name="connsiteX2" fmla="*/ 98425 w 171195"/>
                      <a:gd name="connsiteY2" fmla="*/ 123825 h 205828"/>
                      <a:gd name="connsiteX3" fmla="*/ 139700 w 171195"/>
                      <a:gd name="connsiteY3" fmla="*/ 205828 h 205828"/>
                      <a:gd name="connsiteX4" fmla="*/ 0 w 171195"/>
                      <a:gd name="connsiteY4" fmla="*/ 205828 h 205828"/>
                      <a:gd name="connsiteX5" fmla="*/ 0 w 171195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71593"/>
                      <a:gd name="connsiteY0" fmla="*/ 0 h 205828"/>
                      <a:gd name="connsiteX1" fmla="*/ 139700 w 171593"/>
                      <a:gd name="connsiteY1" fmla="*/ 0 h 205828"/>
                      <a:gd name="connsiteX2" fmla="*/ 98425 w 171593"/>
                      <a:gd name="connsiteY2" fmla="*/ 123825 h 205828"/>
                      <a:gd name="connsiteX3" fmla="*/ 139700 w 171593"/>
                      <a:gd name="connsiteY3" fmla="*/ 205828 h 205828"/>
                      <a:gd name="connsiteX4" fmla="*/ 0 w 171593"/>
                      <a:gd name="connsiteY4" fmla="*/ 205828 h 205828"/>
                      <a:gd name="connsiteX5" fmla="*/ 0 w 171593"/>
                      <a:gd name="connsiteY5" fmla="*/ 0 h 205828"/>
                      <a:gd name="connsiteX0" fmla="*/ 6349 w 177942"/>
                      <a:gd name="connsiteY0" fmla="*/ 0 h 205828"/>
                      <a:gd name="connsiteX1" fmla="*/ 146049 w 177942"/>
                      <a:gd name="connsiteY1" fmla="*/ 0 h 205828"/>
                      <a:gd name="connsiteX2" fmla="*/ 104774 w 177942"/>
                      <a:gd name="connsiteY2" fmla="*/ 123825 h 205828"/>
                      <a:gd name="connsiteX3" fmla="*/ 146049 w 177942"/>
                      <a:gd name="connsiteY3" fmla="*/ 205828 h 205828"/>
                      <a:gd name="connsiteX4" fmla="*/ 6349 w 177942"/>
                      <a:gd name="connsiteY4" fmla="*/ 205828 h 205828"/>
                      <a:gd name="connsiteX5" fmla="*/ 6349 w 177942"/>
                      <a:gd name="connsiteY5" fmla="*/ 0 h 205828"/>
                      <a:gd name="connsiteX0" fmla="*/ 6349 w 177942"/>
                      <a:gd name="connsiteY0" fmla="*/ 19431 h 225259"/>
                      <a:gd name="connsiteX1" fmla="*/ 53799 w 177942"/>
                      <a:gd name="connsiteY1" fmla="*/ 0 h 225259"/>
                      <a:gd name="connsiteX2" fmla="*/ 104774 w 177942"/>
                      <a:gd name="connsiteY2" fmla="*/ 143256 h 225259"/>
                      <a:gd name="connsiteX3" fmla="*/ 146049 w 177942"/>
                      <a:gd name="connsiteY3" fmla="*/ 225259 h 225259"/>
                      <a:gd name="connsiteX4" fmla="*/ 6349 w 177942"/>
                      <a:gd name="connsiteY4" fmla="*/ 225259 h 225259"/>
                      <a:gd name="connsiteX5" fmla="*/ 6349 w 177942"/>
                      <a:gd name="connsiteY5" fmla="*/ 19431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70110 w 241703"/>
                      <a:gd name="connsiteY4" fmla="*/ 225259 h 225259"/>
                      <a:gd name="connsiteX5" fmla="*/ 0 w 241703"/>
                      <a:gd name="connsiteY5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713"/>
                      <a:gd name="connsiteX1" fmla="*/ 117560 w 241703"/>
                      <a:gd name="connsiteY1" fmla="*/ 0 h 225713"/>
                      <a:gd name="connsiteX2" fmla="*/ 168535 w 241703"/>
                      <a:gd name="connsiteY2" fmla="*/ 143256 h 225713"/>
                      <a:gd name="connsiteX3" fmla="*/ 209810 w 241703"/>
                      <a:gd name="connsiteY3" fmla="*/ 225259 h 225713"/>
                      <a:gd name="connsiteX4" fmla="*/ 0 w 241703"/>
                      <a:gd name="connsiteY4" fmla="*/ 7287 h 225713"/>
                      <a:gd name="connsiteX0" fmla="*/ 0 w 241703"/>
                      <a:gd name="connsiteY0" fmla="*/ 17002 h 235428"/>
                      <a:gd name="connsiteX1" fmla="*/ 95420 w 241703"/>
                      <a:gd name="connsiteY1" fmla="*/ 0 h 235428"/>
                      <a:gd name="connsiteX2" fmla="*/ 168535 w 241703"/>
                      <a:gd name="connsiteY2" fmla="*/ 152971 h 235428"/>
                      <a:gd name="connsiteX3" fmla="*/ 209810 w 241703"/>
                      <a:gd name="connsiteY3" fmla="*/ 234974 h 235428"/>
                      <a:gd name="connsiteX4" fmla="*/ 0 w 241703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7095" h="235428">
                        <a:moveTo>
                          <a:pt x="0" y="17002"/>
                        </a:moveTo>
                        <a:cubicBezTo>
                          <a:pt x="46567" y="17002"/>
                          <a:pt x="48853" y="0"/>
                          <a:pt x="95420" y="0"/>
                        </a:cubicBezTo>
                        <a:cubicBezTo>
                          <a:pt x="224887" y="19468"/>
                          <a:pt x="191818" y="118358"/>
                          <a:pt x="168535" y="152971"/>
                        </a:cubicBezTo>
                        <a:cubicBezTo>
                          <a:pt x="287068" y="180305"/>
                          <a:pt x="245737" y="240707"/>
                          <a:pt x="209810" y="234974"/>
                        </a:cubicBezTo>
                        <a:cubicBezTo>
                          <a:pt x="88213" y="244898"/>
                          <a:pt x="69937" y="89659"/>
                          <a:pt x="0" y="1700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6" name="Freeform: Shape 255">
                    <a:extLst>
                      <a:ext uri="{FF2B5EF4-FFF2-40B4-BE49-F238E27FC236}">
                        <a16:creationId xmlns:a16="http://schemas.microsoft.com/office/drawing/2014/main" id="{966ACA0A-CF82-439B-9419-812CE777994C}"/>
                      </a:ext>
                    </a:extLst>
                  </p:cNvPr>
                  <p:cNvSpPr/>
                  <p:nvPr/>
                </p:nvSpPr>
                <p:spPr>
                  <a:xfrm rot="757088">
                    <a:off x="2576561" y="6292600"/>
                    <a:ext cx="585204" cy="658114"/>
                  </a:xfrm>
                  <a:custGeom>
                    <a:avLst/>
                    <a:gdLst>
                      <a:gd name="connsiteX0" fmla="*/ 544806 w 547593"/>
                      <a:gd name="connsiteY0" fmla="*/ 6163 h 658113"/>
                      <a:gd name="connsiteX1" fmla="*/ 547593 w 547593"/>
                      <a:gd name="connsiteY1" fmla="*/ 68313 h 658113"/>
                      <a:gd name="connsiteX2" fmla="*/ 280585 w 547593"/>
                      <a:gd name="connsiteY2" fmla="*/ 630761 h 658113"/>
                      <a:gd name="connsiteX3" fmla="*/ 96881 w 547593"/>
                      <a:gd name="connsiteY3" fmla="*/ 133054 h 658113"/>
                      <a:gd name="connsiteX4" fmla="*/ 137883 w 547593"/>
                      <a:gd name="connsiteY4" fmla="*/ 79265 h 658113"/>
                      <a:gd name="connsiteX5" fmla="*/ 228091 w 547593"/>
                      <a:gd name="connsiteY5" fmla="*/ 39537 h 658113"/>
                      <a:gd name="connsiteX6" fmla="*/ 469458 w 547593"/>
                      <a:gd name="connsiteY6" fmla="*/ 0 h 658113"/>
                      <a:gd name="connsiteX7" fmla="*/ 544806 w 547593"/>
                      <a:gd name="connsiteY7" fmla="*/ 6163 h 65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47593" h="658113">
                        <a:moveTo>
                          <a:pt x="544806" y="6163"/>
                        </a:moveTo>
                        <a:lnTo>
                          <a:pt x="547593" y="68313"/>
                        </a:lnTo>
                        <a:cubicBezTo>
                          <a:pt x="534170" y="358011"/>
                          <a:pt x="348275" y="607061"/>
                          <a:pt x="280585" y="630761"/>
                        </a:cubicBezTo>
                        <a:cubicBezTo>
                          <a:pt x="168731" y="739045"/>
                          <a:pt x="-162511" y="516151"/>
                          <a:pt x="96881" y="133054"/>
                        </a:cubicBezTo>
                        <a:lnTo>
                          <a:pt x="137883" y="79265"/>
                        </a:lnTo>
                        <a:lnTo>
                          <a:pt x="228091" y="39537"/>
                        </a:lnTo>
                        <a:cubicBezTo>
                          <a:pt x="302278" y="14078"/>
                          <a:pt x="383841" y="0"/>
                          <a:pt x="469458" y="0"/>
                        </a:cubicBezTo>
                        <a:lnTo>
                          <a:pt x="544806" y="616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7" name="Rectangle 19">
                    <a:extLst>
                      <a:ext uri="{FF2B5EF4-FFF2-40B4-BE49-F238E27FC236}">
                        <a16:creationId xmlns:a16="http://schemas.microsoft.com/office/drawing/2014/main" id="{A0D70E75-7C40-41A0-B928-A658057E2C56}"/>
                      </a:ext>
                    </a:extLst>
                  </p:cNvPr>
                  <p:cNvSpPr/>
                  <p:nvPr/>
                </p:nvSpPr>
                <p:spPr>
                  <a:xfrm rot="4293422" flipH="1">
                    <a:off x="5799208" y="3566204"/>
                    <a:ext cx="1399903" cy="2707828"/>
                  </a:xfrm>
                  <a:custGeom>
                    <a:avLst/>
                    <a:gdLst>
                      <a:gd name="connsiteX0" fmla="*/ 0 w 288784"/>
                      <a:gd name="connsiteY0" fmla="*/ 0 h 587722"/>
                      <a:gd name="connsiteX1" fmla="*/ 288784 w 288784"/>
                      <a:gd name="connsiteY1" fmla="*/ 0 h 587722"/>
                      <a:gd name="connsiteX2" fmla="*/ 288784 w 288784"/>
                      <a:gd name="connsiteY2" fmla="*/ 587722 h 587722"/>
                      <a:gd name="connsiteX3" fmla="*/ 0 w 288784"/>
                      <a:gd name="connsiteY3" fmla="*/ 587722 h 587722"/>
                      <a:gd name="connsiteX4" fmla="*/ 0 w 288784"/>
                      <a:gd name="connsiteY4" fmla="*/ 0 h 587722"/>
                      <a:gd name="connsiteX0" fmla="*/ 0 w 288784"/>
                      <a:gd name="connsiteY0" fmla="*/ 0 h 587722"/>
                      <a:gd name="connsiteX1" fmla="*/ 288784 w 288784"/>
                      <a:gd name="connsiteY1" fmla="*/ 0 h 587722"/>
                      <a:gd name="connsiteX2" fmla="*/ 288784 w 288784"/>
                      <a:gd name="connsiteY2" fmla="*/ 587722 h 587722"/>
                      <a:gd name="connsiteX3" fmla="*/ 44450 w 288784"/>
                      <a:gd name="connsiteY3" fmla="*/ 463897 h 587722"/>
                      <a:gd name="connsiteX4" fmla="*/ 0 w 288784"/>
                      <a:gd name="connsiteY4" fmla="*/ 0 h 587722"/>
                      <a:gd name="connsiteX0" fmla="*/ 0 w 288784"/>
                      <a:gd name="connsiteY0" fmla="*/ 0 h 588918"/>
                      <a:gd name="connsiteX1" fmla="*/ 288784 w 288784"/>
                      <a:gd name="connsiteY1" fmla="*/ 0 h 588918"/>
                      <a:gd name="connsiteX2" fmla="*/ 288784 w 288784"/>
                      <a:gd name="connsiteY2" fmla="*/ 587722 h 588918"/>
                      <a:gd name="connsiteX3" fmla="*/ 44450 w 288784"/>
                      <a:gd name="connsiteY3" fmla="*/ 463897 h 588918"/>
                      <a:gd name="connsiteX4" fmla="*/ 0 w 288784"/>
                      <a:gd name="connsiteY4" fmla="*/ 0 h 588918"/>
                      <a:gd name="connsiteX0" fmla="*/ 0 w 288784"/>
                      <a:gd name="connsiteY0" fmla="*/ 0 h 611638"/>
                      <a:gd name="connsiteX1" fmla="*/ 288784 w 288784"/>
                      <a:gd name="connsiteY1" fmla="*/ 0 h 611638"/>
                      <a:gd name="connsiteX2" fmla="*/ 288784 w 288784"/>
                      <a:gd name="connsiteY2" fmla="*/ 587722 h 611638"/>
                      <a:gd name="connsiteX3" fmla="*/ 44450 w 288784"/>
                      <a:gd name="connsiteY3" fmla="*/ 463897 h 611638"/>
                      <a:gd name="connsiteX4" fmla="*/ 0 w 288784"/>
                      <a:gd name="connsiteY4" fmla="*/ 0 h 611638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0 w 288784"/>
                      <a:gd name="connsiteY4" fmla="*/ 0 h 598672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95250 w 288784"/>
                      <a:gd name="connsiteY4" fmla="*/ 88900 h 598672"/>
                      <a:gd name="connsiteX5" fmla="*/ 0 w 288784"/>
                      <a:gd name="connsiteY5" fmla="*/ 0 h 598672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95250 w 288784"/>
                      <a:gd name="connsiteY4" fmla="*/ 88900 h 598672"/>
                      <a:gd name="connsiteX5" fmla="*/ 0 w 288784"/>
                      <a:gd name="connsiteY5" fmla="*/ 0 h 598672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95250 w 288784"/>
                      <a:gd name="connsiteY4" fmla="*/ 88900 h 598672"/>
                      <a:gd name="connsiteX5" fmla="*/ 0 w 288784"/>
                      <a:gd name="connsiteY5" fmla="*/ 0 h 598672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95250 w 288784"/>
                      <a:gd name="connsiteY4" fmla="*/ 88900 h 598672"/>
                      <a:gd name="connsiteX5" fmla="*/ 0 w 288784"/>
                      <a:gd name="connsiteY5" fmla="*/ 0 h 598672"/>
                      <a:gd name="connsiteX0" fmla="*/ 0 w 298309"/>
                      <a:gd name="connsiteY0" fmla="*/ 0 h 608197"/>
                      <a:gd name="connsiteX1" fmla="*/ 298309 w 298309"/>
                      <a:gd name="connsiteY1" fmla="*/ 9525 h 608197"/>
                      <a:gd name="connsiteX2" fmla="*/ 298309 w 298309"/>
                      <a:gd name="connsiteY2" fmla="*/ 597247 h 608197"/>
                      <a:gd name="connsiteX3" fmla="*/ 53975 w 298309"/>
                      <a:gd name="connsiteY3" fmla="*/ 473422 h 608197"/>
                      <a:gd name="connsiteX4" fmla="*/ 104775 w 298309"/>
                      <a:gd name="connsiteY4" fmla="*/ 98425 h 608197"/>
                      <a:gd name="connsiteX5" fmla="*/ 0 w 298309"/>
                      <a:gd name="connsiteY5" fmla="*/ 0 h 608197"/>
                      <a:gd name="connsiteX0" fmla="*/ 86841 w 385150"/>
                      <a:gd name="connsiteY0" fmla="*/ 0 h 608197"/>
                      <a:gd name="connsiteX1" fmla="*/ 385150 w 385150"/>
                      <a:gd name="connsiteY1" fmla="*/ 9525 h 608197"/>
                      <a:gd name="connsiteX2" fmla="*/ 385150 w 385150"/>
                      <a:gd name="connsiteY2" fmla="*/ 597247 h 608197"/>
                      <a:gd name="connsiteX3" fmla="*/ 140816 w 385150"/>
                      <a:gd name="connsiteY3" fmla="*/ 473422 h 608197"/>
                      <a:gd name="connsiteX4" fmla="*/ 191616 w 385150"/>
                      <a:gd name="connsiteY4" fmla="*/ 98425 h 608197"/>
                      <a:gd name="connsiteX5" fmla="*/ 86841 w 385150"/>
                      <a:gd name="connsiteY5" fmla="*/ 0 h 608197"/>
                      <a:gd name="connsiteX0" fmla="*/ 14553 w 312862"/>
                      <a:gd name="connsiteY0" fmla="*/ 0 h 608197"/>
                      <a:gd name="connsiteX1" fmla="*/ 312862 w 312862"/>
                      <a:gd name="connsiteY1" fmla="*/ 9525 h 608197"/>
                      <a:gd name="connsiteX2" fmla="*/ 312862 w 312862"/>
                      <a:gd name="connsiteY2" fmla="*/ 597247 h 608197"/>
                      <a:gd name="connsiteX3" fmla="*/ 68528 w 312862"/>
                      <a:gd name="connsiteY3" fmla="*/ 473422 h 608197"/>
                      <a:gd name="connsiteX4" fmla="*/ 119328 w 312862"/>
                      <a:gd name="connsiteY4" fmla="*/ 98425 h 608197"/>
                      <a:gd name="connsiteX5" fmla="*/ 59004 w 312862"/>
                      <a:gd name="connsiteY5" fmla="*/ 60326 h 608197"/>
                      <a:gd name="connsiteX6" fmla="*/ 14553 w 312862"/>
                      <a:gd name="connsiteY6" fmla="*/ 0 h 608197"/>
                      <a:gd name="connsiteX0" fmla="*/ 34996 w 333305"/>
                      <a:gd name="connsiteY0" fmla="*/ 0 h 608197"/>
                      <a:gd name="connsiteX1" fmla="*/ 333305 w 333305"/>
                      <a:gd name="connsiteY1" fmla="*/ 9525 h 608197"/>
                      <a:gd name="connsiteX2" fmla="*/ 333305 w 333305"/>
                      <a:gd name="connsiteY2" fmla="*/ 597247 h 608197"/>
                      <a:gd name="connsiteX3" fmla="*/ 88971 w 333305"/>
                      <a:gd name="connsiteY3" fmla="*/ 473422 h 608197"/>
                      <a:gd name="connsiteX4" fmla="*/ 139771 w 333305"/>
                      <a:gd name="connsiteY4" fmla="*/ 98425 h 608197"/>
                      <a:gd name="connsiteX5" fmla="*/ 79447 w 333305"/>
                      <a:gd name="connsiteY5" fmla="*/ 60326 h 608197"/>
                      <a:gd name="connsiteX6" fmla="*/ 34996 w 333305"/>
                      <a:gd name="connsiteY6" fmla="*/ 0 h 608197"/>
                      <a:gd name="connsiteX0" fmla="*/ 80411 w 378720"/>
                      <a:gd name="connsiteY0" fmla="*/ 0 h 608197"/>
                      <a:gd name="connsiteX1" fmla="*/ 378720 w 378720"/>
                      <a:gd name="connsiteY1" fmla="*/ 9525 h 608197"/>
                      <a:gd name="connsiteX2" fmla="*/ 378720 w 378720"/>
                      <a:gd name="connsiteY2" fmla="*/ 597247 h 608197"/>
                      <a:gd name="connsiteX3" fmla="*/ 134386 w 378720"/>
                      <a:gd name="connsiteY3" fmla="*/ 473422 h 608197"/>
                      <a:gd name="connsiteX4" fmla="*/ 185186 w 378720"/>
                      <a:gd name="connsiteY4" fmla="*/ 98425 h 608197"/>
                      <a:gd name="connsiteX5" fmla="*/ 124862 w 378720"/>
                      <a:gd name="connsiteY5" fmla="*/ 60326 h 608197"/>
                      <a:gd name="connsiteX6" fmla="*/ 1038 w 378720"/>
                      <a:gd name="connsiteY6" fmla="*/ 136526 h 608197"/>
                      <a:gd name="connsiteX7" fmla="*/ 80411 w 378720"/>
                      <a:gd name="connsiteY7" fmla="*/ 0 h 608197"/>
                      <a:gd name="connsiteX0" fmla="*/ 50900 w 349209"/>
                      <a:gd name="connsiteY0" fmla="*/ 0 h 608197"/>
                      <a:gd name="connsiteX1" fmla="*/ 349209 w 349209"/>
                      <a:gd name="connsiteY1" fmla="*/ 9525 h 608197"/>
                      <a:gd name="connsiteX2" fmla="*/ 349209 w 349209"/>
                      <a:gd name="connsiteY2" fmla="*/ 597247 h 608197"/>
                      <a:gd name="connsiteX3" fmla="*/ 104875 w 349209"/>
                      <a:gd name="connsiteY3" fmla="*/ 473422 h 608197"/>
                      <a:gd name="connsiteX4" fmla="*/ 155675 w 349209"/>
                      <a:gd name="connsiteY4" fmla="*/ 98425 h 608197"/>
                      <a:gd name="connsiteX5" fmla="*/ 95351 w 349209"/>
                      <a:gd name="connsiteY5" fmla="*/ 60326 h 608197"/>
                      <a:gd name="connsiteX6" fmla="*/ 3277 w 349209"/>
                      <a:gd name="connsiteY6" fmla="*/ 146051 h 608197"/>
                      <a:gd name="connsiteX7" fmla="*/ 50900 w 349209"/>
                      <a:gd name="connsiteY7" fmla="*/ 0 h 608197"/>
                      <a:gd name="connsiteX0" fmla="*/ 92866 w 391175"/>
                      <a:gd name="connsiteY0" fmla="*/ 0 h 608197"/>
                      <a:gd name="connsiteX1" fmla="*/ 391175 w 391175"/>
                      <a:gd name="connsiteY1" fmla="*/ 9525 h 608197"/>
                      <a:gd name="connsiteX2" fmla="*/ 391175 w 391175"/>
                      <a:gd name="connsiteY2" fmla="*/ 597247 h 608197"/>
                      <a:gd name="connsiteX3" fmla="*/ 146841 w 391175"/>
                      <a:gd name="connsiteY3" fmla="*/ 473422 h 608197"/>
                      <a:gd name="connsiteX4" fmla="*/ 197641 w 391175"/>
                      <a:gd name="connsiteY4" fmla="*/ 98425 h 608197"/>
                      <a:gd name="connsiteX5" fmla="*/ 137317 w 391175"/>
                      <a:gd name="connsiteY5" fmla="*/ 60326 h 608197"/>
                      <a:gd name="connsiteX6" fmla="*/ 793 w 391175"/>
                      <a:gd name="connsiteY6" fmla="*/ 123826 h 608197"/>
                      <a:gd name="connsiteX7" fmla="*/ 92866 w 391175"/>
                      <a:gd name="connsiteY7" fmla="*/ 0 h 608197"/>
                      <a:gd name="connsiteX0" fmla="*/ 71189 w 369498"/>
                      <a:gd name="connsiteY0" fmla="*/ 0 h 608197"/>
                      <a:gd name="connsiteX1" fmla="*/ 369498 w 369498"/>
                      <a:gd name="connsiteY1" fmla="*/ 9525 h 608197"/>
                      <a:gd name="connsiteX2" fmla="*/ 369498 w 369498"/>
                      <a:gd name="connsiteY2" fmla="*/ 597247 h 608197"/>
                      <a:gd name="connsiteX3" fmla="*/ 125164 w 369498"/>
                      <a:gd name="connsiteY3" fmla="*/ 473422 h 608197"/>
                      <a:gd name="connsiteX4" fmla="*/ 175964 w 369498"/>
                      <a:gd name="connsiteY4" fmla="*/ 98425 h 608197"/>
                      <a:gd name="connsiteX5" fmla="*/ 115640 w 369498"/>
                      <a:gd name="connsiteY5" fmla="*/ 60326 h 608197"/>
                      <a:gd name="connsiteX6" fmla="*/ 1341 w 369498"/>
                      <a:gd name="connsiteY6" fmla="*/ 133351 h 608197"/>
                      <a:gd name="connsiteX7" fmla="*/ 71189 w 369498"/>
                      <a:gd name="connsiteY7" fmla="*/ 0 h 608197"/>
                      <a:gd name="connsiteX0" fmla="*/ 71189 w 369498"/>
                      <a:gd name="connsiteY0" fmla="*/ 0 h 608197"/>
                      <a:gd name="connsiteX1" fmla="*/ 252023 w 369498"/>
                      <a:gd name="connsiteY1" fmla="*/ 107950 h 608197"/>
                      <a:gd name="connsiteX2" fmla="*/ 369498 w 369498"/>
                      <a:gd name="connsiteY2" fmla="*/ 597247 h 608197"/>
                      <a:gd name="connsiteX3" fmla="*/ 125164 w 369498"/>
                      <a:gd name="connsiteY3" fmla="*/ 473422 h 608197"/>
                      <a:gd name="connsiteX4" fmla="*/ 175964 w 369498"/>
                      <a:gd name="connsiteY4" fmla="*/ 98425 h 608197"/>
                      <a:gd name="connsiteX5" fmla="*/ 115640 w 369498"/>
                      <a:gd name="connsiteY5" fmla="*/ 60326 h 608197"/>
                      <a:gd name="connsiteX6" fmla="*/ 1341 w 369498"/>
                      <a:gd name="connsiteY6" fmla="*/ 133351 h 608197"/>
                      <a:gd name="connsiteX7" fmla="*/ 71189 w 369498"/>
                      <a:gd name="connsiteY7" fmla="*/ 0 h 608197"/>
                      <a:gd name="connsiteX0" fmla="*/ 71189 w 369498"/>
                      <a:gd name="connsiteY0" fmla="*/ 8177 h 616374"/>
                      <a:gd name="connsiteX1" fmla="*/ 252023 w 369498"/>
                      <a:gd name="connsiteY1" fmla="*/ 116127 h 616374"/>
                      <a:gd name="connsiteX2" fmla="*/ 369498 w 369498"/>
                      <a:gd name="connsiteY2" fmla="*/ 605424 h 616374"/>
                      <a:gd name="connsiteX3" fmla="*/ 125164 w 369498"/>
                      <a:gd name="connsiteY3" fmla="*/ 481599 h 616374"/>
                      <a:gd name="connsiteX4" fmla="*/ 175964 w 369498"/>
                      <a:gd name="connsiteY4" fmla="*/ 106602 h 616374"/>
                      <a:gd name="connsiteX5" fmla="*/ 115640 w 369498"/>
                      <a:gd name="connsiteY5" fmla="*/ 68503 h 616374"/>
                      <a:gd name="connsiteX6" fmla="*/ 1341 w 369498"/>
                      <a:gd name="connsiteY6" fmla="*/ 141528 h 616374"/>
                      <a:gd name="connsiteX7" fmla="*/ 71189 w 369498"/>
                      <a:gd name="connsiteY7" fmla="*/ 8177 h 616374"/>
                      <a:gd name="connsiteX0" fmla="*/ 71189 w 369498"/>
                      <a:gd name="connsiteY0" fmla="*/ 8177 h 616374"/>
                      <a:gd name="connsiteX1" fmla="*/ 252023 w 369498"/>
                      <a:gd name="connsiteY1" fmla="*/ 116127 h 616374"/>
                      <a:gd name="connsiteX2" fmla="*/ 369498 w 369498"/>
                      <a:gd name="connsiteY2" fmla="*/ 605424 h 616374"/>
                      <a:gd name="connsiteX3" fmla="*/ 125164 w 369498"/>
                      <a:gd name="connsiteY3" fmla="*/ 481599 h 616374"/>
                      <a:gd name="connsiteX4" fmla="*/ 175964 w 369498"/>
                      <a:gd name="connsiteY4" fmla="*/ 106602 h 616374"/>
                      <a:gd name="connsiteX5" fmla="*/ 115640 w 369498"/>
                      <a:gd name="connsiteY5" fmla="*/ 68503 h 616374"/>
                      <a:gd name="connsiteX6" fmla="*/ 1341 w 369498"/>
                      <a:gd name="connsiteY6" fmla="*/ 141528 h 616374"/>
                      <a:gd name="connsiteX7" fmla="*/ 71189 w 369498"/>
                      <a:gd name="connsiteY7" fmla="*/ 8177 h 616374"/>
                      <a:gd name="connsiteX0" fmla="*/ 71189 w 369498"/>
                      <a:gd name="connsiteY0" fmla="*/ 24857 h 633054"/>
                      <a:gd name="connsiteX1" fmla="*/ 252023 w 369498"/>
                      <a:gd name="connsiteY1" fmla="*/ 132807 h 633054"/>
                      <a:gd name="connsiteX2" fmla="*/ 369498 w 369498"/>
                      <a:gd name="connsiteY2" fmla="*/ 622104 h 633054"/>
                      <a:gd name="connsiteX3" fmla="*/ 125164 w 369498"/>
                      <a:gd name="connsiteY3" fmla="*/ 498279 h 633054"/>
                      <a:gd name="connsiteX4" fmla="*/ 175964 w 369498"/>
                      <a:gd name="connsiteY4" fmla="*/ 123282 h 633054"/>
                      <a:gd name="connsiteX5" fmla="*/ 115640 w 369498"/>
                      <a:gd name="connsiteY5" fmla="*/ 85183 h 633054"/>
                      <a:gd name="connsiteX6" fmla="*/ 1341 w 369498"/>
                      <a:gd name="connsiteY6" fmla="*/ 158208 h 633054"/>
                      <a:gd name="connsiteX7" fmla="*/ 71189 w 369498"/>
                      <a:gd name="connsiteY7" fmla="*/ 24857 h 633054"/>
                      <a:gd name="connsiteX0" fmla="*/ 71189 w 369498"/>
                      <a:gd name="connsiteY0" fmla="*/ 17472 h 625669"/>
                      <a:gd name="connsiteX1" fmla="*/ 252023 w 369498"/>
                      <a:gd name="connsiteY1" fmla="*/ 125422 h 625669"/>
                      <a:gd name="connsiteX2" fmla="*/ 369498 w 369498"/>
                      <a:gd name="connsiteY2" fmla="*/ 614719 h 625669"/>
                      <a:gd name="connsiteX3" fmla="*/ 125164 w 369498"/>
                      <a:gd name="connsiteY3" fmla="*/ 490894 h 625669"/>
                      <a:gd name="connsiteX4" fmla="*/ 175964 w 369498"/>
                      <a:gd name="connsiteY4" fmla="*/ 115897 h 625669"/>
                      <a:gd name="connsiteX5" fmla="*/ 115640 w 369498"/>
                      <a:gd name="connsiteY5" fmla="*/ 77798 h 625669"/>
                      <a:gd name="connsiteX6" fmla="*/ 1341 w 369498"/>
                      <a:gd name="connsiteY6" fmla="*/ 150823 h 625669"/>
                      <a:gd name="connsiteX7" fmla="*/ 71189 w 369498"/>
                      <a:gd name="connsiteY7" fmla="*/ 17472 h 625669"/>
                      <a:gd name="connsiteX0" fmla="*/ 71189 w 369498"/>
                      <a:gd name="connsiteY0" fmla="*/ 8473 h 616670"/>
                      <a:gd name="connsiteX1" fmla="*/ 252023 w 369498"/>
                      <a:gd name="connsiteY1" fmla="*/ 116423 h 616670"/>
                      <a:gd name="connsiteX2" fmla="*/ 369498 w 369498"/>
                      <a:gd name="connsiteY2" fmla="*/ 605720 h 616670"/>
                      <a:gd name="connsiteX3" fmla="*/ 125164 w 369498"/>
                      <a:gd name="connsiteY3" fmla="*/ 481895 h 616670"/>
                      <a:gd name="connsiteX4" fmla="*/ 175964 w 369498"/>
                      <a:gd name="connsiteY4" fmla="*/ 106898 h 616670"/>
                      <a:gd name="connsiteX5" fmla="*/ 115640 w 369498"/>
                      <a:gd name="connsiteY5" fmla="*/ 68799 h 616670"/>
                      <a:gd name="connsiteX6" fmla="*/ 1341 w 369498"/>
                      <a:gd name="connsiteY6" fmla="*/ 141824 h 616670"/>
                      <a:gd name="connsiteX7" fmla="*/ 71189 w 369498"/>
                      <a:gd name="connsiteY7" fmla="*/ 8473 h 616670"/>
                      <a:gd name="connsiteX0" fmla="*/ 71189 w 369498"/>
                      <a:gd name="connsiteY0" fmla="*/ 5389 h 613586"/>
                      <a:gd name="connsiteX1" fmla="*/ 252023 w 369498"/>
                      <a:gd name="connsiteY1" fmla="*/ 113339 h 613586"/>
                      <a:gd name="connsiteX2" fmla="*/ 369498 w 369498"/>
                      <a:gd name="connsiteY2" fmla="*/ 602636 h 613586"/>
                      <a:gd name="connsiteX3" fmla="*/ 125164 w 369498"/>
                      <a:gd name="connsiteY3" fmla="*/ 478811 h 613586"/>
                      <a:gd name="connsiteX4" fmla="*/ 175964 w 369498"/>
                      <a:gd name="connsiteY4" fmla="*/ 103814 h 613586"/>
                      <a:gd name="connsiteX5" fmla="*/ 115640 w 369498"/>
                      <a:gd name="connsiteY5" fmla="*/ 65715 h 613586"/>
                      <a:gd name="connsiteX6" fmla="*/ 1341 w 369498"/>
                      <a:gd name="connsiteY6" fmla="*/ 138740 h 613586"/>
                      <a:gd name="connsiteX7" fmla="*/ 71189 w 369498"/>
                      <a:gd name="connsiteY7" fmla="*/ 5389 h 613586"/>
                      <a:gd name="connsiteX0" fmla="*/ 71189 w 369498"/>
                      <a:gd name="connsiteY0" fmla="*/ 5389 h 613586"/>
                      <a:gd name="connsiteX1" fmla="*/ 252023 w 369498"/>
                      <a:gd name="connsiteY1" fmla="*/ 113339 h 613586"/>
                      <a:gd name="connsiteX2" fmla="*/ 369498 w 369498"/>
                      <a:gd name="connsiteY2" fmla="*/ 602636 h 613586"/>
                      <a:gd name="connsiteX3" fmla="*/ 125164 w 369498"/>
                      <a:gd name="connsiteY3" fmla="*/ 478811 h 613586"/>
                      <a:gd name="connsiteX4" fmla="*/ 175964 w 369498"/>
                      <a:gd name="connsiteY4" fmla="*/ 103814 h 613586"/>
                      <a:gd name="connsiteX5" fmla="*/ 115640 w 369498"/>
                      <a:gd name="connsiteY5" fmla="*/ 65715 h 613586"/>
                      <a:gd name="connsiteX6" fmla="*/ 1341 w 369498"/>
                      <a:gd name="connsiteY6" fmla="*/ 138740 h 613586"/>
                      <a:gd name="connsiteX7" fmla="*/ 71189 w 369498"/>
                      <a:gd name="connsiteY7" fmla="*/ 5389 h 613586"/>
                      <a:gd name="connsiteX0" fmla="*/ 71189 w 369498"/>
                      <a:gd name="connsiteY0" fmla="*/ 5389 h 613586"/>
                      <a:gd name="connsiteX1" fmla="*/ 252023 w 369498"/>
                      <a:gd name="connsiteY1" fmla="*/ 113339 h 613586"/>
                      <a:gd name="connsiteX2" fmla="*/ 369498 w 369498"/>
                      <a:gd name="connsiteY2" fmla="*/ 602636 h 613586"/>
                      <a:gd name="connsiteX3" fmla="*/ 125164 w 369498"/>
                      <a:gd name="connsiteY3" fmla="*/ 478811 h 613586"/>
                      <a:gd name="connsiteX4" fmla="*/ 175964 w 369498"/>
                      <a:gd name="connsiteY4" fmla="*/ 103814 h 613586"/>
                      <a:gd name="connsiteX5" fmla="*/ 115640 w 369498"/>
                      <a:gd name="connsiteY5" fmla="*/ 65715 h 613586"/>
                      <a:gd name="connsiteX6" fmla="*/ 1341 w 369498"/>
                      <a:gd name="connsiteY6" fmla="*/ 138740 h 613586"/>
                      <a:gd name="connsiteX7" fmla="*/ 71189 w 369498"/>
                      <a:gd name="connsiteY7" fmla="*/ 5389 h 613586"/>
                      <a:gd name="connsiteX0" fmla="*/ 71189 w 398073"/>
                      <a:gd name="connsiteY0" fmla="*/ 5389 h 613586"/>
                      <a:gd name="connsiteX1" fmla="*/ 252023 w 398073"/>
                      <a:gd name="connsiteY1" fmla="*/ 113339 h 613586"/>
                      <a:gd name="connsiteX2" fmla="*/ 398073 w 398073"/>
                      <a:gd name="connsiteY2" fmla="*/ 602636 h 613586"/>
                      <a:gd name="connsiteX3" fmla="*/ 125164 w 398073"/>
                      <a:gd name="connsiteY3" fmla="*/ 478811 h 613586"/>
                      <a:gd name="connsiteX4" fmla="*/ 175964 w 398073"/>
                      <a:gd name="connsiteY4" fmla="*/ 103814 h 613586"/>
                      <a:gd name="connsiteX5" fmla="*/ 115640 w 398073"/>
                      <a:gd name="connsiteY5" fmla="*/ 65715 h 613586"/>
                      <a:gd name="connsiteX6" fmla="*/ 1341 w 398073"/>
                      <a:gd name="connsiteY6" fmla="*/ 138740 h 613586"/>
                      <a:gd name="connsiteX7" fmla="*/ 71189 w 398073"/>
                      <a:gd name="connsiteY7" fmla="*/ 5389 h 613586"/>
                      <a:gd name="connsiteX0" fmla="*/ 71189 w 398073"/>
                      <a:gd name="connsiteY0" fmla="*/ 5389 h 613586"/>
                      <a:gd name="connsiteX1" fmla="*/ 252023 w 398073"/>
                      <a:gd name="connsiteY1" fmla="*/ 113339 h 613586"/>
                      <a:gd name="connsiteX2" fmla="*/ 398073 w 398073"/>
                      <a:gd name="connsiteY2" fmla="*/ 602636 h 613586"/>
                      <a:gd name="connsiteX3" fmla="*/ 125164 w 398073"/>
                      <a:gd name="connsiteY3" fmla="*/ 478811 h 613586"/>
                      <a:gd name="connsiteX4" fmla="*/ 175964 w 398073"/>
                      <a:gd name="connsiteY4" fmla="*/ 103814 h 613586"/>
                      <a:gd name="connsiteX5" fmla="*/ 99765 w 398073"/>
                      <a:gd name="connsiteY5" fmla="*/ 65715 h 613586"/>
                      <a:gd name="connsiteX6" fmla="*/ 1341 w 398073"/>
                      <a:gd name="connsiteY6" fmla="*/ 138740 h 613586"/>
                      <a:gd name="connsiteX7" fmla="*/ 71189 w 398073"/>
                      <a:gd name="connsiteY7" fmla="*/ 5389 h 613586"/>
                      <a:gd name="connsiteX0" fmla="*/ 71189 w 398073"/>
                      <a:gd name="connsiteY0" fmla="*/ 5389 h 613586"/>
                      <a:gd name="connsiteX1" fmla="*/ 252023 w 398073"/>
                      <a:gd name="connsiteY1" fmla="*/ 113339 h 613586"/>
                      <a:gd name="connsiteX2" fmla="*/ 398073 w 398073"/>
                      <a:gd name="connsiteY2" fmla="*/ 602636 h 613586"/>
                      <a:gd name="connsiteX3" fmla="*/ 125164 w 398073"/>
                      <a:gd name="connsiteY3" fmla="*/ 478811 h 613586"/>
                      <a:gd name="connsiteX4" fmla="*/ 175964 w 398073"/>
                      <a:gd name="connsiteY4" fmla="*/ 103814 h 613586"/>
                      <a:gd name="connsiteX5" fmla="*/ 99765 w 398073"/>
                      <a:gd name="connsiteY5" fmla="*/ 65715 h 613586"/>
                      <a:gd name="connsiteX6" fmla="*/ 1341 w 398073"/>
                      <a:gd name="connsiteY6" fmla="*/ 138740 h 613586"/>
                      <a:gd name="connsiteX7" fmla="*/ 71189 w 398073"/>
                      <a:gd name="connsiteY7" fmla="*/ 5389 h 613586"/>
                      <a:gd name="connsiteX0" fmla="*/ 77321 w 404205"/>
                      <a:gd name="connsiteY0" fmla="*/ 5389 h 613586"/>
                      <a:gd name="connsiteX1" fmla="*/ 258155 w 404205"/>
                      <a:gd name="connsiteY1" fmla="*/ 113339 h 613586"/>
                      <a:gd name="connsiteX2" fmla="*/ 404205 w 404205"/>
                      <a:gd name="connsiteY2" fmla="*/ 602636 h 613586"/>
                      <a:gd name="connsiteX3" fmla="*/ 131296 w 404205"/>
                      <a:gd name="connsiteY3" fmla="*/ 478811 h 613586"/>
                      <a:gd name="connsiteX4" fmla="*/ 182096 w 404205"/>
                      <a:gd name="connsiteY4" fmla="*/ 103814 h 613586"/>
                      <a:gd name="connsiteX5" fmla="*/ 105897 w 404205"/>
                      <a:gd name="connsiteY5" fmla="*/ 65715 h 613586"/>
                      <a:gd name="connsiteX6" fmla="*/ 1123 w 404205"/>
                      <a:gd name="connsiteY6" fmla="*/ 138740 h 613586"/>
                      <a:gd name="connsiteX7" fmla="*/ 77321 w 404205"/>
                      <a:gd name="connsiteY7" fmla="*/ 5389 h 613586"/>
                      <a:gd name="connsiteX0" fmla="*/ 77321 w 404205"/>
                      <a:gd name="connsiteY0" fmla="*/ 5389 h 613586"/>
                      <a:gd name="connsiteX1" fmla="*/ 258155 w 404205"/>
                      <a:gd name="connsiteY1" fmla="*/ 113339 h 613586"/>
                      <a:gd name="connsiteX2" fmla="*/ 404205 w 404205"/>
                      <a:gd name="connsiteY2" fmla="*/ 602636 h 613586"/>
                      <a:gd name="connsiteX3" fmla="*/ 131296 w 404205"/>
                      <a:gd name="connsiteY3" fmla="*/ 478811 h 613586"/>
                      <a:gd name="connsiteX4" fmla="*/ 182096 w 404205"/>
                      <a:gd name="connsiteY4" fmla="*/ 103814 h 613586"/>
                      <a:gd name="connsiteX5" fmla="*/ 105897 w 404205"/>
                      <a:gd name="connsiteY5" fmla="*/ 65715 h 613586"/>
                      <a:gd name="connsiteX6" fmla="*/ 1123 w 404205"/>
                      <a:gd name="connsiteY6" fmla="*/ 138740 h 613586"/>
                      <a:gd name="connsiteX7" fmla="*/ 77321 w 404205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14884 h 623081"/>
                      <a:gd name="connsiteX1" fmla="*/ 264346 w 410396"/>
                      <a:gd name="connsiteY1" fmla="*/ 122834 h 623081"/>
                      <a:gd name="connsiteX2" fmla="*/ 410396 w 410396"/>
                      <a:gd name="connsiteY2" fmla="*/ 612131 h 623081"/>
                      <a:gd name="connsiteX3" fmla="*/ 137487 w 410396"/>
                      <a:gd name="connsiteY3" fmla="*/ 488306 h 623081"/>
                      <a:gd name="connsiteX4" fmla="*/ 188287 w 410396"/>
                      <a:gd name="connsiteY4" fmla="*/ 113309 h 623081"/>
                      <a:gd name="connsiteX5" fmla="*/ 112088 w 410396"/>
                      <a:gd name="connsiteY5" fmla="*/ 75210 h 623081"/>
                      <a:gd name="connsiteX6" fmla="*/ 964 w 410396"/>
                      <a:gd name="connsiteY6" fmla="*/ 141885 h 623081"/>
                      <a:gd name="connsiteX7" fmla="*/ 83512 w 410396"/>
                      <a:gd name="connsiteY7" fmla="*/ 14884 h 623081"/>
                      <a:gd name="connsiteX0" fmla="*/ 83512 w 410396"/>
                      <a:gd name="connsiteY0" fmla="*/ 6729 h 614926"/>
                      <a:gd name="connsiteX1" fmla="*/ 264346 w 410396"/>
                      <a:gd name="connsiteY1" fmla="*/ 114679 h 614926"/>
                      <a:gd name="connsiteX2" fmla="*/ 410396 w 410396"/>
                      <a:gd name="connsiteY2" fmla="*/ 603976 h 614926"/>
                      <a:gd name="connsiteX3" fmla="*/ 137487 w 410396"/>
                      <a:gd name="connsiteY3" fmla="*/ 480151 h 614926"/>
                      <a:gd name="connsiteX4" fmla="*/ 188287 w 410396"/>
                      <a:gd name="connsiteY4" fmla="*/ 105154 h 614926"/>
                      <a:gd name="connsiteX5" fmla="*/ 112088 w 410396"/>
                      <a:gd name="connsiteY5" fmla="*/ 67055 h 614926"/>
                      <a:gd name="connsiteX6" fmla="*/ 964 w 410396"/>
                      <a:gd name="connsiteY6" fmla="*/ 133730 h 614926"/>
                      <a:gd name="connsiteX7" fmla="*/ 83512 w 410396"/>
                      <a:gd name="connsiteY7" fmla="*/ 6729 h 614926"/>
                      <a:gd name="connsiteX0" fmla="*/ 83512 w 410396"/>
                      <a:gd name="connsiteY0" fmla="*/ 12830 h 621027"/>
                      <a:gd name="connsiteX1" fmla="*/ 264346 w 410396"/>
                      <a:gd name="connsiteY1" fmla="*/ 120780 h 621027"/>
                      <a:gd name="connsiteX2" fmla="*/ 410396 w 410396"/>
                      <a:gd name="connsiteY2" fmla="*/ 610077 h 621027"/>
                      <a:gd name="connsiteX3" fmla="*/ 137487 w 410396"/>
                      <a:gd name="connsiteY3" fmla="*/ 486252 h 621027"/>
                      <a:gd name="connsiteX4" fmla="*/ 188287 w 410396"/>
                      <a:gd name="connsiteY4" fmla="*/ 111255 h 621027"/>
                      <a:gd name="connsiteX5" fmla="*/ 112088 w 410396"/>
                      <a:gd name="connsiteY5" fmla="*/ 73156 h 621027"/>
                      <a:gd name="connsiteX6" fmla="*/ 964 w 410396"/>
                      <a:gd name="connsiteY6" fmla="*/ 139831 h 621027"/>
                      <a:gd name="connsiteX7" fmla="*/ 83512 w 410396"/>
                      <a:gd name="connsiteY7" fmla="*/ 12830 h 621027"/>
                      <a:gd name="connsiteX0" fmla="*/ 90523 w 410263"/>
                      <a:gd name="connsiteY0" fmla="*/ 9680 h 627402"/>
                      <a:gd name="connsiteX1" fmla="*/ 264213 w 410263"/>
                      <a:gd name="connsiteY1" fmla="*/ 127155 h 627402"/>
                      <a:gd name="connsiteX2" fmla="*/ 410263 w 410263"/>
                      <a:gd name="connsiteY2" fmla="*/ 616452 h 627402"/>
                      <a:gd name="connsiteX3" fmla="*/ 137354 w 410263"/>
                      <a:gd name="connsiteY3" fmla="*/ 492627 h 627402"/>
                      <a:gd name="connsiteX4" fmla="*/ 188154 w 410263"/>
                      <a:gd name="connsiteY4" fmla="*/ 117630 h 627402"/>
                      <a:gd name="connsiteX5" fmla="*/ 111955 w 410263"/>
                      <a:gd name="connsiteY5" fmla="*/ 79531 h 627402"/>
                      <a:gd name="connsiteX6" fmla="*/ 831 w 410263"/>
                      <a:gd name="connsiteY6" fmla="*/ 146206 h 627402"/>
                      <a:gd name="connsiteX7" fmla="*/ 90523 w 410263"/>
                      <a:gd name="connsiteY7" fmla="*/ 9680 h 627402"/>
                      <a:gd name="connsiteX0" fmla="*/ 92867 w 410226"/>
                      <a:gd name="connsiteY0" fmla="*/ 8307 h 630792"/>
                      <a:gd name="connsiteX1" fmla="*/ 264176 w 410226"/>
                      <a:gd name="connsiteY1" fmla="*/ 130545 h 630792"/>
                      <a:gd name="connsiteX2" fmla="*/ 410226 w 410226"/>
                      <a:gd name="connsiteY2" fmla="*/ 619842 h 630792"/>
                      <a:gd name="connsiteX3" fmla="*/ 137317 w 410226"/>
                      <a:gd name="connsiteY3" fmla="*/ 496017 h 630792"/>
                      <a:gd name="connsiteX4" fmla="*/ 188117 w 410226"/>
                      <a:gd name="connsiteY4" fmla="*/ 121020 h 630792"/>
                      <a:gd name="connsiteX5" fmla="*/ 111918 w 410226"/>
                      <a:gd name="connsiteY5" fmla="*/ 82921 h 630792"/>
                      <a:gd name="connsiteX6" fmla="*/ 794 w 410226"/>
                      <a:gd name="connsiteY6" fmla="*/ 149596 h 630792"/>
                      <a:gd name="connsiteX7" fmla="*/ 92867 w 410226"/>
                      <a:gd name="connsiteY7" fmla="*/ 8307 h 630792"/>
                      <a:gd name="connsiteX0" fmla="*/ 92867 w 410226"/>
                      <a:gd name="connsiteY0" fmla="*/ 908 h 623393"/>
                      <a:gd name="connsiteX1" fmla="*/ 264176 w 410226"/>
                      <a:gd name="connsiteY1" fmla="*/ 123146 h 623393"/>
                      <a:gd name="connsiteX2" fmla="*/ 410226 w 410226"/>
                      <a:gd name="connsiteY2" fmla="*/ 612443 h 623393"/>
                      <a:gd name="connsiteX3" fmla="*/ 137317 w 410226"/>
                      <a:gd name="connsiteY3" fmla="*/ 488618 h 623393"/>
                      <a:gd name="connsiteX4" fmla="*/ 188117 w 410226"/>
                      <a:gd name="connsiteY4" fmla="*/ 113621 h 623393"/>
                      <a:gd name="connsiteX5" fmla="*/ 111918 w 410226"/>
                      <a:gd name="connsiteY5" fmla="*/ 75522 h 623393"/>
                      <a:gd name="connsiteX6" fmla="*/ 794 w 410226"/>
                      <a:gd name="connsiteY6" fmla="*/ 142197 h 623393"/>
                      <a:gd name="connsiteX7" fmla="*/ 92867 w 410226"/>
                      <a:gd name="connsiteY7" fmla="*/ 908 h 623393"/>
                      <a:gd name="connsiteX0" fmla="*/ 0 w 409432"/>
                      <a:gd name="connsiteY0" fmla="*/ 66722 h 547918"/>
                      <a:gd name="connsiteX1" fmla="*/ 263382 w 409432"/>
                      <a:gd name="connsiteY1" fmla="*/ 47671 h 547918"/>
                      <a:gd name="connsiteX2" fmla="*/ 409432 w 409432"/>
                      <a:gd name="connsiteY2" fmla="*/ 536968 h 547918"/>
                      <a:gd name="connsiteX3" fmla="*/ 136523 w 409432"/>
                      <a:gd name="connsiteY3" fmla="*/ 413143 h 547918"/>
                      <a:gd name="connsiteX4" fmla="*/ 187323 w 409432"/>
                      <a:gd name="connsiteY4" fmla="*/ 38146 h 547918"/>
                      <a:gd name="connsiteX5" fmla="*/ 111124 w 409432"/>
                      <a:gd name="connsiteY5" fmla="*/ 47 h 547918"/>
                      <a:gd name="connsiteX6" fmla="*/ 0 w 409432"/>
                      <a:gd name="connsiteY6" fmla="*/ 66722 h 547918"/>
                      <a:gd name="connsiteX0" fmla="*/ 0 w 409432"/>
                      <a:gd name="connsiteY0" fmla="*/ 115434 h 596630"/>
                      <a:gd name="connsiteX1" fmla="*/ 99813 w 409432"/>
                      <a:gd name="connsiteY1" fmla="*/ 378 h 596630"/>
                      <a:gd name="connsiteX2" fmla="*/ 263382 w 409432"/>
                      <a:gd name="connsiteY2" fmla="*/ 96383 h 596630"/>
                      <a:gd name="connsiteX3" fmla="*/ 409432 w 409432"/>
                      <a:gd name="connsiteY3" fmla="*/ 585680 h 596630"/>
                      <a:gd name="connsiteX4" fmla="*/ 136523 w 409432"/>
                      <a:gd name="connsiteY4" fmla="*/ 461855 h 596630"/>
                      <a:gd name="connsiteX5" fmla="*/ 187323 w 409432"/>
                      <a:gd name="connsiteY5" fmla="*/ 86858 h 596630"/>
                      <a:gd name="connsiteX6" fmla="*/ 111124 w 409432"/>
                      <a:gd name="connsiteY6" fmla="*/ 48759 h 596630"/>
                      <a:gd name="connsiteX7" fmla="*/ 0 w 409432"/>
                      <a:gd name="connsiteY7" fmla="*/ 115434 h 596630"/>
                      <a:gd name="connsiteX0" fmla="*/ 0 w 409432"/>
                      <a:gd name="connsiteY0" fmla="*/ 131937 h 613133"/>
                      <a:gd name="connsiteX1" fmla="*/ 114101 w 409432"/>
                      <a:gd name="connsiteY1" fmla="*/ 212 h 613133"/>
                      <a:gd name="connsiteX2" fmla="*/ 263382 w 409432"/>
                      <a:gd name="connsiteY2" fmla="*/ 112886 h 613133"/>
                      <a:gd name="connsiteX3" fmla="*/ 409432 w 409432"/>
                      <a:gd name="connsiteY3" fmla="*/ 602183 h 613133"/>
                      <a:gd name="connsiteX4" fmla="*/ 136523 w 409432"/>
                      <a:gd name="connsiteY4" fmla="*/ 478358 h 613133"/>
                      <a:gd name="connsiteX5" fmla="*/ 187323 w 409432"/>
                      <a:gd name="connsiteY5" fmla="*/ 103361 h 613133"/>
                      <a:gd name="connsiteX6" fmla="*/ 111124 w 409432"/>
                      <a:gd name="connsiteY6" fmla="*/ 65262 h 613133"/>
                      <a:gd name="connsiteX7" fmla="*/ 0 w 409432"/>
                      <a:gd name="connsiteY7" fmla="*/ 131937 h 613133"/>
                      <a:gd name="connsiteX0" fmla="*/ 5761 w 415193"/>
                      <a:gd name="connsiteY0" fmla="*/ 131937 h 613133"/>
                      <a:gd name="connsiteX1" fmla="*/ 119862 w 415193"/>
                      <a:gd name="connsiteY1" fmla="*/ 212 h 613133"/>
                      <a:gd name="connsiteX2" fmla="*/ 269143 w 415193"/>
                      <a:gd name="connsiteY2" fmla="*/ 112886 h 613133"/>
                      <a:gd name="connsiteX3" fmla="*/ 415193 w 415193"/>
                      <a:gd name="connsiteY3" fmla="*/ 602183 h 613133"/>
                      <a:gd name="connsiteX4" fmla="*/ 142284 w 415193"/>
                      <a:gd name="connsiteY4" fmla="*/ 478358 h 613133"/>
                      <a:gd name="connsiteX5" fmla="*/ 193084 w 415193"/>
                      <a:gd name="connsiteY5" fmla="*/ 103361 h 613133"/>
                      <a:gd name="connsiteX6" fmla="*/ 116885 w 415193"/>
                      <a:gd name="connsiteY6" fmla="*/ 65262 h 613133"/>
                      <a:gd name="connsiteX7" fmla="*/ 5761 w 415193"/>
                      <a:gd name="connsiteY7" fmla="*/ 131937 h 613133"/>
                      <a:gd name="connsiteX0" fmla="*/ 5761 w 415193"/>
                      <a:gd name="connsiteY0" fmla="*/ 131937 h 613133"/>
                      <a:gd name="connsiteX1" fmla="*/ 119862 w 415193"/>
                      <a:gd name="connsiteY1" fmla="*/ 212 h 613133"/>
                      <a:gd name="connsiteX2" fmla="*/ 269143 w 415193"/>
                      <a:gd name="connsiteY2" fmla="*/ 112886 h 613133"/>
                      <a:gd name="connsiteX3" fmla="*/ 415193 w 415193"/>
                      <a:gd name="connsiteY3" fmla="*/ 602183 h 613133"/>
                      <a:gd name="connsiteX4" fmla="*/ 142284 w 415193"/>
                      <a:gd name="connsiteY4" fmla="*/ 478358 h 613133"/>
                      <a:gd name="connsiteX5" fmla="*/ 193084 w 415193"/>
                      <a:gd name="connsiteY5" fmla="*/ 103361 h 613133"/>
                      <a:gd name="connsiteX6" fmla="*/ 147841 w 415193"/>
                      <a:gd name="connsiteY6" fmla="*/ 65262 h 613133"/>
                      <a:gd name="connsiteX7" fmla="*/ 5761 w 415193"/>
                      <a:gd name="connsiteY7" fmla="*/ 131937 h 613133"/>
                      <a:gd name="connsiteX0" fmla="*/ 1220 w 410652"/>
                      <a:gd name="connsiteY0" fmla="*/ 131937 h 613133"/>
                      <a:gd name="connsiteX1" fmla="*/ 115321 w 410652"/>
                      <a:gd name="connsiteY1" fmla="*/ 212 h 613133"/>
                      <a:gd name="connsiteX2" fmla="*/ 264602 w 410652"/>
                      <a:gd name="connsiteY2" fmla="*/ 112886 h 613133"/>
                      <a:gd name="connsiteX3" fmla="*/ 410652 w 410652"/>
                      <a:gd name="connsiteY3" fmla="*/ 602183 h 613133"/>
                      <a:gd name="connsiteX4" fmla="*/ 137743 w 410652"/>
                      <a:gd name="connsiteY4" fmla="*/ 478358 h 613133"/>
                      <a:gd name="connsiteX5" fmla="*/ 188543 w 410652"/>
                      <a:gd name="connsiteY5" fmla="*/ 103361 h 613133"/>
                      <a:gd name="connsiteX6" fmla="*/ 1220 w 410652"/>
                      <a:gd name="connsiteY6" fmla="*/ 131937 h 613133"/>
                      <a:gd name="connsiteX0" fmla="*/ 1220 w 410652"/>
                      <a:gd name="connsiteY0" fmla="*/ 131937 h 613133"/>
                      <a:gd name="connsiteX1" fmla="*/ 115321 w 410652"/>
                      <a:gd name="connsiteY1" fmla="*/ 212 h 613133"/>
                      <a:gd name="connsiteX2" fmla="*/ 264602 w 410652"/>
                      <a:gd name="connsiteY2" fmla="*/ 112886 h 613133"/>
                      <a:gd name="connsiteX3" fmla="*/ 410652 w 410652"/>
                      <a:gd name="connsiteY3" fmla="*/ 602183 h 613133"/>
                      <a:gd name="connsiteX4" fmla="*/ 137743 w 410652"/>
                      <a:gd name="connsiteY4" fmla="*/ 478358 h 613133"/>
                      <a:gd name="connsiteX5" fmla="*/ 188543 w 410652"/>
                      <a:gd name="connsiteY5" fmla="*/ 103361 h 613133"/>
                      <a:gd name="connsiteX6" fmla="*/ 127227 w 410652"/>
                      <a:gd name="connsiteY6" fmla="*/ 64507 h 613133"/>
                      <a:gd name="connsiteX7" fmla="*/ 1220 w 410652"/>
                      <a:gd name="connsiteY7" fmla="*/ 131937 h 613133"/>
                      <a:gd name="connsiteX0" fmla="*/ 1252 w 408303"/>
                      <a:gd name="connsiteY0" fmla="*/ 129556 h 613133"/>
                      <a:gd name="connsiteX1" fmla="*/ 112972 w 408303"/>
                      <a:gd name="connsiteY1" fmla="*/ 212 h 613133"/>
                      <a:gd name="connsiteX2" fmla="*/ 262253 w 408303"/>
                      <a:gd name="connsiteY2" fmla="*/ 112886 h 613133"/>
                      <a:gd name="connsiteX3" fmla="*/ 408303 w 408303"/>
                      <a:gd name="connsiteY3" fmla="*/ 602183 h 613133"/>
                      <a:gd name="connsiteX4" fmla="*/ 135394 w 408303"/>
                      <a:gd name="connsiteY4" fmla="*/ 478358 h 613133"/>
                      <a:gd name="connsiteX5" fmla="*/ 186194 w 408303"/>
                      <a:gd name="connsiteY5" fmla="*/ 103361 h 613133"/>
                      <a:gd name="connsiteX6" fmla="*/ 124878 w 408303"/>
                      <a:gd name="connsiteY6" fmla="*/ 64507 h 613133"/>
                      <a:gd name="connsiteX7" fmla="*/ 1252 w 408303"/>
                      <a:gd name="connsiteY7" fmla="*/ 129556 h 613133"/>
                      <a:gd name="connsiteX0" fmla="*/ 1252 w 408303"/>
                      <a:gd name="connsiteY0" fmla="*/ 129556 h 613133"/>
                      <a:gd name="connsiteX1" fmla="*/ 112972 w 408303"/>
                      <a:gd name="connsiteY1" fmla="*/ 212 h 613133"/>
                      <a:gd name="connsiteX2" fmla="*/ 262253 w 408303"/>
                      <a:gd name="connsiteY2" fmla="*/ 112886 h 613133"/>
                      <a:gd name="connsiteX3" fmla="*/ 408303 w 408303"/>
                      <a:gd name="connsiteY3" fmla="*/ 602183 h 613133"/>
                      <a:gd name="connsiteX4" fmla="*/ 135394 w 408303"/>
                      <a:gd name="connsiteY4" fmla="*/ 478358 h 613133"/>
                      <a:gd name="connsiteX5" fmla="*/ 186194 w 408303"/>
                      <a:gd name="connsiteY5" fmla="*/ 103361 h 613133"/>
                      <a:gd name="connsiteX6" fmla="*/ 124878 w 408303"/>
                      <a:gd name="connsiteY6" fmla="*/ 64507 h 613133"/>
                      <a:gd name="connsiteX7" fmla="*/ 1252 w 408303"/>
                      <a:gd name="connsiteY7" fmla="*/ 129556 h 613133"/>
                      <a:gd name="connsiteX0" fmla="*/ 1252 w 408303"/>
                      <a:gd name="connsiteY0" fmla="*/ 129556 h 613133"/>
                      <a:gd name="connsiteX1" fmla="*/ 112972 w 408303"/>
                      <a:gd name="connsiteY1" fmla="*/ 212 h 613133"/>
                      <a:gd name="connsiteX2" fmla="*/ 262253 w 408303"/>
                      <a:gd name="connsiteY2" fmla="*/ 112886 h 613133"/>
                      <a:gd name="connsiteX3" fmla="*/ 408303 w 408303"/>
                      <a:gd name="connsiteY3" fmla="*/ 602183 h 613133"/>
                      <a:gd name="connsiteX4" fmla="*/ 135394 w 408303"/>
                      <a:gd name="connsiteY4" fmla="*/ 478358 h 613133"/>
                      <a:gd name="connsiteX5" fmla="*/ 186194 w 408303"/>
                      <a:gd name="connsiteY5" fmla="*/ 103361 h 613133"/>
                      <a:gd name="connsiteX6" fmla="*/ 124878 w 408303"/>
                      <a:gd name="connsiteY6" fmla="*/ 64507 h 613133"/>
                      <a:gd name="connsiteX7" fmla="*/ 1252 w 408303"/>
                      <a:gd name="connsiteY7" fmla="*/ 129556 h 613133"/>
                      <a:gd name="connsiteX0" fmla="*/ 1252 w 408303"/>
                      <a:gd name="connsiteY0" fmla="*/ 129556 h 613133"/>
                      <a:gd name="connsiteX1" fmla="*/ 112972 w 408303"/>
                      <a:gd name="connsiteY1" fmla="*/ 212 h 613133"/>
                      <a:gd name="connsiteX2" fmla="*/ 262253 w 408303"/>
                      <a:gd name="connsiteY2" fmla="*/ 112886 h 613133"/>
                      <a:gd name="connsiteX3" fmla="*/ 408303 w 408303"/>
                      <a:gd name="connsiteY3" fmla="*/ 602183 h 613133"/>
                      <a:gd name="connsiteX4" fmla="*/ 135394 w 408303"/>
                      <a:gd name="connsiteY4" fmla="*/ 478358 h 613133"/>
                      <a:gd name="connsiteX5" fmla="*/ 186194 w 408303"/>
                      <a:gd name="connsiteY5" fmla="*/ 103361 h 613133"/>
                      <a:gd name="connsiteX6" fmla="*/ 124878 w 408303"/>
                      <a:gd name="connsiteY6" fmla="*/ 64507 h 613133"/>
                      <a:gd name="connsiteX7" fmla="*/ 1252 w 408303"/>
                      <a:gd name="connsiteY7" fmla="*/ 129556 h 613133"/>
                      <a:gd name="connsiteX0" fmla="*/ 1252 w 408303"/>
                      <a:gd name="connsiteY0" fmla="*/ 130996 h 614573"/>
                      <a:gd name="connsiteX1" fmla="*/ 112972 w 408303"/>
                      <a:gd name="connsiteY1" fmla="*/ 1652 h 614573"/>
                      <a:gd name="connsiteX2" fmla="*/ 262253 w 408303"/>
                      <a:gd name="connsiteY2" fmla="*/ 114326 h 614573"/>
                      <a:gd name="connsiteX3" fmla="*/ 408303 w 408303"/>
                      <a:gd name="connsiteY3" fmla="*/ 603623 h 614573"/>
                      <a:gd name="connsiteX4" fmla="*/ 135394 w 408303"/>
                      <a:gd name="connsiteY4" fmla="*/ 479798 h 614573"/>
                      <a:gd name="connsiteX5" fmla="*/ 186194 w 408303"/>
                      <a:gd name="connsiteY5" fmla="*/ 104801 h 614573"/>
                      <a:gd name="connsiteX6" fmla="*/ 124878 w 408303"/>
                      <a:gd name="connsiteY6" fmla="*/ 65947 h 614573"/>
                      <a:gd name="connsiteX7" fmla="*/ 1252 w 408303"/>
                      <a:gd name="connsiteY7" fmla="*/ 130996 h 614573"/>
                      <a:gd name="connsiteX0" fmla="*/ 1252 w 408303"/>
                      <a:gd name="connsiteY0" fmla="*/ 130996 h 614573"/>
                      <a:gd name="connsiteX1" fmla="*/ 112972 w 408303"/>
                      <a:gd name="connsiteY1" fmla="*/ 1652 h 614573"/>
                      <a:gd name="connsiteX2" fmla="*/ 262253 w 408303"/>
                      <a:gd name="connsiteY2" fmla="*/ 114326 h 614573"/>
                      <a:gd name="connsiteX3" fmla="*/ 408303 w 408303"/>
                      <a:gd name="connsiteY3" fmla="*/ 603623 h 614573"/>
                      <a:gd name="connsiteX4" fmla="*/ 135394 w 408303"/>
                      <a:gd name="connsiteY4" fmla="*/ 479798 h 614573"/>
                      <a:gd name="connsiteX5" fmla="*/ 186194 w 408303"/>
                      <a:gd name="connsiteY5" fmla="*/ 104801 h 614573"/>
                      <a:gd name="connsiteX6" fmla="*/ 124878 w 408303"/>
                      <a:gd name="connsiteY6" fmla="*/ 65947 h 614573"/>
                      <a:gd name="connsiteX7" fmla="*/ 1252 w 408303"/>
                      <a:gd name="connsiteY7" fmla="*/ 130996 h 614573"/>
                      <a:gd name="connsiteX0" fmla="*/ 21749 w 305174"/>
                      <a:gd name="connsiteY0" fmla="*/ 65947 h 614573"/>
                      <a:gd name="connsiteX1" fmla="*/ 9843 w 305174"/>
                      <a:gd name="connsiteY1" fmla="*/ 1652 h 614573"/>
                      <a:gd name="connsiteX2" fmla="*/ 159124 w 305174"/>
                      <a:gd name="connsiteY2" fmla="*/ 114326 h 614573"/>
                      <a:gd name="connsiteX3" fmla="*/ 305174 w 305174"/>
                      <a:gd name="connsiteY3" fmla="*/ 603623 h 614573"/>
                      <a:gd name="connsiteX4" fmla="*/ 32265 w 305174"/>
                      <a:gd name="connsiteY4" fmla="*/ 479798 h 614573"/>
                      <a:gd name="connsiteX5" fmla="*/ 83065 w 305174"/>
                      <a:gd name="connsiteY5" fmla="*/ 104801 h 614573"/>
                      <a:gd name="connsiteX6" fmla="*/ 21749 w 305174"/>
                      <a:gd name="connsiteY6" fmla="*/ 65947 h 614573"/>
                      <a:gd name="connsiteX0" fmla="*/ 32547 w 315972"/>
                      <a:gd name="connsiteY0" fmla="*/ 94491 h 643117"/>
                      <a:gd name="connsiteX1" fmla="*/ 20641 w 315972"/>
                      <a:gd name="connsiteY1" fmla="*/ 30196 h 643117"/>
                      <a:gd name="connsiteX2" fmla="*/ 315972 w 315972"/>
                      <a:gd name="connsiteY2" fmla="*/ 632167 h 643117"/>
                      <a:gd name="connsiteX3" fmla="*/ 43063 w 315972"/>
                      <a:gd name="connsiteY3" fmla="*/ 508342 h 643117"/>
                      <a:gd name="connsiteX4" fmla="*/ 93863 w 315972"/>
                      <a:gd name="connsiteY4" fmla="*/ 133345 h 643117"/>
                      <a:gd name="connsiteX5" fmla="*/ 32547 w 315972"/>
                      <a:gd name="connsiteY5" fmla="*/ 94491 h 643117"/>
                      <a:gd name="connsiteX0" fmla="*/ 55391 w 338816"/>
                      <a:gd name="connsiteY0" fmla="*/ 68873 h 617499"/>
                      <a:gd name="connsiteX1" fmla="*/ 43485 w 338816"/>
                      <a:gd name="connsiteY1" fmla="*/ 4578 h 617499"/>
                      <a:gd name="connsiteX2" fmla="*/ 338816 w 338816"/>
                      <a:gd name="connsiteY2" fmla="*/ 606549 h 617499"/>
                      <a:gd name="connsiteX3" fmla="*/ 65907 w 338816"/>
                      <a:gd name="connsiteY3" fmla="*/ 482724 h 617499"/>
                      <a:gd name="connsiteX4" fmla="*/ 116707 w 338816"/>
                      <a:gd name="connsiteY4" fmla="*/ 107727 h 617499"/>
                      <a:gd name="connsiteX5" fmla="*/ 55391 w 338816"/>
                      <a:gd name="connsiteY5" fmla="*/ 68873 h 617499"/>
                      <a:gd name="connsiteX0" fmla="*/ 55391 w 338816"/>
                      <a:gd name="connsiteY0" fmla="*/ 68873 h 610338"/>
                      <a:gd name="connsiteX1" fmla="*/ 43485 w 338816"/>
                      <a:gd name="connsiteY1" fmla="*/ 4578 h 610338"/>
                      <a:gd name="connsiteX2" fmla="*/ 338816 w 338816"/>
                      <a:gd name="connsiteY2" fmla="*/ 606549 h 610338"/>
                      <a:gd name="connsiteX3" fmla="*/ 126205 w 338816"/>
                      <a:gd name="connsiteY3" fmla="*/ 431013 h 610338"/>
                      <a:gd name="connsiteX4" fmla="*/ 116707 w 338816"/>
                      <a:gd name="connsiteY4" fmla="*/ 107727 h 610338"/>
                      <a:gd name="connsiteX5" fmla="*/ 55391 w 338816"/>
                      <a:gd name="connsiteY5" fmla="*/ 68873 h 610338"/>
                      <a:gd name="connsiteX0" fmla="*/ 55503 w 338928"/>
                      <a:gd name="connsiteY0" fmla="*/ 68536 h 610001"/>
                      <a:gd name="connsiteX1" fmla="*/ 43597 w 338928"/>
                      <a:gd name="connsiteY1" fmla="*/ 4241 h 610001"/>
                      <a:gd name="connsiteX2" fmla="*/ 338928 w 338928"/>
                      <a:gd name="connsiteY2" fmla="*/ 606212 h 610001"/>
                      <a:gd name="connsiteX3" fmla="*/ 126317 w 338928"/>
                      <a:gd name="connsiteY3" fmla="*/ 430676 h 610001"/>
                      <a:gd name="connsiteX4" fmla="*/ 116819 w 338928"/>
                      <a:gd name="connsiteY4" fmla="*/ 107390 h 610001"/>
                      <a:gd name="connsiteX5" fmla="*/ 55503 w 338928"/>
                      <a:gd name="connsiteY5" fmla="*/ 68536 h 610001"/>
                      <a:gd name="connsiteX0" fmla="*/ 55719 w 339144"/>
                      <a:gd name="connsiteY0" fmla="*/ 67847 h 609312"/>
                      <a:gd name="connsiteX1" fmla="*/ 43813 w 339144"/>
                      <a:gd name="connsiteY1" fmla="*/ 3552 h 609312"/>
                      <a:gd name="connsiteX2" fmla="*/ 339144 w 339144"/>
                      <a:gd name="connsiteY2" fmla="*/ 605523 h 609312"/>
                      <a:gd name="connsiteX3" fmla="*/ 126533 w 339144"/>
                      <a:gd name="connsiteY3" fmla="*/ 429987 h 609312"/>
                      <a:gd name="connsiteX4" fmla="*/ 117035 w 339144"/>
                      <a:gd name="connsiteY4" fmla="*/ 106701 h 609312"/>
                      <a:gd name="connsiteX5" fmla="*/ 55719 w 339144"/>
                      <a:gd name="connsiteY5" fmla="*/ 67847 h 609312"/>
                      <a:gd name="connsiteX0" fmla="*/ 55719 w 339714"/>
                      <a:gd name="connsiteY0" fmla="*/ 67847 h 606028"/>
                      <a:gd name="connsiteX1" fmla="*/ 43813 w 339714"/>
                      <a:gd name="connsiteY1" fmla="*/ 3552 h 606028"/>
                      <a:gd name="connsiteX2" fmla="*/ 339144 w 339714"/>
                      <a:gd name="connsiteY2" fmla="*/ 605523 h 606028"/>
                      <a:gd name="connsiteX3" fmla="*/ 117035 w 339714"/>
                      <a:gd name="connsiteY3" fmla="*/ 106701 h 606028"/>
                      <a:gd name="connsiteX4" fmla="*/ 55719 w 339714"/>
                      <a:gd name="connsiteY4" fmla="*/ 67847 h 606028"/>
                      <a:gd name="connsiteX0" fmla="*/ 84596 w 307281"/>
                      <a:gd name="connsiteY0" fmla="*/ 136611 h 635951"/>
                      <a:gd name="connsiteX1" fmla="*/ 11374 w 307281"/>
                      <a:gd name="connsiteY1" fmla="*/ 33462 h 635951"/>
                      <a:gd name="connsiteX2" fmla="*/ 306705 w 307281"/>
                      <a:gd name="connsiteY2" fmla="*/ 635433 h 635951"/>
                      <a:gd name="connsiteX3" fmla="*/ 84596 w 307281"/>
                      <a:gd name="connsiteY3" fmla="*/ 136611 h 635951"/>
                      <a:gd name="connsiteX0" fmla="*/ 180378 w 298327"/>
                      <a:gd name="connsiteY0" fmla="*/ 142898 h 633777"/>
                      <a:gd name="connsiteX1" fmla="*/ 1742 w 298327"/>
                      <a:gd name="connsiteY1" fmla="*/ 31278 h 633777"/>
                      <a:gd name="connsiteX2" fmla="*/ 297073 w 298327"/>
                      <a:gd name="connsiteY2" fmla="*/ 633249 h 633777"/>
                      <a:gd name="connsiteX3" fmla="*/ 180378 w 298327"/>
                      <a:gd name="connsiteY3" fmla="*/ 142898 h 633777"/>
                      <a:gd name="connsiteX0" fmla="*/ 191405 w 309354"/>
                      <a:gd name="connsiteY0" fmla="*/ 131369 h 622248"/>
                      <a:gd name="connsiteX1" fmla="*/ 12769 w 309354"/>
                      <a:gd name="connsiteY1" fmla="*/ 19749 h 622248"/>
                      <a:gd name="connsiteX2" fmla="*/ 308100 w 309354"/>
                      <a:gd name="connsiteY2" fmla="*/ 621720 h 622248"/>
                      <a:gd name="connsiteX3" fmla="*/ 191405 w 309354"/>
                      <a:gd name="connsiteY3" fmla="*/ 131369 h 622248"/>
                      <a:gd name="connsiteX0" fmla="*/ 191405 w 318612"/>
                      <a:gd name="connsiteY0" fmla="*/ 131369 h 621949"/>
                      <a:gd name="connsiteX1" fmla="*/ 12769 w 318612"/>
                      <a:gd name="connsiteY1" fmla="*/ 19749 h 621949"/>
                      <a:gd name="connsiteX2" fmla="*/ 308100 w 318612"/>
                      <a:gd name="connsiteY2" fmla="*/ 621720 h 621949"/>
                      <a:gd name="connsiteX3" fmla="*/ 191405 w 318612"/>
                      <a:gd name="connsiteY3" fmla="*/ 131369 h 621949"/>
                      <a:gd name="connsiteX0" fmla="*/ 191405 w 318612"/>
                      <a:gd name="connsiteY0" fmla="*/ 131369 h 621949"/>
                      <a:gd name="connsiteX1" fmla="*/ 12769 w 318612"/>
                      <a:gd name="connsiteY1" fmla="*/ 19749 h 621949"/>
                      <a:gd name="connsiteX2" fmla="*/ 308100 w 318612"/>
                      <a:gd name="connsiteY2" fmla="*/ 621720 h 621949"/>
                      <a:gd name="connsiteX3" fmla="*/ 191405 w 318612"/>
                      <a:gd name="connsiteY3" fmla="*/ 131369 h 621949"/>
                      <a:gd name="connsiteX0" fmla="*/ 191405 w 318612"/>
                      <a:gd name="connsiteY0" fmla="*/ 131369 h 621949"/>
                      <a:gd name="connsiteX1" fmla="*/ 12769 w 318612"/>
                      <a:gd name="connsiteY1" fmla="*/ 19749 h 621949"/>
                      <a:gd name="connsiteX2" fmla="*/ 308100 w 318612"/>
                      <a:gd name="connsiteY2" fmla="*/ 621720 h 621949"/>
                      <a:gd name="connsiteX3" fmla="*/ 191405 w 318612"/>
                      <a:gd name="connsiteY3" fmla="*/ 131369 h 621949"/>
                      <a:gd name="connsiteX0" fmla="*/ 180040 w 307247"/>
                      <a:gd name="connsiteY0" fmla="*/ 111773 h 602353"/>
                      <a:gd name="connsiteX1" fmla="*/ 1404 w 307247"/>
                      <a:gd name="connsiteY1" fmla="*/ 153 h 602353"/>
                      <a:gd name="connsiteX2" fmla="*/ 107384 w 307247"/>
                      <a:gd name="connsiteY2" fmla="*/ 122684 h 602353"/>
                      <a:gd name="connsiteX3" fmla="*/ 296735 w 307247"/>
                      <a:gd name="connsiteY3" fmla="*/ 602124 h 602353"/>
                      <a:gd name="connsiteX4" fmla="*/ 180040 w 307247"/>
                      <a:gd name="connsiteY4" fmla="*/ 111773 h 602353"/>
                      <a:gd name="connsiteX0" fmla="*/ 215857 w 311640"/>
                      <a:gd name="connsiteY0" fmla="*/ 103830 h 602806"/>
                      <a:gd name="connsiteX1" fmla="*/ 2704 w 311640"/>
                      <a:gd name="connsiteY1" fmla="*/ 611 h 602806"/>
                      <a:gd name="connsiteX2" fmla="*/ 108684 w 311640"/>
                      <a:gd name="connsiteY2" fmla="*/ 123142 h 602806"/>
                      <a:gd name="connsiteX3" fmla="*/ 298035 w 311640"/>
                      <a:gd name="connsiteY3" fmla="*/ 602582 h 602806"/>
                      <a:gd name="connsiteX4" fmla="*/ 215857 w 311640"/>
                      <a:gd name="connsiteY4" fmla="*/ 103830 h 602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1640" h="602806">
                        <a:moveTo>
                          <a:pt x="215857" y="103830"/>
                        </a:moveTo>
                        <a:cubicBezTo>
                          <a:pt x="166635" y="3502"/>
                          <a:pt x="20566" y="-2608"/>
                          <a:pt x="2704" y="611"/>
                        </a:cubicBezTo>
                        <a:cubicBezTo>
                          <a:pt x="-15158" y="3830"/>
                          <a:pt x="59462" y="22814"/>
                          <a:pt x="108684" y="123142"/>
                        </a:cubicBezTo>
                        <a:cubicBezTo>
                          <a:pt x="157906" y="223470"/>
                          <a:pt x="279613" y="601024"/>
                          <a:pt x="298035" y="602582"/>
                        </a:cubicBezTo>
                        <a:cubicBezTo>
                          <a:pt x="343335" y="613763"/>
                          <a:pt x="265079" y="204158"/>
                          <a:pt x="215857" y="103830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8" name="Oval 200">
                    <a:extLst>
                      <a:ext uri="{FF2B5EF4-FFF2-40B4-BE49-F238E27FC236}">
                        <a16:creationId xmlns:a16="http://schemas.microsoft.com/office/drawing/2014/main" id="{FB552F2F-EDE2-4B4D-810D-88A49FD16AE7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3033538" y="3235779"/>
                    <a:ext cx="2250705" cy="4363322"/>
                  </a:xfrm>
                  <a:custGeom>
                    <a:avLst/>
                    <a:gdLst>
                      <a:gd name="connsiteX0" fmla="*/ 0 w 1888292"/>
                      <a:gd name="connsiteY0" fmla="*/ 2205111 h 4410222"/>
                      <a:gd name="connsiteX1" fmla="*/ 944146 w 1888292"/>
                      <a:gd name="connsiteY1" fmla="*/ 0 h 4410222"/>
                      <a:gd name="connsiteX2" fmla="*/ 1888292 w 1888292"/>
                      <a:gd name="connsiteY2" fmla="*/ 2205111 h 4410222"/>
                      <a:gd name="connsiteX3" fmla="*/ 944146 w 1888292"/>
                      <a:gd name="connsiteY3" fmla="*/ 4410222 h 4410222"/>
                      <a:gd name="connsiteX4" fmla="*/ 0 w 1888292"/>
                      <a:gd name="connsiteY4" fmla="*/ 2205111 h 4410222"/>
                      <a:gd name="connsiteX0" fmla="*/ 4571 w 1897434"/>
                      <a:gd name="connsiteY0" fmla="*/ 2205111 h 4443405"/>
                      <a:gd name="connsiteX1" fmla="*/ 948717 w 1897434"/>
                      <a:gd name="connsiteY1" fmla="*/ 0 h 4443405"/>
                      <a:gd name="connsiteX2" fmla="*/ 1892863 w 1897434"/>
                      <a:gd name="connsiteY2" fmla="*/ 2205111 h 4443405"/>
                      <a:gd name="connsiteX3" fmla="*/ 948717 w 1897434"/>
                      <a:gd name="connsiteY3" fmla="*/ 4410222 h 4443405"/>
                      <a:gd name="connsiteX4" fmla="*/ 4571 w 1897434"/>
                      <a:gd name="connsiteY4" fmla="*/ 2205111 h 4443405"/>
                      <a:gd name="connsiteX0" fmla="*/ 203150 w 2096013"/>
                      <a:gd name="connsiteY0" fmla="*/ 2205111 h 4443405"/>
                      <a:gd name="connsiteX1" fmla="*/ 1147296 w 2096013"/>
                      <a:gd name="connsiteY1" fmla="*/ 0 h 4443405"/>
                      <a:gd name="connsiteX2" fmla="*/ 2091442 w 2096013"/>
                      <a:gd name="connsiteY2" fmla="*/ 2205111 h 4443405"/>
                      <a:gd name="connsiteX3" fmla="*/ 1147296 w 2096013"/>
                      <a:gd name="connsiteY3" fmla="*/ 4410222 h 4443405"/>
                      <a:gd name="connsiteX4" fmla="*/ 203150 w 2096013"/>
                      <a:gd name="connsiteY4" fmla="*/ 2205111 h 4443405"/>
                      <a:gd name="connsiteX0" fmla="*/ 240279 w 2133142"/>
                      <a:gd name="connsiteY0" fmla="*/ 2205111 h 4443405"/>
                      <a:gd name="connsiteX1" fmla="*/ 1184425 w 2133142"/>
                      <a:gd name="connsiteY1" fmla="*/ 0 h 4443405"/>
                      <a:gd name="connsiteX2" fmla="*/ 2128571 w 2133142"/>
                      <a:gd name="connsiteY2" fmla="*/ 2205111 h 4443405"/>
                      <a:gd name="connsiteX3" fmla="*/ 1184425 w 2133142"/>
                      <a:gd name="connsiteY3" fmla="*/ 4410222 h 4443405"/>
                      <a:gd name="connsiteX4" fmla="*/ 240279 w 2133142"/>
                      <a:gd name="connsiteY4" fmla="*/ 2205111 h 4443405"/>
                      <a:gd name="connsiteX0" fmla="*/ 240279 w 2197493"/>
                      <a:gd name="connsiteY0" fmla="*/ 2205111 h 4443405"/>
                      <a:gd name="connsiteX1" fmla="*/ 1184425 w 2197493"/>
                      <a:gd name="connsiteY1" fmla="*/ 0 h 4443405"/>
                      <a:gd name="connsiteX2" fmla="*/ 2128571 w 2197493"/>
                      <a:gd name="connsiteY2" fmla="*/ 2205111 h 4443405"/>
                      <a:gd name="connsiteX3" fmla="*/ 1184425 w 2197493"/>
                      <a:gd name="connsiteY3" fmla="*/ 4410222 h 4443405"/>
                      <a:gd name="connsiteX4" fmla="*/ 240279 w 2197493"/>
                      <a:gd name="connsiteY4" fmla="*/ 2205111 h 4443405"/>
                      <a:gd name="connsiteX0" fmla="*/ 240279 w 2174522"/>
                      <a:gd name="connsiteY0" fmla="*/ 2205111 h 4443405"/>
                      <a:gd name="connsiteX1" fmla="*/ 1184425 w 2174522"/>
                      <a:gd name="connsiteY1" fmla="*/ 0 h 4443405"/>
                      <a:gd name="connsiteX2" fmla="*/ 2128571 w 2174522"/>
                      <a:gd name="connsiteY2" fmla="*/ 2205111 h 4443405"/>
                      <a:gd name="connsiteX3" fmla="*/ 1184425 w 2174522"/>
                      <a:gd name="connsiteY3" fmla="*/ 4410222 h 4443405"/>
                      <a:gd name="connsiteX4" fmla="*/ 240279 w 2174522"/>
                      <a:gd name="connsiteY4" fmla="*/ 2205111 h 4443405"/>
                      <a:gd name="connsiteX0" fmla="*/ 142444 w 1986356"/>
                      <a:gd name="connsiteY0" fmla="*/ 2206552 h 4413107"/>
                      <a:gd name="connsiteX1" fmla="*/ 1086590 w 1986356"/>
                      <a:gd name="connsiteY1" fmla="*/ 1441 h 4413107"/>
                      <a:gd name="connsiteX2" fmla="*/ 1946330 w 1986356"/>
                      <a:gd name="connsiteY2" fmla="*/ 2445703 h 4413107"/>
                      <a:gd name="connsiteX3" fmla="*/ 1086590 w 1986356"/>
                      <a:gd name="connsiteY3" fmla="*/ 4411663 h 4413107"/>
                      <a:gd name="connsiteX4" fmla="*/ 142444 w 1986356"/>
                      <a:gd name="connsiteY4" fmla="*/ 2206552 h 4413107"/>
                      <a:gd name="connsiteX0" fmla="*/ 142444 w 2035430"/>
                      <a:gd name="connsiteY0" fmla="*/ 2206552 h 4413107"/>
                      <a:gd name="connsiteX1" fmla="*/ 1086590 w 2035430"/>
                      <a:gd name="connsiteY1" fmla="*/ 1441 h 4413107"/>
                      <a:gd name="connsiteX2" fmla="*/ 1946330 w 2035430"/>
                      <a:gd name="connsiteY2" fmla="*/ 2445703 h 4413107"/>
                      <a:gd name="connsiteX3" fmla="*/ 1086590 w 2035430"/>
                      <a:gd name="connsiteY3" fmla="*/ 4411663 h 4413107"/>
                      <a:gd name="connsiteX4" fmla="*/ 142444 w 2035430"/>
                      <a:gd name="connsiteY4" fmla="*/ 2206552 h 4413107"/>
                      <a:gd name="connsiteX0" fmla="*/ 1355 w 1882862"/>
                      <a:gd name="connsiteY0" fmla="*/ 2079332 h 4285887"/>
                      <a:gd name="connsiteX1" fmla="*/ 762621 w 1882862"/>
                      <a:gd name="connsiteY1" fmla="*/ 831 h 4285887"/>
                      <a:gd name="connsiteX2" fmla="*/ 1805241 w 1882862"/>
                      <a:gd name="connsiteY2" fmla="*/ 2318483 h 4285887"/>
                      <a:gd name="connsiteX3" fmla="*/ 945501 w 1882862"/>
                      <a:gd name="connsiteY3" fmla="*/ 4284443 h 4285887"/>
                      <a:gd name="connsiteX4" fmla="*/ 1355 w 1882862"/>
                      <a:gd name="connsiteY4" fmla="*/ 2079332 h 4285887"/>
                      <a:gd name="connsiteX0" fmla="*/ 136453 w 2017960"/>
                      <a:gd name="connsiteY0" fmla="*/ 2080387 h 4286942"/>
                      <a:gd name="connsiteX1" fmla="*/ 897719 w 2017960"/>
                      <a:gd name="connsiteY1" fmla="*/ 1886 h 4286942"/>
                      <a:gd name="connsiteX2" fmla="*/ 1940339 w 2017960"/>
                      <a:gd name="connsiteY2" fmla="*/ 2319538 h 4286942"/>
                      <a:gd name="connsiteX3" fmla="*/ 1080599 w 2017960"/>
                      <a:gd name="connsiteY3" fmla="*/ 4285498 h 4286942"/>
                      <a:gd name="connsiteX4" fmla="*/ 136453 w 2017960"/>
                      <a:gd name="connsiteY4" fmla="*/ 2080387 h 4286942"/>
                      <a:gd name="connsiteX0" fmla="*/ 178336 w 2059843"/>
                      <a:gd name="connsiteY0" fmla="*/ 2080387 h 4286942"/>
                      <a:gd name="connsiteX1" fmla="*/ 939602 w 2059843"/>
                      <a:gd name="connsiteY1" fmla="*/ 1886 h 4286942"/>
                      <a:gd name="connsiteX2" fmla="*/ 1982222 w 2059843"/>
                      <a:gd name="connsiteY2" fmla="*/ 2319538 h 4286942"/>
                      <a:gd name="connsiteX3" fmla="*/ 1122482 w 2059843"/>
                      <a:gd name="connsiteY3" fmla="*/ 4285498 h 4286942"/>
                      <a:gd name="connsiteX4" fmla="*/ 178336 w 2059843"/>
                      <a:gd name="connsiteY4" fmla="*/ 2080387 h 4286942"/>
                      <a:gd name="connsiteX0" fmla="*/ 3925 w 1885432"/>
                      <a:gd name="connsiteY0" fmla="*/ 2079291 h 3837322"/>
                      <a:gd name="connsiteX1" fmla="*/ 765191 w 1885432"/>
                      <a:gd name="connsiteY1" fmla="*/ 790 h 3837322"/>
                      <a:gd name="connsiteX2" fmla="*/ 1807811 w 1885432"/>
                      <a:gd name="connsiteY2" fmla="*/ 2318442 h 3837322"/>
                      <a:gd name="connsiteX3" fmla="*/ 1088751 w 1885432"/>
                      <a:gd name="connsiteY3" fmla="*/ 3834238 h 3837322"/>
                      <a:gd name="connsiteX4" fmla="*/ 3925 w 1885432"/>
                      <a:gd name="connsiteY4" fmla="*/ 2079291 h 3837322"/>
                      <a:gd name="connsiteX0" fmla="*/ 3925 w 1885432"/>
                      <a:gd name="connsiteY0" fmla="*/ 2079291 h 3841751"/>
                      <a:gd name="connsiteX1" fmla="*/ 765191 w 1885432"/>
                      <a:gd name="connsiteY1" fmla="*/ 790 h 3841751"/>
                      <a:gd name="connsiteX2" fmla="*/ 1807811 w 1885432"/>
                      <a:gd name="connsiteY2" fmla="*/ 2318442 h 3841751"/>
                      <a:gd name="connsiteX3" fmla="*/ 1088751 w 1885432"/>
                      <a:gd name="connsiteY3" fmla="*/ 3834238 h 3841751"/>
                      <a:gd name="connsiteX4" fmla="*/ 3925 w 1885432"/>
                      <a:gd name="connsiteY4" fmla="*/ 2079291 h 3841751"/>
                      <a:gd name="connsiteX0" fmla="*/ 68761 w 1950268"/>
                      <a:gd name="connsiteY0" fmla="*/ 2079266 h 3914747"/>
                      <a:gd name="connsiteX1" fmla="*/ 830027 w 1950268"/>
                      <a:gd name="connsiteY1" fmla="*/ 765 h 3914747"/>
                      <a:gd name="connsiteX2" fmla="*/ 1872647 w 1950268"/>
                      <a:gd name="connsiteY2" fmla="*/ 2318417 h 3914747"/>
                      <a:gd name="connsiteX3" fmla="*/ 1153587 w 1950268"/>
                      <a:gd name="connsiteY3" fmla="*/ 3834213 h 3914747"/>
                      <a:gd name="connsiteX4" fmla="*/ 158689 w 1950268"/>
                      <a:gd name="connsiteY4" fmla="*/ 3534745 h 3914747"/>
                      <a:gd name="connsiteX5" fmla="*/ 68761 w 1950268"/>
                      <a:gd name="connsiteY5" fmla="*/ 2079266 h 3914747"/>
                      <a:gd name="connsiteX0" fmla="*/ 112853 w 1994360"/>
                      <a:gd name="connsiteY0" fmla="*/ 2079266 h 3914747"/>
                      <a:gd name="connsiteX1" fmla="*/ 874119 w 1994360"/>
                      <a:gd name="connsiteY1" fmla="*/ 765 h 3914747"/>
                      <a:gd name="connsiteX2" fmla="*/ 1916739 w 1994360"/>
                      <a:gd name="connsiteY2" fmla="*/ 2318417 h 3914747"/>
                      <a:gd name="connsiteX3" fmla="*/ 1197679 w 1994360"/>
                      <a:gd name="connsiteY3" fmla="*/ 3834213 h 3914747"/>
                      <a:gd name="connsiteX4" fmla="*/ 118375 w 1994360"/>
                      <a:gd name="connsiteY4" fmla="*/ 3534746 h 3914747"/>
                      <a:gd name="connsiteX5" fmla="*/ 112853 w 1994360"/>
                      <a:gd name="connsiteY5" fmla="*/ 2079266 h 3914747"/>
                      <a:gd name="connsiteX0" fmla="*/ 100406 w 1971243"/>
                      <a:gd name="connsiteY0" fmla="*/ 1924591 h 3760072"/>
                      <a:gd name="connsiteX1" fmla="*/ 636589 w 1971243"/>
                      <a:gd name="connsiteY1" fmla="*/ 834 h 3760072"/>
                      <a:gd name="connsiteX2" fmla="*/ 1904292 w 1971243"/>
                      <a:gd name="connsiteY2" fmla="*/ 2163742 h 3760072"/>
                      <a:gd name="connsiteX3" fmla="*/ 1185232 w 1971243"/>
                      <a:gd name="connsiteY3" fmla="*/ 3679538 h 3760072"/>
                      <a:gd name="connsiteX4" fmla="*/ 105928 w 1971243"/>
                      <a:gd name="connsiteY4" fmla="*/ 3380071 h 3760072"/>
                      <a:gd name="connsiteX5" fmla="*/ 100406 w 1971243"/>
                      <a:gd name="connsiteY5" fmla="*/ 1924591 h 3760072"/>
                      <a:gd name="connsiteX0" fmla="*/ 97487 w 1966094"/>
                      <a:gd name="connsiteY0" fmla="*/ 1868348 h 3703829"/>
                      <a:gd name="connsiteX1" fmla="*/ 577399 w 1966094"/>
                      <a:gd name="connsiteY1" fmla="*/ 862 h 3703829"/>
                      <a:gd name="connsiteX2" fmla="*/ 1901373 w 1966094"/>
                      <a:gd name="connsiteY2" fmla="*/ 2107499 h 3703829"/>
                      <a:gd name="connsiteX3" fmla="*/ 1182313 w 1966094"/>
                      <a:gd name="connsiteY3" fmla="*/ 3623295 h 3703829"/>
                      <a:gd name="connsiteX4" fmla="*/ 103009 w 1966094"/>
                      <a:gd name="connsiteY4" fmla="*/ 3323828 h 3703829"/>
                      <a:gd name="connsiteX5" fmla="*/ 97487 w 1966094"/>
                      <a:gd name="connsiteY5" fmla="*/ 1868348 h 3703829"/>
                      <a:gd name="connsiteX0" fmla="*/ 221469 w 1910165"/>
                      <a:gd name="connsiteY0" fmla="*/ 1887889 h 3703145"/>
                      <a:gd name="connsiteX1" fmla="*/ 522546 w 1910165"/>
                      <a:gd name="connsiteY1" fmla="*/ 719 h 3703145"/>
                      <a:gd name="connsiteX2" fmla="*/ 1846520 w 1910165"/>
                      <a:gd name="connsiteY2" fmla="*/ 2107356 h 3703145"/>
                      <a:gd name="connsiteX3" fmla="*/ 1127460 w 1910165"/>
                      <a:gd name="connsiteY3" fmla="*/ 3623152 h 3703145"/>
                      <a:gd name="connsiteX4" fmla="*/ 48156 w 1910165"/>
                      <a:gd name="connsiteY4" fmla="*/ 3323685 h 3703145"/>
                      <a:gd name="connsiteX5" fmla="*/ 221469 w 1910165"/>
                      <a:gd name="connsiteY5" fmla="*/ 1887889 h 37031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10165" h="3703145">
                        <a:moveTo>
                          <a:pt x="221469" y="1887889"/>
                        </a:moveTo>
                        <a:cubicBezTo>
                          <a:pt x="300534" y="1334061"/>
                          <a:pt x="251704" y="-35859"/>
                          <a:pt x="522546" y="719"/>
                        </a:cubicBezTo>
                        <a:cubicBezTo>
                          <a:pt x="793388" y="37297"/>
                          <a:pt x="2226349" y="453411"/>
                          <a:pt x="1846520" y="2107356"/>
                        </a:cubicBezTo>
                        <a:cubicBezTo>
                          <a:pt x="1846520" y="3325205"/>
                          <a:pt x="1427187" y="3420430"/>
                          <a:pt x="1127460" y="3623152"/>
                        </a:cubicBezTo>
                        <a:cubicBezTo>
                          <a:pt x="827733" y="3825874"/>
                          <a:pt x="199154" y="3612895"/>
                          <a:pt x="48156" y="3323685"/>
                        </a:cubicBezTo>
                        <a:cubicBezTo>
                          <a:pt x="-102842" y="3034475"/>
                          <a:pt x="142404" y="2441717"/>
                          <a:pt x="221469" y="1887889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9" name="Rectangle 17">
                    <a:extLst>
                      <a:ext uri="{FF2B5EF4-FFF2-40B4-BE49-F238E27FC236}">
                        <a16:creationId xmlns:a16="http://schemas.microsoft.com/office/drawing/2014/main" id="{80A2B426-FD6C-4156-8EC1-125412540B6E}"/>
                      </a:ext>
                    </a:extLst>
                  </p:cNvPr>
                  <p:cNvSpPr/>
                  <p:nvPr/>
                </p:nvSpPr>
                <p:spPr>
                  <a:xfrm flipH="1">
                    <a:off x="1988173" y="5459548"/>
                    <a:ext cx="1109961" cy="1607803"/>
                  </a:xfrm>
                  <a:custGeom>
                    <a:avLst/>
                    <a:gdLst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139700 w 139700"/>
                      <a:gd name="connsiteY2" fmla="*/ 205828 h 205828"/>
                      <a:gd name="connsiteX3" fmla="*/ 0 w 139700"/>
                      <a:gd name="connsiteY3" fmla="*/ 205828 h 205828"/>
                      <a:gd name="connsiteX4" fmla="*/ 0 w 139700"/>
                      <a:gd name="connsiteY4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79506"/>
                      <a:gd name="connsiteY0" fmla="*/ 0 h 205828"/>
                      <a:gd name="connsiteX1" fmla="*/ 139700 w 179506"/>
                      <a:gd name="connsiteY1" fmla="*/ 0 h 205828"/>
                      <a:gd name="connsiteX2" fmla="*/ 98425 w 179506"/>
                      <a:gd name="connsiteY2" fmla="*/ 123825 h 205828"/>
                      <a:gd name="connsiteX3" fmla="*/ 139700 w 179506"/>
                      <a:gd name="connsiteY3" fmla="*/ 205828 h 205828"/>
                      <a:gd name="connsiteX4" fmla="*/ 0 w 179506"/>
                      <a:gd name="connsiteY4" fmla="*/ 205828 h 205828"/>
                      <a:gd name="connsiteX5" fmla="*/ 0 w 179506"/>
                      <a:gd name="connsiteY5" fmla="*/ 0 h 205828"/>
                      <a:gd name="connsiteX0" fmla="*/ 0 w 171195"/>
                      <a:gd name="connsiteY0" fmla="*/ 0 h 205828"/>
                      <a:gd name="connsiteX1" fmla="*/ 139700 w 171195"/>
                      <a:gd name="connsiteY1" fmla="*/ 0 h 205828"/>
                      <a:gd name="connsiteX2" fmla="*/ 98425 w 171195"/>
                      <a:gd name="connsiteY2" fmla="*/ 123825 h 205828"/>
                      <a:gd name="connsiteX3" fmla="*/ 139700 w 171195"/>
                      <a:gd name="connsiteY3" fmla="*/ 205828 h 205828"/>
                      <a:gd name="connsiteX4" fmla="*/ 0 w 171195"/>
                      <a:gd name="connsiteY4" fmla="*/ 205828 h 205828"/>
                      <a:gd name="connsiteX5" fmla="*/ 0 w 171195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71593"/>
                      <a:gd name="connsiteY0" fmla="*/ 0 h 205828"/>
                      <a:gd name="connsiteX1" fmla="*/ 139700 w 171593"/>
                      <a:gd name="connsiteY1" fmla="*/ 0 h 205828"/>
                      <a:gd name="connsiteX2" fmla="*/ 98425 w 171593"/>
                      <a:gd name="connsiteY2" fmla="*/ 123825 h 205828"/>
                      <a:gd name="connsiteX3" fmla="*/ 139700 w 171593"/>
                      <a:gd name="connsiteY3" fmla="*/ 205828 h 205828"/>
                      <a:gd name="connsiteX4" fmla="*/ 0 w 171593"/>
                      <a:gd name="connsiteY4" fmla="*/ 205828 h 205828"/>
                      <a:gd name="connsiteX5" fmla="*/ 0 w 171593"/>
                      <a:gd name="connsiteY5" fmla="*/ 0 h 205828"/>
                      <a:gd name="connsiteX0" fmla="*/ 6349 w 177942"/>
                      <a:gd name="connsiteY0" fmla="*/ 0 h 205828"/>
                      <a:gd name="connsiteX1" fmla="*/ 146049 w 177942"/>
                      <a:gd name="connsiteY1" fmla="*/ 0 h 205828"/>
                      <a:gd name="connsiteX2" fmla="*/ 104774 w 177942"/>
                      <a:gd name="connsiteY2" fmla="*/ 123825 h 205828"/>
                      <a:gd name="connsiteX3" fmla="*/ 146049 w 177942"/>
                      <a:gd name="connsiteY3" fmla="*/ 205828 h 205828"/>
                      <a:gd name="connsiteX4" fmla="*/ 6349 w 177942"/>
                      <a:gd name="connsiteY4" fmla="*/ 205828 h 205828"/>
                      <a:gd name="connsiteX5" fmla="*/ 6349 w 177942"/>
                      <a:gd name="connsiteY5" fmla="*/ 0 h 205828"/>
                      <a:gd name="connsiteX0" fmla="*/ 6349 w 177942"/>
                      <a:gd name="connsiteY0" fmla="*/ 19431 h 225259"/>
                      <a:gd name="connsiteX1" fmla="*/ 53799 w 177942"/>
                      <a:gd name="connsiteY1" fmla="*/ 0 h 225259"/>
                      <a:gd name="connsiteX2" fmla="*/ 104774 w 177942"/>
                      <a:gd name="connsiteY2" fmla="*/ 143256 h 225259"/>
                      <a:gd name="connsiteX3" fmla="*/ 146049 w 177942"/>
                      <a:gd name="connsiteY3" fmla="*/ 225259 h 225259"/>
                      <a:gd name="connsiteX4" fmla="*/ 6349 w 177942"/>
                      <a:gd name="connsiteY4" fmla="*/ 225259 h 225259"/>
                      <a:gd name="connsiteX5" fmla="*/ 6349 w 177942"/>
                      <a:gd name="connsiteY5" fmla="*/ 19431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70110 w 241703"/>
                      <a:gd name="connsiteY4" fmla="*/ 225259 h 225259"/>
                      <a:gd name="connsiteX5" fmla="*/ 0 w 241703"/>
                      <a:gd name="connsiteY5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713"/>
                      <a:gd name="connsiteX1" fmla="*/ 117560 w 241703"/>
                      <a:gd name="connsiteY1" fmla="*/ 0 h 225713"/>
                      <a:gd name="connsiteX2" fmla="*/ 168535 w 241703"/>
                      <a:gd name="connsiteY2" fmla="*/ 143256 h 225713"/>
                      <a:gd name="connsiteX3" fmla="*/ 209810 w 241703"/>
                      <a:gd name="connsiteY3" fmla="*/ 225259 h 225713"/>
                      <a:gd name="connsiteX4" fmla="*/ 0 w 241703"/>
                      <a:gd name="connsiteY4" fmla="*/ 7287 h 225713"/>
                      <a:gd name="connsiteX0" fmla="*/ 0 w 241703"/>
                      <a:gd name="connsiteY0" fmla="*/ 17002 h 235428"/>
                      <a:gd name="connsiteX1" fmla="*/ 95420 w 241703"/>
                      <a:gd name="connsiteY1" fmla="*/ 0 h 235428"/>
                      <a:gd name="connsiteX2" fmla="*/ 168535 w 241703"/>
                      <a:gd name="connsiteY2" fmla="*/ 152971 h 235428"/>
                      <a:gd name="connsiteX3" fmla="*/ 209810 w 241703"/>
                      <a:gd name="connsiteY3" fmla="*/ 234974 h 235428"/>
                      <a:gd name="connsiteX4" fmla="*/ 0 w 241703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595"/>
                      <a:gd name="connsiteX1" fmla="*/ 95420 w 247095"/>
                      <a:gd name="connsiteY1" fmla="*/ 0 h 235595"/>
                      <a:gd name="connsiteX2" fmla="*/ 168535 w 247095"/>
                      <a:gd name="connsiteY2" fmla="*/ 152971 h 235595"/>
                      <a:gd name="connsiteX3" fmla="*/ 209810 w 247095"/>
                      <a:gd name="connsiteY3" fmla="*/ 234974 h 235595"/>
                      <a:gd name="connsiteX4" fmla="*/ 0 w 247095"/>
                      <a:gd name="connsiteY4" fmla="*/ 17002 h 2355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7095" h="235595">
                        <a:moveTo>
                          <a:pt x="0" y="17002"/>
                        </a:moveTo>
                        <a:cubicBezTo>
                          <a:pt x="46567" y="17002"/>
                          <a:pt x="48853" y="0"/>
                          <a:pt x="95420" y="0"/>
                        </a:cubicBezTo>
                        <a:cubicBezTo>
                          <a:pt x="224887" y="19468"/>
                          <a:pt x="191818" y="118358"/>
                          <a:pt x="168535" y="152971"/>
                        </a:cubicBezTo>
                        <a:cubicBezTo>
                          <a:pt x="287068" y="180305"/>
                          <a:pt x="245737" y="240707"/>
                          <a:pt x="209810" y="234974"/>
                        </a:cubicBezTo>
                        <a:cubicBezTo>
                          <a:pt x="88213" y="244898"/>
                          <a:pt x="46336" y="134322"/>
                          <a:pt x="0" y="1700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0" name="Rectangle 17">
                    <a:extLst>
                      <a:ext uri="{FF2B5EF4-FFF2-40B4-BE49-F238E27FC236}">
                        <a16:creationId xmlns:a16="http://schemas.microsoft.com/office/drawing/2014/main" id="{93B25AB0-C88E-4356-BE7D-C3F1F9DD7E35}"/>
                      </a:ext>
                    </a:extLst>
                  </p:cNvPr>
                  <p:cNvSpPr/>
                  <p:nvPr/>
                </p:nvSpPr>
                <p:spPr>
                  <a:xfrm rot="20808354" flipH="1">
                    <a:off x="4946425" y="5525101"/>
                    <a:ext cx="1113670" cy="1606164"/>
                  </a:xfrm>
                  <a:custGeom>
                    <a:avLst/>
                    <a:gdLst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139700 w 139700"/>
                      <a:gd name="connsiteY2" fmla="*/ 205828 h 205828"/>
                      <a:gd name="connsiteX3" fmla="*/ 0 w 139700"/>
                      <a:gd name="connsiteY3" fmla="*/ 205828 h 205828"/>
                      <a:gd name="connsiteX4" fmla="*/ 0 w 139700"/>
                      <a:gd name="connsiteY4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79506"/>
                      <a:gd name="connsiteY0" fmla="*/ 0 h 205828"/>
                      <a:gd name="connsiteX1" fmla="*/ 139700 w 179506"/>
                      <a:gd name="connsiteY1" fmla="*/ 0 h 205828"/>
                      <a:gd name="connsiteX2" fmla="*/ 98425 w 179506"/>
                      <a:gd name="connsiteY2" fmla="*/ 123825 h 205828"/>
                      <a:gd name="connsiteX3" fmla="*/ 139700 w 179506"/>
                      <a:gd name="connsiteY3" fmla="*/ 205828 h 205828"/>
                      <a:gd name="connsiteX4" fmla="*/ 0 w 179506"/>
                      <a:gd name="connsiteY4" fmla="*/ 205828 h 205828"/>
                      <a:gd name="connsiteX5" fmla="*/ 0 w 179506"/>
                      <a:gd name="connsiteY5" fmla="*/ 0 h 205828"/>
                      <a:gd name="connsiteX0" fmla="*/ 0 w 171195"/>
                      <a:gd name="connsiteY0" fmla="*/ 0 h 205828"/>
                      <a:gd name="connsiteX1" fmla="*/ 139700 w 171195"/>
                      <a:gd name="connsiteY1" fmla="*/ 0 h 205828"/>
                      <a:gd name="connsiteX2" fmla="*/ 98425 w 171195"/>
                      <a:gd name="connsiteY2" fmla="*/ 123825 h 205828"/>
                      <a:gd name="connsiteX3" fmla="*/ 139700 w 171195"/>
                      <a:gd name="connsiteY3" fmla="*/ 205828 h 205828"/>
                      <a:gd name="connsiteX4" fmla="*/ 0 w 171195"/>
                      <a:gd name="connsiteY4" fmla="*/ 205828 h 205828"/>
                      <a:gd name="connsiteX5" fmla="*/ 0 w 171195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71593"/>
                      <a:gd name="connsiteY0" fmla="*/ 0 h 205828"/>
                      <a:gd name="connsiteX1" fmla="*/ 139700 w 171593"/>
                      <a:gd name="connsiteY1" fmla="*/ 0 h 205828"/>
                      <a:gd name="connsiteX2" fmla="*/ 98425 w 171593"/>
                      <a:gd name="connsiteY2" fmla="*/ 123825 h 205828"/>
                      <a:gd name="connsiteX3" fmla="*/ 139700 w 171593"/>
                      <a:gd name="connsiteY3" fmla="*/ 205828 h 205828"/>
                      <a:gd name="connsiteX4" fmla="*/ 0 w 171593"/>
                      <a:gd name="connsiteY4" fmla="*/ 205828 h 205828"/>
                      <a:gd name="connsiteX5" fmla="*/ 0 w 171593"/>
                      <a:gd name="connsiteY5" fmla="*/ 0 h 205828"/>
                      <a:gd name="connsiteX0" fmla="*/ 6349 w 177942"/>
                      <a:gd name="connsiteY0" fmla="*/ 0 h 205828"/>
                      <a:gd name="connsiteX1" fmla="*/ 146049 w 177942"/>
                      <a:gd name="connsiteY1" fmla="*/ 0 h 205828"/>
                      <a:gd name="connsiteX2" fmla="*/ 104774 w 177942"/>
                      <a:gd name="connsiteY2" fmla="*/ 123825 h 205828"/>
                      <a:gd name="connsiteX3" fmla="*/ 146049 w 177942"/>
                      <a:gd name="connsiteY3" fmla="*/ 205828 h 205828"/>
                      <a:gd name="connsiteX4" fmla="*/ 6349 w 177942"/>
                      <a:gd name="connsiteY4" fmla="*/ 205828 h 205828"/>
                      <a:gd name="connsiteX5" fmla="*/ 6349 w 177942"/>
                      <a:gd name="connsiteY5" fmla="*/ 0 h 205828"/>
                      <a:gd name="connsiteX0" fmla="*/ 6349 w 177942"/>
                      <a:gd name="connsiteY0" fmla="*/ 19431 h 225259"/>
                      <a:gd name="connsiteX1" fmla="*/ 53799 w 177942"/>
                      <a:gd name="connsiteY1" fmla="*/ 0 h 225259"/>
                      <a:gd name="connsiteX2" fmla="*/ 104774 w 177942"/>
                      <a:gd name="connsiteY2" fmla="*/ 143256 h 225259"/>
                      <a:gd name="connsiteX3" fmla="*/ 146049 w 177942"/>
                      <a:gd name="connsiteY3" fmla="*/ 225259 h 225259"/>
                      <a:gd name="connsiteX4" fmla="*/ 6349 w 177942"/>
                      <a:gd name="connsiteY4" fmla="*/ 225259 h 225259"/>
                      <a:gd name="connsiteX5" fmla="*/ 6349 w 177942"/>
                      <a:gd name="connsiteY5" fmla="*/ 19431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70110 w 241703"/>
                      <a:gd name="connsiteY4" fmla="*/ 225259 h 225259"/>
                      <a:gd name="connsiteX5" fmla="*/ 0 w 241703"/>
                      <a:gd name="connsiteY5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713"/>
                      <a:gd name="connsiteX1" fmla="*/ 117560 w 241703"/>
                      <a:gd name="connsiteY1" fmla="*/ 0 h 225713"/>
                      <a:gd name="connsiteX2" fmla="*/ 168535 w 241703"/>
                      <a:gd name="connsiteY2" fmla="*/ 143256 h 225713"/>
                      <a:gd name="connsiteX3" fmla="*/ 209810 w 241703"/>
                      <a:gd name="connsiteY3" fmla="*/ 225259 h 225713"/>
                      <a:gd name="connsiteX4" fmla="*/ 0 w 241703"/>
                      <a:gd name="connsiteY4" fmla="*/ 7287 h 225713"/>
                      <a:gd name="connsiteX0" fmla="*/ 0 w 241703"/>
                      <a:gd name="connsiteY0" fmla="*/ 17002 h 235428"/>
                      <a:gd name="connsiteX1" fmla="*/ 95420 w 241703"/>
                      <a:gd name="connsiteY1" fmla="*/ 0 h 235428"/>
                      <a:gd name="connsiteX2" fmla="*/ 168535 w 241703"/>
                      <a:gd name="connsiteY2" fmla="*/ 152971 h 235428"/>
                      <a:gd name="connsiteX3" fmla="*/ 209810 w 241703"/>
                      <a:gd name="connsiteY3" fmla="*/ 234974 h 235428"/>
                      <a:gd name="connsiteX4" fmla="*/ 0 w 241703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596"/>
                      <a:gd name="connsiteX1" fmla="*/ 95420 w 247095"/>
                      <a:gd name="connsiteY1" fmla="*/ 0 h 235596"/>
                      <a:gd name="connsiteX2" fmla="*/ 168535 w 247095"/>
                      <a:gd name="connsiteY2" fmla="*/ 152971 h 235596"/>
                      <a:gd name="connsiteX3" fmla="*/ 209810 w 247095"/>
                      <a:gd name="connsiteY3" fmla="*/ 234974 h 235596"/>
                      <a:gd name="connsiteX4" fmla="*/ 0 w 247095"/>
                      <a:gd name="connsiteY4" fmla="*/ 17002 h 235596"/>
                      <a:gd name="connsiteX0" fmla="*/ 428 w 247523"/>
                      <a:gd name="connsiteY0" fmla="*/ 17002 h 235355"/>
                      <a:gd name="connsiteX1" fmla="*/ 95848 w 247523"/>
                      <a:gd name="connsiteY1" fmla="*/ 0 h 235355"/>
                      <a:gd name="connsiteX2" fmla="*/ 168963 w 247523"/>
                      <a:gd name="connsiteY2" fmla="*/ 152971 h 235355"/>
                      <a:gd name="connsiteX3" fmla="*/ 210238 w 247523"/>
                      <a:gd name="connsiteY3" fmla="*/ 234974 h 235355"/>
                      <a:gd name="connsiteX4" fmla="*/ 82411 w 247523"/>
                      <a:gd name="connsiteY4" fmla="*/ 167394 h 235355"/>
                      <a:gd name="connsiteX5" fmla="*/ 428 w 247523"/>
                      <a:gd name="connsiteY5" fmla="*/ 17002 h 235355"/>
                      <a:gd name="connsiteX0" fmla="*/ 826 w 247921"/>
                      <a:gd name="connsiteY0" fmla="*/ 17002 h 235355"/>
                      <a:gd name="connsiteX1" fmla="*/ 96246 w 247921"/>
                      <a:gd name="connsiteY1" fmla="*/ 0 h 235355"/>
                      <a:gd name="connsiteX2" fmla="*/ 169361 w 247921"/>
                      <a:gd name="connsiteY2" fmla="*/ 152971 h 235355"/>
                      <a:gd name="connsiteX3" fmla="*/ 210636 w 247921"/>
                      <a:gd name="connsiteY3" fmla="*/ 234974 h 235355"/>
                      <a:gd name="connsiteX4" fmla="*/ 82809 w 247921"/>
                      <a:gd name="connsiteY4" fmla="*/ 167394 h 235355"/>
                      <a:gd name="connsiteX5" fmla="*/ 826 w 247921"/>
                      <a:gd name="connsiteY5" fmla="*/ 17002 h 235355"/>
                      <a:gd name="connsiteX0" fmla="*/ 826 w 247921"/>
                      <a:gd name="connsiteY0" fmla="*/ 17002 h 235355"/>
                      <a:gd name="connsiteX1" fmla="*/ 96246 w 247921"/>
                      <a:gd name="connsiteY1" fmla="*/ 0 h 235355"/>
                      <a:gd name="connsiteX2" fmla="*/ 169361 w 247921"/>
                      <a:gd name="connsiteY2" fmla="*/ 152971 h 235355"/>
                      <a:gd name="connsiteX3" fmla="*/ 210636 w 247921"/>
                      <a:gd name="connsiteY3" fmla="*/ 234974 h 235355"/>
                      <a:gd name="connsiteX4" fmla="*/ 82809 w 247921"/>
                      <a:gd name="connsiteY4" fmla="*/ 167394 h 235355"/>
                      <a:gd name="connsiteX5" fmla="*/ 826 w 247921"/>
                      <a:gd name="connsiteY5" fmla="*/ 17002 h 235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921" h="235355">
                        <a:moveTo>
                          <a:pt x="826" y="17002"/>
                        </a:moveTo>
                        <a:cubicBezTo>
                          <a:pt x="47393" y="17002"/>
                          <a:pt x="49679" y="0"/>
                          <a:pt x="96246" y="0"/>
                        </a:cubicBezTo>
                        <a:cubicBezTo>
                          <a:pt x="225713" y="19468"/>
                          <a:pt x="192644" y="118358"/>
                          <a:pt x="169361" y="152971"/>
                        </a:cubicBezTo>
                        <a:cubicBezTo>
                          <a:pt x="287894" y="180305"/>
                          <a:pt x="246563" y="240707"/>
                          <a:pt x="210636" y="234974"/>
                        </a:cubicBezTo>
                        <a:cubicBezTo>
                          <a:pt x="192734" y="237296"/>
                          <a:pt x="112000" y="213898"/>
                          <a:pt x="82809" y="167394"/>
                        </a:cubicBezTo>
                        <a:cubicBezTo>
                          <a:pt x="18690" y="138969"/>
                          <a:pt x="-4890" y="44819"/>
                          <a:pt x="826" y="1700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1" name="Rectangle 17">
                    <a:extLst>
                      <a:ext uri="{FF2B5EF4-FFF2-40B4-BE49-F238E27FC236}">
                        <a16:creationId xmlns:a16="http://schemas.microsoft.com/office/drawing/2014/main" id="{F26895B1-8784-43A8-8F27-D1224BCE5DF3}"/>
                      </a:ext>
                    </a:extLst>
                  </p:cNvPr>
                  <p:cNvSpPr/>
                  <p:nvPr/>
                </p:nvSpPr>
                <p:spPr>
                  <a:xfrm rot="5221854" flipH="1">
                    <a:off x="5349314" y="5250289"/>
                    <a:ext cx="411104" cy="83228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E5CC5B14-00B4-4FEC-9D67-17E67ADAA0A5}"/>
                      </a:ext>
                    </a:extLst>
                  </p:cNvPr>
                  <p:cNvSpPr/>
                  <p:nvPr/>
                </p:nvSpPr>
                <p:spPr>
                  <a:xfrm rot="19024949" flipH="1">
                    <a:off x="933399" y="2105457"/>
                    <a:ext cx="2904983" cy="3023599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3" name="Oval 262">
                    <a:extLst>
                      <a:ext uri="{FF2B5EF4-FFF2-40B4-BE49-F238E27FC236}">
                        <a16:creationId xmlns:a16="http://schemas.microsoft.com/office/drawing/2014/main" id="{8FC50BBF-C0B7-423D-B228-69B39E16A834}"/>
                      </a:ext>
                    </a:extLst>
                  </p:cNvPr>
                  <p:cNvSpPr/>
                  <p:nvPr/>
                </p:nvSpPr>
                <p:spPr>
                  <a:xfrm rot="12549733">
                    <a:off x="1612929" y="3011934"/>
                    <a:ext cx="648367" cy="8129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4A0CAEAA-7431-4993-9FA0-2AD710C8CE40}"/>
                      </a:ext>
                    </a:extLst>
                  </p:cNvPr>
                  <p:cNvSpPr/>
                  <p:nvPr/>
                </p:nvSpPr>
                <p:spPr>
                  <a:xfrm rot="1145358">
                    <a:off x="1667732" y="3233688"/>
                    <a:ext cx="421039" cy="5279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5" name="Oval 264">
                    <a:extLst>
                      <a:ext uri="{FF2B5EF4-FFF2-40B4-BE49-F238E27FC236}">
                        <a16:creationId xmlns:a16="http://schemas.microsoft.com/office/drawing/2014/main" id="{9B188BAA-7A95-4159-9CE4-1F34BA3454A3}"/>
                      </a:ext>
                    </a:extLst>
                  </p:cNvPr>
                  <p:cNvSpPr/>
                  <p:nvPr/>
                </p:nvSpPr>
                <p:spPr>
                  <a:xfrm rot="343406">
                    <a:off x="1675095" y="3363540"/>
                    <a:ext cx="220631" cy="27663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6" name="Oval 26">
                    <a:extLst>
                      <a:ext uri="{FF2B5EF4-FFF2-40B4-BE49-F238E27FC236}">
                        <a16:creationId xmlns:a16="http://schemas.microsoft.com/office/drawing/2014/main" id="{83A3B175-91F6-4A16-8AC7-371B68F7BEED}"/>
                      </a:ext>
                    </a:extLst>
                  </p:cNvPr>
                  <p:cNvSpPr/>
                  <p:nvPr/>
                </p:nvSpPr>
                <p:spPr>
                  <a:xfrm>
                    <a:off x="1158958" y="3899936"/>
                    <a:ext cx="194761" cy="296948"/>
                  </a:xfrm>
                  <a:custGeom>
                    <a:avLst/>
                    <a:gdLst>
                      <a:gd name="connsiteX0" fmla="*/ 0 w 93730"/>
                      <a:gd name="connsiteY0" fmla="*/ 58761 h 117522"/>
                      <a:gd name="connsiteX1" fmla="*/ 46865 w 93730"/>
                      <a:gd name="connsiteY1" fmla="*/ 0 h 117522"/>
                      <a:gd name="connsiteX2" fmla="*/ 93730 w 93730"/>
                      <a:gd name="connsiteY2" fmla="*/ 58761 h 117522"/>
                      <a:gd name="connsiteX3" fmla="*/ 46865 w 93730"/>
                      <a:gd name="connsiteY3" fmla="*/ 117522 h 117522"/>
                      <a:gd name="connsiteX4" fmla="*/ 0 w 93730"/>
                      <a:gd name="connsiteY4" fmla="*/ 58761 h 117522"/>
                      <a:gd name="connsiteX0" fmla="*/ 0 w 93730"/>
                      <a:gd name="connsiteY0" fmla="*/ 58761 h 66105"/>
                      <a:gd name="connsiteX1" fmla="*/ 46865 w 93730"/>
                      <a:gd name="connsiteY1" fmla="*/ 0 h 66105"/>
                      <a:gd name="connsiteX2" fmla="*/ 93730 w 93730"/>
                      <a:gd name="connsiteY2" fmla="*/ 58761 h 66105"/>
                      <a:gd name="connsiteX3" fmla="*/ 0 w 93730"/>
                      <a:gd name="connsiteY3" fmla="*/ 58761 h 66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3730" h="66105">
                        <a:moveTo>
                          <a:pt x="0" y="58761"/>
                        </a:moveTo>
                        <a:cubicBezTo>
                          <a:pt x="0" y="26308"/>
                          <a:pt x="20982" y="0"/>
                          <a:pt x="46865" y="0"/>
                        </a:cubicBezTo>
                        <a:cubicBezTo>
                          <a:pt x="72748" y="0"/>
                          <a:pt x="93730" y="26308"/>
                          <a:pt x="93730" y="58761"/>
                        </a:cubicBezTo>
                        <a:cubicBezTo>
                          <a:pt x="85919" y="68554"/>
                          <a:pt x="7811" y="68554"/>
                          <a:pt x="0" y="58761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7" name="Freeform: Shape 266">
                    <a:extLst>
                      <a:ext uri="{FF2B5EF4-FFF2-40B4-BE49-F238E27FC236}">
                        <a16:creationId xmlns:a16="http://schemas.microsoft.com/office/drawing/2014/main" id="{C16D001E-D80E-4EE4-B831-1BDF73A55D15}"/>
                      </a:ext>
                    </a:extLst>
                  </p:cNvPr>
                  <p:cNvSpPr/>
                  <p:nvPr/>
                </p:nvSpPr>
                <p:spPr>
                  <a:xfrm flipH="1">
                    <a:off x="1120581" y="4084301"/>
                    <a:ext cx="105916" cy="288812"/>
                  </a:xfrm>
                  <a:custGeom>
                    <a:avLst/>
                    <a:gdLst>
                      <a:gd name="connsiteX0" fmla="*/ 173 w 83517"/>
                      <a:gd name="connsiteY0" fmla="*/ 0 h 64294"/>
                      <a:gd name="connsiteX1" fmla="*/ 7317 w 83517"/>
                      <a:gd name="connsiteY1" fmla="*/ 52387 h 64294"/>
                      <a:gd name="connsiteX2" fmla="*/ 47798 w 83517"/>
                      <a:gd name="connsiteY2" fmla="*/ 64294 h 64294"/>
                      <a:gd name="connsiteX3" fmla="*/ 76373 w 83517"/>
                      <a:gd name="connsiteY3" fmla="*/ 52387 h 64294"/>
                      <a:gd name="connsiteX4" fmla="*/ 83517 w 83517"/>
                      <a:gd name="connsiteY4" fmla="*/ 28575 h 64294"/>
                      <a:gd name="connsiteX5" fmla="*/ 83517 w 83517"/>
                      <a:gd name="connsiteY5" fmla="*/ 28575 h 64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3517" h="64294">
                        <a:moveTo>
                          <a:pt x="173" y="0"/>
                        </a:moveTo>
                        <a:cubicBezTo>
                          <a:pt x="-224" y="20835"/>
                          <a:pt x="-620" y="41671"/>
                          <a:pt x="7317" y="52387"/>
                        </a:cubicBezTo>
                        <a:cubicBezTo>
                          <a:pt x="15254" y="63103"/>
                          <a:pt x="36289" y="64294"/>
                          <a:pt x="47798" y="64294"/>
                        </a:cubicBezTo>
                        <a:cubicBezTo>
                          <a:pt x="59307" y="64294"/>
                          <a:pt x="70420" y="58340"/>
                          <a:pt x="76373" y="52387"/>
                        </a:cubicBezTo>
                        <a:cubicBezTo>
                          <a:pt x="82326" y="46434"/>
                          <a:pt x="83517" y="28575"/>
                          <a:pt x="83517" y="28575"/>
                        </a:cubicBezTo>
                        <a:lnTo>
                          <a:pt x="83517" y="2857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8" name="Freeform: Shape 267">
                    <a:extLst>
                      <a:ext uri="{FF2B5EF4-FFF2-40B4-BE49-F238E27FC236}">
                        <a16:creationId xmlns:a16="http://schemas.microsoft.com/office/drawing/2014/main" id="{C342AC93-8493-4848-9206-0E7D1E4F78C5}"/>
                      </a:ext>
                    </a:extLst>
                  </p:cNvPr>
                  <p:cNvSpPr/>
                  <p:nvPr/>
                </p:nvSpPr>
                <p:spPr>
                  <a:xfrm rot="732622">
                    <a:off x="1220668" y="4162706"/>
                    <a:ext cx="375162" cy="430628"/>
                  </a:xfrm>
                  <a:custGeom>
                    <a:avLst/>
                    <a:gdLst>
                      <a:gd name="connsiteX0" fmla="*/ 173 w 83517"/>
                      <a:gd name="connsiteY0" fmla="*/ 0 h 64294"/>
                      <a:gd name="connsiteX1" fmla="*/ 7317 w 83517"/>
                      <a:gd name="connsiteY1" fmla="*/ 52387 h 64294"/>
                      <a:gd name="connsiteX2" fmla="*/ 47798 w 83517"/>
                      <a:gd name="connsiteY2" fmla="*/ 64294 h 64294"/>
                      <a:gd name="connsiteX3" fmla="*/ 76373 w 83517"/>
                      <a:gd name="connsiteY3" fmla="*/ 52387 h 64294"/>
                      <a:gd name="connsiteX4" fmla="*/ 83517 w 83517"/>
                      <a:gd name="connsiteY4" fmla="*/ 28575 h 64294"/>
                      <a:gd name="connsiteX5" fmla="*/ 83517 w 83517"/>
                      <a:gd name="connsiteY5" fmla="*/ 28575 h 64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3517" h="64294">
                        <a:moveTo>
                          <a:pt x="173" y="0"/>
                        </a:moveTo>
                        <a:cubicBezTo>
                          <a:pt x="-224" y="20835"/>
                          <a:pt x="-620" y="41671"/>
                          <a:pt x="7317" y="52387"/>
                        </a:cubicBezTo>
                        <a:cubicBezTo>
                          <a:pt x="15254" y="63103"/>
                          <a:pt x="36289" y="64294"/>
                          <a:pt x="47798" y="64294"/>
                        </a:cubicBezTo>
                        <a:cubicBezTo>
                          <a:pt x="59307" y="64294"/>
                          <a:pt x="70420" y="58340"/>
                          <a:pt x="76373" y="52387"/>
                        </a:cubicBezTo>
                        <a:cubicBezTo>
                          <a:pt x="82326" y="46434"/>
                          <a:pt x="83517" y="28575"/>
                          <a:pt x="83517" y="28575"/>
                        </a:cubicBezTo>
                        <a:lnTo>
                          <a:pt x="83517" y="2857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69" name="Oval 268">
                    <a:extLst>
                      <a:ext uri="{FF2B5EF4-FFF2-40B4-BE49-F238E27FC236}">
                        <a16:creationId xmlns:a16="http://schemas.microsoft.com/office/drawing/2014/main" id="{6C738809-33B6-4762-BE40-B4E0042A187D}"/>
                      </a:ext>
                    </a:extLst>
                  </p:cNvPr>
                  <p:cNvSpPr/>
                  <p:nvPr/>
                </p:nvSpPr>
                <p:spPr>
                  <a:xfrm rot="343406" flipV="1">
                    <a:off x="1841546" y="3561975"/>
                    <a:ext cx="150172" cy="18829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0" name="Rectangle 17">
                    <a:extLst>
                      <a:ext uri="{FF2B5EF4-FFF2-40B4-BE49-F238E27FC236}">
                        <a16:creationId xmlns:a16="http://schemas.microsoft.com/office/drawing/2014/main" id="{C4EA54E2-0280-42D2-9C4F-92FE066CF7F5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2735446" y="5170411"/>
                    <a:ext cx="449600" cy="635191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1" name="Oval 270">
                    <a:extLst>
                      <a:ext uri="{FF2B5EF4-FFF2-40B4-BE49-F238E27FC236}">
                        <a16:creationId xmlns:a16="http://schemas.microsoft.com/office/drawing/2014/main" id="{DEF6C2B2-1824-4E7F-B68C-12B2CF956586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292239" y="4981907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1F813D7C-33E7-40B6-9660-AE6446389B17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193152" y="5489970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3" name="Oval 272">
                    <a:extLst>
                      <a:ext uri="{FF2B5EF4-FFF2-40B4-BE49-F238E27FC236}">
                        <a16:creationId xmlns:a16="http://schemas.microsoft.com/office/drawing/2014/main" id="{05D5DA4B-6C5B-4B69-8BC7-2D4FA923FAE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730252" y="4609786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EC6EA8CC-73F1-4C50-92CF-970168DF5FD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808595" y="5204146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5" name="Oval 274">
                    <a:extLst>
                      <a:ext uri="{FF2B5EF4-FFF2-40B4-BE49-F238E27FC236}">
                        <a16:creationId xmlns:a16="http://schemas.microsoft.com/office/drawing/2014/main" id="{BD0A4298-1482-4C51-A17E-3D8A79A7595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722019" y="5812432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FD720C86-52BE-4CA1-90E9-61AB0C5B0166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289706" y="4676378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7" name="Oval 276">
                    <a:extLst>
                      <a:ext uri="{FF2B5EF4-FFF2-40B4-BE49-F238E27FC236}">
                        <a16:creationId xmlns:a16="http://schemas.microsoft.com/office/drawing/2014/main" id="{0320B9D6-1CF4-44A1-97B3-23CDFA489416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434218" y="5217878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CF17CDA1-E94C-4FFC-AF0F-3344F66C2F3F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348115" y="5857654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11837065-6D33-42C7-ABAD-63FC6EE6C2FC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973465" y="5610960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64F63397-7CEE-4CCC-AF59-5E31DB0DA0D4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002308" y="4839833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1" name="Oval 280">
                    <a:extLst>
                      <a:ext uri="{FF2B5EF4-FFF2-40B4-BE49-F238E27FC236}">
                        <a16:creationId xmlns:a16="http://schemas.microsoft.com/office/drawing/2014/main" id="{85FF8581-4DCE-4C92-B338-DB3D8DBFD5AA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928908" y="4381123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DDFA42BE-1998-4B8F-BD00-2C6A9C1A8E39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831605" y="4509868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3" name="Oval 282">
                    <a:extLst>
                      <a:ext uri="{FF2B5EF4-FFF2-40B4-BE49-F238E27FC236}">
                        <a16:creationId xmlns:a16="http://schemas.microsoft.com/office/drawing/2014/main" id="{E20B2D5D-3522-48D6-8E6C-49414AC279A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586324" y="5103636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4" name="Oval 283">
                    <a:extLst>
                      <a:ext uri="{FF2B5EF4-FFF2-40B4-BE49-F238E27FC236}">
                        <a16:creationId xmlns:a16="http://schemas.microsoft.com/office/drawing/2014/main" id="{DC2E1F30-D9FD-45F2-9F18-5869DC92AED0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918176" y="5524523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CEA234D5-5A9D-41F0-88C9-76171CB2E652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465764" y="5890584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2ED01C7B-C935-4C34-9118-1FEE14B25A0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25516" y="5218813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7" name="Oval 286">
                    <a:extLst>
                      <a:ext uri="{FF2B5EF4-FFF2-40B4-BE49-F238E27FC236}">
                        <a16:creationId xmlns:a16="http://schemas.microsoft.com/office/drawing/2014/main" id="{02164DF6-C135-453A-8DC3-249A315435D3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51862" y="5708171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8" name="Oval 287">
                    <a:extLst>
                      <a:ext uri="{FF2B5EF4-FFF2-40B4-BE49-F238E27FC236}">
                        <a16:creationId xmlns:a16="http://schemas.microsoft.com/office/drawing/2014/main" id="{FE66539A-7440-42AC-B0CC-DB4C094A381B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095761" y="4154627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9" name="Oval 288">
                    <a:extLst>
                      <a:ext uri="{FF2B5EF4-FFF2-40B4-BE49-F238E27FC236}">
                        <a16:creationId xmlns:a16="http://schemas.microsoft.com/office/drawing/2014/main" id="{1F1447E7-7349-41D5-8F72-DEBA00FB63EF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152747" y="3543871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0" name="Oval 289">
                    <a:extLst>
                      <a:ext uri="{FF2B5EF4-FFF2-40B4-BE49-F238E27FC236}">
                        <a16:creationId xmlns:a16="http://schemas.microsoft.com/office/drawing/2014/main" id="{23947072-2871-4D76-9699-A45735D9E14C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592022" y="3608185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1" name="Oval 290">
                    <a:extLst>
                      <a:ext uri="{FF2B5EF4-FFF2-40B4-BE49-F238E27FC236}">
                        <a16:creationId xmlns:a16="http://schemas.microsoft.com/office/drawing/2014/main" id="{0B3B02E9-B8FD-45C1-9A69-D9780A9225A4}"/>
                      </a:ext>
                    </a:extLst>
                  </p:cNvPr>
                  <p:cNvSpPr/>
                  <p:nvPr/>
                </p:nvSpPr>
                <p:spPr>
                  <a:xfrm rot="343406">
                    <a:off x="6389531" y="4476386"/>
                    <a:ext cx="170482" cy="2459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2" name="Oval 291">
                    <a:extLst>
                      <a:ext uri="{FF2B5EF4-FFF2-40B4-BE49-F238E27FC236}">
                        <a16:creationId xmlns:a16="http://schemas.microsoft.com/office/drawing/2014/main" id="{1E711974-C1DC-45E4-95A5-65DF3584B7A9}"/>
                      </a:ext>
                    </a:extLst>
                  </p:cNvPr>
                  <p:cNvSpPr/>
                  <p:nvPr/>
                </p:nvSpPr>
                <p:spPr>
                  <a:xfrm rot="343406">
                    <a:off x="6748085" y="4427970"/>
                    <a:ext cx="170482" cy="2459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3" name="Oval 292">
                    <a:extLst>
                      <a:ext uri="{FF2B5EF4-FFF2-40B4-BE49-F238E27FC236}">
                        <a16:creationId xmlns:a16="http://schemas.microsoft.com/office/drawing/2014/main" id="{1A5454D9-0990-4662-9877-07B42F46F364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021956" y="4559713"/>
                    <a:ext cx="170482" cy="2459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4" name="Oval 293">
                    <a:extLst>
                      <a:ext uri="{FF2B5EF4-FFF2-40B4-BE49-F238E27FC236}">
                        <a16:creationId xmlns:a16="http://schemas.microsoft.com/office/drawing/2014/main" id="{0FA0FCDA-D2D1-46C6-90B0-84C34933A62E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313830" y="4479463"/>
                    <a:ext cx="170482" cy="2459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5" name="Oval 294">
                    <a:extLst>
                      <a:ext uri="{FF2B5EF4-FFF2-40B4-BE49-F238E27FC236}">
                        <a16:creationId xmlns:a16="http://schemas.microsoft.com/office/drawing/2014/main" id="{31EAE255-3BC0-4350-9D9A-EEB2AE8802B9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557761" y="4654691"/>
                    <a:ext cx="170482" cy="2459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6" name="Oval 295">
                    <a:extLst>
                      <a:ext uri="{FF2B5EF4-FFF2-40B4-BE49-F238E27FC236}">
                        <a16:creationId xmlns:a16="http://schemas.microsoft.com/office/drawing/2014/main" id="{99C54F15-3D49-43E0-9423-4733C796A3E1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488038" y="5243055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7" name="Oval 296">
                    <a:extLst>
                      <a:ext uri="{FF2B5EF4-FFF2-40B4-BE49-F238E27FC236}">
                        <a16:creationId xmlns:a16="http://schemas.microsoft.com/office/drawing/2014/main" id="{FAC70060-EE3D-424F-8632-BE3DD52437C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321472" y="4642425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8" name="Oval 297">
                    <a:extLst>
                      <a:ext uri="{FF2B5EF4-FFF2-40B4-BE49-F238E27FC236}">
                        <a16:creationId xmlns:a16="http://schemas.microsoft.com/office/drawing/2014/main" id="{5CF0DC92-A02D-4661-8F4C-E5A9142DBE7C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349890" y="5041082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9" name="Oval 298">
                    <a:extLst>
                      <a:ext uri="{FF2B5EF4-FFF2-40B4-BE49-F238E27FC236}">
                        <a16:creationId xmlns:a16="http://schemas.microsoft.com/office/drawing/2014/main" id="{E6F616FB-1AAC-4637-8452-19896E20779A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53021" y="5287206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0" name="Oval 299">
                    <a:extLst>
                      <a:ext uri="{FF2B5EF4-FFF2-40B4-BE49-F238E27FC236}">
                        <a16:creationId xmlns:a16="http://schemas.microsoft.com/office/drawing/2014/main" id="{CBE43B62-298B-4854-A93A-FC322A544C6F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219343" y="5562817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" name="Oval 300">
                    <a:extLst>
                      <a:ext uri="{FF2B5EF4-FFF2-40B4-BE49-F238E27FC236}">
                        <a16:creationId xmlns:a16="http://schemas.microsoft.com/office/drawing/2014/main" id="{E06805DB-D46E-4990-903D-BEBCD622581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82364" y="5695305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" name="Oval 301">
                    <a:extLst>
                      <a:ext uri="{FF2B5EF4-FFF2-40B4-BE49-F238E27FC236}">
                        <a16:creationId xmlns:a16="http://schemas.microsoft.com/office/drawing/2014/main" id="{4B43BBCE-A81F-450C-9FFE-4383B33CFE8E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481709" y="6162079"/>
                    <a:ext cx="164511" cy="23734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" name="Oval 302">
                    <a:extLst>
                      <a:ext uri="{FF2B5EF4-FFF2-40B4-BE49-F238E27FC236}">
                        <a16:creationId xmlns:a16="http://schemas.microsoft.com/office/drawing/2014/main" id="{4729AFD5-EDB8-4C3B-AB16-DF3BEED8713A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382222" y="5915631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" name="Oval 303">
                    <a:extLst>
                      <a:ext uri="{FF2B5EF4-FFF2-40B4-BE49-F238E27FC236}">
                        <a16:creationId xmlns:a16="http://schemas.microsoft.com/office/drawing/2014/main" id="{EB3D9325-63F3-49F2-8BD8-B455524436B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989435" y="5668010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" name="Oval 304">
                    <a:extLst>
                      <a:ext uri="{FF2B5EF4-FFF2-40B4-BE49-F238E27FC236}">
                        <a16:creationId xmlns:a16="http://schemas.microsoft.com/office/drawing/2014/main" id="{06F499A0-0090-4F68-8659-41E72EDE1463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507073" y="5946528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6" name="Oval 305">
                    <a:extLst>
                      <a:ext uri="{FF2B5EF4-FFF2-40B4-BE49-F238E27FC236}">
                        <a16:creationId xmlns:a16="http://schemas.microsoft.com/office/drawing/2014/main" id="{531E00AB-56DD-45CB-8BB2-1C176CDB65D4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130346" y="4231754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" name="Oval 306">
                    <a:extLst>
                      <a:ext uri="{FF2B5EF4-FFF2-40B4-BE49-F238E27FC236}">
                        <a16:creationId xmlns:a16="http://schemas.microsoft.com/office/drawing/2014/main" id="{AF859341-359E-467F-8B4C-21CD8757BD1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202770" y="3563750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8" name="Oval 307">
                    <a:extLst>
                      <a:ext uri="{FF2B5EF4-FFF2-40B4-BE49-F238E27FC236}">
                        <a16:creationId xmlns:a16="http://schemas.microsoft.com/office/drawing/2014/main" id="{E007EA24-0B3B-409F-BD2B-5BF50C5160E9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660573" y="3681679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9" name="Oval 308">
                    <a:extLst>
                      <a:ext uri="{FF2B5EF4-FFF2-40B4-BE49-F238E27FC236}">
                        <a16:creationId xmlns:a16="http://schemas.microsoft.com/office/drawing/2014/main" id="{A6D4B1EC-972E-44E2-850A-0757EEA0EE5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6428606" y="4514247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0" name="Oval 309">
                    <a:extLst>
                      <a:ext uri="{FF2B5EF4-FFF2-40B4-BE49-F238E27FC236}">
                        <a16:creationId xmlns:a16="http://schemas.microsoft.com/office/drawing/2014/main" id="{E6B68406-4305-4E8F-97BE-A2E9C9946587}"/>
                      </a:ext>
                    </a:extLst>
                  </p:cNvPr>
                  <p:cNvSpPr/>
                  <p:nvPr/>
                </p:nvSpPr>
                <p:spPr>
                  <a:xfrm rot="343406">
                    <a:off x="6781935" y="4517504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1" name="Oval 310">
                    <a:extLst>
                      <a:ext uri="{FF2B5EF4-FFF2-40B4-BE49-F238E27FC236}">
                        <a16:creationId xmlns:a16="http://schemas.microsoft.com/office/drawing/2014/main" id="{245FDFFF-8E0E-47B6-9FB5-6167B3E5B71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043719" y="4570353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2" name="Oval 311">
                    <a:extLst>
                      <a:ext uri="{FF2B5EF4-FFF2-40B4-BE49-F238E27FC236}">
                        <a16:creationId xmlns:a16="http://schemas.microsoft.com/office/drawing/2014/main" id="{61A3075C-12C0-420F-AE07-E5E0AC4F25AE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344633" y="4559392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3" name="Oval 312">
                    <a:extLst>
                      <a:ext uri="{FF2B5EF4-FFF2-40B4-BE49-F238E27FC236}">
                        <a16:creationId xmlns:a16="http://schemas.microsoft.com/office/drawing/2014/main" id="{1629722D-492D-4374-ABCB-286A76EF9672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600582" y="4653191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4" name="Freeform: Shape 313">
                    <a:extLst>
                      <a:ext uri="{FF2B5EF4-FFF2-40B4-BE49-F238E27FC236}">
                        <a16:creationId xmlns:a16="http://schemas.microsoft.com/office/drawing/2014/main" id="{CD13DC46-651A-46AA-A2F5-D5AD16EBCDFE}"/>
                      </a:ext>
                    </a:extLst>
                  </p:cNvPr>
                  <p:cNvSpPr/>
                  <p:nvPr/>
                </p:nvSpPr>
                <p:spPr>
                  <a:xfrm rot="748062">
                    <a:off x="5119170" y="6558945"/>
                    <a:ext cx="570001" cy="658114"/>
                  </a:xfrm>
                  <a:custGeom>
                    <a:avLst/>
                    <a:gdLst>
                      <a:gd name="connsiteX0" fmla="*/ 544806 w 547593"/>
                      <a:gd name="connsiteY0" fmla="*/ 6163 h 658113"/>
                      <a:gd name="connsiteX1" fmla="*/ 547593 w 547593"/>
                      <a:gd name="connsiteY1" fmla="*/ 68313 h 658113"/>
                      <a:gd name="connsiteX2" fmla="*/ 280585 w 547593"/>
                      <a:gd name="connsiteY2" fmla="*/ 630761 h 658113"/>
                      <a:gd name="connsiteX3" fmla="*/ 96881 w 547593"/>
                      <a:gd name="connsiteY3" fmla="*/ 133054 h 658113"/>
                      <a:gd name="connsiteX4" fmla="*/ 137883 w 547593"/>
                      <a:gd name="connsiteY4" fmla="*/ 79265 h 658113"/>
                      <a:gd name="connsiteX5" fmla="*/ 228091 w 547593"/>
                      <a:gd name="connsiteY5" fmla="*/ 39537 h 658113"/>
                      <a:gd name="connsiteX6" fmla="*/ 469458 w 547593"/>
                      <a:gd name="connsiteY6" fmla="*/ 0 h 658113"/>
                      <a:gd name="connsiteX7" fmla="*/ 544806 w 547593"/>
                      <a:gd name="connsiteY7" fmla="*/ 6163 h 65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47593" h="658113">
                        <a:moveTo>
                          <a:pt x="544806" y="6163"/>
                        </a:moveTo>
                        <a:lnTo>
                          <a:pt x="547593" y="68313"/>
                        </a:lnTo>
                        <a:cubicBezTo>
                          <a:pt x="534170" y="358011"/>
                          <a:pt x="348275" y="607061"/>
                          <a:pt x="280585" y="630761"/>
                        </a:cubicBezTo>
                        <a:cubicBezTo>
                          <a:pt x="168731" y="739045"/>
                          <a:pt x="-162511" y="516151"/>
                          <a:pt x="96881" y="133054"/>
                        </a:cubicBezTo>
                        <a:lnTo>
                          <a:pt x="137883" y="79265"/>
                        </a:lnTo>
                        <a:lnTo>
                          <a:pt x="228091" y="39537"/>
                        </a:lnTo>
                        <a:cubicBezTo>
                          <a:pt x="302278" y="14078"/>
                          <a:pt x="383841" y="0"/>
                          <a:pt x="469458" y="0"/>
                        </a:cubicBezTo>
                        <a:lnTo>
                          <a:pt x="544806" y="616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5" name="Freeform: Shape 314">
                    <a:extLst>
                      <a:ext uri="{FF2B5EF4-FFF2-40B4-BE49-F238E27FC236}">
                        <a16:creationId xmlns:a16="http://schemas.microsoft.com/office/drawing/2014/main" id="{8AD7E0B3-CC37-445C-8A7C-3EF18D486987}"/>
                      </a:ext>
                    </a:extLst>
                  </p:cNvPr>
                  <p:cNvSpPr/>
                  <p:nvPr/>
                </p:nvSpPr>
                <p:spPr>
                  <a:xfrm rot="1774074">
                    <a:off x="2030973" y="6495752"/>
                    <a:ext cx="594438" cy="658114"/>
                  </a:xfrm>
                  <a:custGeom>
                    <a:avLst/>
                    <a:gdLst>
                      <a:gd name="connsiteX0" fmla="*/ 544806 w 547593"/>
                      <a:gd name="connsiteY0" fmla="*/ 6163 h 658113"/>
                      <a:gd name="connsiteX1" fmla="*/ 547593 w 547593"/>
                      <a:gd name="connsiteY1" fmla="*/ 68313 h 658113"/>
                      <a:gd name="connsiteX2" fmla="*/ 280585 w 547593"/>
                      <a:gd name="connsiteY2" fmla="*/ 630761 h 658113"/>
                      <a:gd name="connsiteX3" fmla="*/ 96881 w 547593"/>
                      <a:gd name="connsiteY3" fmla="*/ 133054 h 658113"/>
                      <a:gd name="connsiteX4" fmla="*/ 137883 w 547593"/>
                      <a:gd name="connsiteY4" fmla="*/ 79265 h 658113"/>
                      <a:gd name="connsiteX5" fmla="*/ 228091 w 547593"/>
                      <a:gd name="connsiteY5" fmla="*/ 39537 h 658113"/>
                      <a:gd name="connsiteX6" fmla="*/ 469458 w 547593"/>
                      <a:gd name="connsiteY6" fmla="*/ 0 h 658113"/>
                      <a:gd name="connsiteX7" fmla="*/ 544806 w 547593"/>
                      <a:gd name="connsiteY7" fmla="*/ 6163 h 65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47593" h="658113">
                        <a:moveTo>
                          <a:pt x="544806" y="6163"/>
                        </a:moveTo>
                        <a:lnTo>
                          <a:pt x="547593" y="68313"/>
                        </a:lnTo>
                        <a:cubicBezTo>
                          <a:pt x="534170" y="358011"/>
                          <a:pt x="348275" y="607061"/>
                          <a:pt x="280585" y="630761"/>
                        </a:cubicBezTo>
                        <a:cubicBezTo>
                          <a:pt x="168731" y="739045"/>
                          <a:pt x="-162511" y="516151"/>
                          <a:pt x="96881" y="133054"/>
                        </a:cubicBezTo>
                        <a:lnTo>
                          <a:pt x="137883" y="79265"/>
                        </a:lnTo>
                        <a:lnTo>
                          <a:pt x="228091" y="39537"/>
                        </a:lnTo>
                        <a:cubicBezTo>
                          <a:pt x="302278" y="14078"/>
                          <a:pt x="383841" y="0"/>
                          <a:pt x="469458" y="0"/>
                        </a:cubicBezTo>
                        <a:lnTo>
                          <a:pt x="544806" y="616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6" name="Oval 315">
                    <a:extLst>
                      <a:ext uri="{FF2B5EF4-FFF2-40B4-BE49-F238E27FC236}">
                        <a16:creationId xmlns:a16="http://schemas.microsoft.com/office/drawing/2014/main" id="{E4CE1242-A870-4699-A63C-9A105C95C9B2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040887" y="4881643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7" name="Oval 316">
                    <a:extLst>
                      <a:ext uri="{FF2B5EF4-FFF2-40B4-BE49-F238E27FC236}">
                        <a16:creationId xmlns:a16="http://schemas.microsoft.com/office/drawing/2014/main" id="{0FB7F9A8-EE69-4533-83DF-DABF72E68080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985069" y="4442991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8" name="Oval 317">
                    <a:extLst>
                      <a:ext uri="{FF2B5EF4-FFF2-40B4-BE49-F238E27FC236}">
                        <a16:creationId xmlns:a16="http://schemas.microsoft.com/office/drawing/2014/main" id="{B86256F8-E531-4D2E-A6B8-DCDBD64B31BE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612944" y="5148472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9" name="Oval 318">
                    <a:extLst>
                      <a:ext uri="{FF2B5EF4-FFF2-40B4-BE49-F238E27FC236}">
                        <a16:creationId xmlns:a16="http://schemas.microsoft.com/office/drawing/2014/main" id="{23E74418-99C0-4820-95F7-E0DDAFFF108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879554" y="4540812"/>
                    <a:ext cx="164511" cy="237343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88443050-72E4-493E-BDB3-318AF9AB331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973806" y="5586965"/>
                    <a:ext cx="164511" cy="237343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1" name="Oval 320">
                    <a:extLst>
                      <a:ext uri="{FF2B5EF4-FFF2-40B4-BE49-F238E27FC236}">
                        <a16:creationId xmlns:a16="http://schemas.microsoft.com/office/drawing/2014/main" id="{507309C2-7BD9-4471-AC0D-B30CF1FE9337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864607" y="5210222"/>
                    <a:ext cx="164511" cy="237343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2" name="Oval 321">
                    <a:extLst>
                      <a:ext uri="{FF2B5EF4-FFF2-40B4-BE49-F238E27FC236}">
                        <a16:creationId xmlns:a16="http://schemas.microsoft.com/office/drawing/2014/main" id="{D8007233-D40A-4469-9B94-E9A4385CABD4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750618" y="4717259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3" name="Oval 322">
                    <a:extLst>
                      <a:ext uri="{FF2B5EF4-FFF2-40B4-BE49-F238E27FC236}">
                        <a16:creationId xmlns:a16="http://schemas.microsoft.com/office/drawing/2014/main" id="{CCAF7149-6A1C-452A-BFA9-381405E5255C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788543" y="5821591"/>
                    <a:ext cx="164511" cy="237343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4" name="Oval 323">
                    <a:extLst>
                      <a:ext uri="{FF2B5EF4-FFF2-40B4-BE49-F238E27FC236}">
                        <a16:creationId xmlns:a16="http://schemas.microsoft.com/office/drawing/2014/main" id="{615A9BD2-4FEE-4AE0-8494-0E307A7062FA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528636" y="6227710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5" name="Oval 324">
                    <a:extLst>
                      <a:ext uri="{FF2B5EF4-FFF2-40B4-BE49-F238E27FC236}">
                        <a16:creationId xmlns:a16="http://schemas.microsoft.com/office/drawing/2014/main" id="{E96FC17F-7563-47B7-812B-FCC99D78F3CF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566944" y="4128252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6" name="Oval 325">
                    <a:extLst>
                      <a:ext uri="{FF2B5EF4-FFF2-40B4-BE49-F238E27FC236}">
                        <a16:creationId xmlns:a16="http://schemas.microsoft.com/office/drawing/2014/main" id="{3A54B028-99AB-41EF-8336-40AE1FE6A149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809469" y="4584334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7" name="Oval 326">
                    <a:extLst>
                      <a:ext uri="{FF2B5EF4-FFF2-40B4-BE49-F238E27FC236}">
                        <a16:creationId xmlns:a16="http://schemas.microsoft.com/office/drawing/2014/main" id="{A66D378F-D630-4484-95C7-09169E21C8FB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01529" y="4205379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8" name="Oval 327">
                    <a:extLst>
                      <a:ext uri="{FF2B5EF4-FFF2-40B4-BE49-F238E27FC236}">
                        <a16:creationId xmlns:a16="http://schemas.microsoft.com/office/drawing/2014/main" id="{6737F1B8-32DE-4C3A-9EA4-46ABB9E1EB0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878021" y="4657825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9" name="Oval 328">
                    <a:extLst>
                      <a:ext uri="{FF2B5EF4-FFF2-40B4-BE49-F238E27FC236}">
                        <a16:creationId xmlns:a16="http://schemas.microsoft.com/office/drawing/2014/main" id="{7442C5CA-73E1-4719-8349-1D451C9D069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50317" y="3516456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0" name="Oval 329">
                    <a:extLst>
                      <a:ext uri="{FF2B5EF4-FFF2-40B4-BE49-F238E27FC236}">
                        <a16:creationId xmlns:a16="http://schemas.microsoft.com/office/drawing/2014/main" id="{8A804A6A-B8DF-4669-87C4-46CA9EA91B7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718867" y="3589949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1" name="Oval 330">
                    <a:extLst>
                      <a:ext uri="{FF2B5EF4-FFF2-40B4-BE49-F238E27FC236}">
                        <a16:creationId xmlns:a16="http://schemas.microsoft.com/office/drawing/2014/main" id="{8C332F10-84A5-442A-9D3C-9298164B0C6B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206231" y="4566220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2" name="Oval 331">
                    <a:extLst>
                      <a:ext uri="{FF2B5EF4-FFF2-40B4-BE49-F238E27FC236}">
                        <a16:creationId xmlns:a16="http://schemas.microsoft.com/office/drawing/2014/main" id="{C93F7C39-68E4-47EC-B3EA-58456CC28E62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036646" y="4186143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3" name="Oval 332">
                    <a:extLst>
                      <a:ext uri="{FF2B5EF4-FFF2-40B4-BE49-F238E27FC236}">
                        <a16:creationId xmlns:a16="http://schemas.microsoft.com/office/drawing/2014/main" id="{BE9AF5B9-5ABD-40A0-B4C0-E0DF82E2D52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240814" y="4643348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8A8B4C94-79EC-4D10-8A40-2FB45F51CEE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105196" y="4259637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5" name="Oval 334">
                    <a:extLst>
                      <a:ext uri="{FF2B5EF4-FFF2-40B4-BE49-F238E27FC236}">
                        <a16:creationId xmlns:a16="http://schemas.microsoft.com/office/drawing/2014/main" id="{9CB21225-531C-48AD-9F09-101EC72FFC07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330276" y="2925755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83A9CEFA-DB2F-49F3-89A3-F07BEC5A48AE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398826" y="2999249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id="{BE4C1889-B0D7-4D73-BB58-30428B3E0EA2}"/>
                    </a:ext>
                  </a:extLst>
                </p:cNvPr>
                <p:cNvSpPr/>
                <p:nvPr/>
              </p:nvSpPr>
              <p:spPr>
                <a:xfrm flipH="1">
                  <a:off x="3457110" y="2368625"/>
                  <a:ext cx="154095" cy="537779"/>
                </a:xfrm>
                <a:custGeom>
                  <a:avLst/>
                  <a:gdLst>
                    <a:gd name="connsiteX0" fmla="*/ 444273 w 1149350"/>
                    <a:gd name="connsiteY0" fmla="*/ 129 h 1075331"/>
                    <a:gd name="connsiteX1" fmla="*/ 574675 w 1149350"/>
                    <a:gd name="connsiteY1" fmla="*/ 14881 h 1075331"/>
                    <a:gd name="connsiteX2" fmla="*/ 1149350 w 1149350"/>
                    <a:gd name="connsiteY2" fmla="*/ 545106 h 1075331"/>
                    <a:gd name="connsiteX3" fmla="*/ 574675 w 1149350"/>
                    <a:gd name="connsiteY3" fmla="*/ 1075331 h 1075331"/>
                    <a:gd name="connsiteX4" fmla="*/ 0 w 1149350"/>
                    <a:gd name="connsiteY4" fmla="*/ 545106 h 1075331"/>
                    <a:gd name="connsiteX5" fmla="*/ 444273 w 1149350"/>
                    <a:gd name="connsiteY5" fmla="*/ 129 h 1075331"/>
                    <a:gd name="connsiteX6" fmla="*/ 535369 w 1149350"/>
                    <a:gd name="connsiteY6" fmla="*/ 169657 h 1075331"/>
                    <a:gd name="connsiteX7" fmla="*/ 231210 w 1149350"/>
                    <a:gd name="connsiteY7" fmla="*/ 542759 h 1075331"/>
                    <a:gd name="connsiteX8" fmla="*/ 624645 w 1149350"/>
                    <a:gd name="connsiteY8" fmla="*/ 905762 h 1075331"/>
                    <a:gd name="connsiteX9" fmla="*/ 1018079 w 1149350"/>
                    <a:gd name="connsiteY9" fmla="*/ 542759 h 1075331"/>
                    <a:gd name="connsiteX10" fmla="*/ 624645 w 1149350"/>
                    <a:gd name="connsiteY10" fmla="*/ 179756 h 1075331"/>
                    <a:gd name="connsiteX11" fmla="*/ 535369 w 1149350"/>
                    <a:gd name="connsiteY11" fmla="*/ 169657 h 107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49350" h="1075331">
                      <a:moveTo>
                        <a:pt x="444273" y="129"/>
                      </a:moveTo>
                      <a:cubicBezTo>
                        <a:pt x="485156" y="-857"/>
                        <a:pt x="528652" y="3768"/>
                        <a:pt x="574675" y="14881"/>
                      </a:cubicBezTo>
                      <a:cubicBezTo>
                        <a:pt x="942859" y="103781"/>
                        <a:pt x="1149350" y="252271"/>
                        <a:pt x="1149350" y="545106"/>
                      </a:cubicBezTo>
                      <a:cubicBezTo>
                        <a:pt x="1149350" y="837941"/>
                        <a:pt x="892059" y="1075331"/>
                        <a:pt x="574675" y="1075331"/>
                      </a:cubicBezTo>
                      <a:cubicBezTo>
                        <a:pt x="257291" y="1075331"/>
                        <a:pt x="0" y="837941"/>
                        <a:pt x="0" y="545106"/>
                      </a:cubicBezTo>
                      <a:cubicBezTo>
                        <a:pt x="0" y="288875"/>
                        <a:pt x="158095" y="7031"/>
                        <a:pt x="444273" y="129"/>
                      </a:cubicBezTo>
                      <a:close/>
                      <a:moveTo>
                        <a:pt x="535369" y="169657"/>
                      </a:moveTo>
                      <a:cubicBezTo>
                        <a:pt x="339445" y="174381"/>
                        <a:pt x="231210" y="367338"/>
                        <a:pt x="231210" y="542759"/>
                      </a:cubicBezTo>
                      <a:cubicBezTo>
                        <a:pt x="231210" y="743240"/>
                        <a:pt x="407357" y="905762"/>
                        <a:pt x="624645" y="905762"/>
                      </a:cubicBezTo>
                      <a:cubicBezTo>
                        <a:pt x="841932" y="905762"/>
                        <a:pt x="1018079" y="743240"/>
                        <a:pt x="1018079" y="542759"/>
                      </a:cubicBezTo>
                      <a:cubicBezTo>
                        <a:pt x="1018079" y="342278"/>
                        <a:pt x="876711" y="240619"/>
                        <a:pt x="624645" y="179756"/>
                      </a:cubicBezTo>
                      <a:cubicBezTo>
                        <a:pt x="593137" y="172148"/>
                        <a:pt x="563358" y="168982"/>
                        <a:pt x="535369" y="169657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9" name="Oval 279">
                <a:extLst>
                  <a:ext uri="{FF2B5EF4-FFF2-40B4-BE49-F238E27FC236}">
                    <a16:creationId xmlns:a16="http://schemas.microsoft.com/office/drawing/2014/main" id="{3D8FDC0F-5D17-4640-BCC1-1ACD7DFC440C}"/>
                  </a:ext>
                </a:extLst>
              </p:cNvPr>
              <p:cNvSpPr/>
              <p:nvPr/>
            </p:nvSpPr>
            <p:spPr>
              <a:xfrm rot="12620480">
                <a:off x="8989473" y="1843425"/>
                <a:ext cx="236042" cy="176747"/>
              </a:xfrm>
              <a:custGeom>
                <a:avLst/>
                <a:gdLst>
                  <a:gd name="connsiteX0" fmla="*/ 0 w 324252"/>
                  <a:gd name="connsiteY0" fmla="*/ 203280 h 406560"/>
                  <a:gd name="connsiteX1" fmla="*/ 162126 w 324252"/>
                  <a:gd name="connsiteY1" fmla="*/ 0 h 406560"/>
                  <a:gd name="connsiteX2" fmla="*/ 324252 w 324252"/>
                  <a:gd name="connsiteY2" fmla="*/ 203280 h 406560"/>
                  <a:gd name="connsiteX3" fmla="*/ 162126 w 324252"/>
                  <a:gd name="connsiteY3" fmla="*/ 406560 h 406560"/>
                  <a:gd name="connsiteX4" fmla="*/ 0 w 324252"/>
                  <a:gd name="connsiteY4" fmla="*/ 203280 h 406560"/>
                  <a:gd name="connsiteX0" fmla="*/ 0 w 328758"/>
                  <a:gd name="connsiteY0" fmla="*/ 25410 h 228690"/>
                  <a:gd name="connsiteX1" fmla="*/ 324252 w 328758"/>
                  <a:gd name="connsiteY1" fmla="*/ 25410 h 228690"/>
                  <a:gd name="connsiteX2" fmla="*/ 162126 w 328758"/>
                  <a:gd name="connsiteY2" fmla="*/ 228690 h 228690"/>
                  <a:gd name="connsiteX3" fmla="*/ 0 w 328758"/>
                  <a:gd name="connsiteY3" fmla="*/ 25410 h 228690"/>
                  <a:gd name="connsiteX0" fmla="*/ 0 w 328758"/>
                  <a:gd name="connsiteY0" fmla="*/ 30228 h 233508"/>
                  <a:gd name="connsiteX1" fmla="*/ 324252 w 328758"/>
                  <a:gd name="connsiteY1" fmla="*/ 30228 h 233508"/>
                  <a:gd name="connsiteX2" fmla="*/ 162126 w 328758"/>
                  <a:gd name="connsiteY2" fmla="*/ 233508 h 233508"/>
                  <a:gd name="connsiteX3" fmla="*/ 0 w 328758"/>
                  <a:gd name="connsiteY3" fmla="*/ 30228 h 233508"/>
                  <a:gd name="connsiteX0" fmla="*/ 0 w 327779"/>
                  <a:gd name="connsiteY0" fmla="*/ 38063 h 228560"/>
                  <a:gd name="connsiteX1" fmla="*/ 324246 w 327779"/>
                  <a:gd name="connsiteY1" fmla="*/ 25239 h 228560"/>
                  <a:gd name="connsiteX2" fmla="*/ 162120 w 327779"/>
                  <a:gd name="connsiteY2" fmla="*/ 228519 h 228560"/>
                  <a:gd name="connsiteX3" fmla="*/ 0 w 327779"/>
                  <a:gd name="connsiteY3" fmla="*/ 38063 h 228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7779" h="228560">
                    <a:moveTo>
                      <a:pt x="0" y="38063"/>
                    </a:moveTo>
                    <a:cubicBezTo>
                      <a:pt x="27021" y="4183"/>
                      <a:pt x="289703" y="-21018"/>
                      <a:pt x="324246" y="25239"/>
                    </a:cubicBezTo>
                    <a:cubicBezTo>
                      <a:pt x="351267" y="59119"/>
                      <a:pt x="216161" y="226382"/>
                      <a:pt x="162120" y="228519"/>
                    </a:cubicBezTo>
                    <a:cubicBezTo>
                      <a:pt x="108079" y="230656"/>
                      <a:pt x="0" y="150331"/>
                      <a:pt x="0" y="38063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4" name="Arc 363">
              <a:extLst>
                <a:ext uri="{FF2B5EF4-FFF2-40B4-BE49-F238E27FC236}">
                  <a16:creationId xmlns:a16="http://schemas.microsoft.com/office/drawing/2014/main" id="{316CD4FC-8F39-40B9-8098-70AF8B8E72F0}"/>
                </a:ext>
              </a:extLst>
            </p:cNvPr>
            <p:cNvSpPr/>
            <p:nvPr/>
          </p:nvSpPr>
          <p:spPr>
            <a:xfrm rot="21147157">
              <a:off x="8305310" y="2214767"/>
              <a:ext cx="460626" cy="46062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" name="2sec">
            <a:hlinkClick r:id="" action="ppaction://media"/>
            <a:extLst>
              <a:ext uri="{FF2B5EF4-FFF2-40B4-BE49-F238E27FC236}">
                <a16:creationId xmlns:a16="http://schemas.microsoft.com/office/drawing/2014/main" id="{85EAA836-7D2D-4FF2-95B9-569178A5DB2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37412" y="3191332"/>
            <a:ext cx="609600" cy="609600"/>
          </a:xfrm>
          <a:prstGeom prst="rect">
            <a:avLst/>
          </a:prstGeom>
        </p:spPr>
      </p:pic>
      <p:pic>
        <p:nvPicPr>
          <p:cNvPr id="8" name="ttsMP3.com_VoiceText_2025-1-18_21-17-59">
            <a:hlinkClick r:id="" action="ppaction://media"/>
            <a:extLst>
              <a:ext uri="{FF2B5EF4-FFF2-40B4-BE49-F238E27FC236}">
                <a16:creationId xmlns:a16="http://schemas.microsoft.com/office/drawing/2014/main" id="{A5A51C3F-7667-447B-BDD1-041CFCABDA2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525192" y="3164386"/>
            <a:ext cx="609600" cy="609600"/>
          </a:xfrm>
          <a:prstGeom prst="rect">
            <a:avLst/>
          </a:prstGeom>
        </p:spPr>
      </p:pic>
      <p:pic>
        <p:nvPicPr>
          <p:cNvPr id="198" name="2sec">
            <a:hlinkClick r:id="" action="ppaction://media"/>
            <a:extLst>
              <a:ext uri="{FF2B5EF4-FFF2-40B4-BE49-F238E27FC236}">
                <a16:creationId xmlns:a16="http://schemas.microsoft.com/office/drawing/2014/main" id="{DADD23E9-D51A-4613-902F-E10C2BF1B3E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852696" y="3469186"/>
            <a:ext cx="609600" cy="609600"/>
          </a:xfrm>
          <a:prstGeom prst="rect">
            <a:avLst/>
          </a:prstGeom>
        </p:spPr>
      </p:pic>
      <p:pic>
        <p:nvPicPr>
          <p:cNvPr id="9" name="ttsMP3.com_VoiceText_2025-1-18_21-18-18">
            <a:hlinkClick r:id="" action="ppaction://media"/>
            <a:extLst>
              <a:ext uri="{FF2B5EF4-FFF2-40B4-BE49-F238E27FC236}">
                <a16:creationId xmlns:a16="http://schemas.microsoft.com/office/drawing/2014/main" id="{2BDA5C0C-B517-4864-ABF3-EBED590B6DEA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844801" y="3097860"/>
            <a:ext cx="609600" cy="609600"/>
          </a:xfrm>
          <a:prstGeom prst="rect">
            <a:avLst/>
          </a:prstGeom>
        </p:spPr>
      </p:pic>
      <p:pic>
        <p:nvPicPr>
          <p:cNvPr id="199" name="2sec">
            <a:hlinkClick r:id="" action="ppaction://media"/>
            <a:extLst>
              <a:ext uri="{FF2B5EF4-FFF2-40B4-BE49-F238E27FC236}">
                <a16:creationId xmlns:a16="http://schemas.microsoft.com/office/drawing/2014/main" id="{135F0AAD-8C2F-4128-BC7B-A5F5DF36DF2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013488" y="304396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6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6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98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48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2064" fill="hold"/>
                                        <p:tgtEl>
                                          <p:spTgt spid="19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112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88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064" fill="hold"/>
                                        <p:tgtEl>
                                          <p:spTgt spid="1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8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9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7B38091-893D-4783-8804-E24F1337DF5F}"/>
              </a:ext>
            </a:extLst>
          </p:cNvPr>
          <p:cNvGrpSpPr/>
          <p:nvPr/>
        </p:nvGrpSpPr>
        <p:grpSpPr>
          <a:xfrm>
            <a:off x="245718" y="126943"/>
            <a:ext cx="5795669" cy="1565374"/>
            <a:chOff x="327986" y="1032937"/>
            <a:chExt cx="18131990" cy="4897338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487AC95E-757A-426B-8D54-4104CA3D90C4}"/>
                </a:ext>
              </a:extLst>
            </p:cNvPr>
            <p:cNvSpPr txBox="1"/>
            <p:nvPr/>
          </p:nvSpPr>
          <p:spPr>
            <a:xfrm>
              <a:off x="8351371" y="1032937"/>
              <a:ext cx="10108605" cy="41404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J</a:t>
              </a: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elly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9ED2247D-B636-43C2-8D2E-AE34AE069835}"/>
                </a:ext>
              </a:extLst>
            </p:cNvPr>
            <p:cNvGrpSpPr/>
            <p:nvPr/>
          </p:nvGrpSpPr>
          <p:grpSpPr>
            <a:xfrm>
              <a:off x="327986" y="1403744"/>
              <a:ext cx="6955911" cy="4526531"/>
              <a:chOff x="1342340" y="521558"/>
              <a:chExt cx="9141334" cy="5948685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08D59159-C0DF-4BBD-AB2F-AC50B7D55F08}"/>
                  </a:ext>
                </a:extLst>
              </p:cNvPr>
              <p:cNvSpPr/>
              <p:nvPr/>
            </p:nvSpPr>
            <p:spPr>
              <a:xfrm>
                <a:off x="1342340" y="3372790"/>
                <a:ext cx="9141334" cy="309745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2143BE88-211C-415C-BF46-B0A67799A49D}"/>
                  </a:ext>
                </a:extLst>
              </p:cNvPr>
              <p:cNvSpPr/>
              <p:nvPr/>
            </p:nvSpPr>
            <p:spPr>
              <a:xfrm>
                <a:off x="1708326" y="3595627"/>
                <a:ext cx="8336426" cy="24383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24">
                <a:extLst>
                  <a:ext uri="{FF2B5EF4-FFF2-40B4-BE49-F238E27FC236}">
                    <a16:creationId xmlns:a16="http://schemas.microsoft.com/office/drawing/2014/main" id="{3E025A57-6ABB-4857-9828-A2E541E12A3E}"/>
                  </a:ext>
                </a:extLst>
              </p:cNvPr>
              <p:cNvSpPr/>
              <p:nvPr/>
            </p:nvSpPr>
            <p:spPr>
              <a:xfrm>
                <a:off x="4940422" y="521558"/>
                <a:ext cx="2200847" cy="4466673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0847" h="4466673">
                    <a:moveTo>
                      <a:pt x="76469" y="4055957"/>
                    </a:moveTo>
                    <a:cubicBezTo>
                      <a:pt x="-108500" y="3376800"/>
                      <a:pt x="-25030" y="15941"/>
                      <a:pt x="1091033" y="66"/>
                    </a:cubicBezTo>
                    <a:cubicBezTo>
                      <a:pt x="2207096" y="-15809"/>
                      <a:pt x="2200847" y="2834498"/>
                      <a:pt x="2200847" y="4075007"/>
                    </a:cubicBezTo>
                    <a:cubicBezTo>
                      <a:pt x="2060328" y="4449364"/>
                      <a:pt x="261438" y="4735114"/>
                      <a:pt x="76469" y="40559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6000">
                    <a:srgbClr val="FF0000"/>
                  </a:gs>
                </a:gsLst>
                <a:lin ang="3600000" scaled="0"/>
                <a:tileRect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24">
                <a:extLst>
                  <a:ext uri="{FF2B5EF4-FFF2-40B4-BE49-F238E27FC236}">
                    <a16:creationId xmlns:a16="http://schemas.microsoft.com/office/drawing/2014/main" id="{727DBE04-34C4-45E3-80D6-6D6E0E8AAF32}"/>
                  </a:ext>
                </a:extLst>
              </p:cNvPr>
              <p:cNvSpPr/>
              <p:nvPr/>
            </p:nvSpPr>
            <p:spPr>
              <a:xfrm rot="21014926">
                <a:off x="6075503" y="645248"/>
                <a:ext cx="2224578" cy="4430314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22943 w 2036997"/>
                  <a:gd name="connsiteY0" fmla="*/ 3734451 h 4413847"/>
                  <a:gd name="connsiteX1" fmla="*/ 1013554 w 2036997"/>
                  <a:gd name="connsiteY1" fmla="*/ 1523 h 4413847"/>
                  <a:gd name="connsiteX2" fmla="*/ 2036997 w 2036997"/>
                  <a:gd name="connsiteY2" fmla="*/ 4215541 h 4413847"/>
                  <a:gd name="connsiteX3" fmla="*/ 22943 w 2036997"/>
                  <a:gd name="connsiteY3" fmla="*/ 3734451 h 4413847"/>
                  <a:gd name="connsiteX0" fmla="*/ 22943 w 2074066"/>
                  <a:gd name="connsiteY0" fmla="*/ 3734451 h 4413847"/>
                  <a:gd name="connsiteX1" fmla="*/ 1013554 w 2074066"/>
                  <a:gd name="connsiteY1" fmla="*/ 1523 h 4413847"/>
                  <a:gd name="connsiteX2" fmla="*/ 2036997 w 2074066"/>
                  <a:gd name="connsiteY2" fmla="*/ 4215541 h 4413847"/>
                  <a:gd name="connsiteX3" fmla="*/ 22943 w 2074066"/>
                  <a:gd name="connsiteY3" fmla="*/ 3734451 h 4413847"/>
                  <a:gd name="connsiteX0" fmla="*/ 41588 w 2116321"/>
                  <a:gd name="connsiteY0" fmla="*/ 3733899 h 4413295"/>
                  <a:gd name="connsiteX1" fmla="*/ 1032199 w 2116321"/>
                  <a:gd name="connsiteY1" fmla="*/ 971 h 4413295"/>
                  <a:gd name="connsiteX2" fmla="*/ 2055642 w 2116321"/>
                  <a:gd name="connsiteY2" fmla="*/ 4214989 h 4413295"/>
                  <a:gd name="connsiteX3" fmla="*/ 41588 w 2116321"/>
                  <a:gd name="connsiteY3" fmla="*/ 3733899 h 4413295"/>
                  <a:gd name="connsiteX0" fmla="*/ 22752 w 2083607"/>
                  <a:gd name="connsiteY0" fmla="*/ 3790423 h 4430495"/>
                  <a:gd name="connsiteX1" fmla="*/ 1023043 w 2083607"/>
                  <a:gd name="connsiteY1" fmla="*/ 1171 h 4430495"/>
                  <a:gd name="connsiteX2" fmla="*/ 2046486 w 2083607"/>
                  <a:gd name="connsiteY2" fmla="*/ 4215189 h 4430495"/>
                  <a:gd name="connsiteX3" fmla="*/ 22752 w 2083607"/>
                  <a:gd name="connsiteY3" fmla="*/ 3790423 h 4430495"/>
                  <a:gd name="connsiteX0" fmla="*/ 42090 w 2127902"/>
                  <a:gd name="connsiteY0" fmla="*/ 3789747 h 4429819"/>
                  <a:gd name="connsiteX1" fmla="*/ 1042381 w 2127902"/>
                  <a:gd name="connsiteY1" fmla="*/ 495 h 4429819"/>
                  <a:gd name="connsiteX2" fmla="*/ 2065824 w 2127902"/>
                  <a:gd name="connsiteY2" fmla="*/ 4214513 h 4429819"/>
                  <a:gd name="connsiteX3" fmla="*/ 42090 w 2127902"/>
                  <a:gd name="connsiteY3" fmla="*/ 3789747 h 4429819"/>
                  <a:gd name="connsiteX0" fmla="*/ 89307 w 2224578"/>
                  <a:gd name="connsiteY0" fmla="*/ 3790242 h 4430314"/>
                  <a:gd name="connsiteX1" fmla="*/ 1089598 w 2224578"/>
                  <a:gd name="connsiteY1" fmla="*/ 990 h 4430314"/>
                  <a:gd name="connsiteX2" fmla="*/ 2113041 w 2224578"/>
                  <a:gd name="connsiteY2" fmla="*/ 4215008 h 4430314"/>
                  <a:gd name="connsiteX3" fmla="*/ 89307 w 2224578"/>
                  <a:gd name="connsiteY3" fmla="*/ 3790242 h 44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4578" h="4430314">
                    <a:moveTo>
                      <a:pt x="89307" y="3790242"/>
                    </a:moveTo>
                    <a:cubicBezTo>
                      <a:pt x="-81267" y="3087906"/>
                      <a:pt x="-127753" y="57296"/>
                      <a:pt x="1089598" y="990"/>
                    </a:cubicBezTo>
                    <a:cubicBezTo>
                      <a:pt x="2306949" y="-55316"/>
                      <a:pt x="2345071" y="2299191"/>
                      <a:pt x="2113041" y="4215008"/>
                    </a:cubicBezTo>
                    <a:cubicBezTo>
                      <a:pt x="1972522" y="4589365"/>
                      <a:pt x="259881" y="4492578"/>
                      <a:pt x="89307" y="379024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6000">
                    <a:srgbClr val="FF0000"/>
                  </a:gs>
                </a:gsLst>
                <a:lin ang="3600000" scaled="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24">
                <a:extLst>
                  <a:ext uri="{FF2B5EF4-FFF2-40B4-BE49-F238E27FC236}">
                    <a16:creationId xmlns:a16="http://schemas.microsoft.com/office/drawing/2014/main" id="{7BADCF61-F7A3-41A4-BD9B-039DA50CC6FD}"/>
                  </a:ext>
                </a:extLst>
              </p:cNvPr>
              <p:cNvSpPr/>
              <p:nvPr/>
            </p:nvSpPr>
            <p:spPr>
              <a:xfrm rot="21014926">
                <a:off x="6958137" y="825587"/>
                <a:ext cx="2127902" cy="4429819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22943 w 2036997"/>
                  <a:gd name="connsiteY0" fmla="*/ 3734451 h 4413847"/>
                  <a:gd name="connsiteX1" fmla="*/ 1013554 w 2036997"/>
                  <a:gd name="connsiteY1" fmla="*/ 1523 h 4413847"/>
                  <a:gd name="connsiteX2" fmla="*/ 2036997 w 2036997"/>
                  <a:gd name="connsiteY2" fmla="*/ 4215541 h 4413847"/>
                  <a:gd name="connsiteX3" fmla="*/ 22943 w 2036997"/>
                  <a:gd name="connsiteY3" fmla="*/ 3734451 h 4413847"/>
                  <a:gd name="connsiteX0" fmla="*/ 22943 w 2074066"/>
                  <a:gd name="connsiteY0" fmla="*/ 3734451 h 4413847"/>
                  <a:gd name="connsiteX1" fmla="*/ 1013554 w 2074066"/>
                  <a:gd name="connsiteY1" fmla="*/ 1523 h 4413847"/>
                  <a:gd name="connsiteX2" fmla="*/ 2036997 w 2074066"/>
                  <a:gd name="connsiteY2" fmla="*/ 4215541 h 4413847"/>
                  <a:gd name="connsiteX3" fmla="*/ 22943 w 2074066"/>
                  <a:gd name="connsiteY3" fmla="*/ 3734451 h 4413847"/>
                  <a:gd name="connsiteX0" fmla="*/ 41588 w 2116321"/>
                  <a:gd name="connsiteY0" fmla="*/ 3733899 h 4413295"/>
                  <a:gd name="connsiteX1" fmla="*/ 1032199 w 2116321"/>
                  <a:gd name="connsiteY1" fmla="*/ 971 h 4413295"/>
                  <a:gd name="connsiteX2" fmla="*/ 2055642 w 2116321"/>
                  <a:gd name="connsiteY2" fmla="*/ 4214989 h 4413295"/>
                  <a:gd name="connsiteX3" fmla="*/ 41588 w 2116321"/>
                  <a:gd name="connsiteY3" fmla="*/ 3733899 h 4413295"/>
                  <a:gd name="connsiteX0" fmla="*/ 22752 w 2083607"/>
                  <a:gd name="connsiteY0" fmla="*/ 3790423 h 4430495"/>
                  <a:gd name="connsiteX1" fmla="*/ 1023043 w 2083607"/>
                  <a:gd name="connsiteY1" fmla="*/ 1171 h 4430495"/>
                  <a:gd name="connsiteX2" fmla="*/ 2046486 w 2083607"/>
                  <a:gd name="connsiteY2" fmla="*/ 4215189 h 4430495"/>
                  <a:gd name="connsiteX3" fmla="*/ 22752 w 2083607"/>
                  <a:gd name="connsiteY3" fmla="*/ 3790423 h 4430495"/>
                  <a:gd name="connsiteX0" fmla="*/ 42090 w 2127902"/>
                  <a:gd name="connsiteY0" fmla="*/ 3789747 h 4429819"/>
                  <a:gd name="connsiteX1" fmla="*/ 1042381 w 2127902"/>
                  <a:gd name="connsiteY1" fmla="*/ 495 h 4429819"/>
                  <a:gd name="connsiteX2" fmla="*/ 2065824 w 2127902"/>
                  <a:gd name="connsiteY2" fmla="*/ 4214513 h 4429819"/>
                  <a:gd name="connsiteX3" fmla="*/ 42090 w 2127902"/>
                  <a:gd name="connsiteY3" fmla="*/ 3789747 h 4429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902" h="4429819">
                    <a:moveTo>
                      <a:pt x="42090" y="3789747"/>
                    </a:moveTo>
                    <a:cubicBezTo>
                      <a:pt x="-128484" y="3087411"/>
                      <a:pt x="222232" y="40013"/>
                      <a:pt x="1042381" y="495"/>
                    </a:cubicBezTo>
                    <a:cubicBezTo>
                      <a:pt x="1862530" y="-39023"/>
                      <a:pt x="2297854" y="2298696"/>
                      <a:pt x="2065824" y="4214513"/>
                    </a:cubicBezTo>
                    <a:cubicBezTo>
                      <a:pt x="1925305" y="4588870"/>
                      <a:pt x="212664" y="4492083"/>
                      <a:pt x="42090" y="37897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6000">
                    <a:srgbClr val="FF0000"/>
                  </a:gs>
                </a:gsLst>
                <a:lin ang="10800000" scaled="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24">
                <a:extLst>
                  <a:ext uri="{FF2B5EF4-FFF2-40B4-BE49-F238E27FC236}">
                    <a16:creationId xmlns:a16="http://schemas.microsoft.com/office/drawing/2014/main" id="{2A46C3F7-162E-44DE-AE23-753E44695406}"/>
                  </a:ext>
                </a:extLst>
              </p:cNvPr>
              <p:cNvSpPr/>
              <p:nvPr/>
            </p:nvSpPr>
            <p:spPr>
              <a:xfrm rot="21345503">
                <a:off x="5673659" y="1081853"/>
                <a:ext cx="2462688" cy="4517507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62688" h="4517507">
                    <a:moveTo>
                      <a:pt x="373535" y="3735949"/>
                    </a:moveTo>
                    <a:cubicBezTo>
                      <a:pt x="-606735" y="2704909"/>
                      <a:pt x="562096" y="116256"/>
                      <a:pt x="1364146" y="3021"/>
                    </a:cubicBezTo>
                    <a:cubicBezTo>
                      <a:pt x="2166196" y="-110214"/>
                      <a:pt x="2462688" y="2989436"/>
                      <a:pt x="2462688" y="4229945"/>
                    </a:cubicBezTo>
                    <a:cubicBezTo>
                      <a:pt x="2322169" y="4604302"/>
                      <a:pt x="1353805" y="4766989"/>
                      <a:pt x="373535" y="373594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6000">
                    <a:srgbClr val="FF0000"/>
                  </a:gs>
                </a:gsLst>
                <a:lin ang="11400000" scaled="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24">
                <a:extLst>
                  <a:ext uri="{FF2B5EF4-FFF2-40B4-BE49-F238E27FC236}">
                    <a16:creationId xmlns:a16="http://schemas.microsoft.com/office/drawing/2014/main" id="{E0BE4AAD-8EA0-4100-87E9-DCA8AA50E645}"/>
                  </a:ext>
                </a:extLst>
              </p:cNvPr>
              <p:cNvSpPr/>
              <p:nvPr/>
            </p:nvSpPr>
            <p:spPr>
              <a:xfrm rot="585074" flipH="1">
                <a:off x="3896684" y="621120"/>
                <a:ext cx="2224578" cy="4430314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22943 w 2036997"/>
                  <a:gd name="connsiteY0" fmla="*/ 3734451 h 4413847"/>
                  <a:gd name="connsiteX1" fmla="*/ 1013554 w 2036997"/>
                  <a:gd name="connsiteY1" fmla="*/ 1523 h 4413847"/>
                  <a:gd name="connsiteX2" fmla="*/ 2036997 w 2036997"/>
                  <a:gd name="connsiteY2" fmla="*/ 4215541 h 4413847"/>
                  <a:gd name="connsiteX3" fmla="*/ 22943 w 2036997"/>
                  <a:gd name="connsiteY3" fmla="*/ 3734451 h 4413847"/>
                  <a:gd name="connsiteX0" fmla="*/ 22943 w 2074066"/>
                  <a:gd name="connsiteY0" fmla="*/ 3734451 h 4413847"/>
                  <a:gd name="connsiteX1" fmla="*/ 1013554 w 2074066"/>
                  <a:gd name="connsiteY1" fmla="*/ 1523 h 4413847"/>
                  <a:gd name="connsiteX2" fmla="*/ 2036997 w 2074066"/>
                  <a:gd name="connsiteY2" fmla="*/ 4215541 h 4413847"/>
                  <a:gd name="connsiteX3" fmla="*/ 22943 w 2074066"/>
                  <a:gd name="connsiteY3" fmla="*/ 3734451 h 4413847"/>
                  <a:gd name="connsiteX0" fmla="*/ 41588 w 2116321"/>
                  <a:gd name="connsiteY0" fmla="*/ 3733899 h 4413295"/>
                  <a:gd name="connsiteX1" fmla="*/ 1032199 w 2116321"/>
                  <a:gd name="connsiteY1" fmla="*/ 971 h 4413295"/>
                  <a:gd name="connsiteX2" fmla="*/ 2055642 w 2116321"/>
                  <a:gd name="connsiteY2" fmla="*/ 4214989 h 4413295"/>
                  <a:gd name="connsiteX3" fmla="*/ 41588 w 2116321"/>
                  <a:gd name="connsiteY3" fmla="*/ 3733899 h 4413295"/>
                  <a:gd name="connsiteX0" fmla="*/ 22752 w 2083607"/>
                  <a:gd name="connsiteY0" fmla="*/ 3790423 h 4430495"/>
                  <a:gd name="connsiteX1" fmla="*/ 1023043 w 2083607"/>
                  <a:gd name="connsiteY1" fmla="*/ 1171 h 4430495"/>
                  <a:gd name="connsiteX2" fmla="*/ 2046486 w 2083607"/>
                  <a:gd name="connsiteY2" fmla="*/ 4215189 h 4430495"/>
                  <a:gd name="connsiteX3" fmla="*/ 22752 w 2083607"/>
                  <a:gd name="connsiteY3" fmla="*/ 3790423 h 4430495"/>
                  <a:gd name="connsiteX0" fmla="*/ 42090 w 2127902"/>
                  <a:gd name="connsiteY0" fmla="*/ 3789747 h 4429819"/>
                  <a:gd name="connsiteX1" fmla="*/ 1042381 w 2127902"/>
                  <a:gd name="connsiteY1" fmla="*/ 495 h 4429819"/>
                  <a:gd name="connsiteX2" fmla="*/ 2065824 w 2127902"/>
                  <a:gd name="connsiteY2" fmla="*/ 4214513 h 4429819"/>
                  <a:gd name="connsiteX3" fmla="*/ 42090 w 2127902"/>
                  <a:gd name="connsiteY3" fmla="*/ 3789747 h 4429819"/>
                  <a:gd name="connsiteX0" fmla="*/ 89307 w 2224578"/>
                  <a:gd name="connsiteY0" fmla="*/ 3790242 h 4430314"/>
                  <a:gd name="connsiteX1" fmla="*/ 1089598 w 2224578"/>
                  <a:gd name="connsiteY1" fmla="*/ 990 h 4430314"/>
                  <a:gd name="connsiteX2" fmla="*/ 2113041 w 2224578"/>
                  <a:gd name="connsiteY2" fmla="*/ 4215008 h 4430314"/>
                  <a:gd name="connsiteX3" fmla="*/ 89307 w 2224578"/>
                  <a:gd name="connsiteY3" fmla="*/ 3790242 h 44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4578" h="4430314">
                    <a:moveTo>
                      <a:pt x="89307" y="3790242"/>
                    </a:moveTo>
                    <a:cubicBezTo>
                      <a:pt x="-81267" y="3087906"/>
                      <a:pt x="-127753" y="57296"/>
                      <a:pt x="1089598" y="990"/>
                    </a:cubicBezTo>
                    <a:cubicBezTo>
                      <a:pt x="2306949" y="-55316"/>
                      <a:pt x="2345071" y="2299191"/>
                      <a:pt x="2113041" y="4215008"/>
                    </a:cubicBezTo>
                    <a:cubicBezTo>
                      <a:pt x="1972522" y="4589365"/>
                      <a:pt x="259881" y="4492578"/>
                      <a:pt x="89307" y="379024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6000">
                    <a:srgbClr val="FF0000"/>
                  </a:gs>
                </a:gsLst>
                <a:lin ang="3600000" scaled="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24">
                <a:extLst>
                  <a:ext uri="{FF2B5EF4-FFF2-40B4-BE49-F238E27FC236}">
                    <a16:creationId xmlns:a16="http://schemas.microsoft.com/office/drawing/2014/main" id="{E20AAAA8-D4FB-478A-979C-970768C80B83}"/>
                  </a:ext>
                </a:extLst>
              </p:cNvPr>
              <p:cNvSpPr/>
              <p:nvPr/>
            </p:nvSpPr>
            <p:spPr>
              <a:xfrm rot="585074" flipH="1">
                <a:off x="3126266" y="879092"/>
                <a:ext cx="2127902" cy="4429819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22943 w 2036997"/>
                  <a:gd name="connsiteY0" fmla="*/ 3734451 h 4413847"/>
                  <a:gd name="connsiteX1" fmla="*/ 1013554 w 2036997"/>
                  <a:gd name="connsiteY1" fmla="*/ 1523 h 4413847"/>
                  <a:gd name="connsiteX2" fmla="*/ 2036997 w 2036997"/>
                  <a:gd name="connsiteY2" fmla="*/ 4215541 h 4413847"/>
                  <a:gd name="connsiteX3" fmla="*/ 22943 w 2036997"/>
                  <a:gd name="connsiteY3" fmla="*/ 3734451 h 4413847"/>
                  <a:gd name="connsiteX0" fmla="*/ 22943 w 2074066"/>
                  <a:gd name="connsiteY0" fmla="*/ 3734451 h 4413847"/>
                  <a:gd name="connsiteX1" fmla="*/ 1013554 w 2074066"/>
                  <a:gd name="connsiteY1" fmla="*/ 1523 h 4413847"/>
                  <a:gd name="connsiteX2" fmla="*/ 2036997 w 2074066"/>
                  <a:gd name="connsiteY2" fmla="*/ 4215541 h 4413847"/>
                  <a:gd name="connsiteX3" fmla="*/ 22943 w 2074066"/>
                  <a:gd name="connsiteY3" fmla="*/ 3734451 h 4413847"/>
                  <a:gd name="connsiteX0" fmla="*/ 41588 w 2116321"/>
                  <a:gd name="connsiteY0" fmla="*/ 3733899 h 4413295"/>
                  <a:gd name="connsiteX1" fmla="*/ 1032199 w 2116321"/>
                  <a:gd name="connsiteY1" fmla="*/ 971 h 4413295"/>
                  <a:gd name="connsiteX2" fmla="*/ 2055642 w 2116321"/>
                  <a:gd name="connsiteY2" fmla="*/ 4214989 h 4413295"/>
                  <a:gd name="connsiteX3" fmla="*/ 41588 w 2116321"/>
                  <a:gd name="connsiteY3" fmla="*/ 3733899 h 4413295"/>
                  <a:gd name="connsiteX0" fmla="*/ 22752 w 2083607"/>
                  <a:gd name="connsiteY0" fmla="*/ 3790423 h 4430495"/>
                  <a:gd name="connsiteX1" fmla="*/ 1023043 w 2083607"/>
                  <a:gd name="connsiteY1" fmla="*/ 1171 h 4430495"/>
                  <a:gd name="connsiteX2" fmla="*/ 2046486 w 2083607"/>
                  <a:gd name="connsiteY2" fmla="*/ 4215189 h 4430495"/>
                  <a:gd name="connsiteX3" fmla="*/ 22752 w 2083607"/>
                  <a:gd name="connsiteY3" fmla="*/ 3790423 h 4430495"/>
                  <a:gd name="connsiteX0" fmla="*/ 42090 w 2127902"/>
                  <a:gd name="connsiteY0" fmla="*/ 3789747 h 4429819"/>
                  <a:gd name="connsiteX1" fmla="*/ 1042381 w 2127902"/>
                  <a:gd name="connsiteY1" fmla="*/ 495 h 4429819"/>
                  <a:gd name="connsiteX2" fmla="*/ 2065824 w 2127902"/>
                  <a:gd name="connsiteY2" fmla="*/ 4214513 h 4429819"/>
                  <a:gd name="connsiteX3" fmla="*/ 42090 w 2127902"/>
                  <a:gd name="connsiteY3" fmla="*/ 3789747 h 4429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902" h="4429819">
                    <a:moveTo>
                      <a:pt x="42090" y="3789747"/>
                    </a:moveTo>
                    <a:cubicBezTo>
                      <a:pt x="-128484" y="3087411"/>
                      <a:pt x="222232" y="40013"/>
                      <a:pt x="1042381" y="495"/>
                    </a:cubicBezTo>
                    <a:cubicBezTo>
                      <a:pt x="1862530" y="-39023"/>
                      <a:pt x="2297854" y="2298696"/>
                      <a:pt x="2065824" y="4214513"/>
                    </a:cubicBezTo>
                    <a:cubicBezTo>
                      <a:pt x="1925305" y="4588870"/>
                      <a:pt x="212664" y="4492083"/>
                      <a:pt x="42090" y="37897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9000">
                    <a:srgbClr val="FF0000"/>
                  </a:gs>
                </a:gsLst>
                <a:lin ang="10800000" scaled="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24">
                <a:extLst>
                  <a:ext uri="{FF2B5EF4-FFF2-40B4-BE49-F238E27FC236}">
                    <a16:creationId xmlns:a16="http://schemas.microsoft.com/office/drawing/2014/main" id="{61401C84-44B7-49A6-B031-67B0BF4822C6}"/>
                  </a:ext>
                </a:extLst>
              </p:cNvPr>
              <p:cNvSpPr/>
              <p:nvPr/>
            </p:nvSpPr>
            <p:spPr>
              <a:xfrm rot="254497" flipH="1">
                <a:off x="3954474" y="1129374"/>
                <a:ext cx="2480735" cy="4516450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391582 w 2480735"/>
                  <a:gd name="connsiteY0" fmla="*/ 3734892 h 4516450"/>
                  <a:gd name="connsiteX1" fmla="*/ 1382193 w 2480735"/>
                  <a:gd name="connsiteY1" fmla="*/ 1964 h 4516450"/>
                  <a:gd name="connsiteX2" fmla="*/ 2480735 w 2480735"/>
                  <a:gd name="connsiteY2" fmla="*/ 4228888 h 4516450"/>
                  <a:gd name="connsiteX3" fmla="*/ 391582 w 2480735"/>
                  <a:gd name="connsiteY3" fmla="*/ 3734892 h 451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0735" h="4516450">
                    <a:moveTo>
                      <a:pt x="391582" y="3734892"/>
                    </a:moveTo>
                    <a:cubicBezTo>
                      <a:pt x="-588688" y="2703852"/>
                      <a:pt x="471781" y="-84430"/>
                      <a:pt x="1382193" y="1964"/>
                    </a:cubicBezTo>
                    <a:cubicBezTo>
                      <a:pt x="2292605" y="88358"/>
                      <a:pt x="2480735" y="2988379"/>
                      <a:pt x="2480735" y="4228888"/>
                    </a:cubicBezTo>
                    <a:cubicBezTo>
                      <a:pt x="2340216" y="4603245"/>
                      <a:pt x="1371852" y="4765932"/>
                      <a:pt x="391582" y="37348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9000">
                    <a:srgbClr val="FF0000"/>
                  </a:gs>
                </a:gsLst>
                <a:lin ang="11400000" scaled="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Oval 24">
                <a:extLst>
                  <a:ext uri="{FF2B5EF4-FFF2-40B4-BE49-F238E27FC236}">
                    <a16:creationId xmlns:a16="http://schemas.microsoft.com/office/drawing/2014/main" id="{844F7DAB-10B0-4F43-AFB1-A37394D93F15}"/>
                  </a:ext>
                </a:extLst>
              </p:cNvPr>
              <p:cNvSpPr/>
              <p:nvPr/>
            </p:nvSpPr>
            <p:spPr>
              <a:xfrm>
                <a:off x="4923852" y="1241702"/>
                <a:ext cx="2200847" cy="4466673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0847" h="4466673">
                    <a:moveTo>
                      <a:pt x="76469" y="4055957"/>
                    </a:moveTo>
                    <a:cubicBezTo>
                      <a:pt x="-108500" y="3376800"/>
                      <a:pt x="-25030" y="15941"/>
                      <a:pt x="1091033" y="66"/>
                    </a:cubicBezTo>
                    <a:cubicBezTo>
                      <a:pt x="2207096" y="-15809"/>
                      <a:pt x="2200847" y="2834498"/>
                      <a:pt x="2200847" y="4075007"/>
                    </a:cubicBezTo>
                    <a:cubicBezTo>
                      <a:pt x="2060328" y="4449364"/>
                      <a:pt x="261438" y="4735114"/>
                      <a:pt x="76469" y="40559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000">
                    <a:srgbClr val="FF0000"/>
                  </a:gs>
                </a:gsLst>
                <a:lin ang="16200000" scaled="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3AE4C9D-DA96-4D3D-8150-770A77C65B8C}"/>
              </a:ext>
            </a:extLst>
          </p:cNvPr>
          <p:cNvGrpSpPr/>
          <p:nvPr/>
        </p:nvGrpSpPr>
        <p:grpSpPr>
          <a:xfrm>
            <a:off x="17528" y="2067603"/>
            <a:ext cx="6570771" cy="2257131"/>
            <a:chOff x="543339" y="2011070"/>
            <a:chExt cx="12061248" cy="4143168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4CD8170-A2AD-42B5-AA2F-557BE53DB461}"/>
                </a:ext>
              </a:extLst>
            </p:cNvPr>
            <p:cNvSpPr txBox="1"/>
            <p:nvPr/>
          </p:nvSpPr>
          <p:spPr>
            <a:xfrm>
              <a:off x="5672856" y="2871466"/>
              <a:ext cx="6931731" cy="24292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J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ump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4B671F0-8152-44C2-BE05-5F74CC48E821}"/>
                </a:ext>
              </a:extLst>
            </p:cNvPr>
            <p:cNvGrpSpPr/>
            <p:nvPr/>
          </p:nvGrpSpPr>
          <p:grpSpPr>
            <a:xfrm flipH="1">
              <a:off x="543339" y="2011070"/>
              <a:ext cx="5263982" cy="4143168"/>
              <a:chOff x="7455093" y="1935861"/>
              <a:chExt cx="4512140" cy="3551409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B2B182E4-4FF5-4438-8BB6-31174682BD7E}"/>
                  </a:ext>
                </a:extLst>
              </p:cNvPr>
              <p:cNvGrpSpPr/>
              <p:nvPr/>
            </p:nvGrpSpPr>
            <p:grpSpPr>
              <a:xfrm rot="681007">
                <a:off x="7455093" y="1935861"/>
                <a:ext cx="4512140" cy="3551409"/>
                <a:chOff x="8202448" y="1477024"/>
                <a:chExt cx="3460572" cy="2723742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3E1B8E9A-ABAC-4510-890D-3371486C7327}"/>
                    </a:ext>
                  </a:extLst>
                </p:cNvPr>
                <p:cNvGrpSpPr/>
                <p:nvPr/>
              </p:nvGrpSpPr>
              <p:grpSpPr>
                <a:xfrm rot="20816831">
                  <a:off x="8202448" y="1477024"/>
                  <a:ext cx="3460572" cy="2723742"/>
                  <a:chOff x="2325509" y="2368625"/>
                  <a:chExt cx="3460572" cy="2723742"/>
                </a:xfrm>
              </p:grpSpPr>
              <p:grpSp>
                <p:nvGrpSpPr>
                  <p:cNvPr id="165" name="Group 164">
                    <a:extLst>
                      <a:ext uri="{FF2B5EF4-FFF2-40B4-BE49-F238E27FC236}">
                        <a16:creationId xmlns:a16="http://schemas.microsoft.com/office/drawing/2014/main" id="{EA90AC5D-AD26-4B24-909E-7B127C2FE4C9}"/>
                      </a:ext>
                    </a:extLst>
                  </p:cNvPr>
                  <p:cNvGrpSpPr/>
                  <p:nvPr/>
                </p:nvGrpSpPr>
                <p:grpSpPr>
                  <a:xfrm rot="1160024">
                    <a:off x="2325509" y="2429407"/>
                    <a:ext cx="3460572" cy="2662960"/>
                    <a:chOff x="933399" y="1892254"/>
                    <a:chExt cx="6919675" cy="5324805"/>
                  </a:xfrm>
                </p:grpSpPr>
                <p:sp>
                  <p:nvSpPr>
                    <p:cNvPr id="167" name="Freeform: Shape 166">
                      <a:extLst>
                        <a:ext uri="{FF2B5EF4-FFF2-40B4-BE49-F238E27FC236}">
                          <a16:creationId xmlns:a16="http://schemas.microsoft.com/office/drawing/2014/main" id="{DA1AA9BB-DD0F-465B-8EB4-BD9A88E943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8396" y="1892254"/>
                      <a:ext cx="364515" cy="1075331"/>
                    </a:xfrm>
                    <a:custGeom>
                      <a:avLst/>
                      <a:gdLst>
                        <a:gd name="connsiteX0" fmla="*/ 444273 w 1149350"/>
                        <a:gd name="connsiteY0" fmla="*/ 129 h 1075331"/>
                        <a:gd name="connsiteX1" fmla="*/ 574675 w 1149350"/>
                        <a:gd name="connsiteY1" fmla="*/ 14881 h 1075331"/>
                        <a:gd name="connsiteX2" fmla="*/ 1149350 w 1149350"/>
                        <a:gd name="connsiteY2" fmla="*/ 545106 h 1075331"/>
                        <a:gd name="connsiteX3" fmla="*/ 574675 w 1149350"/>
                        <a:gd name="connsiteY3" fmla="*/ 1075331 h 1075331"/>
                        <a:gd name="connsiteX4" fmla="*/ 0 w 1149350"/>
                        <a:gd name="connsiteY4" fmla="*/ 545106 h 1075331"/>
                        <a:gd name="connsiteX5" fmla="*/ 444273 w 1149350"/>
                        <a:gd name="connsiteY5" fmla="*/ 129 h 1075331"/>
                        <a:gd name="connsiteX6" fmla="*/ 535369 w 1149350"/>
                        <a:gd name="connsiteY6" fmla="*/ 169657 h 1075331"/>
                        <a:gd name="connsiteX7" fmla="*/ 231210 w 1149350"/>
                        <a:gd name="connsiteY7" fmla="*/ 542759 h 1075331"/>
                        <a:gd name="connsiteX8" fmla="*/ 624645 w 1149350"/>
                        <a:gd name="connsiteY8" fmla="*/ 905762 h 1075331"/>
                        <a:gd name="connsiteX9" fmla="*/ 1018079 w 1149350"/>
                        <a:gd name="connsiteY9" fmla="*/ 542759 h 1075331"/>
                        <a:gd name="connsiteX10" fmla="*/ 624645 w 1149350"/>
                        <a:gd name="connsiteY10" fmla="*/ 179756 h 1075331"/>
                        <a:gd name="connsiteX11" fmla="*/ 535369 w 1149350"/>
                        <a:gd name="connsiteY11" fmla="*/ 169657 h 10753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149350" h="1075331">
                          <a:moveTo>
                            <a:pt x="444273" y="129"/>
                          </a:moveTo>
                          <a:cubicBezTo>
                            <a:pt x="485156" y="-857"/>
                            <a:pt x="528652" y="3768"/>
                            <a:pt x="574675" y="14881"/>
                          </a:cubicBezTo>
                          <a:cubicBezTo>
                            <a:pt x="942859" y="103781"/>
                            <a:pt x="1149350" y="252271"/>
                            <a:pt x="1149350" y="545106"/>
                          </a:cubicBezTo>
                          <a:cubicBezTo>
                            <a:pt x="1149350" y="837941"/>
                            <a:pt x="892059" y="1075331"/>
                            <a:pt x="574675" y="1075331"/>
                          </a:cubicBezTo>
                          <a:cubicBezTo>
                            <a:pt x="257291" y="1075331"/>
                            <a:pt x="0" y="837941"/>
                            <a:pt x="0" y="545106"/>
                          </a:cubicBezTo>
                          <a:cubicBezTo>
                            <a:pt x="0" y="288875"/>
                            <a:pt x="158095" y="7031"/>
                            <a:pt x="444273" y="129"/>
                          </a:cubicBezTo>
                          <a:close/>
                          <a:moveTo>
                            <a:pt x="535369" y="169657"/>
                          </a:moveTo>
                          <a:cubicBezTo>
                            <a:pt x="339445" y="174381"/>
                            <a:pt x="231210" y="367338"/>
                            <a:pt x="231210" y="542759"/>
                          </a:cubicBezTo>
                          <a:cubicBezTo>
                            <a:pt x="231210" y="743240"/>
                            <a:pt x="407357" y="905762"/>
                            <a:pt x="624645" y="905762"/>
                          </a:cubicBezTo>
                          <a:cubicBezTo>
                            <a:pt x="841932" y="905762"/>
                            <a:pt x="1018079" y="743240"/>
                            <a:pt x="1018079" y="542759"/>
                          </a:cubicBezTo>
                          <a:cubicBezTo>
                            <a:pt x="1018079" y="342278"/>
                            <a:pt x="876711" y="240619"/>
                            <a:pt x="624645" y="179756"/>
                          </a:cubicBezTo>
                          <a:cubicBezTo>
                            <a:pt x="593137" y="172148"/>
                            <a:pt x="563358" y="168982"/>
                            <a:pt x="535369" y="169657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8" name="Rectangle 17">
                      <a:extLst>
                        <a:ext uri="{FF2B5EF4-FFF2-40B4-BE49-F238E27FC236}">
                          <a16:creationId xmlns:a16="http://schemas.microsoft.com/office/drawing/2014/main" id="{47D0A091-E87A-499E-A42A-FF7F95DA1FE2}"/>
                        </a:ext>
                      </a:extLst>
                    </p:cNvPr>
                    <p:cNvSpPr/>
                    <p:nvPr/>
                  </p:nvSpPr>
                  <p:spPr>
                    <a:xfrm rot="18727295" flipH="1">
                      <a:off x="4913451" y="5118649"/>
                      <a:ext cx="1109964" cy="1606657"/>
                    </a:xfrm>
                    <a:custGeom>
                      <a:avLst/>
                      <a:gdLst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139700 w 139700"/>
                        <a:gd name="connsiteY2" fmla="*/ 205828 h 205828"/>
                        <a:gd name="connsiteX3" fmla="*/ 0 w 139700"/>
                        <a:gd name="connsiteY3" fmla="*/ 205828 h 205828"/>
                        <a:gd name="connsiteX4" fmla="*/ 0 w 139700"/>
                        <a:gd name="connsiteY4" fmla="*/ 0 h 205828"/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98425 w 139700"/>
                        <a:gd name="connsiteY2" fmla="*/ 123825 h 205828"/>
                        <a:gd name="connsiteX3" fmla="*/ 139700 w 139700"/>
                        <a:gd name="connsiteY3" fmla="*/ 205828 h 205828"/>
                        <a:gd name="connsiteX4" fmla="*/ 0 w 139700"/>
                        <a:gd name="connsiteY4" fmla="*/ 205828 h 205828"/>
                        <a:gd name="connsiteX5" fmla="*/ 0 w 139700"/>
                        <a:gd name="connsiteY5" fmla="*/ 0 h 205828"/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98425 w 139700"/>
                        <a:gd name="connsiteY2" fmla="*/ 123825 h 205828"/>
                        <a:gd name="connsiteX3" fmla="*/ 139700 w 139700"/>
                        <a:gd name="connsiteY3" fmla="*/ 205828 h 205828"/>
                        <a:gd name="connsiteX4" fmla="*/ 0 w 139700"/>
                        <a:gd name="connsiteY4" fmla="*/ 205828 h 205828"/>
                        <a:gd name="connsiteX5" fmla="*/ 0 w 139700"/>
                        <a:gd name="connsiteY5" fmla="*/ 0 h 205828"/>
                        <a:gd name="connsiteX0" fmla="*/ 0 w 179506"/>
                        <a:gd name="connsiteY0" fmla="*/ 0 h 205828"/>
                        <a:gd name="connsiteX1" fmla="*/ 139700 w 179506"/>
                        <a:gd name="connsiteY1" fmla="*/ 0 h 205828"/>
                        <a:gd name="connsiteX2" fmla="*/ 98425 w 179506"/>
                        <a:gd name="connsiteY2" fmla="*/ 123825 h 205828"/>
                        <a:gd name="connsiteX3" fmla="*/ 139700 w 179506"/>
                        <a:gd name="connsiteY3" fmla="*/ 205828 h 205828"/>
                        <a:gd name="connsiteX4" fmla="*/ 0 w 179506"/>
                        <a:gd name="connsiteY4" fmla="*/ 205828 h 205828"/>
                        <a:gd name="connsiteX5" fmla="*/ 0 w 179506"/>
                        <a:gd name="connsiteY5" fmla="*/ 0 h 205828"/>
                        <a:gd name="connsiteX0" fmla="*/ 0 w 171195"/>
                        <a:gd name="connsiteY0" fmla="*/ 0 h 205828"/>
                        <a:gd name="connsiteX1" fmla="*/ 139700 w 171195"/>
                        <a:gd name="connsiteY1" fmla="*/ 0 h 205828"/>
                        <a:gd name="connsiteX2" fmla="*/ 98425 w 171195"/>
                        <a:gd name="connsiteY2" fmla="*/ 123825 h 205828"/>
                        <a:gd name="connsiteX3" fmla="*/ 139700 w 171195"/>
                        <a:gd name="connsiteY3" fmla="*/ 205828 h 205828"/>
                        <a:gd name="connsiteX4" fmla="*/ 0 w 171195"/>
                        <a:gd name="connsiteY4" fmla="*/ 205828 h 205828"/>
                        <a:gd name="connsiteX5" fmla="*/ 0 w 171195"/>
                        <a:gd name="connsiteY5" fmla="*/ 0 h 205828"/>
                        <a:gd name="connsiteX0" fmla="*/ 0 w 181837"/>
                        <a:gd name="connsiteY0" fmla="*/ 0 h 205828"/>
                        <a:gd name="connsiteX1" fmla="*/ 139700 w 181837"/>
                        <a:gd name="connsiteY1" fmla="*/ 0 h 205828"/>
                        <a:gd name="connsiteX2" fmla="*/ 98425 w 181837"/>
                        <a:gd name="connsiteY2" fmla="*/ 123825 h 205828"/>
                        <a:gd name="connsiteX3" fmla="*/ 139700 w 181837"/>
                        <a:gd name="connsiteY3" fmla="*/ 205828 h 205828"/>
                        <a:gd name="connsiteX4" fmla="*/ 0 w 181837"/>
                        <a:gd name="connsiteY4" fmla="*/ 205828 h 205828"/>
                        <a:gd name="connsiteX5" fmla="*/ 0 w 181837"/>
                        <a:gd name="connsiteY5" fmla="*/ 0 h 205828"/>
                        <a:gd name="connsiteX0" fmla="*/ 0 w 181837"/>
                        <a:gd name="connsiteY0" fmla="*/ 0 h 205828"/>
                        <a:gd name="connsiteX1" fmla="*/ 139700 w 181837"/>
                        <a:gd name="connsiteY1" fmla="*/ 0 h 205828"/>
                        <a:gd name="connsiteX2" fmla="*/ 98425 w 181837"/>
                        <a:gd name="connsiteY2" fmla="*/ 123825 h 205828"/>
                        <a:gd name="connsiteX3" fmla="*/ 139700 w 181837"/>
                        <a:gd name="connsiteY3" fmla="*/ 205828 h 205828"/>
                        <a:gd name="connsiteX4" fmla="*/ 0 w 181837"/>
                        <a:gd name="connsiteY4" fmla="*/ 205828 h 205828"/>
                        <a:gd name="connsiteX5" fmla="*/ 0 w 181837"/>
                        <a:gd name="connsiteY5" fmla="*/ 0 h 205828"/>
                        <a:gd name="connsiteX0" fmla="*/ 0 w 171593"/>
                        <a:gd name="connsiteY0" fmla="*/ 0 h 205828"/>
                        <a:gd name="connsiteX1" fmla="*/ 139700 w 171593"/>
                        <a:gd name="connsiteY1" fmla="*/ 0 h 205828"/>
                        <a:gd name="connsiteX2" fmla="*/ 98425 w 171593"/>
                        <a:gd name="connsiteY2" fmla="*/ 123825 h 205828"/>
                        <a:gd name="connsiteX3" fmla="*/ 139700 w 171593"/>
                        <a:gd name="connsiteY3" fmla="*/ 205828 h 205828"/>
                        <a:gd name="connsiteX4" fmla="*/ 0 w 171593"/>
                        <a:gd name="connsiteY4" fmla="*/ 205828 h 205828"/>
                        <a:gd name="connsiteX5" fmla="*/ 0 w 171593"/>
                        <a:gd name="connsiteY5" fmla="*/ 0 h 205828"/>
                        <a:gd name="connsiteX0" fmla="*/ 6349 w 177942"/>
                        <a:gd name="connsiteY0" fmla="*/ 0 h 205828"/>
                        <a:gd name="connsiteX1" fmla="*/ 146049 w 177942"/>
                        <a:gd name="connsiteY1" fmla="*/ 0 h 205828"/>
                        <a:gd name="connsiteX2" fmla="*/ 104774 w 177942"/>
                        <a:gd name="connsiteY2" fmla="*/ 123825 h 205828"/>
                        <a:gd name="connsiteX3" fmla="*/ 146049 w 177942"/>
                        <a:gd name="connsiteY3" fmla="*/ 205828 h 205828"/>
                        <a:gd name="connsiteX4" fmla="*/ 6349 w 177942"/>
                        <a:gd name="connsiteY4" fmla="*/ 205828 h 205828"/>
                        <a:gd name="connsiteX5" fmla="*/ 6349 w 177942"/>
                        <a:gd name="connsiteY5" fmla="*/ 0 h 205828"/>
                        <a:gd name="connsiteX0" fmla="*/ 6349 w 177942"/>
                        <a:gd name="connsiteY0" fmla="*/ 19431 h 225259"/>
                        <a:gd name="connsiteX1" fmla="*/ 53799 w 177942"/>
                        <a:gd name="connsiteY1" fmla="*/ 0 h 225259"/>
                        <a:gd name="connsiteX2" fmla="*/ 104774 w 177942"/>
                        <a:gd name="connsiteY2" fmla="*/ 143256 h 225259"/>
                        <a:gd name="connsiteX3" fmla="*/ 146049 w 177942"/>
                        <a:gd name="connsiteY3" fmla="*/ 225259 h 225259"/>
                        <a:gd name="connsiteX4" fmla="*/ 6349 w 177942"/>
                        <a:gd name="connsiteY4" fmla="*/ 225259 h 225259"/>
                        <a:gd name="connsiteX5" fmla="*/ 6349 w 177942"/>
                        <a:gd name="connsiteY5" fmla="*/ 19431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70110 w 241703"/>
                        <a:gd name="connsiteY4" fmla="*/ 225259 h 225259"/>
                        <a:gd name="connsiteX5" fmla="*/ 0 w 241703"/>
                        <a:gd name="connsiteY5" fmla="*/ 7287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0 w 241703"/>
                        <a:gd name="connsiteY4" fmla="*/ 7287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0 w 241703"/>
                        <a:gd name="connsiteY4" fmla="*/ 7287 h 225259"/>
                        <a:gd name="connsiteX0" fmla="*/ 0 w 241703"/>
                        <a:gd name="connsiteY0" fmla="*/ 7287 h 225713"/>
                        <a:gd name="connsiteX1" fmla="*/ 117560 w 241703"/>
                        <a:gd name="connsiteY1" fmla="*/ 0 h 225713"/>
                        <a:gd name="connsiteX2" fmla="*/ 168535 w 241703"/>
                        <a:gd name="connsiteY2" fmla="*/ 143256 h 225713"/>
                        <a:gd name="connsiteX3" fmla="*/ 209810 w 241703"/>
                        <a:gd name="connsiteY3" fmla="*/ 225259 h 225713"/>
                        <a:gd name="connsiteX4" fmla="*/ 0 w 241703"/>
                        <a:gd name="connsiteY4" fmla="*/ 7287 h 225713"/>
                        <a:gd name="connsiteX0" fmla="*/ 0 w 241703"/>
                        <a:gd name="connsiteY0" fmla="*/ 17002 h 235428"/>
                        <a:gd name="connsiteX1" fmla="*/ 95420 w 241703"/>
                        <a:gd name="connsiteY1" fmla="*/ 0 h 235428"/>
                        <a:gd name="connsiteX2" fmla="*/ 168535 w 241703"/>
                        <a:gd name="connsiteY2" fmla="*/ 152971 h 235428"/>
                        <a:gd name="connsiteX3" fmla="*/ 209810 w 241703"/>
                        <a:gd name="connsiteY3" fmla="*/ 234974 h 235428"/>
                        <a:gd name="connsiteX4" fmla="*/ 0 w 241703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47095" h="235428">
                          <a:moveTo>
                            <a:pt x="0" y="17002"/>
                          </a:moveTo>
                          <a:cubicBezTo>
                            <a:pt x="46567" y="17002"/>
                            <a:pt x="48853" y="0"/>
                            <a:pt x="95420" y="0"/>
                          </a:cubicBezTo>
                          <a:cubicBezTo>
                            <a:pt x="224887" y="19468"/>
                            <a:pt x="191818" y="118358"/>
                            <a:pt x="168535" y="152971"/>
                          </a:cubicBezTo>
                          <a:cubicBezTo>
                            <a:pt x="287068" y="180305"/>
                            <a:pt x="245737" y="240707"/>
                            <a:pt x="209810" y="234974"/>
                          </a:cubicBezTo>
                          <a:cubicBezTo>
                            <a:pt x="88213" y="244898"/>
                            <a:pt x="69937" y="89659"/>
                            <a:pt x="0" y="1700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9" name="Freeform: Shape 168">
                      <a:extLst>
                        <a:ext uri="{FF2B5EF4-FFF2-40B4-BE49-F238E27FC236}">
                          <a16:creationId xmlns:a16="http://schemas.microsoft.com/office/drawing/2014/main" id="{3C548D9E-3DA4-4319-93D6-B3CD6BB70615}"/>
                        </a:ext>
                      </a:extLst>
                    </p:cNvPr>
                    <p:cNvSpPr/>
                    <p:nvPr/>
                  </p:nvSpPr>
                  <p:spPr>
                    <a:xfrm rot="19013387">
                      <a:off x="5334045" y="6092597"/>
                      <a:ext cx="684089" cy="658114"/>
                    </a:xfrm>
                    <a:custGeom>
                      <a:avLst/>
                      <a:gdLst>
                        <a:gd name="connsiteX0" fmla="*/ 544806 w 547593"/>
                        <a:gd name="connsiteY0" fmla="*/ 6163 h 658113"/>
                        <a:gd name="connsiteX1" fmla="*/ 547593 w 547593"/>
                        <a:gd name="connsiteY1" fmla="*/ 68313 h 658113"/>
                        <a:gd name="connsiteX2" fmla="*/ 280585 w 547593"/>
                        <a:gd name="connsiteY2" fmla="*/ 630761 h 658113"/>
                        <a:gd name="connsiteX3" fmla="*/ 96881 w 547593"/>
                        <a:gd name="connsiteY3" fmla="*/ 133054 h 658113"/>
                        <a:gd name="connsiteX4" fmla="*/ 137883 w 547593"/>
                        <a:gd name="connsiteY4" fmla="*/ 79265 h 658113"/>
                        <a:gd name="connsiteX5" fmla="*/ 228091 w 547593"/>
                        <a:gd name="connsiteY5" fmla="*/ 39537 h 658113"/>
                        <a:gd name="connsiteX6" fmla="*/ 469458 w 547593"/>
                        <a:gd name="connsiteY6" fmla="*/ 0 h 658113"/>
                        <a:gd name="connsiteX7" fmla="*/ 544806 w 547593"/>
                        <a:gd name="connsiteY7" fmla="*/ 6163 h 6581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47593" h="658113">
                          <a:moveTo>
                            <a:pt x="544806" y="6163"/>
                          </a:moveTo>
                          <a:lnTo>
                            <a:pt x="547593" y="68313"/>
                          </a:lnTo>
                          <a:cubicBezTo>
                            <a:pt x="534170" y="358011"/>
                            <a:pt x="348275" y="607061"/>
                            <a:pt x="280585" y="630761"/>
                          </a:cubicBezTo>
                          <a:cubicBezTo>
                            <a:pt x="168731" y="739045"/>
                            <a:pt x="-162511" y="516151"/>
                            <a:pt x="96881" y="133054"/>
                          </a:cubicBezTo>
                          <a:lnTo>
                            <a:pt x="137883" y="79265"/>
                          </a:lnTo>
                          <a:lnTo>
                            <a:pt x="228091" y="39537"/>
                          </a:lnTo>
                          <a:cubicBezTo>
                            <a:pt x="302278" y="14078"/>
                            <a:pt x="383841" y="0"/>
                            <a:pt x="469458" y="0"/>
                          </a:cubicBezTo>
                          <a:lnTo>
                            <a:pt x="544806" y="6163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Rectangle 17">
                      <a:extLst>
                        <a:ext uri="{FF2B5EF4-FFF2-40B4-BE49-F238E27FC236}">
                          <a16:creationId xmlns:a16="http://schemas.microsoft.com/office/drawing/2014/main" id="{4AD02109-AD89-406A-AD6F-76D1A4618690}"/>
                        </a:ext>
                      </a:extLst>
                    </p:cNvPr>
                    <p:cNvSpPr/>
                    <p:nvPr/>
                  </p:nvSpPr>
                  <p:spPr>
                    <a:xfrm rot="20841340" flipH="1">
                      <a:off x="2414781" y="5242860"/>
                      <a:ext cx="1109961" cy="1606662"/>
                    </a:xfrm>
                    <a:custGeom>
                      <a:avLst/>
                      <a:gdLst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139700 w 139700"/>
                        <a:gd name="connsiteY2" fmla="*/ 205828 h 205828"/>
                        <a:gd name="connsiteX3" fmla="*/ 0 w 139700"/>
                        <a:gd name="connsiteY3" fmla="*/ 205828 h 205828"/>
                        <a:gd name="connsiteX4" fmla="*/ 0 w 139700"/>
                        <a:gd name="connsiteY4" fmla="*/ 0 h 205828"/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98425 w 139700"/>
                        <a:gd name="connsiteY2" fmla="*/ 123825 h 205828"/>
                        <a:gd name="connsiteX3" fmla="*/ 139700 w 139700"/>
                        <a:gd name="connsiteY3" fmla="*/ 205828 h 205828"/>
                        <a:gd name="connsiteX4" fmla="*/ 0 w 139700"/>
                        <a:gd name="connsiteY4" fmla="*/ 205828 h 205828"/>
                        <a:gd name="connsiteX5" fmla="*/ 0 w 139700"/>
                        <a:gd name="connsiteY5" fmla="*/ 0 h 205828"/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98425 w 139700"/>
                        <a:gd name="connsiteY2" fmla="*/ 123825 h 205828"/>
                        <a:gd name="connsiteX3" fmla="*/ 139700 w 139700"/>
                        <a:gd name="connsiteY3" fmla="*/ 205828 h 205828"/>
                        <a:gd name="connsiteX4" fmla="*/ 0 w 139700"/>
                        <a:gd name="connsiteY4" fmla="*/ 205828 h 205828"/>
                        <a:gd name="connsiteX5" fmla="*/ 0 w 139700"/>
                        <a:gd name="connsiteY5" fmla="*/ 0 h 205828"/>
                        <a:gd name="connsiteX0" fmla="*/ 0 w 179506"/>
                        <a:gd name="connsiteY0" fmla="*/ 0 h 205828"/>
                        <a:gd name="connsiteX1" fmla="*/ 139700 w 179506"/>
                        <a:gd name="connsiteY1" fmla="*/ 0 h 205828"/>
                        <a:gd name="connsiteX2" fmla="*/ 98425 w 179506"/>
                        <a:gd name="connsiteY2" fmla="*/ 123825 h 205828"/>
                        <a:gd name="connsiteX3" fmla="*/ 139700 w 179506"/>
                        <a:gd name="connsiteY3" fmla="*/ 205828 h 205828"/>
                        <a:gd name="connsiteX4" fmla="*/ 0 w 179506"/>
                        <a:gd name="connsiteY4" fmla="*/ 205828 h 205828"/>
                        <a:gd name="connsiteX5" fmla="*/ 0 w 179506"/>
                        <a:gd name="connsiteY5" fmla="*/ 0 h 205828"/>
                        <a:gd name="connsiteX0" fmla="*/ 0 w 171195"/>
                        <a:gd name="connsiteY0" fmla="*/ 0 h 205828"/>
                        <a:gd name="connsiteX1" fmla="*/ 139700 w 171195"/>
                        <a:gd name="connsiteY1" fmla="*/ 0 h 205828"/>
                        <a:gd name="connsiteX2" fmla="*/ 98425 w 171195"/>
                        <a:gd name="connsiteY2" fmla="*/ 123825 h 205828"/>
                        <a:gd name="connsiteX3" fmla="*/ 139700 w 171195"/>
                        <a:gd name="connsiteY3" fmla="*/ 205828 h 205828"/>
                        <a:gd name="connsiteX4" fmla="*/ 0 w 171195"/>
                        <a:gd name="connsiteY4" fmla="*/ 205828 h 205828"/>
                        <a:gd name="connsiteX5" fmla="*/ 0 w 171195"/>
                        <a:gd name="connsiteY5" fmla="*/ 0 h 205828"/>
                        <a:gd name="connsiteX0" fmla="*/ 0 w 181837"/>
                        <a:gd name="connsiteY0" fmla="*/ 0 h 205828"/>
                        <a:gd name="connsiteX1" fmla="*/ 139700 w 181837"/>
                        <a:gd name="connsiteY1" fmla="*/ 0 h 205828"/>
                        <a:gd name="connsiteX2" fmla="*/ 98425 w 181837"/>
                        <a:gd name="connsiteY2" fmla="*/ 123825 h 205828"/>
                        <a:gd name="connsiteX3" fmla="*/ 139700 w 181837"/>
                        <a:gd name="connsiteY3" fmla="*/ 205828 h 205828"/>
                        <a:gd name="connsiteX4" fmla="*/ 0 w 181837"/>
                        <a:gd name="connsiteY4" fmla="*/ 205828 h 205828"/>
                        <a:gd name="connsiteX5" fmla="*/ 0 w 181837"/>
                        <a:gd name="connsiteY5" fmla="*/ 0 h 205828"/>
                        <a:gd name="connsiteX0" fmla="*/ 0 w 181837"/>
                        <a:gd name="connsiteY0" fmla="*/ 0 h 205828"/>
                        <a:gd name="connsiteX1" fmla="*/ 139700 w 181837"/>
                        <a:gd name="connsiteY1" fmla="*/ 0 h 205828"/>
                        <a:gd name="connsiteX2" fmla="*/ 98425 w 181837"/>
                        <a:gd name="connsiteY2" fmla="*/ 123825 h 205828"/>
                        <a:gd name="connsiteX3" fmla="*/ 139700 w 181837"/>
                        <a:gd name="connsiteY3" fmla="*/ 205828 h 205828"/>
                        <a:gd name="connsiteX4" fmla="*/ 0 w 181837"/>
                        <a:gd name="connsiteY4" fmla="*/ 205828 h 205828"/>
                        <a:gd name="connsiteX5" fmla="*/ 0 w 181837"/>
                        <a:gd name="connsiteY5" fmla="*/ 0 h 205828"/>
                        <a:gd name="connsiteX0" fmla="*/ 0 w 171593"/>
                        <a:gd name="connsiteY0" fmla="*/ 0 h 205828"/>
                        <a:gd name="connsiteX1" fmla="*/ 139700 w 171593"/>
                        <a:gd name="connsiteY1" fmla="*/ 0 h 205828"/>
                        <a:gd name="connsiteX2" fmla="*/ 98425 w 171593"/>
                        <a:gd name="connsiteY2" fmla="*/ 123825 h 205828"/>
                        <a:gd name="connsiteX3" fmla="*/ 139700 w 171593"/>
                        <a:gd name="connsiteY3" fmla="*/ 205828 h 205828"/>
                        <a:gd name="connsiteX4" fmla="*/ 0 w 171593"/>
                        <a:gd name="connsiteY4" fmla="*/ 205828 h 205828"/>
                        <a:gd name="connsiteX5" fmla="*/ 0 w 171593"/>
                        <a:gd name="connsiteY5" fmla="*/ 0 h 205828"/>
                        <a:gd name="connsiteX0" fmla="*/ 6349 w 177942"/>
                        <a:gd name="connsiteY0" fmla="*/ 0 h 205828"/>
                        <a:gd name="connsiteX1" fmla="*/ 146049 w 177942"/>
                        <a:gd name="connsiteY1" fmla="*/ 0 h 205828"/>
                        <a:gd name="connsiteX2" fmla="*/ 104774 w 177942"/>
                        <a:gd name="connsiteY2" fmla="*/ 123825 h 205828"/>
                        <a:gd name="connsiteX3" fmla="*/ 146049 w 177942"/>
                        <a:gd name="connsiteY3" fmla="*/ 205828 h 205828"/>
                        <a:gd name="connsiteX4" fmla="*/ 6349 w 177942"/>
                        <a:gd name="connsiteY4" fmla="*/ 205828 h 205828"/>
                        <a:gd name="connsiteX5" fmla="*/ 6349 w 177942"/>
                        <a:gd name="connsiteY5" fmla="*/ 0 h 205828"/>
                        <a:gd name="connsiteX0" fmla="*/ 6349 w 177942"/>
                        <a:gd name="connsiteY0" fmla="*/ 19431 h 225259"/>
                        <a:gd name="connsiteX1" fmla="*/ 53799 w 177942"/>
                        <a:gd name="connsiteY1" fmla="*/ 0 h 225259"/>
                        <a:gd name="connsiteX2" fmla="*/ 104774 w 177942"/>
                        <a:gd name="connsiteY2" fmla="*/ 143256 h 225259"/>
                        <a:gd name="connsiteX3" fmla="*/ 146049 w 177942"/>
                        <a:gd name="connsiteY3" fmla="*/ 225259 h 225259"/>
                        <a:gd name="connsiteX4" fmla="*/ 6349 w 177942"/>
                        <a:gd name="connsiteY4" fmla="*/ 225259 h 225259"/>
                        <a:gd name="connsiteX5" fmla="*/ 6349 w 177942"/>
                        <a:gd name="connsiteY5" fmla="*/ 19431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70110 w 241703"/>
                        <a:gd name="connsiteY4" fmla="*/ 225259 h 225259"/>
                        <a:gd name="connsiteX5" fmla="*/ 0 w 241703"/>
                        <a:gd name="connsiteY5" fmla="*/ 7287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0 w 241703"/>
                        <a:gd name="connsiteY4" fmla="*/ 7287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0 w 241703"/>
                        <a:gd name="connsiteY4" fmla="*/ 7287 h 225259"/>
                        <a:gd name="connsiteX0" fmla="*/ 0 w 241703"/>
                        <a:gd name="connsiteY0" fmla="*/ 7287 h 225713"/>
                        <a:gd name="connsiteX1" fmla="*/ 117560 w 241703"/>
                        <a:gd name="connsiteY1" fmla="*/ 0 h 225713"/>
                        <a:gd name="connsiteX2" fmla="*/ 168535 w 241703"/>
                        <a:gd name="connsiteY2" fmla="*/ 143256 h 225713"/>
                        <a:gd name="connsiteX3" fmla="*/ 209810 w 241703"/>
                        <a:gd name="connsiteY3" fmla="*/ 225259 h 225713"/>
                        <a:gd name="connsiteX4" fmla="*/ 0 w 241703"/>
                        <a:gd name="connsiteY4" fmla="*/ 7287 h 225713"/>
                        <a:gd name="connsiteX0" fmla="*/ 0 w 241703"/>
                        <a:gd name="connsiteY0" fmla="*/ 17002 h 235428"/>
                        <a:gd name="connsiteX1" fmla="*/ 95420 w 241703"/>
                        <a:gd name="connsiteY1" fmla="*/ 0 h 235428"/>
                        <a:gd name="connsiteX2" fmla="*/ 168535 w 241703"/>
                        <a:gd name="connsiteY2" fmla="*/ 152971 h 235428"/>
                        <a:gd name="connsiteX3" fmla="*/ 209810 w 241703"/>
                        <a:gd name="connsiteY3" fmla="*/ 234974 h 235428"/>
                        <a:gd name="connsiteX4" fmla="*/ 0 w 241703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47095" h="235428">
                          <a:moveTo>
                            <a:pt x="0" y="17002"/>
                          </a:moveTo>
                          <a:cubicBezTo>
                            <a:pt x="46567" y="17002"/>
                            <a:pt x="48853" y="0"/>
                            <a:pt x="95420" y="0"/>
                          </a:cubicBezTo>
                          <a:cubicBezTo>
                            <a:pt x="224887" y="19468"/>
                            <a:pt x="191818" y="118358"/>
                            <a:pt x="168535" y="152971"/>
                          </a:cubicBezTo>
                          <a:cubicBezTo>
                            <a:pt x="287068" y="180305"/>
                            <a:pt x="245737" y="240707"/>
                            <a:pt x="209810" y="234974"/>
                          </a:cubicBezTo>
                          <a:cubicBezTo>
                            <a:pt x="88213" y="244898"/>
                            <a:pt x="69937" y="89659"/>
                            <a:pt x="0" y="1700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" name="Freeform: Shape 170">
                      <a:extLst>
                        <a:ext uri="{FF2B5EF4-FFF2-40B4-BE49-F238E27FC236}">
                          <a16:creationId xmlns:a16="http://schemas.microsoft.com/office/drawing/2014/main" id="{1FE7F464-8ED0-4E9A-BFA0-88B82136BF13}"/>
                        </a:ext>
                      </a:extLst>
                    </p:cNvPr>
                    <p:cNvSpPr/>
                    <p:nvPr/>
                  </p:nvSpPr>
                  <p:spPr>
                    <a:xfrm rot="757088">
                      <a:off x="2576561" y="6292600"/>
                      <a:ext cx="585204" cy="658114"/>
                    </a:xfrm>
                    <a:custGeom>
                      <a:avLst/>
                      <a:gdLst>
                        <a:gd name="connsiteX0" fmla="*/ 544806 w 547593"/>
                        <a:gd name="connsiteY0" fmla="*/ 6163 h 658113"/>
                        <a:gd name="connsiteX1" fmla="*/ 547593 w 547593"/>
                        <a:gd name="connsiteY1" fmla="*/ 68313 h 658113"/>
                        <a:gd name="connsiteX2" fmla="*/ 280585 w 547593"/>
                        <a:gd name="connsiteY2" fmla="*/ 630761 h 658113"/>
                        <a:gd name="connsiteX3" fmla="*/ 96881 w 547593"/>
                        <a:gd name="connsiteY3" fmla="*/ 133054 h 658113"/>
                        <a:gd name="connsiteX4" fmla="*/ 137883 w 547593"/>
                        <a:gd name="connsiteY4" fmla="*/ 79265 h 658113"/>
                        <a:gd name="connsiteX5" fmla="*/ 228091 w 547593"/>
                        <a:gd name="connsiteY5" fmla="*/ 39537 h 658113"/>
                        <a:gd name="connsiteX6" fmla="*/ 469458 w 547593"/>
                        <a:gd name="connsiteY6" fmla="*/ 0 h 658113"/>
                        <a:gd name="connsiteX7" fmla="*/ 544806 w 547593"/>
                        <a:gd name="connsiteY7" fmla="*/ 6163 h 6581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47593" h="658113">
                          <a:moveTo>
                            <a:pt x="544806" y="6163"/>
                          </a:moveTo>
                          <a:lnTo>
                            <a:pt x="547593" y="68313"/>
                          </a:lnTo>
                          <a:cubicBezTo>
                            <a:pt x="534170" y="358011"/>
                            <a:pt x="348275" y="607061"/>
                            <a:pt x="280585" y="630761"/>
                          </a:cubicBezTo>
                          <a:cubicBezTo>
                            <a:pt x="168731" y="739045"/>
                            <a:pt x="-162511" y="516151"/>
                            <a:pt x="96881" y="133054"/>
                          </a:cubicBezTo>
                          <a:lnTo>
                            <a:pt x="137883" y="79265"/>
                          </a:lnTo>
                          <a:lnTo>
                            <a:pt x="228091" y="39537"/>
                          </a:lnTo>
                          <a:cubicBezTo>
                            <a:pt x="302278" y="14078"/>
                            <a:pt x="383841" y="0"/>
                            <a:pt x="469458" y="0"/>
                          </a:cubicBezTo>
                          <a:lnTo>
                            <a:pt x="544806" y="6163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2" name="Rectangle 19">
                      <a:extLst>
                        <a:ext uri="{FF2B5EF4-FFF2-40B4-BE49-F238E27FC236}">
                          <a16:creationId xmlns:a16="http://schemas.microsoft.com/office/drawing/2014/main" id="{20798C52-A018-4025-B36D-F93B5614BADD}"/>
                        </a:ext>
                      </a:extLst>
                    </p:cNvPr>
                    <p:cNvSpPr/>
                    <p:nvPr/>
                  </p:nvSpPr>
                  <p:spPr>
                    <a:xfrm rot="4293422" flipH="1">
                      <a:off x="5799208" y="3566204"/>
                      <a:ext cx="1399903" cy="2707828"/>
                    </a:xfrm>
                    <a:custGeom>
                      <a:avLst/>
                      <a:gdLst>
                        <a:gd name="connsiteX0" fmla="*/ 0 w 288784"/>
                        <a:gd name="connsiteY0" fmla="*/ 0 h 587722"/>
                        <a:gd name="connsiteX1" fmla="*/ 288784 w 288784"/>
                        <a:gd name="connsiteY1" fmla="*/ 0 h 587722"/>
                        <a:gd name="connsiteX2" fmla="*/ 288784 w 288784"/>
                        <a:gd name="connsiteY2" fmla="*/ 587722 h 587722"/>
                        <a:gd name="connsiteX3" fmla="*/ 0 w 288784"/>
                        <a:gd name="connsiteY3" fmla="*/ 587722 h 587722"/>
                        <a:gd name="connsiteX4" fmla="*/ 0 w 288784"/>
                        <a:gd name="connsiteY4" fmla="*/ 0 h 587722"/>
                        <a:gd name="connsiteX0" fmla="*/ 0 w 288784"/>
                        <a:gd name="connsiteY0" fmla="*/ 0 h 587722"/>
                        <a:gd name="connsiteX1" fmla="*/ 288784 w 288784"/>
                        <a:gd name="connsiteY1" fmla="*/ 0 h 587722"/>
                        <a:gd name="connsiteX2" fmla="*/ 288784 w 288784"/>
                        <a:gd name="connsiteY2" fmla="*/ 587722 h 587722"/>
                        <a:gd name="connsiteX3" fmla="*/ 44450 w 288784"/>
                        <a:gd name="connsiteY3" fmla="*/ 463897 h 587722"/>
                        <a:gd name="connsiteX4" fmla="*/ 0 w 288784"/>
                        <a:gd name="connsiteY4" fmla="*/ 0 h 587722"/>
                        <a:gd name="connsiteX0" fmla="*/ 0 w 288784"/>
                        <a:gd name="connsiteY0" fmla="*/ 0 h 588918"/>
                        <a:gd name="connsiteX1" fmla="*/ 288784 w 288784"/>
                        <a:gd name="connsiteY1" fmla="*/ 0 h 588918"/>
                        <a:gd name="connsiteX2" fmla="*/ 288784 w 288784"/>
                        <a:gd name="connsiteY2" fmla="*/ 587722 h 588918"/>
                        <a:gd name="connsiteX3" fmla="*/ 44450 w 288784"/>
                        <a:gd name="connsiteY3" fmla="*/ 463897 h 588918"/>
                        <a:gd name="connsiteX4" fmla="*/ 0 w 288784"/>
                        <a:gd name="connsiteY4" fmla="*/ 0 h 588918"/>
                        <a:gd name="connsiteX0" fmla="*/ 0 w 288784"/>
                        <a:gd name="connsiteY0" fmla="*/ 0 h 611638"/>
                        <a:gd name="connsiteX1" fmla="*/ 288784 w 288784"/>
                        <a:gd name="connsiteY1" fmla="*/ 0 h 611638"/>
                        <a:gd name="connsiteX2" fmla="*/ 288784 w 288784"/>
                        <a:gd name="connsiteY2" fmla="*/ 587722 h 611638"/>
                        <a:gd name="connsiteX3" fmla="*/ 44450 w 288784"/>
                        <a:gd name="connsiteY3" fmla="*/ 463897 h 611638"/>
                        <a:gd name="connsiteX4" fmla="*/ 0 w 288784"/>
                        <a:gd name="connsiteY4" fmla="*/ 0 h 611638"/>
                        <a:gd name="connsiteX0" fmla="*/ 0 w 288784"/>
                        <a:gd name="connsiteY0" fmla="*/ 0 h 598672"/>
                        <a:gd name="connsiteX1" fmla="*/ 288784 w 288784"/>
                        <a:gd name="connsiteY1" fmla="*/ 0 h 598672"/>
                        <a:gd name="connsiteX2" fmla="*/ 288784 w 288784"/>
                        <a:gd name="connsiteY2" fmla="*/ 587722 h 598672"/>
                        <a:gd name="connsiteX3" fmla="*/ 44450 w 288784"/>
                        <a:gd name="connsiteY3" fmla="*/ 463897 h 598672"/>
                        <a:gd name="connsiteX4" fmla="*/ 0 w 288784"/>
                        <a:gd name="connsiteY4" fmla="*/ 0 h 598672"/>
                        <a:gd name="connsiteX0" fmla="*/ 0 w 288784"/>
                        <a:gd name="connsiteY0" fmla="*/ 0 h 598672"/>
                        <a:gd name="connsiteX1" fmla="*/ 288784 w 288784"/>
                        <a:gd name="connsiteY1" fmla="*/ 0 h 598672"/>
                        <a:gd name="connsiteX2" fmla="*/ 288784 w 288784"/>
                        <a:gd name="connsiteY2" fmla="*/ 587722 h 598672"/>
                        <a:gd name="connsiteX3" fmla="*/ 44450 w 288784"/>
                        <a:gd name="connsiteY3" fmla="*/ 463897 h 598672"/>
                        <a:gd name="connsiteX4" fmla="*/ 95250 w 288784"/>
                        <a:gd name="connsiteY4" fmla="*/ 88900 h 598672"/>
                        <a:gd name="connsiteX5" fmla="*/ 0 w 288784"/>
                        <a:gd name="connsiteY5" fmla="*/ 0 h 598672"/>
                        <a:gd name="connsiteX0" fmla="*/ 0 w 288784"/>
                        <a:gd name="connsiteY0" fmla="*/ 0 h 598672"/>
                        <a:gd name="connsiteX1" fmla="*/ 288784 w 288784"/>
                        <a:gd name="connsiteY1" fmla="*/ 0 h 598672"/>
                        <a:gd name="connsiteX2" fmla="*/ 288784 w 288784"/>
                        <a:gd name="connsiteY2" fmla="*/ 587722 h 598672"/>
                        <a:gd name="connsiteX3" fmla="*/ 44450 w 288784"/>
                        <a:gd name="connsiteY3" fmla="*/ 463897 h 598672"/>
                        <a:gd name="connsiteX4" fmla="*/ 95250 w 288784"/>
                        <a:gd name="connsiteY4" fmla="*/ 88900 h 598672"/>
                        <a:gd name="connsiteX5" fmla="*/ 0 w 288784"/>
                        <a:gd name="connsiteY5" fmla="*/ 0 h 598672"/>
                        <a:gd name="connsiteX0" fmla="*/ 0 w 288784"/>
                        <a:gd name="connsiteY0" fmla="*/ 0 h 598672"/>
                        <a:gd name="connsiteX1" fmla="*/ 288784 w 288784"/>
                        <a:gd name="connsiteY1" fmla="*/ 0 h 598672"/>
                        <a:gd name="connsiteX2" fmla="*/ 288784 w 288784"/>
                        <a:gd name="connsiteY2" fmla="*/ 587722 h 598672"/>
                        <a:gd name="connsiteX3" fmla="*/ 44450 w 288784"/>
                        <a:gd name="connsiteY3" fmla="*/ 463897 h 598672"/>
                        <a:gd name="connsiteX4" fmla="*/ 95250 w 288784"/>
                        <a:gd name="connsiteY4" fmla="*/ 88900 h 598672"/>
                        <a:gd name="connsiteX5" fmla="*/ 0 w 288784"/>
                        <a:gd name="connsiteY5" fmla="*/ 0 h 598672"/>
                        <a:gd name="connsiteX0" fmla="*/ 0 w 288784"/>
                        <a:gd name="connsiteY0" fmla="*/ 0 h 598672"/>
                        <a:gd name="connsiteX1" fmla="*/ 288784 w 288784"/>
                        <a:gd name="connsiteY1" fmla="*/ 0 h 598672"/>
                        <a:gd name="connsiteX2" fmla="*/ 288784 w 288784"/>
                        <a:gd name="connsiteY2" fmla="*/ 587722 h 598672"/>
                        <a:gd name="connsiteX3" fmla="*/ 44450 w 288784"/>
                        <a:gd name="connsiteY3" fmla="*/ 463897 h 598672"/>
                        <a:gd name="connsiteX4" fmla="*/ 95250 w 288784"/>
                        <a:gd name="connsiteY4" fmla="*/ 88900 h 598672"/>
                        <a:gd name="connsiteX5" fmla="*/ 0 w 288784"/>
                        <a:gd name="connsiteY5" fmla="*/ 0 h 598672"/>
                        <a:gd name="connsiteX0" fmla="*/ 0 w 298309"/>
                        <a:gd name="connsiteY0" fmla="*/ 0 h 608197"/>
                        <a:gd name="connsiteX1" fmla="*/ 298309 w 298309"/>
                        <a:gd name="connsiteY1" fmla="*/ 9525 h 608197"/>
                        <a:gd name="connsiteX2" fmla="*/ 298309 w 298309"/>
                        <a:gd name="connsiteY2" fmla="*/ 597247 h 608197"/>
                        <a:gd name="connsiteX3" fmla="*/ 53975 w 298309"/>
                        <a:gd name="connsiteY3" fmla="*/ 473422 h 608197"/>
                        <a:gd name="connsiteX4" fmla="*/ 104775 w 298309"/>
                        <a:gd name="connsiteY4" fmla="*/ 98425 h 608197"/>
                        <a:gd name="connsiteX5" fmla="*/ 0 w 298309"/>
                        <a:gd name="connsiteY5" fmla="*/ 0 h 608197"/>
                        <a:gd name="connsiteX0" fmla="*/ 86841 w 385150"/>
                        <a:gd name="connsiteY0" fmla="*/ 0 h 608197"/>
                        <a:gd name="connsiteX1" fmla="*/ 385150 w 385150"/>
                        <a:gd name="connsiteY1" fmla="*/ 9525 h 608197"/>
                        <a:gd name="connsiteX2" fmla="*/ 385150 w 385150"/>
                        <a:gd name="connsiteY2" fmla="*/ 597247 h 608197"/>
                        <a:gd name="connsiteX3" fmla="*/ 140816 w 385150"/>
                        <a:gd name="connsiteY3" fmla="*/ 473422 h 608197"/>
                        <a:gd name="connsiteX4" fmla="*/ 191616 w 385150"/>
                        <a:gd name="connsiteY4" fmla="*/ 98425 h 608197"/>
                        <a:gd name="connsiteX5" fmla="*/ 86841 w 385150"/>
                        <a:gd name="connsiteY5" fmla="*/ 0 h 608197"/>
                        <a:gd name="connsiteX0" fmla="*/ 14553 w 312862"/>
                        <a:gd name="connsiteY0" fmla="*/ 0 h 608197"/>
                        <a:gd name="connsiteX1" fmla="*/ 312862 w 312862"/>
                        <a:gd name="connsiteY1" fmla="*/ 9525 h 608197"/>
                        <a:gd name="connsiteX2" fmla="*/ 312862 w 312862"/>
                        <a:gd name="connsiteY2" fmla="*/ 597247 h 608197"/>
                        <a:gd name="connsiteX3" fmla="*/ 68528 w 312862"/>
                        <a:gd name="connsiteY3" fmla="*/ 473422 h 608197"/>
                        <a:gd name="connsiteX4" fmla="*/ 119328 w 312862"/>
                        <a:gd name="connsiteY4" fmla="*/ 98425 h 608197"/>
                        <a:gd name="connsiteX5" fmla="*/ 59004 w 312862"/>
                        <a:gd name="connsiteY5" fmla="*/ 60326 h 608197"/>
                        <a:gd name="connsiteX6" fmla="*/ 14553 w 312862"/>
                        <a:gd name="connsiteY6" fmla="*/ 0 h 608197"/>
                        <a:gd name="connsiteX0" fmla="*/ 34996 w 333305"/>
                        <a:gd name="connsiteY0" fmla="*/ 0 h 608197"/>
                        <a:gd name="connsiteX1" fmla="*/ 333305 w 333305"/>
                        <a:gd name="connsiteY1" fmla="*/ 9525 h 608197"/>
                        <a:gd name="connsiteX2" fmla="*/ 333305 w 333305"/>
                        <a:gd name="connsiteY2" fmla="*/ 597247 h 608197"/>
                        <a:gd name="connsiteX3" fmla="*/ 88971 w 333305"/>
                        <a:gd name="connsiteY3" fmla="*/ 473422 h 608197"/>
                        <a:gd name="connsiteX4" fmla="*/ 139771 w 333305"/>
                        <a:gd name="connsiteY4" fmla="*/ 98425 h 608197"/>
                        <a:gd name="connsiteX5" fmla="*/ 79447 w 333305"/>
                        <a:gd name="connsiteY5" fmla="*/ 60326 h 608197"/>
                        <a:gd name="connsiteX6" fmla="*/ 34996 w 333305"/>
                        <a:gd name="connsiteY6" fmla="*/ 0 h 608197"/>
                        <a:gd name="connsiteX0" fmla="*/ 80411 w 378720"/>
                        <a:gd name="connsiteY0" fmla="*/ 0 h 608197"/>
                        <a:gd name="connsiteX1" fmla="*/ 378720 w 378720"/>
                        <a:gd name="connsiteY1" fmla="*/ 9525 h 608197"/>
                        <a:gd name="connsiteX2" fmla="*/ 378720 w 378720"/>
                        <a:gd name="connsiteY2" fmla="*/ 597247 h 608197"/>
                        <a:gd name="connsiteX3" fmla="*/ 134386 w 378720"/>
                        <a:gd name="connsiteY3" fmla="*/ 473422 h 608197"/>
                        <a:gd name="connsiteX4" fmla="*/ 185186 w 378720"/>
                        <a:gd name="connsiteY4" fmla="*/ 98425 h 608197"/>
                        <a:gd name="connsiteX5" fmla="*/ 124862 w 378720"/>
                        <a:gd name="connsiteY5" fmla="*/ 60326 h 608197"/>
                        <a:gd name="connsiteX6" fmla="*/ 1038 w 378720"/>
                        <a:gd name="connsiteY6" fmla="*/ 136526 h 608197"/>
                        <a:gd name="connsiteX7" fmla="*/ 80411 w 378720"/>
                        <a:gd name="connsiteY7" fmla="*/ 0 h 608197"/>
                        <a:gd name="connsiteX0" fmla="*/ 50900 w 349209"/>
                        <a:gd name="connsiteY0" fmla="*/ 0 h 608197"/>
                        <a:gd name="connsiteX1" fmla="*/ 349209 w 349209"/>
                        <a:gd name="connsiteY1" fmla="*/ 9525 h 608197"/>
                        <a:gd name="connsiteX2" fmla="*/ 349209 w 349209"/>
                        <a:gd name="connsiteY2" fmla="*/ 597247 h 608197"/>
                        <a:gd name="connsiteX3" fmla="*/ 104875 w 349209"/>
                        <a:gd name="connsiteY3" fmla="*/ 473422 h 608197"/>
                        <a:gd name="connsiteX4" fmla="*/ 155675 w 349209"/>
                        <a:gd name="connsiteY4" fmla="*/ 98425 h 608197"/>
                        <a:gd name="connsiteX5" fmla="*/ 95351 w 349209"/>
                        <a:gd name="connsiteY5" fmla="*/ 60326 h 608197"/>
                        <a:gd name="connsiteX6" fmla="*/ 3277 w 349209"/>
                        <a:gd name="connsiteY6" fmla="*/ 146051 h 608197"/>
                        <a:gd name="connsiteX7" fmla="*/ 50900 w 349209"/>
                        <a:gd name="connsiteY7" fmla="*/ 0 h 608197"/>
                        <a:gd name="connsiteX0" fmla="*/ 92866 w 391175"/>
                        <a:gd name="connsiteY0" fmla="*/ 0 h 608197"/>
                        <a:gd name="connsiteX1" fmla="*/ 391175 w 391175"/>
                        <a:gd name="connsiteY1" fmla="*/ 9525 h 608197"/>
                        <a:gd name="connsiteX2" fmla="*/ 391175 w 391175"/>
                        <a:gd name="connsiteY2" fmla="*/ 597247 h 608197"/>
                        <a:gd name="connsiteX3" fmla="*/ 146841 w 391175"/>
                        <a:gd name="connsiteY3" fmla="*/ 473422 h 608197"/>
                        <a:gd name="connsiteX4" fmla="*/ 197641 w 391175"/>
                        <a:gd name="connsiteY4" fmla="*/ 98425 h 608197"/>
                        <a:gd name="connsiteX5" fmla="*/ 137317 w 391175"/>
                        <a:gd name="connsiteY5" fmla="*/ 60326 h 608197"/>
                        <a:gd name="connsiteX6" fmla="*/ 793 w 391175"/>
                        <a:gd name="connsiteY6" fmla="*/ 123826 h 608197"/>
                        <a:gd name="connsiteX7" fmla="*/ 92866 w 391175"/>
                        <a:gd name="connsiteY7" fmla="*/ 0 h 608197"/>
                        <a:gd name="connsiteX0" fmla="*/ 71189 w 369498"/>
                        <a:gd name="connsiteY0" fmla="*/ 0 h 608197"/>
                        <a:gd name="connsiteX1" fmla="*/ 369498 w 369498"/>
                        <a:gd name="connsiteY1" fmla="*/ 9525 h 608197"/>
                        <a:gd name="connsiteX2" fmla="*/ 369498 w 369498"/>
                        <a:gd name="connsiteY2" fmla="*/ 597247 h 608197"/>
                        <a:gd name="connsiteX3" fmla="*/ 125164 w 369498"/>
                        <a:gd name="connsiteY3" fmla="*/ 473422 h 608197"/>
                        <a:gd name="connsiteX4" fmla="*/ 175964 w 369498"/>
                        <a:gd name="connsiteY4" fmla="*/ 98425 h 608197"/>
                        <a:gd name="connsiteX5" fmla="*/ 115640 w 369498"/>
                        <a:gd name="connsiteY5" fmla="*/ 60326 h 608197"/>
                        <a:gd name="connsiteX6" fmla="*/ 1341 w 369498"/>
                        <a:gd name="connsiteY6" fmla="*/ 133351 h 608197"/>
                        <a:gd name="connsiteX7" fmla="*/ 71189 w 369498"/>
                        <a:gd name="connsiteY7" fmla="*/ 0 h 608197"/>
                        <a:gd name="connsiteX0" fmla="*/ 71189 w 369498"/>
                        <a:gd name="connsiteY0" fmla="*/ 0 h 608197"/>
                        <a:gd name="connsiteX1" fmla="*/ 252023 w 369498"/>
                        <a:gd name="connsiteY1" fmla="*/ 107950 h 608197"/>
                        <a:gd name="connsiteX2" fmla="*/ 369498 w 369498"/>
                        <a:gd name="connsiteY2" fmla="*/ 597247 h 608197"/>
                        <a:gd name="connsiteX3" fmla="*/ 125164 w 369498"/>
                        <a:gd name="connsiteY3" fmla="*/ 473422 h 608197"/>
                        <a:gd name="connsiteX4" fmla="*/ 175964 w 369498"/>
                        <a:gd name="connsiteY4" fmla="*/ 98425 h 608197"/>
                        <a:gd name="connsiteX5" fmla="*/ 115640 w 369498"/>
                        <a:gd name="connsiteY5" fmla="*/ 60326 h 608197"/>
                        <a:gd name="connsiteX6" fmla="*/ 1341 w 369498"/>
                        <a:gd name="connsiteY6" fmla="*/ 133351 h 608197"/>
                        <a:gd name="connsiteX7" fmla="*/ 71189 w 369498"/>
                        <a:gd name="connsiteY7" fmla="*/ 0 h 608197"/>
                        <a:gd name="connsiteX0" fmla="*/ 71189 w 369498"/>
                        <a:gd name="connsiteY0" fmla="*/ 8177 h 616374"/>
                        <a:gd name="connsiteX1" fmla="*/ 252023 w 369498"/>
                        <a:gd name="connsiteY1" fmla="*/ 116127 h 616374"/>
                        <a:gd name="connsiteX2" fmla="*/ 369498 w 369498"/>
                        <a:gd name="connsiteY2" fmla="*/ 605424 h 616374"/>
                        <a:gd name="connsiteX3" fmla="*/ 125164 w 369498"/>
                        <a:gd name="connsiteY3" fmla="*/ 481599 h 616374"/>
                        <a:gd name="connsiteX4" fmla="*/ 175964 w 369498"/>
                        <a:gd name="connsiteY4" fmla="*/ 106602 h 616374"/>
                        <a:gd name="connsiteX5" fmla="*/ 115640 w 369498"/>
                        <a:gd name="connsiteY5" fmla="*/ 68503 h 616374"/>
                        <a:gd name="connsiteX6" fmla="*/ 1341 w 369498"/>
                        <a:gd name="connsiteY6" fmla="*/ 141528 h 616374"/>
                        <a:gd name="connsiteX7" fmla="*/ 71189 w 369498"/>
                        <a:gd name="connsiteY7" fmla="*/ 8177 h 616374"/>
                        <a:gd name="connsiteX0" fmla="*/ 71189 w 369498"/>
                        <a:gd name="connsiteY0" fmla="*/ 8177 h 616374"/>
                        <a:gd name="connsiteX1" fmla="*/ 252023 w 369498"/>
                        <a:gd name="connsiteY1" fmla="*/ 116127 h 616374"/>
                        <a:gd name="connsiteX2" fmla="*/ 369498 w 369498"/>
                        <a:gd name="connsiteY2" fmla="*/ 605424 h 616374"/>
                        <a:gd name="connsiteX3" fmla="*/ 125164 w 369498"/>
                        <a:gd name="connsiteY3" fmla="*/ 481599 h 616374"/>
                        <a:gd name="connsiteX4" fmla="*/ 175964 w 369498"/>
                        <a:gd name="connsiteY4" fmla="*/ 106602 h 616374"/>
                        <a:gd name="connsiteX5" fmla="*/ 115640 w 369498"/>
                        <a:gd name="connsiteY5" fmla="*/ 68503 h 616374"/>
                        <a:gd name="connsiteX6" fmla="*/ 1341 w 369498"/>
                        <a:gd name="connsiteY6" fmla="*/ 141528 h 616374"/>
                        <a:gd name="connsiteX7" fmla="*/ 71189 w 369498"/>
                        <a:gd name="connsiteY7" fmla="*/ 8177 h 616374"/>
                        <a:gd name="connsiteX0" fmla="*/ 71189 w 369498"/>
                        <a:gd name="connsiteY0" fmla="*/ 24857 h 633054"/>
                        <a:gd name="connsiteX1" fmla="*/ 252023 w 369498"/>
                        <a:gd name="connsiteY1" fmla="*/ 132807 h 633054"/>
                        <a:gd name="connsiteX2" fmla="*/ 369498 w 369498"/>
                        <a:gd name="connsiteY2" fmla="*/ 622104 h 633054"/>
                        <a:gd name="connsiteX3" fmla="*/ 125164 w 369498"/>
                        <a:gd name="connsiteY3" fmla="*/ 498279 h 633054"/>
                        <a:gd name="connsiteX4" fmla="*/ 175964 w 369498"/>
                        <a:gd name="connsiteY4" fmla="*/ 123282 h 633054"/>
                        <a:gd name="connsiteX5" fmla="*/ 115640 w 369498"/>
                        <a:gd name="connsiteY5" fmla="*/ 85183 h 633054"/>
                        <a:gd name="connsiteX6" fmla="*/ 1341 w 369498"/>
                        <a:gd name="connsiteY6" fmla="*/ 158208 h 633054"/>
                        <a:gd name="connsiteX7" fmla="*/ 71189 w 369498"/>
                        <a:gd name="connsiteY7" fmla="*/ 24857 h 633054"/>
                        <a:gd name="connsiteX0" fmla="*/ 71189 w 369498"/>
                        <a:gd name="connsiteY0" fmla="*/ 17472 h 625669"/>
                        <a:gd name="connsiteX1" fmla="*/ 252023 w 369498"/>
                        <a:gd name="connsiteY1" fmla="*/ 125422 h 625669"/>
                        <a:gd name="connsiteX2" fmla="*/ 369498 w 369498"/>
                        <a:gd name="connsiteY2" fmla="*/ 614719 h 625669"/>
                        <a:gd name="connsiteX3" fmla="*/ 125164 w 369498"/>
                        <a:gd name="connsiteY3" fmla="*/ 490894 h 625669"/>
                        <a:gd name="connsiteX4" fmla="*/ 175964 w 369498"/>
                        <a:gd name="connsiteY4" fmla="*/ 115897 h 625669"/>
                        <a:gd name="connsiteX5" fmla="*/ 115640 w 369498"/>
                        <a:gd name="connsiteY5" fmla="*/ 77798 h 625669"/>
                        <a:gd name="connsiteX6" fmla="*/ 1341 w 369498"/>
                        <a:gd name="connsiteY6" fmla="*/ 150823 h 625669"/>
                        <a:gd name="connsiteX7" fmla="*/ 71189 w 369498"/>
                        <a:gd name="connsiteY7" fmla="*/ 17472 h 625669"/>
                        <a:gd name="connsiteX0" fmla="*/ 71189 w 369498"/>
                        <a:gd name="connsiteY0" fmla="*/ 8473 h 616670"/>
                        <a:gd name="connsiteX1" fmla="*/ 252023 w 369498"/>
                        <a:gd name="connsiteY1" fmla="*/ 116423 h 616670"/>
                        <a:gd name="connsiteX2" fmla="*/ 369498 w 369498"/>
                        <a:gd name="connsiteY2" fmla="*/ 605720 h 616670"/>
                        <a:gd name="connsiteX3" fmla="*/ 125164 w 369498"/>
                        <a:gd name="connsiteY3" fmla="*/ 481895 h 616670"/>
                        <a:gd name="connsiteX4" fmla="*/ 175964 w 369498"/>
                        <a:gd name="connsiteY4" fmla="*/ 106898 h 616670"/>
                        <a:gd name="connsiteX5" fmla="*/ 115640 w 369498"/>
                        <a:gd name="connsiteY5" fmla="*/ 68799 h 616670"/>
                        <a:gd name="connsiteX6" fmla="*/ 1341 w 369498"/>
                        <a:gd name="connsiteY6" fmla="*/ 141824 h 616670"/>
                        <a:gd name="connsiteX7" fmla="*/ 71189 w 369498"/>
                        <a:gd name="connsiteY7" fmla="*/ 8473 h 616670"/>
                        <a:gd name="connsiteX0" fmla="*/ 71189 w 369498"/>
                        <a:gd name="connsiteY0" fmla="*/ 5389 h 613586"/>
                        <a:gd name="connsiteX1" fmla="*/ 252023 w 369498"/>
                        <a:gd name="connsiteY1" fmla="*/ 113339 h 613586"/>
                        <a:gd name="connsiteX2" fmla="*/ 369498 w 369498"/>
                        <a:gd name="connsiteY2" fmla="*/ 602636 h 613586"/>
                        <a:gd name="connsiteX3" fmla="*/ 125164 w 369498"/>
                        <a:gd name="connsiteY3" fmla="*/ 478811 h 613586"/>
                        <a:gd name="connsiteX4" fmla="*/ 175964 w 369498"/>
                        <a:gd name="connsiteY4" fmla="*/ 103814 h 613586"/>
                        <a:gd name="connsiteX5" fmla="*/ 115640 w 369498"/>
                        <a:gd name="connsiteY5" fmla="*/ 65715 h 613586"/>
                        <a:gd name="connsiteX6" fmla="*/ 1341 w 369498"/>
                        <a:gd name="connsiteY6" fmla="*/ 138740 h 613586"/>
                        <a:gd name="connsiteX7" fmla="*/ 71189 w 369498"/>
                        <a:gd name="connsiteY7" fmla="*/ 5389 h 613586"/>
                        <a:gd name="connsiteX0" fmla="*/ 71189 w 369498"/>
                        <a:gd name="connsiteY0" fmla="*/ 5389 h 613586"/>
                        <a:gd name="connsiteX1" fmla="*/ 252023 w 369498"/>
                        <a:gd name="connsiteY1" fmla="*/ 113339 h 613586"/>
                        <a:gd name="connsiteX2" fmla="*/ 369498 w 369498"/>
                        <a:gd name="connsiteY2" fmla="*/ 602636 h 613586"/>
                        <a:gd name="connsiteX3" fmla="*/ 125164 w 369498"/>
                        <a:gd name="connsiteY3" fmla="*/ 478811 h 613586"/>
                        <a:gd name="connsiteX4" fmla="*/ 175964 w 369498"/>
                        <a:gd name="connsiteY4" fmla="*/ 103814 h 613586"/>
                        <a:gd name="connsiteX5" fmla="*/ 115640 w 369498"/>
                        <a:gd name="connsiteY5" fmla="*/ 65715 h 613586"/>
                        <a:gd name="connsiteX6" fmla="*/ 1341 w 369498"/>
                        <a:gd name="connsiteY6" fmla="*/ 138740 h 613586"/>
                        <a:gd name="connsiteX7" fmla="*/ 71189 w 369498"/>
                        <a:gd name="connsiteY7" fmla="*/ 5389 h 613586"/>
                        <a:gd name="connsiteX0" fmla="*/ 71189 w 369498"/>
                        <a:gd name="connsiteY0" fmla="*/ 5389 h 613586"/>
                        <a:gd name="connsiteX1" fmla="*/ 252023 w 369498"/>
                        <a:gd name="connsiteY1" fmla="*/ 113339 h 613586"/>
                        <a:gd name="connsiteX2" fmla="*/ 369498 w 369498"/>
                        <a:gd name="connsiteY2" fmla="*/ 602636 h 613586"/>
                        <a:gd name="connsiteX3" fmla="*/ 125164 w 369498"/>
                        <a:gd name="connsiteY3" fmla="*/ 478811 h 613586"/>
                        <a:gd name="connsiteX4" fmla="*/ 175964 w 369498"/>
                        <a:gd name="connsiteY4" fmla="*/ 103814 h 613586"/>
                        <a:gd name="connsiteX5" fmla="*/ 115640 w 369498"/>
                        <a:gd name="connsiteY5" fmla="*/ 65715 h 613586"/>
                        <a:gd name="connsiteX6" fmla="*/ 1341 w 369498"/>
                        <a:gd name="connsiteY6" fmla="*/ 138740 h 613586"/>
                        <a:gd name="connsiteX7" fmla="*/ 71189 w 369498"/>
                        <a:gd name="connsiteY7" fmla="*/ 5389 h 613586"/>
                        <a:gd name="connsiteX0" fmla="*/ 71189 w 398073"/>
                        <a:gd name="connsiteY0" fmla="*/ 5389 h 613586"/>
                        <a:gd name="connsiteX1" fmla="*/ 252023 w 398073"/>
                        <a:gd name="connsiteY1" fmla="*/ 113339 h 613586"/>
                        <a:gd name="connsiteX2" fmla="*/ 398073 w 398073"/>
                        <a:gd name="connsiteY2" fmla="*/ 602636 h 613586"/>
                        <a:gd name="connsiteX3" fmla="*/ 125164 w 398073"/>
                        <a:gd name="connsiteY3" fmla="*/ 478811 h 613586"/>
                        <a:gd name="connsiteX4" fmla="*/ 175964 w 398073"/>
                        <a:gd name="connsiteY4" fmla="*/ 103814 h 613586"/>
                        <a:gd name="connsiteX5" fmla="*/ 115640 w 398073"/>
                        <a:gd name="connsiteY5" fmla="*/ 65715 h 613586"/>
                        <a:gd name="connsiteX6" fmla="*/ 1341 w 398073"/>
                        <a:gd name="connsiteY6" fmla="*/ 138740 h 613586"/>
                        <a:gd name="connsiteX7" fmla="*/ 71189 w 398073"/>
                        <a:gd name="connsiteY7" fmla="*/ 5389 h 613586"/>
                        <a:gd name="connsiteX0" fmla="*/ 71189 w 398073"/>
                        <a:gd name="connsiteY0" fmla="*/ 5389 h 613586"/>
                        <a:gd name="connsiteX1" fmla="*/ 252023 w 398073"/>
                        <a:gd name="connsiteY1" fmla="*/ 113339 h 613586"/>
                        <a:gd name="connsiteX2" fmla="*/ 398073 w 398073"/>
                        <a:gd name="connsiteY2" fmla="*/ 602636 h 613586"/>
                        <a:gd name="connsiteX3" fmla="*/ 125164 w 398073"/>
                        <a:gd name="connsiteY3" fmla="*/ 478811 h 613586"/>
                        <a:gd name="connsiteX4" fmla="*/ 175964 w 398073"/>
                        <a:gd name="connsiteY4" fmla="*/ 103814 h 613586"/>
                        <a:gd name="connsiteX5" fmla="*/ 99765 w 398073"/>
                        <a:gd name="connsiteY5" fmla="*/ 65715 h 613586"/>
                        <a:gd name="connsiteX6" fmla="*/ 1341 w 398073"/>
                        <a:gd name="connsiteY6" fmla="*/ 138740 h 613586"/>
                        <a:gd name="connsiteX7" fmla="*/ 71189 w 398073"/>
                        <a:gd name="connsiteY7" fmla="*/ 5389 h 613586"/>
                        <a:gd name="connsiteX0" fmla="*/ 71189 w 398073"/>
                        <a:gd name="connsiteY0" fmla="*/ 5389 h 613586"/>
                        <a:gd name="connsiteX1" fmla="*/ 252023 w 398073"/>
                        <a:gd name="connsiteY1" fmla="*/ 113339 h 613586"/>
                        <a:gd name="connsiteX2" fmla="*/ 398073 w 398073"/>
                        <a:gd name="connsiteY2" fmla="*/ 602636 h 613586"/>
                        <a:gd name="connsiteX3" fmla="*/ 125164 w 398073"/>
                        <a:gd name="connsiteY3" fmla="*/ 478811 h 613586"/>
                        <a:gd name="connsiteX4" fmla="*/ 175964 w 398073"/>
                        <a:gd name="connsiteY4" fmla="*/ 103814 h 613586"/>
                        <a:gd name="connsiteX5" fmla="*/ 99765 w 398073"/>
                        <a:gd name="connsiteY5" fmla="*/ 65715 h 613586"/>
                        <a:gd name="connsiteX6" fmla="*/ 1341 w 398073"/>
                        <a:gd name="connsiteY6" fmla="*/ 138740 h 613586"/>
                        <a:gd name="connsiteX7" fmla="*/ 71189 w 398073"/>
                        <a:gd name="connsiteY7" fmla="*/ 5389 h 613586"/>
                        <a:gd name="connsiteX0" fmla="*/ 77321 w 404205"/>
                        <a:gd name="connsiteY0" fmla="*/ 5389 h 613586"/>
                        <a:gd name="connsiteX1" fmla="*/ 258155 w 404205"/>
                        <a:gd name="connsiteY1" fmla="*/ 113339 h 613586"/>
                        <a:gd name="connsiteX2" fmla="*/ 404205 w 404205"/>
                        <a:gd name="connsiteY2" fmla="*/ 602636 h 613586"/>
                        <a:gd name="connsiteX3" fmla="*/ 131296 w 404205"/>
                        <a:gd name="connsiteY3" fmla="*/ 478811 h 613586"/>
                        <a:gd name="connsiteX4" fmla="*/ 182096 w 404205"/>
                        <a:gd name="connsiteY4" fmla="*/ 103814 h 613586"/>
                        <a:gd name="connsiteX5" fmla="*/ 105897 w 404205"/>
                        <a:gd name="connsiteY5" fmla="*/ 65715 h 613586"/>
                        <a:gd name="connsiteX6" fmla="*/ 1123 w 404205"/>
                        <a:gd name="connsiteY6" fmla="*/ 138740 h 613586"/>
                        <a:gd name="connsiteX7" fmla="*/ 77321 w 404205"/>
                        <a:gd name="connsiteY7" fmla="*/ 5389 h 613586"/>
                        <a:gd name="connsiteX0" fmla="*/ 77321 w 404205"/>
                        <a:gd name="connsiteY0" fmla="*/ 5389 h 613586"/>
                        <a:gd name="connsiteX1" fmla="*/ 258155 w 404205"/>
                        <a:gd name="connsiteY1" fmla="*/ 113339 h 613586"/>
                        <a:gd name="connsiteX2" fmla="*/ 404205 w 404205"/>
                        <a:gd name="connsiteY2" fmla="*/ 602636 h 613586"/>
                        <a:gd name="connsiteX3" fmla="*/ 131296 w 404205"/>
                        <a:gd name="connsiteY3" fmla="*/ 478811 h 613586"/>
                        <a:gd name="connsiteX4" fmla="*/ 182096 w 404205"/>
                        <a:gd name="connsiteY4" fmla="*/ 103814 h 613586"/>
                        <a:gd name="connsiteX5" fmla="*/ 105897 w 404205"/>
                        <a:gd name="connsiteY5" fmla="*/ 65715 h 613586"/>
                        <a:gd name="connsiteX6" fmla="*/ 1123 w 404205"/>
                        <a:gd name="connsiteY6" fmla="*/ 138740 h 613586"/>
                        <a:gd name="connsiteX7" fmla="*/ 77321 w 404205"/>
                        <a:gd name="connsiteY7" fmla="*/ 5389 h 613586"/>
                        <a:gd name="connsiteX0" fmla="*/ 83512 w 410396"/>
                        <a:gd name="connsiteY0" fmla="*/ 5389 h 613586"/>
                        <a:gd name="connsiteX1" fmla="*/ 264346 w 410396"/>
                        <a:gd name="connsiteY1" fmla="*/ 113339 h 613586"/>
                        <a:gd name="connsiteX2" fmla="*/ 410396 w 410396"/>
                        <a:gd name="connsiteY2" fmla="*/ 602636 h 613586"/>
                        <a:gd name="connsiteX3" fmla="*/ 137487 w 410396"/>
                        <a:gd name="connsiteY3" fmla="*/ 478811 h 613586"/>
                        <a:gd name="connsiteX4" fmla="*/ 188287 w 410396"/>
                        <a:gd name="connsiteY4" fmla="*/ 103814 h 613586"/>
                        <a:gd name="connsiteX5" fmla="*/ 112088 w 410396"/>
                        <a:gd name="connsiteY5" fmla="*/ 65715 h 613586"/>
                        <a:gd name="connsiteX6" fmla="*/ 964 w 410396"/>
                        <a:gd name="connsiteY6" fmla="*/ 132390 h 613586"/>
                        <a:gd name="connsiteX7" fmla="*/ 83512 w 410396"/>
                        <a:gd name="connsiteY7" fmla="*/ 5389 h 613586"/>
                        <a:gd name="connsiteX0" fmla="*/ 83512 w 410396"/>
                        <a:gd name="connsiteY0" fmla="*/ 5389 h 613586"/>
                        <a:gd name="connsiteX1" fmla="*/ 264346 w 410396"/>
                        <a:gd name="connsiteY1" fmla="*/ 113339 h 613586"/>
                        <a:gd name="connsiteX2" fmla="*/ 410396 w 410396"/>
                        <a:gd name="connsiteY2" fmla="*/ 602636 h 613586"/>
                        <a:gd name="connsiteX3" fmla="*/ 137487 w 410396"/>
                        <a:gd name="connsiteY3" fmla="*/ 478811 h 613586"/>
                        <a:gd name="connsiteX4" fmla="*/ 188287 w 410396"/>
                        <a:gd name="connsiteY4" fmla="*/ 103814 h 613586"/>
                        <a:gd name="connsiteX5" fmla="*/ 112088 w 410396"/>
                        <a:gd name="connsiteY5" fmla="*/ 65715 h 613586"/>
                        <a:gd name="connsiteX6" fmla="*/ 964 w 410396"/>
                        <a:gd name="connsiteY6" fmla="*/ 132390 h 613586"/>
                        <a:gd name="connsiteX7" fmla="*/ 83512 w 410396"/>
                        <a:gd name="connsiteY7" fmla="*/ 5389 h 613586"/>
                        <a:gd name="connsiteX0" fmla="*/ 83512 w 410396"/>
                        <a:gd name="connsiteY0" fmla="*/ 5389 h 613586"/>
                        <a:gd name="connsiteX1" fmla="*/ 264346 w 410396"/>
                        <a:gd name="connsiteY1" fmla="*/ 113339 h 613586"/>
                        <a:gd name="connsiteX2" fmla="*/ 410396 w 410396"/>
                        <a:gd name="connsiteY2" fmla="*/ 602636 h 613586"/>
                        <a:gd name="connsiteX3" fmla="*/ 137487 w 410396"/>
                        <a:gd name="connsiteY3" fmla="*/ 478811 h 613586"/>
                        <a:gd name="connsiteX4" fmla="*/ 188287 w 410396"/>
                        <a:gd name="connsiteY4" fmla="*/ 103814 h 613586"/>
                        <a:gd name="connsiteX5" fmla="*/ 112088 w 410396"/>
                        <a:gd name="connsiteY5" fmla="*/ 65715 h 613586"/>
                        <a:gd name="connsiteX6" fmla="*/ 964 w 410396"/>
                        <a:gd name="connsiteY6" fmla="*/ 132390 h 613586"/>
                        <a:gd name="connsiteX7" fmla="*/ 83512 w 410396"/>
                        <a:gd name="connsiteY7" fmla="*/ 5389 h 613586"/>
                        <a:gd name="connsiteX0" fmla="*/ 83512 w 410396"/>
                        <a:gd name="connsiteY0" fmla="*/ 5389 h 613586"/>
                        <a:gd name="connsiteX1" fmla="*/ 264346 w 410396"/>
                        <a:gd name="connsiteY1" fmla="*/ 113339 h 613586"/>
                        <a:gd name="connsiteX2" fmla="*/ 410396 w 410396"/>
                        <a:gd name="connsiteY2" fmla="*/ 602636 h 613586"/>
                        <a:gd name="connsiteX3" fmla="*/ 137487 w 410396"/>
                        <a:gd name="connsiteY3" fmla="*/ 478811 h 613586"/>
                        <a:gd name="connsiteX4" fmla="*/ 188287 w 410396"/>
                        <a:gd name="connsiteY4" fmla="*/ 103814 h 613586"/>
                        <a:gd name="connsiteX5" fmla="*/ 112088 w 410396"/>
                        <a:gd name="connsiteY5" fmla="*/ 65715 h 613586"/>
                        <a:gd name="connsiteX6" fmla="*/ 964 w 410396"/>
                        <a:gd name="connsiteY6" fmla="*/ 132390 h 613586"/>
                        <a:gd name="connsiteX7" fmla="*/ 83512 w 410396"/>
                        <a:gd name="connsiteY7" fmla="*/ 5389 h 613586"/>
                        <a:gd name="connsiteX0" fmla="*/ 83512 w 410396"/>
                        <a:gd name="connsiteY0" fmla="*/ 5389 h 613586"/>
                        <a:gd name="connsiteX1" fmla="*/ 264346 w 410396"/>
                        <a:gd name="connsiteY1" fmla="*/ 113339 h 613586"/>
                        <a:gd name="connsiteX2" fmla="*/ 410396 w 410396"/>
                        <a:gd name="connsiteY2" fmla="*/ 602636 h 613586"/>
                        <a:gd name="connsiteX3" fmla="*/ 137487 w 410396"/>
                        <a:gd name="connsiteY3" fmla="*/ 478811 h 613586"/>
                        <a:gd name="connsiteX4" fmla="*/ 188287 w 410396"/>
                        <a:gd name="connsiteY4" fmla="*/ 103814 h 613586"/>
                        <a:gd name="connsiteX5" fmla="*/ 112088 w 410396"/>
                        <a:gd name="connsiteY5" fmla="*/ 65715 h 613586"/>
                        <a:gd name="connsiteX6" fmla="*/ 964 w 410396"/>
                        <a:gd name="connsiteY6" fmla="*/ 132390 h 613586"/>
                        <a:gd name="connsiteX7" fmla="*/ 83512 w 410396"/>
                        <a:gd name="connsiteY7" fmla="*/ 5389 h 613586"/>
                        <a:gd name="connsiteX0" fmla="*/ 83512 w 410396"/>
                        <a:gd name="connsiteY0" fmla="*/ 14884 h 623081"/>
                        <a:gd name="connsiteX1" fmla="*/ 264346 w 410396"/>
                        <a:gd name="connsiteY1" fmla="*/ 122834 h 623081"/>
                        <a:gd name="connsiteX2" fmla="*/ 410396 w 410396"/>
                        <a:gd name="connsiteY2" fmla="*/ 612131 h 623081"/>
                        <a:gd name="connsiteX3" fmla="*/ 137487 w 410396"/>
                        <a:gd name="connsiteY3" fmla="*/ 488306 h 623081"/>
                        <a:gd name="connsiteX4" fmla="*/ 188287 w 410396"/>
                        <a:gd name="connsiteY4" fmla="*/ 113309 h 623081"/>
                        <a:gd name="connsiteX5" fmla="*/ 112088 w 410396"/>
                        <a:gd name="connsiteY5" fmla="*/ 75210 h 623081"/>
                        <a:gd name="connsiteX6" fmla="*/ 964 w 410396"/>
                        <a:gd name="connsiteY6" fmla="*/ 141885 h 623081"/>
                        <a:gd name="connsiteX7" fmla="*/ 83512 w 410396"/>
                        <a:gd name="connsiteY7" fmla="*/ 14884 h 623081"/>
                        <a:gd name="connsiteX0" fmla="*/ 83512 w 410396"/>
                        <a:gd name="connsiteY0" fmla="*/ 6729 h 614926"/>
                        <a:gd name="connsiteX1" fmla="*/ 264346 w 410396"/>
                        <a:gd name="connsiteY1" fmla="*/ 114679 h 614926"/>
                        <a:gd name="connsiteX2" fmla="*/ 410396 w 410396"/>
                        <a:gd name="connsiteY2" fmla="*/ 603976 h 614926"/>
                        <a:gd name="connsiteX3" fmla="*/ 137487 w 410396"/>
                        <a:gd name="connsiteY3" fmla="*/ 480151 h 614926"/>
                        <a:gd name="connsiteX4" fmla="*/ 188287 w 410396"/>
                        <a:gd name="connsiteY4" fmla="*/ 105154 h 614926"/>
                        <a:gd name="connsiteX5" fmla="*/ 112088 w 410396"/>
                        <a:gd name="connsiteY5" fmla="*/ 67055 h 614926"/>
                        <a:gd name="connsiteX6" fmla="*/ 964 w 410396"/>
                        <a:gd name="connsiteY6" fmla="*/ 133730 h 614926"/>
                        <a:gd name="connsiteX7" fmla="*/ 83512 w 410396"/>
                        <a:gd name="connsiteY7" fmla="*/ 6729 h 614926"/>
                        <a:gd name="connsiteX0" fmla="*/ 83512 w 410396"/>
                        <a:gd name="connsiteY0" fmla="*/ 12830 h 621027"/>
                        <a:gd name="connsiteX1" fmla="*/ 264346 w 410396"/>
                        <a:gd name="connsiteY1" fmla="*/ 120780 h 621027"/>
                        <a:gd name="connsiteX2" fmla="*/ 410396 w 410396"/>
                        <a:gd name="connsiteY2" fmla="*/ 610077 h 621027"/>
                        <a:gd name="connsiteX3" fmla="*/ 137487 w 410396"/>
                        <a:gd name="connsiteY3" fmla="*/ 486252 h 621027"/>
                        <a:gd name="connsiteX4" fmla="*/ 188287 w 410396"/>
                        <a:gd name="connsiteY4" fmla="*/ 111255 h 621027"/>
                        <a:gd name="connsiteX5" fmla="*/ 112088 w 410396"/>
                        <a:gd name="connsiteY5" fmla="*/ 73156 h 621027"/>
                        <a:gd name="connsiteX6" fmla="*/ 964 w 410396"/>
                        <a:gd name="connsiteY6" fmla="*/ 139831 h 621027"/>
                        <a:gd name="connsiteX7" fmla="*/ 83512 w 410396"/>
                        <a:gd name="connsiteY7" fmla="*/ 12830 h 621027"/>
                        <a:gd name="connsiteX0" fmla="*/ 90523 w 410263"/>
                        <a:gd name="connsiteY0" fmla="*/ 9680 h 627402"/>
                        <a:gd name="connsiteX1" fmla="*/ 264213 w 410263"/>
                        <a:gd name="connsiteY1" fmla="*/ 127155 h 627402"/>
                        <a:gd name="connsiteX2" fmla="*/ 410263 w 410263"/>
                        <a:gd name="connsiteY2" fmla="*/ 616452 h 627402"/>
                        <a:gd name="connsiteX3" fmla="*/ 137354 w 410263"/>
                        <a:gd name="connsiteY3" fmla="*/ 492627 h 627402"/>
                        <a:gd name="connsiteX4" fmla="*/ 188154 w 410263"/>
                        <a:gd name="connsiteY4" fmla="*/ 117630 h 627402"/>
                        <a:gd name="connsiteX5" fmla="*/ 111955 w 410263"/>
                        <a:gd name="connsiteY5" fmla="*/ 79531 h 627402"/>
                        <a:gd name="connsiteX6" fmla="*/ 831 w 410263"/>
                        <a:gd name="connsiteY6" fmla="*/ 146206 h 627402"/>
                        <a:gd name="connsiteX7" fmla="*/ 90523 w 410263"/>
                        <a:gd name="connsiteY7" fmla="*/ 9680 h 627402"/>
                        <a:gd name="connsiteX0" fmla="*/ 92867 w 410226"/>
                        <a:gd name="connsiteY0" fmla="*/ 8307 h 630792"/>
                        <a:gd name="connsiteX1" fmla="*/ 264176 w 410226"/>
                        <a:gd name="connsiteY1" fmla="*/ 130545 h 630792"/>
                        <a:gd name="connsiteX2" fmla="*/ 410226 w 410226"/>
                        <a:gd name="connsiteY2" fmla="*/ 619842 h 630792"/>
                        <a:gd name="connsiteX3" fmla="*/ 137317 w 410226"/>
                        <a:gd name="connsiteY3" fmla="*/ 496017 h 630792"/>
                        <a:gd name="connsiteX4" fmla="*/ 188117 w 410226"/>
                        <a:gd name="connsiteY4" fmla="*/ 121020 h 630792"/>
                        <a:gd name="connsiteX5" fmla="*/ 111918 w 410226"/>
                        <a:gd name="connsiteY5" fmla="*/ 82921 h 630792"/>
                        <a:gd name="connsiteX6" fmla="*/ 794 w 410226"/>
                        <a:gd name="connsiteY6" fmla="*/ 149596 h 630792"/>
                        <a:gd name="connsiteX7" fmla="*/ 92867 w 410226"/>
                        <a:gd name="connsiteY7" fmla="*/ 8307 h 630792"/>
                        <a:gd name="connsiteX0" fmla="*/ 92867 w 410226"/>
                        <a:gd name="connsiteY0" fmla="*/ 908 h 623393"/>
                        <a:gd name="connsiteX1" fmla="*/ 264176 w 410226"/>
                        <a:gd name="connsiteY1" fmla="*/ 123146 h 623393"/>
                        <a:gd name="connsiteX2" fmla="*/ 410226 w 410226"/>
                        <a:gd name="connsiteY2" fmla="*/ 612443 h 623393"/>
                        <a:gd name="connsiteX3" fmla="*/ 137317 w 410226"/>
                        <a:gd name="connsiteY3" fmla="*/ 488618 h 623393"/>
                        <a:gd name="connsiteX4" fmla="*/ 188117 w 410226"/>
                        <a:gd name="connsiteY4" fmla="*/ 113621 h 623393"/>
                        <a:gd name="connsiteX5" fmla="*/ 111918 w 410226"/>
                        <a:gd name="connsiteY5" fmla="*/ 75522 h 623393"/>
                        <a:gd name="connsiteX6" fmla="*/ 794 w 410226"/>
                        <a:gd name="connsiteY6" fmla="*/ 142197 h 623393"/>
                        <a:gd name="connsiteX7" fmla="*/ 92867 w 410226"/>
                        <a:gd name="connsiteY7" fmla="*/ 908 h 623393"/>
                        <a:gd name="connsiteX0" fmla="*/ 0 w 409432"/>
                        <a:gd name="connsiteY0" fmla="*/ 66722 h 547918"/>
                        <a:gd name="connsiteX1" fmla="*/ 263382 w 409432"/>
                        <a:gd name="connsiteY1" fmla="*/ 47671 h 547918"/>
                        <a:gd name="connsiteX2" fmla="*/ 409432 w 409432"/>
                        <a:gd name="connsiteY2" fmla="*/ 536968 h 547918"/>
                        <a:gd name="connsiteX3" fmla="*/ 136523 w 409432"/>
                        <a:gd name="connsiteY3" fmla="*/ 413143 h 547918"/>
                        <a:gd name="connsiteX4" fmla="*/ 187323 w 409432"/>
                        <a:gd name="connsiteY4" fmla="*/ 38146 h 547918"/>
                        <a:gd name="connsiteX5" fmla="*/ 111124 w 409432"/>
                        <a:gd name="connsiteY5" fmla="*/ 47 h 547918"/>
                        <a:gd name="connsiteX6" fmla="*/ 0 w 409432"/>
                        <a:gd name="connsiteY6" fmla="*/ 66722 h 547918"/>
                        <a:gd name="connsiteX0" fmla="*/ 0 w 409432"/>
                        <a:gd name="connsiteY0" fmla="*/ 115434 h 596630"/>
                        <a:gd name="connsiteX1" fmla="*/ 99813 w 409432"/>
                        <a:gd name="connsiteY1" fmla="*/ 378 h 596630"/>
                        <a:gd name="connsiteX2" fmla="*/ 263382 w 409432"/>
                        <a:gd name="connsiteY2" fmla="*/ 96383 h 596630"/>
                        <a:gd name="connsiteX3" fmla="*/ 409432 w 409432"/>
                        <a:gd name="connsiteY3" fmla="*/ 585680 h 596630"/>
                        <a:gd name="connsiteX4" fmla="*/ 136523 w 409432"/>
                        <a:gd name="connsiteY4" fmla="*/ 461855 h 596630"/>
                        <a:gd name="connsiteX5" fmla="*/ 187323 w 409432"/>
                        <a:gd name="connsiteY5" fmla="*/ 86858 h 596630"/>
                        <a:gd name="connsiteX6" fmla="*/ 111124 w 409432"/>
                        <a:gd name="connsiteY6" fmla="*/ 48759 h 596630"/>
                        <a:gd name="connsiteX7" fmla="*/ 0 w 409432"/>
                        <a:gd name="connsiteY7" fmla="*/ 115434 h 596630"/>
                        <a:gd name="connsiteX0" fmla="*/ 0 w 409432"/>
                        <a:gd name="connsiteY0" fmla="*/ 131937 h 613133"/>
                        <a:gd name="connsiteX1" fmla="*/ 114101 w 409432"/>
                        <a:gd name="connsiteY1" fmla="*/ 212 h 613133"/>
                        <a:gd name="connsiteX2" fmla="*/ 263382 w 409432"/>
                        <a:gd name="connsiteY2" fmla="*/ 112886 h 613133"/>
                        <a:gd name="connsiteX3" fmla="*/ 409432 w 409432"/>
                        <a:gd name="connsiteY3" fmla="*/ 602183 h 613133"/>
                        <a:gd name="connsiteX4" fmla="*/ 136523 w 409432"/>
                        <a:gd name="connsiteY4" fmla="*/ 478358 h 613133"/>
                        <a:gd name="connsiteX5" fmla="*/ 187323 w 409432"/>
                        <a:gd name="connsiteY5" fmla="*/ 103361 h 613133"/>
                        <a:gd name="connsiteX6" fmla="*/ 111124 w 409432"/>
                        <a:gd name="connsiteY6" fmla="*/ 65262 h 613133"/>
                        <a:gd name="connsiteX7" fmla="*/ 0 w 409432"/>
                        <a:gd name="connsiteY7" fmla="*/ 131937 h 613133"/>
                        <a:gd name="connsiteX0" fmla="*/ 5761 w 415193"/>
                        <a:gd name="connsiteY0" fmla="*/ 131937 h 613133"/>
                        <a:gd name="connsiteX1" fmla="*/ 119862 w 415193"/>
                        <a:gd name="connsiteY1" fmla="*/ 212 h 613133"/>
                        <a:gd name="connsiteX2" fmla="*/ 269143 w 415193"/>
                        <a:gd name="connsiteY2" fmla="*/ 112886 h 613133"/>
                        <a:gd name="connsiteX3" fmla="*/ 415193 w 415193"/>
                        <a:gd name="connsiteY3" fmla="*/ 602183 h 613133"/>
                        <a:gd name="connsiteX4" fmla="*/ 142284 w 415193"/>
                        <a:gd name="connsiteY4" fmla="*/ 478358 h 613133"/>
                        <a:gd name="connsiteX5" fmla="*/ 193084 w 415193"/>
                        <a:gd name="connsiteY5" fmla="*/ 103361 h 613133"/>
                        <a:gd name="connsiteX6" fmla="*/ 116885 w 415193"/>
                        <a:gd name="connsiteY6" fmla="*/ 65262 h 613133"/>
                        <a:gd name="connsiteX7" fmla="*/ 5761 w 415193"/>
                        <a:gd name="connsiteY7" fmla="*/ 131937 h 613133"/>
                        <a:gd name="connsiteX0" fmla="*/ 5761 w 415193"/>
                        <a:gd name="connsiteY0" fmla="*/ 131937 h 613133"/>
                        <a:gd name="connsiteX1" fmla="*/ 119862 w 415193"/>
                        <a:gd name="connsiteY1" fmla="*/ 212 h 613133"/>
                        <a:gd name="connsiteX2" fmla="*/ 269143 w 415193"/>
                        <a:gd name="connsiteY2" fmla="*/ 112886 h 613133"/>
                        <a:gd name="connsiteX3" fmla="*/ 415193 w 415193"/>
                        <a:gd name="connsiteY3" fmla="*/ 602183 h 613133"/>
                        <a:gd name="connsiteX4" fmla="*/ 142284 w 415193"/>
                        <a:gd name="connsiteY4" fmla="*/ 478358 h 613133"/>
                        <a:gd name="connsiteX5" fmla="*/ 193084 w 415193"/>
                        <a:gd name="connsiteY5" fmla="*/ 103361 h 613133"/>
                        <a:gd name="connsiteX6" fmla="*/ 147841 w 415193"/>
                        <a:gd name="connsiteY6" fmla="*/ 65262 h 613133"/>
                        <a:gd name="connsiteX7" fmla="*/ 5761 w 415193"/>
                        <a:gd name="connsiteY7" fmla="*/ 131937 h 613133"/>
                        <a:gd name="connsiteX0" fmla="*/ 1220 w 410652"/>
                        <a:gd name="connsiteY0" fmla="*/ 131937 h 613133"/>
                        <a:gd name="connsiteX1" fmla="*/ 115321 w 410652"/>
                        <a:gd name="connsiteY1" fmla="*/ 212 h 613133"/>
                        <a:gd name="connsiteX2" fmla="*/ 264602 w 410652"/>
                        <a:gd name="connsiteY2" fmla="*/ 112886 h 613133"/>
                        <a:gd name="connsiteX3" fmla="*/ 410652 w 410652"/>
                        <a:gd name="connsiteY3" fmla="*/ 602183 h 613133"/>
                        <a:gd name="connsiteX4" fmla="*/ 137743 w 410652"/>
                        <a:gd name="connsiteY4" fmla="*/ 478358 h 613133"/>
                        <a:gd name="connsiteX5" fmla="*/ 188543 w 410652"/>
                        <a:gd name="connsiteY5" fmla="*/ 103361 h 613133"/>
                        <a:gd name="connsiteX6" fmla="*/ 1220 w 410652"/>
                        <a:gd name="connsiteY6" fmla="*/ 131937 h 613133"/>
                        <a:gd name="connsiteX0" fmla="*/ 1220 w 410652"/>
                        <a:gd name="connsiteY0" fmla="*/ 131937 h 613133"/>
                        <a:gd name="connsiteX1" fmla="*/ 115321 w 410652"/>
                        <a:gd name="connsiteY1" fmla="*/ 212 h 613133"/>
                        <a:gd name="connsiteX2" fmla="*/ 264602 w 410652"/>
                        <a:gd name="connsiteY2" fmla="*/ 112886 h 613133"/>
                        <a:gd name="connsiteX3" fmla="*/ 410652 w 410652"/>
                        <a:gd name="connsiteY3" fmla="*/ 602183 h 613133"/>
                        <a:gd name="connsiteX4" fmla="*/ 137743 w 410652"/>
                        <a:gd name="connsiteY4" fmla="*/ 478358 h 613133"/>
                        <a:gd name="connsiteX5" fmla="*/ 188543 w 410652"/>
                        <a:gd name="connsiteY5" fmla="*/ 103361 h 613133"/>
                        <a:gd name="connsiteX6" fmla="*/ 127227 w 410652"/>
                        <a:gd name="connsiteY6" fmla="*/ 64507 h 613133"/>
                        <a:gd name="connsiteX7" fmla="*/ 1220 w 410652"/>
                        <a:gd name="connsiteY7" fmla="*/ 131937 h 613133"/>
                        <a:gd name="connsiteX0" fmla="*/ 1252 w 408303"/>
                        <a:gd name="connsiteY0" fmla="*/ 129556 h 613133"/>
                        <a:gd name="connsiteX1" fmla="*/ 112972 w 408303"/>
                        <a:gd name="connsiteY1" fmla="*/ 212 h 613133"/>
                        <a:gd name="connsiteX2" fmla="*/ 262253 w 408303"/>
                        <a:gd name="connsiteY2" fmla="*/ 112886 h 613133"/>
                        <a:gd name="connsiteX3" fmla="*/ 408303 w 408303"/>
                        <a:gd name="connsiteY3" fmla="*/ 602183 h 613133"/>
                        <a:gd name="connsiteX4" fmla="*/ 135394 w 408303"/>
                        <a:gd name="connsiteY4" fmla="*/ 478358 h 613133"/>
                        <a:gd name="connsiteX5" fmla="*/ 186194 w 408303"/>
                        <a:gd name="connsiteY5" fmla="*/ 103361 h 613133"/>
                        <a:gd name="connsiteX6" fmla="*/ 124878 w 408303"/>
                        <a:gd name="connsiteY6" fmla="*/ 64507 h 613133"/>
                        <a:gd name="connsiteX7" fmla="*/ 1252 w 408303"/>
                        <a:gd name="connsiteY7" fmla="*/ 129556 h 613133"/>
                        <a:gd name="connsiteX0" fmla="*/ 1252 w 408303"/>
                        <a:gd name="connsiteY0" fmla="*/ 129556 h 613133"/>
                        <a:gd name="connsiteX1" fmla="*/ 112972 w 408303"/>
                        <a:gd name="connsiteY1" fmla="*/ 212 h 613133"/>
                        <a:gd name="connsiteX2" fmla="*/ 262253 w 408303"/>
                        <a:gd name="connsiteY2" fmla="*/ 112886 h 613133"/>
                        <a:gd name="connsiteX3" fmla="*/ 408303 w 408303"/>
                        <a:gd name="connsiteY3" fmla="*/ 602183 h 613133"/>
                        <a:gd name="connsiteX4" fmla="*/ 135394 w 408303"/>
                        <a:gd name="connsiteY4" fmla="*/ 478358 h 613133"/>
                        <a:gd name="connsiteX5" fmla="*/ 186194 w 408303"/>
                        <a:gd name="connsiteY5" fmla="*/ 103361 h 613133"/>
                        <a:gd name="connsiteX6" fmla="*/ 124878 w 408303"/>
                        <a:gd name="connsiteY6" fmla="*/ 64507 h 613133"/>
                        <a:gd name="connsiteX7" fmla="*/ 1252 w 408303"/>
                        <a:gd name="connsiteY7" fmla="*/ 129556 h 613133"/>
                        <a:gd name="connsiteX0" fmla="*/ 1252 w 408303"/>
                        <a:gd name="connsiteY0" fmla="*/ 129556 h 613133"/>
                        <a:gd name="connsiteX1" fmla="*/ 112972 w 408303"/>
                        <a:gd name="connsiteY1" fmla="*/ 212 h 613133"/>
                        <a:gd name="connsiteX2" fmla="*/ 262253 w 408303"/>
                        <a:gd name="connsiteY2" fmla="*/ 112886 h 613133"/>
                        <a:gd name="connsiteX3" fmla="*/ 408303 w 408303"/>
                        <a:gd name="connsiteY3" fmla="*/ 602183 h 613133"/>
                        <a:gd name="connsiteX4" fmla="*/ 135394 w 408303"/>
                        <a:gd name="connsiteY4" fmla="*/ 478358 h 613133"/>
                        <a:gd name="connsiteX5" fmla="*/ 186194 w 408303"/>
                        <a:gd name="connsiteY5" fmla="*/ 103361 h 613133"/>
                        <a:gd name="connsiteX6" fmla="*/ 124878 w 408303"/>
                        <a:gd name="connsiteY6" fmla="*/ 64507 h 613133"/>
                        <a:gd name="connsiteX7" fmla="*/ 1252 w 408303"/>
                        <a:gd name="connsiteY7" fmla="*/ 129556 h 613133"/>
                        <a:gd name="connsiteX0" fmla="*/ 1252 w 408303"/>
                        <a:gd name="connsiteY0" fmla="*/ 129556 h 613133"/>
                        <a:gd name="connsiteX1" fmla="*/ 112972 w 408303"/>
                        <a:gd name="connsiteY1" fmla="*/ 212 h 613133"/>
                        <a:gd name="connsiteX2" fmla="*/ 262253 w 408303"/>
                        <a:gd name="connsiteY2" fmla="*/ 112886 h 613133"/>
                        <a:gd name="connsiteX3" fmla="*/ 408303 w 408303"/>
                        <a:gd name="connsiteY3" fmla="*/ 602183 h 613133"/>
                        <a:gd name="connsiteX4" fmla="*/ 135394 w 408303"/>
                        <a:gd name="connsiteY4" fmla="*/ 478358 h 613133"/>
                        <a:gd name="connsiteX5" fmla="*/ 186194 w 408303"/>
                        <a:gd name="connsiteY5" fmla="*/ 103361 h 613133"/>
                        <a:gd name="connsiteX6" fmla="*/ 124878 w 408303"/>
                        <a:gd name="connsiteY6" fmla="*/ 64507 h 613133"/>
                        <a:gd name="connsiteX7" fmla="*/ 1252 w 408303"/>
                        <a:gd name="connsiteY7" fmla="*/ 129556 h 613133"/>
                        <a:gd name="connsiteX0" fmla="*/ 1252 w 408303"/>
                        <a:gd name="connsiteY0" fmla="*/ 130996 h 614573"/>
                        <a:gd name="connsiteX1" fmla="*/ 112972 w 408303"/>
                        <a:gd name="connsiteY1" fmla="*/ 1652 h 614573"/>
                        <a:gd name="connsiteX2" fmla="*/ 262253 w 408303"/>
                        <a:gd name="connsiteY2" fmla="*/ 114326 h 614573"/>
                        <a:gd name="connsiteX3" fmla="*/ 408303 w 408303"/>
                        <a:gd name="connsiteY3" fmla="*/ 603623 h 614573"/>
                        <a:gd name="connsiteX4" fmla="*/ 135394 w 408303"/>
                        <a:gd name="connsiteY4" fmla="*/ 479798 h 614573"/>
                        <a:gd name="connsiteX5" fmla="*/ 186194 w 408303"/>
                        <a:gd name="connsiteY5" fmla="*/ 104801 h 614573"/>
                        <a:gd name="connsiteX6" fmla="*/ 124878 w 408303"/>
                        <a:gd name="connsiteY6" fmla="*/ 65947 h 614573"/>
                        <a:gd name="connsiteX7" fmla="*/ 1252 w 408303"/>
                        <a:gd name="connsiteY7" fmla="*/ 130996 h 614573"/>
                        <a:gd name="connsiteX0" fmla="*/ 1252 w 408303"/>
                        <a:gd name="connsiteY0" fmla="*/ 130996 h 614573"/>
                        <a:gd name="connsiteX1" fmla="*/ 112972 w 408303"/>
                        <a:gd name="connsiteY1" fmla="*/ 1652 h 614573"/>
                        <a:gd name="connsiteX2" fmla="*/ 262253 w 408303"/>
                        <a:gd name="connsiteY2" fmla="*/ 114326 h 614573"/>
                        <a:gd name="connsiteX3" fmla="*/ 408303 w 408303"/>
                        <a:gd name="connsiteY3" fmla="*/ 603623 h 614573"/>
                        <a:gd name="connsiteX4" fmla="*/ 135394 w 408303"/>
                        <a:gd name="connsiteY4" fmla="*/ 479798 h 614573"/>
                        <a:gd name="connsiteX5" fmla="*/ 186194 w 408303"/>
                        <a:gd name="connsiteY5" fmla="*/ 104801 h 614573"/>
                        <a:gd name="connsiteX6" fmla="*/ 124878 w 408303"/>
                        <a:gd name="connsiteY6" fmla="*/ 65947 h 614573"/>
                        <a:gd name="connsiteX7" fmla="*/ 1252 w 408303"/>
                        <a:gd name="connsiteY7" fmla="*/ 130996 h 614573"/>
                        <a:gd name="connsiteX0" fmla="*/ 21749 w 305174"/>
                        <a:gd name="connsiteY0" fmla="*/ 65947 h 614573"/>
                        <a:gd name="connsiteX1" fmla="*/ 9843 w 305174"/>
                        <a:gd name="connsiteY1" fmla="*/ 1652 h 614573"/>
                        <a:gd name="connsiteX2" fmla="*/ 159124 w 305174"/>
                        <a:gd name="connsiteY2" fmla="*/ 114326 h 614573"/>
                        <a:gd name="connsiteX3" fmla="*/ 305174 w 305174"/>
                        <a:gd name="connsiteY3" fmla="*/ 603623 h 614573"/>
                        <a:gd name="connsiteX4" fmla="*/ 32265 w 305174"/>
                        <a:gd name="connsiteY4" fmla="*/ 479798 h 614573"/>
                        <a:gd name="connsiteX5" fmla="*/ 83065 w 305174"/>
                        <a:gd name="connsiteY5" fmla="*/ 104801 h 614573"/>
                        <a:gd name="connsiteX6" fmla="*/ 21749 w 305174"/>
                        <a:gd name="connsiteY6" fmla="*/ 65947 h 614573"/>
                        <a:gd name="connsiteX0" fmla="*/ 32547 w 315972"/>
                        <a:gd name="connsiteY0" fmla="*/ 94491 h 643117"/>
                        <a:gd name="connsiteX1" fmla="*/ 20641 w 315972"/>
                        <a:gd name="connsiteY1" fmla="*/ 30196 h 643117"/>
                        <a:gd name="connsiteX2" fmla="*/ 315972 w 315972"/>
                        <a:gd name="connsiteY2" fmla="*/ 632167 h 643117"/>
                        <a:gd name="connsiteX3" fmla="*/ 43063 w 315972"/>
                        <a:gd name="connsiteY3" fmla="*/ 508342 h 643117"/>
                        <a:gd name="connsiteX4" fmla="*/ 93863 w 315972"/>
                        <a:gd name="connsiteY4" fmla="*/ 133345 h 643117"/>
                        <a:gd name="connsiteX5" fmla="*/ 32547 w 315972"/>
                        <a:gd name="connsiteY5" fmla="*/ 94491 h 643117"/>
                        <a:gd name="connsiteX0" fmla="*/ 55391 w 338816"/>
                        <a:gd name="connsiteY0" fmla="*/ 68873 h 617499"/>
                        <a:gd name="connsiteX1" fmla="*/ 43485 w 338816"/>
                        <a:gd name="connsiteY1" fmla="*/ 4578 h 617499"/>
                        <a:gd name="connsiteX2" fmla="*/ 338816 w 338816"/>
                        <a:gd name="connsiteY2" fmla="*/ 606549 h 617499"/>
                        <a:gd name="connsiteX3" fmla="*/ 65907 w 338816"/>
                        <a:gd name="connsiteY3" fmla="*/ 482724 h 617499"/>
                        <a:gd name="connsiteX4" fmla="*/ 116707 w 338816"/>
                        <a:gd name="connsiteY4" fmla="*/ 107727 h 617499"/>
                        <a:gd name="connsiteX5" fmla="*/ 55391 w 338816"/>
                        <a:gd name="connsiteY5" fmla="*/ 68873 h 617499"/>
                        <a:gd name="connsiteX0" fmla="*/ 55391 w 338816"/>
                        <a:gd name="connsiteY0" fmla="*/ 68873 h 610338"/>
                        <a:gd name="connsiteX1" fmla="*/ 43485 w 338816"/>
                        <a:gd name="connsiteY1" fmla="*/ 4578 h 610338"/>
                        <a:gd name="connsiteX2" fmla="*/ 338816 w 338816"/>
                        <a:gd name="connsiteY2" fmla="*/ 606549 h 610338"/>
                        <a:gd name="connsiteX3" fmla="*/ 126205 w 338816"/>
                        <a:gd name="connsiteY3" fmla="*/ 431013 h 610338"/>
                        <a:gd name="connsiteX4" fmla="*/ 116707 w 338816"/>
                        <a:gd name="connsiteY4" fmla="*/ 107727 h 610338"/>
                        <a:gd name="connsiteX5" fmla="*/ 55391 w 338816"/>
                        <a:gd name="connsiteY5" fmla="*/ 68873 h 610338"/>
                        <a:gd name="connsiteX0" fmla="*/ 55503 w 338928"/>
                        <a:gd name="connsiteY0" fmla="*/ 68536 h 610001"/>
                        <a:gd name="connsiteX1" fmla="*/ 43597 w 338928"/>
                        <a:gd name="connsiteY1" fmla="*/ 4241 h 610001"/>
                        <a:gd name="connsiteX2" fmla="*/ 338928 w 338928"/>
                        <a:gd name="connsiteY2" fmla="*/ 606212 h 610001"/>
                        <a:gd name="connsiteX3" fmla="*/ 126317 w 338928"/>
                        <a:gd name="connsiteY3" fmla="*/ 430676 h 610001"/>
                        <a:gd name="connsiteX4" fmla="*/ 116819 w 338928"/>
                        <a:gd name="connsiteY4" fmla="*/ 107390 h 610001"/>
                        <a:gd name="connsiteX5" fmla="*/ 55503 w 338928"/>
                        <a:gd name="connsiteY5" fmla="*/ 68536 h 610001"/>
                        <a:gd name="connsiteX0" fmla="*/ 55719 w 339144"/>
                        <a:gd name="connsiteY0" fmla="*/ 67847 h 609312"/>
                        <a:gd name="connsiteX1" fmla="*/ 43813 w 339144"/>
                        <a:gd name="connsiteY1" fmla="*/ 3552 h 609312"/>
                        <a:gd name="connsiteX2" fmla="*/ 339144 w 339144"/>
                        <a:gd name="connsiteY2" fmla="*/ 605523 h 609312"/>
                        <a:gd name="connsiteX3" fmla="*/ 126533 w 339144"/>
                        <a:gd name="connsiteY3" fmla="*/ 429987 h 609312"/>
                        <a:gd name="connsiteX4" fmla="*/ 117035 w 339144"/>
                        <a:gd name="connsiteY4" fmla="*/ 106701 h 609312"/>
                        <a:gd name="connsiteX5" fmla="*/ 55719 w 339144"/>
                        <a:gd name="connsiteY5" fmla="*/ 67847 h 609312"/>
                        <a:gd name="connsiteX0" fmla="*/ 55719 w 339714"/>
                        <a:gd name="connsiteY0" fmla="*/ 67847 h 606028"/>
                        <a:gd name="connsiteX1" fmla="*/ 43813 w 339714"/>
                        <a:gd name="connsiteY1" fmla="*/ 3552 h 606028"/>
                        <a:gd name="connsiteX2" fmla="*/ 339144 w 339714"/>
                        <a:gd name="connsiteY2" fmla="*/ 605523 h 606028"/>
                        <a:gd name="connsiteX3" fmla="*/ 117035 w 339714"/>
                        <a:gd name="connsiteY3" fmla="*/ 106701 h 606028"/>
                        <a:gd name="connsiteX4" fmla="*/ 55719 w 339714"/>
                        <a:gd name="connsiteY4" fmla="*/ 67847 h 606028"/>
                        <a:gd name="connsiteX0" fmla="*/ 84596 w 307281"/>
                        <a:gd name="connsiteY0" fmla="*/ 136611 h 635951"/>
                        <a:gd name="connsiteX1" fmla="*/ 11374 w 307281"/>
                        <a:gd name="connsiteY1" fmla="*/ 33462 h 635951"/>
                        <a:gd name="connsiteX2" fmla="*/ 306705 w 307281"/>
                        <a:gd name="connsiteY2" fmla="*/ 635433 h 635951"/>
                        <a:gd name="connsiteX3" fmla="*/ 84596 w 307281"/>
                        <a:gd name="connsiteY3" fmla="*/ 136611 h 635951"/>
                        <a:gd name="connsiteX0" fmla="*/ 180378 w 298327"/>
                        <a:gd name="connsiteY0" fmla="*/ 142898 h 633777"/>
                        <a:gd name="connsiteX1" fmla="*/ 1742 w 298327"/>
                        <a:gd name="connsiteY1" fmla="*/ 31278 h 633777"/>
                        <a:gd name="connsiteX2" fmla="*/ 297073 w 298327"/>
                        <a:gd name="connsiteY2" fmla="*/ 633249 h 633777"/>
                        <a:gd name="connsiteX3" fmla="*/ 180378 w 298327"/>
                        <a:gd name="connsiteY3" fmla="*/ 142898 h 633777"/>
                        <a:gd name="connsiteX0" fmla="*/ 191405 w 309354"/>
                        <a:gd name="connsiteY0" fmla="*/ 131369 h 622248"/>
                        <a:gd name="connsiteX1" fmla="*/ 12769 w 309354"/>
                        <a:gd name="connsiteY1" fmla="*/ 19749 h 622248"/>
                        <a:gd name="connsiteX2" fmla="*/ 308100 w 309354"/>
                        <a:gd name="connsiteY2" fmla="*/ 621720 h 622248"/>
                        <a:gd name="connsiteX3" fmla="*/ 191405 w 309354"/>
                        <a:gd name="connsiteY3" fmla="*/ 131369 h 622248"/>
                        <a:gd name="connsiteX0" fmla="*/ 191405 w 318612"/>
                        <a:gd name="connsiteY0" fmla="*/ 131369 h 621949"/>
                        <a:gd name="connsiteX1" fmla="*/ 12769 w 318612"/>
                        <a:gd name="connsiteY1" fmla="*/ 19749 h 621949"/>
                        <a:gd name="connsiteX2" fmla="*/ 308100 w 318612"/>
                        <a:gd name="connsiteY2" fmla="*/ 621720 h 621949"/>
                        <a:gd name="connsiteX3" fmla="*/ 191405 w 318612"/>
                        <a:gd name="connsiteY3" fmla="*/ 131369 h 621949"/>
                        <a:gd name="connsiteX0" fmla="*/ 191405 w 318612"/>
                        <a:gd name="connsiteY0" fmla="*/ 131369 h 621949"/>
                        <a:gd name="connsiteX1" fmla="*/ 12769 w 318612"/>
                        <a:gd name="connsiteY1" fmla="*/ 19749 h 621949"/>
                        <a:gd name="connsiteX2" fmla="*/ 308100 w 318612"/>
                        <a:gd name="connsiteY2" fmla="*/ 621720 h 621949"/>
                        <a:gd name="connsiteX3" fmla="*/ 191405 w 318612"/>
                        <a:gd name="connsiteY3" fmla="*/ 131369 h 621949"/>
                        <a:gd name="connsiteX0" fmla="*/ 191405 w 318612"/>
                        <a:gd name="connsiteY0" fmla="*/ 131369 h 621949"/>
                        <a:gd name="connsiteX1" fmla="*/ 12769 w 318612"/>
                        <a:gd name="connsiteY1" fmla="*/ 19749 h 621949"/>
                        <a:gd name="connsiteX2" fmla="*/ 308100 w 318612"/>
                        <a:gd name="connsiteY2" fmla="*/ 621720 h 621949"/>
                        <a:gd name="connsiteX3" fmla="*/ 191405 w 318612"/>
                        <a:gd name="connsiteY3" fmla="*/ 131369 h 621949"/>
                        <a:gd name="connsiteX0" fmla="*/ 180040 w 307247"/>
                        <a:gd name="connsiteY0" fmla="*/ 111773 h 602353"/>
                        <a:gd name="connsiteX1" fmla="*/ 1404 w 307247"/>
                        <a:gd name="connsiteY1" fmla="*/ 153 h 602353"/>
                        <a:gd name="connsiteX2" fmla="*/ 107384 w 307247"/>
                        <a:gd name="connsiteY2" fmla="*/ 122684 h 602353"/>
                        <a:gd name="connsiteX3" fmla="*/ 296735 w 307247"/>
                        <a:gd name="connsiteY3" fmla="*/ 602124 h 602353"/>
                        <a:gd name="connsiteX4" fmla="*/ 180040 w 307247"/>
                        <a:gd name="connsiteY4" fmla="*/ 111773 h 602353"/>
                        <a:gd name="connsiteX0" fmla="*/ 215857 w 311640"/>
                        <a:gd name="connsiteY0" fmla="*/ 103830 h 602806"/>
                        <a:gd name="connsiteX1" fmla="*/ 2704 w 311640"/>
                        <a:gd name="connsiteY1" fmla="*/ 611 h 602806"/>
                        <a:gd name="connsiteX2" fmla="*/ 108684 w 311640"/>
                        <a:gd name="connsiteY2" fmla="*/ 123142 h 602806"/>
                        <a:gd name="connsiteX3" fmla="*/ 298035 w 311640"/>
                        <a:gd name="connsiteY3" fmla="*/ 602582 h 602806"/>
                        <a:gd name="connsiteX4" fmla="*/ 215857 w 311640"/>
                        <a:gd name="connsiteY4" fmla="*/ 103830 h 6028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1640" h="602806">
                          <a:moveTo>
                            <a:pt x="215857" y="103830"/>
                          </a:moveTo>
                          <a:cubicBezTo>
                            <a:pt x="166635" y="3502"/>
                            <a:pt x="20566" y="-2608"/>
                            <a:pt x="2704" y="611"/>
                          </a:cubicBezTo>
                          <a:cubicBezTo>
                            <a:pt x="-15158" y="3830"/>
                            <a:pt x="59462" y="22814"/>
                            <a:pt x="108684" y="123142"/>
                          </a:cubicBezTo>
                          <a:cubicBezTo>
                            <a:pt x="157906" y="223470"/>
                            <a:pt x="279613" y="601024"/>
                            <a:pt x="298035" y="602582"/>
                          </a:cubicBezTo>
                          <a:cubicBezTo>
                            <a:pt x="343335" y="613763"/>
                            <a:pt x="265079" y="204158"/>
                            <a:pt x="215857" y="103830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3" name="Oval 200">
                      <a:extLst>
                        <a:ext uri="{FF2B5EF4-FFF2-40B4-BE49-F238E27FC236}">
                          <a16:creationId xmlns:a16="http://schemas.microsoft.com/office/drawing/2014/main" id="{CE3DE0B0-A867-45DB-887B-9BADB3FEF838}"/>
                        </a:ext>
                      </a:extLst>
                    </p:cNvPr>
                    <p:cNvSpPr/>
                    <p:nvPr/>
                  </p:nvSpPr>
                  <p:spPr>
                    <a:xfrm rot="16200000" flipH="1">
                      <a:off x="3033538" y="3235779"/>
                      <a:ext cx="2250705" cy="4363322"/>
                    </a:xfrm>
                    <a:custGeom>
                      <a:avLst/>
                      <a:gdLst>
                        <a:gd name="connsiteX0" fmla="*/ 0 w 1888292"/>
                        <a:gd name="connsiteY0" fmla="*/ 2205111 h 4410222"/>
                        <a:gd name="connsiteX1" fmla="*/ 944146 w 1888292"/>
                        <a:gd name="connsiteY1" fmla="*/ 0 h 4410222"/>
                        <a:gd name="connsiteX2" fmla="*/ 1888292 w 1888292"/>
                        <a:gd name="connsiteY2" fmla="*/ 2205111 h 4410222"/>
                        <a:gd name="connsiteX3" fmla="*/ 944146 w 1888292"/>
                        <a:gd name="connsiteY3" fmla="*/ 4410222 h 4410222"/>
                        <a:gd name="connsiteX4" fmla="*/ 0 w 1888292"/>
                        <a:gd name="connsiteY4" fmla="*/ 2205111 h 4410222"/>
                        <a:gd name="connsiteX0" fmla="*/ 4571 w 1897434"/>
                        <a:gd name="connsiteY0" fmla="*/ 2205111 h 4443405"/>
                        <a:gd name="connsiteX1" fmla="*/ 948717 w 1897434"/>
                        <a:gd name="connsiteY1" fmla="*/ 0 h 4443405"/>
                        <a:gd name="connsiteX2" fmla="*/ 1892863 w 1897434"/>
                        <a:gd name="connsiteY2" fmla="*/ 2205111 h 4443405"/>
                        <a:gd name="connsiteX3" fmla="*/ 948717 w 1897434"/>
                        <a:gd name="connsiteY3" fmla="*/ 4410222 h 4443405"/>
                        <a:gd name="connsiteX4" fmla="*/ 4571 w 1897434"/>
                        <a:gd name="connsiteY4" fmla="*/ 2205111 h 4443405"/>
                        <a:gd name="connsiteX0" fmla="*/ 203150 w 2096013"/>
                        <a:gd name="connsiteY0" fmla="*/ 2205111 h 4443405"/>
                        <a:gd name="connsiteX1" fmla="*/ 1147296 w 2096013"/>
                        <a:gd name="connsiteY1" fmla="*/ 0 h 4443405"/>
                        <a:gd name="connsiteX2" fmla="*/ 2091442 w 2096013"/>
                        <a:gd name="connsiteY2" fmla="*/ 2205111 h 4443405"/>
                        <a:gd name="connsiteX3" fmla="*/ 1147296 w 2096013"/>
                        <a:gd name="connsiteY3" fmla="*/ 4410222 h 4443405"/>
                        <a:gd name="connsiteX4" fmla="*/ 203150 w 2096013"/>
                        <a:gd name="connsiteY4" fmla="*/ 2205111 h 4443405"/>
                        <a:gd name="connsiteX0" fmla="*/ 240279 w 2133142"/>
                        <a:gd name="connsiteY0" fmla="*/ 2205111 h 4443405"/>
                        <a:gd name="connsiteX1" fmla="*/ 1184425 w 2133142"/>
                        <a:gd name="connsiteY1" fmla="*/ 0 h 4443405"/>
                        <a:gd name="connsiteX2" fmla="*/ 2128571 w 2133142"/>
                        <a:gd name="connsiteY2" fmla="*/ 2205111 h 4443405"/>
                        <a:gd name="connsiteX3" fmla="*/ 1184425 w 2133142"/>
                        <a:gd name="connsiteY3" fmla="*/ 4410222 h 4443405"/>
                        <a:gd name="connsiteX4" fmla="*/ 240279 w 2133142"/>
                        <a:gd name="connsiteY4" fmla="*/ 2205111 h 4443405"/>
                        <a:gd name="connsiteX0" fmla="*/ 240279 w 2197493"/>
                        <a:gd name="connsiteY0" fmla="*/ 2205111 h 4443405"/>
                        <a:gd name="connsiteX1" fmla="*/ 1184425 w 2197493"/>
                        <a:gd name="connsiteY1" fmla="*/ 0 h 4443405"/>
                        <a:gd name="connsiteX2" fmla="*/ 2128571 w 2197493"/>
                        <a:gd name="connsiteY2" fmla="*/ 2205111 h 4443405"/>
                        <a:gd name="connsiteX3" fmla="*/ 1184425 w 2197493"/>
                        <a:gd name="connsiteY3" fmla="*/ 4410222 h 4443405"/>
                        <a:gd name="connsiteX4" fmla="*/ 240279 w 2197493"/>
                        <a:gd name="connsiteY4" fmla="*/ 2205111 h 4443405"/>
                        <a:gd name="connsiteX0" fmla="*/ 240279 w 2174522"/>
                        <a:gd name="connsiteY0" fmla="*/ 2205111 h 4443405"/>
                        <a:gd name="connsiteX1" fmla="*/ 1184425 w 2174522"/>
                        <a:gd name="connsiteY1" fmla="*/ 0 h 4443405"/>
                        <a:gd name="connsiteX2" fmla="*/ 2128571 w 2174522"/>
                        <a:gd name="connsiteY2" fmla="*/ 2205111 h 4443405"/>
                        <a:gd name="connsiteX3" fmla="*/ 1184425 w 2174522"/>
                        <a:gd name="connsiteY3" fmla="*/ 4410222 h 4443405"/>
                        <a:gd name="connsiteX4" fmla="*/ 240279 w 2174522"/>
                        <a:gd name="connsiteY4" fmla="*/ 2205111 h 4443405"/>
                        <a:gd name="connsiteX0" fmla="*/ 142444 w 1986356"/>
                        <a:gd name="connsiteY0" fmla="*/ 2206552 h 4413107"/>
                        <a:gd name="connsiteX1" fmla="*/ 1086590 w 1986356"/>
                        <a:gd name="connsiteY1" fmla="*/ 1441 h 4413107"/>
                        <a:gd name="connsiteX2" fmla="*/ 1946330 w 1986356"/>
                        <a:gd name="connsiteY2" fmla="*/ 2445703 h 4413107"/>
                        <a:gd name="connsiteX3" fmla="*/ 1086590 w 1986356"/>
                        <a:gd name="connsiteY3" fmla="*/ 4411663 h 4413107"/>
                        <a:gd name="connsiteX4" fmla="*/ 142444 w 1986356"/>
                        <a:gd name="connsiteY4" fmla="*/ 2206552 h 4413107"/>
                        <a:gd name="connsiteX0" fmla="*/ 142444 w 2035430"/>
                        <a:gd name="connsiteY0" fmla="*/ 2206552 h 4413107"/>
                        <a:gd name="connsiteX1" fmla="*/ 1086590 w 2035430"/>
                        <a:gd name="connsiteY1" fmla="*/ 1441 h 4413107"/>
                        <a:gd name="connsiteX2" fmla="*/ 1946330 w 2035430"/>
                        <a:gd name="connsiteY2" fmla="*/ 2445703 h 4413107"/>
                        <a:gd name="connsiteX3" fmla="*/ 1086590 w 2035430"/>
                        <a:gd name="connsiteY3" fmla="*/ 4411663 h 4413107"/>
                        <a:gd name="connsiteX4" fmla="*/ 142444 w 2035430"/>
                        <a:gd name="connsiteY4" fmla="*/ 2206552 h 4413107"/>
                        <a:gd name="connsiteX0" fmla="*/ 1355 w 1882862"/>
                        <a:gd name="connsiteY0" fmla="*/ 2079332 h 4285887"/>
                        <a:gd name="connsiteX1" fmla="*/ 762621 w 1882862"/>
                        <a:gd name="connsiteY1" fmla="*/ 831 h 4285887"/>
                        <a:gd name="connsiteX2" fmla="*/ 1805241 w 1882862"/>
                        <a:gd name="connsiteY2" fmla="*/ 2318483 h 4285887"/>
                        <a:gd name="connsiteX3" fmla="*/ 945501 w 1882862"/>
                        <a:gd name="connsiteY3" fmla="*/ 4284443 h 4285887"/>
                        <a:gd name="connsiteX4" fmla="*/ 1355 w 1882862"/>
                        <a:gd name="connsiteY4" fmla="*/ 2079332 h 4285887"/>
                        <a:gd name="connsiteX0" fmla="*/ 136453 w 2017960"/>
                        <a:gd name="connsiteY0" fmla="*/ 2080387 h 4286942"/>
                        <a:gd name="connsiteX1" fmla="*/ 897719 w 2017960"/>
                        <a:gd name="connsiteY1" fmla="*/ 1886 h 4286942"/>
                        <a:gd name="connsiteX2" fmla="*/ 1940339 w 2017960"/>
                        <a:gd name="connsiteY2" fmla="*/ 2319538 h 4286942"/>
                        <a:gd name="connsiteX3" fmla="*/ 1080599 w 2017960"/>
                        <a:gd name="connsiteY3" fmla="*/ 4285498 h 4286942"/>
                        <a:gd name="connsiteX4" fmla="*/ 136453 w 2017960"/>
                        <a:gd name="connsiteY4" fmla="*/ 2080387 h 4286942"/>
                        <a:gd name="connsiteX0" fmla="*/ 178336 w 2059843"/>
                        <a:gd name="connsiteY0" fmla="*/ 2080387 h 4286942"/>
                        <a:gd name="connsiteX1" fmla="*/ 939602 w 2059843"/>
                        <a:gd name="connsiteY1" fmla="*/ 1886 h 4286942"/>
                        <a:gd name="connsiteX2" fmla="*/ 1982222 w 2059843"/>
                        <a:gd name="connsiteY2" fmla="*/ 2319538 h 4286942"/>
                        <a:gd name="connsiteX3" fmla="*/ 1122482 w 2059843"/>
                        <a:gd name="connsiteY3" fmla="*/ 4285498 h 4286942"/>
                        <a:gd name="connsiteX4" fmla="*/ 178336 w 2059843"/>
                        <a:gd name="connsiteY4" fmla="*/ 2080387 h 4286942"/>
                        <a:gd name="connsiteX0" fmla="*/ 3925 w 1885432"/>
                        <a:gd name="connsiteY0" fmla="*/ 2079291 h 3837322"/>
                        <a:gd name="connsiteX1" fmla="*/ 765191 w 1885432"/>
                        <a:gd name="connsiteY1" fmla="*/ 790 h 3837322"/>
                        <a:gd name="connsiteX2" fmla="*/ 1807811 w 1885432"/>
                        <a:gd name="connsiteY2" fmla="*/ 2318442 h 3837322"/>
                        <a:gd name="connsiteX3" fmla="*/ 1088751 w 1885432"/>
                        <a:gd name="connsiteY3" fmla="*/ 3834238 h 3837322"/>
                        <a:gd name="connsiteX4" fmla="*/ 3925 w 1885432"/>
                        <a:gd name="connsiteY4" fmla="*/ 2079291 h 3837322"/>
                        <a:gd name="connsiteX0" fmla="*/ 3925 w 1885432"/>
                        <a:gd name="connsiteY0" fmla="*/ 2079291 h 3841751"/>
                        <a:gd name="connsiteX1" fmla="*/ 765191 w 1885432"/>
                        <a:gd name="connsiteY1" fmla="*/ 790 h 3841751"/>
                        <a:gd name="connsiteX2" fmla="*/ 1807811 w 1885432"/>
                        <a:gd name="connsiteY2" fmla="*/ 2318442 h 3841751"/>
                        <a:gd name="connsiteX3" fmla="*/ 1088751 w 1885432"/>
                        <a:gd name="connsiteY3" fmla="*/ 3834238 h 3841751"/>
                        <a:gd name="connsiteX4" fmla="*/ 3925 w 1885432"/>
                        <a:gd name="connsiteY4" fmla="*/ 2079291 h 3841751"/>
                        <a:gd name="connsiteX0" fmla="*/ 68761 w 1950268"/>
                        <a:gd name="connsiteY0" fmla="*/ 2079266 h 3914747"/>
                        <a:gd name="connsiteX1" fmla="*/ 830027 w 1950268"/>
                        <a:gd name="connsiteY1" fmla="*/ 765 h 3914747"/>
                        <a:gd name="connsiteX2" fmla="*/ 1872647 w 1950268"/>
                        <a:gd name="connsiteY2" fmla="*/ 2318417 h 3914747"/>
                        <a:gd name="connsiteX3" fmla="*/ 1153587 w 1950268"/>
                        <a:gd name="connsiteY3" fmla="*/ 3834213 h 3914747"/>
                        <a:gd name="connsiteX4" fmla="*/ 158689 w 1950268"/>
                        <a:gd name="connsiteY4" fmla="*/ 3534745 h 3914747"/>
                        <a:gd name="connsiteX5" fmla="*/ 68761 w 1950268"/>
                        <a:gd name="connsiteY5" fmla="*/ 2079266 h 3914747"/>
                        <a:gd name="connsiteX0" fmla="*/ 112853 w 1994360"/>
                        <a:gd name="connsiteY0" fmla="*/ 2079266 h 3914747"/>
                        <a:gd name="connsiteX1" fmla="*/ 874119 w 1994360"/>
                        <a:gd name="connsiteY1" fmla="*/ 765 h 3914747"/>
                        <a:gd name="connsiteX2" fmla="*/ 1916739 w 1994360"/>
                        <a:gd name="connsiteY2" fmla="*/ 2318417 h 3914747"/>
                        <a:gd name="connsiteX3" fmla="*/ 1197679 w 1994360"/>
                        <a:gd name="connsiteY3" fmla="*/ 3834213 h 3914747"/>
                        <a:gd name="connsiteX4" fmla="*/ 118375 w 1994360"/>
                        <a:gd name="connsiteY4" fmla="*/ 3534746 h 3914747"/>
                        <a:gd name="connsiteX5" fmla="*/ 112853 w 1994360"/>
                        <a:gd name="connsiteY5" fmla="*/ 2079266 h 3914747"/>
                        <a:gd name="connsiteX0" fmla="*/ 100406 w 1971243"/>
                        <a:gd name="connsiteY0" fmla="*/ 1924591 h 3760072"/>
                        <a:gd name="connsiteX1" fmla="*/ 636589 w 1971243"/>
                        <a:gd name="connsiteY1" fmla="*/ 834 h 3760072"/>
                        <a:gd name="connsiteX2" fmla="*/ 1904292 w 1971243"/>
                        <a:gd name="connsiteY2" fmla="*/ 2163742 h 3760072"/>
                        <a:gd name="connsiteX3" fmla="*/ 1185232 w 1971243"/>
                        <a:gd name="connsiteY3" fmla="*/ 3679538 h 3760072"/>
                        <a:gd name="connsiteX4" fmla="*/ 105928 w 1971243"/>
                        <a:gd name="connsiteY4" fmla="*/ 3380071 h 3760072"/>
                        <a:gd name="connsiteX5" fmla="*/ 100406 w 1971243"/>
                        <a:gd name="connsiteY5" fmla="*/ 1924591 h 3760072"/>
                        <a:gd name="connsiteX0" fmla="*/ 97487 w 1966094"/>
                        <a:gd name="connsiteY0" fmla="*/ 1868348 h 3703829"/>
                        <a:gd name="connsiteX1" fmla="*/ 577399 w 1966094"/>
                        <a:gd name="connsiteY1" fmla="*/ 862 h 3703829"/>
                        <a:gd name="connsiteX2" fmla="*/ 1901373 w 1966094"/>
                        <a:gd name="connsiteY2" fmla="*/ 2107499 h 3703829"/>
                        <a:gd name="connsiteX3" fmla="*/ 1182313 w 1966094"/>
                        <a:gd name="connsiteY3" fmla="*/ 3623295 h 3703829"/>
                        <a:gd name="connsiteX4" fmla="*/ 103009 w 1966094"/>
                        <a:gd name="connsiteY4" fmla="*/ 3323828 h 3703829"/>
                        <a:gd name="connsiteX5" fmla="*/ 97487 w 1966094"/>
                        <a:gd name="connsiteY5" fmla="*/ 1868348 h 3703829"/>
                        <a:gd name="connsiteX0" fmla="*/ 221469 w 1910165"/>
                        <a:gd name="connsiteY0" fmla="*/ 1887889 h 3703145"/>
                        <a:gd name="connsiteX1" fmla="*/ 522546 w 1910165"/>
                        <a:gd name="connsiteY1" fmla="*/ 719 h 3703145"/>
                        <a:gd name="connsiteX2" fmla="*/ 1846520 w 1910165"/>
                        <a:gd name="connsiteY2" fmla="*/ 2107356 h 3703145"/>
                        <a:gd name="connsiteX3" fmla="*/ 1127460 w 1910165"/>
                        <a:gd name="connsiteY3" fmla="*/ 3623152 h 3703145"/>
                        <a:gd name="connsiteX4" fmla="*/ 48156 w 1910165"/>
                        <a:gd name="connsiteY4" fmla="*/ 3323685 h 3703145"/>
                        <a:gd name="connsiteX5" fmla="*/ 221469 w 1910165"/>
                        <a:gd name="connsiteY5" fmla="*/ 1887889 h 37031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910165" h="3703145">
                          <a:moveTo>
                            <a:pt x="221469" y="1887889"/>
                          </a:moveTo>
                          <a:cubicBezTo>
                            <a:pt x="300534" y="1334061"/>
                            <a:pt x="251704" y="-35859"/>
                            <a:pt x="522546" y="719"/>
                          </a:cubicBezTo>
                          <a:cubicBezTo>
                            <a:pt x="793388" y="37297"/>
                            <a:pt x="2226349" y="453411"/>
                            <a:pt x="1846520" y="2107356"/>
                          </a:cubicBezTo>
                          <a:cubicBezTo>
                            <a:pt x="1846520" y="3325205"/>
                            <a:pt x="1427187" y="3420430"/>
                            <a:pt x="1127460" y="3623152"/>
                          </a:cubicBezTo>
                          <a:cubicBezTo>
                            <a:pt x="827733" y="3825874"/>
                            <a:pt x="199154" y="3612895"/>
                            <a:pt x="48156" y="3323685"/>
                          </a:cubicBezTo>
                          <a:cubicBezTo>
                            <a:pt x="-102842" y="3034475"/>
                            <a:pt x="142404" y="2441717"/>
                            <a:pt x="221469" y="1887889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4" name="Rectangle 17">
                      <a:extLst>
                        <a:ext uri="{FF2B5EF4-FFF2-40B4-BE49-F238E27FC236}">
                          <a16:creationId xmlns:a16="http://schemas.microsoft.com/office/drawing/2014/main" id="{1EEEF828-97DA-4D0E-BBB8-A189F27D575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988173" y="5459548"/>
                      <a:ext cx="1109961" cy="1607803"/>
                    </a:xfrm>
                    <a:custGeom>
                      <a:avLst/>
                      <a:gdLst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139700 w 139700"/>
                        <a:gd name="connsiteY2" fmla="*/ 205828 h 205828"/>
                        <a:gd name="connsiteX3" fmla="*/ 0 w 139700"/>
                        <a:gd name="connsiteY3" fmla="*/ 205828 h 205828"/>
                        <a:gd name="connsiteX4" fmla="*/ 0 w 139700"/>
                        <a:gd name="connsiteY4" fmla="*/ 0 h 205828"/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98425 w 139700"/>
                        <a:gd name="connsiteY2" fmla="*/ 123825 h 205828"/>
                        <a:gd name="connsiteX3" fmla="*/ 139700 w 139700"/>
                        <a:gd name="connsiteY3" fmla="*/ 205828 h 205828"/>
                        <a:gd name="connsiteX4" fmla="*/ 0 w 139700"/>
                        <a:gd name="connsiteY4" fmla="*/ 205828 h 205828"/>
                        <a:gd name="connsiteX5" fmla="*/ 0 w 139700"/>
                        <a:gd name="connsiteY5" fmla="*/ 0 h 205828"/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98425 w 139700"/>
                        <a:gd name="connsiteY2" fmla="*/ 123825 h 205828"/>
                        <a:gd name="connsiteX3" fmla="*/ 139700 w 139700"/>
                        <a:gd name="connsiteY3" fmla="*/ 205828 h 205828"/>
                        <a:gd name="connsiteX4" fmla="*/ 0 w 139700"/>
                        <a:gd name="connsiteY4" fmla="*/ 205828 h 205828"/>
                        <a:gd name="connsiteX5" fmla="*/ 0 w 139700"/>
                        <a:gd name="connsiteY5" fmla="*/ 0 h 205828"/>
                        <a:gd name="connsiteX0" fmla="*/ 0 w 179506"/>
                        <a:gd name="connsiteY0" fmla="*/ 0 h 205828"/>
                        <a:gd name="connsiteX1" fmla="*/ 139700 w 179506"/>
                        <a:gd name="connsiteY1" fmla="*/ 0 h 205828"/>
                        <a:gd name="connsiteX2" fmla="*/ 98425 w 179506"/>
                        <a:gd name="connsiteY2" fmla="*/ 123825 h 205828"/>
                        <a:gd name="connsiteX3" fmla="*/ 139700 w 179506"/>
                        <a:gd name="connsiteY3" fmla="*/ 205828 h 205828"/>
                        <a:gd name="connsiteX4" fmla="*/ 0 w 179506"/>
                        <a:gd name="connsiteY4" fmla="*/ 205828 h 205828"/>
                        <a:gd name="connsiteX5" fmla="*/ 0 w 179506"/>
                        <a:gd name="connsiteY5" fmla="*/ 0 h 205828"/>
                        <a:gd name="connsiteX0" fmla="*/ 0 w 171195"/>
                        <a:gd name="connsiteY0" fmla="*/ 0 h 205828"/>
                        <a:gd name="connsiteX1" fmla="*/ 139700 w 171195"/>
                        <a:gd name="connsiteY1" fmla="*/ 0 h 205828"/>
                        <a:gd name="connsiteX2" fmla="*/ 98425 w 171195"/>
                        <a:gd name="connsiteY2" fmla="*/ 123825 h 205828"/>
                        <a:gd name="connsiteX3" fmla="*/ 139700 w 171195"/>
                        <a:gd name="connsiteY3" fmla="*/ 205828 h 205828"/>
                        <a:gd name="connsiteX4" fmla="*/ 0 w 171195"/>
                        <a:gd name="connsiteY4" fmla="*/ 205828 h 205828"/>
                        <a:gd name="connsiteX5" fmla="*/ 0 w 171195"/>
                        <a:gd name="connsiteY5" fmla="*/ 0 h 205828"/>
                        <a:gd name="connsiteX0" fmla="*/ 0 w 181837"/>
                        <a:gd name="connsiteY0" fmla="*/ 0 h 205828"/>
                        <a:gd name="connsiteX1" fmla="*/ 139700 w 181837"/>
                        <a:gd name="connsiteY1" fmla="*/ 0 h 205828"/>
                        <a:gd name="connsiteX2" fmla="*/ 98425 w 181837"/>
                        <a:gd name="connsiteY2" fmla="*/ 123825 h 205828"/>
                        <a:gd name="connsiteX3" fmla="*/ 139700 w 181837"/>
                        <a:gd name="connsiteY3" fmla="*/ 205828 h 205828"/>
                        <a:gd name="connsiteX4" fmla="*/ 0 w 181837"/>
                        <a:gd name="connsiteY4" fmla="*/ 205828 h 205828"/>
                        <a:gd name="connsiteX5" fmla="*/ 0 w 181837"/>
                        <a:gd name="connsiteY5" fmla="*/ 0 h 205828"/>
                        <a:gd name="connsiteX0" fmla="*/ 0 w 181837"/>
                        <a:gd name="connsiteY0" fmla="*/ 0 h 205828"/>
                        <a:gd name="connsiteX1" fmla="*/ 139700 w 181837"/>
                        <a:gd name="connsiteY1" fmla="*/ 0 h 205828"/>
                        <a:gd name="connsiteX2" fmla="*/ 98425 w 181837"/>
                        <a:gd name="connsiteY2" fmla="*/ 123825 h 205828"/>
                        <a:gd name="connsiteX3" fmla="*/ 139700 w 181837"/>
                        <a:gd name="connsiteY3" fmla="*/ 205828 h 205828"/>
                        <a:gd name="connsiteX4" fmla="*/ 0 w 181837"/>
                        <a:gd name="connsiteY4" fmla="*/ 205828 h 205828"/>
                        <a:gd name="connsiteX5" fmla="*/ 0 w 181837"/>
                        <a:gd name="connsiteY5" fmla="*/ 0 h 205828"/>
                        <a:gd name="connsiteX0" fmla="*/ 0 w 171593"/>
                        <a:gd name="connsiteY0" fmla="*/ 0 h 205828"/>
                        <a:gd name="connsiteX1" fmla="*/ 139700 w 171593"/>
                        <a:gd name="connsiteY1" fmla="*/ 0 h 205828"/>
                        <a:gd name="connsiteX2" fmla="*/ 98425 w 171593"/>
                        <a:gd name="connsiteY2" fmla="*/ 123825 h 205828"/>
                        <a:gd name="connsiteX3" fmla="*/ 139700 w 171593"/>
                        <a:gd name="connsiteY3" fmla="*/ 205828 h 205828"/>
                        <a:gd name="connsiteX4" fmla="*/ 0 w 171593"/>
                        <a:gd name="connsiteY4" fmla="*/ 205828 h 205828"/>
                        <a:gd name="connsiteX5" fmla="*/ 0 w 171593"/>
                        <a:gd name="connsiteY5" fmla="*/ 0 h 205828"/>
                        <a:gd name="connsiteX0" fmla="*/ 6349 w 177942"/>
                        <a:gd name="connsiteY0" fmla="*/ 0 h 205828"/>
                        <a:gd name="connsiteX1" fmla="*/ 146049 w 177942"/>
                        <a:gd name="connsiteY1" fmla="*/ 0 h 205828"/>
                        <a:gd name="connsiteX2" fmla="*/ 104774 w 177942"/>
                        <a:gd name="connsiteY2" fmla="*/ 123825 h 205828"/>
                        <a:gd name="connsiteX3" fmla="*/ 146049 w 177942"/>
                        <a:gd name="connsiteY3" fmla="*/ 205828 h 205828"/>
                        <a:gd name="connsiteX4" fmla="*/ 6349 w 177942"/>
                        <a:gd name="connsiteY4" fmla="*/ 205828 h 205828"/>
                        <a:gd name="connsiteX5" fmla="*/ 6349 w 177942"/>
                        <a:gd name="connsiteY5" fmla="*/ 0 h 205828"/>
                        <a:gd name="connsiteX0" fmla="*/ 6349 w 177942"/>
                        <a:gd name="connsiteY0" fmla="*/ 19431 h 225259"/>
                        <a:gd name="connsiteX1" fmla="*/ 53799 w 177942"/>
                        <a:gd name="connsiteY1" fmla="*/ 0 h 225259"/>
                        <a:gd name="connsiteX2" fmla="*/ 104774 w 177942"/>
                        <a:gd name="connsiteY2" fmla="*/ 143256 h 225259"/>
                        <a:gd name="connsiteX3" fmla="*/ 146049 w 177942"/>
                        <a:gd name="connsiteY3" fmla="*/ 225259 h 225259"/>
                        <a:gd name="connsiteX4" fmla="*/ 6349 w 177942"/>
                        <a:gd name="connsiteY4" fmla="*/ 225259 h 225259"/>
                        <a:gd name="connsiteX5" fmla="*/ 6349 w 177942"/>
                        <a:gd name="connsiteY5" fmla="*/ 19431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70110 w 241703"/>
                        <a:gd name="connsiteY4" fmla="*/ 225259 h 225259"/>
                        <a:gd name="connsiteX5" fmla="*/ 0 w 241703"/>
                        <a:gd name="connsiteY5" fmla="*/ 7287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0 w 241703"/>
                        <a:gd name="connsiteY4" fmla="*/ 7287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0 w 241703"/>
                        <a:gd name="connsiteY4" fmla="*/ 7287 h 225259"/>
                        <a:gd name="connsiteX0" fmla="*/ 0 w 241703"/>
                        <a:gd name="connsiteY0" fmla="*/ 7287 h 225713"/>
                        <a:gd name="connsiteX1" fmla="*/ 117560 w 241703"/>
                        <a:gd name="connsiteY1" fmla="*/ 0 h 225713"/>
                        <a:gd name="connsiteX2" fmla="*/ 168535 w 241703"/>
                        <a:gd name="connsiteY2" fmla="*/ 143256 h 225713"/>
                        <a:gd name="connsiteX3" fmla="*/ 209810 w 241703"/>
                        <a:gd name="connsiteY3" fmla="*/ 225259 h 225713"/>
                        <a:gd name="connsiteX4" fmla="*/ 0 w 241703"/>
                        <a:gd name="connsiteY4" fmla="*/ 7287 h 225713"/>
                        <a:gd name="connsiteX0" fmla="*/ 0 w 241703"/>
                        <a:gd name="connsiteY0" fmla="*/ 17002 h 235428"/>
                        <a:gd name="connsiteX1" fmla="*/ 95420 w 241703"/>
                        <a:gd name="connsiteY1" fmla="*/ 0 h 235428"/>
                        <a:gd name="connsiteX2" fmla="*/ 168535 w 241703"/>
                        <a:gd name="connsiteY2" fmla="*/ 152971 h 235428"/>
                        <a:gd name="connsiteX3" fmla="*/ 209810 w 241703"/>
                        <a:gd name="connsiteY3" fmla="*/ 234974 h 235428"/>
                        <a:gd name="connsiteX4" fmla="*/ 0 w 241703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595"/>
                        <a:gd name="connsiteX1" fmla="*/ 95420 w 247095"/>
                        <a:gd name="connsiteY1" fmla="*/ 0 h 235595"/>
                        <a:gd name="connsiteX2" fmla="*/ 168535 w 247095"/>
                        <a:gd name="connsiteY2" fmla="*/ 152971 h 235595"/>
                        <a:gd name="connsiteX3" fmla="*/ 209810 w 247095"/>
                        <a:gd name="connsiteY3" fmla="*/ 234974 h 235595"/>
                        <a:gd name="connsiteX4" fmla="*/ 0 w 247095"/>
                        <a:gd name="connsiteY4" fmla="*/ 17002 h 2355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47095" h="235595">
                          <a:moveTo>
                            <a:pt x="0" y="17002"/>
                          </a:moveTo>
                          <a:cubicBezTo>
                            <a:pt x="46567" y="17002"/>
                            <a:pt x="48853" y="0"/>
                            <a:pt x="95420" y="0"/>
                          </a:cubicBezTo>
                          <a:cubicBezTo>
                            <a:pt x="224887" y="19468"/>
                            <a:pt x="191818" y="118358"/>
                            <a:pt x="168535" y="152971"/>
                          </a:cubicBezTo>
                          <a:cubicBezTo>
                            <a:pt x="287068" y="180305"/>
                            <a:pt x="245737" y="240707"/>
                            <a:pt x="209810" y="234974"/>
                          </a:cubicBezTo>
                          <a:cubicBezTo>
                            <a:pt x="88213" y="244898"/>
                            <a:pt x="46336" y="134322"/>
                            <a:pt x="0" y="1700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5" name="Rectangle 17">
                      <a:extLst>
                        <a:ext uri="{FF2B5EF4-FFF2-40B4-BE49-F238E27FC236}">
                          <a16:creationId xmlns:a16="http://schemas.microsoft.com/office/drawing/2014/main" id="{02C3F3B9-E28D-48CD-A1C5-BF3689709D2D}"/>
                        </a:ext>
                      </a:extLst>
                    </p:cNvPr>
                    <p:cNvSpPr/>
                    <p:nvPr/>
                  </p:nvSpPr>
                  <p:spPr>
                    <a:xfrm rot="20808354" flipH="1">
                      <a:off x="4946425" y="5525101"/>
                      <a:ext cx="1113670" cy="1606164"/>
                    </a:xfrm>
                    <a:custGeom>
                      <a:avLst/>
                      <a:gdLst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139700 w 139700"/>
                        <a:gd name="connsiteY2" fmla="*/ 205828 h 205828"/>
                        <a:gd name="connsiteX3" fmla="*/ 0 w 139700"/>
                        <a:gd name="connsiteY3" fmla="*/ 205828 h 205828"/>
                        <a:gd name="connsiteX4" fmla="*/ 0 w 139700"/>
                        <a:gd name="connsiteY4" fmla="*/ 0 h 205828"/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98425 w 139700"/>
                        <a:gd name="connsiteY2" fmla="*/ 123825 h 205828"/>
                        <a:gd name="connsiteX3" fmla="*/ 139700 w 139700"/>
                        <a:gd name="connsiteY3" fmla="*/ 205828 h 205828"/>
                        <a:gd name="connsiteX4" fmla="*/ 0 w 139700"/>
                        <a:gd name="connsiteY4" fmla="*/ 205828 h 205828"/>
                        <a:gd name="connsiteX5" fmla="*/ 0 w 139700"/>
                        <a:gd name="connsiteY5" fmla="*/ 0 h 205828"/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98425 w 139700"/>
                        <a:gd name="connsiteY2" fmla="*/ 123825 h 205828"/>
                        <a:gd name="connsiteX3" fmla="*/ 139700 w 139700"/>
                        <a:gd name="connsiteY3" fmla="*/ 205828 h 205828"/>
                        <a:gd name="connsiteX4" fmla="*/ 0 w 139700"/>
                        <a:gd name="connsiteY4" fmla="*/ 205828 h 205828"/>
                        <a:gd name="connsiteX5" fmla="*/ 0 w 139700"/>
                        <a:gd name="connsiteY5" fmla="*/ 0 h 205828"/>
                        <a:gd name="connsiteX0" fmla="*/ 0 w 179506"/>
                        <a:gd name="connsiteY0" fmla="*/ 0 h 205828"/>
                        <a:gd name="connsiteX1" fmla="*/ 139700 w 179506"/>
                        <a:gd name="connsiteY1" fmla="*/ 0 h 205828"/>
                        <a:gd name="connsiteX2" fmla="*/ 98425 w 179506"/>
                        <a:gd name="connsiteY2" fmla="*/ 123825 h 205828"/>
                        <a:gd name="connsiteX3" fmla="*/ 139700 w 179506"/>
                        <a:gd name="connsiteY3" fmla="*/ 205828 h 205828"/>
                        <a:gd name="connsiteX4" fmla="*/ 0 w 179506"/>
                        <a:gd name="connsiteY4" fmla="*/ 205828 h 205828"/>
                        <a:gd name="connsiteX5" fmla="*/ 0 w 179506"/>
                        <a:gd name="connsiteY5" fmla="*/ 0 h 205828"/>
                        <a:gd name="connsiteX0" fmla="*/ 0 w 171195"/>
                        <a:gd name="connsiteY0" fmla="*/ 0 h 205828"/>
                        <a:gd name="connsiteX1" fmla="*/ 139700 w 171195"/>
                        <a:gd name="connsiteY1" fmla="*/ 0 h 205828"/>
                        <a:gd name="connsiteX2" fmla="*/ 98425 w 171195"/>
                        <a:gd name="connsiteY2" fmla="*/ 123825 h 205828"/>
                        <a:gd name="connsiteX3" fmla="*/ 139700 w 171195"/>
                        <a:gd name="connsiteY3" fmla="*/ 205828 h 205828"/>
                        <a:gd name="connsiteX4" fmla="*/ 0 w 171195"/>
                        <a:gd name="connsiteY4" fmla="*/ 205828 h 205828"/>
                        <a:gd name="connsiteX5" fmla="*/ 0 w 171195"/>
                        <a:gd name="connsiteY5" fmla="*/ 0 h 205828"/>
                        <a:gd name="connsiteX0" fmla="*/ 0 w 181837"/>
                        <a:gd name="connsiteY0" fmla="*/ 0 h 205828"/>
                        <a:gd name="connsiteX1" fmla="*/ 139700 w 181837"/>
                        <a:gd name="connsiteY1" fmla="*/ 0 h 205828"/>
                        <a:gd name="connsiteX2" fmla="*/ 98425 w 181837"/>
                        <a:gd name="connsiteY2" fmla="*/ 123825 h 205828"/>
                        <a:gd name="connsiteX3" fmla="*/ 139700 w 181837"/>
                        <a:gd name="connsiteY3" fmla="*/ 205828 h 205828"/>
                        <a:gd name="connsiteX4" fmla="*/ 0 w 181837"/>
                        <a:gd name="connsiteY4" fmla="*/ 205828 h 205828"/>
                        <a:gd name="connsiteX5" fmla="*/ 0 w 181837"/>
                        <a:gd name="connsiteY5" fmla="*/ 0 h 205828"/>
                        <a:gd name="connsiteX0" fmla="*/ 0 w 181837"/>
                        <a:gd name="connsiteY0" fmla="*/ 0 h 205828"/>
                        <a:gd name="connsiteX1" fmla="*/ 139700 w 181837"/>
                        <a:gd name="connsiteY1" fmla="*/ 0 h 205828"/>
                        <a:gd name="connsiteX2" fmla="*/ 98425 w 181837"/>
                        <a:gd name="connsiteY2" fmla="*/ 123825 h 205828"/>
                        <a:gd name="connsiteX3" fmla="*/ 139700 w 181837"/>
                        <a:gd name="connsiteY3" fmla="*/ 205828 h 205828"/>
                        <a:gd name="connsiteX4" fmla="*/ 0 w 181837"/>
                        <a:gd name="connsiteY4" fmla="*/ 205828 h 205828"/>
                        <a:gd name="connsiteX5" fmla="*/ 0 w 181837"/>
                        <a:gd name="connsiteY5" fmla="*/ 0 h 205828"/>
                        <a:gd name="connsiteX0" fmla="*/ 0 w 171593"/>
                        <a:gd name="connsiteY0" fmla="*/ 0 h 205828"/>
                        <a:gd name="connsiteX1" fmla="*/ 139700 w 171593"/>
                        <a:gd name="connsiteY1" fmla="*/ 0 h 205828"/>
                        <a:gd name="connsiteX2" fmla="*/ 98425 w 171593"/>
                        <a:gd name="connsiteY2" fmla="*/ 123825 h 205828"/>
                        <a:gd name="connsiteX3" fmla="*/ 139700 w 171593"/>
                        <a:gd name="connsiteY3" fmla="*/ 205828 h 205828"/>
                        <a:gd name="connsiteX4" fmla="*/ 0 w 171593"/>
                        <a:gd name="connsiteY4" fmla="*/ 205828 h 205828"/>
                        <a:gd name="connsiteX5" fmla="*/ 0 w 171593"/>
                        <a:gd name="connsiteY5" fmla="*/ 0 h 205828"/>
                        <a:gd name="connsiteX0" fmla="*/ 6349 w 177942"/>
                        <a:gd name="connsiteY0" fmla="*/ 0 h 205828"/>
                        <a:gd name="connsiteX1" fmla="*/ 146049 w 177942"/>
                        <a:gd name="connsiteY1" fmla="*/ 0 h 205828"/>
                        <a:gd name="connsiteX2" fmla="*/ 104774 w 177942"/>
                        <a:gd name="connsiteY2" fmla="*/ 123825 h 205828"/>
                        <a:gd name="connsiteX3" fmla="*/ 146049 w 177942"/>
                        <a:gd name="connsiteY3" fmla="*/ 205828 h 205828"/>
                        <a:gd name="connsiteX4" fmla="*/ 6349 w 177942"/>
                        <a:gd name="connsiteY4" fmla="*/ 205828 h 205828"/>
                        <a:gd name="connsiteX5" fmla="*/ 6349 w 177942"/>
                        <a:gd name="connsiteY5" fmla="*/ 0 h 205828"/>
                        <a:gd name="connsiteX0" fmla="*/ 6349 w 177942"/>
                        <a:gd name="connsiteY0" fmla="*/ 19431 h 225259"/>
                        <a:gd name="connsiteX1" fmla="*/ 53799 w 177942"/>
                        <a:gd name="connsiteY1" fmla="*/ 0 h 225259"/>
                        <a:gd name="connsiteX2" fmla="*/ 104774 w 177942"/>
                        <a:gd name="connsiteY2" fmla="*/ 143256 h 225259"/>
                        <a:gd name="connsiteX3" fmla="*/ 146049 w 177942"/>
                        <a:gd name="connsiteY3" fmla="*/ 225259 h 225259"/>
                        <a:gd name="connsiteX4" fmla="*/ 6349 w 177942"/>
                        <a:gd name="connsiteY4" fmla="*/ 225259 h 225259"/>
                        <a:gd name="connsiteX5" fmla="*/ 6349 w 177942"/>
                        <a:gd name="connsiteY5" fmla="*/ 19431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70110 w 241703"/>
                        <a:gd name="connsiteY4" fmla="*/ 225259 h 225259"/>
                        <a:gd name="connsiteX5" fmla="*/ 0 w 241703"/>
                        <a:gd name="connsiteY5" fmla="*/ 7287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0 w 241703"/>
                        <a:gd name="connsiteY4" fmla="*/ 7287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0 w 241703"/>
                        <a:gd name="connsiteY4" fmla="*/ 7287 h 225259"/>
                        <a:gd name="connsiteX0" fmla="*/ 0 w 241703"/>
                        <a:gd name="connsiteY0" fmla="*/ 7287 h 225713"/>
                        <a:gd name="connsiteX1" fmla="*/ 117560 w 241703"/>
                        <a:gd name="connsiteY1" fmla="*/ 0 h 225713"/>
                        <a:gd name="connsiteX2" fmla="*/ 168535 w 241703"/>
                        <a:gd name="connsiteY2" fmla="*/ 143256 h 225713"/>
                        <a:gd name="connsiteX3" fmla="*/ 209810 w 241703"/>
                        <a:gd name="connsiteY3" fmla="*/ 225259 h 225713"/>
                        <a:gd name="connsiteX4" fmla="*/ 0 w 241703"/>
                        <a:gd name="connsiteY4" fmla="*/ 7287 h 225713"/>
                        <a:gd name="connsiteX0" fmla="*/ 0 w 241703"/>
                        <a:gd name="connsiteY0" fmla="*/ 17002 h 235428"/>
                        <a:gd name="connsiteX1" fmla="*/ 95420 w 241703"/>
                        <a:gd name="connsiteY1" fmla="*/ 0 h 235428"/>
                        <a:gd name="connsiteX2" fmla="*/ 168535 w 241703"/>
                        <a:gd name="connsiteY2" fmla="*/ 152971 h 235428"/>
                        <a:gd name="connsiteX3" fmla="*/ 209810 w 241703"/>
                        <a:gd name="connsiteY3" fmla="*/ 234974 h 235428"/>
                        <a:gd name="connsiteX4" fmla="*/ 0 w 241703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596"/>
                        <a:gd name="connsiteX1" fmla="*/ 95420 w 247095"/>
                        <a:gd name="connsiteY1" fmla="*/ 0 h 235596"/>
                        <a:gd name="connsiteX2" fmla="*/ 168535 w 247095"/>
                        <a:gd name="connsiteY2" fmla="*/ 152971 h 235596"/>
                        <a:gd name="connsiteX3" fmla="*/ 209810 w 247095"/>
                        <a:gd name="connsiteY3" fmla="*/ 234974 h 235596"/>
                        <a:gd name="connsiteX4" fmla="*/ 0 w 247095"/>
                        <a:gd name="connsiteY4" fmla="*/ 17002 h 235596"/>
                        <a:gd name="connsiteX0" fmla="*/ 428 w 247523"/>
                        <a:gd name="connsiteY0" fmla="*/ 17002 h 235355"/>
                        <a:gd name="connsiteX1" fmla="*/ 95848 w 247523"/>
                        <a:gd name="connsiteY1" fmla="*/ 0 h 235355"/>
                        <a:gd name="connsiteX2" fmla="*/ 168963 w 247523"/>
                        <a:gd name="connsiteY2" fmla="*/ 152971 h 235355"/>
                        <a:gd name="connsiteX3" fmla="*/ 210238 w 247523"/>
                        <a:gd name="connsiteY3" fmla="*/ 234974 h 235355"/>
                        <a:gd name="connsiteX4" fmla="*/ 82411 w 247523"/>
                        <a:gd name="connsiteY4" fmla="*/ 167394 h 235355"/>
                        <a:gd name="connsiteX5" fmla="*/ 428 w 247523"/>
                        <a:gd name="connsiteY5" fmla="*/ 17002 h 235355"/>
                        <a:gd name="connsiteX0" fmla="*/ 826 w 247921"/>
                        <a:gd name="connsiteY0" fmla="*/ 17002 h 235355"/>
                        <a:gd name="connsiteX1" fmla="*/ 96246 w 247921"/>
                        <a:gd name="connsiteY1" fmla="*/ 0 h 235355"/>
                        <a:gd name="connsiteX2" fmla="*/ 169361 w 247921"/>
                        <a:gd name="connsiteY2" fmla="*/ 152971 h 235355"/>
                        <a:gd name="connsiteX3" fmla="*/ 210636 w 247921"/>
                        <a:gd name="connsiteY3" fmla="*/ 234974 h 235355"/>
                        <a:gd name="connsiteX4" fmla="*/ 82809 w 247921"/>
                        <a:gd name="connsiteY4" fmla="*/ 167394 h 235355"/>
                        <a:gd name="connsiteX5" fmla="*/ 826 w 247921"/>
                        <a:gd name="connsiteY5" fmla="*/ 17002 h 235355"/>
                        <a:gd name="connsiteX0" fmla="*/ 826 w 247921"/>
                        <a:gd name="connsiteY0" fmla="*/ 17002 h 235355"/>
                        <a:gd name="connsiteX1" fmla="*/ 96246 w 247921"/>
                        <a:gd name="connsiteY1" fmla="*/ 0 h 235355"/>
                        <a:gd name="connsiteX2" fmla="*/ 169361 w 247921"/>
                        <a:gd name="connsiteY2" fmla="*/ 152971 h 235355"/>
                        <a:gd name="connsiteX3" fmla="*/ 210636 w 247921"/>
                        <a:gd name="connsiteY3" fmla="*/ 234974 h 235355"/>
                        <a:gd name="connsiteX4" fmla="*/ 82809 w 247921"/>
                        <a:gd name="connsiteY4" fmla="*/ 167394 h 235355"/>
                        <a:gd name="connsiteX5" fmla="*/ 826 w 247921"/>
                        <a:gd name="connsiteY5" fmla="*/ 17002 h 2353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47921" h="235355">
                          <a:moveTo>
                            <a:pt x="826" y="17002"/>
                          </a:moveTo>
                          <a:cubicBezTo>
                            <a:pt x="47393" y="17002"/>
                            <a:pt x="49679" y="0"/>
                            <a:pt x="96246" y="0"/>
                          </a:cubicBezTo>
                          <a:cubicBezTo>
                            <a:pt x="225713" y="19468"/>
                            <a:pt x="192644" y="118358"/>
                            <a:pt x="169361" y="152971"/>
                          </a:cubicBezTo>
                          <a:cubicBezTo>
                            <a:pt x="287894" y="180305"/>
                            <a:pt x="246563" y="240707"/>
                            <a:pt x="210636" y="234974"/>
                          </a:cubicBezTo>
                          <a:cubicBezTo>
                            <a:pt x="192734" y="237296"/>
                            <a:pt x="112000" y="213898"/>
                            <a:pt x="82809" y="167394"/>
                          </a:cubicBezTo>
                          <a:cubicBezTo>
                            <a:pt x="18690" y="138969"/>
                            <a:pt x="-4890" y="44819"/>
                            <a:pt x="826" y="1700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6" name="Rectangle 17">
                      <a:extLst>
                        <a:ext uri="{FF2B5EF4-FFF2-40B4-BE49-F238E27FC236}">
                          <a16:creationId xmlns:a16="http://schemas.microsoft.com/office/drawing/2014/main" id="{FC06E595-5974-4781-BB9F-CCC7D4D20181}"/>
                        </a:ext>
                      </a:extLst>
                    </p:cNvPr>
                    <p:cNvSpPr/>
                    <p:nvPr/>
                  </p:nvSpPr>
                  <p:spPr>
                    <a:xfrm rot="5221854" flipH="1">
                      <a:off x="5349314" y="5250289"/>
                      <a:ext cx="411104" cy="832286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EB5F2DC8-E368-4EDC-AEEF-DD5C9E5F67BF}"/>
                        </a:ext>
                      </a:extLst>
                    </p:cNvPr>
                    <p:cNvSpPr/>
                    <p:nvPr/>
                  </p:nvSpPr>
                  <p:spPr>
                    <a:xfrm rot="19024949" flipH="1">
                      <a:off x="933399" y="2105457"/>
                      <a:ext cx="2904983" cy="302359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8" name="Oval 177">
                      <a:extLst>
                        <a:ext uri="{FF2B5EF4-FFF2-40B4-BE49-F238E27FC236}">
                          <a16:creationId xmlns:a16="http://schemas.microsoft.com/office/drawing/2014/main" id="{4CAA3230-FAC9-4C20-B52A-C5A605B870AB}"/>
                        </a:ext>
                      </a:extLst>
                    </p:cNvPr>
                    <p:cNvSpPr/>
                    <p:nvPr/>
                  </p:nvSpPr>
                  <p:spPr>
                    <a:xfrm rot="12549733">
                      <a:off x="1612929" y="3011934"/>
                      <a:ext cx="648367" cy="81295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C7E6FE26-535F-45CE-A19A-D979DFB381F8}"/>
                        </a:ext>
                      </a:extLst>
                    </p:cNvPr>
                    <p:cNvSpPr/>
                    <p:nvPr/>
                  </p:nvSpPr>
                  <p:spPr>
                    <a:xfrm rot="1145358">
                      <a:off x="1667732" y="3233688"/>
                      <a:ext cx="421039" cy="52791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0" name="Oval 179">
                      <a:extLst>
                        <a:ext uri="{FF2B5EF4-FFF2-40B4-BE49-F238E27FC236}">
                          <a16:creationId xmlns:a16="http://schemas.microsoft.com/office/drawing/2014/main" id="{5EB13D06-CDA8-487E-A6FD-D7D0A2758679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1675095" y="3363540"/>
                      <a:ext cx="220631" cy="27663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1" name="Oval 26">
                      <a:extLst>
                        <a:ext uri="{FF2B5EF4-FFF2-40B4-BE49-F238E27FC236}">
                          <a16:creationId xmlns:a16="http://schemas.microsoft.com/office/drawing/2014/main" id="{44C06891-C422-4DB9-842F-05ADB6CA07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58958" y="3899936"/>
                      <a:ext cx="194761" cy="296948"/>
                    </a:xfrm>
                    <a:custGeom>
                      <a:avLst/>
                      <a:gdLst>
                        <a:gd name="connsiteX0" fmla="*/ 0 w 93730"/>
                        <a:gd name="connsiteY0" fmla="*/ 58761 h 117522"/>
                        <a:gd name="connsiteX1" fmla="*/ 46865 w 93730"/>
                        <a:gd name="connsiteY1" fmla="*/ 0 h 117522"/>
                        <a:gd name="connsiteX2" fmla="*/ 93730 w 93730"/>
                        <a:gd name="connsiteY2" fmla="*/ 58761 h 117522"/>
                        <a:gd name="connsiteX3" fmla="*/ 46865 w 93730"/>
                        <a:gd name="connsiteY3" fmla="*/ 117522 h 117522"/>
                        <a:gd name="connsiteX4" fmla="*/ 0 w 93730"/>
                        <a:gd name="connsiteY4" fmla="*/ 58761 h 117522"/>
                        <a:gd name="connsiteX0" fmla="*/ 0 w 93730"/>
                        <a:gd name="connsiteY0" fmla="*/ 58761 h 66105"/>
                        <a:gd name="connsiteX1" fmla="*/ 46865 w 93730"/>
                        <a:gd name="connsiteY1" fmla="*/ 0 h 66105"/>
                        <a:gd name="connsiteX2" fmla="*/ 93730 w 93730"/>
                        <a:gd name="connsiteY2" fmla="*/ 58761 h 66105"/>
                        <a:gd name="connsiteX3" fmla="*/ 0 w 93730"/>
                        <a:gd name="connsiteY3" fmla="*/ 58761 h 661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3730" h="66105">
                          <a:moveTo>
                            <a:pt x="0" y="58761"/>
                          </a:moveTo>
                          <a:cubicBezTo>
                            <a:pt x="0" y="26308"/>
                            <a:pt x="20982" y="0"/>
                            <a:pt x="46865" y="0"/>
                          </a:cubicBezTo>
                          <a:cubicBezTo>
                            <a:pt x="72748" y="0"/>
                            <a:pt x="93730" y="26308"/>
                            <a:pt x="93730" y="58761"/>
                          </a:cubicBezTo>
                          <a:cubicBezTo>
                            <a:pt x="85919" y="68554"/>
                            <a:pt x="7811" y="68554"/>
                            <a:pt x="0" y="58761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2" name="Freeform: Shape 181">
                      <a:extLst>
                        <a:ext uri="{FF2B5EF4-FFF2-40B4-BE49-F238E27FC236}">
                          <a16:creationId xmlns:a16="http://schemas.microsoft.com/office/drawing/2014/main" id="{6F9E60AE-1A84-48EA-B792-26A14632D04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581" y="4084301"/>
                      <a:ext cx="105916" cy="288812"/>
                    </a:xfrm>
                    <a:custGeom>
                      <a:avLst/>
                      <a:gdLst>
                        <a:gd name="connsiteX0" fmla="*/ 173 w 83517"/>
                        <a:gd name="connsiteY0" fmla="*/ 0 h 64294"/>
                        <a:gd name="connsiteX1" fmla="*/ 7317 w 83517"/>
                        <a:gd name="connsiteY1" fmla="*/ 52387 h 64294"/>
                        <a:gd name="connsiteX2" fmla="*/ 47798 w 83517"/>
                        <a:gd name="connsiteY2" fmla="*/ 64294 h 64294"/>
                        <a:gd name="connsiteX3" fmla="*/ 76373 w 83517"/>
                        <a:gd name="connsiteY3" fmla="*/ 52387 h 64294"/>
                        <a:gd name="connsiteX4" fmla="*/ 83517 w 83517"/>
                        <a:gd name="connsiteY4" fmla="*/ 28575 h 64294"/>
                        <a:gd name="connsiteX5" fmla="*/ 83517 w 83517"/>
                        <a:gd name="connsiteY5" fmla="*/ 28575 h 642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517" h="64294">
                          <a:moveTo>
                            <a:pt x="173" y="0"/>
                          </a:moveTo>
                          <a:cubicBezTo>
                            <a:pt x="-224" y="20835"/>
                            <a:pt x="-620" y="41671"/>
                            <a:pt x="7317" y="52387"/>
                          </a:cubicBezTo>
                          <a:cubicBezTo>
                            <a:pt x="15254" y="63103"/>
                            <a:pt x="36289" y="64294"/>
                            <a:pt x="47798" y="64294"/>
                          </a:cubicBezTo>
                          <a:cubicBezTo>
                            <a:pt x="59307" y="64294"/>
                            <a:pt x="70420" y="58340"/>
                            <a:pt x="76373" y="52387"/>
                          </a:cubicBezTo>
                          <a:cubicBezTo>
                            <a:pt x="82326" y="46434"/>
                            <a:pt x="83517" y="28575"/>
                            <a:pt x="83517" y="28575"/>
                          </a:cubicBezTo>
                          <a:lnTo>
                            <a:pt x="83517" y="28575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3" name="Freeform: Shape 182">
                      <a:extLst>
                        <a:ext uri="{FF2B5EF4-FFF2-40B4-BE49-F238E27FC236}">
                          <a16:creationId xmlns:a16="http://schemas.microsoft.com/office/drawing/2014/main" id="{9EFB15FC-DFDA-45A4-87FF-0277E07BFFEA}"/>
                        </a:ext>
                      </a:extLst>
                    </p:cNvPr>
                    <p:cNvSpPr/>
                    <p:nvPr/>
                  </p:nvSpPr>
                  <p:spPr>
                    <a:xfrm rot="732622">
                      <a:off x="1220668" y="4162706"/>
                      <a:ext cx="375162" cy="430628"/>
                    </a:xfrm>
                    <a:custGeom>
                      <a:avLst/>
                      <a:gdLst>
                        <a:gd name="connsiteX0" fmla="*/ 173 w 83517"/>
                        <a:gd name="connsiteY0" fmla="*/ 0 h 64294"/>
                        <a:gd name="connsiteX1" fmla="*/ 7317 w 83517"/>
                        <a:gd name="connsiteY1" fmla="*/ 52387 h 64294"/>
                        <a:gd name="connsiteX2" fmla="*/ 47798 w 83517"/>
                        <a:gd name="connsiteY2" fmla="*/ 64294 h 64294"/>
                        <a:gd name="connsiteX3" fmla="*/ 76373 w 83517"/>
                        <a:gd name="connsiteY3" fmla="*/ 52387 h 64294"/>
                        <a:gd name="connsiteX4" fmla="*/ 83517 w 83517"/>
                        <a:gd name="connsiteY4" fmla="*/ 28575 h 64294"/>
                        <a:gd name="connsiteX5" fmla="*/ 83517 w 83517"/>
                        <a:gd name="connsiteY5" fmla="*/ 28575 h 642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517" h="64294">
                          <a:moveTo>
                            <a:pt x="173" y="0"/>
                          </a:moveTo>
                          <a:cubicBezTo>
                            <a:pt x="-224" y="20835"/>
                            <a:pt x="-620" y="41671"/>
                            <a:pt x="7317" y="52387"/>
                          </a:cubicBezTo>
                          <a:cubicBezTo>
                            <a:pt x="15254" y="63103"/>
                            <a:pt x="36289" y="64294"/>
                            <a:pt x="47798" y="64294"/>
                          </a:cubicBezTo>
                          <a:cubicBezTo>
                            <a:pt x="59307" y="64294"/>
                            <a:pt x="70420" y="58340"/>
                            <a:pt x="76373" y="52387"/>
                          </a:cubicBezTo>
                          <a:cubicBezTo>
                            <a:pt x="82326" y="46434"/>
                            <a:pt x="83517" y="28575"/>
                            <a:pt x="83517" y="28575"/>
                          </a:cubicBezTo>
                          <a:lnTo>
                            <a:pt x="83517" y="28575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4" name="Oval 183">
                      <a:extLst>
                        <a:ext uri="{FF2B5EF4-FFF2-40B4-BE49-F238E27FC236}">
                          <a16:creationId xmlns:a16="http://schemas.microsoft.com/office/drawing/2014/main" id="{DFCF4543-8ACA-46FA-86AB-B1631D12A62A}"/>
                        </a:ext>
                      </a:extLst>
                    </p:cNvPr>
                    <p:cNvSpPr/>
                    <p:nvPr/>
                  </p:nvSpPr>
                  <p:spPr>
                    <a:xfrm rot="343406" flipV="1">
                      <a:off x="1841546" y="3561975"/>
                      <a:ext cx="150172" cy="18829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5" name="Rectangle 17">
                      <a:extLst>
                        <a:ext uri="{FF2B5EF4-FFF2-40B4-BE49-F238E27FC236}">
                          <a16:creationId xmlns:a16="http://schemas.microsoft.com/office/drawing/2014/main" id="{4878F0B1-BA73-4D98-A395-F74DC47490FE}"/>
                        </a:ext>
                      </a:extLst>
                    </p:cNvPr>
                    <p:cNvSpPr/>
                    <p:nvPr/>
                  </p:nvSpPr>
                  <p:spPr>
                    <a:xfrm rot="16200000" flipH="1">
                      <a:off x="2735446" y="5170411"/>
                      <a:ext cx="449600" cy="635191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6" name="Oval 185">
                      <a:extLst>
                        <a:ext uri="{FF2B5EF4-FFF2-40B4-BE49-F238E27FC236}">
                          <a16:creationId xmlns:a16="http://schemas.microsoft.com/office/drawing/2014/main" id="{F39DDA6D-1A14-4508-905D-05EE40CBE902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292239" y="4981907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7" name="Oval 186">
                      <a:extLst>
                        <a:ext uri="{FF2B5EF4-FFF2-40B4-BE49-F238E27FC236}">
                          <a16:creationId xmlns:a16="http://schemas.microsoft.com/office/drawing/2014/main" id="{DB681FA8-470D-45B6-BECB-110ACD1E79D0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193152" y="5489970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8" name="Oval 187">
                      <a:extLst>
                        <a:ext uri="{FF2B5EF4-FFF2-40B4-BE49-F238E27FC236}">
                          <a16:creationId xmlns:a16="http://schemas.microsoft.com/office/drawing/2014/main" id="{0CA688E9-7201-4216-8F24-BF9C5614F2B3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730252" y="4609786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9" name="Oval 188">
                      <a:extLst>
                        <a:ext uri="{FF2B5EF4-FFF2-40B4-BE49-F238E27FC236}">
                          <a16:creationId xmlns:a16="http://schemas.microsoft.com/office/drawing/2014/main" id="{5040D768-354C-4280-B167-A8555A2971C1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808595" y="5204146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0" name="Oval 189">
                      <a:extLst>
                        <a:ext uri="{FF2B5EF4-FFF2-40B4-BE49-F238E27FC236}">
                          <a16:creationId xmlns:a16="http://schemas.microsoft.com/office/drawing/2014/main" id="{DC9A95A1-0D2B-4101-B92A-1EB4E8D30B71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722019" y="5812432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1" name="Oval 190">
                      <a:extLst>
                        <a:ext uri="{FF2B5EF4-FFF2-40B4-BE49-F238E27FC236}">
                          <a16:creationId xmlns:a16="http://schemas.microsoft.com/office/drawing/2014/main" id="{216C4907-3587-4901-B48E-DBE01E8858A7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289706" y="4676378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2" name="Oval 191">
                      <a:extLst>
                        <a:ext uri="{FF2B5EF4-FFF2-40B4-BE49-F238E27FC236}">
                          <a16:creationId xmlns:a16="http://schemas.microsoft.com/office/drawing/2014/main" id="{13532B56-CC4C-4768-B5DC-5D58BB28D528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434218" y="5217878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3" name="Oval 192">
                      <a:extLst>
                        <a:ext uri="{FF2B5EF4-FFF2-40B4-BE49-F238E27FC236}">
                          <a16:creationId xmlns:a16="http://schemas.microsoft.com/office/drawing/2014/main" id="{327AC74C-686B-4A39-A933-846F087F7E5A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348115" y="5857654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4" name="Oval 193">
                      <a:extLst>
                        <a:ext uri="{FF2B5EF4-FFF2-40B4-BE49-F238E27FC236}">
                          <a16:creationId xmlns:a16="http://schemas.microsoft.com/office/drawing/2014/main" id="{43CE1AF6-1D7D-4140-B3B5-93EA12BAB463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973465" y="5610960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5" name="Oval 194">
                      <a:extLst>
                        <a:ext uri="{FF2B5EF4-FFF2-40B4-BE49-F238E27FC236}">
                          <a16:creationId xmlns:a16="http://schemas.microsoft.com/office/drawing/2014/main" id="{40A916ED-CD0A-4FA1-BEFD-FF68F92A9395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002308" y="4839833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6" name="Oval 195">
                      <a:extLst>
                        <a:ext uri="{FF2B5EF4-FFF2-40B4-BE49-F238E27FC236}">
                          <a16:creationId xmlns:a16="http://schemas.microsoft.com/office/drawing/2014/main" id="{26A188C0-D0F2-4025-BBF5-2D52B602EEEF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928908" y="4381123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7" name="Oval 196">
                      <a:extLst>
                        <a:ext uri="{FF2B5EF4-FFF2-40B4-BE49-F238E27FC236}">
                          <a16:creationId xmlns:a16="http://schemas.microsoft.com/office/drawing/2014/main" id="{3681CAA6-9704-4DE9-B634-F29A90530835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831605" y="4509868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8" name="Oval 197">
                      <a:extLst>
                        <a:ext uri="{FF2B5EF4-FFF2-40B4-BE49-F238E27FC236}">
                          <a16:creationId xmlns:a16="http://schemas.microsoft.com/office/drawing/2014/main" id="{A101C440-9886-45A7-B030-B1966EFA5DB2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586324" y="5103636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9" name="Oval 198">
                      <a:extLst>
                        <a:ext uri="{FF2B5EF4-FFF2-40B4-BE49-F238E27FC236}">
                          <a16:creationId xmlns:a16="http://schemas.microsoft.com/office/drawing/2014/main" id="{7FD5657A-D529-4C31-8FF4-E1DEB53A9422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918176" y="5524523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00" name="Oval 199">
                      <a:extLst>
                        <a:ext uri="{FF2B5EF4-FFF2-40B4-BE49-F238E27FC236}">
                          <a16:creationId xmlns:a16="http://schemas.microsoft.com/office/drawing/2014/main" id="{E4DFD64C-CFAB-4C16-9347-5DA1CED9AB1D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465764" y="5890584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01" name="Oval 200">
                      <a:extLst>
                        <a:ext uri="{FF2B5EF4-FFF2-40B4-BE49-F238E27FC236}">
                          <a16:creationId xmlns:a16="http://schemas.microsoft.com/office/drawing/2014/main" id="{7588C5E7-726D-4F15-81E2-8BE57A094DE4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625516" y="5218813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02" name="Oval 201">
                      <a:extLst>
                        <a:ext uri="{FF2B5EF4-FFF2-40B4-BE49-F238E27FC236}">
                          <a16:creationId xmlns:a16="http://schemas.microsoft.com/office/drawing/2014/main" id="{51555763-B425-4EE7-9679-C016216225C9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651862" y="5708171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03" name="Oval 202">
                      <a:extLst>
                        <a:ext uri="{FF2B5EF4-FFF2-40B4-BE49-F238E27FC236}">
                          <a16:creationId xmlns:a16="http://schemas.microsoft.com/office/drawing/2014/main" id="{57E33525-09DF-4351-9A79-55565A757F99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095761" y="4154627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04" name="Oval 203">
                      <a:extLst>
                        <a:ext uri="{FF2B5EF4-FFF2-40B4-BE49-F238E27FC236}">
                          <a16:creationId xmlns:a16="http://schemas.microsoft.com/office/drawing/2014/main" id="{E2A313B5-741C-4C26-B4E0-12575D51F238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152747" y="3543871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05" name="Oval 204">
                      <a:extLst>
                        <a:ext uri="{FF2B5EF4-FFF2-40B4-BE49-F238E27FC236}">
                          <a16:creationId xmlns:a16="http://schemas.microsoft.com/office/drawing/2014/main" id="{03ACC01D-8C71-490F-95CD-36323EFC8FA1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592022" y="3608185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06" name="Oval 205">
                      <a:extLst>
                        <a:ext uri="{FF2B5EF4-FFF2-40B4-BE49-F238E27FC236}">
                          <a16:creationId xmlns:a16="http://schemas.microsoft.com/office/drawing/2014/main" id="{1FD3F0F4-ED71-456F-998C-26A1F60F0B78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6389531" y="4476386"/>
                      <a:ext cx="170482" cy="24595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07" name="Oval 206">
                      <a:extLst>
                        <a:ext uri="{FF2B5EF4-FFF2-40B4-BE49-F238E27FC236}">
                          <a16:creationId xmlns:a16="http://schemas.microsoft.com/office/drawing/2014/main" id="{094C932B-EFC8-4441-99A6-88EAFA62E98C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6748085" y="4427970"/>
                      <a:ext cx="170482" cy="24595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08" name="Oval 207">
                      <a:extLst>
                        <a:ext uri="{FF2B5EF4-FFF2-40B4-BE49-F238E27FC236}">
                          <a16:creationId xmlns:a16="http://schemas.microsoft.com/office/drawing/2014/main" id="{046FA44F-6A34-4250-8684-1D3339DB29CF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7021956" y="4559713"/>
                      <a:ext cx="170482" cy="24595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09" name="Oval 208">
                      <a:extLst>
                        <a:ext uri="{FF2B5EF4-FFF2-40B4-BE49-F238E27FC236}">
                          <a16:creationId xmlns:a16="http://schemas.microsoft.com/office/drawing/2014/main" id="{47E7C8C3-F0BF-4445-9F6B-05A82581748B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7313830" y="4479463"/>
                      <a:ext cx="170482" cy="24595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0" name="Oval 209">
                      <a:extLst>
                        <a:ext uri="{FF2B5EF4-FFF2-40B4-BE49-F238E27FC236}">
                          <a16:creationId xmlns:a16="http://schemas.microsoft.com/office/drawing/2014/main" id="{791519C9-A6A9-44A5-A521-D2FDF1E5D1FD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7557761" y="4654691"/>
                      <a:ext cx="170482" cy="24595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1" name="Oval 210">
                      <a:extLst>
                        <a:ext uri="{FF2B5EF4-FFF2-40B4-BE49-F238E27FC236}">
                          <a16:creationId xmlns:a16="http://schemas.microsoft.com/office/drawing/2014/main" id="{0CB51C7C-74B4-42FA-A33A-EF81B6DA7203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488038" y="5243055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2" name="Oval 211">
                      <a:extLst>
                        <a:ext uri="{FF2B5EF4-FFF2-40B4-BE49-F238E27FC236}">
                          <a16:creationId xmlns:a16="http://schemas.microsoft.com/office/drawing/2014/main" id="{05C288C6-C16E-43E7-9493-3473AD53AC7B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321472" y="4642425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3" name="Oval 212">
                      <a:extLst>
                        <a:ext uri="{FF2B5EF4-FFF2-40B4-BE49-F238E27FC236}">
                          <a16:creationId xmlns:a16="http://schemas.microsoft.com/office/drawing/2014/main" id="{28B7540B-D912-4497-9B07-82708FFA558B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349890" y="5041082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4" name="Oval 213">
                      <a:extLst>
                        <a:ext uri="{FF2B5EF4-FFF2-40B4-BE49-F238E27FC236}">
                          <a16:creationId xmlns:a16="http://schemas.microsoft.com/office/drawing/2014/main" id="{0B708031-A749-4381-B426-1EC752982869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653021" y="5287206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5" name="Oval 214">
                      <a:extLst>
                        <a:ext uri="{FF2B5EF4-FFF2-40B4-BE49-F238E27FC236}">
                          <a16:creationId xmlns:a16="http://schemas.microsoft.com/office/drawing/2014/main" id="{D67B83BB-BBDB-4E6E-817F-6C1C9BC838EE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219343" y="5562817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6" name="Oval 215">
                      <a:extLst>
                        <a:ext uri="{FF2B5EF4-FFF2-40B4-BE49-F238E27FC236}">
                          <a16:creationId xmlns:a16="http://schemas.microsoft.com/office/drawing/2014/main" id="{18DD9A93-0239-4423-9724-CB0AA4F0C088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682364" y="5695305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7" name="Oval 216">
                      <a:extLst>
                        <a:ext uri="{FF2B5EF4-FFF2-40B4-BE49-F238E27FC236}">
                          <a16:creationId xmlns:a16="http://schemas.microsoft.com/office/drawing/2014/main" id="{C63DA451-3FD5-41AB-946D-2EB807A51EB5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481709" y="6162079"/>
                      <a:ext cx="164511" cy="23734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8" name="Oval 217">
                      <a:extLst>
                        <a:ext uri="{FF2B5EF4-FFF2-40B4-BE49-F238E27FC236}">
                          <a16:creationId xmlns:a16="http://schemas.microsoft.com/office/drawing/2014/main" id="{4DFF19A3-5B81-4B7A-9386-C5AD7FC2DBBC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382222" y="5915631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19" name="Oval 218">
                      <a:extLst>
                        <a:ext uri="{FF2B5EF4-FFF2-40B4-BE49-F238E27FC236}">
                          <a16:creationId xmlns:a16="http://schemas.microsoft.com/office/drawing/2014/main" id="{6ACB14F6-E08D-4D6E-936A-92DDC638B360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989435" y="5668010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20" name="Oval 219">
                      <a:extLst>
                        <a:ext uri="{FF2B5EF4-FFF2-40B4-BE49-F238E27FC236}">
                          <a16:creationId xmlns:a16="http://schemas.microsoft.com/office/drawing/2014/main" id="{EE6F1B4C-706E-4399-9DD0-6CD2BE7A7A6C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507073" y="5946528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21" name="Oval 220">
                      <a:extLst>
                        <a:ext uri="{FF2B5EF4-FFF2-40B4-BE49-F238E27FC236}">
                          <a16:creationId xmlns:a16="http://schemas.microsoft.com/office/drawing/2014/main" id="{72D35E01-4697-4248-B4CB-EE983051220D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130346" y="4231754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22" name="Oval 221">
                      <a:extLst>
                        <a:ext uri="{FF2B5EF4-FFF2-40B4-BE49-F238E27FC236}">
                          <a16:creationId xmlns:a16="http://schemas.microsoft.com/office/drawing/2014/main" id="{708D3C1D-AB35-443E-B0D0-8CB761F099DE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202770" y="3563750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23" name="Oval 222">
                      <a:extLst>
                        <a:ext uri="{FF2B5EF4-FFF2-40B4-BE49-F238E27FC236}">
                          <a16:creationId xmlns:a16="http://schemas.microsoft.com/office/drawing/2014/main" id="{4D2CA61F-7B1C-4442-98FF-DFECCDB7D0D3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660573" y="3681679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24" name="Oval 223">
                      <a:extLst>
                        <a:ext uri="{FF2B5EF4-FFF2-40B4-BE49-F238E27FC236}">
                          <a16:creationId xmlns:a16="http://schemas.microsoft.com/office/drawing/2014/main" id="{0D71AC77-FA36-4050-9782-FDAF5D1711FF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6428606" y="4514247"/>
                      <a:ext cx="113002" cy="16303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25" name="Oval 224">
                      <a:extLst>
                        <a:ext uri="{FF2B5EF4-FFF2-40B4-BE49-F238E27FC236}">
                          <a16:creationId xmlns:a16="http://schemas.microsoft.com/office/drawing/2014/main" id="{CE84A993-4847-4FC9-9C10-F683544538C6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6781935" y="4517504"/>
                      <a:ext cx="113002" cy="16303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26" name="Oval 225">
                      <a:extLst>
                        <a:ext uri="{FF2B5EF4-FFF2-40B4-BE49-F238E27FC236}">
                          <a16:creationId xmlns:a16="http://schemas.microsoft.com/office/drawing/2014/main" id="{ADA62FBE-4916-4DEC-BEC1-DF848467A0CA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7043719" y="4570353"/>
                      <a:ext cx="113002" cy="16303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27" name="Oval 226">
                      <a:extLst>
                        <a:ext uri="{FF2B5EF4-FFF2-40B4-BE49-F238E27FC236}">
                          <a16:creationId xmlns:a16="http://schemas.microsoft.com/office/drawing/2014/main" id="{E3EA38CF-1586-4823-B6A9-42D9C41FB189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7344633" y="4559392"/>
                      <a:ext cx="113002" cy="16303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28" name="Oval 227">
                      <a:extLst>
                        <a:ext uri="{FF2B5EF4-FFF2-40B4-BE49-F238E27FC236}">
                          <a16:creationId xmlns:a16="http://schemas.microsoft.com/office/drawing/2014/main" id="{9B15257C-355F-4D65-BE2A-894944903088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7600582" y="4653191"/>
                      <a:ext cx="113002" cy="16303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07" name="Freeform: Shape 306">
                      <a:extLst>
                        <a:ext uri="{FF2B5EF4-FFF2-40B4-BE49-F238E27FC236}">
                          <a16:creationId xmlns:a16="http://schemas.microsoft.com/office/drawing/2014/main" id="{EBFC38BD-8981-4DCE-9B0A-1729926D0668}"/>
                        </a:ext>
                      </a:extLst>
                    </p:cNvPr>
                    <p:cNvSpPr/>
                    <p:nvPr/>
                  </p:nvSpPr>
                  <p:spPr>
                    <a:xfrm rot="748062">
                      <a:off x="5119170" y="6558945"/>
                      <a:ext cx="570001" cy="658114"/>
                    </a:xfrm>
                    <a:custGeom>
                      <a:avLst/>
                      <a:gdLst>
                        <a:gd name="connsiteX0" fmla="*/ 544806 w 547593"/>
                        <a:gd name="connsiteY0" fmla="*/ 6163 h 658113"/>
                        <a:gd name="connsiteX1" fmla="*/ 547593 w 547593"/>
                        <a:gd name="connsiteY1" fmla="*/ 68313 h 658113"/>
                        <a:gd name="connsiteX2" fmla="*/ 280585 w 547593"/>
                        <a:gd name="connsiteY2" fmla="*/ 630761 h 658113"/>
                        <a:gd name="connsiteX3" fmla="*/ 96881 w 547593"/>
                        <a:gd name="connsiteY3" fmla="*/ 133054 h 658113"/>
                        <a:gd name="connsiteX4" fmla="*/ 137883 w 547593"/>
                        <a:gd name="connsiteY4" fmla="*/ 79265 h 658113"/>
                        <a:gd name="connsiteX5" fmla="*/ 228091 w 547593"/>
                        <a:gd name="connsiteY5" fmla="*/ 39537 h 658113"/>
                        <a:gd name="connsiteX6" fmla="*/ 469458 w 547593"/>
                        <a:gd name="connsiteY6" fmla="*/ 0 h 658113"/>
                        <a:gd name="connsiteX7" fmla="*/ 544806 w 547593"/>
                        <a:gd name="connsiteY7" fmla="*/ 6163 h 6581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47593" h="658113">
                          <a:moveTo>
                            <a:pt x="544806" y="6163"/>
                          </a:moveTo>
                          <a:lnTo>
                            <a:pt x="547593" y="68313"/>
                          </a:lnTo>
                          <a:cubicBezTo>
                            <a:pt x="534170" y="358011"/>
                            <a:pt x="348275" y="607061"/>
                            <a:pt x="280585" y="630761"/>
                          </a:cubicBezTo>
                          <a:cubicBezTo>
                            <a:pt x="168731" y="739045"/>
                            <a:pt x="-162511" y="516151"/>
                            <a:pt x="96881" y="133054"/>
                          </a:cubicBezTo>
                          <a:lnTo>
                            <a:pt x="137883" y="79265"/>
                          </a:lnTo>
                          <a:lnTo>
                            <a:pt x="228091" y="39537"/>
                          </a:lnTo>
                          <a:cubicBezTo>
                            <a:pt x="302278" y="14078"/>
                            <a:pt x="383841" y="0"/>
                            <a:pt x="469458" y="0"/>
                          </a:cubicBezTo>
                          <a:lnTo>
                            <a:pt x="544806" y="6163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8" name="Freeform: Shape 307">
                      <a:extLst>
                        <a:ext uri="{FF2B5EF4-FFF2-40B4-BE49-F238E27FC236}">
                          <a16:creationId xmlns:a16="http://schemas.microsoft.com/office/drawing/2014/main" id="{597CD585-D6CA-4542-9534-7FB9D1FB57A3}"/>
                        </a:ext>
                      </a:extLst>
                    </p:cNvPr>
                    <p:cNvSpPr/>
                    <p:nvPr/>
                  </p:nvSpPr>
                  <p:spPr>
                    <a:xfrm rot="1774074">
                      <a:off x="2030973" y="6495752"/>
                      <a:ext cx="594438" cy="658114"/>
                    </a:xfrm>
                    <a:custGeom>
                      <a:avLst/>
                      <a:gdLst>
                        <a:gd name="connsiteX0" fmla="*/ 544806 w 547593"/>
                        <a:gd name="connsiteY0" fmla="*/ 6163 h 658113"/>
                        <a:gd name="connsiteX1" fmla="*/ 547593 w 547593"/>
                        <a:gd name="connsiteY1" fmla="*/ 68313 h 658113"/>
                        <a:gd name="connsiteX2" fmla="*/ 280585 w 547593"/>
                        <a:gd name="connsiteY2" fmla="*/ 630761 h 658113"/>
                        <a:gd name="connsiteX3" fmla="*/ 96881 w 547593"/>
                        <a:gd name="connsiteY3" fmla="*/ 133054 h 658113"/>
                        <a:gd name="connsiteX4" fmla="*/ 137883 w 547593"/>
                        <a:gd name="connsiteY4" fmla="*/ 79265 h 658113"/>
                        <a:gd name="connsiteX5" fmla="*/ 228091 w 547593"/>
                        <a:gd name="connsiteY5" fmla="*/ 39537 h 658113"/>
                        <a:gd name="connsiteX6" fmla="*/ 469458 w 547593"/>
                        <a:gd name="connsiteY6" fmla="*/ 0 h 658113"/>
                        <a:gd name="connsiteX7" fmla="*/ 544806 w 547593"/>
                        <a:gd name="connsiteY7" fmla="*/ 6163 h 6581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47593" h="658113">
                          <a:moveTo>
                            <a:pt x="544806" y="6163"/>
                          </a:moveTo>
                          <a:lnTo>
                            <a:pt x="547593" y="68313"/>
                          </a:lnTo>
                          <a:cubicBezTo>
                            <a:pt x="534170" y="358011"/>
                            <a:pt x="348275" y="607061"/>
                            <a:pt x="280585" y="630761"/>
                          </a:cubicBezTo>
                          <a:cubicBezTo>
                            <a:pt x="168731" y="739045"/>
                            <a:pt x="-162511" y="516151"/>
                            <a:pt x="96881" y="133054"/>
                          </a:cubicBezTo>
                          <a:lnTo>
                            <a:pt x="137883" y="79265"/>
                          </a:lnTo>
                          <a:lnTo>
                            <a:pt x="228091" y="39537"/>
                          </a:lnTo>
                          <a:cubicBezTo>
                            <a:pt x="302278" y="14078"/>
                            <a:pt x="383841" y="0"/>
                            <a:pt x="469458" y="0"/>
                          </a:cubicBezTo>
                          <a:lnTo>
                            <a:pt x="544806" y="6163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9" name="Oval 308">
                      <a:extLst>
                        <a:ext uri="{FF2B5EF4-FFF2-40B4-BE49-F238E27FC236}">
                          <a16:creationId xmlns:a16="http://schemas.microsoft.com/office/drawing/2014/main" id="{1158C856-BA72-498F-AF1D-E2EA1CEABE79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040887" y="4881643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10" name="Oval 309">
                      <a:extLst>
                        <a:ext uri="{FF2B5EF4-FFF2-40B4-BE49-F238E27FC236}">
                          <a16:creationId xmlns:a16="http://schemas.microsoft.com/office/drawing/2014/main" id="{C8FDAF7E-1ACE-4F2F-91F3-9D536A34E924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985069" y="4442991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11" name="Oval 310">
                      <a:extLst>
                        <a:ext uri="{FF2B5EF4-FFF2-40B4-BE49-F238E27FC236}">
                          <a16:creationId xmlns:a16="http://schemas.microsoft.com/office/drawing/2014/main" id="{0EA27BA2-F4E3-4E98-A43A-09F840B9D7B5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612944" y="5148472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12" name="Oval 311">
                      <a:extLst>
                        <a:ext uri="{FF2B5EF4-FFF2-40B4-BE49-F238E27FC236}">
                          <a16:creationId xmlns:a16="http://schemas.microsoft.com/office/drawing/2014/main" id="{F074A4D0-2BFA-4267-BE09-6135663C1D74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879554" y="4540812"/>
                      <a:ext cx="164511" cy="237343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13" name="Oval 312">
                      <a:extLst>
                        <a:ext uri="{FF2B5EF4-FFF2-40B4-BE49-F238E27FC236}">
                          <a16:creationId xmlns:a16="http://schemas.microsoft.com/office/drawing/2014/main" id="{8A18CB53-598B-4899-933E-755F692ECACA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973806" y="5586965"/>
                      <a:ext cx="164511" cy="237343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14" name="Oval 313">
                      <a:extLst>
                        <a:ext uri="{FF2B5EF4-FFF2-40B4-BE49-F238E27FC236}">
                          <a16:creationId xmlns:a16="http://schemas.microsoft.com/office/drawing/2014/main" id="{C637F910-42FD-4636-9B75-6DC6B757EBAB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864607" y="5210222"/>
                      <a:ext cx="164511" cy="237343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15" name="Oval 314">
                      <a:extLst>
                        <a:ext uri="{FF2B5EF4-FFF2-40B4-BE49-F238E27FC236}">
                          <a16:creationId xmlns:a16="http://schemas.microsoft.com/office/drawing/2014/main" id="{30E2EB7D-85B0-40A2-A5F1-8AEAD7147326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750618" y="4717259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16" name="Oval 315">
                      <a:extLst>
                        <a:ext uri="{FF2B5EF4-FFF2-40B4-BE49-F238E27FC236}">
                          <a16:creationId xmlns:a16="http://schemas.microsoft.com/office/drawing/2014/main" id="{CC994845-6232-4D2B-A16F-18045FE3D547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788543" y="5821591"/>
                      <a:ext cx="164511" cy="237343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17" name="Oval 316">
                      <a:extLst>
                        <a:ext uri="{FF2B5EF4-FFF2-40B4-BE49-F238E27FC236}">
                          <a16:creationId xmlns:a16="http://schemas.microsoft.com/office/drawing/2014/main" id="{4ECED82A-7F6A-4AB5-AEBE-5843D2FD286D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528636" y="6227710"/>
                      <a:ext cx="113002" cy="16303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18" name="Oval 317">
                      <a:extLst>
                        <a:ext uri="{FF2B5EF4-FFF2-40B4-BE49-F238E27FC236}">
                          <a16:creationId xmlns:a16="http://schemas.microsoft.com/office/drawing/2014/main" id="{1C3E1E12-168D-4BDB-9C17-058390D49238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566944" y="4128252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19" name="Oval 318">
                      <a:extLst>
                        <a:ext uri="{FF2B5EF4-FFF2-40B4-BE49-F238E27FC236}">
                          <a16:creationId xmlns:a16="http://schemas.microsoft.com/office/drawing/2014/main" id="{07FE7439-618F-4982-B1D0-F462E82B57FF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809469" y="4584334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20" name="Oval 319">
                      <a:extLst>
                        <a:ext uri="{FF2B5EF4-FFF2-40B4-BE49-F238E27FC236}">
                          <a16:creationId xmlns:a16="http://schemas.microsoft.com/office/drawing/2014/main" id="{A2161BF7-8BF2-4F60-BE04-D0AC278BDFA6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601529" y="4205379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21" name="Oval 320">
                      <a:extLst>
                        <a:ext uri="{FF2B5EF4-FFF2-40B4-BE49-F238E27FC236}">
                          <a16:creationId xmlns:a16="http://schemas.microsoft.com/office/drawing/2014/main" id="{ED1F9556-BC96-40D4-AF41-DF5223020C9E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878021" y="4657825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22" name="Oval 321">
                      <a:extLst>
                        <a:ext uri="{FF2B5EF4-FFF2-40B4-BE49-F238E27FC236}">
                          <a16:creationId xmlns:a16="http://schemas.microsoft.com/office/drawing/2014/main" id="{BCA2EBE9-5584-4430-81EA-21123078B18C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650317" y="3516456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23" name="Oval 322">
                      <a:extLst>
                        <a:ext uri="{FF2B5EF4-FFF2-40B4-BE49-F238E27FC236}">
                          <a16:creationId xmlns:a16="http://schemas.microsoft.com/office/drawing/2014/main" id="{66C6B1D0-B98F-45C8-BF27-C11E4C37D6AF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718867" y="3589949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A6686AB3-3D22-420B-927A-C1A9B82DA30D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206231" y="4566220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25" name="Oval 324">
                      <a:extLst>
                        <a:ext uri="{FF2B5EF4-FFF2-40B4-BE49-F238E27FC236}">
                          <a16:creationId xmlns:a16="http://schemas.microsoft.com/office/drawing/2014/main" id="{77C809F5-2489-4A85-BB23-97F6BF05F57B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036646" y="4186143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26" name="Oval 325">
                      <a:extLst>
                        <a:ext uri="{FF2B5EF4-FFF2-40B4-BE49-F238E27FC236}">
                          <a16:creationId xmlns:a16="http://schemas.microsoft.com/office/drawing/2014/main" id="{2FFF7DEF-0073-4C3E-B3D5-A44B35932841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240814" y="4643348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27" name="Oval 326">
                      <a:extLst>
                        <a:ext uri="{FF2B5EF4-FFF2-40B4-BE49-F238E27FC236}">
                          <a16:creationId xmlns:a16="http://schemas.microsoft.com/office/drawing/2014/main" id="{CD9E110D-7F7F-4D9B-931B-47A4CD90CB0A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105196" y="4259637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28" name="Oval 327">
                      <a:extLst>
                        <a:ext uri="{FF2B5EF4-FFF2-40B4-BE49-F238E27FC236}">
                          <a16:creationId xmlns:a16="http://schemas.microsoft.com/office/drawing/2014/main" id="{7299DE54-F3F6-405F-9C3A-42E6A6937511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330276" y="2925755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329" name="Oval 328">
                      <a:extLst>
                        <a:ext uri="{FF2B5EF4-FFF2-40B4-BE49-F238E27FC236}">
                          <a16:creationId xmlns:a16="http://schemas.microsoft.com/office/drawing/2014/main" id="{853258C2-3EDB-4FC3-AD4B-D58E818B8B27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398826" y="2999249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166" name="Freeform: Shape 165">
                    <a:extLst>
                      <a:ext uri="{FF2B5EF4-FFF2-40B4-BE49-F238E27FC236}">
                        <a16:creationId xmlns:a16="http://schemas.microsoft.com/office/drawing/2014/main" id="{60E478A9-7395-40D7-8086-CC57D09AF8BB}"/>
                      </a:ext>
                    </a:extLst>
                  </p:cNvPr>
                  <p:cNvSpPr/>
                  <p:nvPr/>
                </p:nvSpPr>
                <p:spPr>
                  <a:xfrm flipH="1">
                    <a:off x="3457110" y="2368625"/>
                    <a:ext cx="154095" cy="537779"/>
                  </a:xfrm>
                  <a:custGeom>
                    <a:avLst/>
                    <a:gdLst>
                      <a:gd name="connsiteX0" fmla="*/ 444273 w 1149350"/>
                      <a:gd name="connsiteY0" fmla="*/ 129 h 1075331"/>
                      <a:gd name="connsiteX1" fmla="*/ 574675 w 1149350"/>
                      <a:gd name="connsiteY1" fmla="*/ 14881 h 1075331"/>
                      <a:gd name="connsiteX2" fmla="*/ 1149350 w 1149350"/>
                      <a:gd name="connsiteY2" fmla="*/ 545106 h 1075331"/>
                      <a:gd name="connsiteX3" fmla="*/ 574675 w 1149350"/>
                      <a:gd name="connsiteY3" fmla="*/ 1075331 h 1075331"/>
                      <a:gd name="connsiteX4" fmla="*/ 0 w 1149350"/>
                      <a:gd name="connsiteY4" fmla="*/ 545106 h 1075331"/>
                      <a:gd name="connsiteX5" fmla="*/ 444273 w 1149350"/>
                      <a:gd name="connsiteY5" fmla="*/ 129 h 1075331"/>
                      <a:gd name="connsiteX6" fmla="*/ 535369 w 1149350"/>
                      <a:gd name="connsiteY6" fmla="*/ 169657 h 1075331"/>
                      <a:gd name="connsiteX7" fmla="*/ 231210 w 1149350"/>
                      <a:gd name="connsiteY7" fmla="*/ 542759 h 1075331"/>
                      <a:gd name="connsiteX8" fmla="*/ 624645 w 1149350"/>
                      <a:gd name="connsiteY8" fmla="*/ 905762 h 1075331"/>
                      <a:gd name="connsiteX9" fmla="*/ 1018079 w 1149350"/>
                      <a:gd name="connsiteY9" fmla="*/ 542759 h 1075331"/>
                      <a:gd name="connsiteX10" fmla="*/ 624645 w 1149350"/>
                      <a:gd name="connsiteY10" fmla="*/ 179756 h 1075331"/>
                      <a:gd name="connsiteX11" fmla="*/ 535369 w 1149350"/>
                      <a:gd name="connsiteY11" fmla="*/ 169657 h 1075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49350" h="1075331">
                        <a:moveTo>
                          <a:pt x="444273" y="129"/>
                        </a:moveTo>
                        <a:cubicBezTo>
                          <a:pt x="485156" y="-857"/>
                          <a:pt x="528652" y="3768"/>
                          <a:pt x="574675" y="14881"/>
                        </a:cubicBezTo>
                        <a:cubicBezTo>
                          <a:pt x="942859" y="103781"/>
                          <a:pt x="1149350" y="252271"/>
                          <a:pt x="1149350" y="545106"/>
                        </a:cubicBezTo>
                        <a:cubicBezTo>
                          <a:pt x="1149350" y="837941"/>
                          <a:pt x="892059" y="1075331"/>
                          <a:pt x="574675" y="1075331"/>
                        </a:cubicBezTo>
                        <a:cubicBezTo>
                          <a:pt x="257291" y="1075331"/>
                          <a:pt x="0" y="837941"/>
                          <a:pt x="0" y="545106"/>
                        </a:cubicBezTo>
                        <a:cubicBezTo>
                          <a:pt x="0" y="288875"/>
                          <a:pt x="158095" y="7031"/>
                          <a:pt x="444273" y="129"/>
                        </a:cubicBezTo>
                        <a:close/>
                        <a:moveTo>
                          <a:pt x="535369" y="169657"/>
                        </a:moveTo>
                        <a:cubicBezTo>
                          <a:pt x="339445" y="174381"/>
                          <a:pt x="231210" y="367338"/>
                          <a:pt x="231210" y="542759"/>
                        </a:cubicBezTo>
                        <a:cubicBezTo>
                          <a:pt x="231210" y="743240"/>
                          <a:pt x="407357" y="905762"/>
                          <a:pt x="624645" y="905762"/>
                        </a:cubicBezTo>
                        <a:cubicBezTo>
                          <a:pt x="841932" y="905762"/>
                          <a:pt x="1018079" y="743240"/>
                          <a:pt x="1018079" y="542759"/>
                        </a:cubicBezTo>
                        <a:cubicBezTo>
                          <a:pt x="1018079" y="342278"/>
                          <a:pt x="876711" y="240619"/>
                          <a:pt x="624645" y="179756"/>
                        </a:cubicBezTo>
                        <a:cubicBezTo>
                          <a:pt x="593137" y="172148"/>
                          <a:pt x="563358" y="168982"/>
                          <a:pt x="535369" y="16965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64" name="Oval 279">
                  <a:extLst>
                    <a:ext uri="{FF2B5EF4-FFF2-40B4-BE49-F238E27FC236}">
                      <a16:creationId xmlns:a16="http://schemas.microsoft.com/office/drawing/2014/main" id="{AF69E9D8-B818-463C-9640-39E5BC1A8A89}"/>
                    </a:ext>
                  </a:extLst>
                </p:cNvPr>
                <p:cNvSpPr/>
                <p:nvPr/>
              </p:nvSpPr>
              <p:spPr>
                <a:xfrm rot="12620480">
                  <a:off x="8989473" y="1843425"/>
                  <a:ext cx="236042" cy="176747"/>
                </a:xfrm>
                <a:custGeom>
                  <a:avLst/>
                  <a:gdLst>
                    <a:gd name="connsiteX0" fmla="*/ 0 w 324252"/>
                    <a:gd name="connsiteY0" fmla="*/ 203280 h 406560"/>
                    <a:gd name="connsiteX1" fmla="*/ 162126 w 324252"/>
                    <a:gd name="connsiteY1" fmla="*/ 0 h 406560"/>
                    <a:gd name="connsiteX2" fmla="*/ 324252 w 324252"/>
                    <a:gd name="connsiteY2" fmla="*/ 203280 h 406560"/>
                    <a:gd name="connsiteX3" fmla="*/ 162126 w 324252"/>
                    <a:gd name="connsiteY3" fmla="*/ 406560 h 406560"/>
                    <a:gd name="connsiteX4" fmla="*/ 0 w 324252"/>
                    <a:gd name="connsiteY4" fmla="*/ 203280 h 406560"/>
                    <a:gd name="connsiteX0" fmla="*/ 0 w 328758"/>
                    <a:gd name="connsiteY0" fmla="*/ 25410 h 228690"/>
                    <a:gd name="connsiteX1" fmla="*/ 324252 w 328758"/>
                    <a:gd name="connsiteY1" fmla="*/ 25410 h 228690"/>
                    <a:gd name="connsiteX2" fmla="*/ 162126 w 328758"/>
                    <a:gd name="connsiteY2" fmla="*/ 228690 h 228690"/>
                    <a:gd name="connsiteX3" fmla="*/ 0 w 328758"/>
                    <a:gd name="connsiteY3" fmla="*/ 25410 h 228690"/>
                    <a:gd name="connsiteX0" fmla="*/ 0 w 328758"/>
                    <a:gd name="connsiteY0" fmla="*/ 30228 h 233508"/>
                    <a:gd name="connsiteX1" fmla="*/ 324252 w 328758"/>
                    <a:gd name="connsiteY1" fmla="*/ 30228 h 233508"/>
                    <a:gd name="connsiteX2" fmla="*/ 162126 w 328758"/>
                    <a:gd name="connsiteY2" fmla="*/ 233508 h 233508"/>
                    <a:gd name="connsiteX3" fmla="*/ 0 w 328758"/>
                    <a:gd name="connsiteY3" fmla="*/ 30228 h 233508"/>
                    <a:gd name="connsiteX0" fmla="*/ 0 w 327779"/>
                    <a:gd name="connsiteY0" fmla="*/ 38063 h 228560"/>
                    <a:gd name="connsiteX1" fmla="*/ 324246 w 327779"/>
                    <a:gd name="connsiteY1" fmla="*/ 25239 h 228560"/>
                    <a:gd name="connsiteX2" fmla="*/ 162120 w 327779"/>
                    <a:gd name="connsiteY2" fmla="*/ 228519 h 228560"/>
                    <a:gd name="connsiteX3" fmla="*/ 0 w 327779"/>
                    <a:gd name="connsiteY3" fmla="*/ 38063 h 228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7779" h="228560">
                      <a:moveTo>
                        <a:pt x="0" y="38063"/>
                      </a:moveTo>
                      <a:cubicBezTo>
                        <a:pt x="27021" y="4183"/>
                        <a:pt x="289703" y="-21018"/>
                        <a:pt x="324246" y="25239"/>
                      </a:cubicBezTo>
                      <a:cubicBezTo>
                        <a:pt x="351267" y="59119"/>
                        <a:pt x="216161" y="226382"/>
                        <a:pt x="162120" y="228519"/>
                      </a:cubicBezTo>
                      <a:cubicBezTo>
                        <a:pt x="108079" y="230656"/>
                        <a:pt x="0" y="150331"/>
                        <a:pt x="0" y="38063"/>
                      </a:cubicBez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62" name="Arc 161">
                <a:extLst>
                  <a:ext uri="{FF2B5EF4-FFF2-40B4-BE49-F238E27FC236}">
                    <a16:creationId xmlns:a16="http://schemas.microsoft.com/office/drawing/2014/main" id="{7D8F2166-1F3F-4003-8D97-940CEC49DA3A}"/>
                  </a:ext>
                </a:extLst>
              </p:cNvPr>
              <p:cNvSpPr/>
              <p:nvPr/>
            </p:nvSpPr>
            <p:spPr>
              <a:xfrm rot="1878997">
                <a:off x="8283579" y="2249643"/>
                <a:ext cx="460626" cy="460626"/>
              </a:xfrm>
              <a:prstGeom prst="arc">
                <a:avLst>
                  <a:gd name="adj1" fmla="val 15164602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DDB84F4B-6DFB-4A39-A21A-DE12355FF4FD}"/>
              </a:ext>
            </a:extLst>
          </p:cNvPr>
          <p:cNvGrpSpPr/>
          <p:nvPr/>
        </p:nvGrpSpPr>
        <p:grpSpPr>
          <a:xfrm>
            <a:off x="779645" y="4459659"/>
            <a:ext cx="5649402" cy="2288122"/>
            <a:chOff x="9661565" y="1726338"/>
            <a:chExt cx="7793013" cy="3156328"/>
          </a:xfrm>
        </p:grpSpPr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B4AE4609-0F8A-46F4-811F-6A072AE859C2}"/>
                </a:ext>
              </a:extLst>
            </p:cNvPr>
            <p:cNvSpPr txBox="1"/>
            <p:nvPr/>
          </p:nvSpPr>
          <p:spPr>
            <a:xfrm>
              <a:off x="12465084" y="2302442"/>
              <a:ext cx="4989494" cy="18256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9606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J</a:t>
              </a:r>
              <a:r>
                <a:rPr lang="en-US" sz="8000" dirty="0" err="1">
                  <a:solidFill>
                    <a:prstClr val="black"/>
                  </a:solidFill>
                  <a:latin typeface="Arial Black" panose="020B0A04020102020204" pitchFamily="34" charset="0"/>
                </a:rPr>
                <a:t>uice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99EC6D4F-D5B1-431B-95A0-375125050A0A}"/>
                </a:ext>
              </a:extLst>
            </p:cNvPr>
            <p:cNvGrpSpPr/>
            <p:nvPr/>
          </p:nvGrpSpPr>
          <p:grpSpPr>
            <a:xfrm>
              <a:off x="9661565" y="1726338"/>
              <a:ext cx="2500442" cy="3156328"/>
              <a:chOff x="-341837" y="-101669"/>
              <a:chExt cx="5478566" cy="6915636"/>
            </a:xfrm>
          </p:grpSpPr>
          <p:sp>
            <p:nvSpPr>
              <p:cNvPr id="333" name="Rectangle: Rounded Corners 47">
                <a:extLst>
                  <a:ext uri="{FF2B5EF4-FFF2-40B4-BE49-F238E27FC236}">
                    <a16:creationId xmlns:a16="http://schemas.microsoft.com/office/drawing/2014/main" id="{B875058D-B6C6-4ABA-8071-74C82DBC4640}"/>
                  </a:ext>
                </a:extLst>
              </p:cNvPr>
              <p:cNvSpPr/>
              <p:nvPr/>
            </p:nvSpPr>
            <p:spPr>
              <a:xfrm rot="19750387">
                <a:off x="1643378" y="-101669"/>
                <a:ext cx="3493351" cy="2547102"/>
              </a:xfrm>
              <a:custGeom>
                <a:avLst/>
                <a:gdLst>
                  <a:gd name="connsiteX0" fmla="*/ 0 w 1290198"/>
                  <a:gd name="connsiteY0" fmla="*/ 48195 h 289165"/>
                  <a:gd name="connsiteX1" fmla="*/ 48195 w 1290198"/>
                  <a:gd name="connsiteY1" fmla="*/ 0 h 289165"/>
                  <a:gd name="connsiteX2" fmla="*/ 1242003 w 1290198"/>
                  <a:gd name="connsiteY2" fmla="*/ 0 h 289165"/>
                  <a:gd name="connsiteX3" fmla="*/ 1290198 w 1290198"/>
                  <a:gd name="connsiteY3" fmla="*/ 48195 h 289165"/>
                  <a:gd name="connsiteX4" fmla="*/ 1290198 w 1290198"/>
                  <a:gd name="connsiteY4" fmla="*/ 240970 h 289165"/>
                  <a:gd name="connsiteX5" fmla="*/ 1242003 w 1290198"/>
                  <a:gd name="connsiteY5" fmla="*/ 289165 h 289165"/>
                  <a:gd name="connsiteX6" fmla="*/ 48195 w 1290198"/>
                  <a:gd name="connsiteY6" fmla="*/ 289165 h 289165"/>
                  <a:gd name="connsiteX7" fmla="*/ 0 w 1290198"/>
                  <a:gd name="connsiteY7" fmla="*/ 240970 h 289165"/>
                  <a:gd name="connsiteX8" fmla="*/ 0 w 1290198"/>
                  <a:gd name="connsiteY8" fmla="*/ 48195 h 289165"/>
                  <a:gd name="connsiteX0" fmla="*/ 1018826 w 2309024"/>
                  <a:gd name="connsiteY0" fmla="*/ 48195 h 1474699"/>
                  <a:gd name="connsiteX1" fmla="*/ 1067021 w 2309024"/>
                  <a:gd name="connsiteY1" fmla="*/ 0 h 1474699"/>
                  <a:gd name="connsiteX2" fmla="*/ 2260829 w 2309024"/>
                  <a:gd name="connsiteY2" fmla="*/ 0 h 1474699"/>
                  <a:gd name="connsiteX3" fmla="*/ 2309024 w 2309024"/>
                  <a:gd name="connsiteY3" fmla="*/ 48195 h 1474699"/>
                  <a:gd name="connsiteX4" fmla="*/ 2309024 w 2309024"/>
                  <a:gd name="connsiteY4" fmla="*/ 240970 h 1474699"/>
                  <a:gd name="connsiteX5" fmla="*/ 2260829 w 2309024"/>
                  <a:gd name="connsiteY5" fmla="*/ 289165 h 1474699"/>
                  <a:gd name="connsiteX6" fmla="*/ 1067021 w 2309024"/>
                  <a:gd name="connsiteY6" fmla="*/ 289165 h 1474699"/>
                  <a:gd name="connsiteX7" fmla="*/ 0 w 2309024"/>
                  <a:gd name="connsiteY7" fmla="*/ 1474267 h 1474699"/>
                  <a:gd name="connsiteX8" fmla="*/ 1018826 w 2309024"/>
                  <a:gd name="connsiteY8" fmla="*/ 48195 h 1474699"/>
                  <a:gd name="connsiteX0" fmla="*/ 0 w 2623724"/>
                  <a:gd name="connsiteY0" fmla="*/ 1520740 h 1535169"/>
                  <a:gd name="connsiteX1" fmla="*/ 1381721 w 2623724"/>
                  <a:gd name="connsiteY1" fmla="*/ 0 h 1535169"/>
                  <a:gd name="connsiteX2" fmla="*/ 2575529 w 2623724"/>
                  <a:gd name="connsiteY2" fmla="*/ 0 h 1535169"/>
                  <a:gd name="connsiteX3" fmla="*/ 2623724 w 2623724"/>
                  <a:gd name="connsiteY3" fmla="*/ 48195 h 1535169"/>
                  <a:gd name="connsiteX4" fmla="*/ 2623724 w 2623724"/>
                  <a:gd name="connsiteY4" fmla="*/ 240970 h 1535169"/>
                  <a:gd name="connsiteX5" fmla="*/ 2575529 w 2623724"/>
                  <a:gd name="connsiteY5" fmla="*/ 289165 h 1535169"/>
                  <a:gd name="connsiteX6" fmla="*/ 1381721 w 2623724"/>
                  <a:gd name="connsiteY6" fmla="*/ 289165 h 1535169"/>
                  <a:gd name="connsiteX7" fmla="*/ 314700 w 2623724"/>
                  <a:gd name="connsiteY7" fmla="*/ 1474267 h 1535169"/>
                  <a:gd name="connsiteX8" fmla="*/ 0 w 2623724"/>
                  <a:gd name="connsiteY8" fmla="*/ 1520740 h 1535169"/>
                  <a:gd name="connsiteX0" fmla="*/ 0 w 2623724"/>
                  <a:gd name="connsiteY0" fmla="*/ 1520740 h 1535169"/>
                  <a:gd name="connsiteX1" fmla="*/ 1381721 w 2623724"/>
                  <a:gd name="connsiteY1" fmla="*/ 0 h 1535169"/>
                  <a:gd name="connsiteX2" fmla="*/ 2575529 w 2623724"/>
                  <a:gd name="connsiteY2" fmla="*/ 0 h 1535169"/>
                  <a:gd name="connsiteX3" fmla="*/ 2623724 w 2623724"/>
                  <a:gd name="connsiteY3" fmla="*/ 48195 h 1535169"/>
                  <a:gd name="connsiteX4" fmla="*/ 2623724 w 2623724"/>
                  <a:gd name="connsiteY4" fmla="*/ 240970 h 1535169"/>
                  <a:gd name="connsiteX5" fmla="*/ 2575529 w 2623724"/>
                  <a:gd name="connsiteY5" fmla="*/ 289165 h 1535169"/>
                  <a:gd name="connsiteX6" fmla="*/ 1406326 w 2623724"/>
                  <a:gd name="connsiteY6" fmla="*/ 331577 h 1535169"/>
                  <a:gd name="connsiteX7" fmla="*/ 314700 w 2623724"/>
                  <a:gd name="connsiteY7" fmla="*/ 1474267 h 1535169"/>
                  <a:gd name="connsiteX8" fmla="*/ 0 w 2623724"/>
                  <a:gd name="connsiteY8" fmla="*/ 1520740 h 1535169"/>
                  <a:gd name="connsiteX0" fmla="*/ 0 w 2623724"/>
                  <a:gd name="connsiteY0" fmla="*/ 1520740 h 1535169"/>
                  <a:gd name="connsiteX1" fmla="*/ 1381721 w 2623724"/>
                  <a:gd name="connsiteY1" fmla="*/ 0 h 1535169"/>
                  <a:gd name="connsiteX2" fmla="*/ 2575529 w 2623724"/>
                  <a:gd name="connsiteY2" fmla="*/ 0 h 1535169"/>
                  <a:gd name="connsiteX3" fmla="*/ 2623724 w 2623724"/>
                  <a:gd name="connsiteY3" fmla="*/ 48195 h 1535169"/>
                  <a:gd name="connsiteX4" fmla="*/ 2623724 w 2623724"/>
                  <a:gd name="connsiteY4" fmla="*/ 240970 h 1535169"/>
                  <a:gd name="connsiteX5" fmla="*/ 2575529 w 2623724"/>
                  <a:gd name="connsiteY5" fmla="*/ 289165 h 1535169"/>
                  <a:gd name="connsiteX6" fmla="*/ 1406326 w 2623724"/>
                  <a:gd name="connsiteY6" fmla="*/ 331577 h 1535169"/>
                  <a:gd name="connsiteX7" fmla="*/ 314700 w 2623724"/>
                  <a:gd name="connsiteY7" fmla="*/ 1474267 h 1535169"/>
                  <a:gd name="connsiteX8" fmla="*/ 0 w 2623724"/>
                  <a:gd name="connsiteY8" fmla="*/ 1520740 h 1535169"/>
                  <a:gd name="connsiteX0" fmla="*/ 0 w 2623724"/>
                  <a:gd name="connsiteY0" fmla="*/ 1520740 h 1535169"/>
                  <a:gd name="connsiteX1" fmla="*/ 1381721 w 2623724"/>
                  <a:gd name="connsiteY1" fmla="*/ 0 h 1535169"/>
                  <a:gd name="connsiteX2" fmla="*/ 2575529 w 2623724"/>
                  <a:gd name="connsiteY2" fmla="*/ 0 h 1535169"/>
                  <a:gd name="connsiteX3" fmla="*/ 2623724 w 2623724"/>
                  <a:gd name="connsiteY3" fmla="*/ 48195 h 1535169"/>
                  <a:gd name="connsiteX4" fmla="*/ 2623724 w 2623724"/>
                  <a:gd name="connsiteY4" fmla="*/ 240970 h 1535169"/>
                  <a:gd name="connsiteX5" fmla="*/ 2575529 w 2623724"/>
                  <a:gd name="connsiteY5" fmla="*/ 289165 h 1535169"/>
                  <a:gd name="connsiteX6" fmla="*/ 1406326 w 2623724"/>
                  <a:gd name="connsiteY6" fmla="*/ 331577 h 1535169"/>
                  <a:gd name="connsiteX7" fmla="*/ 314700 w 2623724"/>
                  <a:gd name="connsiteY7" fmla="*/ 1474267 h 1535169"/>
                  <a:gd name="connsiteX8" fmla="*/ 0 w 2623724"/>
                  <a:gd name="connsiteY8" fmla="*/ 1520740 h 1535169"/>
                  <a:gd name="connsiteX0" fmla="*/ 0 w 2623724"/>
                  <a:gd name="connsiteY0" fmla="*/ 1520740 h 1535169"/>
                  <a:gd name="connsiteX1" fmla="*/ 1381721 w 2623724"/>
                  <a:gd name="connsiteY1" fmla="*/ 0 h 1535169"/>
                  <a:gd name="connsiteX2" fmla="*/ 2575529 w 2623724"/>
                  <a:gd name="connsiteY2" fmla="*/ 0 h 1535169"/>
                  <a:gd name="connsiteX3" fmla="*/ 2623724 w 2623724"/>
                  <a:gd name="connsiteY3" fmla="*/ 48195 h 1535169"/>
                  <a:gd name="connsiteX4" fmla="*/ 2623724 w 2623724"/>
                  <a:gd name="connsiteY4" fmla="*/ 240970 h 1535169"/>
                  <a:gd name="connsiteX5" fmla="*/ 2575529 w 2623724"/>
                  <a:gd name="connsiteY5" fmla="*/ 289165 h 1535169"/>
                  <a:gd name="connsiteX6" fmla="*/ 1406326 w 2623724"/>
                  <a:gd name="connsiteY6" fmla="*/ 331577 h 1535169"/>
                  <a:gd name="connsiteX7" fmla="*/ 314700 w 2623724"/>
                  <a:gd name="connsiteY7" fmla="*/ 1474267 h 1535169"/>
                  <a:gd name="connsiteX8" fmla="*/ 0 w 2623724"/>
                  <a:gd name="connsiteY8" fmla="*/ 1520740 h 1535169"/>
                  <a:gd name="connsiteX0" fmla="*/ 0 w 2623724"/>
                  <a:gd name="connsiteY0" fmla="*/ 1544226 h 1558655"/>
                  <a:gd name="connsiteX1" fmla="*/ 1192571 w 2623724"/>
                  <a:gd name="connsiteY1" fmla="*/ 148707 h 1558655"/>
                  <a:gd name="connsiteX2" fmla="*/ 1381721 w 2623724"/>
                  <a:gd name="connsiteY2" fmla="*/ 23486 h 1558655"/>
                  <a:gd name="connsiteX3" fmla="*/ 2575529 w 2623724"/>
                  <a:gd name="connsiteY3" fmla="*/ 23486 h 1558655"/>
                  <a:gd name="connsiteX4" fmla="*/ 2623724 w 2623724"/>
                  <a:gd name="connsiteY4" fmla="*/ 71681 h 1558655"/>
                  <a:gd name="connsiteX5" fmla="*/ 2623724 w 2623724"/>
                  <a:gd name="connsiteY5" fmla="*/ 264456 h 1558655"/>
                  <a:gd name="connsiteX6" fmla="*/ 2575529 w 2623724"/>
                  <a:gd name="connsiteY6" fmla="*/ 312651 h 1558655"/>
                  <a:gd name="connsiteX7" fmla="*/ 1406326 w 2623724"/>
                  <a:gd name="connsiteY7" fmla="*/ 355063 h 1558655"/>
                  <a:gd name="connsiteX8" fmla="*/ 314700 w 2623724"/>
                  <a:gd name="connsiteY8" fmla="*/ 1497753 h 1558655"/>
                  <a:gd name="connsiteX9" fmla="*/ 0 w 2623724"/>
                  <a:gd name="connsiteY9" fmla="*/ 1544226 h 1558655"/>
                  <a:gd name="connsiteX0" fmla="*/ 0 w 2623724"/>
                  <a:gd name="connsiteY0" fmla="*/ 1520740 h 1535169"/>
                  <a:gd name="connsiteX1" fmla="*/ 1192571 w 2623724"/>
                  <a:gd name="connsiteY1" fmla="*/ 125221 h 1535169"/>
                  <a:gd name="connsiteX2" fmla="*/ 1381721 w 2623724"/>
                  <a:gd name="connsiteY2" fmla="*/ 0 h 1535169"/>
                  <a:gd name="connsiteX3" fmla="*/ 2575529 w 2623724"/>
                  <a:gd name="connsiteY3" fmla="*/ 0 h 1535169"/>
                  <a:gd name="connsiteX4" fmla="*/ 2623724 w 2623724"/>
                  <a:gd name="connsiteY4" fmla="*/ 48195 h 1535169"/>
                  <a:gd name="connsiteX5" fmla="*/ 2623724 w 2623724"/>
                  <a:gd name="connsiteY5" fmla="*/ 240970 h 1535169"/>
                  <a:gd name="connsiteX6" fmla="*/ 2575529 w 2623724"/>
                  <a:gd name="connsiteY6" fmla="*/ 289165 h 1535169"/>
                  <a:gd name="connsiteX7" fmla="*/ 1406326 w 2623724"/>
                  <a:gd name="connsiteY7" fmla="*/ 331577 h 1535169"/>
                  <a:gd name="connsiteX8" fmla="*/ 314700 w 2623724"/>
                  <a:gd name="connsiteY8" fmla="*/ 1474267 h 1535169"/>
                  <a:gd name="connsiteX9" fmla="*/ 0 w 2623724"/>
                  <a:gd name="connsiteY9" fmla="*/ 1520740 h 1535169"/>
                  <a:gd name="connsiteX0" fmla="*/ 0 w 2623724"/>
                  <a:gd name="connsiteY0" fmla="*/ 1520740 h 1535169"/>
                  <a:gd name="connsiteX1" fmla="*/ 1192571 w 2623724"/>
                  <a:gd name="connsiteY1" fmla="*/ 125221 h 1535169"/>
                  <a:gd name="connsiteX2" fmla="*/ 1381721 w 2623724"/>
                  <a:gd name="connsiteY2" fmla="*/ 0 h 1535169"/>
                  <a:gd name="connsiteX3" fmla="*/ 2575529 w 2623724"/>
                  <a:gd name="connsiteY3" fmla="*/ 0 h 1535169"/>
                  <a:gd name="connsiteX4" fmla="*/ 2623724 w 2623724"/>
                  <a:gd name="connsiteY4" fmla="*/ 48195 h 1535169"/>
                  <a:gd name="connsiteX5" fmla="*/ 2623724 w 2623724"/>
                  <a:gd name="connsiteY5" fmla="*/ 240970 h 1535169"/>
                  <a:gd name="connsiteX6" fmla="*/ 2575529 w 2623724"/>
                  <a:gd name="connsiteY6" fmla="*/ 289165 h 1535169"/>
                  <a:gd name="connsiteX7" fmla="*/ 1406326 w 2623724"/>
                  <a:gd name="connsiteY7" fmla="*/ 331577 h 1535169"/>
                  <a:gd name="connsiteX8" fmla="*/ 314700 w 2623724"/>
                  <a:gd name="connsiteY8" fmla="*/ 1474267 h 1535169"/>
                  <a:gd name="connsiteX9" fmla="*/ 0 w 2623724"/>
                  <a:gd name="connsiteY9" fmla="*/ 1520740 h 1535169"/>
                  <a:gd name="connsiteX0" fmla="*/ 0 w 2623724"/>
                  <a:gd name="connsiteY0" fmla="*/ 1520740 h 1535169"/>
                  <a:gd name="connsiteX1" fmla="*/ 1192571 w 2623724"/>
                  <a:gd name="connsiteY1" fmla="*/ 125221 h 1535169"/>
                  <a:gd name="connsiteX2" fmla="*/ 1381721 w 2623724"/>
                  <a:gd name="connsiteY2" fmla="*/ 0 h 1535169"/>
                  <a:gd name="connsiteX3" fmla="*/ 2575529 w 2623724"/>
                  <a:gd name="connsiteY3" fmla="*/ 0 h 1535169"/>
                  <a:gd name="connsiteX4" fmla="*/ 2623724 w 2623724"/>
                  <a:gd name="connsiteY4" fmla="*/ 48195 h 1535169"/>
                  <a:gd name="connsiteX5" fmla="*/ 2623724 w 2623724"/>
                  <a:gd name="connsiteY5" fmla="*/ 240970 h 1535169"/>
                  <a:gd name="connsiteX6" fmla="*/ 2575529 w 2623724"/>
                  <a:gd name="connsiteY6" fmla="*/ 289165 h 1535169"/>
                  <a:gd name="connsiteX7" fmla="*/ 1406326 w 2623724"/>
                  <a:gd name="connsiteY7" fmla="*/ 331577 h 1535169"/>
                  <a:gd name="connsiteX8" fmla="*/ 314700 w 2623724"/>
                  <a:gd name="connsiteY8" fmla="*/ 1474267 h 1535169"/>
                  <a:gd name="connsiteX9" fmla="*/ 0 w 2623724"/>
                  <a:gd name="connsiteY9" fmla="*/ 1520740 h 1535169"/>
                  <a:gd name="connsiteX0" fmla="*/ 0 w 2623724"/>
                  <a:gd name="connsiteY0" fmla="*/ 1520740 h 1535169"/>
                  <a:gd name="connsiteX1" fmla="*/ 1192571 w 2623724"/>
                  <a:gd name="connsiteY1" fmla="*/ 125221 h 1535169"/>
                  <a:gd name="connsiteX2" fmla="*/ 1381721 w 2623724"/>
                  <a:gd name="connsiteY2" fmla="*/ 0 h 1535169"/>
                  <a:gd name="connsiteX3" fmla="*/ 2575529 w 2623724"/>
                  <a:gd name="connsiteY3" fmla="*/ 0 h 1535169"/>
                  <a:gd name="connsiteX4" fmla="*/ 2623724 w 2623724"/>
                  <a:gd name="connsiteY4" fmla="*/ 48195 h 1535169"/>
                  <a:gd name="connsiteX5" fmla="*/ 2623724 w 2623724"/>
                  <a:gd name="connsiteY5" fmla="*/ 240970 h 1535169"/>
                  <a:gd name="connsiteX6" fmla="*/ 2575529 w 2623724"/>
                  <a:gd name="connsiteY6" fmla="*/ 289165 h 1535169"/>
                  <a:gd name="connsiteX7" fmla="*/ 1406326 w 2623724"/>
                  <a:gd name="connsiteY7" fmla="*/ 331577 h 1535169"/>
                  <a:gd name="connsiteX8" fmla="*/ 314700 w 2623724"/>
                  <a:gd name="connsiteY8" fmla="*/ 1474267 h 1535169"/>
                  <a:gd name="connsiteX9" fmla="*/ 0 w 2623724"/>
                  <a:gd name="connsiteY9" fmla="*/ 1520740 h 1535169"/>
                  <a:gd name="connsiteX0" fmla="*/ 0 w 2623724"/>
                  <a:gd name="connsiteY0" fmla="*/ 1520740 h 1535169"/>
                  <a:gd name="connsiteX1" fmla="*/ 1192571 w 2623724"/>
                  <a:gd name="connsiteY1" fmla="*/ 125221 h 1535169"/>
                  <a:gd name="connsiteX2" fmla="*/ 1381721 w 2623724"/>
                  <a:gd name="connsiteY2" fmla="*/ 0 h 1535169"/>
                  <a:gd name="connsiteX3" fmla="*/ 2575529 w 2623724"/>
                  <a:gd name="connsiteY3" fmla="*/ 0 h 1535169"/>
                  <a:gd name="connsiteX4" fmla="*/ 2623724 w 2623724"/>
                  <a:gd name="connsiteY4" fmla="*/ 48195 h 1535169"/>
                  <a:gd name="connsiteX5" fmla="*/ 2623724 w 2623724"/>
                  <a:gd name="connsiteY5" fmla="*/ 240970 h 1535169"/>
                  <a:gd name="connsiteX6" fmla="*/ 2575529 w 2623724"/>
                  <a:gd name="connsiteY6" fmla="*/ 289165 h 1535169"/>
                  <a:gd name="connsiteX7" fmla="*/ 1406326 w 2623724"/>
                  <a:gd name="connsiteY7" fmla="*/ 331577 h 1535169"/>
                  <a:gd name="connsiteX8" fmla="*/ 314700 w 2623724"/>
                  <a:gd name="connsiteY8" fmla="*/ 1474267 h 1535169"/>
                  <a:gd name="connsiteX9" fmla="*/ 0 w 2623724"/>
                  <a:gd name="connsiteY9" fmla="*/ 1520740 h 1535169"/>
                  <a:gd name="connsiteX0" fmla="*/ 626374 w 3250098"/>
                  <a:gd name="connsiteY0" fmla="*/ 1520740 h 2501304"/>
                  <a:gd name="connsiteX1" fmla="*/ 1818945 w 3250098"/>
                  <a:gd name="connsiteY1" fmla="*/ 125221 h 2501304"/>
                  <a:gd name="connsiteX2" fmla="*/ 2008095 w 3250098"/>
                  <a:gd name="connsiteY2" fmla="*/ 0 h 2501304"/>
                  <a:gd name="connsiteX3" fmla="*/ 3201903 w 3250098"/>
                  <a:gd name="connsiteY3" fmla="*/ 0 h 2501304"/>
                  <a:gd name="connsiteX4" fmla="*/ 3250098 w 3250098"/>
                  <a:gd name="connsiteY4" fmla="*/ 48195 h 2501304"/>
                  <a:gd name="connsiteX5" fmla="*/ 3250098 w 3250098"/>
                  <a:gd name="connsiteY5" fmla="*/ 240970 h 2501304"/>
                  <a:gd name="connsiteX6" fmla="*/ 3201903 w 3250098"/>
                  <a:gd name="connsiteY6" fmla="*/ 289165 h 2501304"/>
                  <a:gd name="connsiteX7" fmla="*/ 2032700 w 3250098"/>
                  <a:gd name="connsiteY7" fmla="*/ 331577 h 2501304"/>
                  <a:gd name="connsiteX8" fmla="*/ 0 w 3250098"/>
                  <a:gd name="connsiteY8" fmla="*/ 2501064 h 2501304"/>
                  <a:gd name="connsiteX9" fmla="*/ 626374 w 3250098"/>
                  <a:gd name="connsiteY9" fmla="*/ 1520740 h 2501304"/>
                  <a:gd name="connsiteX0" fmla="*/ 0 w 3493351"/>
                  <a:gd name="connsiteY0" fmla="*/ 2368332 h 2501304"/>
                  <a:gd name="connsiteX1" fmla="*/ 2062198 w 3493351"/>
                  <a:gd name="connsiteY1" fmla="*/ 125221 h 2501304"/>
                  <a:gd name="connsiteX2" fmla="*/ 2251348 w 3493351"/>
                  <a:gd name="connsiteY2" fmla="*/ 0 h 2501304"/>
                  <a:gd name="connsiteX3" fmla="*/ 3445156 w 3493351"/>
                  <a:gd name="connsiteY3" fmla="*/ 0 h 2501304"/>
                  <a:gd name="connsiteX4" fmla="*/ 3493351 w 3493351"/>
                  <a:gd name="connsiteY4" fmla="*/ 48195 h 2501304"/>
                  <a:gd name="connsiteX5" fmla="*/ 3493351 w 3493351"/>
                  <a:gd name="connsiteY5" fmla="*/ 240970 h 2501304"/>
                  <a:gd name="connsiteX6" fmla="*/ 3445156 w 3493351"/>
                  <a:gd name="connsiteY6" fmla="*/ 289165 h 2501304"/>
                  <a:gd name="connsiteX7" fmla="*/ 2275953 w 3493351"/>
                  <a:gd name="connsiteY7" fmla="*/ 331577 h 2501304"/>
                  <a:gd name="connsiteX8" fmla="*/ 243253 w 3493351"/>
                  <a:gd name="connsiteY8" fmla="*/ 2501064 h 2501304"/>
                  <a:gd name="connsiteX9" fmla="*/ 0 w 3493351"/>
                  <a:gd name="connsiteY9" fmla="*/ 2368332 h 2501304"/>
                  <a:gd name="connsiteX0" fmla="*/ 0 w 3493351"/>
                  <a:gd name="connsiteY0" fmla="*/ 2368332 h 2547103"/>
                  <a:gd name="connsiteX1" fmla="*/ 2062198 w 3493351"/>
                  <a:gd name="connsiteY1" fmla="*/ 125221 h 2547103"/>
                  <a:gd name="connsiteX2" fmla="*/ 2251348 w 3493351"/>
                  <a:gd name="connsiteY2" fmla="*/ 0 h 2547103"/>
                  <a:gd name="connsiteX3" fmla="*/ 3445156 w 3493351"/>
                  <a:gd name="connsiteY3" fmla="*/ 0 h 2547103"/>
                  <a:gd name="connsiteX4" fmla="*/ 3493351 w 3493351"/>
                  <a:gd name="connsiteY4" fmla="*/ 48195 h 2547103"/>
                  <a:gd name="connsiteX5" fmla="*/ 3493351 w 3493351"/>
                  <a:gd name="connsiteY5" fmla="*/ 240970 h 2547103"/>
                  <a:gd name="connsiteX6" fmla="*/ 3445156 w 3493351"/>
                  <a:gd name="connsiteY6" fmla="*/ 289165 h 2547103"/>
                  <a:gd name="connsiteX7" fmla="*/ 2275953 w 3493351"/>
                  <a:gd name="connsiteY7" fmla="*/ 331577 h 2547103"/>
                  <a:gd name="connsiteX8" fmla="*/ 215919 w 3493351"/>
                  <a:gd name="connsiteY8" fmla="*/ 2546868 h 2547103"/>
                  <a:gd name="connsiteX9" fmla="*/ 0 w 3493351"/>
                  <a:gd name="connsiteY9" fmla="*/ 2368332 h 2547103"/>
                  <a:gd name="connsiteX0" fmla="*/ 0 w 3493351"/>
                  <a:gd name="connsiteY0" fmla="*/ 2368332 h 2547102"/>
                  <a:gd name="connsiteX1" fmla="*/ 2062198 w 3493351"/>
                  <a:gd name="connsiteY1" fmla="*/ 125221 h 2547102"/>
                  <a:gd name="connsiteX2" fmla="*/ 2251348 w 3493351"/>
                  <a:gd name="connsiteY2" fmla="*/ 0 h 2547102"/>
                  <a:gd name="connsiteX3" fmla="*/ 3445156 w 3493351"/>
                  <a:gd name="connsiteY3" fmla="*/ 0 h 2547102"/>
                  <a:gd name="connsiteX4" fmla="*/ 3493351 w 3493351"/>
                  <a:gd name="connsiteY4" fmla="*/ 48195 h 2547102"/>
                  <a:gd name="connsiteX5" fmla="*/ 3493351 w 3493351"/>
                  <a:gd name="connsiteY5" fmla="*/ 240970 h 2547102"/>
                  <a:gd name="connsiteX6" fmla="*/ 3445156 w 3493351"/>
                  <a:gd name="connsiteY6" fmla="*/ 289165 h 2547102"/>
                  <a:gd name="connsiteX7" fmla="*/ 2339101 w 3493351"/>
                  <a:gd name="connsiteY7" fmla="*/ 324892 h 2547102"/>
                  <a:gd name="connsiteX8" fmla="*/ 215919 w 3493351"/>
                  <a:gd name="connsiteY8" fmla="*/ 2546868 h 2547102"/>
                  <a:gd name="connsiteX9" fmla="*/ 0 w 3493351"/>
                  <a:gd name="connsiteY9" fmla="*/ 2368332 h 254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93351" h="2547102">
                    <a:moveTo>
                      <a:pt x="0" y="2368332"/>
                    </a:moveTo>
                    <a:cubicBezTo>
                      <a:pt x="154216" y="2147284"/>
                      <a:pt x="1831911" y="378678"/>
                      <a:pt x="2062198" y="125221"/>
                    </a:cubicBezTo>
                    <a:cubicBezTo>
                      <a:pt x="2225799" y="-7197"/>
                      <a:pt x="2138257" y="45638"/>
                      <a:pt x="2251348" y="0"/>
                    </a:cubicBezTo>
                    <a:lnTo>
                      <a:pt x="3445156" y="0"/>
                    </a:lnTo>
                    <a:cubicBezTo>
                      <a:pt x="3471773" y="0"/>
                      <a:pt x="3493351" y="21578"/>
                      <a:pt x="3493351" y="48195"/>
                    </a:cubicBezTo>
                    <a:lnTo>
                      <a:pt x="3493351" y="240970"/>
                    </a:lnTo>
                    <a:cubicBezTo>
                      <a:pt x="3493351" y="267587"/>
                      <a:pt x="3471773" y="289165"/>
                      <a:pt x="3445156" y="289165"/>
                    </a:cubicBezTo>
                    <a:lnTo>
                      <a:pt x="2339101" y="324892"/>
                    </a:lnTo>
                    <a:cubicBezTo>
                      <a:pt x="2312484" y="324892"/>
                      <a:pt x="215919" y="2573485"/>
                      <a:pt x="215919" y="2546868"/>
                    </a:cubicBezTo>
                    <a:cubicBezTo>
                      <a:pt x="215919" y="2482610"/>
                      <a:pt x="0" y="2432590"/>
                      <a:pt x="0" y="2368332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Flowchart: Manual Operation 38">
                <a:extLst>
                  <a:ext uri="{FF2B5EF4-FFF2-40B4-BE49-F238E27FC236}">
                    <a16:creationId xmlns:a16="http://schemas.microsoft.com/office/drawing/2014/main" id="{C7D82C13-5F9E-46FC-A5CE-C71FA498F84E}"/>
                  </a:ext>
                </a:extLst>
              </p:cNvPr>
              <p:cNvSpPr/>
              <p:nvPr/>
            </p:nvSpPr>
            <p:spPr>
              <a:xfrm>
                <a:off x="-341837" y="700289"/>
                <a:ext cx="4348007" cy="611367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340"/>
                  <a:gd name="connsiteX1" fmla="*/ 10000 w 10000"/>
                  <a:gd name="connsiteY1" fmla="*/ 0 h 10340"/>
                  <a:gd name="connsiteX2" fmla="*/ 8000 w 10000"/>
                  <a:gd name="connsiteY2" fmla="*/ 10000 h 10340"/>
                  <a:gd name="connsiteX3" fmla="*/ 2000 w 10000"/>
                  <a:gd name="connsiteY3" fmla="*/ 10000 h 10340"/>
                  <a:gd name="connsiteX4" fmla="*/ 0 w 10000"/>
                  <a:gd name="connsiteY4" fmla="*/ 0 h 10340"/>
                  <a:gd name="connsiteX0" fmla="*/ 0 w 10000"/>
                  <a:gd name="connsiteY0" fmla="*/ 0 h 10439"/>
                  <a:gd name="connsiteX1" fmla="*/ 10000 w 10000"/>
                  <a:gd name="connsiteY1" fmla="*/ 0 h 10439"/>
                  <a:gd name="connsiteX2" fmla="*/ 8000 w 10000"/>
                  <a:gd name="connsiteY2" fmla="*/ 10000 h 10439"/>
                  <a:gd name="connsiteX3" fmla="*/ 2000 w 10000"/>
                  <a:gd name="connsiteY3" fmla="*/ 10000 h 10439"/>
                  <a:gd name="connsiteX4" fmla="*/ 0 w 10000"/>
                  <a:gd name="connsiteY4" fmla="*/ 0 h 10439"/>
                  <a:gd name="connsiteX0" fmla="*/ 0 w 9318"/>
                  <a:gd name="connsiteY0" fmla="*/ 139 h 10439"/>
                  <a:gd name="connsiteX1" fmla="*/ 9318 w 9318"/>
                  <a:gd name="connsiteY1" fmla="*/ 0 h 10439"/>
                  <a:gd name="connsiteX2" fmla="*/ 7318 w 9318"/>
                  <a:gd name="connsiteY2" fmla="*/ 10000 h 10439"/>
                  <a:gd name="connsiteX3" fmla="*/ 1318 w 9318"/>
                  <a:gd name="connsiteY3" fmla="*/ 10000 h 10439"/>
                  <a:gd name="connsiteX4" fmla="*/ 0 w 9318"/>
                  <a:gd name="connsiteY4" fmla="*/ 139 h 10439"/>
                  <a:gd name="connsiteX0" fmla="*/ 0 w 9327"/>
                  <a:gd name="connsiteY0" fmla="*/ 88 h 9955"/>
                  <a:gd name="connsiteX1" fmla="*/ 9327 w 9327"/>
                  <a:gd name="connsiteY1" fmla="*/ 0 h 9955"/>
                  <a:gd name="connsiteX2" fmla="*/ 7854 w 9327"/>
                  <a:gd name="connsiteY2" fmla="*/ 9534 h 9955"/>
                  <a:gd name="connsiteX3" fmla="*/ 1414 w 9327"/>
                  <a:gd name="connsiteY3" fmla="*/ 9534 h 9955"/>
                  <a:gd name="connsiteX4" fmla="*/ 0 w 9327"/>
                  <a:gd name="connsiteY4" fmla="*/ 88 h 9955"/>
                  <a:gd name="connsiteX0" fmla="*/ 0 w 10000"/>
                  <a:gd name="connsiteY0" fmla="*/ 88 h 9975"/>
                  <a:gd name="connsiteX1" fmla="*/ 10000 w 10000"/>
                  <a:gd name="connsiteY1" fmla="*/ 0 h 9975"/>
                  <a:gd name="connsiteX2" fmla="*/ 8421 w 10000"/>
                  <a:gd name="connsiteY2" fmla="*/ 9577 h 9975"/>
                  <a:gd name="connsiteX3" fmla="*/ 1296 w 10000"/>
                  <a:gd name="connsiteY3" fmla="*/ 9510 h 9975"/>
                  <a:gd name="connsiteX4" fmla="*/ 0 w 10000"/>
                  <a:gd name="connsiteY4" fmla="*/ 88 h 9975"/>
                  <a:gd name="connsiteX0" fmla="*/ 0 w 10000"/>
                  <a:gd name="connsiteY0" fmla="*/ 88 h 10034"/>
                  <a:gd name="connsiteX1" fmla="*/ 10000 w 10000"/>
                  <a:gd name="connsiteY1" fmla="*/ 0 h 10034"/>
                  <a:gd name="connsiteX2" fmla="*/ 8421 w 10000"/>
                  <a:gd name="connsiteY2" fmla="*/ 9601 h 10034"/>
                  <a:gd name="connsiteX3" fmla="*/ 1296 w 10000"/>
                  <a:gd name="connsiteY3" fmla="*/ 9534 h 10034"/>
                  <a:gd name="connsiteX4" fmla="*/ 0 w 10000"/>
                  <a:gd name="connsiteY4" fmla="*/ 88 h 10034"/>
                  <a:gd name="connsiteX0" fmla="*/ 0 w 10000"/>
                  <a:gd name="connsiteY0" fmla="*/ 88 h 10020"/>
                  <a:gd name="connsiteX1" fmla="*/ 10000 w 10000"/>
                  <a:gd name="connsiteY1" fmla="*/ 0 h 10020"/>
                  <a:gd name="connsiteX2" fmla="*/ 8578 w 10000"/>
                  <a:gd name="connsiteY2" fmla="*/ 9579 h 10020"/>
                  <a:gd name="connsiteX3" fmla="*/ 1296 w 10000"/>
                  <a:gd name="connsiteY3" fmla="*/ 9534 h 10020"/>
                  <a:gd name="connsiteX4" fmla="*/ 0 w 10000"/>
                  <a:gd name="connsiteY4" fmla="*/ 88 h 10020"/>
                  <a:gd name="connsiteX0" fmla="*/ 0 w 10000"/>
                  <a:gd name="connsiteY0" fmla="*/ 88 h 10077"/>
                  <a:gd name="connsiteX1" fmla="*/ 10000 w 10000"/>
                  <a:gd name="connsiteY1" fmla="*/ 0 h 10077"/>
                  <a:gd name="connsiteX2" fmla="*/ 8578 w 10000"/>
                  <a:gd name="connsiteY2" fmla="*/ 9579 h 10077"/>
                  <a:gd name="connsiteX3" fmla="*/ 1296 w 10000"/>
                  <a:gd name="connsiteY3" fmla="*/ 9534 h 10077"/>
                  <a:gd name="connsiteX4" fmla="*/ 0 w 10000"/>
                  <a:gd name="connsiteY4" fmla="*/ 88 h 10077"/>
                  <a:gd name="connsiteX0" fmla="*/ 0 w 10000"/>
                  <a:gd name="connsiteY0" fmla="*/ 88 h 10039"/>
                  <a:gd name="connsiteX1" fmla="*/ 10000 w 10000"/>
                  <a:gd name="connsiteY1" fmla="*/ 0 h 10039"/>
                  <a:gd name="connsiteX2" fmla="*/ 8578 w 10000"/>
                  <a:gd name="connsiteY2" fmla="*/ 9579 h 10039"/>
                  <a:gd name="connsiteX3" fmla="*/ 1296 w 10000"/>
                  <a:gd name="connsiteY3" fmla="*/ 9534 h 10039"/>
                  <a:gd name="connsiteX4" fmla="*/ 0 w 10000"/>
                  <a:gd name="connsiteY4" fmla="*/ 88 h 1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39">
                    <a:moveTo>
                      <a:pt x="0" y="88"/>
                    </a:moveTo>
                    <a:lnTo>
                      <a:pt x="10000" y="0"/>
                    </a:lnTo>
                    <a:lnTo>
                      <a:pt x="8578" y="9579"/>
                    </a:lnTo>
                    <a:cubicBezTo>
                      <a:pt x="6778" y="10363"/>
                      <a:pt x="2123" y="10006"/>
                      <a:pt x="1296" y="9534"/>
                    </a:cubicBezTo>
                    <a:lnTo>
                      <a:pt x="0" y="88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Flowchart: Manual Operation 38">
                <a:extLst>
                  <a:ext uri="{FF2B5EF4-FFF2-40B4-BE49-F238E27FC236}">
                    <a16:creationId xmlns:a16="http://schemas.microsoft.com/office/drawing/2014/main" id="{D4A6EA83-0A73-45EB-AC1C-FB1BA362E028}"/>
                  </a:ext>
                </a:extLst>
              </p:cNvPr>
              <p:cNvSpPr/>
              <p:nvPr/>
            </p:nvSpPr>
            <p:spPr>
              <a:xfrm>
                <a:off x="-168170" y="2077206"/>
                <a:ext cx="3996090" cy="43846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340"/>
                  <a:gd name="connsiteX1" fmla="*/ 10000 w 10000"/>
                  <a:gd name="connsiteY1" fmla="*/ 0 h 10340"/>
                  <a:gd name="connsiteX2" fmla="*/ 8000 w 10000"/>
                  <a:gd name="connsiteY2" fmla="*/ 10000 h 10340"/>
                  <a:gd name="connsiteX3" fmla="*/ 2000 w 10000"/>
                  <a:gd name="connsiteY3" fmla="*/ 10000 h 10340"/>
                  <a:gd name="connsiteX4" fmla="*/ 0 w 10000"/>
                  <a:gd name="connsiteY4" fmla="*/ 0 h 10340"/>
                  <a:gd name="connsiteX0" fmla="*/ 0 w 10000"/>
                  <a:gd name="connsiteY0" fmla="*/ 0 h 10439"/>
                  <a:gd name="connsiteX1" fmla="*/ 10000 w 10000"/>
                  <a:gd name="connsiteY1" fmla="*/ 0 h 10439"/>
                  <a:gd name="connsiteX2" fmla="*/ 8000 w 10000"/>
                  <a:gd name="connsiteY2" fmla="*/ 10000 h 10439"/>
                  <a:gd name="connsiteX3" fmla="*/ 2000 w 10000"/>
                  <a:gd name="connsiteY3" fmla="*/ 10000 h 10439"/>
                  <a:gd name="connsiteX4" fmla="*/ 0 w 10000"/>
                  <a:gd name="connsiteY4" fmla="*/ 0 h 10439"/>
                  <a:gd name="connsiteX0" fmla="*/ 0 w 9318"/>
                  <a:gd name="connsiteY0" fmla="*/ 139 h 10439"/>
                  <a:gd name="connsiteX1" fmla="*/ 9318 w 9318"/>
                  <a:gd name="connsiteY1" fmla="*/ 0 h 10439"/>
                  <a:gd name="connsiteX2" fmla="*/ 7318 w 9318"/>
                  <a:gd name="connsiteY2" fmla="*/ 10000 h 10439"/>
                  <a:gd name="connsiteX3" fmla="*/ 1318 w 9318"/>
                  <a:gd name="connsiteY3" fmla="*/ 10000 h 10439"/>
                  <a:gd name="connsiteX4" fmla="*/ 0 w 9318"/>
                  <a:gd name="connsiteY4" fmla="*/ 139 h 10439"/>
                  <a:gd name="connsiteX0" fmla="*/ 0 w 9327"/>
                  <a:gd name="connsiteY0" fmla="*/ 88 h 9955"/>
                  <a:gd name="connsiteX1" fmla="*/ 9327 w 9327"/>
                  <a:gd name="connsiteY1" fmla="*/ 0 h 9955"/>
                  <a:gd name="connsiteX2" fmla="*/ 7854 w 9327"/>
                  <a:gd name="connsiteY2" fmla="*/ 9534 h 9955"/>
                  <a:gd name="connsiteX3" fmla="*/ 1414 w 9327"/>
                  <a:gd name="connsiteY3" fmla="*/ 9534 h 9955"/>
                  <a:gd name="connsiteX4" fmla="*/ 0 w 9327"/>
                  <a:gd name="connsiteY4" fmla="*/ 88 h 9955"/>
                  <a:gd name="connsiteX0" fmla="*/ 0 w 10000"/>
                  <a:gd name="connsiteY0" fmla="*/ 88 h 9975"/>
                  <a:gd name="connsiteX1" fmla="*/ 10000 w 10000"/>
                  <a:gd name="connsiteY1" fmla="*/ 0 h 9975"/>
                  <a:gd name="connsiteX2" fmla="*/ 8421 w 10000"/>
                  <a:gd name="connsiteY2" fmla="*/ 9577 h 9975"/>
                  <a:gd name="connsiteX3" fmla="*/ 1296 w 10000"/>
                  <a:gd name="connsiteY3" fmla="*/ 9510 h 9975"/>
                  <a:gd name="connsiteX4" fmla="*/ 0 w 10000"/>
                  <a:gd name="connsiteY4" fmla="*/ 88 h 9975"/>
                  <a:gd name="connsiteX0" fmla="*/ 0 w 10000"/>
                  <a:gd name="connsiteY0" fmla="*/ 88 h 10034"/>
                  <a:gd name="connsiteX1" fmla="*/ 10000 w 10000"/>
                  <a:gd name="connsiteY1" fmla="*/ 0 h 10034"/>
                  <a:gd name="connsiteX2" fmla="*/ 8421 w 10000"/>
                  <a:gd name="connsiteY2" fmla="*/ 9601 h 10034"/>
                  <a:gd name="connsiteX3" fmla="*/ 1296 w 10000"/>
                  <a:gd name="connsiteY3" fmla="*/ 9534 h 10034"/>
                  <a:gd name="connsiteX4" fmla="*/ 0 w 10000"/>
                  <a:gd name="connsiteY4" fmla="*/ 88 h 10034"/>
                  <a:gd name="connsiteX0" fmla="*/ 0 w 10000"/>
                  <a:gd name="connsiteY0" fmla="*/ 88 h 10020"/>
                  <a:gd name="connsiteX1" fmla="*/ 10000 w 10000"/>
                  <a:gd name="connsiteY1" fmla="*/ 0 h 10020"/>
                  <a:gd name="connsiteX2" fmla="*/ 8578 w 10000"/>
                  <a:gd name="connsiteY2" fmla="*/ 9579 h 10020"/>
                  <a:gd name="connsiteX3" fmla="*/ 1296 w 10000"/>
                  <a:gd name="connsiteY3" fmla="*/ 9534 h 10020"/>
                  <a:gd name="connsiteX4" fmla="*/ 0 w 10000"/>
                  <a:gd name="connsiteY4" fmla="*/ 88 h 10020"/>
                  <a:gd name="connsiteX0" fmla="*/ 0 w 10000"/>
                  <a:gd name="connsiteY0" fmla="*/ 88 h 10077"/>
                  <a:gd name="connsiteX1" fmla="*/ 10000 w 10000"/>
                  <a:gd name="connsiteY1" fmla="*/ 0 h 10077"/>
                  <a:gd name="connsiteX2" fmla="*/ 8578 w 10000"/>
                  <a:gd name="connsiteY2" fmla="*/ 9579 h 10077"/>
                  <a:gd name="connsiteX3" fmla="*/ 1296 w 10000"/>
                  <a:gd name="connsiteY3" fmla="*/ 9534 h 10077"/>
                  <a:gd name="connsiteX4" fmla="*/ 0 w 10000"/>
                  <a:gd name="connsiteY4" fmla="*/ 88 h 10077"/>
                  <a:gd name="connsiteX0" fmla="*/ 0 w 10000"/>
                  <a:gd name="connsiteY0" fmla="*/ 88 h 10039"/>
                  <a:gd name="connsiteX1" fmla="*/ 10000 w 10000"/>
                  <a:gd name="connsiteY1" fmla="*/ 0 h 10039"/>
                  <a:gd name="connsiteX2" fmla="*/ 8578 w 10000"/>
                  <a:gd name="connsiteY2" fmla="*/ 9579 h 10039"/>
                  <a:gd name="connsiteX3" fmla="*/ 1296 w 10000"/>
                  <a:gd name="connsiteY3" fmla="*/ 9534 h 10039"/>
                  <a:gd name="connsiteX4" fmla="*/ 0 w 10000"/>
                  <a:gd name="connsiteY4" fmla="*/ 88 h 10039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01">
                    <a:moveTo>
                      <a:pt x="0" y="150"/>
                    </a:moveTo>
                    <a:cubicBezTo>
                      <a:pt x="1705" y="436"/>
                      <a:pt x="977" y="249"/>
                      <a:pt x="3807" y="0"/>
                    </a:cubicBezTo>
                    <a:cubicBezTo>
                      <a:pt x="7977" y="555"/>
                      <a:pt x="8081" y="418"/>
                      <a:pt x="10000" y="62"/>
                    </a:cubicBezTo>
                    <a:lnTo>
                      <a:pt x="8578" y="9641"/>
                    </a:lnTo>
                    <a:cubicBezTo>
                      <a:pt x="6778" y="10425"/>
                      <a:pt x="2123" y="10068"/>
                      <a:pt x="1296" y="9596"/>
                    </a:cubicBezTo>
                    <a:lnTo>
                      <a:pt x="0" y="150"/>
                    </a:lnTo>
                    <a:close/>
                  </a:path>
                </a:pathLst>
              </a:custGeom>
              <a:gradFill>
                <a:gsLst>
                  <a:gs pos="100000">
                    <a:srgbClr val="FFA618"/>
                  </a:gs>
                  <a:gs pos="0">
                    <a:schemeClr val="bg1"/>
                  </a:gs>
                  <a:gs pos="7000">
                    <a:srgbClr val="FF960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45E3F772-290C-4F69-97E8-030CF4210E13}"/>
              </a:ext>
            </a:extLst>
          </p:cNvPr>
          <p:cNvGrpSpPr/>
          <p:nvPr/>
        </p:nvGrpSpPr>
        <p:grpSpPr>
          <a:xfrm>
            <a:off x="7094738" y="411856"/>
            <a:ext cx="4209689" cy="6353810"/>
            <a:chOff x="249865" y="426891"/>
            <a:chExt cx="2351241" cy="3548799"/>
          </a:xfrm>
        </p:grpSpPr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D724D574-9F93-4CC1-9075-C0AB070DCC7C}"/>
                </a:ext>
              </a:extLst>
            </p:cNvPr>
            <p:cNvSpPr/>
            <p:nvPr/>
          </p:nvSpPr>
          <p:spPr>
            <a:xfrm>
              <a:off x="908238" y="1841513"/>
              <a:ext cx="938739" cy="213417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56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Rectangle: Rounded Corners 5">
              <a:extLst>
                <a:ext uri="{FF2B5EF4-FFF2-40B4-BE49-F238E27FC236}">
                  <a16:creationId xmlns:a16="http://schemas.microsoft.com/office/drawing/2014/main" id="{621919D8-4E2E-4A33-B66F-F413364DFA34}"/>
                </a:ext>
              </a:extLst>
            </p:cNvPr>
            <p:cNvSpPr/>
            <p:nvPr/>
          </p:nvSpPr>
          <p:spPr>
            <a:xfrm>
              <a:off x="337147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9" name="Rectangle: Rounded Corners 5">
              <a:extLst>
                <a:ext uri="{FF2B5EF4-FFF2-40B4-BE49-F238E27FC236}">
                  <a16:creationId xmlns:a16="http://schemas.microsoft.com/office/drawing/2014/main" id="{483944DA-EDEB-473E-8599-ABCE867D9602}"/>
                </a:ext>
              </a:extLst>
            </p:cNvPr>
            <p:cNvSpPr/>
            <p:nvPr/>
          </p:nvSpPr>
          <p:spPr>
            <a:xfrm>
              <a:off x="249865" y="1913499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0" name="Rectangle: Rounded Corners 5">
              <a:extLst>
                <a:ext uri="{FF2B5EF4-FFF2-40B4-BE49-F238E27FC236}">
                  <a16:creationId xmlns:a16="http://schemas.microsoft.com/office/drawing/2014/main" id="{8526C7F4-BEC6-4EC8-BCAD-D613F659BDC5}"/>
                </a:ext>
              </a:extLst>
            </p:cNvPr>
            <p:cNvSpPr/>
            <p:nvPr/>
          </p:nvSpPr>
          <p:spPr>
            <a:xfrm flipH="1">
              <a:off x="1542679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1" name="Rectangle: Rounded Corners 5">
              <a:extLst>
                <a:ext uri="{FF2B5EF4-FFF2-40B4-BE49-F238E27FC236}">
                  <a16:creationId xmlns:a16="http://schemas.microsoft.com/office/drawing/2014/main" id="{4F1B58A4-6C89-4802-9E9A-4DD299EFD00A}"/>
                </a:ext>
              </a:extLst>
            </p:cNvPr>
            <p:cNvSpPr/>
            <p:nvPr/>
          </p:nvSpPr>
          <p:spPr>
            <a:xfrm flipH="1">
              <a:off x="1886806" y="1905036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2" name="Oval 3">
              <a:extLst>
                <a:ext uri="{FF2B5EF4-FFF2-40B4-BE49-F238E27FC236}">
                  <a16:creationId xmlns:a16="http://schemas.microsoft.com/office/drawing/2014/main" id="{7B060352-A414-412E-A230-7B697A11C435}"/>
                </a:ext>
              </a:extLst>
            </p:cNvPr>
            <p:cNvSpPr/>
            <p:nvPr/>
          </p:nvSpPr>
          <p:spPr>
            <a:xfrm rot="5400000">
              <a:off x="1060391" y="593998"/>
              <a:ext cx="764305" cy="2150643"/>
            </a:xfrm>
            <a:custGeom>
              <a:avLst/>
              <a:gdLst>
                <a:gd name="connsiteX0" fmla="*/ 0 w 1139684"/>
                <a:gd name="connsiteY0" fmla="*/ 1853128 h 3706256"/>
                <a:gd name="connsiteX1" fmla="*/ 569842 w 1139684"/>
                <a:gd name="connsiteY1" fmla="*/ 0 h 3706256"/>
                <a:gd name="connsiteX2" fmla="*/ 1139684 w 1139684"/>
                <a:gd name="connsiteY2" fmla="*/ 1853128 h 3706256"/>
                <a:gd name="connsiteX3" fmla="*/ 569842 w 1139684"/>
                <a:gd name="connsiteY3" fmla="*/ 3706256 h 3706256"/>
                <a:gd name="connsiteX4" fmla="*/ 0 w 1139684"/>
                <a:gd name="connsiteY4" fmla="*/ 1853128 h 3706256"/>
                <a:gd name="connsiteX0" fmla="*/ 0 w 1148393"/>
                <a:gd name="connsiteY0" fmla="*/ 1853128 h 3868995"/>
                <a:gd name="connsiteX1" fmla="*/ 569842 w 1148393"/>
                <a:gd name="connsiteY1" fmla="*/ 0 h 3868995"/>
                <a:gd name="connsiteX2" fmla="*/ 1139684 w 1148393"/>
                <a:gd name="connsiteY2" fmla="*/ 1853128 h 3868995"/>
                <a:gd name="connsiteX3" fmla="*/ 971132 w 1148393"/>
                <a:gd name="connsiteY3" fmla="*/ 3565556 h 3868995"/>
                <a:gd name="connsiteX4" fmla="*/ 569842 w 1148393"/>
                <a:gd name="connsiteY4" fmla="*/ 3706256 h 3868995"/>
                <a:gd name="connsiteX5" fmla="*/ 0 w 1148393"/>
                <a:gd name="connsiteY5" fmla="*/ 1853128 h 3868995"/>
                <a:gd name="connsiteX0" fmla="*/ 617 w 1149010"/>
                <a:gd name="connsiteY0" fmla="*/ 1853128 h 3868995"/>
                <a:gd name="connsiteX1" fmla="*/ 570459 w 1149010"/>
                <a:gd name="connsiteY1" fmla="*/ 0 h 3868995"/>
                <a:gd name="connsiteX2" fmla="*/ 1140301 w 1149010"/>
                <a:gd name="connsiteY2" fmla="*/ 1853128 h 3868995"/>
                <a:gd name="connsiteX3" fmla="*/ 971749 w 1149010"/>
                <a:gd name="connsiteY3" fmla="*/ 3565556 h 3868995"/>
                <a:gd name="connsiteX4" fmla="*/ 570459 w 1149010"/>
                <a:gd name="connsiteY4" fmla="*/ 3706256 h 3868995"/>
                <a:gd name="connsiteX5" fmla="*/ 617 w 1149010"/>
                <a:gd name="connsiteY5" fmla="*/ 1853128 h 3868995"/>
                <a:gd name="connsiteX0" fmla="*/ 425 w 1386941"/>
                <a:gd name="connsiteY0" fmla="*/ 1919875 h 3864252"/>
                <a:gd name="connsiteX1" fmla="*/ 808390 w 1386941"/>
                <a:gd name="connsiteY1" fmla="*/ 72 h 3864252"/>
                <a:gd name="connsiteX2" fmla="*/ 1378232 w 1386941"/>
                <a:gd name="connsiteY2" fmla="*/ 1853200 h 3864252"/>
                <a:gd name="connsiteX3" fmla="*/ 1209680 w 1386941"/>
                <a:gd name="connsiteY3" fmla="*/ 3565628 h 3864252"/>
                <a:gd name="connsiteX4" fmla="*/ 808390 w 1386941"/>
                <a:gd name="connsiteY4" fmla="*/ 3706328 h 3864252"/>
                <a:gd name="connsiteX5" fmla="*/ 425 w 1386941"/>
                <a:gd name="connsiteY5" fmla="*/ 1919875 h 3864252"/>
                <a:gd name="connsiteX0" fmla="*/ 474 w 1386990"/>
                <a:gd name="connsiteY0" fmla="*/ 1919875 h 3823406"/>
                <a:gd name="connsiteX1" fmla="*/ 808439 w 1386990"/>
                <a:gd name="connsiteY1" fmla="*/ 72 h 3823406"/>
                <a:gd name="connsiteX2" fmla="*/ 1378281 w 1386990"/>
                <a:gd name="connsiteY2" fmla="*/ 1853200 h 3823406"/>
                <a:gd name="connsiteX3" fmla="*/ 1209729 w 1386990"/>
                <a:gd name="connsiteY3" fmla="*/ 3565628 h 3823406"/>
                <a:gd name="connsiteX4" fmla="*/ 808439 w 1386990"/>
                <a:gd name="connsiteY4" fmla="*/ 3706328 h 3823406"/>
                <a:gd name="connsiteX5" fmla="*/ 474 w 1386990"/>
                <a:gd name="connsiteY5" fmla="*/ 1919875 h 3823406"/>
                <a:gd name="connsiteX0" fmla="*/ 474 w 1386990"/>
                <a:gd name="connsiteY0" fmla="*/ 1919875 h 3784545"/>
                <a:gd name="connsiteX1" fmla="*/ 808439 w 1386990"/>
                <a:gd name="connsiteY1" fmla="*/ 72 h 3784545"/>
                <a:gd name="connsiteX2" fmla="*/ 1378281 w 1386990"/>
                <a:gd name="connsiteY2" fmla="*/ 1853200 h 3784545"/>
                <a:gd name="connsiteX3" fmla="*/ 1209729 w 1386990"/>
                <a:gd name="connsiteY3" fmla="*/ 3565628 h 3784545"/>
                <a:gd name="connsiteX4" fmla="*/ 808439 w 1386990"/>
                <a:gd name="connsiteY4" fmla="*/ 3706328 h 3784545"/>
                <a:gd name="connsiteX5" fmla="*/ 474 w 1386990"/>
                <a:gd name="connsiteY5" fmla="*/ 1919875 h 3784545"/>
                <a:gd name="connsiteX0" fmla="*/ 474 w 1393437"/>
                <a:gd name="connsiteY0" fmla="*/ 1919874 h 3784544"/>
                <a:gd name="connsiteX1" fmla="*/ 808439 w 1393437"/>
                <a:gd name="connsiteY1" fmla="*/ 71 h 3784544"/>
                <a:gd name="connsiteX2" fmla="*/ 1378281 w 1393437"/>
                <a:gd name="connsiteY2" fmla="*/ 1853199 h 3784544"/>
                <a:gd name="connsiteX3" fmla="*/ 1190684 w 1393437"/>
                <a:gd name="connsiteY3" fmla="*/ 3337028 h 3784544"/>
                <a:gd name="connsiteX4" fmla="*/ 1209729 w 1393437"/>
                <a:gd name="connsiteY4" fmla="*/ 3565627 h 3784544"/>
                <a:gd name="connsiteX5" fmla="*/ 808439 w 1393437"/>
                <a:gd name="connsiteY5" fmla="*/ 3706327 h 3784544"/>
                <a:gd name="connsiteX6" fmla="*/ 474 w 1393437"/>
                <a:gd name="connsiteY6" fmla="*/ 1919874 h 3784544"/>
                <a:gd name="connsiteX0" fmla="*/ 474 w 1395647"/>
                <a:gd name="connsiteY0" fmla="*/ 1919870 h 3784540"/>
                <a:gd name="connsiteX1" fmla="*/ 808439 w 1395647"/>
                <a:gd name="connsiteY1" fmla="*/ 67 h 3784540"/>
                <a:gd name="connsiteX2" fmla="*/ 1378281 w 1395647"/>
                <a:gd name="connsiteY2" fmla="*/ 1853195 h 3784540"/>
                <a:gd name="connsiteX3" fmla="*/ 1200208 w 1395647"/>
                <a:gd name="connsiteY3" fmla="*/ 2879823 h 3784540"/>
                <a:gd name="connsiteX4" fmla="*/ 1190684 w 1395647"/>
                <a:gd name="connsiteY4" fmla="*/ 3337024 h 3784540"/>
                <a:gd name="connsiteX5" fmla="*/ 1209729 w 1395647"/>
                <a:gd name="connsiteY5" fmla="*/ 3565623 h 3784540"/>
                <a:gd name="connsiteX6" fmla="*/ 808439 w 1395647"/>
                <a:gd name="connsiteY6" fmla="*/ 3706323 h 3784540"/>
                <a:gd name="connsiteX7" fmla="*/ 474 w 1395647"/>
                <a:gd name="connsiteY7" fmla="*/ 1919870 h 3784540"/>
                <a:gd name="connsiteX0" fmla="*/ 474 w 1403388"/>
                <a:gd name="connsiteY0" fmla="*/ 1919866 h 3784536"/>
                <a:gd name="connsiteX1" fmla="*/ 808439 w 1403388"/>
                <a:gd name="connsiteY1" fmla="*/ 63 h 3784536"/>
                <a:gd name="connsiteX2" fmla="*/ 1378281 w 1403388"/>
                <a:gd name="connsiteY2" fmla="*/ 1853191 h 3784536"/>
                <a:gd name="connsiteX3" fmla="*/ 1257358 w 1403388"/>
                <a:gd name="connsiteY3" fmla="*/ 2384519 h 3784536"/>
                <a:gd name="connsiteX4" fmla="*/ 1200208 w 1403388"/>
                <a:gd name="connsiteY4" fmla="*/ 2879819 h 3784536"/>
                <a:gd name="connsiteX5" fmla="*/ 1190684 w 1403388"/>
                <a:gd name="connsiteY5" fmla="*/ 3337020 h 3784536"/>
                <a:gd name="connsiteX6" fmla="*/ 1209729 w 1403388"/>
                <a:gd name="connsiteY6" fmla="*/ 3565619 h 3784536"/>
                <a:gd name="connsiteX7" fmla="*/ 808439 w 1403388"/>
                <a:gd name="connsiteY7" fmla="*/ 3706319 h 3784536"/>
                <a:gd name="connsiteX8" fmla="*/ 474 w 1403388"/>
                <a:gd name="connsiteY8" fmla="*/ 1919866 h 3784536"/>
                <a:gd name="connsiteX0" fmla="*/ 474 w 1303204"/>
                <a:gd name="connsiteY0" fmla="*/ 1919866 h 3784536"/>
                <a:gd name="connsiteX1" fmla="*/ 808439 w 1303204"/>
                <a:gd name="connsiteY1" fmla="*/ 63 h 3784536"/>
                <a:gd name="connsiteX2" fmla="*/ 1254456 w 1303204"/>
                <a:gd name="connsiteY2" fmla="*/ 1853191 h 3784536"/>
                <a:gd name="connsiteX3" fmla="*/ 1257358 w 1303204"/>
                <a:gd name="connsiteY3" fmla="*/ 2384519 h 3784536"/>
                <a:gd name="connsiteX4" fmla="*/ 1200208 w 1303204"/>
                <a:gd name="connsiteY4" fmla="*/ 2879819 h 3784536"/>
                <a:gd name="connsiteX5" fmla="*/ 1190684 w 1303204"/>
                <a:gd name="connsiteY5" fmla="*/ 3337020 h 3784536"/>
                <a:gd name="connsiteX6" fmla="*/ 1209729 w 1303204"/>
                <a:gd name="connsiteY6" fmla="*/ 3565619 h 3784536"/>
                <a:gd name="connsiteX7" fmla="*/ 808439 w 1303204"/>
                <a:gd name="connsiteY7" fmla="*/ 3706319 h 3784536"/>
                <a:gd name="connsiteX8" fmla="*/ 474 w 1303204"/>
                <a:gd name="connsiteY8" fmla="*/ 1919866 h 3784536"/>
                <a:gd name="connsiteX0" fmla="*/ 474 w 1286237"/>
                <a:gd name="connsiteY0" fmla="*/ 1925733 h 3790403"/>
                <a:gd name="connsiteX1" fmla="*/ 808439 w 1286237"/>
                <a:gd name="connsiteY1" fmla="*/ 5930 h 3790403"/>
                <a:gd name="connsiteX2" fmla="*/ 1257354 w 1286237"/>
                <a:gd name="connsiteY2" fmla="*/ 1342636 h 3790403"/>
                <a:gd name="connsiteX3" fmla="*/ 1254456 w 1286237"/>
                <a:gd name="connsiteY3" fmla="*/ 1859058 h 3790403"/>
                <a:gd name="connsiteX4" fmla="*/ 1257358 w 1286237"/>
                <a:gd name="connsiteY4" fmla="*/ 2390386 h 3790403"/>
                <a:gd name="connsiteX5" fmla="*/ 1200208 w 1286237"/>
                <a:gd name="connsiteY5" fmla="*/ 2885686 h 3790403"/>
                <a:gd name="connsiteX6" fmla="*/ 1190684 w 1286237"/>
                <a:gd name="connsiteY6" fmla="*/ 3342887 h 3790403"/>
                <a:gd name="connsiteX7" fmla="*/ 1209729 w 1286237"/>
                <a:gd name="connsiteY7" fmla="*/ 3571486 h 3790403"/>
                <a:gd name="connsiteX8" fmla="*/ 808439 w 1286237"/>
                <a:gd name="connsiteY8" fmla="*/ 3712186 h 3790403"/>
                <a:gd name="connsiteX9" fmla="*/ 474 w 1286237"/>
                <a:gd name="connsiteY9" fmla="*/ 1925733 h 3790403"/>
                <a:gd name="connsiteX0" fmla="*/ 474 w 1274198"/>
                <a:gd name="connsiteY0" fmla="*/ 1946591 h 3811261"/>
                <a:gd name="connsiteX1" fmla="*/ 808439 w 1274198"/>
                <a:gd name="connsiteY1" fmla="*/ 26788 h 3811261"/>
                <a:gd name="connsiteX2" fmla="*/ 1209730 w 1274198"/>
                <a:gd name="connsiteY2" fmla="*/ 858669 h 3811261"/>
                <a:gd name="connsiteX3" fmla="*/ 1257354 w 1274198"/>
                <a:gd name="connsiteY3" fmla="*/ 1363494 h 3811261"/>
                <a:gd name="connsiteX4" fmla="*/ 1254456 w 1274198"/>
                <a:gd name="connsiteY4" fmla="*/ 1879916 h 3811261"/>
                <a:gd name="connsiteX5" fmla="*/ 1257358 w 1274198"/>
                <a:gd name="connsiteY5" fmla="*/ 2411244 h 3811261"/>
                <a:gd name="connsiteX6" fmla="*/ 1200208 w 1274198"/>
                <a:gd name="connsiteY6" fmla="*/ 2906544 h 3811261"/>
                <a:gd name="connsiteX7" fmla="*/ 1190684 w 1274198"/>
                <a:gd name="connsiteY7" fmla="*/ 3363745 h 3811261"/>
                <a:gd name="connsiteX8" fmla="*/ 1209729 w 1274198"/>
                <a:gd name="connsiteY8" fmla="*/ 3592344 h 3811261"/>
                <a:gd name="connsiteX9" fmla="*/ 808439 w 1274198"/>
                <a:gd name="connsiteY9" fmla="*/ 3733044 h 3811261"/>
                <a:gd name="connsiteX10" fmla="*/ 474 w 1274198"/>
                <a:gd name="connsiteY10" fmla="*/ 1946591 h 3811261"/>
                <a:gd name="connsiteX0" fmla="*/ 474 w 1274198"/>
                <a:gd name="connsiteY0" fmla="*/ 1993036 h 3857706"/>
                <a:gd name="connsiteX1" fmla="*/ 808439 w 1274198"/>
                <a:gd name="connsiteY1" fmla="*/ 73233 h 3857706"/>
                <a:gd name="connsiteX2" fmla="*/ 1152584 w 1274198"/>
                <a:gd name="connsiteY2" fmla="*/ 447915 h 3857706"/>
                <a:gd name="connsiteX3" fmla="*/ 1209730 w 1274198"/>
                <a:gd name="connsiteY3" fmla="*/ 905114 h 3857706"/>
                <a:gd name="connsiteX4" fmla="*/ 1257354 w 1274198"/>
                <a:gd name="connsiteY4" fmla="*/ 1409939 h 3857706"/>
                <a:gd name="connsiteX5" fmla="*/ 1254456 w 1274198"/>
                <a:gd name="connsiteY5" fmla="*/ 1926361 h 3857706"/>
                <a:gd name="connsiteX6" fmla="*/ 1257358 w 1274198"/>
                <a:gd name="connsiteY6" fmla="*/ 2457689 h 3857706"/>
                <a:gd name="connsiteX7" fmla="*/ 1200208 w 1274198"/>
                <a:gd name="connsiteY7" fmla="*/ 2952989 h 3857706"/>
                <a:gd name="connsiteX8" fmla="*/ 1190684 w 1274198"/>
                <a:gd name="connsiteY8" fmla="*/ 3410190 h 3857706"/>
                <a:gd name="connsiteX9" fmla="*/ 1209729 w 1274198"/>
                <a:gd name="connsiteY9" fmla="*/ 3638789 h 3857706"/>
                <a:gd name="connsiteX10" fmla="*/ 808439 w 1274198"/>
                <a:gd name="connsiteY10" fmla="*/ 3779489 h 3857706"/>
                <a:gd name="connsiteX11" fmla="*/ 474 w 1274198"/>
                <a:gd name="connsiteY11" fmla="*/ 1993036 h 3857706"/>
                <a:gd name="connsiteX0" fmla="*/ 474 w 1274198"/>
                <a:gd name="connsiteY0" fmla="*/ 2012173 h 3876843"/>
                <a:gd name="connsiteX1" fmla="*/ 808439 w 1274198"/>
                <a:gd name="connsiteY1" fmla="*/ 92370 h 3876843"/>
                <a:gd name="connsiteX2" fmla="*/ 1152584 w 1274198"/>
                <a:gd name="connsiteY2" fmla="*/ 467052 h 3876843"/>
                <a:gd name="connsiteX3" fmla="*/ 1209730 w 1274198"/>
                <a:gd name="connsiteY3" fmla="*/ 924251 h 3876843"/>
                <a:gd name="connsiteX4" fmla="*/ 1257354 w 1274198"/>
                <a:gd name="connsiteY4" fmla="*/ 1429076 h 3876843"/>
                <a:gd name="connsiteX5" fmla="*/ 1254456 w 1274198"/>
                <a:gd name="connsiteY5" fmla="*/ 1945498 h 3876843"/>
                <a:gd name="connsiteX6" fmla="*/ 1257358 w 1274198"/>
                <a:gd name="connsiteY6" fmla="*/ 2476826 h 3876843"/>
                <a:gd name="connsiteX7" fmla="*/ 1200208 w 1274198"/>
                <a:gd name="connsiteY7" fmla="*/ 2972126 h 3876843"/>
                <a:gd name="connsiteX8" fmla="*/ 1190684 w 1274198"/>
                <a:gd name="connsiteY8" fmla="*/ 3429327 h 3876843"/>
                <a:gd name="connsiteX9" fmla="*/ 1209729 w 1274198"/>
                <a:gd name="connsiteY9" fmla="*/ 3657926 h 3876843"/>
                <a:gd name="connsiteX10" fmla="*/ 808439 w 1274198"/>
                <a:gd name="connsiteY10" fmla="*/ 3798626 h 3876843"/>
                <a:gd name="connsiteX11" fmla="*/ 474 w 1274198"/>
                <a:gd name="connsiteY11" fmla="*/ 2012173 h 3876843"/>
                <a:gd name="connsiteX0" fmla="*/ 474 w 1274198"/>
                <a:gd name="connsiteY0" fmla="*/ 2004138 h 3868808"/>
                <a:gd name="connsiteX1" fmla="*/ 808439 w 1274198"/>
                <a:gd name="connsiteY1" fmla="*/ 84335 h 3868808"/>
                <a:gd name="connsiteX2" fmla="*/ 1152584 w 1274198"/>
                <a:gd name="connsiteY2" fmla="*/ 459017 h 3868808"/>
                <a:gd name="connsiteX3" fmla="*/ 1209730 w 1274198"/>
                <a:gd name="connsiteY3" fmla="*/ 916216 h 3868808"/>
                <a:gd name="connsiteX4" fmla="*/ 1257354 w 1274198"/>
                <a:gd name="connsiteY4" fmla="*/ 1421041 h 3868808"/>
                <a:gd name="connsiteX5" fmla="*/ 1254456 w 1274198"/>
                <a:gd name="connsiteY5" fmla="*/ 1937463 h 3868808"/>
                <a:gd name="connsiteX6" fmla="*/ 1257358 w 1274198"/>
                <a:gd name="connsiteY6" fmla="*/ 2468791 h 3868808"/>
                <a:gd name="connsiteX7" fmla="*/ 1200208 w 1274198"/>
                <a:gd name="connsiteY7" fmla="*/ 2964091 h 3868808"/>
                <a:gd name="connsiteX8" fmla="*/ 1190684 w 1274198"/>
                <a:gd name="connsiteY8" fmla="*/ 3421292 h 3868808"/>
                <a:gd name="connsiteX9" fmla="*/ 1209729 w 1274198"/>
                <a:gd name="connsiteY9" fmla="*/ 3649891 h 3868808"/>
                <a:gd name="connsiteX10" fmla="*/ 808439 w 1274198"/>
                <a:gd name="connsiteY10" fmla="*/ 3790591 h 3868808"/>
                <a:gd name="connsiteX11" fmla="*/ 474 w 1274198"/>
                <a:gd name="connsiteY11" fmla="*/ 2004138 h 3868808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315765"/>
                <a:gd name="connsiteY0" fmla="*/ 1996152 h 3860822"/>
                <a:gd name="connsiteX1" fmla="*/ 808439 w 1315765"/>
                <a:gd name="connsiteY1" fmla="*/ 76349 h 3860822"/>
                <a:gd name="connsiteX2" fmla="*/ 1152584 w 1315765"/>
                <a:gd name="connsiteY2" fmla="*/ 451031 h 3860822"/>
                <a:gd name="connsiteX3" fmla="*/ 1209730 w 1315765"/>
                <a:gd name="connsiteY3" fmla="*/ 908230 h 3860822"/>
                <a:gd name="connsiteX4" fmla="*/ 1257354 w 1315765"/>
                <a:gd name="connsiteY4" fmla="*/ 1413055 h 3860822"/>
                <a:gd name="connsiteX5" fmla="*/ 1254456 w 1315765"/>
                <a:gd name="connsiteY5" fmla="*/ 1929477 h 3860822"/>
                <a:gd name="connsiteX6" fmla="*/ 1257358 w 1315765"/>
                <a:gd name="connsiteY6" fmla="*/ 2460805 h 3860822"/>
                <a:gd name="connsiteX7" fmla="*/ 1200208 w 1315765"/>
                <a:gd name="connsiteY7" fmla="*/ 2956105 h 3860822"/>
                <a:gd name="connsiteX8" fmla="*/ 1190684 w 1315765"/>
                <a:gd name="connsiteY8" fmla="*/ 3413306 h 3860822"/>
                <a:gd name="connsiteX9" fmla="*/ 1209729 w 1315765"/>
                <a:gd name="connsiteY9" fmla="*/ 3641905 h 3860822"/>
                <a:gd name="connsiteX10" fmla="*/ 808439 w 1315765"/>
                <a:gd name="connsiteY10" fmla="*/ 3782605 h 3860822"/>
                <a:gd name="connsiteX11" fmla="*/ 474 w 1315765"/>
                <a:gd name="connsiteY11" fmla="*/ 1996152 h 3860822"/>
                <a:gd name="connsiteX0" fmla="*/ 474 w 1363430"/>
                <a:gd name="connsiteY0" fmla="*/ 1996152 h 3860822"/>
                <a:gd name="connsiteX1" fmla="*/ 808439 w 1363430"/>
                <a:gd name="connsiteY1" fmla="*/ 76349 h 3860822"/>
                <a:gd name="connsiteX2" fmla="*/ 1152584 w 1363430"/>
                <a:gd name="connsiteY2" fmla="*/ 451031 h 3860822"/>
                <a:gd name="connsiteX3" fmla="*/ 1209730 w 1363430"/>
                <a:gd name="connsiteY3" fmla="*/ 908230 h 3860822"/>
                <a:gd name="connsiteX4" fmla="*/ 1257354 w 1363430"/>
                <a:gd name="connsiteY4" fmla="*/ 1413055 h 3860822"/>
                <a:gd name="connsiteX5" fmla="*/ 1254456 w 1363430"/>
                <a:gd name="connsiteY5" fmla="*/ 1929477 h 3860822"/>
                <a:gd name="connsiteX6" fmla="*/ 1257358 w 1363430"/>
                <a:gd name="connsiteY6" fmla="*/ 2460805 h 3860822"/>
                <a:gd name="connsiteX7" fmla="*/ 1200208 w 1363430"/>
                <a:gd name="connsiteY7" fmla="*/ 2956105 h 3860822"/>
                <a:gd name="connsiteX8" fmla="*/ 1190684 w 1363430"/>
                <a:gd name="connsiteY8" fmla="*/ 3413306 h 3860822"/>
                <a:gd name="connsiteX9" fmla="*/ 1209729 w 1363430"/>
                <a:gd name="connsiteY9" fmla="*/ 3641905 h 3860822"/>
                <a:gd name="connsiteX10" fmla="*/ 808439 w 1363430"/>
                <a:gd name="connsiteY10" fmla="*/ 3782605 h 3860822"/>
                <a:gd name="connsiteX11" fmla="*/ 474 w 1363430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24 w 1367465"/>
                <a:gd name="connsiteY0" fmla="*/ 1996152 h 3848143"/>
                <a:gd name="connsiteX1" fmla="*/ 808389 w 1367465"/>
                <a:gd name="connsiteY1" fmla="*/ 76349 h 3848143"/>
                <a:gd name="connsiteX2" fmla="*/ 1152534 w 1367465"/>
                <a:gd name="connsiteY2" fmla="*/ 451031 h 3848143"/>
                <a:gd name="connsiteX3" fmla="*/ 1209680 w 1367465"/>
                <a:gd name="connsiteY3" fmla="*/ 908230 h 3848143"/>
                <a:gd name="connsiteX4" fmla="*/ 1257304 w 1367465"/>
                <a:gd name="connsiteY4" fmla="*/ 1413055 h 3848143"/>
                <a:gd name="connsiteX5" fmla="*/ 1254406 w 1367465"/>
                <a:gd name="connsiteY5" fmla="*/ 1929477 h 3848143"/>
                <a:gd name="connsiteX6" fmla="*/ 1257308 w 1367465"/>
                <a:gd name="connsiteY6" fmla="*/ 2460805 h 3848143"/>
                <a:gd name="connsiteX7" fmla="*/ 1200158 w 1367465"/>
                <a:gd name="connsiteY7" fmla="*/ 2956105 h 3848143"/>
                <a:gd name="connsiteX8" fmla="*/ 1190634 w 1367465"/>
                <a:gd name="connsiteY8" fmla="*/ 3413306 h 3848143"/>
                <a:gd name="connsiteX9" fmla="*/ 808389 w 1367465"/>
                <a:gd name="connsiteY9" fmla="*/ 3782605 h 3848143"/>
                <a:gd name="connsiteX10" fmla="*/ 424 w 1367465"/>
                <a:gd name="connsiteY10" fmla="*/ 1996152 h 3848143"/>
                <a:gd name="connsiteX0" fmla="*/ 424 w 1367465"/>
                <a:gd name="connsiteY0" fmla="*/ 1996152 h 3868037"/>
                <a:gd name="connsiteX1" fmla="*/ 808389 w 1367465"/>
                <a:gd name="connsiteY1" fmla="*/ 76349 h 3868037"/>
                <a:gd name="connsiteX2" fmla="*/ 1152534 w 1367465"/>
                <a:gd name="connsiteY2" fmla="*/ 451031 h 3868037"/>
                <a:gd name="connsiteX3" fmla="*/ 1209680 w 1367465"/>
                <a:gd name="connsiteY3" fmla="*/ 908230 h 3868037"/>
                <a:gd name="connsiteX4" fmla="*/ 1257304 w 1367465"/>
                <a:gd name="connsiteY4" fmla="*/ 1413055 h 3868037"/>
                <a:gd name="connsiteX5" fmla="*/ 1254406 w 1367465"/>
                <a:gd name="connsiteY5" fmla="*/ 1929477 h 3868037"/>
                <a:gd name="connsiteX6" fmla="*/ 1257308 w 1367465"/>
                <a:gd name="connsiteY6" fmla="*/ 2460805 h 3868037"/>
                <a:gd name="connsiteX7" fmla="*/ 1200158 w 1367465"/>
                <a:gd name="connsiteY7" fmla="*/ 2956105 h 3868037"/>
                <a:gd name="connsiteX8" fmla="*/ 1190634 w 1367465"/>
                <a:gd name="connsiteY8" fmla="*/ 3413306 h 3868037"/>
                <a:gd name="connsiteX9" fmla="*/ 808389 w 1367465"/>
                <a:gd name="connsiteY9" fmla="*/ 3782605 h 3868037"/>
                <a:gd name="connsiteX10" fmla="*/ 424 w 1367465"/>
                <a:gd name="connsiteY10" fmla="*/ 1996152 h 3868037"/>
                <a:gd name="connsiteX0" fmla="*/ 488 w 1367529"/>
                <a:gd name="connsiteY0" fmla="*/ 1996152 h 3848027"/>
                <a:gd name="connsiteX1" fmla="*/ 808453 w 1367529"/>
                <a:gd name="connsiteY1" fmla="*/ 76349 h 3848027"/>
                <a:gd name="connsiteX2" fmla="*/ 1152598 w 1367529"/>
                <a:gd name="connsiteY2" fmla="*/ 451031 h 3848027"/>
                <a:gd name="connsiteX3" fmla="*/ 1209744 w 1367529"/>
                <a:gd name="connsiteY3" fmla="*/ 908230 h 3848027"/>
                <a:gd name="connsiteX4" fmla="*/ 1257368 w 1367529"/>
                <a:gd name="connsiteY4" fmla="*/ 1413055 h 3848027"/>
                <a:gd name="connsiteX5" fmla="*/ 1254470 w 1367529"/>
                <a:gd name="connsiteY5" fmla="*/ 1929477 h 3848027"/>
                <a:gd name="connsiteX6" fmla="*/ 1257372 w 1367529"/>
                <a:gd name="connsiteY6" fmla="*/ 2460805 h 3848027"/>
                <a:gd name="connsiteX7" fmla="*/ 1200222 w 1367529"/>
                <a:gd name="connsiteY7" fmla="*/ 2956105 h 3848027"/>
                <a:gd name="connsiteX8" fmla="*/ 1190698 w 1367529"/>
                <a:gd name="connsiteY8" fmla="*/ 3413306 h 3848027"/>
                <a:gd name="connsiteX9" fmla="*/ 808453 w 1367529"/>
                <a:gd name="connsiteY9" fmla="*/ 3782605 h 3848027"/>
                <a:gd name="connsiteX10" fmla="*/ 488 w 1367529"/>
                <a:gd name="connsiteY10" fmla="*/ 1996152 h 384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67529" h="3848027">
                  <a:moveTo>
                    <a:pt x="488" y="1996152"/>
                  </a:moveTo>
                  <a:cubicBezTo>
                    <a:pt x="19538" y="686948"/>
                    <a:pt x="502138" y="295769"/>
                    <a:pt x="808453" y="76349"/>
                  </a:cubicBezTo>
                  <a:cubicBezTo>
                    <a:pt x="1114768" y="-143071"/>
                    <a:pt x="1295266" y="150459"/>
                    <a:pt x="1152598" y="451031"/>
                  </a:cubicBezTo>
                  <a:cubicBezTo>
                    <a:pt x="1343305" y="694453"/>
                    <a:pt x="1181169" y="749480"/>
                    <a:pt x="1209744" y="908230"/>
                  </a:cubicBezTo>
                  <a:cubicBezTo>
                    <a:pt x="1428819" y="1143180"/>
                    <a:pt x="1237214" y="1247610"/>
                    <a:pt x="1257368" y="1413055"/>
                  </a:cubicBezTo>
                  <a:cubicBezTo>
                    <a:pt x="1506125" y="1788050"/>
                    <a:pt x="1256057" y="1840577"/>
                    <a:pt x="1254470" y="1929477"/>
                  </a:cubicBezTo>
                  <a:cubicBezTo>
                    <a:pt x="1452911" y="2161252"/>
                    <a:pt x="1287051" y="2289700"/>
                    <a:pt x="1257372" y="2460805"/>
                  </a:cubicBezTo>
                  <a:cubicBezTo>
                    <a:pt x="1418196" y="2784310"/>
                    <a:pt x="1227209" y="2797355"/>
                    <a:pt x="1200222" y="2956105"/>
                  </a:cubicBezTo>
                  <a:cubicBezTo>
                    <a:pt x="1335163" y="3191055"/>
                    <a:pt x="1255993" y="3275556"/>
                    <a:pt x="1190698" y="3413306"/>
                  </a:cubicBezTo>
                  <a:cubicBezTo>
                    <a:pt x="1268278" y="3722506"/>
                    <a:pt x="1092546" y="3971172"/>
                    <a:pt x="808453" y="3782605"/>
                  </a:cubicBezTo>
                  <a:cubicBezTo>
                    <a:pt x="524360" y="3594038"/>
                    <a:pt x="-18562" y="3305356"/>
                    <a:pt x="488" y="199615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6BDAE10F-08C3-4AE2-8BA6-7E5F4B80DAB0}"/>
                </a:ext>
              </a:extLst>
            </p:cNvPr>
            <p:cNvSpPr/>
            <p:nvPr/>
          </p:nvSpPr>
          <p:spPr>
            <a:xfrm>
              <a:off x="595808" y="1251211"/>
              <a:ext cx="1737869" cy="5512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Arc 343">
              <a:extLst>
                <a:ext uri="{FF2B5EF4-FFF2-40B4-BE49-F238E27FC236}">
                  <a16:creationId xmlns:a16="http://schemas.microsoft.com/office/drawing/2014/main" id="{C6CE21A0-347A-4981-A096-9DB35FFDD4D2}"/>
                </a:ext>
              </a:extLst>
            </p:cNvPr>
            <p:cNvSpPr/>
            <p:nvPr/>
          </p:nvSpPr>
          <p:spPr>
            <a:xfrm rot="17991103">
              <a:off x="496809" y="375186"/>
              <a:ext cx="1877277" cy="1980687"/>
            </a:xfrm>
            <a:prstGeom prst="arc">
              <a:avLst>
                <a:gd name="adj1" fmla="val 12779785"/>
                <a:gd name="adj2" fmla="val 515422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Oval 12">
              <a:extLst>
                <a:ext uri="{FF2B5EF4-FFF2-40B4-BE49-F238E27FC236}">
                  <a16:creationId xmlns:a16="http://schemas.microsoft.com/office/drawing/2014/main" id="{81D3BDA4-99B7-42F7-832C-A8CBB2ADC128}"/>
                </a:ext>
              </a:extLst>
            </p:cNvPr>
            <p:cNvSpPr/>
            <p:nvPr/>
          </p:nvSpPr>
          <p:spPr>
            <a:xfrm rot="557351">
              <a:off x="1248035" y="427261"/>
              <a:ext cx="627380" cy="196079"/>
            </a:xfrm>
            <a:custGeom>
              <a:avLst/>
              <a:gdLst>
                <a:gd name="connsiteX0" fmla="*/ 0 w 1107147"/>
                <a:gd name="connsiteY0" fmla="*/ 267556 h 535111"/>
                <a:gd name="connsiteX1" fmla="*/ 553574 w 1107147"/>
                <a:gd name="connsiteY1" fmla="*/ 0 h 535111"/>
                <a:gd name="connsiteX2" fmla="*/ 1107148 w 1107147"/>
                <a:gd name="connsiteY2" fmla="*/ 267556 h 535111"/>
                <a:gd name="connsiteX3" fmla="*/ 553574 w 1107147"/>
                <a:gd name="connsiteY3" fmla="*/ 535112 h 535111"/>
                <a:gd name="connsiteX4" fmla="*/ 0 w 1107147"/>
                <a:gd name="connsiteY4" fmla="*/ 267556 h 535111"/>
                <a:gd name="connsiteX0" fmla="*/ 0 w 1122536"/>
                <a:gd name="connsiteY0" fmla="*/ 33445 h 301001"/>
                <a:gd name="connsiteX1" fmla="*/ 1107148 w 1122536"/>
                <a:gd name="connsiteY1" fmla="*/ 33445 h 301001"/>
                <a:gd name="connsiteX2" fmla="*/ 553574 w 1122536"/>
                <a:gd name="connsiteY2" fmla="*/ 301001 h 301001"/>
                <a:gd name="connsiteX3" fmla="*/ 0 w 1122536"/>
                <a:gd name="connsiteY3" fmla="*/ 33445 h 301001"/>
                <a:gd name="connsiteX0" fmla="*/ 0 w 1122536"/>
                <a:gd name="connsiteY0" fmla="*/ 83278 h 350834"/>
                <a:gd name="connsiteX1" fmla="*/ 1107148 w 1122536"/>
                <a:gd name="connsiteY1" fmla="*/ 83278 h 350834"/>
                <a:gd name="connsiteX2" fmla="*/ 553574 w 1122536"/>
                <a:gd name="connsiteY2" fmla="*/ 350834 h 350834"/>
                <a:gd name="connsiteX3" fmla="*/ 0 w 1122536"/>
                <a:gd name="connsiteY3" fmla="*/ 83278 h 35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2536" h="350834">
                  <a:moveTo>
                    <a:pt x="0" y="83278"/>
                  </a:moveTo>
                  <a:cubicBezTo>
                    <a:pt x="92262" y="38685"/>
                    <a:pt x="792884" y="-79429"/>
                    <a:pt x="1107148" y="83278"/>
                  </a:cubicBezTo>
                  <a:cubicBezTo>
                    <a:pt x="1199410" y="127871"/>
                    <a:pt x="859304" y="350834"/>
                    <a:pt x="553574" y="350834"/>
                  </a:cubicBezTo>
                  <a:cubicBezTo>
                    <a:pt x="247844" y="350834"/>
                    <a:pt x="0" y="231045"/>
                    <a:pt x="0" y="8327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40000"/>
                    <a:lumOff val="60000"/>
                  </a:schemeClr>
                </a:gs>
              </a:gsLst>
              <a:lin ang="66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47FA54FE-424B-49C3-8B59-A76CA2EDC631}"/>
                </a:ext>
              </a:extLst>
            </p:cNvPr>
            <p:cNvSpPr/>
            <p:nvPr/>
          </p:nvSpPr>
          <p:spPr>
            <a:xfrm rot="728066">
              <a:off x="1124852" y="548230"/>
              <a:ext cx="268682" cy="1404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40000"/>
                    <a:lumOff val="60000"/>
                  </a:schemeClr>
                </a:gs>
              </a:gsLst>
              <a:lin ang="204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7DC55E66-4661-44B4-A050-B32068197693}"/>
                </a:ext>
              </a:extLst>
            </p:cNvPr>
            <p:cNvSpPr/>
            <p:nvPr/>
          </p:nvSpPr>
          <p:spPr>
            <a:xfrm rot="728066">
              <a:off x="1710093" y="757561"/>
              <a:ext cx="268682" cy="1404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40000"/>
                    <a:lumOff val="60000"/>
                  </a:schemeClr>
                </a:gs>
              </a:gsLst>
              <a:lin ang="156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Arc 347">
              <a:extLst>
                <a:ext uri="{FF2B5EF4-FFF2-40B4-BE49-F238E27FC236}">
                  <a16:creationId xmlns:a16="http://schemas.microsoft.com/office/drawing/2014/main" id="{3C19882B-1DC1-4270-8086-5D2C9700B224}"/>
                </a:ext>
              </a:extLst>
            </p:cNvPr>
            <p:cNvSpPr/>
            <p:nvPr/>
          </p:nvSpPr>
          <p:spPr>
            <a:xfrm rot="8937356">
              <a:off x="1309643" y="1478517"/>
              <a:ext cx="265799" cy="265799"/>
            </a:xfrm>
            <a:prstGeom prst="arc">
              <a:avLst>
                <a:gd name="adj1" fmla="val 11899495"/>
                <a:gd name="adj2" fmla="val 240195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4FC83E27-BDC6-44A2-BE02-FF913F8C97D3}"/>
                </a:ext>
              </a:extLst>
            </p:cNvPr>
            <p:cNvSpPr/>
            <p:nvPr/>
          </p:nvSpPr>
          <p:spPr>
            <a:xfrm>
              <a:off x="845478" y="1189858"/>
              <a:ext cx="301411" cy="3014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E252818E-7439-441A-A5DA-6CAA809FEA62}"/>
                </a:ext>
              </a:extLst>
            </p:cNvPr>
            <p:cNvSpPr/>
            <p:nvPr/>
          </p:nvSpPr>
          <p:spPr>
            <a:xfrm>
              <a:off x="927033" y="1239009"/>
              <a:ext cx="109105" cy="10910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5F146D9B-0F3D-489A-924C-3012473D6934}"/>
                </a:ext>
              </a:extLst>
            </p:cNvPr>
            <p:cNvSpPr/>
            <p:nvPr/>
          </p:nvSpPr>
          <p:spPr>
            <a:xfrm>
              <a:off x="1708326" y="1189858"/>
              <a:ext cx="301411" cy="3014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C54FD1C8-5FC4-4064-BBC0-84D29A6A7829}"/>
                </a:ext>
              </a:extLst>
            </p:cNvPr>
            <p:cNvSpPr/>
            <p:nvPr/>
          </p:nvSpPr>
          <p:spPr>
            <a:xfrm>
              <a:off x="1789882" y="1239009"/>
              <a:ext cx="109105" cy="10910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FCECC250-6249-42E3-9A05-E830A65AADBA}"/>
                </a:ext>
              </a:extLst>
            </p:cNvPr>
            <p:cNvSpPr/>
            <p:nvPr/>
          </p:nvSpPr>
          <p:spPr>
            <a:xfrm>
              <a:off x="607015" y="1529990"/>
              <a:ext cx="268682" cy="1404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6720B660-4CE6-4058-9ECB-3B629B758B8D}"/>
                </a:ext>
              </a:extLst>
            </p:cNvPr>
            <p:cNvSpPr/>
            <p:nvPr/>
          </p:nvSpPr>
          <p:spPr>
            <a:xfrm>
              <a:off x="2007956" y="1530271"/>
              <a:ext cx="268682" cy="1404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ttsMP3.com_VoiceText_2025-1-18_21-22-16">
            <a:hlinkClick r:id="" action="ppaction://media"/>
            <a:extLst>
              <a:ext uri="{FF2B5EF4-FFF2-40B4-BE49-F238E27FC236}">
                <a16:creationId xmlns:a16="http://schemas.microsoft.com/office/drawing/2014/main" id="{733F9D27-BB53-4E13-8C34-32913DC2C53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0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05DA03B-560A-44DB-A776-54A0B8CB7780}"/>
              </a:ext>
            </a:extLst>
          </p:cNvPr>
          <p:cNvGrpSpPr/>
          <p:nvPr/>
        </p:nvGrpSpPr>
        <p:grpSpPr>
          <a:xfrm>
            <a:off x="7126514" y="-47785713"/>
            <a:ext cx="4356293" cy="47087121"/>
            <a:chOff x="8627731" y="-8232214"/>
            <a:chExt cx="4356293" cy="4708712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9058859-4531-44A4-86E9-B2599863300E}"/>
                </a:ext>
              </a:extLst>
            </p:cNvPr>
            <p:cNvSpPr txBox="1"/>
            <p:nvPr/>
          </p:nvSpPr>
          <p:spPr>
            <a:xfrm>
              <a:off x="10165207" y="13388412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Ll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A440D3B-1AB6-4DA3-890F-2CF531BACABC}"/>
                </a:ext>
              </a:extLst>
            </p:cNvPr>
            <p:cNvSpPr txBox="1"/>
            <p:nvPr/>
          </p:nvSpPr>
          <p:spPr>
            <a:xfrm>
              <a:off x="8627731" y="-8232214"/>
              <a:ext cx="3924623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0" dirty="0" err="1">
                  <a:ln>
                    <a:solidFill>
                      <a:sysClr val="windowText" lastClr="000000"/>
                    </a:solidFill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latin typeface="Arial Black" panose="020B0A04020102020204" pitchFamily="34" charset="0"/>
                </a:rPr>
                <a:t>Jj</a:t>
              </a:r>
              <a:endParaRPr kumimoji="0" lang="en-US" sz="19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AA155A6-75B0-4E00-8012-71508A18F295}"/>
                </a:ext>
              </a:extLst>
            </p:cNvPr>
            <p:cNvSpPr txBox="1"/>
            <p:nvPr/>
          </p:nvSpPr>
          <p:spPr>
            <a:xfrm>
              <a:off x="9855516" y="11808978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Kk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D9BE054-9134-4933-BC39-2A2EDD2462F9}"/>
                </a:ext>
              </a:extLst>
            </p:cNvPr>
            <p:cNvSpPr txBox="1"/>
            <p:nvPr/>
          </p:nvSpPr>
          <p:spPr>
            <a:xfrm>
              <a:off x="9366915" y="15154291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Mm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5E804C-4157-422F-91B6-227DF2E07777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Nn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71688FC-D7F2-4937-9BDD-10F4D9A59F18}"/>
                </a:ext>
              </a:extLst>
            </p:cNvPr>
            <p:cNvSpPr txBox="1"/>
            <p:nvPr/>
          </p:nvSpPr>
          <p:spPr>
            <a:xfrm>
              <a:off x="9749198" y="1853231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Oo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EAA4701-31B5-4A21-B877-3CE152D37066}"/>
                </a:ext>
              </a:extLst>
            </p:cNvPr>
            <p:cNvSpPr txBox="1"/>
            <p:nvPr/>
          </p:nvSpPr>
          <p:spPr>
            <a:xfrm>
              <a:off x="9799190" y="20254295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Pp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EF203B-3AB6-4B17-B605-1118C438CB86}"/>
                </a:ext>
              </a:extLst>
            </p:cNvPr>
            <p:cNvSpPr txBox="1"/>
            <p:nvPr/>
          </p:nvSpPr>
          <p:spPr>
            <a:xfrm>
              <a:off x="9751858" y="2197627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Qq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6AD32D7-9F19-4F0C-A700-4C274832D603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Rr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730C214-066C-4531-B58F-27EA20670CAA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545B569-B661-448C-AD0E-E1D09F21A57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7159C1-0690-446E-B003-2B5AD200E8BA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DE83ADF-4719-46B1-B628-862CF3330332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FB586F-C032-4BE2-BD83-4DF268416D00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068257-04A3-43D7-8BE8-AE7653872455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9182AA-98B2-45F8-A21A-02A0C3E2B26B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893D2F-A413-44EA-B823-3866448D34E2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7B32B73-F0F3-4BD1-BC60-7B08D5DE1C8C}"/>
              </a:ext>
            </a:extLst>
          </p:cNvPr>
          <p:cNvGrpSpPr/>
          <p:nvPr/>
        </p:nvGrpSpPr>
        <p:grpSpPr>
          <a:xfrm>
            <a:off x="1046529" y="378301"/>
            <a:ext cx="4209689" cy="6355488"/>
            <a:chOff x="249865" y="425954"/>
            <a:chExt cx="2351241" cy="3549736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CDE1EEB-C72B-4CB7-80ED-854B00A5A9FD}"/>
                </a:ext>
              </a:extLst>
            </p:cNvPr>
            <p:cNvSpPr/>
            <p:nvPr/>
          </p:nvSpPr>
          <p:spPr>
            <a:xfrm>
              <a:off x="908238" y="1841513"/>
              <a:ext cx="938739" cy="213417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56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: Rounded Corners 5">
              <a:extLst>
                <a:ext uri="{FF2B5EF4-FFF2-40B4-BE49-F238E27FC236}">
                  <a16:creationId xmlns:a16="http://schemas.microsoft.com/office/drawing/2014/main" id="{22DD531A-1180-4852-9862-7147698D97D9}"/>
                </a:ext>
              </a:extLst>
            </p:cNvPr>
            <p:cNvSpPr/>
            <p:nvPr/>
          </p:nvSpPr>
          <p:spPr>
            <a:xfrm>
              <a:off x="337147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: Rounded Corners 5">
              <a:extLst>
                <a:ext uri="{FF2B5EF4-FFF2-40B4-BE49-F238E27FC236}">
                  <a16:creationId xmlns:a16="http://schemas.microsoft.com/office/drawing/2014/main" id="{F95B2A58-C72C-4C43-9623-17E645E3C138}"/>
                </a:ext>
              </a:extLst>
            </p:cNvPr>
            <p:cNvSpPr/>
            <p:nvPr/>
          </p:nvSpPr>
          <p:spPr>
            <a:xfrm>
              <a:off x="249865" y="1913499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: Rounded Corners 5">
              <a:extLst>
                <a:ext uri="{FF2B5EF4-FFF2-40B4-BE49-F238E27FC236}">
                  <a16:creationId xmlns:a16="http://schemas.microsoft.com/office/drawing/2014/main" id="{7F827466-3D0D-4728-BE31-543C072A7404}"/>
                </a:ext>
              </a:extLst>
            </p:cNvPr>
            <p:cNvSpPr/>
            <p:nvPr/>
          </p:nvSpPr>
          <p:spPr>
            <a:xfrm flipH="1">
              <a:off x="1542679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: Rounded Corners 5">
              <a:extLst>
                <a:ext uri="{FF2B5EF4-FFF2-40B4-BE49-F238E27FC236}">
                  <a16:creationId xmlns:a16="http://schemas.microsoft.com/office/drawing/2014/main" id="{E4E5C6EC-63A2-4F22-9CF9-CCFEE6C0F0F0}"/>
                </a:ext>
              </a:extLst>
            </p:cNvPr>
            <p:cNvSpPr/>
            <p:nvPr/>
          </p:nvSpPr>
          <p:spPr>
            <a:xfrm flipH="1">
              <a:off x="1886806" y="1905036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Oval 3">
              <a:extLst>
                <a:ext uri="{FF2B5EF4-FFF2-40B4-BE49-F238E27FC236}">
                  <a16:creationId xmlns:a16="http://schemas.microsoft.com/office/drawing/2014/main" id="{7A407505-9CC3-4A69-BE25-5BEA4E0BCB81}"/>
                </a:ext>
              </a:extLst>
            </p:cNvPr>
            <p:cNvSpPr/>
            <p:nvPr/>
          </p:nvSpPr>
          <p:spPr>
            <a:xfrm rot="5400000">
              <a:off x="1060391" y="593998"/>
              <a:ext cx="764305" cy="2150643"/>
            </a:xfrm>
            <a:custGeom>
              <a:avLst/>
              <a:gdLst>
                <a:gd name="connsiteX0" fmla="*/ 0 w 1139684"/>
                <a:gd name="connsiteY0" fmla="*/ 1853128 h 3706256"/>
                <a:gd name="connsiteX1" fmla="*/ 569842 w 1139684"/>
                <a:gd name="connsiteY1" fmla="*/ 0 h 3706256"/>
                <a:gd name="connsiteX2" fmla="*/ 1139684 w 1139684"/>
                <a:gd name="connsiteY2" fmla="*/ 1853128 h 3706256"/>
                <a:gd name="connsiteX3" fmla="*/ 569842 w 1139684"/>
                <a:gd name="connsiteY3" fmla="*/ 3706256 h 3706256"/>
                <a:gd name="connsiteX4" fmla="*/ 0 w 1139684"/>
                <a:gd name="connsiteY4" fmla="*/ 1853128 h 3706256"/>
                <a:gd name="connsiteX0" fmla="*/ 0 w 1148393"/>
                <a:gd name="connsiteY0" fmla="*/ 1853128 h 3868995"/>
                <a:gd name="connsiteX1" fmla="*/ 569842 w 1148393"/>
                <a:gd name="connsiteY1" fmla="*/ 0 h 3868995"/>
                <a:gd name="connsiteX2" fmla="*/ 1139684 w 1148393"/>
                <a:gd name="connsiteY2" fmla="*/ 1853128 h 3868995"/>
                <a:gd name="connsiteX3" fmla="*/ 971132 w 1148393"/>
                <a:gd name="connsiteY3" fmla="*/ 3565556 h 3868995"/>
                <a:gd name="connsiteX4" fmla="*/ 569842 w 1148393"/>
                <a:gd name="connsiteY4" fmla="*/ 3706256 h 3868995"/>
                <a:gd name="connsiteX5" fmla="*/ 0 w 1148393"/>
                <a:gd name="connsiteY5" fmla="*/ 1853128 h 3868995"/>
                <a:gd name="connsiteX0" fmla="*/ 617 w 1149010"/>
                <a:gd name="connsiteY0" fmla="*/ 1853128 h 3868995"/>
                <a:gd name="connsiteX1" fmla="*/ 570459 w 1149010"/>
                <a:gd name="connsiteY1" fmla="*/ 0 h 3868995"/>
                <a:gd name="connsiteX2" fmla="*/ 1140301 w 1149010"/>
                <a:gd name="connsiteY2" fmla="*/ 1853128 h 3868995"/>
                <a:gd name="connsiteX3" fmla="*/ 971749 w 1149010"/>
                <a:gd name="connsiteY3" fmla="*/ 3565556 h 3868995"/>
                <a:gd name="connsiteX4" fmla="*/ 570459 w 1149010"/>
                <a:gd name="connsiteY4" fmla="*/ 3706256 h 3868995"/>
                <a:gd name="connsiteX5" fmla="*/ 617 w 1149010"/>
                <a:gd name="connsiteY5" fmla="*/ 1853128 h 3868995"/>
                <a:gd name="connsiteX0" fmla="*/ 425 w 1386941"/>
                <a:gd name="connsiteY0" fmla="*/ 1919875 h 3864252"/>
                <a:gd name="connsiteX1" fmla="*/ 808390 w 1386941"/>
                <a:gd name="connsiteY1" fmla="*/ 72 h 3864252"/>
                <a:gd name="connsiteX2" fmla="*/ 1378232 w 1386941"/>
                <a:gd name="connsiteY2" fmla="*/ 1853200 h 3864252"/>
                <a:gd name="connsiteX3" fmla="*/ 1209680 w 1386941"/>
                <a:gd name="connsiteY3" fmla="*/ 3565628 h 3864252"/>
                <a:gd name="connsiteX4" fmla="*/ 808390 w 1386941"/>
                <a:gd name="connsiteY4" fmla="*/ 3706328 h 3864252"/>
                <a:gd name="connsiteX5" fmla="*/ 425 w 1386941"/>
                <a:gd name="connsiteY5" fmla="*/ 1919875 h 3864252"/>
                <a:gd name="connsiteX0" fmla="*/ 474 w 1386990"/>
                <a:gd name="connsiteY0" fmla="*/ 1919875 h 3823406"/>
                <a:gd name="connsiteX1" fmla="*/ 808439 w 1386990"/>
                <a:gd name="connsiteY1" fmla="*/ 72 h 3823406"/>
                <a:gd name="connsiteX2" fmla="*/ 1378281 w 1386990"/>
                <a:gd name="connsiteY2" fmla="*/ 1853200 h 3823406"/>
                <a:gd name="connsiteX3" fmla="*/ 1209729 w 1386990"/>
                <a:gd name="connsiteY3" fmla="*/ 3565628 h 3823406"/>
                <a:gd name="connsiteX4" fmla="*/ 808439 w 1386990"/>
                <a:gd name="connsiteY4" fmla="*/ 3706328 h 3823406"/>
                <a:gd name="connsiteX5" fmla="*/ 474 w 1386990"/>
                <a:gd name="connsiteY5" fmla="*/ 1919875 h 3823406"/>
                <a:gd name="connsiteX0" fmla="*/ 474 w 1386990"/>
                <a:gd name="connsiteY0" fmla="*/ 1919875 h 3784545"/>
                <a:gd name="connsiteX1" fmla="*/ 808439 w 1386990"/>
                <a:gd name="connsiteY1" fmla="*/ 72 h 3784545"/>
                <a:gd name="connsiteX2" fmla="*/ 1378281 w 1386990"/>
                <a:gd name="connsiteY2" fmla="*/ 1853200 h 3784545"/>
                <a:gd name="connsiteX3" fmla="*/ 1209729 w 1386990"/>
                <a:gd name="connsiteY3" fmla="*/ 3565628 h 3784545"/>
                <a:gd name="connsiteX4" fmla="*/ 808439 w 1386990"/>
                <a:gd name="connsiteY4" fmla="*/ 3706328 h 3784545"/>
                <a:gd name="connsiteX5" fmla="*/ 474 w 1386990"/>
                <a:gd name="connsiteY5" fmla="*/ 1919875 h 3784545"/>
                <a:gd name="connsiteX0" fmla="*/ 474 w 1393437"/>
                <a:gd name="connsiteY0" fmla="*/ 1919874 h 3784544"/>
                <a:gd name="connsiteX1" fmla="*/ 808439 w 1393437"/>
                <a:gd name="connsiteY1" fmla="*/ 71 h 3784544"/>
                <a:gd name="connsiteX2" fmla="*/ 1378281 w 1393437"/>
                <a:gd name="connsiteY2" fmla="*/ 1853199 h 3784544"/>
                <a:gd name="connsiteX3" fmla="*/ 1190684 w 1393437"/>
                <a:gd name="connsiteY3" fmla="*/ 3337028 h 3784544"/>
                <a:gd name="connsiteX4" fmla="*/ 1209729 w 1393437"/>
                <a:gd name="connsiteY4" fmla="*/ 3565627 h 3784544"/>
                <a:gd name="connsiteX5" fmla="*/ 808439 w 1393437"/>
                <a:gd name="connsiteY5" fmla="*/ 3706327 h 3784544"/>
                <a:gd name="connsiteX6" fmla="*/ 474 w 1393437"/>
                <a:gd name="connsiteY6" fmla="*/ 1919874 h 3784544"/>
                <a:gd name="connsiteX0" fmla="*/ 474 w 1395647"/>
                <a:gd name="connsiteY0" fmla="*/ 1919870 h 3784540"/>
                <a:gd name="connsiteX1" fmla="*/ 808439 w 1395647"/>
                <a:gd name="connsiteY1" fmla="*/ 67 h 3784540"/>
                <a:gd name="connsiteX2" fmla="*/ 1378281 w 1395647"/>
                <a:gd name="connsiteY2" fmla="*/ 1853195 h 3784540"/>
                <a:gd name="connsiteX3" fmla="*/ 1200208 w 1395647"/>
                <a:gd name="connsiteY3" fmla="*/ 2879823 h 3784540"/>
                <a:gd name="connsiteX4" fmla="*/ 1190684 w 1395647"/>
                <a:gd name="connsiteY4" fmla="*/ 3337024 h 3784540"/>
                <a:gd name="connsiteX5" fmla="*/ 1209729 w 1395647"/>
                <a:gd name="connsiteY5" fmla="*/ 3565623 h 3784540"/>
                <a:gd name="connsiteX6" fmla="*/ 808439 w 1395647"/>
                <a:gd name="connsiteY6" fmla="*/ 3706323 h 3784540"/>
                <a:gd name="connsiteX7" fmla="*/ 474 w 1395647"/>
                <a:gd name="connsiteY7" fmla="*/ 1919870 h 3784540"/>
                <a:gd name="connsiteX0" fmla="*/ 474 w 1403388"/>
                <a:gd name="connsiteY0" fmla="*/ 1919866 h 3784536"/>
                <a:gd name="connsiteX1" fmla="*/ 808439 w 1403388"/>
                <a:gd name="connsiteY1" fmla="*/ 63 h 3784536"/>
                <a:gd name="connsiteX2" fmla="*/ 1378281 w 1403388"/>
                <a:gd name="connsiteY2" fmla="*/ 1853191 h 3784536"/>
                <a:gd name="connsiteX3" fmla="*/ 1257358 w 1403388"/>
                <a:gd name="connsiteY3" fmla="*/ 2384519 h 3784536"/>
                <a:gd name="connsiteX4" fmla="*/ 1200208 w 1403388"/>
                <a:gd name="connsiteY4" fmla="*/ 2879819 h 3784536"/>
                <a:gd name="connsiteX5" fmla="*/ 1190684 w 1403388"/>
                <a:gd name="connsiteY5" fmla="*/ 3337020 h 3784536"/>
                <a:gd name="connsiteX6" fmla="*/ 1209729 w 1403388"/>
                <a:gd name="connsiteY6" fmla="*/ 3565619 h 3784536"/>
                <a:gd name="connsiteX7" fmla="*/ 808439 w 1403388"/>
                <a:gd name="connsiteY7" fmla="*/ 3706319 h 3784536"/>
                <a:gd name="connsiteX8" fmla="*/ 474 w 1403388"/>
                <a:gd name="connsiteY8" fmla="*/ 1919866 h 3784536"/>
                <a:gd name="connsiteX0" fmla="*/ 474 w 1303204"/>
                <a:gd name="connsiteY0" fmla="*/ 1919866 h 3784536"/>
                <a:gd name="connsiteX1" fmla="*/ 808439 w 1303204"/>
                <a:gd name="connsiteY1" fmla="*/ 63 h 3784536"/>
                <a:gd name="connsiteX2" fmla="*/ 1254456 w 1303204"/>
                <a:gd name="connsiteY2" fmla="*/ 1853191 h 3784536"/>
                <a:gd name="connsiteX3" fmla="*/ 1257358 w 1303204"/>
                <a:gd name="connsiteY3" fmla="*/ 2384519 h 3784536"/>
                <a:gd name="connsiteX4" fmla="*/ 1200208 w 1303204"/>
                <a:gd name="connsiteY4" fmla="*/ 2879819 h 3784536"/>
                <a:gd name="connsiteX5" fmla="*/ 1190684 w 1303204"/>
                <a:gd name="connsiteY5" fmla="*/ 3337020 h 3784536"/>
                <a:gd name="connsiteX6" fmla="*/ 1209729 w 1303204"/>
                <a:gd name="connsiteY6" fmla="*/ 3565619 h 3784536"/>
                <a:gd name="connsiteX7" fmla="*/ 808439 w 1303204"/>
                <a:gd name="connsiteY7" fmla="*/ 3706319 h 3784536"/>
                <a:gd name="connsiteX8" fmla="*/ 474 w 1303204"/>
                <a:gd name="connsiteY8" fmla="*/ 1919866 h 3784536"/>
                <a:gd name="connsiteX0" fmla="*/ 474 w 1286237"/>
                <a:gd name="connsiteY0" fmla="*/ 1925733 h 3790403"/>
                <a:gd name="connsiteX1" fmla="*/ 808439 w 1286237"/>
                <a:gd name="connsiteY1" fmla="*/ 5930 h 3790403"/>
                <a:gd name="connsiteX2" fmla="*/ 1257354 w 1286237"/>
                <a:gd name="connsiteY2" fmla="*/ 1342636 h 3790403"/>
                <a:gd name="connsiteX3" fmla="*/ 1254456 w 1286237"/>
                <a:gd name="connsiteY3" fmla="*/ 1859058 h 3790403"/>
                <a:gd name="connsiteX4" fmla="*/ 1257358 w 1286237"/>
                <a:gd name="connsiteY4" fmla="*/ 2390386 h 3790403"/>
                <a:gd name="connsiteX5" fmla="*/ 1200208 w 1286237"/>
                <a:gd name="connsiteY5" fmla="*/ 2885686 h 3790403"/>
                <a:gd name="connsiteX6" fmla="*/ 1190684 w 1286237"/>
                <a:gd name="connsiteY6" fmla="*/ 3342887 h 3790403"/>
                <a:gd name="connsiteX7" fmla="*/ 1209729 w 1286237"/>
                <a:gd name="connsiteY7" fmla="*/ 3571486 h 3790403"/>
                <a:gd name="connsiteX8" fmla="*/ 808439 w 1286237"/>
                <a:gd name="connsiteY8" fmla="*/ 3712186 h 3790403"/>
                <a:gd name="connsiteX9" fmla="*/ 474 w 1286237"/>
                <a:gd name="connsiteY9" fmla="*/ 1925733 h 3790403"/>
                <a:gd name="connsiteX0" fmla="*/ 474 w 1274198"/>
                <a:gd name="connsiteY0" fmla="*/ 1946591 h 3811261"/>
                <a:gd name="connsiteX1" fmla="*/ 808439 w 1274198"/>
                <a:gd name="connsiteY1" fmla="*/ 26788 h 3811261"/>
                <a:gd name="connsiteX2" fmla="*/ 1209730 w 1274198"/>
                <a:gd name="connsiteY2" fmla="*/ 858669 h 3811261"/>
                <a:gd name="connsiteX3" fmla="*/ 1257354 w 1274198"/>
                <a:gd name="connsiteY3" fmla="*/ 1363494 h 3811261"/>
                <a:gd name="connsiteX4" fmla="*/ 1254456 w 1274198"/>
                <a:gd name="connsiteY4" fmla="*/ 1879916 h 3811261"/>
                <a:gd name="connsiteX5" fmla="*/ 1257358 w 1274198"/>
                <a:gd name="connsiteY5" fmla="*/ 2411244 h 3811261"/>
                <a:gd name="connsiteX6" fmla="*/ 1200208 w 1274198"/>
                <a:gd name="connsiteY6" fmla="*/ 2906544 h 3811261"/>
                <a:gd name="connsiteX7" fmla="*/ 1190684 w 1274198"/>
                <a:gd name="connsiteY7" fmla="*/ 3363745 h 3811261"/>
                <a:gd name="connsiteX8" fmla="*/ 1209729 w 1274198"/>
                <a:gd name="connsiteY8" fmla="*/ 3592344 h 3811261"/>
                <a:gd name="connsiteX9" fmla="*/ 808439 w 1274198"/>
                <a:gd name="connsiteY9" fmla="*/ 3733044 h 3811261"/>
                <a:gd name="connsiteX10" fmla="*/ 474 w 1274198"/>
                <a:gd name="connsiteY10" fmla="*/ 1946591 h 3811261"/>
                <a:gd name="connsiteX0" fmla="*/ 474 w 1274198"/>
                <a:gd name="connsiteY0" fmla="*/ 1993036 h 3857706"/>
                <a:gd name="connsiteX1" fmla="*/ 808439 w 1274198"/>
                <a:gd name="connsiteY1" fmla="*/ 73233 h 3857706"/>
                <a:gd name="connsiteX2" fmla="*/ 1152584 w 1274198"/>
                <a:gd name="connsiteY2" fmla="*/ 447915 h 3857706"/>
                <a:gd name="connsiteX3" fmla="*/ 1209730 w 1274198"/>
                <a:gd name="connsiteY3" fmla="*/ 905114 h 3857706"/>
                <a:gd name="connsiteX4" fmla="*/ 1257354 w 1274198"/>
                <a:gd name="connsiteY4" fmla="*/ 1409939 h 3857706"/>
                <a:gd name="connsiteX5" fmla="*/ 1254456 w 1274198"/>
                <a:gd name="connsiteY5" fmla="*/ 1926361 h 3857706"/>
                <a:gd name="connsiteX6" fmla="*/ 1257358 w 1274198"/>
                <a:gd name="connsiteY6" fmla="*/ 2457689 h 3857706"/>
                <a:gd name="connsiteX7" fmla="*/ 1200208 w 1274198"/>
                <a:gd name="connsiteY7" fmla="*/ 2952989 h 3857706"/>
                <a:gd name="connsiteX8" fmla="*/ 1190684 w 1274198"/>
                <a:gd name="connsiteY8" fmla="*/ 3410190 h 3857706"/>
                <a:gd name="connsiteX9" fmla="*/ 1209729 w 1274198"/>
                <a:gd name="connsiteY9" fmla="*/ 3638789 h 3857706"/>
                <a:gd name="connsiteX10" fmla="*/ 808439 w 1274198"/>
                <a:gd name="connsiteY10" fmla="*/ 3779489 h 3857706"/>
                <a:gd name="connsiteX11" fmla="*/ 474 w 1274198"/>
                <a:gd name="connsiteY11" fmla="*/ 1993036 h 3857706"/>
                <a:gd name="connsiteX0" fmla="*/ 474 w 1274198"/>
                <a:gd name="connsiteY0" fmla="*/ 2012173 h 3876843"/>
                <a:gd name="connsiteX1" fmla="*/ 808439 w 1274198"/>
                <a:gd name="connsiteY1" fmla="*/ 92370 h 3876843"/>
                <a:gd name="connsiteX2" fmla="*/ 1152584 w 1274198"/>
                <a:gd name="connsiteY2" fmla="*/ 467052 h 3876843"/>
                <a:gd name="connsiteX3" fmla="*/ 1209730 w 1274198"/>
                <a:gd name="connsiteY3" fmla="*/ 924251 h 3876843"/>
                <a:gd name="connsiteX4" fmla="*/ 1257354 w 1274198"/>
                <a:gd name="connsiteY4" fmla="*/ 1429076 h 3876843"/>
                <a:gd name="connsiteX5" fmla="*/ 1254456 w 1274198"/>
                <a:gd name="connsiteY5" fmla="*/ 1945498 h 3876843"/>
                <a:gd name="connsiteX6" fmla="*/ 1257358 w 1274198"/>
                <a:gd name="connsiteY6" fmla="*/ 2476826 h 3876843"/>
                <a:gd name="connsiteX7" fmla="*/ 1200208 w 1274198"/>
                <a:gd name="connsiteY7" fmla="*/ 2972126 h 3876843"/>
                <a:gd name="connsiteX8" fmla="*/ 1190684 w 1274198"/>
                <a:gd name="connsiteY8" fmla="*/ 3429327 h 3876843"/>
                <a:gd name="connsiteX9" fmla="*/ 1209729 w 1274198"/>
                <a:gd name="connsiteY9" fmla="*/ 3657926 h 3876843"/>
                <a:gd name="connsiteX10" fmla="*/ 808439 w 1274198"/>
                <a:gd name="connsiteY10" fmla="*/ 3798626 h 3876843"/>
                <a:gd name="connsiteX11" fmla="*/ 474 w 1274198"/>
                <a:gd name="connsiteY11" fmla="*/ 2012173 h 3876843"/>
                <a:gd name="connsiteX0" fmla="*/ 474 w 1274198"/>
                <a:gd name="connsiteY0" fmla="*/ 2004138 h 3868808"/>
                <a:gd name="connsiteX1" fmla="*/ 808439 w 1274198"/>
                <a:gd name="connsiteY1" fmla="*/ 84335 h 3868808"/>
                <a:gd name="connsiteX2" fmla="*/ 1152584 w 1274198"/>
                <a:gd name="connsiteY2" fmla="*/ 459017 h 3868808"/>
                <a:gd name="connsiteX3" fmla="*/ 1209730 w 1274198"/>
                <a:gd name="connsiteY3" fmla="*/ 916216 h 3868808"/>
                <a:gd name="connsiteX4" fmla="*/ 1257354 w 1274198"/>
                <a:gd name="connsiteY4" fmla="*/ 1421041 h 3868808"/>
                <a:gd name="connsiteX5" fmla="*/ 1254456 w 1274198"/>
                <a:gd name="connsiteY5" fmla="*/ 1937463 h 3868808"/>
                <a:gd name="connsiteX6" fmla="*/ 1257358 w 1274198"/>
                <a:gd name="connsiteY6" fmla="*/ 2468791 h 3868808"/>
                <a:gd name="connsiteX7" fmla="*/ 1200208 w 1274198"/>
                <a:gd name="connsiteY7" fmla="*/ 2964091 h 3868808"/>
                <a:gd name="connsiteX8" fmla="*/ 1190684 w 1274198"/>
                <a:gd name="connsiteY8" fmla="*/ 3421292 h 3868808"/>
                <a:gd name="connsiteX9" fmla="*/ 1209729 w 1274198"/>
                <a:gd name="connsiteY9" fmla="*/ 3649891 h 3868808"/>
                <a:gd name="connsiteX10" fmla="*/ 808439 w 1274198"/>
                <a:gd name="connsiteY10" fmla="*/ 3790591 h 3868808"/>
                <a:gd name="connsiteX11" fmla="*/ 474 w 1274198"/>
                <a:gd name="connsiteY11" fmla="*/ 2004138 h 3868808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315765"/>
                <a:gd name="connsiteY0" fmla="*/ 1996152 h 3860822"/>
                <a:gd name="connsiteX1" fmla="*/ 808439 w 1315765"/>
                <a:gd name="connsiteY1" fmla="*/ 76349 h 3860822"/>
                <a:gd name="connsiteX2" fmla="*/ 1152584 w 1315765"/>
                <a:gd name="connsiteY2" fmla="*/ 451031 h 3860822"/>
                <a:gd name="connsiteX3" fmla="*/ 1209730 w 1315765"/>
                <a:gd name="connsiteY3" fmla="*/ 908230 h 3860822"/>
                <a:gd name="connsiteX4" fmla="*/ 1257354 w 1315765"/>
                <a:gd name="connsiteY4" fmla="*/ 1413055 h 3860822"/>
                <a:gd name="connsiteX5" fmla="*/ 1254456 w 1315765"/>
                <a:gd name="connsiteY5" fmla="*/ 1929477 h 3860822"/>
                <a:gd name="connsiteX6" fmla="*/ 1257358 w 1315765"/>
                <a:gd name="connsiteY6" fmla="*/ 2460805 h 3860822"/>
                <a:gd name="connsiteX7" fmla="*/ 1200208 w 1315765"/>
                <a:gd name="connsiteY7" fmla="*/ 2956105 h 3860822"/>
                <a:gd name="connsiteX8" fmla="*/ 1190684 w 1315765"/>
                <a:gd name="connsiteY8" fmla="*/ 3413306 h 3860822"/>
                <a:gd name="connsiteX9" fmla="*/ 1209729 w 1315765"/>
                <a:gd name="connsiteY9" fmla="*/ 3641905 h 3860822"/>
                <a:gd name="connsiteX10" fmla="*/ 808439 w 1315765"/>
                <a:gd name="connsiteY10" fmla="*/ 3782605 h 3860822"/>
                <a:gd name="connsiteX11" fmla="*/ 474 w 1315765"/>
                <a:gd name="connsiteY11" fmla="*/ 1996152 h 3860822"/>
                <a:gd name="connsiteX0" fmla="*/ 474 w 1363430"/>
                <a:gd name="connsiteY0" fmla="*/ 1996152 h 3860822"/>
                <a:gd name="connsiteX1" fmla="*/ 808439 w 1363430"/>
                <a:gd name="connsiteY1" fmla="*/ 76349 h 3860822"/>
                <a:gd name="connsiteX2" fmla="*/ 1152584 w 1363430"/>
                <a:gd name="connsiteY2" fmla="*/ 451031 h 3860822"/>
                <a:gd name="connsiteX3" fmla="*/ 1209730 w 1363430"/>
                <a:gd name="connsiteY3" fmla="*/ 908230 h 3860822"/>
                <a:gd name="connsiteX4" fmla="*/ 1257354 w 1363430"/>
                <a:gd name="connsiteY4" fmla="*/ 1413055 h 3860822"/>
                <a:gd name="connsiteX5" fmla="*/ 1254456 w 1363430"/>
                <a:gd name="connsiteY5" fmla="*/ 1929477 h 3860822"/>
                <a:gd name="connsiteX6" fmla="*/ 1257358 w 1363430"/>
                <a:gd name="connsiteY6" fmla="*/ 2460805 h 3860822"/>
                <a:gd name="connsiteX7" fmla="*/ 1200208 w 1363430"/>
                <a:gd name="connsiteY7" fmla="*/ 2956105 h 3860822"/>
                <a:gd name="connsiteX8" fmla="*/ 1190684 w 1363430"/>
                <a:gd name="connsiteY8" fmla="*/ 3413306 h 3860822"/>
                <a:gd name="connsiteX9" fmla="*/ 1209729 w 1363430"/>
                <a:gd name="connsiteY9" fmla="*/ 3641905 h 3860822"/>
                <a:gd name="connsiteX10" fmla="*/ 808439 w 1363430"/>
                <a:gd name="connsiteY10" fmla="*/ 3782605 h 3860822"/>
                <a:gd name="connsiteX11" fmla="*/ 474 w 1363430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24 w 1367465"/>
                <a:gd name="connsiteY0" fmla="*/ 1996152 h 3848143"/>
                <a:gd name="connsiteX1" fmla="*/ 808389 w 1367465"/>
                <a:gd name="connsiteY1" fmla="*/ 76349 h 3848143"/>
                <a:gd name="connsiteX2" fmla="*/ 1152534 w 1367465"/>
                <a:gd name="connsiteY2" fmla="*/ 451031 h 3848143"/>
                <a:gd name="connsiteX3" fmla="*/ 1209680 w 1367465"/>
                <a:gd name="connsiteY3" fmla="*/ 908230 h 3848143"/>
                <a:gd name="connsiteX4" fmla="*/ 1257304 w 1367465"/>
                <a:gd name="connsiteY4" fmla="*/ 1413055 h 3848143"/>
                <a:gd name="connsiteX5" fmla="*/ 1254406 w 1367465"/>
                <a:gd name="connsiteY5" fmla="*/ 1929477 h 3848143"/>
                <a:gd name="connsiteX6" fmla="*/ 1257308 w 1367465"/>
                <a:gd name="connsiteY6" fmla="*/ 2460805 h 3848143"/>
                <a:gd name="connsiteX7" fmla="*/ 1200158 w 1367465"/>
                <a:gd name="connsiteY7" fmla="*/ 2956105 h 3848143"/>
                <a:gd name="connsiteX8" fmla="*/ 1190634 w 1367465"/>
                <a:gd name="connsiteY8" fmla="*/ 3413306 h 3848143"/>
                <a:gd name="connsiteX9" fmla="*/ 808389 w 1367465"/>
                <a:gd name="connsiteY9" fmla="*/ 3782605 h 3848143"/>
                <a:gd name="connsiteX10" fmla="*/ 424 w 1367465"/>
                <a:gd name="connsiteY10" fmla="*/ 1996152 h 3848143"/>
                <a:gd name="connsiteX0" fmla="*/ 424 w 1367465"/>
                <a:gd name="connsiteY0" fmla="*/ 1996152 h 3868037"/>
                <a:gd name="connsiteX1" fmla="*/ 808389 w 1367465"/>
                <a:gd name="connsiteY1" fmla="*/ 76349 h 3868037"/>
                <a:gd name="connsiteX2" fmla="*/ 1152534 w 1367465"/>
                <a:gd name="connsiteY2" fmla="*/ 451031 h 3868037"/>
                <a:gd name="connsiteX3" fmla="*/ 1209680 w 1367465"/>
                <a:gd name="connsiteY3" fmla="*/ 908230 h 3868037"/>
                <a:gd name="connsiteX4" fmla="*/ 1257304 w 1367465"/>
                <a:gd name="connsiteY4" fmla="*/ 1413055 h 3868037"/>
                <a:gd name="connsiteX5" fmla="*/ 1254406 w 1367465"/>
                <a:gd name="connsiteY5" fmla="*/ 1929477 h 3868037"/>
                <a:gd name="connsiteX6" fmla="*/ 1257308 w 1367465"/>
                <a:gd name="connsiteY6" fmla="*/ 2460805 h 3868037"/>
                <a:gd name="connsiteX7" fmla="*/ 1200158 w 1367465"/>
                <a:gd name="connsiteY7" fmla="*/ 2956105 h 3868037"/>
                <a:gd name="connsiteX8" fmla="*/ 1190634 w 1367465"/>
                <a:gd name="connsiteY8" fmla="*/ 3413306 h 3868037"/>
                <a:gd name="connsiteX9" fmla="*/ 808389 w 1367465"/>
                <a:gd name="connsiteY9" fmla="*/ 3782605 h 3868037"/>
                <a:gd name="connsiteX10" fmla="*/ 424 w 1367465"/>
                <a:gd name="connsiteY10" fmla="*/ 1996152 h 3868037"/>
                <a:gd name="connsiteX0" fmla="*/ 488 w 1367529"/>
                <a:gd name="connsiteY0" fmla="*/ 1996152 h 3848027"/>
                <a:gd name="connsiteX1" fmla="*/ 808453 w 1367529"/>
                <a:gd name="connsiteY1" fmla="*/ 76349 h 3848027"/>
                <a:gd name="connsiteX2" fmla="*/ 1152598 w 1367529"/>
                <a:gd name="connsiteY2" fmla="*/ 451031 h 3848027"/>
                <a:gd name="connsiteX3" fmla="*/ 1209744 w 1367529"/>
                <a:gd name="connsiteY3" fmla="*/ 908230 h 3848027"/>
                <a:gd name="connsiteX4" fmla="*/ 1257368 w 1367529"/>
                <a:gd name="connsiteY4" fmla="*/ 1413055 h 3848027"/>
                <a:gd name="connsiteX5" fmla="*/ 1254470 w 1367529"/>
                <a:gd name="connsiteY5" fmla="*/ 1929477 h 3848027"/>
                <a:gd name="connsiteX6" fmla="*/ 1257372 w 1367529"/>
                <a:gd name="connsiteY6" fmla="*/ 2460805 h 3848027"/>
                <a:gd name="connsiteX7" fmla="*/ 1200222 w 1367529"/>
                <a:gd name="connsiteY7" fmla="*/ 2956105 h 3848027"/>
                <a:gd name="connsiteX8" fmla="*/ 1190698 w 1367529"/>
                <a:gd name="connsiteY8" fmla="*/ 3413306 h 3848027"/>
                <a:gd name="connsiteX9" fmla="*/ 808453 w 1367529"/>
                <a:gd name="connsiteY9" fmla="*/ 3782605 h 3848027"/>
                <a:gd name="connsiteX10" fmla="*/ 488 w 1367529"/>
                <a:gd name="connsiteY10" fmla="*/ 1996152 h 384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67529" h="3848027">
                  <a:moveTo>
                    <a:pt x="488" y="1996152"/>
                  </a:moveTo>
                  <a:cubicBezTo>
                    <a:pt x="19538" y="686948"/>
                    <a:pt x="502138" y="295769"/>
                    <a:pt x="808453" y="76349"/>
                  </a:cubicBezTo>
                  <a:cubicBezTo>
                    <a:pt x="1114768" y="-143071"/>
                    <a:pt x="1295266" y="150459"/>
                    <a:pt x="1152598" y="451031"/>
                  </a:cubicBezTo>
                  <a:cubicBezTo>
                    <a:pt x="1343305" y="694453"/>
                    <a:pt x="1181169" y="749480"/>
                    <a:pt x="1209744" y="908230"/>
                  </a:cubicBezTo>
                  <a:cubicBezTo>
                    <a:pt x="1428819" y="1143180"/>
                    <a:pt x="1237214" y="1247610"/>
                    <a:pt x="1257368" y="1413055"/>
                  </a:cubicBezTo>
                  <a:cubicBezTo>
                    <a:pt x="1506125" y="1788050"/>
                    <a:pt x="1256057" y="1840577"/>
                    <a:pt x="1254470" y="1929477"/>
                  </a:cubicBezTo>
                  <a:cubicBezTo>
                    <a:pt x="1452911" y="2161252"/>
                    <a:pt x="1287051" y="2289700"/>
                    <a:pt x="1257372" y="2460805"/>
                  </a:cubicBezTo>
                  <a:cubicBezTo>
                    <a:pt x="1418196" y="2784310"/>
                    <a:pt x="1227209" y="2797355"/>
                    <a:pt x="1200222" y="2956105"/>
                  </a:cubicBezTo>
                  <a:cubicBezTo>
                    <a:pt x="1335163" y="3191055"/>
                    <a:pt x="1255993" y="3275556"/>
                    <a:pt x="1190698" y="3413306"/>
                  </a:cubicBezTo>
                  <a:cubicBezTo>
                    <a:pt x="1268278" y="3722506"/>
                    <a:pt x="1092546" y="3971172"/>
                    <a:pt x="808453" y="3782605"/>
                  </a:cubicBezTo>
                  <a:cubicBezTo>
                    <a:pt x="524360" y="3594038"/>
                    <a:pt x="-18562" y="3305356"/>
                    <a:pt x="488" y="199615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F4E2904-575D-4908-A76F-1C8E928295CF}"/>
                </a:ext>
              </a:extLst>
            </p:cNvPr>
            <p:cNvSpPr/>
            <p:nvPr/>
          </p:nvSpPr>
          <p:spPr>
            <a:xfrm>
              <a:off x="595808" y="1251211"/>
              <a:ext cx="1737869" cy="5512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BF538D4A-C467-4634-95E0-B62BFAB7A005}"/>
                </a:ext>
              </a:extLst>
            </p:cNvPr>
            <p:cNvSpPr/>
            <p:nvPr/>
          </p:nvSpPr>
          <p:spPr>
            <a:xfrm rot="17991103">
              <a:off x="496809" y="375186"/>
              <a:ext cx="1877277" cy="1980687"/>
            </a:xfrm>
            <a:prstGeom prst="arc">
              <a:avLst>
                <a:gd name="adj1" fmla="val 12779785"/>
                <a:gd name="adj2" fmla="val 515422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12">
              <a:extLst>
                <a:ext uri="{FF2B5EF4-FFF2-40B4-BE49-F238E27FC236}">
                  <a16:creationId xmlns:a16="http://schemas.microsoft.com/office/drawing/2014/main" id="{7550B490-6A2E-4C38-A437-13F52E4A686F}"/>
                </a:ext>
              </a:extLst>
            </p:cNvPr>
            <p:cNvSpPr/>
            <p:nvPr/>
          </p:nvSpPr>
          <p:spPr>
            <a:xfrm rot="21125398">
              <a:off x="959087" y="425954"/>
              <a:ext cx="627380" cy="196079"/>
            </a:xfrm>
            <a:custGeom>
              <a:avLst/>
              <a:gdLst>
                <a:gd name="connsiteX0" fmla="*/ 0 w 1107147"/>
                <a:gd name="connsiteY0" fmla="*/ 267556 h 535111"/>
                <a:gd name="connsiteX1" fmla="*/ 553574 w 1107147"/>
                <a:gd name="connsiteY1" fmla="*/ 0 h 535111"/>
                <a:gd name="connsiteX2" fmla="*/ 1107148 w 1107147"/>
                <a:gd name="connsiteY2" fmla="*/ 267556 h 535111"/>
                <a:gd name="connsiteX3" fmla="*/ 553574 w 1107147"/>
                <a:gd name="connsiteY3" fmla="*/ 535112 h 535111"/>
                <a:gd name="connsiteX4" fmla="*/ 0 w 1107147"/>
                <a:gd name="connsiteY4" fmla="*/ 267556 h 535111"/>
                <a:gd name="connsiteX0" fmla="*/ 0 w 1122536"/>
                <a:gd name="connsiteY0" fmla="*/ 33445 h 301001"/>
                <a:gd name="connsiteX1" fmla="*/ 1107148 w 1122536"/>
                <a:gd name="connsiteY1" fmla="*/ 33445 h 301001"/>
                <a:gd name="connsiteX2" fmla="*/ 553574 w 1122536"/>
                <a:gd name="connsiteY2" fmla="*/ 301001 h 301001"/>
                <a:gd name="connsiteX3" fmla="*/ 0 w 1122536"/>
                <a:gd name="connsiteY3" fmla="*/ 33445 h 301001"/>
                <a:gd name="connsiteX0" fmla="*/ 0 w 1122536"/>
                <a:gd name="connsiteY0" fmla="*/ 83278 h 350834"/>
                <a:gd name="connsiteX1" fmla="*/ 1107148 w 1122536"/>
                <a:gd name="connsiteY1" fmla="*/ 83278 h 350834"/>
                <a:gd name="connsiteX2" fmla="*/ 553574 w 1122536"/>
                <a:gd name="connsiteY2" fmla="*/ 350834 h 350834"/>
                <a:gd name="connsiteX3" fmla="*/ 0 w 1122536"/>
                <a:gd name="connsiteY3" fmla="*/ 83278 h 35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2536" h="350834">
                  <a:moveTo>
                    <a:pt x="0" y="83278"/>
                  </a:moveTo>
                  <a:cubicBezTo>
                    <a:pt x="92262" y="38685"/>
                    <a:pt x="792884" y="-79429"/>
                    <a:pt x="1107148" y="83278"/>
                  </a:cubicBezTo>
                  <a:cubicBezTo>
                    <a:pt x="1199410" y="127871"/>
                    <a:pt x="859304" y="350834"/>
                    <a:pt x="553574" y="350834"/>
                  </a:cubicBezTo>
                  <a:cubicBezTo>
                    <a:pt x="247844" y="350834"/>
                    <a:pt x="0" y="231045"/>
                    <a:pt x="0" y="8327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40000"/>
                    <a:lumOff val="60000"/>
                  </a:schemeClr>
                </a:gs>
              </a:gsLst>
              <a:lin ang="66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6332807-F904-4AF2-8FF3-307CCB67F97B}"/>
                </a:ext>
              </a:extLst>
            </p:cNvPr>
            <p:cNvSpPr/>
            <p:nvPr/>
          </p:nvSpPr>
          <p:spPr>
            <a:xfrm rot="20437694">
              <a:off x="849105" y="771180"/>
              <a:ext cx="268682" cy="1404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40000"/>
                    <a:lumOff val="60000"/>
                  </a:schemeClr>
                </a:gs>
              </a:gsLst>
              <a:lin ang="204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809A329-ED3D-4174-8926-B3BB09ECEA01}"/>
                </a:ext>
              </a:extLst>
            </p:cNvPr>
            <p:cNvSpPr/>
            <p:nvPr/>
          </p:nvSpPr>
          <p:spPr>
            <a:xfrm rot="20156197">
              <a:off x="1561346" y="556027"/>
              <a:ext cx="268682" cy="1404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40000"/>
                    <a:lumOff val="60000"/>
                  </a:schemeClr>
                </a:gs>
              </a:gsLst>
              <a:lin ang="156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2F3A7ACF-B6E6-488C-A1E8-C91D2C086129}"/>
                </a:ext>
              </a:extLst>
            </p:cNvPr>
            <p:cNvSpPr/>
            <p:nvPr/>
          </p:nvSpPr>
          <p:spPr>
            <a:xfrm rot="8937356">
              <a:off x="1508219" y="1315779"/>
              <a:ext cx="265799" cy="265799"/>
            </a:xfrm>
            <a:prstGeom prst="arc">
              <a:avLst>
                <a:gd name="adj1" fmla="val 11899495"/>
                <a:gd name="adj2" fmla="val 240195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2BF978A-9D19-48FC-ABF3-0D56BC6EDC90}"/>
                </a:ext>
              </a:extLst>
            </p:cNvPr>
            <p:cNvSpPr/>
            <p:nvPr/>
          </p:nvSpPr>
          <p:spPr>
            <a:xfrm>
              <a:off x="1036025" y="1063704"/>
              <a:ext cx="301411" cy="3014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A334E94-2200-4241-8A62-D16AD107FF57}"/>
                </a:ext>
              </a:extLst>
            </p:cNvPr>
            <p:cNvSpPr/>
            <p:nvPr/>
          </p:nvSpPr>
          <p:spPr>
            <a:xfrm>
              <a:off x="1176601" y="1178305"/>
              <a:ext cx="109105" cy="10910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E97EE27-F5E7-41DC-8C7B-2AB0F6F8A8C1}"/>
                </a:ext>
              </a:extLst>
            </p:cNvPr>
            <p:cNvSpPr/>
            <p:nvPr/>
          </p:nvSpPr>
          <p:spPr>
            <a:xfrm>
              <a:off x="1898873" y="1063704"/>
              <a:ext cx="301411" cy="3014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FAF09CB-7B5A-441C-BAC2-F818A92BB474}"/>
                </a:ext>
              </a:extLst>
            </p:cNvPr>
            <p:cNvSpPr/>
            <p:nvPr/>
          </p:nvSpPr>
          <p:spPr>
            <a:xfrm>
              <a:off x="2049579" y="1173780"/>
              <a:ext cx="109105" cy="10910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373FC8C3-A138-4CCD-99FA-BEA61932A979}"/>
                </a:ext>
              </a:extLst>
            </p:cNvPr>
            <p:cNvSpPr/>
            <p:nvPr/>
          </p:nvSpPr>
          <p:spPr>
            <a:xfrm>
              <a:off x="940216" y="1454451"/>
              <a:ext cx="268682" cy="1404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8E592B6-A2AB-4921-9FCC-9F66C92385DE}"/>
                </a:ext>
              </a:extLst>
            </p:cNvPr>
            <p:cNvSpPr/>
            <p:nvPr/>
          </p:nvSpPr>
          <p:spPr>
            <a:xfrm>
              <a:off x="2129623" y="1421183"/>
              <a:ext cx="268682" cy="1404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1-18_20-35-35">
            <a:hlinkClick r:id="" action="ppaction://media"/>
            <a:extLst>
              <a:ext uri="{FF2B5EF4-FFF2-40B4-BE49-F238E27FC236}">
                <a16:creationId xmlns:a16="http://schemas.microsoft.com/office/drawing/2014/main" id="{681EAD89-2085-4D64-B860-6096F3C952B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75 -0.00255 L 0.02214 7.23264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44" y="3617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614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03">
            <a:extLst>
              <a:ext uri="{FF2B5EF4-FFF2-40B4-BE49-F238E27FC236}">
                <a16:creationId xmlns:a16="http://schemas.microsoft.com/office/drawing/2014/main" id="{A3F633F7-86C3-4584-A42D-0BDF3DF2C60B}"/>
              </a:ext>
            </a:extLst>
          </p:cNvPr>
          <p:cNvSpPr txBox="1"/>
          <p:nvPr/>
        </p:nvSpPr>
        <p:spPr>
          <a:xfrm>
            <a:off x="909139" y="-444708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J </a:t>
            </a:r>
            <a:r>
              <a:rPr kumimoji="0" lang="en-US" sz="29000" b="0" i="0" u="none" strike="noStrike" kern="120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j</a:t>
            </a:r>
            <a:endParaRPr kumimoji="0" lang="en-US" sz="29000" b="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9E3A183-87AB-42AD-923D-97B6A1F56750}"/>
              </a:ext>
            </a:extLst>
          </p:cNvPr>
          <p:cNvGrpSpPr/>
          <p:nvPr/>
        </p:nvGrpSpPr>
        <p:grpSpPr>
          <a:xfrm flipH="1">
            <a:off x="6996138" y="355289"/>
            <a:ext cx="4209689" cy="6355488"/>
            <a:chOff x="249865" y="425954"/>
            <a:chExt cx="2351241" cy="3549736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DE39FF7-6842-4AE2-AE91-FE8636D52395}"/>
                </a:ext>
              </a:extLst>
            </p:cNvPr>
            <p:cNvSpPr/>
            <p:nvPr/>
          </p:nvSpPr>
          <p:spPr>
            <a:xfrm>
              <a:off x="908238" y="1841513"/>
              <a:ext cx="938739" cy="2134177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56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">
              <a:extLst>
                <a:ext uri="{FF2B5EF4-FFF2-40B4-BE49-F238E27FC236}">
                  <a16:creationId xmlns:a16="http://schemas.microsoft.com/office/drawing/2014/main" id="{C6C2630C-96F5-4AA1-9964-AD964B387316}"/>
                </a:ext>
              </a:extLst>
            </p:cNvPr>
            <p:cNvSpPr/>
            <p:nvPr/>
          </p:nvSpPr>
          <p:spPr>
            <a:xfrm>
              <a:off x="337147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: Rounded Corners 5">
              <a:extLst>
                <a:ext uri="{FF2B5EF4-FFF2-40B4-BE49-F238E27FC236}">
                  <a16:creationId xmlns:a16="http://schemas.microsoft.com/office/drawing/2014/main" id="{9EC98EC2-4C2F-4A6B-BDBD-BE72B84B4C03}"/>
                </a:ext>
              </a:extLst>
            </p:cNvPr>
            <p:cNvSpPr/>
            <p:nvPr/>
          </p:nvSpPr>
          <p:spPr>
            <a:xfrm>
              <a:off x="249865" y="1913499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: Rounded Corners 5">
              <a:extLst>
                <a:ext uri="{FF2B5EF4-FFF2-40B4-BE49-F238E27FC236}">
                  <a16:creationId xmlns:a16="http://schemas.microsoft.com/office/drawing/2014/main" id="{64D7BE5C-2825-4612-8249-2CD39E64C245}"/>
                </a:ext>
              </a:extLst>
            </p:cNvPr>
            <p:cNvSpPr/>
            <p:nvPr/>
          </p:nvSpPr>
          <p:spPr>
            <a:xfrm flipH="1">
              <a:off x="1542679" y="1897581"/>
              <a:ext cx="948559" cy="1906653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: Rounded Corners 5">
              <a:extLst>
                <a:ext uri="{FF2B5EF4-FFF2-40B4-BE49-F238E27FC236}">
                  <a16:creationId xmlns:a16="http://schemas.microsoft.com/office/drawing/2014/main" id="{5A0AD31F-F9F3-4CA5-A68A-DCBB91092DBB}"/>
                </a:ext>
              </a:extLst>
            </p:cNvPr>
            <p:cNvSpPr/>
            <p:nvPr/>
          </p:nvSpPr>
          <p:spPr>
            <a:xfrm flipH="1">
              <a:off x="1886806" y="1905036"/>
              <a:ext cx="714300" cy="1435780"/>
            </a:xfrm>
            <a:custGeom>
              <a:avLst/>
              <a:gdLst>
                <a:gd name="connsiteX0" fmla="*/ 0 w 533400"/>
                <a:gd name="connsiteY0" fmla="*/ 88902 h 1733550"/>
                <a:gd name="connsiteX1" fmla="*/ 88902 w 533400"/>
                <a:gd name="connsiteY1" fmla="*/ 0 h 1733550"/>
                <a:gd name="connsiteX2" fmla="*/ 444498 w 533400"/>
                <a:gd name="connsiteY2" fmla="*/ 0 h 1733550"/>
                <a:gd name="connsiteX3" fmla="*/ 533400 w 533400"/>
                <a:gd name="connsiteY3" fmla="*/ 88902 h 1733550"/>
                <a:gd name="connsiteX4" fmla="*/ 533400 w 533400"/>
                <a:gd name="connsiteY4" fmla="*/ 1644648 h 1733550"/>
                <a:gd name="connsiteX5" fmla="*/ 444498 w 533400"/>
                <a:gd name="connsiteY5" fmla="*/ 1733550 h 1733550"/>
                <a:gd name="connsiteX6" fmla="*/ 88902 w 533400"/>
                <a:gd name="connsiteY6" fmla="*/ 1733550 h 1733550"/>
                <a:gd name="connsiteX7" fmla="*/ 0 w 533400"/>
                <a:gd name="connsiteY7" fmla="*/ 1644648 h 1733550"/>
                <a:gd name="connsiteX8" fmla="*/ 0 w 533400"/>
                <a:gd name="connsiteY8" fmla="*/ 88902 h 1733550"/>
                <a:gd name="connsiteX0" fmla="*/ 714375 w 1247775"/>
                <a:gd name="connsiteY0" fmla="*/ 88902 h 2323624"/>
                <a:gd name="connsiteX1" fmla="*/ 803277 w 1247775"/>
                <a:gd name="connsiteY1" fmla="*/ 0 h 2323624"/>
                <a:gd name="connsiteX2" fmla="*/ 1158873 w 1247775"/>
                <a:gd name="connsiteY2" fmla="*/ 0 h 2323624"/>
                <a:gd name="connsiteX3" fmla="*/ 1247775 w 1247775"/>
                <a:gd name="connsiteY3" fmla="*/ 88902 h 2323624"/>
                <a:gd name="connsiteX4" fmla="*/ 1247775 w 1247775"/>
                <a:gd name="connsiteY4" fmla="*/ 1644648 h 2323624"/>
                <a:gd name="connsiteX5" fmla="*/ 1158873 w 1247775"/>
                <a:gd name="connsiteY5" fmla="*/ 1733550 h 2323624"/>
                <a:gd name="connsiteX6" fmla="*/ 803277 w 1247775"/>
                <a:gd name="connsiteY6" fmla="*/ 1733550 h 2323624"/>
                <a:gd name="connsiteX7" fmla="*/ 0 w 1247775"/>
                <a:gd name="connsiteY7" fmla="*/ 2320923 h 2323624"/>
                <a:gd name="connsiteX8" fmla="*/ 714375 w 1247775"/>
                <a:gd name="connsiteY8" fmla="*/ 88902 h 2323624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1158873 w 1247775"/>
                <a:gd name="connsiteY5" fmla="*/ 1733550 h 2543175"/>
                <a:gd name="connsiteX6" fmla="*/ 488952 w 1247775"/>
                <a:gd name="connsiteY6" fmla="*/ 2543175 h 2543175"/>
                <a:gd name="connsiteX7" fmla="*/ 0 w 1247775"/>
                <a:gd name="connsiteY7" fmla="*/ 2320923 h 2543175"/>
                <a:gd name="connsiteX8" fmla="*/ 714375 w 1247775"/>
                <a:gd name="connsiteY8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1247775 w 1247775"/>
                <a:gd name="connsiteY4" fmla="*/ 1644648 h 2543175"/>
                <a:gd name="connsiteX5" fmla="*/ 488952 w 1247775"/>
                <a:gd name="connsiteY5" fmla="*/ 2543175 h 2543175"/>
                <a:gd name="connsiteX6" fmla="*/ 0 w 1247775"/>
                <a:gd name="connsiteY6" fmla="*/ 2320923 h 2543175"/>
                <a:gd name="connsiteX7" fmla="*/ 714375 w 1247775"/>
                <a:gd name="connsiteY7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47775"/>
                <a:gd name="connsiteY0" fmla="*/ 88902 h 2543175"/>
                <a:gd name="connsiteX1" fmla="*/ 803277 w 1247775"/>
                <a:gd name="connsiteY1" fmla="*/ 0 h 2543175"/>
                <a:gd name="connsiteX2" fmla="*/ 1158873 w 1247775"/>
                <a:gd name="connsiteY2" fmla="*/ 0 h 2543175"/>
                <a:gd name="connsiteX3" fmla="*/ 1247775 w 1247775"/>
                <a:gd name="connsiteY3" fmla="*/ 88902 h 2543175"/>
                <a:gd name="connsiteX4" fmla="*/ 488952 w 1247775"/>
                <a:gd name="connsiteY4" fmla="*/ 2543175 h 2543175"/>
                <a:gd name="connsiteX5" fmla="*/ 0 w 1247775"/>
                <a:gd name="connsiteY5" fmla="*/ 2320923 h 2543175"/>
                <a:gd name="connsiteX6" fmla="*/ 714375 w 1247775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4375 w 1269238"/>
                <a:gd name="connsiteY0" fmla="*/ 88902 h 2543175"/>
                <a:gd name="connsiteX1" fmla="*/ 803277 w 1269238"/>
                <a:gd name="connsiteY1" fmla="*/ 0 h 2543175"/>
                <a:gd name="connsiteX2" fmla="*/ 1158873 w 1269238"/>
                <a:gd name="connsiteY2" fmla="*/ 0 h 2543175"/>
                <a:gd name="connsiteX3" fmla="*/ 1247775 w 1269238"/>
                <a:gd name="connsiteY3" fmla="*/ 88902 h 2543175"/>
                <a:gd name="connsiteX4" fmla="*/ 488952 w 1269238"/>
                <a:gd name="connsiteY4" fmla="*/ 2543175 h 2543175"/>
                <a:gd name="connsiteX5" fmla="*/ 0 w 1269238"/>
                <a:gd name="connsiteY5" fmla="*/ 2320923 h 2543175"/>
                <a:gd name="connsiteX6" fmla="*/ 714375 w 1269238"/>
                <a:gd name="connsiteY6" fmla="*/ 88902 h 2543175"/>
                <a:gd name="connsiteX0" fmla="*/ 719549 w 1274412"/>
                <a:gd name="connsiteY0" fmla="*/ 88902 h 2543175"/>
                <a:gd name="connsiteX1" fmla="*/ 808451 w 1274412"/>
                <a:gd name="connsiteY1" fmla="*/ 0 h 2543175"/>
                <a:gd name="connsiteX2" fmla="*/ 1164047 w 1274412"/>
                <a:gd name="connsiteY2" fmla="*/ 0 h 2543175"/>
                <a:gd name="connsiteX3" fmla="*/ 1252949 w 1274412"/>
                <a:gd name="connsiteY3" fmla="*/ 88902 h 2543175"/>
                <a:gd name="connsiteX4" fmla="*/ 494126 w 1274412"/>
                <a:gd name="connsiteY4" fmla="*/ 2543175 h 2543175"/>
                <a:gd name="connsiteX5" fmla="*/ 5174 w 1274412"/>
                <a:gd name="connsiteY5" fmla="*/ 2320923 h 2543175"/>
                <a:gd name="connsiteX6" fmla="*/ 719549 w 1274412"/>
                <a:gd name="connsiteY6" fmla="*/ 88902 h 2543175"/>
                <a:gd name="connsiteX0" fmla="*/ 718529 w 1273392"/>
                <a:gd name="connsiteY0" fmla="*/ 88902 h 2543175"/>
                <a:gd name="connsiteX1" fmla="*/ 807431 w 1273392"/>
                <a:gd name="connsiteY1" fmla="*/ 0 h 2543175"/>
                <a:gd name="connsiteX2" fmla="*/ 1163027 w 1273392"/>
                <a:gd name="connsiteY2" fmla="*/ 0 h 2543175"/>
                <a:gd name="connsiteX3" fmla="*/ 1251929 w 1273392"/>
                <a:gd name="connsiteY3" fmla="*/ 88902 h 2543175"/>
                <a:gd name="connsiteX4" fmla="*/ 493106 w 1273392"/>
                <a:gd name="connsiteY4" fmla="*/ 2543175 h 2543175"/>
                <a:gd name="connsiteX5" fmla="*/ 4154 w 1273392"/>
                <a:gd name="connsiteY5" fmla="*/ 2320923 h 2543175"/>
                <a:gd name="connsiteX6" fmla="*/ 718529 w 1273392"/>
                <a:gd name="connsiteY6" fmla="*/ 88902 h 2543175"/>
                <a:gd name="connsiteX0" fmla="*/ 723194 w 1278057"/>
                <a:gd name="connsiteY0" fmla="*/ 88902 h 2543175"/>
                <a:gd name="connsiteX1" fmla="*/ 812096 w 1278057"/>
                <a:gd name="connsiteY1" fmla="*/ 0 h 2543175"/>
                <a:gd name="connsiteX2" fmla="*/ 1167692 w 1278057"/>
                <a:gd name="connsiteY2" fmla="*/ 0 h 2543175"/>
                <a:gd name="connsiteX3" fmla="*/ 1256594 w 1278057"/>
                <a:gd name="connsiteY3" fmla="*/ 88902 h 2543175"/>
                <a:gd name="connsiteX4" fmla="*/ 497771 w 1278057"/>
                <a:gd name="connsiteY4" fmla="*/ 2543175 h 2543175"/>
                <a:gd name="connsiteX5" fmla="*/ 8819 w 1278057"/>
                <a:gd name="connsiteY5" fmla="*/ 2320923 h 2543175"/>
                <a:gd name="connsiteX6" fmla="*/ 723194 w 1278057"/>
                <a:gd name="connsiteY6" fmla="*/ 88902 h 2543175"/>
                <a:gd name="connsiteX0" fmla="*/ 723194 w 1278057"/>
                <a:gd name="connsiteY0" fmla="*/ 88902 h 2545617"/>
                <a:gd name="connsiteX1" fmla="*/ 812096 w 1278057"/>
                <a:gd name="connsiteY1" fmla="*/ 0 h 2545617"/>
                <a:gd name="connsiteX2" fmla="*/ 1167692 w 1278057"/>
                <a:gd name="connsiteY2" fmla="*/ 0 h 2545617"/>
                <a:gd name="connsiteX3" fmla="*/ 1256594 w 1278057"/>
                <a:gd name="connsiteY3" fmla="*/ 88902 h 2545617"/>
                <a:gd name="connsiteX4" fmla="*/ 497771 w 1278057"/>
                <a:gd name="connsiteY4" fmla="*/ 2543175 h 2545617"/>
                <a:gd name="connsiteX5" fmla="*/ 8819 w 1278057"/>
                <a:gd name="connsiteY5" fmla="*/ 2320923 h 2545617"/>
                <a:gd name="connsiteX6" fmla="*/ 723194 w 1278057"/>
                <a:gd name="connsiteY6" fmla="*/ 88902 h 2545617"/>
                <a:gd name="connsiteX0" fmla="*/ 723194 w 1278057"/>
                <a:gd name="connsiteY0" fmla="*/ 88902 h 2568963"/>
                <a:gd name="connsiteX1" fmla="*/ 812096 w 1278057"/>
                <a:gd name="connsiteY1" fmla="*/ 0 h 2568963"/>
                <a:gd name="connsiteX2" fmla="*/ 1167692 w 1278057"/>
                <a:gd name="connsiteY2" fmla="*/ 0 h 2568963"/>
                <a:gd name="connsiteX3" fmla="*/ 1256594 w 1278057"/>
                <a:gd name="connsiteY3" fmla="*/ 88902 h 2568963"/>
                <a:gd name="connsiteX4" fmla="*/ 497771 w 1278057"/>
                <a:gd name="connsiteY4" fmla="*/ 2543175 h 2568963"/>
                <a:gd name="connsiteX5" fmla="*/ 8819 w 1278057"/>
                <a:gd name="connsiteY5" fmla="*/ 2320923 h 2568963"/>
                <a:gd name="connsiteX6" fmla="*/ 723194 w 1278057"/>
                <a:gd name="connsiteY6" fmla="*/ 88902 h 2568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8057" h="2568963">
                  <a:moveTo>
                    <a:pt x="723194" y="88902"/>
                  </a:moveTo>
                  <a:cubicBezTo>
                    <a:pt x="723194" y="39803"/>
                    <a:pt x="762997" y="0"/>
                    <a:pt x="812096" y="0"/>
                  </a:cubicBezTo>
                  <a:lnTo>
                    <a:pt x="1167692" y="0"/>
                  </a:lnTo>
                  <a:cubicBezTo>
                    <a:pt x="1216791" y="0"/>
                    <a:pt x="1256594" y="39803"/>
                    <a:pt x="1256594" y="88902"/>
                  </a:cubicBezTo>
                  <a:cubicBezTo>
                    <a:pt x="1270353" y="592668"/>
                    <a:pt x="1446037" y="2191809"/>
                    <a:pt x="497771" y="2543175"/>
                  </a:cubicBezTo>
                  <a:cubicBezTo>
                    <a:pt x="448672" y="2543175"/>
                    <a:pt x="79603" y="2680614"/>
                    <a:pt x="8819" y="2320923"/>
                  </a:cubicBezTo>
                  <a:cubicBezTo>
                    <a:pt x="-105481" y="1621366"/>
                    <a:pt x="932744" y="1464734"/>
                    <a:pt x="723194" y="8890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20000"/>
                    <a:lumOff val="80000"/>
                  </a:schemeClr>
                </a:gs>
              </a:gsLst>
              <a:lin ang="108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3">
              <a:extLst>
                <a:ext uri="{FF2B5EF4-FFF2-40B4-BE49-F238E27FC236}">
                  <a16:creationId xmlns:a16="http://schemas.microsoft.com/office/drawing/2014/main" id="{73213EA1-8395-48DC-BB3E-498321A16627}"/>
                </a:ext>
              </a:extLst>
            </p:cNvPr>
            <p:cNvSpPr/>
            <p:nvPr/>
          </p:nvSpPr>
          <p:spPr>
            <a:xfrm rot="5400000">
              <a:off x="1060391" y="593998"/>
              <a:ext cx="764305" cy="2150643"/>
            </a:xfrm>
            <a:custGeom>
              <a:avLst/>
              <a:gdLst>
                <a:gd name="connsiteX0" fmla="*/ 0 w 1139684"/>
                <a:gd name="connsiteY0" fmla="*/ 1853128 h 3706256"/>
                <a:gd name="connsiteX1" fmla="*/ 569842 w 1139684"/>
                <a:gd name="connsiteY1" fmla="*/ 0 h 3706256"/>
                <a:gd name="connsiteX2" fmla="*/ 1139684 w 1139684"/>
                <a:gd name="connsiteY2" fmla="*/ 1853128 h 3706256"/>
                <a:gd name="connsiteX3" fmla="*/ 569842 w 1139684"/>
                <a:gd name="connsiteY3" fmla="*/ 3706256 h 3706256"/>
                <a:gd name="connsiteX4" fmla="*/ 0 w 1139684"/>
                <a:gd name="connsiteY4" fmla="*/ 1853128 h 3706256"/>
                <a:gd name="connsiteX0" fmla="*/ 0 w 1148393"/>
                <a:gd name="connsiteY0" fmla="*/ 1853128 h 3868995"/>
                <a:gd name="connsiteX1" fmla="*/ 569842 w 1148393"/>
                <a:gd name="connsiteY1" fmla="*/ 0 h 3868995"/>
                <a:gd name="connsiteX2" fmla="*/ 1139684 w 1148393"/>
                <a:gd name="connsiteY2" fmla="*/ 1853128 h 3868995"/>
                <a:gd name="connsiteX3" fmla="*/ 971132 w 1148393"/>
                <a:gd name="connsiteY3" fmla="*/ 3565556 h 3868995"/>
                <a:gd name="connsiteX4" fmla="*/ 569842 w 1148393"/>
                <a:gd name="connsiteY4" fmla="*/ 3706256 h 3868995"/>
                <a:gd name="connsiteX5" fmla="*/ 0 w 1148393"/>
                <a:gd name="connsiteY5" fmla="*/ 1853128 h 3868995"/>
                <a:gd name="connsiteX0" fmla="*/ 617 w 1149010"/>
                <a:gd name="connsiteY0" fmla="*/ 1853128 h 3868995"/>
                <a:gd name="connsiteX1" fmla="*/ 570459 w 1149010"/>
                <a:gd name="connsiteY1" fmla="*/ 0 h 3868995"/>
                <a:gd name="connsiteX2" fmla="*/ 1140301 w 1149010"/>
                <a:gd name="connsiteY2" fmla="*/ 1853128 h 3868995"/>
                <a:gd name="connsiteX3" fmla="*/ 971749 w 1149010"/>
                <a:gd name="connsiteY3" fmla="*/ 3565556 h 3868995"/>
                <a:gd name="connsiteX4" fmla="*/ 570459 w 1149010"/>
                <a:gd name="connsiteY4" fmla="*/ 3706256 h 3868995"/>
                <a:gd name="connsiteX5" fmla="*/ 617 w 1149010"/>
                <a:gd name="connsiteY5" fmla="*/ 1853128 h 3868995"/>
                <a:gd name="connsiteX0" fmla="*/ 425 w 1386941"/>
                <a:gd name="connsiteY0" fmla="*/ 1919875 h 3864252"/>
                <a:gd name="connsiteX1" fmla="*/ 808390 w 1386941"/>
                <a:gd name="connsiteY1" fmla="*/ 72 h 3864252"/>
                <a:gd name="connsiteX2" fmla="*/ 1378232 w 1386941"/>
                <a:gd name="connsiteY2" fmla="*/ 1853200 h 3864252"/>
                <a:gd name="connsiteX3" fmla="*/ 1209680 w 1386941"/>
                <a:gd name="connsiteY3" fmla="*/ 3565628 h 3864252"/>
                <a:gd name="connsiteX4" fmla="*/ 808390 w 1386941"/>
                <a:gd name="connsiteY4" fmla="*/ 3706328 h 3864252"/>
                <a:gd name="connsiteX5" fmla="*/ 425 w 1386941"/>
                <a:gd name="connsiteY5" fmla="*/ 1919875 h 3864252"/>
                <a:gd name="connsiteX0" fmla="*/ 474 w 1386990"/>
                <a:gd name="connsiteY0" fmla="*/ 1919875 h 3823406"/>
                <a:gd name="connsiteX1" fmla="*/ 808439 w 1386990"/>
                <a:gd name="connsiteY1" fmla="*/ 72 h 3823406"/>
                <a:gd name="connsiteX2" fmla="*/ 1378281 w 1386990"/>
                <a:gd name="connsiteY2" fmla="*/ 1853200 h 3823406"/>
                <a:gd name="connsiteX3" fmla="*/ 1209729 w 1386990"/>
                <a:gd name="connsiteY3" fmla="*/ 3565628 h 3823406"/>
                <a:gd name="connsiteX4" fmla="*/ 808439 w 1386990"/>
                <a:gd name="connsiteY4" fmla="*/ 3706328 h 3823406"/>
                <a:gd name="connsiteX5" fmla="*/ 474 w 1386990"/>
                <a:gd name="connsiteY5" fmla="*/ 1919875 h 3823406"/>
                <a:gd name="connsiteX0" fmla="*/ 474 w 1386990"/>
                <a:gd name="connsiteY0" fmla="*/ 1919875 h 3784545"/>
                <a:gd name="connsiteX1" fmla="*/ 808439 w 1386990"/>
                <a:gd name="connsiteY1" fmla="*/ 72 h 3784545"/>
                <a:gd name="connsiteX2" fmla="*/ 1378281 w 1386990"/>
                <a:gd name="connsiteY2" fmla="*/ 1853200 h 3784545"/>
                <a:gd name="connsiteX3" fmla="*/ 1209729 w 1386990"/>
                <a:gd name="connsiteY3" fmla="*/ 3565628 h 3784545"/>
                <a:gd name="connsiteX4" fmla="*/ 808439 w 1386990"/>
                <a:gd name="connsiteY4" fmla="*/ 3706328 h 3784545"/>
                <a:gd name="connsiteX5" fmla="*/ 474 w 1386990"/>
                <a:gd name="connsiteY5" fmla="*/ 1919875 h 3784545"/>
                <a:gd name="connsiteX0" fmla="*/ 474 w 1393437"/>
                <a:gd name="connsiteY0" fmla="*/ 1919874 h 3784544"/>
                <a:gd name="connsiteX1" fmla="*/ 808439 w 1393437"/>
                <a:gd name="connsiteY1" fmla="*/ 71 h 3784544"/>
                <a:gd name="connsiteX2" fmla="*/ 1378281 w 1393437"/>
                <a:gd name="connsiteY2" fmla="*/ 1853199 h 3784544"/>
                <a:gd name="connsiteX3" fmla="*/ 1190684 w 1393437"/>
                <a:gd name="connsiteY3" fmla="*/ 3337028 h 3784544"/>
                <a:gd name="connsiteX4" fmla="*/ 1209729 w 1393437"/>
                <a:gd name="connsiteY4" fmla="*/ 3565627 h 3784544"/>
                <a:gd name="connsiteX5" fmla="*/ 808439 w 1393437"/>
                <a:gd name="connsiteY5" fmla="*/ 3706327 h 3784544"/>
                <a:gd name="connsiteX6" fmla="*/ 474 w 1393437"/>
                <a:gd name="connsiteY6" fmla="*/ 1919874 h 3784544"/>
                <a:gd name="connsiteX0" fmla="*/ 474 w 1395647"/>
                <a:gd name="connsiteY0" fmla="*/ 1919870 h 3784540"/>
                <a:gd name="connsiteX1" fmla="*/ 808439 w 1395647"/>
                <a:gd name="connsiteY1" fmla="*/ 67 h 3784540"/>
                <a:gd name="connsiteX2" fmla="*/ 1378281 w 1395647"/>
                <a:gd name="connsiteY2" fmla="*/ 1853195 h 3784540"/>
                <a:gd name="connsiteX3" fmla="*/ 1200208 w 1395647"/>
                <a:gd name="connsiteY3" fmla="*/ 2879823 h 3784540"/>
                <a:gd name="connsiteX4" fmla="*/ 1190684 w 1395647"/>
                <a:gd name="connsiteY4" fmla="*/ 3337024 h 3784540"/>
                <a:gd name="connsiteX5" fmla="*/ 1209729 w 1395647"/>
                <a:gd name="connsiteY5" fmla="*/ 3565623 h 3784540"/>
                <a:gd name="connsiteX6" fmla="*/ 808439 w 1395647"/>
                <a:gd name="connsiteY6" fmla="*/ 3706323 h 3784540"/>
                <a:gd name="connsiteX7" fmla="*/ 474 w 1395647"/>
                <a:gd name="connsiteY7" fmla="*/ 1919870 h 3784540"/>
                <a:gd name="connsiteX0" fmla="*/ 474 w 1403388"/>
                <a:gd name="connsiteY0" fmla="*/ 1919866 h 3784536"/>
                <a:gd name="connsiteX1" fmla="*/ 808439 w 1403388"/>
                <a:gd name="connsiteY1" fmla="*/ 63 h 3784536"/>
                <a:gd name="connsiteX2" fmla="*/ 1378281 w 1403388"/>
                <a:gd name="connsiteY2" fmla="*/ 1853191 h 3784536"/>
                <a:gd name="connsiteX3" fmla="*/ 1257358 w 1403388"/>
                <a:gd name="connsiteY3" fmla="*/ 2384519 h 3784536"/>
                <a:gd name="connsiteX4" fmla="*/ 1200208 w 1403388"/>
                <a:gd name="connsiteY4" fmla="*/ 2879819 h 3784536"/>
                <a:gd name="connsiteX5" fmla="*/ 1190684 w 1403388"/>
                <a:gd name="connsiteY5" fmla="*/ 3337020 h 3784536"/>
                <a:gd name="connsiteX6" fmla="*/ 1209729 w 1403388"/>
                <a:gd name="connsiteY6" fmla="*/ 3565619 h 3784536"/>
                <a:gd name="connsiteX7" fmla="*/ 808439 w 1403388"/>
                <a:gd name="connsiteY7" fmla="*/ 3706319 h 3784536"/>
                <a:gd name="connsiteX8" fmla="*/ 474 w 1403388"/>
                <a:gd name="connsiteY8" fmla="*/ 1919866 h 3784536"/>
                <a:gd name="connsiteX0" fmla="*/ 474 w 1303204"/>
                <a:gd name="connsiteY0" fmla="*/ 1919866 h 3784536"/>
                <a:gd name="connsiteX1" fmla="*/ 808439 w 1303204"/>
                <a:gd name="connsiteY1" fmla="*/ 63 h 3784536"/>
                <a:gd name="connsiteX2" fmla="*/ 1254456 w 1303204"/>
                <a:gd name="connsiteY2" fmla="*/ 1853191 h 3784536"/>
                <a:gd name="connsiteX3" fmla="*/ 1257358 w 1303204"/>
                <a:gd name="connsiteY3" fmla="*/ 2384519 h 3784536"/>
                <a:gd name="connsiteX4" fmla="*/ 1200208 w 1303204"/>
                <a:gd name="connsiteY4" fmla="*/ 2879819 h 3784536"/>
                <a:gd name="connsiteX5" fmla="*/ 1190684 w 1303204"/>
                <a:gd name="connsiteY5" fmla="*/ 3337020 h 3784536"/>
                <a:gd name="connsiteX6" fmla="*/ 1209729 w 1303204"/>
                <a:gd name="connsiteY6" fmla="*/ 3565619 h 3784536"/>
                <a:gd name="connsiteX7" fmla="*/ 808439 w 1303204"/>
                <a:gd name="connsiteY7" fmla="*/ 3706319 h 3784536"/>
                <a:gd name="connsiteX8" fmla="*/ 474 w 1303204"/>
                <a:gd name="connsiteY8" fmla="*/ 1919866 h 3784536"/>
                <a:gd name="connsiteX0" fmla="*/ 474 w 1286237"/>
                <a:gd name="connsiteY0" fmla="*/ 1925733 h 3790403"/>
                <a:gd name="connsiteX1" fmla="*/ 808439 w 1286237"/>
                <a:gd name="connsiteY1" fmla="*/ 5930 h 3790403"/>
                <a:gd name="connsiteX2" fmla="*/ 1257354 w 1286237"/>
                <a:gd name="connsiteY2" fmla="*/ 1342636 h 3790403"/>
                <a:gd name="connsiteX3" fmla="*/ 1254456 w 1286237"/>
                <a:gd name="connsiteY3" fmla="*/ 1859058 h 3790403"/>
                <a:gd name="connsiteX4" fmla="*/ 1257358 w 1286237"/>
                <a:gd name="connsiteY4" fmla="*/ 2390386 h 3790403"/>
                <a:gd name="connsiteX5" fmla="*/ 1200208 w 1286237"/>
                <a:gd name="connsiteY5" fmla="*/ 2885686 h 3790403"/>
                <a:gd name="connsiteX6" fmla="*/ 1190684 w 1286237"/>
                <a:gd name="connsiteY6" fmla="*/ 3342887 h 3790403"/>
                <a:gd name="connsiteX7" fmla="*/ 1209729 w 1286237"/>
                <a:gd name="connsiteY7" fmla="*/ 3571486 h 3790403"/>
                <a:gd name="connsiteX8" fmla="*/ 808439 w 1286237"/>
                <a:gd name="connsiteY8" fmla="*/ 3712186 h 3790403"/>
                <a:gd name="connsiteX9" fmla="*/ 474 w 1286237"/>
                <a:gd name="connsiteY9" fmla="*/ 1925733 h 3790403"/>
                <a:gd name="connsiteX0" fmla="*/ 474 w 1274198"/>
                <a:gd name="connsiteY0" fmla="*/ 1946591 h 3811261"/>
                <a:gd name="connsiteX1" fmla="*/ 808439 w 1274198"/>
                <a:gd name="connsiteY1" fmla="*/ 26788 h 3811261"/>
                <a:gd name="connsiteX2" fmla="*/ 1209730 w 1274198"/>
                <a:gd name="connsiteY2" fmla="*/ 858669 h 3811261"/>
                <a:gd name="connsiteX3" fmla="*/ 1257354 w 1274198"/>
                <a:gd name="connsiteY3" fmla="*/ 1363494 h 3811261"/>
                <a:gd name="connsiteX4" fmla="*/ 1254456 w 1274198"/>
                <a:gd name="connsiteY4" fmla="*/ 1879916 h 3811261"/>
                <a:gd name="connsiteX5" fmla="*/ 1257358 w 1274198"/>
                <a:gd name="connsiteY5" fmla="*/ 2411244 h 3811261"/>
                <a:gd name="connsiteX6" fmla="*/ 1200208 w 1274198"/>
                <a:gd name="connsiteY6" fmla="*/ 2906544 h 3811261"/>
                <a:gd name="connsiteX7" fmla="*/ 1190684 w 1274198"/>
                <a:gd name="connsiteY7" fmla="*/ 3363745 h 3811261"/>
                <a:gd name="connsiteX8" fmla="*/ 1209729 w 1274198"/>
                <a:gd name="connsiteY8" fmla="*/ 3592344 h 3811261"/>
                <a:gd name="connsiteX9" fmla="*/ 808439 w 1274198"/>
                <a:gd name="connsiteY9" fmla="*/ 3733044 h 3811261"/>
                <a:gd name="connsiteX10" fmla="*/ 474 w 1274198"/>
                <a:gd name="connsiteY10" fmla="*/ 1946591 h 3811261"/>
                <a:gd name="connsiteX0" fmla="*/ 474 w 1274198"/>
                <a:gd name="connsiteY0" fmla="*/ 1993036 h 3857706"/>
                <a:gd name="connsiteX1" fmla="*/ 808439 w 1274198"/>
                <a:gd name="connsiteY1" fmla="*/ 73233 h 3857706"/>
                <a:gd name="connsiteX2" fmla="*/ 1152584 w 1274198"/>
                <a:gd name="connsiteY2" fmla="*/ 447915 h 3857706"/>
                <a:gd name="connsiteX3" fmla="*/ 1209730 w 1274198"/>
                <a:gd name="connsiteY3" fmla="*/ 905114 h 3857706"/>
                <a:gd name="connsiteX4" fmla="*/ 1257354 w 1274198"/>
                <a:gd name="connsiteY4" fmla="*/ 1409939 h 3857706"/>
                <a:gd name="connsiteX5" fmla="*/ 1254456 w 1274198"/>
                <a:gd name="connsiteY5" fmla="*/ 1926361 h 3857706"/>
                <a:gd name="connsiteX6" fmla="*/ 1257358 w 1274198"/>
                <a:gd name="connsiteY6" fmla="*/ 2457689 h 3857706"/>
                <a:gd name="connsiteX7" fmla="*/ 1200208 w 1274198"/>
                <a:gd name="connsiteY7" fmla="*/ 2952989 h 3857706"/>
                <a:gd name="connsiteX8" fmla="*/ 1190684 w 1274198"/>
                <a:gd name="connsiteY8" fmla="*/ 3410190 h 3857706"/>
                <a:gd name="connsiteX9" fmla="*/ 1209729 w 1274198"/>
                <a:gd name="connsiteY9" fmla="*/ 3638789 h 3857706"/>
                <a:gd name="connsiteX10" fmla="*/ 808439 w 1274198"/>
                <a:gd name="connsiteY10" fmla="*/ 3779489 h 3857706"/>
                <a:gd name="connsiteX11" fmla="*/ 474 w 1274198"/>
                <a:gd name="connsiteY11" fmla="*/ 1993036 h 3857706"/>
                <a:gd name="connsiteX0" fmla="*/ 474 w 1274198"/>
                <a:gd name="connsiteY0" fmla="*/ 2012173 h 3876843"/>
                <a:gd name="connsiteX1" fmla="*/ 808439 w 1274198"/>
                <a:gd name="connsiteY1" fmla="*/ 92370 h 3876843"/>
                <a:gd name="connsiteX2" fmla="*/ 1152584 w 1274198"/>
                <a:gd name="connsiteY2" fmla="*/ 467052 h 3876843"/>
                <a:gd name="connsiteX3" fmla="*/ 1209730 w 1274198"/>
                <a:gd name="connsiteY3" fmla="*/ 924251 h 3876843"/>
                <a:gd name="connsiteX4" fmla="*/ 1257354 w 1274198"/>
                <a:gd name="connsiteY4" fmla="*/ 1429076 h 3876843"/>
                <a:gd name="connsiteX5" fmla="*/ 1254456 w 1274198"/>
                <a:gd name="connsiteY5" fmla="*/ 1945498 h 3876843"/>
                <a:gd name="connsiteX6" fmla="*/ 1257358 w 1274198"/>
                <a:gd name="connsiteY6" fmla="*/ 2476826 h 3876843"/>
                <a:gd name="connsiteX7" fmla="*/ 1200208 w 1274198"/>
                <a:gd name="connsiteY7" fmla="*/ 2972126 h 3876843"/>
                <a:gd name="connsiteX8" fmla="*/ 1190684 w 1274198"/>
                <a:gd name="connsiteY8" fmla="*/ 3429327 h 3876843"/>
                <a:gd name="connsiteX9" fmla="*/ 1209729 w 1274198"/>
                <a:gd name="connsiteY9" fmla="*/ 3657926 h 3876843"/>
                <a:gd name="connsiteX10" fmla="*/ 808439 w 1274198"/>
                <a:gd name="connsiteY10" fmla="*/ 3798626 h 3876843"/>
                <a:gd name="connsiteX11" fmla="*/ 474 w 1274198"/>
                <a:gd name="connsiteY11" fmla="*/ 2012173 h 3876843"/>
                <a:gd name="connsiteX0" fmla="*/ 474 w 1274198"/>
                <a:gd name="connsiteY0" fmla="*/ 2004138 h 3868808"/>
                <a:gd name="connsiteX1" fmla="*/ 808439 w 1274198"/>
                <a:gd name="connsiteY1" fmla="*/ 84335 h 3868808"/>
                <a:gd name="connsiteX2" fmla="*/ 1152584 w 1274198"/>
                <a:gd name="connsiteY2" fmla="*/ 459017 h 3868808"/>
                <a:gd name="connsiteX3" fmla="*/ 1209730 w 1274198"/>
                <a:gd name="connsiteY3" fmla="*/ 916216 h 3868808"/>
                <a:gd name="connsiteX4" fmla="*/ 1257354 w 1274198"/>
                <a:gd name="connsiteY4" fmla="*/ 1421041 h 3868808"/>
                <a:gd name="connsiteX5" fmla="*/ 1254456 w 1274198"/>
                <a:gd name="connsiteY5" fmla="*/ 1937463 h 3868808"/>
                <a:gd name="connsiteX6" fmla="*/ 1257358 w 1274198"/>
                <a:gd name="connsiteY6" fmla="*/ 2468791 h 3868808"/>
                <a:gd name="connsiteX7" fmla="*/ 1200208 w 1274198"/>
                <a:gd name="connsiteY7" fmla="*/ 2964091 h 3868808"/>
                <a:gd name="connsiteX8" fmla="*/ 1190684 w 1274198"/>
                <a:gd name="connsiteY8" fmla="*/ 3421292 h 3868808"/>
                <a:gd name="connsiteX9" fmla="*/ 1209729 w 1274198"/>
                <a:gd name="connsiteY9" fmla="*/ 3649891 h 3868808"/>
                <a:gd name="connsiteX10" fmla="*/ 808439 w 1274198"/>
                <a:gd name="connsiteY10" fmla="*/ 3790591 h 3868808"/>
                <a:gd name="connsiteX11" fmla="*/ 474 w 1274198"/>
                <a:gd name="connsiteY11" fmla="*/ 2004138 h 3868808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274198"/>
                <a:gd name="connsiteY0" fmla="*/ 1996152 h 3860822"/>
                <a:gd name="connsiteX1" fmla="*/ 808439 w 1274198"/>
                <a:gd name="connsiteY1" fmla="*/ 76349 h 3860822"/>
                <a:gd name="connsiteX2" fmla="*/ 1152584 w 1274198"/>
                <a:gd name="connsiteY2" fmla="*/ 451031 h 3860822"/>
                <a:gd name="connsiteX3" fmla="*/ 1209730 w 1274198"/>
                <a:gd name="connsiteY3" fmla="*/ 908230 h 3860822"/>
                <a:gd name="connsiteX4" fmla="*/ 1257354 w 1274198"/>
                <a:gd name="connsiteY4" fmla="*/ 1413055 h 3860822"/>
                <a:gd name="connsiteX5" fmla="*/ 1254456 w 1274198"/>
                <a:gd name="connsiteY5" fmla="*/ 1929477 h 3860822"/>
                <a:gd name="connsiteX6" fmla="*/ 1257358 w 1274198"/>
                <a:gd name="connsiteY6" fmla="*/ 2460805 h 3860822"/>
                <a:gd name="connsiteX7" fmla="*/ 1200208 w 1274198"/>
                <a:gd name="connsiteY7" fmla="*/ 2956105 h 3860822"/>
                <a:gd name="connsiteX8" fmla="*/ 1190684 w 1274198"/>
                <a:gd name="connsiteY8" fmla="*/ 3413306 h 3860822"/>
                <a:gd name="connsiteX9" fmla="*/ 1209729 w 1274198"/>
                <a:gd name="connsiteY9" fmla="*/ 3641905 h 3860822"/>
                <a:gd name="connsiteX10" fmla="*/ 808439 w 1274198"/>
                <a:gd name="connsiteY10" fmla="*/ 3782605 h 3860822"/>
                <a:gd name="connsiteX11" fmla="*/ 474 w 1274198"/>
                <a:gd name="connsiteY11" fmla="*/ 1996152 h 3860822"/>
                <a:gd name="connsiteX0" fmla="*/ 474 w 1315765"/>
                <a:gd name="connsiteY0" fmla="*/ 1996152 h 3860822"/>
                <a:gd name="connsiteX1" fmla="*/ 808439 w 1315765"/>
                <a:gd name="connsiteY1" fmla="*/ 76349 h 3860822"/>
                <a:gd name="connsiteX2" fmla="*/ 1152584 w 1315765"/>
                <a:gd name="connsiteY2" fmla="*/ 451031 h 3860822"/>
                <a:gd name="connsiteX3" fmla="*/ 1209730 w 1315765"/>
                <a:gd name="connsiteY3" fmla="*/ 908230 h 3860822"/>
                <a:gd name="connsiteX4" fmla="*/ 1257354 w 1315765"/>
                <a:gd name="connsiteY4" fmla="*/ 1413055 h 3860822"/>
                <a:gd name="connsiteX5" fmla="*/ 1254456 w 1315765"/>
                <a:gd name="connsiteY5" fmla="*/ 1929477 h 3860822"/>
                <a:gd name="connsiteX6" fmla="*/ 1257358 w 1315765"/>
                <a:gd name="connsiteY6" fmla="*/ 2460805 h 3860822"/>
                <a:gd name="connsiteX7" fmla="*/ 1200208 w 1315765"/>
                <a:gd name="connsiteY7" fmla="*/ 2956105 h 3860822"/>
                <a:gd name="connsiteX8" fmla="*/ 1190684 w 1315765"/>
                <a:gd name="connsiteY8" fmla="*/ 3413306 h 3860822"/>
                <a:gd name="connsiteX9" fmla="*/ 1209729 w 1315765"/>
                <a:gd name="connsiteY9" fmla="*/ 3641905 h 3860822"/>
                <a:gd name="connsiteX10" fmla="*/ 808439 w 1315765"/>
                <a:gd name="connsiteY10" fmla="*/ 3782605 h 3860822"/>
                <a:gd name="connsiteX11" fmla="*/ 474 w 1315765"/>
                <a:gd name="connsiteY11" fmla="*/ 1996152 h 3860822"/>
                <a:gd name="connsiteX0" fmla="*/ 474 w 1363430"/>
                <a:gd name="connsiteY0" fmla="*/ 1996152 h 3860822"/>
                <a:gd name="connsiteX1" fmla="*/ 808439 w 1363430"/>
                <a:gd name="connsiteY1" fmla="*/ 76349 h 3860822"/>
                <a:gd name="connsiteX2" fmla="*/ 1152584 w 1363430"/>
                <a:gd name="connsiteY2" fmla="*/ 451031 h 3860822"/>
                <a:gd name="connsiteX3" fmla="*/ 1209730 w 1363430"/>
                <a:gd name="connsiteY3" fmla="*/ 908230 h 3860822"/>
                <a:gd name="connsiteX4" fmla="*/ 1257354 w 1363430"/>
                <a:gd name="connsiteY4" fmla="*/ 1413055 h 3860822"/>
                <a:gd name="connsiteX5" fmla="*/ 1254456 w 1363430"/>
                <a:gd name="connsiteY5" fmla="*/ 1929477 h 3860822"/>
                <a:gd name="connsiteX6" fmla="*/ 1257358 w 1363430"/>
                <a:gd name="connsiteY6" fmla="*/ 2460805 h 3860822"/>
                <a:gd name="connsiteX7" fmla="*/ 1200208 w 1363430"/>
                <a:gd name="connsiteY7" fmla="*/ 2956105 h 3860822"/>
                <a:gd name="connsiteX8" fmla="*/ 1190684 w 1363430"/>
                <a:gd name="connsiteY8" fmla="*/ 3413306 h 3860822"/>
                <a:gd name="connsiteX9" fmla="*/ 1209729 w 1363430"/>
                <a:gd name="connsiteY9" fmla="*/ 3641905 h 3860822"/>
                <a:gd name="connsiteX10" fmla="*/ 808439 w 1363430"/>
                <a:gd name="connsiteY10" fmla="*/ 3782605 h 3860822"/>
                <a:gd name="connsiteX11" fmla="*/ 474 w 1363430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74 w 1367515"/>
                <a:gd name="connsiteY0" fmla="*/ 1996152 h 3860822"/>
                <a:gd name="connsiteX1" fmla="*/ 808439 w 1367515"/>
                <a:gd name="connsiteY1" fmla="*/ 76349 h 3860822"/>
                <a:gd name="connsiteX2" fmla="*/ 1152584 w 1367515"/>
                <a:gd name="connsiteY2" fmla="*/ 451031 h 3860822"/>
                <a:gd name="connsiteX3" fmla="*/ 1209730 w 1367515"/>
                <a:gd name="connsiteY3" fmla="*/ 908230 h 3860822"/>
                <a:gd name="connsiteX4" fmla="*/ 1257354 w 1367515"/>
                <a:gd name="connsiteY4" fmla="*/ 1413055 h 3860822"/>
                <a:gd name="connsiteX5" fmla="*/ 1254456 w 1367515"/>
                <a:gd name="connsiteY5" fmla="*/ 1929477 h 3860822"/>
                <a:gd name="connsiteX6" fmla="*/ 1257358 w 1367515"/>
                <a:gd name="connsiteY6" fmla="*/ 2460805 h 3860822"/>
                <a:gd name="connsiteX7" fmla="*/ 1200208 w 1367515"/>
                <a:gd name="connsiteY7" fmla="*/ 2956105 h 3860822"/>
                <a:gd name="connsiteX8" fmla="*/ 1190684 w 1367515"/>
                <a:gd name="connsiteY8" fmla="*/ 3413306 h 3860822"/>
                <a:gd name="connsiteX9" fmla="*/ 1209729 w 1367515"/>
                <a:gd name="connsiteY9" fmla="*/ 3641905 h 3860822"/>
                <a:gd name="connsiteX10" fmla="*/ 808439 w 1367515"/>
                <a:gd name="connsiteY10" fmla="*/ 3782605 h 3860822"/>
                <a:gd name="connsiteX11" fmla="*/ 474 w 1367515"/>
                <a:gd name="connsiteY11" fmla="*/ 1996152 h 3860822"/>
                <a:gd name="connsiteX0" fmla="*/ 424 w 1367465"/>
                <a:gd name="connsiteY0" fmla="*/ 1996152 h 3848143"/>
                <a:gd name="connsiteX1" fmla="*/ 808389 w 1367465"/>
                <a:gd name="connsiteY1" fmla="*/ 76349 h 3848143"/>
                <a:gd name="connsiteX2" fmla="*/ 1152534 w 1367465"/>
                <a:gd name="connsiteY2" fmla="*/ 451031 h 3848143"/>
                <a:gd name="connsiteX3" fmla="*/ 1209680 w 1367465"/>
                <a:gd name="connsiteY3" fmla="*/ 908230 h 3848143"/>
                <a:gd name="connsiteX4" fmla="*/ 1257304 w 1367465"/>
                <a:gd name="connsiteY4" fmla="*/ 1413055 h 3848143"/>
                <a:gd name="connsiteX5" fmla="*/ 1254406 w 1367465"/>
                <a:gd name="connsiteY5" fmla="*/ 1929477 h 3848143"/>
                <a:gd name="connsiteX6" fmla="*/ 1257308 w 1367465"/>
                <a:gd name="connsiteY6" fmla="*/ 2460805 h 3848143"/>
                <a:gd name="connsiteX7" fmla="*/ 1200158 w 1367465"/>
                <a:gd name="connsiteY7" fmla="*/ 2956105 h 3848143"/>
                <a:gd name="connsiteX8" fmla="*/ 1190634 w 1367465"/>
                <a:gd name="connsiteY8" fmla="*/ 3413306 h 3848143"/>
                <a:gd name="connsiteX9" fmla="*/ 808389 w 1367465"/>
                <a:gd name="connsiteY9" fmla="*/ 3782605 h 3848143"/>
                <a:gd name="connsiteX10" fmla="*/ 424 w 1367465"/>
                <a:gd name="connsiteY10" fmla="*/ 1996152 h 3848143"/>
                <a:gd name="connsiteX0" fmla="*/ 424 w 1367465"/>
                <a:gd name="connsiteY0" fmla="*/ 1996152 h 3868037"/>
                <a:gd name="connsiteX1" fmla="*/ 808389 w 1367465"/>
                <a:gd name="connsiteY1" fmla="*/ 76349 h 3868037"/>
                <a:gd name="connsiteX2" fmla="*/ 1152534 w 1367465"/>
                <a:gd name="connsiteY2" fmla="*/ 451031 h 3868037"/>
                <a:gd name="connsiteX3" fmla="*/ 1209680 w 1367465"/>
                <a:gd name="connsiteY3" fmla="*/ 908230 h 3868037"/>
                <a:gd name="connsiteX4" fmla="*/ 1257304 w 1367465"/>
                <a:gd name="connsiteY4" fmla="*/ 1413055 h 3868037"/>
                <a:gd name="connsiteX5" fmla="*/ 1254406 w 1367465"/>
                <a:gd name="connsiteY5" fmla="*/ 1929477 h 3868037"/>
                <a:gd name="connsiteX6" fmla="*/ 1257308 w 1367465"/>
                <a:gd name="connsiteY6" fmla="*/ 2460805 h 3868037"/>
                <a:gd name="connsiteX7" fmla="*/ 1200158 w 1367465"/>
                <a:gd name="connsiteY7" fmla="*/ 2956105 h 3868037"/>
                <a:gd name="connsiteX8" fmla="*/ 1190634 w 1367465"/>
                <a:gd name="connsiteY8" fmla="*/ 3413306 h 3868037"/>
                <a:gd name="connsiteX9" fmla="*/ 808389 w 1367465"/>
                <a:gd name="connsiteY9" fmla="*/ 3782605 h 3868037"/>
                <a:gd name="connsiteX10" fmla="*/ 424 w 1367465"/>
                <a:gd name="connsiteY10" fmla="*/ 1996152 h 3868037"/>
                <a:gd name="connsiteX0" fmla="*/ 488 w 1367529"/>
                <a:gd name="connsiteY0" fmla="*/ 1996152 h 3848027"/>
                <a:gd name="connsiteX1" fmla="*/ 808453 w 1367529"/>
                <a:gd name="connsiteY1" fmla="*/ 76349 h 3848027"/>
                <a:gd name="connsiteX2" fmla="*/ 1152598 w 1367529"/>
                <a:gd name="connsiteY2" fmla="*/ 451031 h 3848027"/>
                <a:gd name="connsiteX3" fmla="*/ 1209744 w 1367529"/>
                <a:gd name="connsiteY3" fmla="*/ 908230 h 3848027"/>
                <a:gd name="connsiteX4" fmla="*/ 1257368 w 1367529"/>
                <a:gd name="connsiteY4" fmla="*/ 1413055 h 3848027"/>
                <a:gd name="connsiteX5" fmla="*/ 1254470 w 1367529"/>
                <a:gd name="connsiteY5" fmla="*/ 1929477 h 3848027"/>
                <a:gd name="connsiteX6" fmla="*/ 1257372 w 1367529"/>
                <a:gd name="connsiteY6" fmla="*/ 2460805 h 3848027"/>
                <a:gd name="connsiteX7" fmla="*/ 1200222 w 1367529"/>
                <a:gd name="connsiteY7" fmla="*/ 2956105 h 3848027"/>
                <a:gd name="connsiteX8" fmla="*/ 1190698 w 1367529"/>
                <a:gd name="connsiteY8" fmla="*/ 3413306 h 3848027"/>
                <a:gd name="connsiteX9" fmla="*/ 808453 w 1367529"/>
                <a:gd name="connsiteY9" fmla="*/ 3782605 h 3848027"/>
                <a:gd name="connsiteX10" fmla="*/ 488 w 1367529"/>
                <a:gd name="connsiteY10" fmla="*/ 1996152 h 3848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67529" h="3848027">
                  <a:moveTo>
                    <a:pt x="488" y="1996152"/>
                  </a:moveTo>
                  <a:cubicBezTo>
                    <a:pt x="19538" y="686948"/>
                    <a:pt x="502138" y="295769"/>
                    <a:pt x="808453" y="76349"/>
                  </a:cubicBezTo>
                  <a:cubicBezTo>
                    <a:pt x="1114768" y="-143071"/>
                    <a:pt x="1295266" y="150459"/>
                    <a:pt x="1152598" y="451031"/>
                  </a:cubicBezTo>
                  <a:cubicBezTo>
                    <a:pt x="1343305" y="694453"/>
                    <a:pt x="1181169" y="749480"/>
                    <a:pt x="1209744" y="908230"/>
                  </a:cubicBezTo>
                  <a:cubicBezTo>
                    <a:pt x="1428819" y="1143180"/>
                    <a:pt x="1237214" y="1247610"/>
                    <a:pt x="1257368" y="1413055"/>
                  </a:cubicBezTo>
                  <a:cubicBezTo>
                    <a:pt x="1506125" y="1788050"/>
                    <a:pt x="1256057" y="1840577"/>
                    <a:pt x="1254470" y="1929477"/>
                  </a:cubicBezTo>
                  <a:cubicBezTo>
                    <a:pt x="1452911" y="2161252"/>
                    <a:pt x="1287051" y="2289700"/>
                    <a:pt x="1257372" y="2460805"/>
                  </a:cubicBezTo>
                  <a:cubicBezTo>
                    <a:pt x="1418196" y="2784310"/>
                    <a:pt x="1227209" y="2797355"/>
                    <a:pt x="1200222" y="2956105"/>
                  </a:cubicBezTo>
                  <a:cubicBezTo>
                    <a:pt x="1335163" y="3191055"/>
                    <a:pt x="1255993" y="3275556"/>
                    <a:pt x="1190698" y="3413306"/>
                  </a:cubicBezTo>
                  <a:cubicBezTo>
                    <a:pt x="1268278" y="3722506"/>
                    <a:pt x="1092546" y="3971172"/>
                    <a:pt x="808453" y="3782605"/>
                  </a:cubicBezTo>
                  <a:cubicBezTo>
                    <a:pt x="524360" y="3594038"/>
                    <a:pt x="-18562" y="3305356"/>
                    <a:pt x="488" y="1996152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4F0E12A-F907-419D-84BD-9A11A86F5C3E}"/>
                </a:ext>
              </a:extLst>
            </p:cNvPr>
            <p:cNvSpPr/>
            <p:nvPr/>
          </p:nvSpPr>
          <p:spPr>
            <a:xfrm>
              <a:off x="595808" y="1251211"/>
              <a:ext cx="1737869" cy="55125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6302F4BC-063C-427A-B950-B8883EF6D446}"/>
                </a:ext>
              </a:extLst>
            </p:cNvPr>
            <p:cNvSpPr/>
            <p:nvPr/>
          </p:nvSpPr>
          <p:spPr>
            <a:xfrm rot="17991103">
              <a:off x="496809" y="375186"/>
              <a:ext cx="1877277" cy="1980687"/>
            </a:xfrm>
            <a:prstGeom prst="arc">
              <a:avLst>
                <a:gd name="adj1" fmla="val 12779785"/>
                <a:gd name="adj2" fmla="val 515422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12">
              <a:extLst>
                <a:ext uri="{FF2B5EF4-FFF2-40B4-BE49-F238E27FC236}">
                  <a16:creationId xmlns:a16="http://schemas.microsoft.com/office/drawing/2014/main" id="{0301BD08-B902-4BCE-A2FE-1503C8B407BE}"/>
                </a:ext>
              </a:extLst>
            </p:cNvPr>
            <p:cNvSpPr/>
            <p:nvPr/>
          </p:nvSpPr>
          <p:spPr>
            <a:xfrm rot="21125398">
              <a:off x="959087" y="425954"/>
              <a:ext cx="627380" cy="196079"/>
            </a:xfrm>
            <a:custGeom>
              <a:avLst/>
              <a:gdLst>
                <a:gd name="connsiteX0" fmla="*/ 0 w 1107147"/>
                <a:gd name="connsiteY0" fmla="*/ 267556 h 535111"/>
                <a:gd name="connsiteX1" fmla="*/ 553574 w 1107147"/>
                <a:gd name="connsiteY1" fmla="*/ 0 h 535111"/>
                <a:gd name="connsiteX2" fmla="*/ 1107148 w 1107147"/>
                <a:gd name="connsiteY2" fmla="*/ 267556 h 535111"/>
                <a:gd name="connsiteX3" fmla="*/ 553574 w 1107147"/>
                <a:gd name="connsiteY3" fmla="*/ 535112 h 535111"/>
                <a:gd name="connsiteX4" fmla="*/ 0 w 1107147"/>
                <a:gd name="connsiteY4" fmla="*/ 267556 h 535111"/>
                <a:gd name="connsiteX0" fmla="*/ 0 w 1122536"/>
                <a:gd name="connsiteY0" fmla="*/ 33445 h 301001"/>
                <a:gd name="connsiteX1" fmla="*/ 1107148 w 1122536"/>
                <a:gd name="connsiteY1" fmla="*/ 33445 h 301001"/>
                <a:gd name="connsiteX2" fmla="*/ 553574 w 1122536"/>
                <a:gd name="connsiteY2" fmla="*/ 301001 h 301001"/>
                <a:gd name="connsiteX3" fmla="*/ 0 w 1122536"/>
                <a:gd name="connsiteY3" fmla="*/ 33445 h 301001"/>
                <a:gd name="connsiteX0" fmla="*/ 0 w 1122536"/>
                <a:gd name="connsiteY0" fmla="*/ 83278 h 350834"/>
                <a:gd name="connsiteX1" fmla="*/ 1107148 w 1122536"/>
                <a:gd name="connsiteY1" fmla="*/ 83278 h 350834"/>
                <a:gd name="connsiteX2" fmla="*/ 553574 w 1122536"/>
                <a:gd name="connsiteY2" fmla="*/ 350834 h 350834"/>
                <a:gd name="connsiteX3" fmla="*/ 0 w 1122536"/>
                <a:gd name="connsiteY3" fmla="*/ 83278 h 350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2536" h="350834">
                  <a:moveTo>
                    <a:pt x="0" y="83278"/>
                  </a:moveTo>
                  <a:cubicBezTo>
                    <a:pt x="92262" y="38685"/>
                    <a:pt x="792884" y="-79429"/>
                    <a:pt x="1107148" y="83278"/>
                  </a:cubicBezTo>
                  <a:cubicBezTo>
                    <a:pt x="1199410" y="127871"/>
                    <a:pt x="859304" y="350834"/>
                    <a:pt x="553574" y="350834"/>
                  </a:cubicBezTo>
                  <a:cubicBezTo>
                    <a:pt x="247844" y="350834"/>
                    <a:pt x="0" y="231045"/>
                    <a:pt x="0" y="8327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40000"/>
                    <a:lumOff val="60000"/>
                  </a:schemeClr>
                </a:gs>
              </a:gsLst>
              <a:lin ang="66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7081280-8DD2-4348-B213-E7EC939ADB4D}"/>
                </a:ext>
              </a:extLst>
            </p:cNvPr>
            <p:cNvSpPr/>
            <p:nvPr/>
          </p:nvSpPr>
          <p:spPr>
            <a:xfrm rot="20437694">
              <a:off x="849105" y="771180"/>
              <a:ext cx="268682" cy="1404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40000"/>
                    <a:lumOff val="60000"/>
                  </a:schemeClr>
                </a:gs>
              </a:gsLst>
              <a:lin ang="204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207D9DE-3824-4C89-B368-18CFA5AB723D}"/>
                </a:ext>
              </a:extLst>
            </p:cNvPr>
            <p:cNvSpPr/>
            <p:nvPr/>
          </p:nvSpPr>
          <p:spPr>
            <a:xfrm rot="20156197">
              <a:off x="1561346" y="556027"/>
              <a:ext cx="268682" cy="140405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chemeClr val="accent1">
                    <a:lumMod val="40000"/>
                    <a:lumOff val="60000"/>
                  </a:schemeClr>
                </a:gs>
              </a:gsLst>
              <a:lin ang="15600000" scaled="0"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42568162-9DEE-48EF-96EA-DCE5614FB713}"/>
                </a:ext>
              </a:extLst>
            </p:cNvPr>
            <p:cNvSpPr/>
            <p:nvPr/>
          </p:nvSpPr>
          <p:spPr>
            <a:xfrm rot="8937356">
              <a:off x="1508806" y="1324668"/>
              <a:ext cx="265799" cy="265799"/>
            </a:xfrm>
            <a:prstGeom prst="arc">
              <a:avLst>
                <a:gd name="adj1" fmla="val 11899495"/>
                <a:gd name="adj2" fmla="val 240195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2E51B1D-CEB9-4043-A0D5-2E8E739C8381}"/>
                </a:ext>
              </a:extLst>
            </p:cNvPr>
            <p:cNvSpPr/>
            <p:nvPr/>
          </p:nvSpPr>
          <p:spPr>
            <a:xfrm>
              <a:off x="1036025" y="1063704"/>
              <a:ext cx="301411" cy="3014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9C36B24-74F5-41D7-92A7-04BAFC2ED74B}"/>
                </a:ext>
              </a:extLst>
            </p:cNvPr>
            <p:cNvSpPr/>
            <p:nvPr/>
          </p:nvSpPr>
          <p:spPr>
            <a:xfrm>
              <a:off x="1173225" y="1157393"/>
              <a:ext cx="109105" cy="10910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3FF9878-A26E-4619-AA5B-02AC3202CE4B}"/>
                </a:ext>
              </a:extLst>
            </p:cNvPr>
            <p:cNvSpPr/>
            <p:nvPr/>
          </p:nvSpPr>
          <p:spPr>
            <a:xfrm>
              <a:off x="1898873" y="1063704"/>
              <a:ext cx="301411" cy="301411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5349808-6612-44D3-B4B9-929D28FAF863}"/>
                </a:ext>
              </a:extLst>
            </p:cNvPr>
            <p:cNvSpPr/>
            <p:nvPr/>
          </p:nvSpPr>
          <p:spPr>
            <a:xfrm>
              <a:off x="2028243" y="1165666"/>
              <a:ext cx="109105" cy="109105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9A5F7E5-872D-46F7-8236-E33B64C0C6EB}"/>
                </a:ext>
              </a:extLst>
            </p:cNvPr>
            <p:cNvSpPr/>
            <p:nvPr/>
          </p:nvSpPr>
          <p:spPr>
            <a:xfrm>
              <a:off x="940216" y="1454451"/>
              <a:ext cx="268682" cy="1404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7E05BBA-97C8-4430-9856-39EB714E0F85}"/>
                </a:ext>
              </a:extLst>
            </p:cNvPr>
            <p:cNvSpPr/>
            <p:nvPr/>
          </p:nvSpPr>
          <p:spPr>
            <a:xfrm>
              <a:off x="2129623" y="1421183"/>
              <a:ext cx="268682" cy="14040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1-18_20-38-56">
            <a:hlinkClick r:id="" action="ppaction://media"/>
            <a:extLst>
              <a:ext uri="{FF2B5EF4-FFF2-40B4-BE49-F238E27FC236}">
                <a16:creationId xmlns:a16="http://schemas.microsoft.com/office/drawing/2014/main" id="{340842AF-5038-42ED-853F-58EB3162345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68684" y="3679172"/>
            <a:ext cx="609600" cy="609600"/>
          </a:xfrm>
          <a:prstGeom prst="rect">
            <a:avLst/>
          </a:prstGeom>
        </p:spPr>
      </p:pic>
      <p:pic>
        <p:nvPicPr>
          <p:cNvPr id="3" name="alphasounds-j">
            <a:hlinkClick r:id="" action="ppaction://media"/>
            <a:extLst>
              <a:ext uri="{FF2B5EF4-FFF2-40B4-BE49-F238E27FC236}">
                <a16:creationId xmlns:a16="http://schemas.microsoft.com/office/drawing/2014/main" id="{3CF8E8B1-00E0-442F-B09E-F2A19F0B1E2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555332" y="3679172"/>
            <a:ext cx="609600" cy="609600"/>
          </a:xfrm>
          <a:prstGeom prst="rect">
            <a:avLst/>
          </a:prstGeom>
        </p:spPr>
      </p:pic>
      <p:pic>
        <p:nvPicPr>
          <p:cNvPr id="4" name="ttsMP3.com_VoiceText_2025-1-18_20-40-41">
            <a:hlinkClick r:id="" action="ppaction://media"/>
            <a:extLst>
              <a:ext uri="{FF2B5EF4-FFF2-40B4-BE49-F238E27FC236}">
                <a16:creationId xmlns:a16="http://schemas.microsoft.com/office/drawing/2014/main" id="{75BA0D07-0F84-41CC-AA2E-FCA9A36A7808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462460" y="3723379"/>
            <a:ext cx="609600" cy="609600"/>
          </a:xfrm>
          <a:prstGeom prst="rect">
            <a:avLst/>
          </a:prstGeom>
        </p:spPr>
      </p:pic>
      <p:pic>
        <p:nvPicPr>
          <p:cNvPr id="79" name="alphasounds-j">
            <a:hlinkClick r:id="" action="ppaction://media"/>
            <a:extLst>
              <a:ext uri="{FF2B5EF4-FFF2-40B4-BE49-F238E27FC236}">
                <a16:creationId xmlns:a16="http://schemas.microsoft.com/office/drawing/2014/main" id="{C1067BE2-9B4F-4BF8-9067-C8C470A0210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429893" y="3725590"/>
            <a:ext cx="609600" cy="609600"/>
          </a:xfrm>
          <a:prstGeom prst="rect">
            <a:avLst/>
          </a:prstGeom>
        </p:spPr>
      </p:pic>
      <p:pic>
        <p:nvPicPr>
          <p:cNvPr id="5" name="ttsMP3.com_VoiceText_2025-1-18_20-42-0">
            <a:hlinkClick r:id="" action="ppaction://media"/>
            <a:extLst>
              <a:ext uri="{FF2B5EF4-FFF2-40B4-BE49-F238E27FC236}">
                <a16:creationId xmlns:a16="http://schemas.microsoft.com/office/drawing/2014/main" id="{378A3D7D-F846-42A4-A2D5-5543DC8C4959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414266" y="380558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1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21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69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3" dur="456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60"/>
                            </p:stCondLst>
                            <p:childTnLst>
                              <p:par>
                                <p:cTn id="1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697" fill="hold"/>
                                        <p:tgtEl>
                                          <p:spTgt spid="7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257"/>
                            </p:stCondLst>
                            <p:childTnLst>
                              <p:par>
                                <p:cTn id="1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25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9"/>
                </p:tgtEl>
              </p:cMediaNode>
            </p:audio>
            <p:audio>
              <p:cMediaNode vol="80000" showWhenStopped="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E2123FF-2AF5-46A2-9932-8B94E1DCC690}"/>
              </a:ext>
            </a:extLst>
          </p:cNvPr>
          <p:cNvSpPr txBox="1"/>
          <p:nvPr/>
        </p:nvSpPr>
        <p:spPr>
          <a:xfrm>
            <a:off x="6928179" y="927725"/>
            <a:ext cx="4709969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J</a:t>
            </a:r>
            <a:r>
              <a:rPr kumimoji="0" lang="en-US" sz="125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elly</a:t>
            </a:r>
            <a:endParaRPr kumimoji="0" lang="en-US" sz="1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FBECDA-8489-4A1A-B599-E429B70B1150}"/>
              </a:ext>
            </a:extLst>
          </p:cNvPr>
          <p:cNvGrpSpPr/>
          <p:nvPr/>
        </p:nvGrpSpPr>
        <p:grpSpPr>
          <a:xfrm>
            <a:off x="327986" y="1403744"/>
            <a:ext cx="6955911" cy="4526531"/>
            <a:chOff x="1342340" y="521558"/>
            <a:chExt cx="9141334" cy="594868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0550461-17CA-41EE-840E-B92334CDB30D}"/>
                </a:ext>
              </a:extLst>
            </p:cNvPr>
            <p:cNvSpPr/>
            <p:nvPr/>
          </p:nvSpPr>
          <p:spPr>
            <a:xfrm>
              <a:off x="1342340" y="3372790"/>
              <a:ext cx="9141334" cy="309745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0B83E3-ED08-42BD-A4C4-C5421C2BCBF4}"/>
                </a:ext>
              </a:extLst>
            </p:cNvPr>
            <p:cNvSpPr/>
            <p:nvPr/>
          </p:nvSpPr>
          <p:spPr>
            <a:xfrm>
              <a:off x="1708326" y="3595627"/>
              <a:ext cx="8336426" cy="243836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24">
              <a:extLst>
                <a:ext uri="{FF2B5EF4-FFF2-40B4-BE49-F238E27FC236}">
                  <a16:creationId xmlns:a16="http://schemas.microsoft.com/office/drawing/2014/main" id="{929B6004-9661-4582-87EF-7747549E92A5}"/>
                </a:ext>
              </a:extLst>
            </p:cNvPr>
            <p:cNvSpPr/>
            <p:nvPr/>
          </p:nvSpPr>
          <p:spPr>
            <a:xfrm>
              <a:off x="4940422" y="521558"/>
              <a:ext cx="2200847" cy="4466673"/>
            </a:xfrm>
            <a:custGeom>
              <a:avLst/>
              <a:gdLst>
                <a:gd name="connsiteX0" fmla="*/ 0 w 1686227"/>
                <a:gd name="connsiteY0" fmla="*/ 2246141 h 4492281"/>
                <a:gd name="connsiteX1" fmla="*/ 843114 w 1686227"/>
                <a:gd name="connsiteY1" fmla="*/ 0 h 4492281"/>
                <a:gd name="connsiteX2" fmla="*/ 1686228 w 1686227"/>
                <a:gd name="connsiteY2" fmla="*/ 2246141 h 4492281"/>
                <a:gd name="connsiteX3" fmla="*/ 843114 w 1686227"/>
                <a:gd name="connsiteY3" fmla="*/ 4492282 h 4492281"/>
                <a:gd name="connsiteX4" fmla="*/ 0 w 1686227"/>
                <a:gd name="connsiteY4" fmla="*/ 2246141 h 4492281"/>
                <a:gd name="connsiteX0" fmla="*/ 0 w 1686228"/>
                <a:gd name="connsiteY0" fmla="*/ 2246141 h 2526908"/>
                <a:gd name="connsiteX1" fmla="*/ 843114 w 1686228"/>
                <a:gd name="connsiteY1" fmla="*/ 0 h 2526908"/>
                <a:gd name="connsiteX2" fmla="*/ 1686228 w 1686228"/>
                <a:gd name="connsiteY2" fmla="*/ 2246141 h 2526908"/>
                <a:gd name="connsiteX3" fmla="*/ 0 w 1686228"/>
                <a:gd name="connsiteY3" fmla="*/ 2246141 h 2526908"/>
                <a:gd name="connsiteX0" fmla="*/ 0 w 1857678"/>
                <a:gd name="connsiteY0" fmla="*/ 4099793 h 4150479"/>
                <a:gd name="connsiteX1" fmla="*/ 1014564 w 1857678"/>
                <a:gd name="connsiteY1" fmla="*/ 43902 h 4150479"/>
                <a:gd name="connsiteX2" fmla="*/ 1857678 w 1857678"/>
                <a:gd name="connsiteY2" fmla="*/ 2290043 h 4150479"/>
                <a:gd name="connsiteX3" fmla="*/ 0 w 1857678"/>
                <a:gd name="connsiteY3" fmla="*/ 4099793 h 4150479"/>
                <a:gd name="connsiteX0" fmla="*/ 26129 w 2150507"/>
                <a:gd name="connsiteY0" fmla="*/ 4055894 h 4466610"/>
                <a:gd name="connsiteX1" fmla="*/ 1040693 w 2150507"/>
                <a:gd name="connsiteY1" fmla="*/ 3 h 4466610"/>
                <a:gd name="connsiteX2" fmla="*/ 2150507 w 2150507"/>
                <a:gd name="connsiteY2" fmla="*/ 4074944 h 4466610"/>
                <a:gd name="connsiteX3" fmla="*/ 26129 w 2150507"/>
                <a:gd name="connsiteY3" fmla="*/ 4055894 h 4466610"/>
                <a:gd name="connsiteX0" fmla="*/ 66424 w 2190802"/>
                <a:gd name="connsiteY0" fmla="*/ 4055894 h 4466610"/>
                <a:gd name="connsiteX1" fmla="*/ 1080988 w 2190802"/>
                <a:gd name="connsiteY1" fmla="*/ 3 h 4466610"/>
                <a:gd name="connsiteX2" fmla="*/ 2190802 w 2190802"/>
                <a:gd name="connsiteY2" fmla="*/ 4074944 h 4466610"/>
                <a:gd name="connsiteX3" fmla="*/ 66424 w 2190802"/>
                <a:gd name="connsiteY3" fmla="*/ 4055894 h 4466610"/>
                <a:gd name="connsiteX0" fmla="*/ 76469 w 2200847"/>
                <a:gd name="connsiteY0" fmla="*/ 4055957 h 4466673"/>
                <a:gd name="connsiteX1" fmla="*/ 1091033 w 2200847"/>
                <a:gd name="connsiteY1" fmla="*/ 66 h 4466673"/>
                <a:gd name="connsiteX2" fmla="*/ 2200847 w 2200847"/>
                <a:gd name="connsiteY2" fmla="*/ 4075007 h 4466673"/>
                <a:gd name="connsiteX3" fmla="*/ 76469 w 2200847"/>
                <a:gd name="connsiteY3" fmla="*/ 4055957 h 446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0847" h="4466673">
                  <a:moveTo>
                    <a:pt x="76469" y="4055957"/>
                  </a:moveTo>
                  <a:cubicBezTo>
                    <a:pt x="-108500" y="3376800"/>
                    <a:pt x="-25030" y="15941"/>
                    <a:pt x="1091033" y="66"/>
                  </a:cubicBezTo>
                  <a:cubicBezTo>
                    <a:pt x="2207096" y="-15809"/>
                    <a:pt x="2200847" y="2834498"/>
                    <a:pt x="2200847" y="4075007"/>
                  </a:cubicBezTo>
                  <a:cubicBezTo>
                    <a:pt x="2060328" y="4449364"/>
                    <a:pt x="261438" y="4735114"/>
                    <a:pt x="76469" y="405595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rgbClr val="FF0000"/>
                </a:gs>
              </a:gsLst>
              <a:lin ang="3600000" scaled="0"/>
              <a:tileRect/>
            </a:gra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57301EE8-8821-4421-B630-F5336A7B94C2}"/>
                </a:ext>
              </a:extLst>
            </p:cNvPr>
            <p:cNvSpPr/>
            <p:nvPr/>
          </p:nvSpPr>
          <p:spPr>
            <a:xfrm rot="21014926">
              <a:off x="6075503" y="645248"/>
              <a:ext cx="2224578" cy="4430314"/>
            </a:xfrm>
            <a:custGeom>
              <a:avLst/>
              <a:gdLst>
                <a:gd name="connsiteX0" fmla="*/ 0 w 1686227"/>
                <a:gd name="connsiteY0" fmla="*/ 2246141 h 4492281"/>
                <a:gd name="connsiteX1" fmla="*/ 843114 w 1686227"/>
                <a:gd name="connsiteY1" fmla="*/ 0 h 4492281"/>
                <a:gd name="connsiteX2" fmla="*/ 1686228 w 1686227"/>
                <a:gd name="connsiteY2" fmla="*/ 2246141 h 4492281"/>
                <a:gd name="connsiteX3" fmla="*/ 843114 w 1686227"/>
                <a:gd name="connsiteY3" fmla="*/ 4492282 h 4492281"/>
                <a:gd name="connsiteX4" fmla="*/ 0 w 1686227"/>
                <a:gd name="connsiteY4" fmla="*/ 2246141 h 4492281"/>
                <a:gd name="connsiteX0" fmla="*/ 0 w 1686228"/>
                <a:gd name="connsiteY0" fmla="*/ 2246141 h 2526908"/>
                <a:gd name="connsiteX1" fmla="*/ 843114 w 1686228"/>
                <a:gd name="connsiteY1" fmla="*/ 0 h 2526908"/>
                <a:gd name="connsiteX2" fmla="*/ 1686228 w 1686228"/>
                <a:gd name="connsiteY2" fmla="*/ 2246141 h 2526908"/>
                <a:gd name="connsiteX3" fmla="*/ 0 w 1686228"/>
                <a:gd name="connsiteY3" fmla="*/ 2246141 h 2526908"/>
                <a:gd name="connsiteX0" fmla="*/ 0 w 1857678"/>
                <a:gd name="connsiteY0" fmla="*/ 4099793 h 4150479"/>
                <a:gd name="connsiteX1" fmla="*/ 1014564 w 1857678"/>
                <a:gd name="connsiteY1" fmla="*/ 43902 h 4150479"/>
                <a:gd name="connsiteX2" fmla="*/ 1857678 w 1857678"/>
                <a:gd name="connsiteY2" fmla="*/ 2290043 h 4150479"/>
                <a:gd name="connsiteX3" fmla="*/ 0 w 1857678"/>
                <a:gd name="connsiteY3" fmla="*/ 4099793 h 4150479"/>
                <a:gd name="connsiteX0" fmla="*/ 26129 w 2150507"/>
                <a:gd name="connsiteY0" fmla="*/ 4055894 h 4466610"/>
                <a:gd name="connsiteX1" fmla="*/ 1040693 w 2150507"/>
                <a:gd name="connsiteY1" fmla="*/ 3 h 4466610"/>
                <a:gd name="connsiteX2" fmla="*/ 2150507 w 2150507"/>
                <a:gd name="connsiteY2" fmla="*/ 4074944 h 4466610"/>
                <a:gd name="connsiteX3" fmla="*/ 26129 w 2150507"/>
                <a:gd name="connsiteY3" fmla="*/ 4055894 h 4466610"/>
                <a:gd name="connsiteX0" fmla="*/ 66424 w 2190802"/>
                <a:gd name="connsiteY0" fmla="*/ 4055894 h 4466610"/>
                <a:gd name="connsiteX1" fmla="*/ 1080988 w 2190802"/>
                <a:gd name="connsiteY1" fmla="*/ 3 h 4466610"/>
                <a:gd name="connsiteX2" fmla="*/ 2190802 w 2190802"/>
                <a:gd name="connsiteY2" fmla="*/ 4074944 h 4466610"/>
                <a:gd name="connsiteX3" fmla="*/ 66424 w 2190802"/>
                <a:gd name="connsiteY3" fmla="*/ 4055894 h 4466610"/>
                <a:gd name="connsiteX0" fmla="*/ 76469 w 2200847"/>
                <a:gd name="connsiteY0" fmla="*/ 4055957 h 4466673"/>
                <a:gd name="connsiteX1" fmla="*/ 1091033 w 2200847"/>
                <a:gd name="connsiteY1" fmla="*/ 66 h 4466673"/>
                <a:gd name="connsiteX2" fmla="*/ 2200847 w 2200847"/>
                <a:gd name="connsiteY2" fmla="*/ 4075007 h 4466673"/>
                <a:gd name="connsiteX3" fmla="*/ 76469 w 2200847"/>
                <a:gd name="connsiteY3" fmla="*/ 4055957 h 4466673"/>
                <a:gd name="connsiteX0" fmla="*/ 25639 w 2138745"/>
                <a:gd name="connsiteY0" fmla="*/ 4056070 h 4546165"/>
                <a:gd name="connsiteX1" fmla="*/ 1040203 w 2138745"/>
                <a:gd name="connsiteY1" fmla="*/ 179 h 4546165"/>
                <a:gd name="connsiteX2" fmla="*/ 2138745 w 2138745"/>
                <a:gd name="connsiteY2" fmla="*/ 4227103 h 4546165"/>
                <a:gd name="connsiteX3" fmla="*/ 25639 w 2138745"/>
                <a:gd name="connsiteY3" fmla="*/ 4056070 h 4546165"/>
                <a:gd name="connsiteX0" fmla="*/ 26168 w 2115321"/>
                <a:gd name="connsiteY0" fmla="*/ 3734532 h 4423713"/>
                <a:gd name="connsiteX1" fmla="*/ 1016779 w 2115321"/>
                <a:gd name="connsiteY1" fmla="*/ 1604 h 4423713"/>
                <a:gd name="connsiteX2" fmla="*/ 2115321 w 2115321"/>
                <a:gd name="connsiteY2" fmla="*/ 4228528 h 4423713"/>
                <a:gd name="connsiteX3" fmla="*/ 26168 w 2115321"/>
                <a:gd name="connsiteY3" fmla="*/ 3734532 h 4423713"/>
                <a:gd name="connsiteX0" fmla="*/ 45895 w 2135048"/>
                <a:gd name="connsiteY0" fmla="*/ 3735949 h 4425130"/>
                <a:gd name="connsiteX1" fmla="*/ 1036506 w 2135048"/>
                <a:gd name="connsiteY1" fmla="*/ 3021 h 4425130"/>
                <a:gd name="connsiteX2" fmla="*/ 2135048 w 2135048"/>
                <a:gd name="connsiteY2" fmla="*/ 4229945 h 4425130"/>
                <a:gd name="connsiteX3" fmla="*/ 45895 w 2135048"/>
                <a:gd name="connsiteY3" fmla="*/ 3735949 h 4425130"/>
                <a:gd name="connsiteX0" fmla="*/ 373535 w 2462688"/>
                <a:gd name="connsiteY0" fmla="*/ 3735949 h 4517507"/>
                <a:gd name="connsiteX1" fmla="*/ 1364146 w 2462688"/>
                <a:gd name="connsiteY1" fmla="*/ 3021 h 4517507"/>
                <a:gd name="connsiteX2" fmla="*/ 2462688 w 2462688"/>
                <a:gd name="connsiteY2" fmla="*/ 4229945 h 4517507"/>
                <a:gd name="connsiteX3" fmla="*/ 373535 w 2462688"/>
                <a:gd name="connsiteY3" fmla="*/ 3735949 h 4517507"/>
                <a:gd name="connsiteX0" fmla="*/ 22943 w 2036997"/>
                <a:gd name="connsiteY0" fmla="*/ 3734451 h 4413847"/>
                <a:gd name="connsiteX1" fmla="*/ 1013554 w 2036997"/>
                <a:gd name="connsiteY1" fmla="*/ 1523 h 4413847"/>
                <a:gd name="connsiteX2" fmla="*/ 2036997 w 2036997"/>
                <a:gd name="connsiteY2" fmla="*/ 4215541 h 4413847"/>
                <a:gd name="connsiteX3" fmla="*/ 22943 w 2036997"/>
                <a:gd name="connsiteY3" fmla="*/ 3734451 h 4413847"/>
                <a:gd name="connsiteX0" fmla="*/ 22943 w 2074066"/>
                <a:gd name="connsiteY0" fmla="*/ 3734451 h 4413847"/>
                <a:gd name="connsiteX1" fmla="*/ 1013554 w 2074066"/>
                <a:gd name="connsiteY1" fmla="*/ 1523 h 4413847"/>
                <a:gd name="connsiteX2" fmla="*/ 2036997 w 2074066"/>
                <a:gd name="connsiteY2" fmla="*/ 4215541 h 4413847"/>
                <a:gd name="connsiteX3" fmla="*/ 22943 w 2074066"/>
                <a:gd name="connsiteY3" fmla="*/ 3734451 h 4413847"/>
                <a:gd name="connsiteX0" fmla="*/ 41588 w 2116321"/>
                <a:gd name="connsiteY0" fmla="*/ 3733899 h 4413295"/>
                <a:gd name="connsiteX1" fmla="*/ 1032199 w 2116321"/>
                <a:gd name="connsiteY1" fmla="*/ 971 h 4413295"/>
                <a:gd name="connsiteX2" fmla="*/ 2055642 w 2116321"/>
                <a:gd name="connsiteY2" fmla="*/ 4214989 h 4413295"/>
                <a:gd name="connsiteX3" fmla="*/ 41588 w 2116321"/>
                <a:gd name="connsiteY3" fmla="*/ 3733899 h 4413295"/>
                <a:gd name="connsiteX0" fmla="*/ 22752 w 2083607"/>
                <a:gd name="connsiteY0" fmla="*/ 3790423 h 4430495"/>
                <a:gd name="connsiteX1" fmla="*/ 1023043 w 2083607"/>
                <a:gd name="connsiteY1" fmla="*/ 1171 h 4430495"/>
                <a:gd name="connsiteX2" fmla="*/ 2046486 w 2083607"/>
                <a:gd name="connsiteY2" fmla="*/ 4215189 h 4430495"/>
                <a:gd name="connsiteX3" fmla="*/ 22752 w 2083607"/>
                <a:gd name="connsiteY3" fmla="*/ 3790423 h 4430495"/>
                <a:gd name="connsiteX0" fmla="*/ 42090 w 2127902"/>
                <a:gd name="connsiteY0" fmla="*/ 3789747 h 4429819"/>
                <a:gd name="connsiteX1" fmla="*/ 1042381 w 2127902"/>
                <a:gd name="connsiteY1" fmla="*/ 495 h 4429819"/>
                <a:gd name="connsiteX2" fmla="*/ 2065824 w 2127902"/>
                <a:gd name="connsiteY2" fmla="*/ 4214513 h 4429819"/>
                <a:gd name="connsiteX3" fmla="*/ 42090 w 2127902"/>
                <a:gd name="connsiteY3" fmla="*/ 3789747 h 4429819"/>
                <a:gd name="connsiteX0" fmla="*/ 89307 w 2224578"/>
                <a:gd name="connsiteY0" fmla="*/ 3790242 h 4430314"/>
                <a:gd name="connsiteX1" fmla="*/ 1089598 w 2224578"/>
                <a:gd name="connsiteY1" fmla="*/ 990 h 4430314"/>
                <a:gd name="connsiteX2" fmla="*/ 2113041 w 2224578"/>
                <a:gd name="connsiteY2" fmla="*/ 4215008 h 4430314"/>
                <a:gd name="connsiteX3" fmla="*/ 89307 w 2224578"/>
                <a:gd name="connsiteY3" fmla="*/ 3790242 h 44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4578" h="4430314">
                  <a:moveTo>
                    <a:pt x="89307" y="3790242"/>
                  </a:moveTo>
                  <a:cubicBezTo>
                    <a:pt x="-81267" y="3087906"/>
                    <a:pt x="-127753" y="57296"/>
                    <a:pt x="1089598" y="990"/>
                  </a:cubicBezTo>
                  <a:cubicBezTo>
                    <a:pt x="2306949" y="-55316"/>
                    <a:pt x="2345071" y="2299191"/>
                    <a:pt x="2113041" y="4215008"/>
                  </a:cubicBezTo>
                  <a:cubicBezTo>
                    <a:pt x="1972522" y="4589365"/>
                    <a:pt x="259881" y="4492578"/>
                    <a:pt x="89307" y="379024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rgbClr val="FF0000"/>
                </a:gs>
              </a:gsLst>
              <a:lin ang="3600000" scaled="0"/>
            </a:gra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4">
              <a:extLst>
                <a:ext uri="{FF2B5EF4-FFF2-40B4-BE49-F238E27FC236}">
                  <a16:creationId xmlns:a16="http://schemas.microsoft.com/office/drawing/2014/main" id="{FEDDAB40-5953-4AED-ADFA-2C32D7C119E4}"/>
                </a:ext>
              </a:extLst>
            </p:cNvPr>
            <p:cNvSpPr/>
            <p:nvPr/>
          </p:nvSpPr>
          <p:spPr>
            <a:xfrm rot="21014926">
              <a:off x="6958137" y="825587"/>
              <a:ext cx="2127902" cy="4429819"/>
            </a:xfrm>
            <a:custGeom>
              <a:avLst/>
              <a:gdLst>
                <a:gd name="connsiteX0" fmla="*/ 0 w 1686227"/>
                <a:gd name="connsiteY0" fmla="*/ 2246141 h 4492281"/>
                <a:gd name="connsiteX1" fmla="*/ 843114 w 1686227"/>
                <a:gd name="connsiteY1" fmla="*/ 0 h 4492281"/>
                <a:gd name="connsiteX2" fmla="*/ 1686228 w 1686227"/>
                <a:gd name="connsiteY2" fmla="*/ 2246141 h 4492281"/>
                <a:gd name="connsiteX3" fmla="*/ 843114 w 1686227"/>
                <a:gd name="connsiteY3" fmla="*/ 4492282 h 4492281"/>
                <a:gd name="connsiteX4" fmla="*/ 0 w 1686227"/>
                <a:gd name="connsiteY4" fmla="*/ 2246141 h 4492281"/>
                <a:gd name="connsiteX0" fmla="*/ 0 w 1686228"/>
                <a:gd name="connsiteY0" fmla="*/ 2246141 h 2526908"/>
                <a:gd name="connsiteX1" fmla="*/ 843114 w 1686228"/>
                <a:gd name="connsiteY1" fmla="*/ 0 h 2526908"/>
                <a:gd name="connsiteX2" fmla="*/ 1686228 w 1686228"/>
                <a:gd name="connsiteY2" fmla="*/ 2246141 h 2526908"/>
                <a:gd name="connsiteX3" fmla="*/ 0 w 1686228"/>
                <a:gd name="connsiteY3" fmla="*/ 2246141 h 2526908"/>
                <a:gd name="connsiteX0" fmla="*/ 0 w 1857678"/>
                <a:gd name="connsiteY0" fmla="*/ 4099793 h 4150479"/>
                <a:gd name="connsiteX1" fmla="*/ 1014564 w 1857678"/>
                <a:gd name="connsiteY1" fmla="*/ 43902 h 4150479"/>
                <a:gd name="connsiteX2" fmla="*/ 1857678 w 1857678"/>
                <a:gd name="connsiteY2" fmla="*/ 2290043 h 4150479"/>
                <a:gd name="connsiteX3" fmla="*/ 0 w 1857678"/>
                <a:gd name="connsiteY3" fmla="*/ 4099793 h 4150479"/>
                <a:gd name="connsiteX0" fmla="*/ 26129 w 2150507"/>
                <a:gd name="connsiteY0" fmla="*/ 4055894 h 4466610"/>
                <a:gd name="connsiteX1" fmla="*/ 1040693 w 2150507"/>
                <a:gd name="connsiteY1" fmla="*/ 3 h 4466610"/>
                <a:gd name="connsiteX2" fmla="*/ 2150507 w 2150507"/>
                <a:gd name="connsiteY2" fmla="*/ 4074944 h 4466610"/>
                <a:gd name="connsiteX3" fmla="*/ 26129 w 2150507"/>
                <a:gd name="connsiteY3" fmla="*/ 4055894 h 4466610"/>
                <a:gd name="connsiteX0" fmla="*/ 66424 w 2190802"/>
                <a:gd name="connsiteY0" fmla="*/ 4055894 h 4466610"/>
                <a:gd name="connsiteX1" fmla="*/ 1080988 w 2190802"/>
                <a:gd name="connsiteY1" fmla="*/ 3 h 4466610"/>
                <a:gd name="connsiteX2" fmla="*/ 2190802 w 2190802"/>
                <a:gd name="connsiteY2" fmla="*/ 4074944 h 4466610"/>
                <a:gd name="connsiteX3" fmla="*/ 66424 w 2190802"/>
                <a:gd name="connsiteY3" fmla="*/ 4055894 h 4466610"/>
                <a:gd name="connsiteX0" fmla="*/ 76469 w 2200847"/>
                <a:gd name="connsiteY0" fmla="*/ 4055957 h 4466673"/>
                <a:gd name="connsiteX1" fmla="*/ 1091033 w 2200847"/>
                <a:gd name="connsiteY1" fmla="*/ 66 h 4466673"/>
                <a:gd name="connsiteX2" fmla="*/ 2200847 w 2200847"/>
                <a:gd name="connsiteY2" fmla="*/ 4075007 h 4466673"/>
                <a:gd name="connsiteX3" fmla="*/ 76469 w 2200847"/>
                <a:gd name="connsiteY3" fmla="*/ 4055957 h 4466673"/>
                <a:gd name="connsiteX0" fmla="*/ 25639 w 2138745"/>
                <a:gd name="connsiteY0" fmla="*/ 4056070 h 4546165"/>
                <a:gd name="connsiteX1" fmla="*/ 1040203 w 2138745"/>
                <a:gd name="connsiteY1" fmla="*/ 179 h 4546165"/>
                <a:gd name="connsiteX2" fmla="*/ 2138745 w 2138745"/>
                <a:gd name="connsiteY2" fmla="*/ 4227103 h 4546165"/>
                <a:gd name="connsiteX3" fmla="*/ 25639 w 2138745"/>
                <a:gd name="connsiteY3" fmla="*/ 4056070 h 4546165"/>
                <a:gd name="connsiteX0" fmla="*/ 26168 w 2115321"/>
                <a:gd name="connsiteY0" fmla="*/ 3734532 h 4423713"/>
                <a:gd name="connsiteX1" fmla="*/ 1016779 w 2115321"/>
                <a:gd name="connsiteY1" fmla="*/ 1604 h 4423713"/>
                <a:gd name="connsiteX2" fmla="*/ 2115321 w 2115321"/>
                <a:gd name="connsiteY2" fmla="*/ 4228528 h 4423713"/>
                <a:gd name="connsiteX3" fmla="*/ 26168 w 2115321"/>
                <a:gd name="connsiteY3" fmla="*/ 3734532 h 4423713"/>
                <a:gd name="connsiteX0" fmla="*/ 45895 w 2135048"/>
                <a:gd name="connsiteY0" fmla="*/ 3735949 h 4425130"/>
                <a:gd name="connsiteX1" fmla="*/ 1036506 w 2135048"/>
                <a:gd name="connsiteY1" fmla="*/ 3021 h 4425130"/>
                <a:gd name="connsiteX2" fmla="*/ 2135048 w 2135048"/>
                <a:gd name="connsiteY2" fmla="*/ 4229945 h 4425130"/>
                <a:gd name="connsiteX3" fmla="*/ 45895 w 2135048"/>
                <a:gd name="connsiteY3" fmla="*/ 3735949 h 4425130"/>
                <a:gd name="connsiteX0" fmla="*/ 373535 w 2462688"/>
                <a:gd name="connsiteY0" fmla="*/ 3735949 h 4517507"/>
                <a:gd name="connsiteX1" fmla="*/ 1364146 w 2462688"/>
                <a:gd name="connsiteY1" fmla="*/ 3021 h 4517507"/>
                <a:gd name="connsiteX2" fmla="*/ 2462688 w 2462688"/>
                <a:gd name="connsiteY2" fmla="*/ 4229945 h 4517507"/>
                <a:gd name="connsiteX3" fmla="*/ 373535 w 2462688"/>
                <a:gd name="connsiteY3" fmla="*/ 3735949 h 4517507"/>
                <a:gd name="connsiteX0" fmla="*/ 22943 w 2036997"/>
                <a:gd name="connsiteY0" fmla="*/ 3734451 h 4413847"/>
                <a:gd name="connsiteX1" fmla="*/ 1013554 w 2036997"/>
                <a:gd name="connsiteY1" fmla="*/ 1523 h 4413847"/>
                <a:gd name="connsiteX2" fmla="*/ 2036997 w 2036997"/>
                <a:gd name="connsiteY2" fmla="*/ 4215541 h 4413847"/>
                <a:gd name="connsiteX3" fmla="*/ 22943 w 2036997"/>
                <a:gd name="connsiteY3" fmla="*/ 3734451 h 4413847"/>
                <a:gd name="connsiteX0" fmla="*/ 22943 w 2074066"/>
                <a:gd name="connsiteY0" fmla="*/ 3734451 h 4413847"/>
                <a:gd name="connsiteX1" fmla="*/ 1013554 w 2074066"/>
                <a:gd name="connsiteY1" fmla="*/ 1523 h 4413847"/>
                <a:gd name="connsiteX2" fmla="*/ 2036997 w 2074066"/>
                <a:gd name="connsiteY2" fmla="*/ 4215541 h 4413847"/>
                <a:gd name="connsiteX3" fmla="*/ 22943 w 2074066"/>
                <a:gd name="connsiteY3" fmla="*/ 3734451 h 4413847"/>
                <a:gd name="connsiteX0" fmla="*/ 41588 w 2116321"/>
                <a:gd name="connsiteY0" fmla="*/ 3733899 h 4413295"/>
                <a:gd name="connsiteX1" fmla="*/ 1032199 w 2116321"/>
                <a:gd name="connsiteY1" fmla="*/ 971 h 4413295"/>
                <a:gd name="connsiteX2" fmla="*/ 2055642 w 2116321"/>
                <a:gd name="connsiteY2" fmla="*/ 4214989 h 4413295"/>
                <a:gd name="connsiteX3" fmla="*/ 41588 w 2116321"/>
                <a:gd name="connsiteY3" fmla="*/ 3733899 h 4413295"/>
                <a:gd name="connsiteX0" fmla="*/ 22752 w 2083607"/>
                <a:gd name="connsiteY0" fmla="*/ 3790423 h 4430495"/>
                <a:gd name="connsiteX1" fmla="*/ 1023043 w 2083607"/>
                <a:gd name="connsiteY1" fmla="*/ 1171 h 4430495"/>
                <a:gd name="connsiteX2" fmla="*/ 2046486 w 2083607"/>
                <a:gd name="connsiteY2" fmla="*/ 4215189 h 4430495"/>
                <a:gd name="connsiteX3" fmla="*/ 22752 w 2083607"/>
                <a:gd name="connsiteY3" fmla="*/ 3790423 h 4430495"/>
                <a:gd name="connsiteX0" fmla="*/ 42090 w 2127902"/>
                <a:gd name="connsiteY0" fmla="*/ 3789747 h 4429819"/>
                <a:gd name="connsiteX1" fmla="*/ 1042381 w 2127902"/>
                <a:gd name="connsiteY1" fmla="*/ 495 h 4429819"/>
                <a:gd name="connsiteX2" fmla="*/ 2065824 w 2127902"/>
                <a:gd name="connsiteY2" fmla="*/ 4214513 h 4429819"/>
                <a:gd name="connsiteX3" fmla="*/ 42090 w 2127902"/>
                <a:gd name="connsiteY3" fmla="*/ 3789747 h 442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7902" h="4429819">
                  <a:moveTo>
                    <a:pt x="42090" y="3789747"/>
                  </a:moveTo>
                  <a:cubicBezTo>
                    <a:pt x="-128484" y="3087411"/>
                    <a:pt x="222232" y="40013"/>
                    <a:pt x="1042381" y="495"/>
                  </a:cubicBezTo>
                  <a:cubicBezTo>
                    <a:pt x="1862530" y="-39023"/>
                    <a:pt x="2297854" y="2298696"/>
                    <a:pt x="2065824" y="4214513"/>
                  </a:cubicBezTo>
                  <a:cubicBezTo>
                    <a:pt x="1925305" y="4588870"/>
                    <a:pt x="212664" y="4492083"/>
                    <a:pt x="42090" y="378974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rgbClr val="FF0000"/>
                </a:gs>
              </a:gsLst>
              <a:lin ang="10800000" scaled="0"/>
            </a:gra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F40F0B08-3731-40B0-8D83-DA01B65CE254}"/>
                </a:ext>
              </a:extLst>
            </p:cNvPr>
            <p:cNvSpPr/>
            <p:nvPr/>
          </p:nvSpPr>
          <p:spPr>
            <a:xfrm rot="21345503">
              <a:off x="5673659" y="1081853"/>
              <a:ext cx="2462688" cy="4517507"/>
            </a:xfrm>
            <a:custGeom>
              <a:avLst/>
              <a:gdLst>
                <a:gd name="connsiteX0" fmla="*/ 0 w 1686227"/>
                <a:gd name="connsiteY0" fmla="*/ 2246141 h 4492281"/>
                <a:gd name="connsiteX1" fmla="*/ 843114 w 1686227"/>
                <a:gd name="connsiteY1" fmla="*/ 0 h 4492281"/>
                <a:gd name="connsiteX2" fmla="*/ 1686228 w 1686227"/>
                <a:gd name="connsiteY2" fmla="*/ 2246141 h 4492281"/>
                <a:gd name="connsiteX3" fmla="*/ 843114 w 1686227"/>
                <a:gd name="connsiteY3" fmla="*/ 4492282 h 4492281"/>
                <a:gd name="connsiteX4" fmla="*/ 0 w 1686227"/>
                <a:gd name="connsiteY4" fmla="*/ 2246141 h 4492281"/>
                <a:gd name="connsiteX0" fmla="*/ 0 w 1686228"/>
                <a:gd name="connsiteY0" fmla="*/ 2246141 h 2526908"/>
                <a:gd name="connsiteX1" fmla="*/ 843114 w 1686228"/>
                <a:gd name="connsiteY1" fmla="*/ 0 h 2526908"/>
                <a:gd name="connsiteX2" fmla="*/ 1686228 w 1686228"/>
                <a:gd name="connsiteY2" fmla="*/ 2246141 h 2526908"/>
                <a:gd name="connsiteX3" fmla="*/ 0 w 1686228"/>
                <a:gd name="connsiteY3" fmla="*/ 2246141 h 2526908"/>
                <a:gd name="connsiteX0" fmla="*/ 0 w 1857678"/>
                <a:gd name="connsiteY0" fmla="*/ 4099793 h 4150479"/>
                <a:gd name="connsiteX1" fmla="*/ 1014564 w 1857678"/>
                <a:gd name="connsiteY1" fmla="*/ 43902 h 4150479"/>
                <a:gd name="connsiteX2" fmla="*/ 1857678 w 1857678"/>
                <a:gd name="connsiteY2" fmla="*/ 2290043 h 4150479"/>
                <a:gd name="connsiteX3" fmla="*/ 0 w 1857678"/>
                <a:gd name="connsiteY3" fmla="*/ 4099793 h 4150479"/>
                <a:gd name="connsiteX0" fmla="*/ 26129 w 2150507"/>
                <a:gd name="connsiteY0" fmla="*/ 4055894 h 4466610"/>
                <a:gd name="connsiteX1" fmla="*/ 1040693 w 2150507"/>
                <a:gd name="connsiteY1" fmla="*/ 3 h 4466610"/>
                <a:gd name="connsiteX2" fmla="*/ 2150507 w 2150507"/>
                <a:gd name="connsiteY2" fmla="*/ 4074944 h 4466610"/>
                <a:gd name="connsiteX3" fmla="*/ 26129 w 2150507"/>
                <a:gd name="connsiteY3" fmla="*/ 4055894 h 4466610"/>
                <a:gd name="connsiteX0" fmla="*/ 66424 w 2190802"/>
                <a:gd name="connsiteY0" fmla="*/ 4055894 h 4466610"/>
                <a:gd name="connsiteX1" fmla="*/ 1080988 w 2190802"/>
                <a:gd name="connsiteY1" fmla="*/ 3 h 4466610"/>
                <a:gd name="connsiteX2" fmla="*/ 2190802 w 2190802"/>
                <a:gd name="connsiteY2" fmla="*/ 4074944 h 4466610"/>
                <a:gd name="connsiteX3" fmla="*/ 66424 w 2190802"/>
                <a:gd name="connsiteY3" fmla="*/ 4055894 h 4466610"/>
                <a:gd name="connsiteX0" fmla="*/ 76469 w 2200847"/>
                <a:gd name="connsiteY0" fmla="*/ 4055957 h 4466673"/>
                <a:gd name="connsiteX1" fmla="*/ 1091033 w 2200847"/>
                <a:gd name="connsiteY1" fmla="*/ 66 h 4466673"/>
                <a:gd name="connsiteX2" fmla="*/ 2200847 w 2200847"/>
                <a:gd name="connsiteY2" fmla="*/ 4075007 h 4466673"/>
                <a:gd name="connsiteX3" fmla="*/ 76469 w 2200847"/>
                <a:gd name="connsiteY3" fmla="*/ 4055957 h 4466673"/>
                <a:gd name="connsiteX0" fmla="*/ 25639 w 2138745"/>
                <a:gd name="connsiteY0" fmla="*/ 4056070 h 4546165"/>
                <a:gd name="connsiteX1" fmla="*/ 1040203 w 2138745"/>
                <a:gd name="connsiteY1" fmla="*/ 179 h 4546165"/>
                <a:gd name="connsiteX2" fmla="*/ 2138745 w 2138745"/>
                <a:gd name="connsiteY2" fmla="*/ 4227103 h 4546165"/>
                <a:gd name="connsiteX3" fmla="*/ 25639 w 2138745"/>
                <a:gd name="connsiteY3" fmla="*/ 4056070 h 4546165"/>
                <a:gd name="connsiteX0" fmla="*/ 26168 w 2115321"/>
                <a:gd name="connsiteY0" fmla="*/ 3734532 h 4423713"/>
                <a:gd name="connsiteX1" fmla="*/ 1016779 w 2115321"/>
                <a:gd name="connsiteY1" fmla="*/ 1604 h 4423713"/>
                <a:gd name="connsiteX2" fmla="*/ 2115321 w 2115321"/>
                <a:gd name="connsiteY2" fmla="*/ 4228528 h 4423713"/>
                <a:gd name="connsiteX3" fmla="*/ 26168 w 2115321"/>
                <a:gd name="connsiteY3" fmla="*/ 3734532 h 4423713"/>
                <a:gd name="connsiteX0" fmla="*/ 45895 w 2135048"/>
                <a:gd name="connsiteY0" fmla="*/ 3735949 h 4425130"/>
                <a:gd name="connsiteX1" fmla="*/ 1036506 w 2135048"/>
                <a:gd name="connsiteY1" fmla="*/ 3021 h 4425130"/>
                <a:gd name="connsiteX2" fmla="*/ 2135048 w 2135048"/>
                <a:gd name="connsiteY2" fmla="*/ 4229945 h 4425130"/>
                <a:gd name="connsiteX3" fmla="*/ 45895 w 2135048"/>
                <a:gd name="connsiteY3" fmla="*/ 3735949 h 4425130"/>
                <a:gd name="connsiteX0" fmla="*/ 373535 w 2462688"/>
                <a:gd name="connsiteY0" fmla="*/ 3735949 h 4517507"/>
                <a:gd name="connsiteX1" fmla="*/ 1364146 w 2462688"/>
                <a:gd name="connsiteY1" fmla="*/ 3021 h 4517507"/>
                <a:gd name="connsiteX2" fmla="*/ 2462688 w 2462688"/>
                <a:gd name="connsiteY2" fmla="*/ 4229945 h 4517507"/>
                <a:gd name="connsiteX3" fmla="*/ 373535 w 2462688"/>
                <a:gd name="connsiteY3" fmla="*/ 3735949 h 4517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2688" h="4517507">
                  <a:moveTo>
                    <a:pt x="373535" y="3735949"/>
                  </a:moveTo>
                  <a:cubicBezTo>
                    <a:pt x="-606735" y="2704909"/>
                    <a:pt x="562096" y="116256"/>
                    <a:pt x="1364146" y="3021"/>
                  </a:cubicBezTo>
                  <a:cubicBezTo>
                    <a:pt x="2166196" y="-110214"/>
                    <a:pt x="2462688" y="2989436"/>
                    <a:pt x="2462688" y="4229945"/>
                  </a:cubicBezTo>
                  <a:cubicBezTo>
                    <a:pt x="2322169" y="4604302"/>
                    <a:pt x="1353805" y="4766989"/>
                    <a:pt x="373535" y="3735949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rgbClr val="FF0000"/>
                </a:gs>
              </a:gsLst>
              <a:lin ang="11400000" scaled="0"/>
            </a:gra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EEB564B6-29E0-460D-907D-89B0227EBBC8}"/>
                </a:ext>
              </a:extLst>
            </p:cNvPr>
            <p:cNvSpPr/>
            <p:nvPr/>
          </p:nvSpPr>
          <p:spPr>
            <a:xfrm rot="585074" flipH="1">
              <a:off x="3896684" y="621120"/>
              <a:ext cx="2224578" cy="4430314"/>
            </a:xfrm>
            <a:custGeom>
              <a:avLst/>
              <a:gdLst>
                <a:gd name="connsiteX0" fmla="*/ 0 w 1686227"/>
                <a:gd name="connsiteY0" fmla="*/ 2246141 h 4492281"/>
                <a:gd name="connsiteX1" fmla="*/ 843114 w 1686227"/>
                <a:gd name="connsiteY1" fmla="*/ 0 h 4492281"/>
                <a:gd name="connsiteX2" fmla="*/ 1686228 w 1686227"/>
                <a:gd name="connsiteY2" fmla="*/ 2246141 h 4492281"/>
                <a:gd name="connsiteX3" fmla="*/ 843114 w 1686227"/>
                <a:gd name="connsiteY3" fmla="*/ 4492282 h 4492281"/>
                <a:gd name="connsiteX4" fmla="*/ 0 w 1686227"/>
                <a:gd name="connsiteY4" fmla="*/ 2246141 h 4492281"/>
                <a:gd name="connsiteX0" fmla="*/ 0 w 1686228"/>
                <a:gd name="connsiteY0" fmla="*/ 2246141 h 2526908"/>
                <a:gd name="connsiteX1" fmla="*/ 843114 w 1686228"/>
                <a:gd name="connsiteY1" fmla="*/ 0 h 2526908"/>
                <a:gd name="connsiteX2" fmla="*/ 1686228 w 1686228"/>
                <a:gd name="connsiteY2" fmla="*/ 2246141 h 2526908"/>
                <a:gd name="connsiteX3" fmla="*/ 0 w 1686228"/>
                <a:gd name="connsiteY3" fmla="*/ 2246141 h 2526908"/>
                <a:gd name="connsiteX0" fmla="*/ 0 w 1857678"/>
                <a:gd name="connsiteY0" fmla="*/ 4099793 h 4150479"/>
                <a:gd name="connsiteX1" fmla="*/ 1014564 w 1857678"/>
                <a:gd name="connsiteY1" fmla="*/ 43902 h 4150479"/>
                <a:gd name="connsiteX2" fmla="*/ 1857678 w 1857678"/>
                <a:gd name="connsiteY2" fmla="*/ 2290043 h 4150479"/>
                <a:gd name="connsiteX3" fmla="*/ 0 w 1857678"/>
                <a:gd name="connsiteY3" fmla="*/ 4099793 h 4150479"/>
                <a:gd name="connsiteX0" fmla="*/ 26129 w 2150507"/>
                <a:gd name="connsiteY0" fmla="*/ 4055894 h 4466610"/>
                <a:gd name="connsiteX1" fmla="*/ 1040693 w 2150507"/>
                <a:gd name="connsiteY1" fmla="*/ 3 h 4466610"/>
                <a:gd name="connsiteX2" fmla="*/ 2150507 w 2150507"/>
                <a:gd name="connsiteY2" fmla="*/ 4074944 h 4466610"/>
                <a:gd name="connsiteX3" fmla="*/ 26129 w 2150507"/>
                <a:gd name="connsiteY3" fmla="*/ 4055894 h 4466610"/>
                <a:gd name="connsiteX0" fmla="*/ 66424 w 2190802"/>
                <a:gd name="connsiteY0" fmla="*/ 4055894 h 4466610"/>
                <a:gd name="connsiteX1" fmla="*/ 1080988 w 2190802"/>
                <a:gd name="connsiteY1" fmla="*/ 3 h 4466610"/>
                <a:gd name="connsiteX2" fmla="*/ 2190802 w 2190802"/>
                <a:gd name="connsiteY2" fmla="*/ 4074944 h 4466610"/>
                <a:gd name="connsiteX3" fmla="*/ 66424 w 2190802"/>
                <a:gd name="connsiteY3" fmla="*/ 4055894 h 4466610"/>
                <a:gd name="connsiteX0" fmla="*/ 76469 w 2200847"/>
                <a:gd name="connsiteY0" fmla="*/ 4055957 h 4466673"/>
                <a:gd name="connsiteX1" fmla="*/ 1091033 w 2200847"/>
                <a:gd name="connsiteY1" fmla="*/ 66 h 4466673"/>
                <a:gd name="connsiteX2" fmla="*/ 2200847 w 2200847"/>
                <a:gd name="connsiteY2" fmla="*/ 4075007 h 4466673"/>
                <a:gd name="connsiteX3" fmla="*/ 76469 w 2200847"/>
                <a:gd name="connsiteY3" fmla="*/ 4055957 h 4466673"/>
                <a:gd name="connsiteX0" fmla="*/ 25639 w 2138745"/>
                <a:gd name="connsiteY0" fmla="*/ 4056070 h 4546165"/>
                <a:gd name="connsiteX1" fmla="*/ 1040203 w 2138745"/>
                <a:gd name="connsiteY1" fmla="*/ 179 h 4546165"/>
                <a:gd name="connsiteX2" fmla="*/ 2138745 w 2138745"/>
                <a:gd name="connsiteY2" fmla="*/ 4227103 h 4546165"/>
                <a:gd name="connsiteX3" fmla="*/ 25639 w 2138745"/>
                <a:gd name="connsiteY3" fmla="*/ 4056070 h 4546165"/>
                <a:gd name="connsiteX0" fmla="*/ 26168 w 2115321"/>
                <a:gd name="connsiteY0" fmla="*/ 3734532 h 4423713"/>
                <a:gd name="connsiteX1" fmla="*/ 1016779 w 2115321"/>
                <a:gd name="connsiteY1" fmla="*/ 1604 h 4423713"/>
                <a:gd name="connsiteX2" fmla="*/ 2115321 w 2115321"/>
                <a:gd name="connsiteY2" fmla="*/ 4228528 h 4423713"/>
                <a:gd name="connsiteX3" fmla="*/ 26168 w 2115321"/>
                <a:gd name="connsiteY3" fmla="*/ 3734532 h 4423713"/>
                <a:gd name="connsiteX0" fmla="*/ 45895 w 2135048"/>
                <a:gd name="connsiteY0" fmla="*/ 3735949 h 4425130"/>
                <a:gd name="connsiteX1" fmla="*/ 1036506 w 2135048"/>
                <a:gd name="connsiteY1" fmla="*/ 3021 h 4425130"/>
                <a:gd name="connsiteX2" fmla="*/ 2135048 w 2135048"/>
                <a:gd name="connsiteY2" fmla="*/ 4229945 h 4425130"/>
                <a:gd name="connsiteX3" fmla="*/ 45895 w 2135048"/>
                <a:gd name="connsiteY3" fmla="*/ 3735949 h 4425130"/>
                <a:gd name="connsiteX0" fmla="*/ 373535 w 2462688"/>
                <a:gd name="connsiteY0" fmla="*/ 3735949 h 4517507"/>
                <a:gd name="connsiteX1" fmla="*/ 1364146 w 2462688"/>
                <a:gd name="connsiteY1" fmla="*/ 3021 h 4517507"/>
                <a:gd name="connsiteX2" fmla="*/ 2462688 w 2462688"/>
                <a:gd name="connsiteY2" fmla="*/ 4229945 h 4517507"/>
                <a:gd name="connsiteX3" fmla="*/ 373535 w 2462688"/>
                <a:gd name="connsiteY3" fmla="*/ 3735949 h 4517507"/>
                <a:gd name="connsiteX0" fmla="*/ 22943 w 2036997"/>
                <a:gd name="connsiteY0" fmla="*/ 3734451 h 4413847"/>
                <a:gd name="connsiteX1" fmla="*/ 1013554 w 2036997"/>
                <a:gd name="connsiteY1" fmla="*/ 1523 h 4413847"/>
                <a:gd name="connsiteX2" fmla="*/ 2036997 w 2036997"/>
                <a:gd name="connsiteY2" fmla="*/ 4215541 h 4413847"/>
                <a:gd name="connsiteX3" fmla="*/ 22943 w 2036997"/>
                <a:gd name="connsiteY3" fmla="*/ 3734451 h 4413847"/>
                <a:gd name="connsiteX0" fmla="*/ 22943 w 2074066"/>
                <a:gd name="connsiteY0" fmla="*/ 3734451 h 4413847"/>
                <a:gd name="connsiteX1" fmla="*/ 1013554 w 2074066"/>
                <a:gd name="connsiteY1" fmla="*/ 1523 h 4413847"/>
                <a:gd name="connsiteX2" fmla="*/ 2036997 w 2074066"/>
                <a:gd name="connsiteY2" fmla="*/ 4215541 h 4413847"/>
                <a:gd name="connsiteX3" fmla="*/ 22943 w 2074066"/>
                <a:gd name="connsiteY3" fmla="*/ 3734451 h 4413847"/>
                <a:gd name="connsiteX0" fmla="*/ 41588 w 2116321"/>
                <a:gd name="connsiteY0" fmla="*/ 3733899 h 4413295"/>
                <a:gd name="connsiteX1" fmla="*/ 1032199 w 2116321"/>
                <a:gd name="connsiteY1" fmla="*/ 971 h 4413295"/>
                <a:gd name="connsiteX2" fmla="*/ 2055642 w 2116321"/>
                <a:gd name="connsiteY2" fmla="*/ 4214989 h 4413295"/>
                <a:gd name="connsiteX3" fmla="*/ 41588 w 2116321"/>
                <a:gd name="connsiteY3" fmla="*/ 3733899 h 4413295"/>
                <a:gd name="connsiteX0" fmla="*/ 22752 w 2083607"/>
                <a:gd name="connsiteY0" fmla="*/ 3790423 h 4430495"/>
                <a:gd name="connsiteX1" fmla="*/ 1023043 w 2083607"/>
                <a:gd name="connsiteY1" fmla="*/ 1171 h 4430495"/>
                <a:gd name="connsiteX2" fmla="*/ 2046486 w 2083607"/>
                <a:gd name="connsiteY2" fmla="*/ 4215189 h 4430495"/>
                <a:gd name="connsiteX3" fmla="*/ 22752 w 2083607"/>
                <a:gd name="connsiteY3" fmla="*/ 3790423 h 4430495"/>
                <a:gd name="connsiteX0" fmla="*/ 42090 w 2127902"/>
                <a:gd name="connsiteY0" fmla="*/ 3789747 h 4429819"/>
                <a:gd name="connsiteX1" fmla="*/ 1042381 w 2127902"/>
                <a:gd name="connsiteY1" fmla="*/ 495 h 4429819"/>
                <a:gd name="connsiteX2" fmla="*/ 2065824 w 2127902"/>
                <a:gd name="connsiteY2" fmla="*/ 4214513 h 4429819"/>
                <a:gd name="connsiteX3" fmla="*/ 42090 w 2127902"/>
                <a:gd name="connsiteY3" fmla="*/ 3789747 h 4429819"/>
                <a:gd name="connsiteX0" fmla="*/ 89307 w 2224578"/>
                <a:gd name="connsiteY0" fmla="*/ 3790242 h 4430314"/>
                <a:gd name="connsiteX1" fmla="*/ 1089598 w 2224578"/>
                <a:gd name="connsiteY1" fmla="*/ 990 h 4430314"/>
                <a:gd name="connsiteX2" fmla="*/ 2113041 w 2224578"/>
                <a:gd name="connsiteY2" fmla="*/ 4215008 h 4430314"/>
                <a:gd name="connsiteX3" fmla="*/ 89307 w 2224578"/>
                <a:gd name="connsiteY3" fmla="*/ 3790242 h 44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4578" h="4430314">
                  <a:moveTo>
                    <a:pt x="89307" y="3790242"/>
                  </a:moveTo>
                  <a:cubicBezTo>
                    <a:pt x="-81267" y="3087906"/>
                    <a:pt x="-127753" y="57296"/>
                    <a:pt x="1089598" y="990"/>
                  </a:cubicBezTo>
                  <a:cubicBezTo>
                    <a:pt x="2306949" y="-55316"/>
                    <a:pt x="2345071" y="2299191"/>
                    <a:pt x="2113041" y="4215008"/>
                  </a:cubicBezTo>
                  <a:cubicBezTo>
                    <a:pt x="1972522" y="4589365"/>
                    <a:pt x="259881" y="4492578"/>
                    <a:pt x="89307" y="379024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rgbClr val="FF0000"/>
                </a:gs>
              </a:gsLst>
              <a:lin ang="3600000" scaled="0"/>
            </a:gra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4">
              <a:extLst>
                <a:ext uri="{FF2B5EF4-FFF2-40B4-BE49-F238E27FC236}">
                  <a16:creationId xmlns:a16="http://schemas.microsoft.com/office/drawing/2014/main" id="{344657E2-049D-4810-A51E-4CD150D3085B}"/>
                </a:ext>
              </a:extLst>
            </p:cNvPr>
            <p:cNvSpPr/>
            <p:nvPr/>
          </p:nvSpPr>
          <p:spPr>
            <a:xfrm rot="585074" flipH="1">
              <a:off x="3126266" y="879092"/>
              <a:ext cx="2127902" cy="4429819"/>
            </a:xfrm>
            <a:custGeom>
              <a:avLst/>
              <a:gdLst>
                <a:gd name="connsiteX0" fmla="*/ 0 w 1686227"/>
                <a:gd name="connsiteY0" fmla="*/ 2246141 h 4492281"/>
                <a:gd name="connsiteX1" fmla="*/ 843114 w 1686227"/>
                <a:gd name="connsiteY1" fmla="*/ 0 h 4492281"/>
                <a:gd name="connsiteX2" fmla="*/ 1686228 w 1686227"/>
                <a:gd name="connsiteY2" fmla="*/ 2246141 h 4492281"/>
                <a:gd name="connsiteX3" fmla="*/ 843114 w 1686227"/>
                <a:gd name="connsiteY3" fmla="*/ 4492282 h 4492281"/>
                <a:gd name="connsiteX4" fmla="*/ 0 w 1686227"/>
                <a:gd name="connsiteY4" fmla="*/ 2246141 h 4492281"/>
                <a:gd name="connsiteX0" fmla="*/ 0 w 1686228"/>
                <a:gd name="connsiteY0" fmla="*/ 2246141 h 2526908"/>
                <a:gd name="connsiteX1" fmla="*/ 843114 w 1686228"/>
                <a:gd name="connsiteY1" fmla="*/ 0 h 2526908"/>
                <a:gd name="connsiteX2" fmla="*/ 1686228 w 1686228"/>
                <a:gd name="connsiteY2" fmla="*/ 2246141 h 2526908"/>
                <a:gd name="connsiteX3" fmla="*/ 0 w 1686228"/>
                <a:gd name="connsiteY3" fmla="*/ 2246141 h 2526908"/>
                <a:gd name="connsiteX0" fmla="*/ 0 w 1857678"/>
                <a:gd name="connsiteY0" fmla="*/ 4099793 h 4150479"/>
                <a:gd name="connsiteX1" fmla="*/ 1014564 w 1857678"/>
                <a:gd name="connsiteY1" fmla="*/ 43902 h 4150479"/>
                <a:gd name="connsiteX2" fmla="*/ 1857678 w 1857678"/>
                <a:gd name="connsiteY2" fmla="*/ 2290043 h 4150479"/>
                <a:gd name="connsiteX3" fmla="*/ 0 w 1857678"/>
                <a:gd name="connsiteY3" fmla="*/ 4099793 h 4150479"/>
                <a:gd name="connsiteX0" fmla="*/ 26129 w 2150507"/>
                <a:gd name="connsiteY0" fmla="*/ 4055894 h 4466610"/>
                <a:gd name="connsiteX1" fmla="*/ 1040693 w 2150507"/>
                <a:gd name="connsiteY1" fmla="*/ 3 h 4466610"/>
                <a:gd name="connsiteX2" fmla="*/ 2150507 w 2150507"/>
                <a:gd name="connsiteY2" fmla="*/ 4074944 h 4466610"/>
                <a:gd name="connsiteX3" fmla="*/ 26129 w 2150507"/>
                <a:gd name="connsiteY3" fmla="*/ 4055894 h 4466610"/>
                <a:gd name="connsiteX0" fmla="*/ 66424 w 2190802"/>
                <a:gd name="connsiteY0" fmla="*/ 4055894 h 4466610"/>
                <a:gd name="connsiteX1" fmla="*/ 1080988 w 2190802"/>
                <a:gd name="connsiteY1" fmla="*/ 3 h 4466610"/>
                <a:gd name="connsiteX2" fmla="*/ 2190802 w 2190802"/>
                <a:gd name="connsiteY2" fmla="*/ 4074944 h 4466610"/>
                <a:gd name="connsiteX3" fmla="*/ 66424 w 2190802"/>
                <a:gd name="connsiteY3" fmla="*/ 4055894 h 4466610"/>
                <a:gd name="connsiteX0" fmla="*/ 76469 w 2200847"/>
                <a:gd name="connsiteY0" fmla="*/ 4055957 h 4466673"/>
                <a:gd name="connsiteX1" fmla="*/ 1091033 w 2200847"/>
                <a:gd name="connsiteY1" fmla="*/ 66 h 4466673"/>
                <a:gd name="connsiteX2" fmla="*/ 2200847 w 2200847"/>
                <a:gd name="connsiteY2" fmla="*/ 4075007 h 4466673"/>
                <a:gd name="connsiteX3" fmla="*/ 76469 w 2200847"/>
                <a:gd name="connsiteY3" fmla="*/ 4055957 h 4466673"/>
                <a:gd name="connsiteX0" fmla="*/ 25639 w 2138745"/>
                <a:gd name="connsiteY0" fmla="*/ 4056070 h 4546165"/>
                <a:gd name="connsiteX1" fmla="*/ 1040203 w 2138745"/>
                <a:gd name="connsiteY1" fmla="*/ 179 h 4546165"/>
                <a:gd name="connsiteX2" fmla="*/ 2138745 w 2138745"/>
                <a:gd name="connsiteY2" fmla="*/ 4227103 h 4546165"/>
                <a:gd name="connsiteX3" fmla="*/ 25639 w 2138745"/>
                <a:gd name="connsiteY3" fmla="*/ 4056070 h 4546165"/>
                <a:gd name="connsiteX0" fmla="*/ 26168 w 2115321"/>
                <a:gd name="connsiteY0" fmla="*/ 3734532 h 4423713"/>
                <a:gd name="connsiteX1" fmla="*/ 1016779 w 2115321"/>
                <a:gd name="connsiteY1" fmla="*/ 1604 h 4423713"/>
                <a:gd name="connsiteX2" fmla="*/ 2115321 w 2115321"/>
                <a:gd name="connsiteY2" fmla="*/ 4228528 h 4423713"/>
                <a:gd name="connsiteX3" fmla="*/ 26168 w 2115321"/>
                <a:gd name="connsiteY3" fmla="*/ 3734532 h 4423713"/>
                <a:gd name="connsiteX0" fmla="*/ 45895 w 2135048"/>
                <a:gd name="connsiteY0" fmla="*/ 3735949 h 4425130"/>
                <a:gd name="connsiteX1" fmla="*/ 1036506 w 2135048"/>
                <a:gd name="connsiteY1" fmla="*/ 3021 h 4425130"/>
                <a:gd name="connsiteX2" fmla="*/ 2135048 w 2135048"/>
                <a:gd name="connsiteY2" fmla="*/ 4229945 h 4425130"/>
                <a:gd name="connsiteX3" fmla="*/ 45895 w 2135048"/>
                <a:gd name="connsiteY3" fmla="*/ 3735949 h 4425130"/>
                <a:gd name="connsiteX0" fmla="*/ 373535 w 2462688"/>
                <a:gd name="connsiteY0" fmla="*/ 3735949 h 4517507"/>
                <a:gd name="connsiteX1" fmla="*/ 1364146 w 2462688"/>
                <a:gd name="connsiteY1" fmla="*/ 3021 h 4517507"/>
                <a:gd name="connsiteX2" fmla="*/ 2462688 w 2462688"/>
                <a:gd name="connsiteY2" fmla="*/ 4229945 h 4517507"/>
                <a:gd name="connsiteX3" fmla="*/ 373535 w 2462688"/>
                <a:gd name="connsiteY3" fmla="*/ 3735949 h 4517507"/>
                <a:gd name="connsiteX0" fmla="*/ 22943 w 2036997"/>
                <a:gd name="connsiteY0" fmla="*/ 3734451 h 4413847"/>
                <a:gd name="connsiteX1" fmla="*/ 1013554 w 2036997"/>
                <a:gd name="connsiteY1" fmla="*/ 1523 h 4413847"/>
                <a:gd name="connsiteX2" fmla="*/ 2036997 w 2036997"/>
                <a:gd name="connsiteY2" fmla="*/ 4215541 h 4413847"/>
                <a:gd name="connsiteX3" fmla="*/ 22943 w 2036997"/>
                <a:gd name="connsiteY3" fmla="*/ 3734451 h 4413847"/>
                <a:gd name="connsiteX0" fmla="*/ 22943 w 2074066"/>
                <a:gd name="connsiteY0" fmla="*/ 3734451 h 4413847"/>
                <a:gd name="connsiteX1" fmla="*/ 1013554 w 2074066"/>
                <a:gd name="connsiteY1" fmla="*/ 1523 h 4413847"/>
                <a:gd name="connsiteX2" fmla="*/ 2036997 w 2074066"/>
                <a:gd name="connsiteY2" fmla="*/ 4215541 h 4413847"/>
                <a:gd name="connsiteX3" fmla="*/ 22943 w 2074066"/>
                <a:gd name="connsiteY3" fmla="*/ 3734451 h 4413847"/>
                <a:gd name="connsiteX0" fmla="*/ 41588 w 2116321"/>
                <a:gd name="connsiteY0" fmla="*/ 3733899 h 4413295"/>
                <a:gd name="connsiteX1" fmla="*/ 1032199 w 2116321"/>
                <a:gd name="connsiteY1" fmla="*/ 971 h 4413295"/>
                <a:gd name="connsiteX2" fmla="*/ 2055642 w 2116321"/>
                <a:gd name="connsiteY2" fmla="*/ 4214989 h 4413295"/>
                <a:gd name="connsiteX3" fmla="*/ 41588 w 2116321"/>
                <a:gd name="connsiteY3" fmla="*/ 3733899 h 4413295"/>
                <a:gd name="connsiteX0" fmla="*/ 22752 w 2083607"/>
                <a:gd name="connsiteY0" fmla="*/ 3790423 h 4430495"/>
                <a:gd name="connsiteX1" fmla="*/ 1023043 w 2083607"/>
                <a:gd name="connsiteY1" fmla="*/ 1171 h 4430495"/>
                <a:gd name="connsiteX2" fmla="*/ 2046486 w 2083607"/>
                <a:gd name="connsiteY2" fmla="*/ 4215189 h 4430495"/>
                <a:gd name="connsiteX3" fmla="*/ 22752 w 2083607"/>
                <a:gd name="connsiteY3" fmla="*/ 3790423 h 4430495"/>
                <a:gd name="connsiteX0" fmla="*/ 42090 w 2127902"/>
                <a:gd name="connsiteY0" fmla="*/ 3789747 h 4429819"/>
                <a:gd name="connsiteX1" fmla="*/ 1042381 w 2127902"/>
                <a:gd name="connsiteY1" fmla="*/ 495 h 4429819"/>
                <a:gd name="connsiteX2" fmla="*/ 2065824 w 2127902"/>
                <a:gd name="connsiteY2" fmla="*/ 4214513 h 4429819"/>
                <a:gd name="connsiteX3" fmla="*/ 42090 w 2127902"/>
                <a:gd name="connsiteY3" fmla="*/ 3789747 h 442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7902" h="4429819">
                  <a:moveTo>
                    <a:pt x="42090" y="3789747"/>
                  </a:moveTo>
                  <a:cubicBezTo>
                    <a:pt x="-128484" y="3087411"/>
                    <a:pt x="222232" y="40013"/>
                    <a:pt x="1042381" y="495"/>
                  </a:cubicBezTo>
                  <a:cubicBezTo>
                    <a:pt x="1862530" y="-39023"/>
                    <a:pt x="2297854" y="2298696"/>
                    <a:pt x="2065824" y="4214513"/>
                  </a:cubicBezTo>
                  <a:cubicBezTo>
                    <a:pt x="1925305" y="4588870"/>
                    <a:pt x="212664" y="4492083"/>
                    <a:pt x="42090" y="378974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rgbClr val="FF0000"/>
                </a:gs>
              </a:gsLst>
              <a:lin ang="10800000" scaled="0"/>
            </a:gra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4">
              <a:extLst>
                <a:ext uri="{FF2B5EF4-FFF2-40B4-BE49-F238E27FC236}">
                  <a16:creationId xmlns:a16="http://schemas.microsoft.com/office/drawing/2014/main" id="{4A9D5090-9E77-4EDE-A782-FF10047812CA}"/>
                </a:ext>
              </a:extLst>
            </p:cNvPr>
            <p:cNvSpPr/>
            <p:nvPr/>
          </p:nvSpPr>
          <p:spPr>
            <a:xfrm rot="254497" flipH="1">
              <a:off x="3954474" y="1129374"/>
              <a:ext cx="2480735" cy="4516450"/>
            </a:xfrm>
            <a:custGeom>
              <a:avLst/>
              <a:gdLst>
                <a:gd name="connsiteX0" fmla="*/ 0 w 1686227"/>
                <a:gd name="connsiteY0" fmla="*/ 2246141 h 4492281"/>
                <a:gd name="connsiteX1" fmla="*/ 843114 w 1686227"/>
                <a:gd name="connsiteY1" fmla="*/ 0 h 4492281"/>
                <a:gd name="connsiteX2" fmla="*/ 1686228 w 1686227"/>
                <a:gd name="connsiteY2" fmla="*/ 2246141 h 4492281"/>
                <a:gd name="connsiteX3" fmla="*/ 843114 w 1686227"/>
                <a:gd name="connsiteY3" fmla="*/ 4492282 h 4492281"/>
                <a:gd name="connsiteX4" fmla="*/ 0 w 1686227"/>
                <a:gd name="connsiteY4" fmla="*/ 2246141 h 4492281"/>
                <a:gd name="connsiteX0" fmla="*/ 0 w 1686228"/>
                <a:gd name="connsiteY0" fmla="*/ 2246141 h 2526908"/>
                <a:gd name="connsiteX1" fmla="*/ 843114 w 1686228"/>
                <a:gd name="connsiteY1" fmla="*/ 0 h 2526908"/>
                <a:gd name="connsiteX2" fmla="*/ 1686228 w 1686228"/>
                <a:gd name="connsiteY2" fmla="*/ 2246141 h 2526908"/>
                <a:gd name="connsiteX3" fmla="*/ 0 w 1686228"/>
                <a:gd name="connsiteY3" fmla="*/ 2246141 h 2526908"/>
                <a:gd name="connsiteX0" fmla="*/ 0 w 1857678"/>
                <a:gd name="connsiteY0" fmla="*/ 4099793 h 4150479"/>
                <a:gd name="connsiteX1" fmla="*/ 1014564 w 1857678"/>
                <a:gd name="connsiteY1" fmla="*/ 43902 h 4150479"/>
                <a:gd name="connsiteX2" fmla="*/ 1857678 w 1857678"/>
                <a:gd name="connsiteY2" fmla="*/ 2290043 h 4150479"/>
                <a:gd name="connsiteX3" fmla="*/ 0 w 1857678"/>
                <a:gd name="connsiteY3" fmla="*/ 4099793 h 4150479"/>
                <a:gd name="connsiteX0" fmla="*/ 26129 w 2150507"/>
                <a:gd name="connsiteY0" fmla="*/ 4055894 h 4466610"/>
                <a:gd name="connsiteX1" fmla="*/ 1040693 w 2150507"/>
                <a:gd name="connsiteY1" fmla="*/ 3 h 4466610"/>
                <a:gd name="connsiteX2" fmla="*/ 2150507 w 2150507"/>
                <a:gd name="connsiteY2" fmla="*/ 4074944 h 4466610"/>
                <a:gd name="connsiteX3" fmla="*/ 26129 w 2150507"/>
                <a:gd name="connsiteY3" fmla="*/ 4055894 h 4466610"/>
                <a:gd name="connsiteX0" fmla="*/ 66424 w 2190802"/>
                <a:gd name="connsiteY0" fmla="*/ 4055894 h 4466610"/>
                <a:gd name="connsiteX1" fmla="*/ 1080988 w 2190802"/>
                <a:gd name="connsiteY1" fmla="*/ 3 h 4466610"/>
                <a:gd name="connsiteX2" fmla="*/ 2190802 w 2190802"/>
                <a:gd name="connsiteY2" fmla="*/ 4074944 h 4466610"/>
                <a:gd name="connsiteX3" fmla="*/ 66424 w 2190802"/>
                <a:gd name="connsiteY3" fmla="*/ 4055894 h 4466610"/>
                <a:gd name="connsiteX0" fmla="*/ 76469 w 2200847"/>
                <a:gd name="connsiteY0" fmla="*/ 4055957 h 4466673"/>
                <a:gd name="connsiteX1" fmla="*/ 1091033 w 2200847"/>
                <a:gd name="connsiteY1" fmla="*/ 66 h 4466673"/>
                <a:gd name="connsiteX2" fmla="*/ 2200847 w 2200847"/>
                <a:gd name="connsiteY2" fmla="*/ 4075007 h 4466673"/>
                <a:gd name="connsiteX3" fmla="*/ 76469 w 2200847"/>
                <a:gd name="connsiteY3" fmla="*/ 4055957 h 4466673"/>
                <a:gd name="connsiteX0" fmla="*/ 25639 w 2138745"/>
                <a:gd name="connsiteY0" fmla="*/ 4056070 h 4546165"/>
                <a:gd name="connsiteX1" fmla="*/ 1040203 w 2138745"/>
                <a:gd name="connsiteY1" fmla="*/ 179 h 4546165"/>
                <a:gd name="connsiteX2" fmla="*/ 2138745 w 2138745"/>
                <a:gd name="connsiteY2" fmla="*/ 4227103 h 4546165"/>
                <a:gd name="connsiteX3" fmla="*/ 25639 w 2138745"/>
                <a:gd name="connsiteY3" fmla="*/ 4056070 h 4546165"/>
                <a:gd name="connsiteX0" fmla="*/ 26168 w 2115321"/>
                <a:gd name="connsiteY0" fmla="*/ 3734532 h 4423713"/>
                <a:gd name="connsiteX1" fmla="*/ 1016779 w 2115321"/>
                <a:gd name="connsiteY1" fmla="*/ 1604 h 4423713"/>
                <a:gd name="connsiteX2" fmla="*/ 2115321 w 2115321"/>
                <a:gd name="connsiteY2" fmla="*/ 4228528 h 4423713"/>
                <a:gd name="connsiteX3" fmla="*/ 26168 w 2115321"/>
                <a:gd name="connsiteY3" fmla="*/ 3734532 h 4423713"/>
                <a:gd name="connsiteX0" fmla="*/ 45895 w 2135048"/>
                <a:gd name="connsiteY0" fmla="*/ 3735949 h 4425130"/>
                <a:gd name="connsiteX1" fmla="*/ 1036506 w 2135048"/>
                <a:gd name="connsiteY1" fmla="*/ 3021 h 4425130"/>
                <a:gd name="connsiteX2" fmla="*/ 2135048 w 2135048"/>
                <a:gd name="connsiteY2" fmla="*/ 4229945 h 4425130"/>
                <a:gd name="connsiteX3" fmla="*/ 45895 w 2135048"/>
                <a:gd name="connsiteY3" fmla="*/ 3735949 h 4425130"/>
                <a:gd name="connsiteX0" fmla="*/ 373535 w 2462688"/>
                <a:gd name="connsiteY0" fmla="*/ 3735949 h 4517507"/>
                <a:gd name="connsiteX1" fmla="*/ 1364146 w 2462688"/>
                <a:gd name="connsiteY1" fmla="*/ 3021 h 4517507"/>
                <a:gd name="connsiteX2" fmla="*/ 2462688 w 2462688"/>
                <a:gd name="connsiteY2" fmla="*/ 4229945 h 4517507"/>
                <a:gd name="connsiteX3" fmla="*/ 373535 w 2462688"/>
                <a:gd name="connsiteY3" fmla="*/ 3735949 h 4517507"/>
                <a:gd name="connsiteX0" fmla="*/ 391582 w 2480735"/>
                <a:gd name="connsiteY0" fmla="*/ 3734892 h 4516450"/>
                <a:gd name="connsiteX1" fmla="*/ 1382193 w 2480735"/>
                <a:gd name="connsiteY1" fmla="*/ 1964 h 4516450"/>
                <a:gd name="connsiteX2" fmla="*/ 2480735 w 2480735"/>
                <a:gd name="connsiteY2" fmla="*/ 4228888 h 4516450"/>
                <a:gd name="connsiteX3" fmla="*/ 391582 w 2480735"/>
                <a:gd name="connsiteY3" fmla="*/ 3734892 h 451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0735" h="4516450">
                  <a:moveTo>
                    <a:pt x="391582" y="3734892"/>
                  </a:moveTo>
                  <a:cubicBezTo>
                    <a:pt x="-588688" y="2703852"/>
                    <a:pt x="471781" y="-84430"/>
                    <a:pt x="1382193" y="1964"/>
                  </a:cubicBezTo>
                  <a:cubicBezTo>
                    <a:pt x="2292605" y="88358"/>
                    <a:pt x="2480735" y="2988379"/>
                    <a:pt x="2480735" y="4228888"/>
                  </a:cubicBezTo>
                  <a:cubicBezTo>
                    <a:pt x="2340216" y="4603245"/>
                    <a:pt x="1371852" y="4765932"/>
                    <a:pt x="391582" y="3734892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29000">
                  <a:srgbClr val="FF0000"/>
                </a:gs>
              </a:gsLst>
              <a:lin ang="11400000" scaled="0"/>
            </a:gra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24">
              <a:extLst>
                <a:ext uri="{FF2B5EF4-FFF2-40B4-BE49-F238E27FC236}">
                  <a16:creationId xmlns:a16="http://schemas.microsoft.com/office/drawing/2014/main" id="{6FBC506D-FE03-4810-ABF8-AE687E0EB1F5}"/>
                </a:ext>
              </a:extLst>
            </p:cNvPr>
            <p:cNvSpPr/>
            <p:nvPr/>
          </p:nvSpPr>
          <p:spPr>
            <a:xfrm>
              <a:off x="4923852" y="1241702"/>
              <a:ext cx="2200847" cy="4466673"/>
            </a:xfrm>
            <a:custGeom>
              <a:avLst/>
              <a:gdLst>
                <a:gd name="connsiteX0" fmla="*/ 0 w 1686227"/>
                <a:gd name="connsiteY0" fmla="*/ 2246141 h 4492281"/>
                <a:gd name="connsiteX1" fmla="*/ 843114 w 1686227"/>
                <a:gd name="connsiteY1" fmla="*/ 0 h 4492281"/>
                <a:gd name="connsiteX2" fmla="*/ 1686228 w 1686227"/>
                <a:gd name="connsiteY2" fmla="*/ 2246141 h 4492281"/>
                <a:gd name="connsiteX3" fmla="*/ 843114 w 1686227"/>
                <a:gd name="connsiteY3" fmla="*/ 4492282 h 4492281"/>
                <a:gd name="connsiteX4" fmla="*/ 0 w 1686227"/>
                <a:gd name="connsiteY4" fmla="*/ 2246141 h 4492281"/>
                <a:gd name="connsiteX0" fmla="*/ 0 w 1686228"/>
                <a:gd name="connsiteY0" fmla="*/ 2246141 h 2526908"/>
                <a:gd name="connsiteX1" fmla="*/ 843114 w 1686228"/>
                <a:gd name="connsiteY1" fmla="*/ 0 h 2526908"/>
                <a:gd name="connsiteX2" fmla="*/ 1686228 w 1686228"/>
                <a:gd name="connsiteY2" fmla="*/ 2246141 h 2526908"/>
                <a:gd name="connsiteX3" fmla="*/ 0 w 1686228"/>
                <a:gd name="connsiteY3" fmla="*/ 2246141 h 2526908"/>
                <a:gd name="connsiteX0" fmla="*/ 0 w 1857678"/>
                <a:gd name="connsiteY0" fmla="*/ 4099793 h 4150479"/>
                <a:gd name="connsiteX1" fmla="*/ 1014564 w 1857678"/>
                <a:gd name="connsiteY1" fmla="*/ 43902 h 4150479"/>
                <a:gd name="connsiteX2" fmla="*/ 1857678 w 1857678"/>
                <a:gd name="connsiteY2" fmla="*/ 2290043 h 4150479"/>
                <a:gd name="connsiteX3" fmla="*/ 0 w 1857678"/>
                <a:gd name="connsiteY3" fmla="*/ 4099793 h 4150479"/>
                <a:gd name="connsiteX0" fmla="*/ 26129 w 2150507"/>
                <a:gd name="connsiteY0" fmla="*/ 4055894 h 4466610"/>
                <a:gd name="connsiteX1" fmla="*/ 1040693 w 2150507"/>
                <a:gd name="connsiteY1" fmla="*/ 3 h 4466610"/>
                <a:gd name="connsiteX2" fmla="*/ 2150507 w 2150507"/>
                <a:gd name="connsiteY2" fmla="*/ 4074944 h 4466610"/>
                <a:gd name="connsiteX3" fmla="*/ 26129 w 2150507"/>
                <a:gd name="connsiteY3" fmla="*/ 4055894 h 4466610"/>
                <a:gd name="connsiteX0" fmla="*/ 66424 w 2190802"/>
                <a:gd name="connsiteY0" fmla="*/ 4055894 h 4466610"/>
                <a:gd name="connsiteX1" fmla="*/ 1080988 w 2190802"/>
                <a:gd name="connsiteY1" fmla="*/ 3 h 4466610"/>
                <a:gd name="connsiteX2" fmla="*/ 2190802 w 2190802"/>
                <a:gd name="connsiteY2" fmla="*/ 4074944 h 4466610"/>
                <a:gd name="connsiteX3" fmla="*/ 66424 w 2190802"/>
                <a:gd name="connsiteY3" fmla="*/ 4055894 h 4466610"/>
                <a:gd name="connsiteX0" fmla="*/ 76469 w 2200847"/>
                <a:gd name="connsiteY0" fmla="*/ 4055957 h 4466673"/>
                <a:gd name="connsiteX1" fmla="*/ 1091033 w 2200847"/>
                <a:gd name="connsiteY1" fmla="*/ 66 h 4466673"/>
                <a:gd name="connsiteX2" fmla="*/ 2200847 w 2200847"/>
                <a:gd name="connsiteY2" fmla="*/ 4075007 h 4466673"/>
                <a:gd name="connsiteX3" fmla="*/ 76469 w 2200847"/>
                <a:gd name="connsiteY3" fmla="*/ 4055957 h 4466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0847" h="4466673">
                  <a:moveTo>
                    <a:pt x="76469" y="4055957"/>
                  </a:moveTo>
                  <a:cubicBezTo>
                    <a:pt x="-108500" y="3376800"/>
                    <a:pt x="-25030" y="15941"/>
                    <a:pt x="1091033" y="66"/>
                  </a:cubicBezTo>
                  <a:cubicBezTo>
                    <a:pt x="2207096" y="-15809"/>
                    <a:pt x="2200847" y="2834498"/>
                    <a:pt x="2200847" y="4075007"/>
                  </a:cubicBezTo>
                  <a:cubicBezTo>
                    <a:pt x="2060328" y="4449364"/>
                    <a:pt x="261438" y="4735114"/>
                    <a:pt x="76469" y="405595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000">
                  <a:srgbClr val="FF0000"/>
                </a:gs>
              </a:gsLst>
              <a:lin ang="16200000" scaled="0"/>
            </a:gra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1-18_20-43-35">
            <a:hlinkClick r:id="" action="ppaction://media"/>
            <a:extLst>
              <a:ext uri="{FF2B5EF4-FFF2-40B4-BE49-F238E27FC236}">
                <a16:creationId xmlns:a16="http://schemas.microsoft.com/office/drawing/2014/main" id="{0DB4149D-C47A-4E88-A859-E81F0FD7F4D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7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74552C0-1543-43B7-AC39-32C628EEB5F4}"/>
              </a:ext>
            </a:extLst>
          </p:cNvPr>
          <p:cNvSpPr txBox="1"/>
          <p:nvPr/>
        </p:nvSpPr>
        <p:spPr>
          <a:xfrm>
            <a:off x="5249834" y="-86975"/>
            <a:ext cx="70921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J</a:t>
            </a:r>
            <a:r>
              <a:rPr lang="en-US" sz="18000" dirty="0">
                <a:solidFill>
                  <a:prstClr val="black"/>
                </a:solidFill>
                <a:latin typeface="Arial Black" panose="020B0A04020102020204" pitchFamily="34" charset="0"/>
              </a:rPr>
              <a:t>ump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7DF636E-F94E-4FAE-B035-BE4F3163D0D9}"/>
              </a:ext>
            </a:extLst>
          </p:cNvPr>
          <p:cNvGrpSpPr/>
          <p:nvPr/>
        </p:nvGrpSpPr>
        <p:grpSpPr>
          <a:xfrm flipH="1">
            <a:off x="543339" y="2011070"/>
            <a:ext cx="5263982" cy="4143168"/>
            <a:chOff x="7455093" y="1935861"/>
            <a:chExt cx="4512140" cy="355140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C0D78BD-0592-4FA9-BCA3-84214517379E}"/>
                </a:ext>
              </a:extLst>
            </p:cNvPr>
            <p:cNvGrpSpPr/>
            <p:nvPr/>
          </p:nvGrpSpPr>
          <p:grpSpPr>
            <a:xfrm rot="681007">
              <a:off x="7455093" y="1935861"/>
              <a:ext cx="4512140" cy="3551409"/>
              <a:chOff x="8202448" y="1477024"/>
              <a:chExt cx="3460572" cy="2723742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6030B33-9402-40BF-9198-CA90229310CA}"/>
                  </a:ext>
                </a:extLst>
              </p:cNvPr>
              <p:cNvGrpSpPr/>
              <p:nvPr/>
            </p:nvGrpSpPr>
            <p:grpSpPr>
              <a:xfrm rot="20816831">
                <a:off x="8202448" y="1477024"/>
                <a:ext cx="3460572" cy="2723742"/>
                <a:chOff x="2325509" y="2368625"/>
                <a:chExt cx="3460572" cy="2723742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3CB86211-87C2-4A1D-91A2-2BFBB21B6826}"/>
                    </a:ext>
                  </a:extLst>
                </p:cNvPr>
                <p:cNvGrpSpPr/>
                <p:nvPr/>
              </p:nvGrpSpPr>
              <p:grpSpPr>
                <a:xfrm rot="1160024">
                  <a:off x="2325509" y="2429407"/>
                  <a:ext cx="3460572" cy="2662960"/>
                  <a:chOff x="933399" y="1892254"/>
                  <a:chExt cx="6919675" cy="5324805"/>
                </a:xfrm>
              </p:grpSpPr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C00F6E98-F3E6-4520-9E4E-D5AD2458DC3E}"/>
                      </a:ext>
                    </a:extLst>
                  </p:cNvPr>
                  <p:cNvSpPr/>
                  <p:nvPr/>
                </p:nvSpPr>
                <p:spPr>
                  <a:xfrm>
                    <a:off x="1468396" y="1892254"/>
                    <a:ext cx="364515" cy="1075331"/>
                  </a:xfrm>
                  <a:custGeom>
                    <a:avLst/>
                    <a:gdLst>
                      <a:gd name="connsiteX0" fmla="*/ 444273 w 1149350"/>
                      <a:gd name="connsiteY0" fmla="*/ 129 h 1075331"/>
                      <a:gd name="connsiteX1" fmla="*/ 574675 w 1149350"/>
                      <a:gd name="connsiteY1" fmla="*/ 14881 h 1075331"/>
                      <a:gd name="connsiteX2" fmla="*/ 1149350 w 1149350"/>
                      <a:gd name="connsiteY2" fmla="*/ 545106 h 1075331"/>
                      <a:gd name="connsiteX3" fmla="*/ 574675 w 1149350"/>
                      <a:gd name="connsiteY3" fmla="*/ 1075331 h 1075331"/>
                      <a:gd name="connsiteX4" fmla="*/ 0 w 1149350"/>
                      <a:gd name="connsiteY4" fmla="*/ 545106 h 1075331"/>
                      <a:gd name="connsiteX5" fmla="*/ 444273 w 1149350"/>
                      <a:gd name="connsiteY5" fmla="*/ 129 h 1075331"/>
                      <a:gd name="connsiteX6" fmla="*/ 535369 w 1149350"/>
                      <a:gd name="connsiteY6" fmla="*/ 169657 h 1075331"/>
                      <a:gd name="connsiteX7" fmla="*/ 231210 w 1149350"/>
                      <a:gd name="connsiteY7" fmla="*/ 542759 h 1075331"/>
                      <a:gd name="connsiteX8" fmla="*/ 624645 w 1149350"/>
                      <a:gd name="connsiteY8" fmla="*/ 905762 h 1075331"/>
                      <a:gd name="connsiteX9" fmla="*/ 1018079 w 1149350"/>
                      <a:gd name="connsiteY9" fmla="*/ 542759 h 1075331"/>
                      <a:gd name="connsiteX10" fmla="*/ 624645 w 1149350"/>
                      <a:gd name="connsiteY10" fmla="*/ 179756 h 1075331"/>
                      <a:gd name="connsiteX11" fmla="*/ 535369 w 1149350"/>
                      <a:gd name="connsiteY11" fmla="*/ 169657 h 1075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49350" h="1075331">
                        <a:moveTo>
                          <a:pt x="444273" y="129"/>
                        </a:moveTo>
                        <a:cubicBezTo>
                          <a:pt x="485156" y="-857"/>
                          <a:pt x="528652" y="3768"/>
                          <a:pt x="574675" y="14881"/>
                        </a:cubicBezTo>
                        <a:cubicBezTo>
                          <a:pt x="942859" y="103781"/>
                          <a:pt x="1149350" y="252271"/>
                          <a:pt x="1149350" y="545106"/>
                        </a:cubicBezTo>
                        <a:cubicBezTo>
                          <a:pt x="1149350" y="837941"/>
                          <a:pt x="892059" y="1075331"/>
                          <a:pt x="574675" y="1075331"/>
                        </a:cubicBezTo>
                        <a:cubicBezTo>
                          <a:pt x="257291" y="1075331"/>
                          <a:pt x="0" y="837941"/>
                          <a:pt x="0" y="545106"/>
                        </a:cubicBezTo>
                        <a:cubicBezTo>
                          <a:pt x="0" y="288875"/>
                          <a:pt x="158095" y="7031"/>
                          <a:pt x="444273" y="129"/>
                        </a:cubicBezTo>
                        <a:close/>
                        <a:moveTo>
                          <a:pt x="535369" y="169657"/>
                        </a:moveTo>
                        <a:cubicBezTo>
                          <a:pt x="339445" y="174381"/>
                          <a:pt x="231210" y="367338"/>
                          <a:pt x="231210" y="542759"/>
                        </a:cubicBezTo>
                        <a:cubicBezTo>
                          <a:pt x="231210" y="743240"/>
                          <a:pt x="407357" y="905762"/>
                          <a:pt x="624645" y="905762"/>
                        </a:cubicBezTo>
                        <a:cubicBezTo>
                          <a:pt x="841932" y="905762"/>
                          <a:pt x="1018079" y="743240"/>
                          <a:pt x="1018079" y="542759"/>
                        </a:cubicBezTo>
                        <a:cubicBezTo>
                          <a:pt x="1018079" y="342278"/>
                          <a:pt x="876711" y="240619"/>
                          <a:pt x="624645" y="179756"/>
                        </a:cubicBezTo>
                        <a:cubicBezTo>
                          <a:pt x="593137" y="172148"/>
                          <a:pt x="563358" y="168982"/>
                          <a:pt x="535369" y="16965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2" name="Rectangle 17">
                    <a:extLst>
                      <a:ext uri="{FF2B5EF4-FFF2-40B4-BE49-F238E27FC236}">
                        <a16:creationId xmlns:a16="http://schemas.microsoft.com/office/drawing/2014/main" id="{85CE552B-7FE5-478B-BE10-F92297F72C60}"/>
                      </a:ext>
                    </a:extLst>
                  </p:cNvPr>
                  <p:cNvSpPr/>
                  <p:nvPr/>
                </p:nvSpPr>
                <p:spPr>
                  <a:xfrm rot="18727295" flipH="1">
                    <a:off x="4913451" y="5118649"/>
                    <a:ext cx="1109964" cy="1606657"/>
                  </a:xfrm>
                  <a:custGeom>
                    <a:avLst/>
                    <a:gdLst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139700 w 139700"/>
                      <a:gd name="connsiteY2" fmla="*/ 205828 h 205828"/>
                      <a:gd name="connsiteX3" fmla="*/ 0 w 139700"/>
                      <a:gd name="connsiteY3" fmla="*/ 205828 h 205828"/>
                      <a:gd name="connsiteX4" fmla="*/ 0 w 139700"/>
                      <a:gd name="connsiteY4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79506"/>
                      <a:gd name="connsiteY0" fmla="*/ 0 h 205828"/>
                      <a:gd name="connsiteX1" fmla="*/ 139700 w 179506"/>
                      <a:gd name="connsiteY1" fmla="*/ 0 h 205828"/>
                      <a:gd name="connsiteX2" fmla="*/ 98425 w 179506"/>
                      <a:gd name="connsiteY2" fmla="*/ 123825 h 205828"/>
                      <a:gd name="connsiteX3" fmla="*/ 139700 w 179506"/>
                      <a:gd name="connsiteY3" fmla="*/ 205828 h 205828"/>
                      <a:gd name="connsiteX4" fmla="*/ 0 w 179506"/>
                      <a:gd name="connsiteY4" fmla="*/ 205828 h 205828"/>
                      <a:gd name="connsiteX5" fmla="*/ 0 w 179506"/>
                      <a:gd name="connsiteY5" fmla="*/ 0 h 205828"/>
                      <a:gd name="connsiteX0" fmla="*/ 0 w 171195"/>
                      <a:gd name="connsiteY0" fmla="*/ 0 h 205828"/>
                      <a:gd name="connsiteX1" fmla="*/ 139700 w 171195"/>
                      <a:gd name="connsiteY1" fmla="*/ 0 h 205828"/>
                      <a:gd name="connsiteX2" fmla="*/ 98425 w 171195"/>
                      <a:gd name="connsiteY2" fmla="*/ 123825 h 205828"/>
                      <a:gd name="connsiteX3" fmla="*/ 139700 w 171195"/>
                      <a:gd name="connsiteY3" fmla="*/ 205828 h 205828"/>
                      <a:gd name="connsiteX4" fmla="*/ 0 w 171195"/>
                      <a:gd name="connsiteY4" fmla="*/ 205828 h 205828"/>
                      <a:gd name="connsiteX5" fmla="*/ 0 w 171195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71593"/>
                      <a:gd name="connsiteY0" fmla="*/ 0 h 205828"/>
                      <a:gd name="connsiteX1" fmla="*/ 139700 w 171593"/>
                      <a:gd name="connsiteY1" fmla="*/ 0 h 205828"/>
                      <a:gd name="connsiteX2" fmla="*/ 98425 w 171593"/>
                      <a:gd name="connsiteY2" fmla="*/ 123825 h 205828"/>
                      <a:gd name="connsiteX3" fmla="*/ 139700 w 171593"/>
                      <a:gd name="connsiteY3" fmla="*/ 205828 h 205828"/>
                      <a:gd name="connsiteX4" fmla="*/ 0 w 171593"/>
                      <a:gd name="connsiteY4" fmla="*/ 205828 h 205828"/>
                      <a:gd name="connsiteX5" fmla="*/ 0 w 171593"/>
                      <a:gd name="connsiteY5" fmla="*/ 0 h 205828"/>
                      <a:gd name="connsiteX0" fmla="*/ 6349 w 177942"/>
                      <a:gd name="connsiteY0" fmla="*/ 0 h 205828"/>
                      <a:gd name="connsiteX1" fmla="*/ 146049 w 177942"/>
                      <a:gd name="connsiteY1" fmla="*/ 0 h 205828"/>
                      <a:gd name="connsiteX2" fmla="*/ 104774 w 177942"/>
                      <a:gd name="connsiteY2" fmla="*/ 123825 h 205828"/>
                      <a:gd name="connsiteX3" fmla="*/ 146049 w 177942"/>
                      <a:gd name="connsiteY3" fmla="*/ 205828 h 205828"/>
                      <a:gd name="connsiteX4" fmla="*/ 6349 w 177942"/>
                      <a:gd name="connsiteY4" fmla="*/ 205828 h 205828"/>
                      <a:gd name="connsiteX5" fmla="*/ 6349 w 177942"/>
                      <a:gd name="connsiteY5" fmla="*/ 0 h 205828"/>
                      <a:gd name="connsiteX0" fmla="*/ 6349 w 177942"/>
                      <a:gd name="connsiteY0" fmla="*/ 19431 h 225259"/>
                      <a:gd name="connsiteX1" fmla="*/ 53799 w 177942"/>
                      <a:gd name="connsiteY1" fmla="*/ 0 h 225259"/>
                      <a:gd name="connsiteX2" fmla="*/ 104774 w 177942"/>
                      <a:gd name="connsiteY2" fmla="*/ 143256 h 225259"/>
                      <a:gd name="connsiteX3" fmla="*/ 146049 w 177942"/>
                      <a:gd name="connsiteY3" fmla="*/ 225259 h 225259"/>
                      <a:gd name="connsiteX4" fmla="*/ 6349 w 177942"/>
                      <a:gd name="connsiteY4" fmla="*/ 225259 h 225259"/>
                      <a:gd name="connsiteX5" fmla="*/ 6349 w 177942"/>
                      <a:gd name="connsiteY5" fmla="*/ 19431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70110 w 241703"/>
                      <a:gd name="connsiteY4" fmla="*/ 225259 h 225259"/>
                      <a:gd name="connsiteX5" fmla="*/ 0 w 241703"/>
                      <a:gd name="connsiteY5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713"/>
                      <a:gd name="connsiteX1" fmla="*/ 117560 w 241703"/>
                      <a:gd name="connsiteY1" fmla="*/ 0 h 225713"/>
                      <a:gd name="connsiteX2" fmla="*/ 168535 w 241703"/>
                      <a:gd name="connsiteY2" fmla="*/ 143256 h 225713"/>
                      <a:gd name="connsiteX3" fmla="*/ 209810 w 241703"/>
                      <a:gd name="connsiteY3" fmla="*/ 225259 h 225713"/>
                      <a:gd name="connsiteX4" fmla="*/ 0 w 241703"/>
                      <a:gd name="connsiteY4" fmla="*/ 7287 h 225713"/>
                      <a:gd name="connsiteX0" fmla="*/ 0 w 241703"/>
                      <a:gd name="connsiteY0" fmla="*/ 17002 h 235428"/>
                      <a:gd name="connsiteX1" fmla="*/ 95420 w 241703"/>
                      <a:gd name="connsiteY1" fmla="*/ 0 h 235428"/>
                      <a:gd name="connsiteX2" fmla="*/ 168535 w 241703"/>
                      <a:gd name="connsiteY2" fmla="*/ 152971 h 235428"/>
                      <a:gd name="connsiteX3" fmla="*/ 209810 w 241703"/>
                      <a:gd name="connsiteY3" fmla="*/ 234974 h 235428"/>
                      <a:gd name="connsiteX4" fmla="*/ 0 w 241703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7095" h="235428">
                        <a:moveTo>
                          <a:pt x="0" y="17002"/>
                        </a:moveTo>
                        <a:cubicBezTo>
                          <a:pt x="46567" y="17002"/>
                          <a:pt x="48853" y="0"/>
                          <a:pt x="95420" y="0"/>
                        </a:cubicBezTo>
                        <a:cubicBezTo>
                          <a:pt x="224887" y="19468"/>
                          <a:pt x="191818" y="118358"/>
                          <a:pt x="168535" y="152971"/>
                        </a:cubicBezTo>
                        <a:cubicBezTo>
                          <a:pt x="287068" y="180305"/>
                          <a:pt x="245737" y="240707"/>
                          <a:pt x="209810" y="234974"/>
                        </a:cubicBezTo>
                        <a:cubicBezTo>
                          <a:pt x="88213" y="244898"/>
                          <a:pt x="69937" y="89659"/>
                          <a:pt x="0" y="1700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3B862806-0F66-4C39-B7E7-973E64F79338}"/>
                      </a:ext>
                    </a:extLst>
                  </p:cNvPr>
                  <p:cNvSpPr/>
                  <p:nvPr/>
                </p:nvSpPr>
                <p:spPr>
                  <a:xfrm rot="19013387">
                    <a:off x="5334045" y="6092597"/>
                    <a:ext cx="684089" cy="658114"/>
                  </a:xfrm>
                  <a:custGeom>
                    <a:avLst/>
                    <a:gdLst>
                      <a:gd name="connsiteX0" fmla="*/ 544806 w 547593"/>
                      <a:gd name="connsiteY0" fmla="*/ 6163 h 658113"/>
                      <a:gd name="connsiteX1" fmla="*/ 547593 w 547593"/>
                      <a:gd name="connsiteY1" fmla="*/ 68313 h 658113"/>
                      <a:gd name="connsiteX2" fmla="*/ 280585 w 547593"/>
                      <a:gd name="connsiteY2" fmla="*/ 630761 h 658113"/>
                      <a:gd name="connsiteX3" fmla="*/ 96881 w 547593"/>
                      <a:gd name="connsiteY3" fmla="*/ 133054 h 658113"/>
                      <a:gd name="connsiteX4" fmla="*/ 137883 w 547593"/>
                      <a:gd name="connsiteY4" fmla="*/ 79265 h 658113"/>
                      <a:gd name="connsiteX5" fmla="*/ 228091 w 547593"/>
                      <a:gd name="connsiteY5" fmla="*/ 39537 h 658113"/>
                      <a:gd name="connsiteX6" fmla="*/ 469458 w 547593"/>
                      <a:gd name="connsiteY6" fmla="*/ 0 h 658113"/>
                      <a:gd name="connsiteX7" fmla="*/ 544806 w 547593"/>
                      <a:gd name="connsiteY7" fmla="*/ 6163 h 65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47593" h="658113">
                        <a:moveTo>
                          <a:pt x="544806" y="6163"/>
                        </a:moveTo>
                        <a:lnTo>
                          <a:pt x="547593" y="68313"/>
                        </a:lnTo>
                        <a:cubicBezTo>
                          <a:pt x="534170" y="358011"/>
                          <a:pt x="348275" y="607061"/>
                          <a:pt x="280585" y="630761"/>
                        </a:cubicBezTo>
                        <a:cubicBezTo>
                          <a:pt x="168731" y="739045"/>
                          <a:pt x="-162511" y="516151"/>
                          <a:pt x="96881" y="133054"/>
                        </a:cubicBezTo>
                        <a:lnTo>
                          <a:pt x="137883" y="79265"/>
                        </a:lnTo>
                        <a:lnTo>
                          <a:pt x="228091" y="39537"/>
                        </a:lnTo>
                        <a:cubicBezTo>
                          <a:pt x="302278" y="14078"/>
                          <a:pt x="383841" y="0"/>
                          <a:pt x="469458" y="0"/>
                        </a:cubicBezTo>
                        <a:lnTo>
                          <a:pt x="544806" y="616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4" name="Rectangle 17">
                    <a:extLst>
                      <a:ext uri="{FF2B5EF4-FFF2-40B4-BE49-F238E27FC236}">
                        <a16:creationId xmlns:a16="http://schemas.microsoft.com/office/drawing/2014/main" id="{8B4CC15D-BEAE-45A8-8E18-4969124A7658}"/>
                      </a:ext>
                    </a:extLst>
                  </p:cNvPr>
                  <p:cNvSpPr/>
                  <p:nvPr/>
                </p:nvSpPr>
                <p:spPr>
                  <a:xfrm rot="20841340" flipH="1">
                    <a:off x="2414781" y="5242860"/>
                    <a:ext cx="1109961" cy="1606662"/>
                  </a:xfrm>
                  <a:custGeom>
                    <a:avLst/>
                    <a:gdLst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139700 w 139700"/>
                      <a:gd name="connsiteY2" fmla="*/ 205828 h 205828"/>
                      <a:gd name="connsiteX3" fmla="*/ 0 w 139700"/>
                      <a:gd name="connsiteY3" fmla="*/ 205828 h 205828"/>
                      <a:gd name="connsiteX4" fmla="*/ 0 w 139700"/>
                      <a:gd name="connsiteY4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79506"/>
                      <a:gd name="connsiteY0" fmla="*/ 0 h 205828"/>
                      <a:gd name="connsiteX1" fmla="*/ 139700 w 179506"/>
                      <a:gd name="connsiteY1" fmla="*/ 0 h 205828"/>
                      <a:gd name="connsiteX2" fmla="*/ 98425 w 179506"/>
                      <a:gd name="connsiteY2" fmla="*/ 123825 h 205828"/>
                      <a:gd name="connsiteX3" fmla="*/ 139700 w 179506"/>
                      <a:gd name="connsiteY3" fmla="*/ 205828 h 205828"/>
                      <a:gd name="connsiteX4" fmla="*/ 0 w 179506"/>
                      <a:gd name="connsiteY4" fmla="*/ 205828 h 205828"/>
                      <a:gd name="connsiteX5" fmla="*/ 0 w 179506"/>
                      <a:gd name="connsiteY5" fmla="*/ 0 h 205828"/>
                      <a:gd name="connsiteX0" fmla="*/ 0 w 171195"/>
                      <a:gd name="connsiteY0" fmla="*/ 0 h 205828"/>
                      <a:gd name="connsiteX1" fmla="*/ 139700 w 171195"/>
                      <a:gd name="connsiteY1" fmla="*/ 0 h 205828"/>
                      <a:gd name="connsiteX2" fmla="*/ 98425 w 171195"/>
                      <a:gd name="connsiteY2" fmla="*/ 123825 h 205828"/>
                      <a:gd name="connsiteX3" fmla="*/ 139700 w 171195"/>
                      <a:gd name="connsiteY3" fmla="*/ 205828 h 205828"/>
                      <a:gd name="connsiteX4" fmla="*/ 0 w 171195"/>
                      <a:gd name="connsiteY4" fmla="*/ 205828 h 205828"/>
                      <a:gd name="connsiteX5" fmla="*/ 0 w 171195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71593"/>
                      <a:gd name="connsiteY0" fmla="*/ 0 h 205828"/>
                      <a:gd name="connsiteX1" fmla="*/ 139700 w 171593"/>
                      <a:gd name="connsiteY1" fmla="*/ 0 h 205828"/>
                      <a:gd name="connsiteX2" fmla="*/ 98425 w 171593"/>
                      <a:gd name="connsiteY2" fmla="*/ 123825 h 205828"/>
                      <a:gd name="connsiteX3" fmla="*/ 139700 w 171593"/>
                      <a:gd name="connsiteY3" fmla="*/ 205828 h 205828"/>
                      <a:gd name="connsiteX4" fmla="*/ 0 w 171593"/>
                      <a:gd name="connsiteY4" fmla="*/ 205828 h 205828"/>
                      <a:gd name="connsiteX5" fmla="*/ 0 w 171593"/>
                      <a:gd name="connsiteY5" fmla="*/ 0 h 205828"/>
                      <a:gd name="connsiteX0" fmla="*/ 6349 w 177942"/>
                      <a:gd name="connsiteY0" fmla="*/ 0 h 205828"/>
                      <a:gd name="connsiteX1" fmla="*/ 146049 w 177942"/>
                      <a:gd name="connsiteY1" fmla="*/ 0 h 205828"/>
                      <a:gd name="connsiteX2" fmla="*/ 104774 w 177942"/>
                      <a:gd name="connsiteY2" fmla="*/ 123825 h 205828"/>
                      <a:gd name="connsiteX3" fmla="*/ 146049 w 177942"/>
                      <a:gd name="connsiteY3" fmla="*/ 205828 h 205828"/>
                      <a:gd name="connsiteX4" fmla="*/ 6349 w 177942"/>
                      <a:gd name="connsiteY4" fmla="*/ 205828 h 205828"/>
                      <a:gd name="connsiteX5" fmla="*/ 6349 w 177942"/>
                      <a:gd name="connsiteY5" fmla="*/ 0 h 205828"/>
                      <a:gd name="connsiteX0" fmla="*/ 6349 w 177942"/>
                      <a:gd name="connsiteY0" fmla="*/ 19431 h 225259"/>
                      <a:gd name="connsiteX1" fmla="*/ 53799 w 177942"/>
                      <a:gd name="connsiteY1" fmla="*/ 0 h 225259"/>
                      <a:gd name="connsiteX2" fmla="*/ 104774 w 177942"/>
                      <a:gd name="connsiteY2" fmla="*/ 143256 h 225259"/>
                      <a:gd name="connsiteX3" fmla="*/ 146049 w 177942"/>
                      <a:gd name="connsiteY3" fmla="*/ 225259 h 225259"/>
                      <a:gd name="connsiteX4" fmla="*/ 6349 w 177942"/>
                      <a:gd name="connsiteY4" fmla="*/ 225259 h 225259"/>
                      <a:gd name="connsiteX5" fmla="*/ 6349 w 177942"/>
                      <a:gd name="connsiteY5" fmla="*/ 19431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70110 w 241703"/>
                      <a:gd name="connsiteY4" fmla="*/ 225259 h 225259"/>
                      <a:gd name="connsiteX5" fmla="*/ 0 w 241703"/>
                      <a:gd name="connsiteY5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713"/>
                      <a:gd name="connsiteX1" fmla="*/ 117560 w 241703"/>
                      <a:gd name="connsiteY1" fmla="*/ 0 h 225713"/>
                      <a:gd name="connsiteX2" fmla="*/ 168535 w 241703"/>
                      <a:gd name="connsiteY2" fmla="*/ 143256 h 225713"/>
                      <a:gd name="connsiteX3" fmla="*/ 209810 w 241703"/>
                      <a:gd name="connsiteY3" fmla="*/ 225259 h 225713"/>
                      <a:gd name="connsiteX4" fmla="*/ 0 w 241703"/>
                      <a:gd name="connsiteY4" fmla="*/ 7287 h 225713"/>
                      <a:gd name="connsiteX0" fmla="*/ 0 w 241703"/>
                      <a:gd name="connsiteY0" fmla="*/ 17002 h 235428"/>
                      <a:gd name="connsiteX1" fmla="*/ 95420 w 241703"/>
                      <a:gd name="connsiteY1" fmla="*/ 0 h 235428"/>
                      <a:gd name="connsiteX2" fmla="*/ 168535 w 241703"/>
                      <a:gd name="connsiteY2" fmla="*/ 152971 h 235428"/>
                      <a:gd name="connsiteX3" fmla="*/ 209810 w 241703"/>
                      <a:gd name="connsiteY3" fmla="*/ 234974 h 235428"/>
                      <a:gd name="connsiteX4" fmla="*/ 0 w 241703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7095" h="235428">
                        <a:moveTo>
                          <a:pt x="0" y="17002"/>
                        </a:moveTo>
                        <a:cubicBezTo>
                          <a:pt x="46567" y="17002"/>
                          <a:pt x="48853" y="0"/>
                          <a:pt x="95420" y="0"/>
                        </a:cubicBezTo>
                        <a:cubicBezTo>
                          <a:pt x="224887" y="19468"/>
                          <a:pt x="191818" y="118358"/>
                          <a:pt x="168535" y="152971"/>
                        </a:cubicBezTo>
                        <a:cubicBezTo>
                          <a:pt x="287068" y="180305"/>
                          <a:pt x="245737" y="240707"/>
                          <a:pt x="209810" y="234974"/>
                        </a:cubicBezTo>
                        <a:cubicBezTo>
                          <a:pt x="88213" y="244898"/>
                          <a:pt x="69937" y="89659"/>
                          <a:pt x="0" y="1700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D8AEAC17-06C1-49E6-8BE4-ACA79824E07F}"/>
                      </a:ext>
                    </a:extLst>
                  </p:cNvPr>
                  <p:cNvSpPr/>
                  <p:nvPr/>
                </p:nvSpPr>
                <p:spPr>
                  <a:xfrm rot="757088">
                    <a:off x="2576561" y="6292600"/>
                    <a:ext cx="585204" cy="658114"/>
                  </a:xfrm>
                  <a:custGeom>
                    <a:avLst/>
                    <a:gdLst>
                      <a:gd name="connsiteX0" fmla="*/ 544806 w 547593"/>
                      <a:gd name="connsiteY0" fmla="*/ 6163 h 658113"/>
                      <a:gd name="connsiteX1" fmla="*/ 547593 w 547593"/>
                      <a:gd name="connsiteY1" fmla="*/ 68313 h 658113"/>
                      <a:gd name="connsiteX2" fmla="*/ 280585 w 547593"/>
                      <a:gd name="connsiteY2" fmla="*/ 630761 h 658113"/>
                      <a:gd name="connsiteX3" fmla="*/ 96881 w 547593"/>
                      <a:gd name="connsiteY3" fmla="*/ 133054 h 658113"/>
                      <a:gd name="connsiteX4" fmla="*/ 137883 w 547593"/>
                      <a:gd name="connsiteY4" fmla="*/ 79265 h 658113"/>
                      <a:gd name="connsiteX5" fmla="*/ 228091 w 547593"/>
                      <a:gd name="connsiteY5" fmla="*/ 39537 h 658113"/>
                      <a:gd name="connsiteX6" fmla="*/ 469458 w 547593"/>
                      <a:gd name="connsiteY6" fmla="*/ 0 h 658113"/>
                      <a:gd name="connsiteX7" fmla="*/ 544806 w 547593"/>
                      <a:gd name="connsiteY7" fmla="*/ 6163 h 65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47593" h="658113">
                        <a:moveTo>
                          <a:pt x="544806" y="6163"/>
                        </a:moveTo>
                        <a:lnTo>
                          <a:pt x="547593" y="68313"/>
                        </a:lnTo>
                        <a:cubicBezTo>
                          <a:pt x="534170" y="358011"/>
                          <a:pt x="348275" y="607061"/>
                          <a:pt x="280585" y="630761"/>
                        </a:cubicBezTo>
                        <a:cubicBezTo>
                          <a:pt x="168731" y="739045"/>
                          <a:pt x="-162511" y="516151"/>
                          <a:pt x="96881" y="133054"/>
                        </a:cubicBezTo>
                        <a:lnTo>
                          <a:pt x="137883" y="79265"/>
                        </a:lnTo>
                        <a:lnTo>
                          <a:pt x="228091" y="39537"/>
                        </a:lnTo>
                        <a:cubicBezTo>
                          <a:pt x="302278" y="14078"/>
                          <a:pt x="383841" y="0"/>
                          <a:pt x="469458" y="0"/>
                        </a:cubicBezTo>
                        <a:lnTo>
                          <a:pt x="544806" y="616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Rectangle 19">
                    <a:extLst>
                      <a:ext uri="{FF2B5EF4-FFF2-40B4-BE49-F238E27FC236}">
                        <a16:creationId xmlns:a16="http://schemas.microsoft.com/office/drawing/2014/main" id="{38E48C15-3932-4464-87D1-CF6FEF4D1D42}"/>
                      </a:ext>
                    </a:extLst>
                  </p:cNvPr>
                  <p:cNvSpPr/>
                  <p:nvPr/>
                </p:nvSpPr>
                <p:spPr>
                  <a:xfrm rot="4293422" flipH="1">
                    <a:off x="5799208" y="3566204"/>
                    <a:ext cx="1399903" cy="2707828"/>
                  </a:xfrm>
                  <a:custGeom>
                    <a:avLst/>
                    <a:gdLst>
                      <a:gd name="connsiteX0" fmla="*/ 0 w 288784"/>
                      <a:gd name="connsiteY0" fmla="*/ 0 h 587722"/>
                      <a:gd name="connsiteX1" fmla="*/ 288784 w 288784"/>
                      <a:gd name="connsiteY1" fmla="*/ 0 h 587722"/>
                      <a:gd name="connsiteX2" fmla="*/ 288784 w 288784"/>
                      <a:gd name="connsiteY2" fmla="*/ 587722 h 587722"/>
                      <a:gd name="connsiteX3" fmla="*/ 0 w 288784"/>
                      <a:gd name="connsiteY3" fmla="*/ 587722 h 587722"/>
                      <a:gd name="connsiteX4" fmla="*/ 0 w 288784"/>
                      <a:gd name="connsiteY4" fmla="*/ 0 h 587722"/>
                      <a:gd name="connsiteX0" fmla="*/ 0 w 288784"/>
                      <a:gd name="connsiteY0" fmla="*/ 0 h 587722"/>
                      <a:gd name="connsiteX1" fmla="*/ 288784 w 288784"/>
                      <a:gd name="connsiteY1" fmla="*/ 0 h 587722"/>
                      <a:gd name="connsiteX2" fmla="*/ 288784 w 288784"/>
                      <a:gd name="connsiteY2" fmla="*/ 587722 h 587722"/>
                      <a:gd name="connsiteX3" fmla="*/ 44450 w 288784"/>
                      <a:gd name="connsiteY3" fmla="*/ 463897 h 587722"/>
                      <a:gd name="connsiteX4" fmla="*/ 0 w 288784"/>
                      <a:gd name="connsiteY4" fmla="*/ 0 h 587722"/>
                      <a:gd name="connsiteX0" fmla="*/ 0 w 288784"/>
                      <a:gd name="connsiteY0" fmla="*/ 0 h 588918"/>
                      <a:gd name="connsiteX1" fmla="*/ 288784 w 288784"/>
                      <a:gd name="connsiteY1" fmla="*/ 0 h 588918"/>
                      <a:gd name="connsiteX2" fmla="*/ 288784 w 288784"/>
                      <a:gd name="connsiteY2" fmla="*/ 587722 h 588918"/>
                      <a:gd name="connsiteX3" fmla="*/ 44450 w 288784"/>
                      <a:gd name="connsiteY3" fmla="*/ 463897 h 588918"/>
                      <a:gd name="connsiteX4" fmla="*/ 0 w 288784"/>
                      <a:gd name="connsiteY4" fmla="*/ 0 h 588918"/>
                      <a:gd name="connsiteX0" fmla="*/ 0 w 288784"/>
                      <a:gd name="connsiteY0" fmla="*/ 0 h 611638"/>
                      <a:gd name="connsiteX1" fmla="*/ 288784 w 288784"/>
                      <a:gd name="connsiteY1" fmla="*/ 0 h 611638"/>
                      <a:gd name="connsiteX2" fmla="*/ 288784 w 288784"/>
                      <a:gd name="connsiteY2" fmla="*/ 587722 h 611638"/>
                      <a:gd name="connsiteX3" fmla="*/ 44450 w 288784"/>
                      <a:gd name="connsiteY3" fmla="*/ 463897 h 611638"/>
                      <a:gd name="connsiteX4" fmla="*/ 0 w 288784"/>
                      <a:gd name="connsiteY4" fmla="*/ 0 h 611638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0 w 288784"/>
                      <a:gd name="connsiteY4" fmla="*/ 0 h 598672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95250 w 288784"/>
                      <a:gd name="connsiteY4" fmla="*/ 88900 h 598672"/>
                      <a:gd name="connsiteX5" fmla="*/ 0 w 288784"/>
                      <a:gd name="connsiteY5" fmla="*/ 0 h 598672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95250 w 288784"/>
                      <a:gd name="connsiteY4" fmla="*/ 88900 h 598672"/>
                      <a:gd name="connsiteX5" fmla="*/ 0 w 288784"/>
                      <a:gd name="connsiteY5" fmla="*/ 0 h 598672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95250 w 288784"/>
                      <a:gd name="connsiteY4" fmla="*/ 88900 h 598672"/>
                      <a:gd name="connsiteX5" fmla="*/ 0 w 288784"/>
                      <a:gd name="connsiteY5" fmla="*/ 0 h 598672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95250 w 288784"/>
                      <a:gd name="connsiteY4" fmla="*/ 88900 h 598672"/>
                      <a:gd name="connsiteX5" fmla="*/ 0 w 288784"/>
                      <a:gd name="connsiteY5" fmla="*/ 0 h 598672"/>
                      <a:gd name="connsiteX0" fmla="*/ 0 w 298309"/>
                      <a:gd name="connsiteY0" fmla="*/ 0 h 608197"/>
                      <a:gd name="connsiteX1" fmla="*/ 298309 w 298309"/>
                      <a:gd name="connsiteY1" fmla="*/ 9525 h 608197"/>
                      <a:gd name="connsiteX2" fmla="*/ 298309 w 298309"/>
                      <a:gd name="connsiteY2" fmla="*/ 597247 h 608197"/>
                      <a:gd name="connsiteX3" fmla="*/ 53975 w 298309"/>
                      <a:gd name="connsiteY3" fmla="*/ 473422 h 608197"/>
                      <a:gd name="connsiteX4" fmla="*/ 104775 w 298309"/>
                      <a:gd name="connsiteY4" fmla="*/ 98425 h 608197"/>
                      <a:gd name="connsiteX5" fmla="*/ 0 w 298309"/>
                      <a:gd name="connsiteY5" fmla="*/ 0 h 608197"/>
                      <a:gd name="connsiteX0" fmla="*/ 86841 w 385150"/>
                      <a:gd name="connsiteY0" fmla="*/ 0 h 608197"/>
                      <a:gd name="connsiteX1" fmla="*/ 385150 w 385150"/>
                      <a:gd name="connsiteY1" fmla="*/ 9525 h 608197"/>
                      <a:gd name="connsiteX2" fmla="*/ 385150 w 385150"/>
                      <a:gd name="connsiteY2" fmla="*/ 597247 h 608197"/>
                      <a:gd name="connsiteX3" fmla="*/ 140816 w 385150"/>
                      <a:gd name="connsiteY3" fmla="*/ 473422 h 608197"/>
                      <a:gd name="connsiteX4" fmla="*/ 191616 w 385150"/>
                      <a:gd name="connsiteY4" fmla="*/ 98425 h 608197"/>
                      <a:gd name="connsiteX5" fmla="*/ 86841 w 385150"/>
                      <a:gd name="connsiteY5" fmla="*/ 0 h 608197"/>
                      <a:gd name="connsiteX0" fmla="*/ 14553 w 312862"/>
                      <a:gd name="connsiteY0" fmla="*/ 0 h 608197"/>
                      <a:gd name="connsiteX1" fmla="*/ 312862 w 312862"/>
                      <a:gd name="connsiteY1" fmla="*/ 9525 h 608197"/>
                      <a:gd name="connsiteX2" fmla="*/ 312862 w 312862"/>
                      <a:gd name="connsiteY2" fmla="*/ 597247 h 608197"/>
                      <a:gd name="connsiteX3" fmla="*/ 68528 w 312862"/>
                      <a:gd name="connsiteY3" fmla="*/ 473422 h 608197"/>
                      <a:gd name="connsiteX4" fmla="*/ 119328 w 312862"/>
                      <a:gd name="connsiteY4" fmla="*/ 98425 h 608197"/>
                      <a:gd name="connsiteX5" fmla="*/ 59004 w 312862"/>
                      <a:gd name="connsiteY5" fmla="*/ 60326 h 608197"/>
                      <a:gd name="connsiteX6" fmla="*/ 14553 w 312862"/>
                      <a:gd name="connsiteY6" fmla="*/ 0 h 608197"/>
                      <a:gd name="connsiteX0" fmla="*/ 34996 w 333305"/>
                      <a:gd name="connsiteY0" fmla="*/ 0 h 608197"/>
                      <a:gd name="connsiteX1" fmla="*/ 333305 w 333305"/>
                      <a:gd name="connsiteY1" fmla="*/ 9525 h 608197"/>
                      <a:gd name="connsiteX2" fmla="*/ 333305 w 333305"/>
                      <a:gd name="connsiteY2" fmla="*/ 597247 h 608197"/>
                      <a:gd name="connsiteX3" fmla="*/ 88971 w 333305"/>
                      <a:gd name="connsiteY3" fmla="*/ 473422 h 608197"/>
                      <a:gd name="connsiteX4" fmla="*/ 139771 w 333305"/>
                      <a:gd name="connsiteY4" fmla="*/ 98425 h 608197"/>
                      <a:gd name="connsiteX5" fmla="*/ 79447 w 333305"/>
                      <a:gd name="connsiteY5" fmla="*/ 60326 h 608197"/>
                      <a:gd name="connsiteX6" fmla="*/ 34996 w 333305"/>
                      <a:gd name="connsiteY6" fmla="*/ 0 h 608197"/>
                      <a:gd name="connsiteX0" fmla="*/ 80411 w 378720"/>
                      <a:gd name="connsiteY0" fmla="*/ 0 h 608197"/>
                      <a:gd name="connsiteX1" fmla="*/ 378720 w 378720"/>
                      <a:gd name="connsiteY1" fmla="*/ 9525 h 608197"/>
                      <a:gd name="connsiteX2" fmla="*/ 378720 w 378720"/>
                      <a:gd name="connsiteY2" fmla="*/ 597247 h 608197"/>
                      <a:gd name="connsiteX3" fmla="*/ 134386 w 378720"/>
                      <a:gd name="connsiteY3" fmla="*/ 473422 h 608197"/>
                      <a:gd name="connsiteX4" fmla="*/ 185186 w 378720"/>
                      <a:gd name="connsiteY4" fmla="*/ 98425 h 608197"/>
                      <a:gd name="connsiteX5" fmla="*/ 124862 w 378720"/>
                      <a:gd name="connsiteY5" fmla="*/ 60326 h 608197"/>
                      <a:gd name="connsiteX6" fmla="*/ 1038 w 378720"/>
                      <a:gd name="connsiteY6" fmla="*/ 136526 h 608197"/>
                      <a:gd name="connsiteX7" fmla="*/ 80411 w 378720"/>
                      <a:gd name="connsiteY7" fmla="*/ 0 h 608197"/>
                      <a:gd name="connsiteX0" fmla="*/ 50900 w 349209"/>
                      <a:gd name="connsiteY0" fmla="*/ 0 h 608197"/>
                      <a:gd name="connsiteX1" fmla="*/ 349209 w 349209"/>
                      <a:gd name="connsiteY1" fmla="*/ 9525 h 608197"/>
                      <a:gd name="connsiteX2" fmla="*/ 349209 w 349209"/>
                      <a:gd name="connsiteY2" fmla="*/ 597247 h 608197"/>
                      <a:gd name="connsiteX3" fmla="*/ 104875 w 349209"/>
                      <a:gd name="connsiteY3" fmla="*/ 473422 h 608197"/>
                      <a:gd name="connsiteX4" fmla="*/ 155675 w 349209"/>
                      <a:gd name="connsiteY4" fmla="*/ 98425 h 608197"/>
                      <a:gd name="connsiteX5" fmla="*/ 95351 w 349209"/>
                      <a:gd name="connsiteY5" fmla="*/ 60326 h 608197"/>
                      <a:gd name="connsiteX6" fmla="*/ 3277 w 349209"/>
                      <a:gd name="connsiteY6" fmla="*/ 146051 h 608197"/>
                      <a:gd name="connsiteX7" fmla="*/ 50900 w 349209"/>
                      <a:gd name="connsiteY7" fmla="*/ 0 h 608197"/>
                      <a:gd name="connsiteX0" fmla="*/ 92866 w 391175"/>
                      <a:gd name="connsiteY0" fmla="*/ 0 h 608197"/>
                      <a:gd name="connsiteX1" fmla="*/ 391175 w 391175"/>
                      <a:gd name="connsiteY1" fmla="*/ 9525 h 608197"/>
                      <a:gd name="connsiteX2" fmla="*/ 391175 w 391175"/>
                      <a:gd name="connsiteY2" fmla="*/ 597247 h 608197"/>
                      <a:gd name="connsiteX3" fmla="*/ 146841 w 391175"/>
                      <a:gd name="connsiteY3" fmla="*/ 473422 h 608197"/>
                      <a:gd name="connsiteX4" fmla="*/ 197641 w 391175"/>
                      <a:gd name="connsiteY4" fmla="*/ 98425 h 608197"/>
                      <a:gd name="connsiteX5" fmla="*/ 137317 w 391175"/>
                      <a:gd name="connsiteY5" fmla="*/ 60326 h 608197"/>
                      <a:gd name="connsiteX6" fmla="*/ 793 w 391175"/>
                      <a:gd name="connsiteY6" fmla="*/ 123826 h 608197"/>
                      <a:gd name="connsiteX7" fmla="*/ 92866 w 391175"/>
                      <a:gd name="connsiteY7" fmla="*/ 0 h 608197"/>
                      <a:gd name="connsiteX0" fmla="*/ 71189 w 369498"/>
                      <a:gd name="connsiteY0" fmla="*/ 0 h 608197"/>
                      <a:gd name="connsiteX1" fmla="*/ 369498 w 369498"/>
                      <a:gd name="connsiteY1" fmla="*/ 9525 h 608197"/>
                      <a:gd name="connsiteX2" fmla="*/ 369498 w 369498"/>
                      <a:gd name="connsiteY2" fmla="*/ 597247 h 608197"/>
                      <a:gd name="connsiteX3" fmla="*/ 125164 w 369498"/>
                      <a:gd name="connsiteY3" fmla="*/ 473422 h 608197"/>
                      <a:gd name="connsiteX4" fmla="*/ 175964 w 369498"/>
                      <a:gd name="connsiteY4" fmla="*/ 98425 h 608197"/>
                      <a:gd name="connsiteX5" fmla="*/ 115640 w 369498"/>
                      <a:gd name="connsiteY5" fmla="*/ 60326 h 608197"/>
                      <a:gd name="connsiteX6" fmla="*/ 1341 w 369498"/>
                      <a:gd name="connsiteY6" fmla="*/ 133351 h 608197"/>
                      <a:gd name="connsiteX7" fmla="*/ 71189 w 369498"/>
                      <a:gd name="connsiteY7" fmla="*/ 0 h 608197"/>
                      <a:gd name="connsiteX0" fmla="*/ 71189 w 369498"/>
                      <a:gd name="connsiteY0" fmla="*/ 0 h 608197"/>
                      <a:gd name="connsiteX1" fmla="*/ 252023 w 369498"/>
                      <a:gd name="connsiteY1" fmla="*/ 107950 h 608197"/>
                      <a:gd name="connsiteX2" fmla="*/ 369498 w 369498"/>
                      <a:gd name="connsiteY2" fmla="*/ 597247 h 608197"/>
                      <a:gd name="connsiteX3" fmla="*/ 125164 w 369498"/>
                      <a:gd name="connsiteY3" fmla="*/ 473422 h 608197"/>
                      <a:gd name="connsiteX4" fmla="*/ 175964 w 369498"/>
                      <a:gd name="connsiteY4" fmla="*/ 98425 h 608197"/>
                      <a:gd name="connsiteX5" fmla="*/ 115640 w 369498"/>
                      <a:gd name="connsiteY5" fmla="*/ 60326 h 608197"/>
                      <a:gd name="connsiteX6" fmla="*/ 1341 w 369498"/>
                      <a:gd name="connsiteY6" fmla="*/ 133351 h 608197"/>
                      <a:gd name="connsiteX7" fmla="*/ 71189 w 369498"/>
                      <a:gd name="connsiteY7" fmla="*/ 0 h 608197"/>
                      <a:gd name="connsiteX0" fmla="*/ 71189 w 369498"/>
                      <a:gd name="connsiteY0" fmla="*/ 8177 h 616374"/>
                      <a:gd name="connsiteX1" fmla="*/ 252023 w 369498"/>
                      <a:gd name="connsiteY1" fmla="*/ 116127 h 616374"/>
                      <a:gd name="connsiteX2" fmla="*/ 369498 w 369498"/>
                      <a:gd name="connsiteY2" fmla="*/ 605424 h 616374"/>
                      <a:gd name="connsiteX3" fmla="*/ 125164 w 369498"/>
                      <a:gd name="connsiteY3" fmla="*/ 481599 h 616374"/>
                      <a:gd name="connsiteX4" fmla="*/ 175964 w 369498"/>
                      <a:gd name="connsiteY4" fmla="*/ 106602 h 616374"/>
                      <a:gd name="connsiteX5" fmla="*/ 115640 w 369498"/>
                      <a:gd name="connsiteY5" fmla="*/ 68503 h 616374"/>
                      <a:gd name="connsiteX6" fmla="*/ 1341 w 369498"/>
                      <a:gd name="connsiteY6" fmla="*/ 141528 h 616374"/>
                      <a:gd name="connsiteX7" fmla="*/ 71189 w 369498"/>
                      <a:gd name="connsiteY7" fmla="*/ 8177 h 616374"/>
                      <a:gd name="connsiteX0" fmla="*/ 71189 w 369498"/>
                      <a:gd name="connsiteY0" fmla="*/ 8177 h 616374"/>
                      <a:gd name="connsiteX1" fmla="*/ 252023 w 369498"/>
                      <a:gd name="connsiteY1" fmla="*/ 116127 h 616374"/>
                      <a:gd name="connsiteX2" fmla="*/ 369498 w 369498"/>
                      <a:gd name="connsiteY2" fmla="*/ 605424 h 616374"/>
                      <a:gd name="connsiteX3" fmla="*/ 125164 w 369498"/>
                      <a:gd name="connsiteY3" fmla="*/ 481599 h 616374"/>
                      <a:gd name="connsiteX4" fmla="*/ 175964 w 369498"/>
                      <a:gd name="connsiteY4" fmla="*/ 106602 h 616374"/>
                      <a:gd name="connsiteX5" fmla="*/ 115640 w 369498"/>
                      <a:gd name="connsiteY5" fmla="*/ 68503 h 616374"/>
                      <a:gd name="connsiteX6" fmla="*/ 1341 w 369498"/>
                      <a:gd name="connsiteY6" fmla="*/ 141528 h 616374"/>
                      <a:gd name="connsiteX7" fmla="*/ 71189 w 369498"/>
                      <a:gd name="connsiteY7" fmla="*/ 8177 h 616374"/>
                      <a:gd name="connsiteX0" fmla="*/ 71189 w 369498"/>
                      <a:gd name="connsiteY0" fmla="*/ 24857 h 633054"/>
                      <a:gd name="connsiteX1" fmla="*/ 252023 w 369498"/>
                      <a:gd name="connsiteY1" fmla="*/ 132807 h 633054"/>
                      <a:gd name="connsiteX2" fmla="*/ 369498 w 369498"/>
                      <a:gd name="connsiteY2" fmla="*/ 622104 h 633054"/>
                      <a:gd name="connsiteX3" fmla="*/ 125164 w 369498"/>
                      <a:gd name="connsiteY3" fmla="*/ 498279 h 633054"/>
                      <a:gd name="connsiteX4" fmla="*/ 175964 w 369498"/>
                      <a:gd name="connsiteY4" fmla="*/ 123282 h 633054"/>
                      <a:gd name="connsiteX5" fmla="*/ 115640 w 369498"/>
                      <a:gd name="connsiteY5" fmla="*/ 85183 h 633054"/>
                      <a:gd name="connsiteX6" fmla="*/ 1341 w 369498"/>
                      <a:gd name="connsiteY6" fmla="*/ 158208 h 633054"/>
                      <a:gd name="connsiteX7" fmla="*/ 71189 w 369498"/>
                      <a:gd name="connsiteY7" fmla="*/ 24857 h 633054"/>
                      <a:gd name="connsiteX0" fmla="*/ 71189 w 369498"/>
                      <a:gd name="connsiteY0" fmla="*/ 17472 h 625669"/>
                      <a:gd name="connsiteX1" fmla="*/ 252023 w 369498"/>
                      <a:gd name="connsiteY1" fmla="*/ 125422 h 625669"/>
                      <a:gd name="connsiteX2" fmla="*/ 369498 w 369498"/>
                      <a:gd name="connsiteY2" fmla="*/ 614719 h 625669"/>
                      <a:gd name="connsiteX3" fmla="*/ 125164 w 369498"/>
                      <a:gd name="connsiteY3" fmla="*/ 490894 h 625669"/>
                      <a:gd name="connsiteX4" fmla="*/ 175964 w 369498"/>
                      <a:gd name="connsiteY4" fmla="*/ 115897 h 625669"/>
                      <a:gd name="connsiteX5" fmla="*/ 115640 w 369498"/>
                      <a:gd name="connsiteY5" fmla="*/ 77798 h 625669"/>
                      <a:gd name="connsiteX6" fmla="*/ 1341 w 369498"/>
                      <a:gd name="connsiteY6" fmla="*/ 150823 h 625669"/>
                      <a:gd name="connsiteX7" fmla="*/ 71189 w 369498"/>
                      <a:gd name="connsiteY7" fmla="*/ 17472 h 625669"/>
                      <a:gd name="connsiteX0" fmla="*/ 71189 w 369498"/>
                      <a:gd name="connsiteY0" fmla="*/ 8473 h 616670"/>
                      <a:gd name="connsiteX1" fmla="*/ 252023 w 369498"/>
                      <a:gd name="connsiteY1" fmla="*/ 116423 h 616670"/>
                      <a:gd name="connsiteX2" fmla="*/ 369498 w 369498"/>
                      <a:gd name="connsiteY2" fmla="*/ 605720 h 616670"/>
                      <a:gd name="connsiteX3" fmla="*/ 125164 w 369498"/>
                      <a:gd name="connsiteY3" fmla="*/ 481895 h 616670"/>
                      <a:gd name="connsiteX4" fmla="*/ 175964 w 369498"/>
                      <a:gd name="connsiteY4" fmla="*/ 106898 h 616670"/>
                      <a:gd name="connsiteX5" fmla="*/ 115640 w 369498"/>
                      <a:gd name="connsiteY5" fmla="*/ 68799 h 616670"/>
                      <a:gd name="connsiteX6" fmla="*/ 1341 w 369498"/>
                      <a:gd name="connsiteY6" fmla="*/ 141824 h 616670"/>
                      <a:gd name="connsiteX7" fmla="*/ 71189 w 369498"/>
                      <a:gd name="connsiteY7" fmla="*/ 8473 h 616670"/>
                      <a:gd name="connsiteX0" fmla="*/ 71189 w 369498"/>
                      <a:gd name="connsiteY0" fmla="*/ 5389 h 613586"/>
                      <a:gd name="connsiteX1" fmla="*/ 252023 w 369498"/>
                      <a:gd name="connsiteY1" fmla="*/ 113339 h 613586"/>
                      <a:gd name="connsiteX2" fmla="*/ 369498 w 369498"/>
                      <a:gd name="connsiteY2" fmla="*/ 602636 h 613586"/>
                      <a:gd name="connsiteX3" fmla="*/ 125164 w 369498"/>
                      <a:gd name="connsiteY3" fmla="*/ 478811 h 613586"/>
                      <a:gd name="connsiteX4" fmla="*/ 175964 w 369498"/>
                      <a:gd name="connsiteY4" fmla="*/ 103814 h 613586"/>
                      <a:gd name="connsiteX5" fmla="*/ 115640 w 369498"/>
                      <a:gd name="connsiteY5" fmla="*/ 65715 h 613586"/>
                      <a:gd name="connsiteX6" fmla="*/ 1341 w 369498"/>
                      <a:gd name="connsiteY6" fmla="*/ 138740 h 613586"/>
                      <a:gd name="connsiteX7" fmla="*/ 71189 w 369498"/>
                      <a:gd name="connsiteY7" fmla="*/ 5389 h 613586"/>
                      <a:gd name="connsiteX0" fmla="*/ 71189 w 369498"/>
                      <a:gd name="connsiteY0" fmla="*/ 5389 h 613586"/>
                      <a:gd name="connsiteX1" fmla="*/ 252023 w 369498"/>
                      <a:gd name="connsiteY1" fmla="*/ 113339 h 613586"/>
                      <a:gd name="connsiteX2" fmla="*/ 369498 w 369498"/>
                      <a:gd name="connsiteY2" fmla="*/ 602636 h 613586"/>
                      <a:gd name="connsiteX3" fmla="*/ 125164 w 369498"/>
                      <a:gd name="connsiteY3" fmla="*/ 478811 h 613586"/>
                      <a:gd name="connsiteX4" fmla="*/ 175964 w 369498"/>
                      <a:gd name="connsiteY4" fmla="*/ 103814 h 613586"/>
                      <a:gd name="connsiteX5" fmla="*/ 115640 w 369498"/>
                      <a:gd name="connsiteY5" fmla="*/ 65715 h 613586"/>
                      <a:gd name="connsiteX6" fmla="*/ 1341 w 369498"/>
                      <a:gd name="connsiteY6" fmla="*/ 138740 h 613586"/>
                      <a:gd name="connsiteX7" fmla="*/ 71189 w 369498"/>
                      <a:gd name="connsiteY7" fmla="*/ 5389 h 613586"/>
                      <a:gd name="connsiteX0" fmla="*/ 71189 w 369498"/>
                      <a:gd name="connsiteY0" fmla="*/ 5389 h 613586"/>
                      <a:gd name="connsiteX1" fmla="*/ 252023 w 369498"/>
                      <a:gd name="connsiteY1" fmla="*/ 113339 h 613586"/>
                      <a:gd name="connsiteX2" fmla="*/ 369498 w 369498"/>
                      <a:gd name="connsiteY2" fmla="*/ 602636 h 613586"/>
                      <a:gd name="connsiteX3" fmla="*/ 125164 w 369498"/>
                      <a:gd name="connsiteY3" fmla="*/ 478811 h 613586"/>
                      <a:gd name="connsiteX4" fmla="*/ 175964 w 369498"/>
                      <a:gd name="connsiteY4" fmla="*/ 103814 h 613586"/>
                      <a:gd name="connsiteX5" fmla="*/ 115640 w 369498"/>
                      <a:gd name="connsiteY5" fmla="*/ 65715 h 613586"/>
                      <a:gd name="connsiteX6" fmla="*/ 1341 w 369498"/>
                      <a:gd name="connsiteY6" fmla="*/ 138740 h 613586"/>
                      <a:gd name="connsiteX7" fmla="*/ 71189 w 369498"/>
                      <a:gd name="connsiteY7" fmla="*/ 5389 h 613586"/>
                      <a:gd name="connsiteX0" fmla="*/ 71189 w 398073"/>
                      <a:gd name="connsiteY0" fmla="*/ 5389 h 613586"/>
                      <a:gd name="connsiteX1" fmla="*/ 252023 w 398073"/>
                      <a:gd name="connsiteY1" fmla="*/ 113339 h 613586"/>
                      <a:gd name="connsiteX2" fmla="*/ 398073 w 398073"/>
                      <a:gd name="connsiteY2" fmla="*/ 602636 h 613586"/>
                      <a:gd name="connsiteX3" fmla="*/ 125164 w 398073"/>
                      <a:gd name="connsiteY3" fmla="*/ 478811 h 613586"/>
                      <a:gd name="connsiteX4" fmla="*/ 175964 w 398073"/>
                      <a:gd name="connsiteY4" fmla="*/ 103814 h 613586"/>
                      <a:gd name="connsiteX5" fmla="*/ 115640 w 398073"/>
                      <a:gd name="connsiteY5" fmla="*/ 65715 h 613586"/>
                      <a:gd name="connsiteX6" fmla="*/ 1341 w 398073"/>
                      <a:gd name="connsiteY6" fmla="*/ 138740 h 613586"/>
                      <a:gd name="connsiteX7" fmla="*/ 71189 w 398073"/>
                      <a:gd name="connsiteY7" fmla="*/ 5389 h 613586"/>
                      <a:gd name="connsiteX0" fmla="*/ 71189 w 398073"/>
                      <a:gd name="connsiteY0" fmla="*/ 5389 h 613586"/>
                      <a:gd name="connsiteX1" fmla="*/ 252023 w 398073"/>
                      <a:gd name="connsiteY1" fmla="*/ 113339 h 613586"/>
                      <a:gd name="connsiteX2" fmla="*/ 398073 w 398073"/>
                      <a:gd name="connsiteY2" fmla="*/ 602636 h 613586"/>
                      <a:gd name="connsiteX3" fmla="*/ 125164 w 398073"/>
                      <a:gd name="connsiteY3" fmla="*/ 478811 h 613586"/>
                      <a:gd name="connsiteX4" fmla="*/ 175964 w 398073"/>
                      <a:gd name="connsiteY4" fmla="*/ 103814 h 613586"/>
                      <a:gd name="connsiteX5" fmla="*/ 99765 w 398073"/>
                      <a:gd name="connsiteY5" fmla="*/ 65715 h 613586"/>
                      <a:gd name="connsiteX6" fmla="*/ 1341 w 398073"/>
                      <a:gd name="connsiteY6" fmla="*/ 138740 h 613586"/>
                      <a:gd name="connsiteX7" fmla="*/ 71189 w 398073"/>
                      <a:gd name="connsiteY7" fmla="*/ 5389 h 613586"/>
                      <a:gd name="connsiteX0" fmla="*/ 71189 w 398073"/>
                      <a:gd name="connsiteY0" fmla="*/ 5389 h 613586"/>
                      <a:gd name="connsiteX1" fmla="*/ 252023 w 398073"/>
                      <a:gd name="connsiteY1" fmla="*/ 113339 h 613586"/>
                      <a:gd name="connsiteX2" fmla="*/ 398073 w 398073"/>
                      <a:gd name="connsiteY2" fmla="*/ 602636 h 613586"/>
                      <a:gd name="connsiteX3" fmla="*/ 125164 w 398073"/>
                      <a:gd name="connsiteY3" fmla="*/ 478811 h 613586"/>
                      <a:gd name="connsiteX4" fmla="*/ 175964 w 398073"/>
                      <a:gd name="connsiteY4" fmla="*/ 103814 h 613586"/>
                      <a:gd name="connsiteX5" fmla="*/ 99765 w 398073"/>
                      <a:gd name="connsiteY5" fmla="*/ 65715 h 613586"/>
                      <a:gd name="connsiteX6" fmla="*/ 1341 w 398073"/>
                      <a:gd name="connsiteY6" fmla="*/ 138740 h 613586"/>
                      <a:gd name="connsiteX7" fmla="*/ 71189 w 398073"/>
                      <a:gd name="connsiteY7" fmla="*/ 5389 h 613586"/>
                      <a:gd name="connsiteX0" fmla="*/ 77321 w 404205"/>
                      <a:gd name="connsiteY0" fmla="*/ 5389 h 613586"/>
                      <a:gd name="connsiteX1" fmla="*/ 258155 w 404205"/>
                      <a:gd name="connsiteY1" fmla="*/ 113339 h 613586"/>
                      <a:gd name="connsiteX2" fmla="*/ 404205 w 404205"/>
                      <a:gd name="connsiteY2" fmla="*/ 602636 h 613586"/>
                      <a:gd name="connsiteX3" fmla="*/ 131296 w 404205"/>
                      <a:gd name="connsiteY3" fmla="*/ 478811 h 613586"/>
                      <a:gd name="connsiteX4" fmla="*/ 182096 w 404205"/>
                      <a:gd name="connsiteY4" fmla="*/ 103814 h 613586"/>
                      <a:gd name="connsiteX5" fmla="*/ 105897 w 404205"/>
                      <a:gd name="connsiteY5" fmla="*/ 65715 h 613586"/>
                      <a:gd name="connsiteX6" fmla="*/ 1123 w 404205"/>
                      <a:gd name="connsiteY6" fmla="*/ 138740 h 613586"/>
                      <a:gd name="connsiteX7" fmla="*/ 77321 w 404205"/>
                      <a:gd name="connsiteY7" fmla="*/ 5389 h 613586"/>
                      <a:gd name="connsiteX0" fmla="*/ 77321 w 404205"/>
                      <a:gd name="connsiteY0" fmla="*/ 5389 h 613586"/>
                      <a:gd name="connsiteX1" fmla="*/ 258155 w 404205"/>
                      <a:gd name="connsiteY1" fmla="*/ 113339 h 613586"/>
                      <a:gd name="connsiteX2" fmla="*/ 404205 w 404205"/>
                      <a:gd name="connsiteY2" fmla="*/ 602636 h 613586"/>
                      <a:gd name="connsiteX3" fmla="*/ 131296 w 404205"/>
                      <a:gd name="connsiteY3" fmla="*/ 478811 h 613586"/>
                      <a:gd name="connsiteX4" fmla="*/ 182096 w 404205"/>
                      <a:gd name="connsiteY4" fmla="*/ 103814 h 613586"/>
                      <a:gd name="connsiteX5" fmla="*/ 105897 w 404205"/>
                      <a:gd name="connsiteY5" fmla="*/ 65715 h 613586"/>
                      <a:gd name="connsiteX6" fmla="*/ 1123 w 404205"/>
                      <a:gd name="connsiteY6" fmla="*/ 138740 h 613586"/>
                      <a:gd name="connsiteX7" fmla="*/ 77321 w 404205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14884 h 623081"/>
                      <a:gd name="connsiteX1" fmla="*/ 264346 w 410396"/>
                      <a:gd name="connsiteY1" fmla="*/ 122834 h 623081"/>
                      <a:gd name="connsiteX2" fmla="*/ 410396 w 410396"/>
                      <a:gd name="connsiteY2" fmla="*/ 612131 h 623081"/>
                      <a:gd name="connsiteX3" fmla="*/ 137487 w 410396"/>
                      <a:gd name="connsiteY3" fmla="*/ 488306 h 623081"/>
                      <a:gd name="connsiteX4" fmla="*/ 188287 w 410396"/>
                      <a:gd name="connsiteY4" fmla="*/ 113309 h 623081"/>
                      <a:gd name="connsiteX5" fmla="*/ 112088 w 410396"/>
                      <a:gd name="connsiteY5" fmla="*/ 75210 h 623081"/>
                      <a:gd name="connsiteX6" fmla="*/ 964 w 410396"/>
                      <a:gd name="connsiteY6" fmla="*/ 141885 h 623081"/>
                      <a:gd name="connsiteX7" fmla="*/ 83512 w 410396"/>
                      <a:gd name="connsiteY7" fmla="*/ 14884 h 623081"/>
                      <a:gd name="connsiteX0" fmla="*/ 83512 w 410396"/>
                      <a:gd name="connsiteY0" fmla="*/ 6729 h 614926"/>
                      <a:gd name="connsiteX1" fmla="*/ 264346 w 410396"/>
                      <a:gd name="connsiteY1" fmla="*/ 114679 h 614926"/>
                      <a:gd name="connsiteX2" fmla="*/ 410396 w 410396"/>
                      <a:gd name="connsiteY2" fmla="*/ 603976 h 614926"/>
                      <a:gd name="connsiteX3" fmla="*/ 137487 w 410396"/>
                      <a:gd name="connsiteY3" fmla="*/ 480151 h 614926"/>
                      <a:gd name="connsiteX4" fmla="*/ 188287 w 410396"/>
                      <a:gd name="connsiteY4" fmla="*/ 105154 h 614926"/>
                      <a:gd name="connsiteX5" fmla="*/ 112088 w 410396"/>
                      <a:gd name="connsiteY5" fmla="*/ 67055 h 614926"/>
                      <a:gd name="connsiteX6" fmla="*/ 964 w 410396"/>
                      <a:gd name="connsiteY6" fmla="*/ 133730 h 614926"/>
                      <a:gd name="connsiteX7" fmla="*/ 83512 w 410396"/>
                      <a:gd name="connsiteY7" fmla="*/ 6729 h 614926"/>
                      <a:gd name="connsiteX0" fmla="*/ 83512 w 410396"/>
                      <a:gd name="connsiteY0" fmla="*/ 12830 h 621027"/>
                      <a:gd name="connsiteX1" fmla="*/ 264346 w 410396"/>
                      <a:gd name="connsiteY1" fmla="*/ 120780 h 621027"/>
                      <a:gd name="connsiteX2" fmla="*/ 410396 w 410396"/>
                      <a:gd name="connsiteY2" fmla="*/ 610077 h 621027"/>
                      <a:gd name="connsiteX3" fmla="*/ 137487 w 410396"/>
                      <a:gd name="connsiteY3" fmla="*/ 486252 h 621027"/>
                      <a:gd name="connsiteX4" fmla="*/ 188287 w 410396"/>
                      <a:gd name="connsiteY4" fmla="*/ 111255 h 621027"/>
                      <a:gd name="connsiteX5" fmla="*/ 112088 w 410396"/>
                      <a:gd name="connsiteY5" fmla="*/ 73156 h 621027"/>
                      <a:gd name="connsiteX6" fmla="*/ 964 w 410396"/>
                      <a:gd name="connsiteY6" fmla="*/ 139831 h 621027"/>
                      <a:gd name="connsiteX7" fmla="*/ 83512 w 410396"/>
                      <a:gd name="connsiteY7" fmla="*/ 12830 h 621027"/>
                      <a:gd name="connsiteX0" fmla="*/ 90523 w 410263"/>
                      <a:gd name="connsiteY0" fmla="*/ 9680 h 627402"/>
                      <a:gd name="connsiteX1" fmla="*/ 264213 w 410263"/>
                      <a:gd name="connsiteY1" fmla="*/ 127155 h 627402"/>
                      <a:gd name="connsiteX2" fmla="*/ 410263 w 410263"/>
                      <a:gd name="connsiteY2" fmla="*/ 616452 h 627402"/>
                      <a:gd name="connsiteX3" fmla="*/ 137354 w 410263"/>
                      <a:gd name="connsiteY3" fmla="*/ 492627 h 627402"/>
                      <a:gd name="connsiteX4" fmla="*/ 188154 w 410263"/>
                      <a:gd name="connsiteY4" fmla="*/ 117630 h 627402"/>
                      <a:gd name="connsiteX5" fmla="*/ 111955 w 410263"/>
                      <a:gd name="connsiteY5" fmla="*/ 79531 h 627402"/>
                      <a:gd name="connsiteX6" fmla="*/ 831 w 410263"/>
                      <a:gd name="connsiteY6" fmla="*/ 146206 h 627402"/>
                      <a:gd name="connsiteX7" fmla="*/ 90523 w 410263"/>
                      <a:gd name="connsiteY7" fmla="*/ 9680 h 627402"/>
                      <a:gd name="connsiteX0" fmla="*/ 92867 w 410226"/>
                      <a:gd name="connsiteY0" fmla="*/ 8307 h 630792"/>
                      <a:gd name="connsiteX1" fmla="*/ 264176 w 410226"/>
                      <a:gd name="connsiteY1" fmla="*/ 130545 h 630792"/>
                      <a:gd name="connsiteX2" fmla="*/ 410226 w 410226"/>
                      <a:gd name="connsiteY2" fmla="*/ 619842 h 630792"/>
                      <a:gd name="connsiteX3" fmla="*/ 137317 w 410226"/>
                      <a:gd name="connsiteY3" fmla="*/ 496017 h 630792"/>
                      <a:gd name="connsiteX4" fmla="*/ 188117 w 410226"/>
                      <a:gd name="connsiteY4" fmla="*/ 121020 h 630792"/>
                      <a:gd name="connsiteX5" fmla="*/ 111918 w 410226"/>
                      <a:gd name="connsiteY5" fmla="*/ 82921 h 630792"/>
                      <a:gd name="connsiteX6" fmla="*/ 794 w 410226"/>
                      <a:gd name="connsiteY6" fmla="*/ 149596 h 630792"/>
                      <a:gd name="connsiteX7" fmla="*/ 92867 w 410226"/>
                      <a:gd name="connsiteY7" fmla="*/ 8307 h 630792"/>
                      <a:gd name="connsiteX0" fmla="*/ 92867 w 410226"/>
                      <a:gd name="connsiteY0" fmla="*/ 908 h 623393"/>
                      <a:gd name="connsiteX1" fmla="*/ 264176 w 410226"/>
                      <a:gd name="connsiteY1" fmla="*/ 123146 h 623393"/>
                      <a:gd name="connsiteX2" fmla="*/ 410226 w 410226"/>
                      <a:gd name="connsiteY2" fmla="*/ 612443 h 623393"/>
                      <a:gd name="connsiteX3" fmla="*/ 137317 w 410226"/>
                      <a:gd name="connsiteY3" fmla="*/ 488618 h 623393"/>
                      <a:gd name="connsiteX4" fmla="*/ 188117 w 410226"/>
                      <a:gd name="connsiteY4" fmla="*/ 113621 h 623393"/>
                      <a:gd name="connsiteX5" fmla="*/ 111918 w 410226"/>
                      <a:gd name="connsiteY5" fmla="*/ 75522 h 623393"/>
                      <a:gd name="connsiteX6" fmla="*/ 794 w 410226"/>
                      <a:gd name="connsiteY6" fmla="*/ 142197 h 623393"/>
                      <a:gd name="connsiteX7" fmla="*/ 92867 w 410226"/>
                      <a:gd name="connsiteY7" fmla="*/ 908 h 623393"/>
                      <a:gd name="connsiteX0" fmla="*/ 0 w 409432"/>
                      <a:gd name="connsiteY0" fmla="*/ 66722 h 547918"/>
                      <a:gd name="connsiteX1" fmla="*/ 263382 w 409432"/>
                      <a:gd name="connsiteY1" fmla="*/ 47671 h 547918"/>
                      <a:gd name="connsiteX2" fmla="*/ 409432 w 409432"/>
                      <a:gd name="connsiteY2" fmla="*/ 536968 h 547918"/>
                      <a:gd name="connsiteX3" fmla="*/ 136523 w 409432"/>
                      <a:gd name="connsiteY3" fmla="*/ 413143 h 547918"/>
                      <a:gd name="connsiteX4" fmla="*/ 187323 w 409432"/>
                      <a:gd name="connsiteY4" fmla="*/ 38146 h 547918"/>
                      <a:gd name="connsiteX5" fmla="*/ 111124 w 409432"/>
                      <a:gd name="connsiteY5" fmla="*/ 47 h 547918"/>
                      <a:gd name="connsiteX6" fmla="*/ 0 w 409432"/>
                      <a:gd name="connsiteY6" fmla="*/ 66722 h 547918"/>
                      <a:gd name="connsiteX0" fmla="*/ 0 w 409432"/>
                      <a:gd name="connsiteY0" fmla="*/ 115434 h 596630"/>
                      <a:gd name="connsiteX1" fmla="*/ 99813 w 409432"/>
                      <a:gd name="connsiteY1" fmla="*/ 378 h 596630"/>
                      <a:gd name="connsiteX2" fmla="*/ 263382 w 409432"/>
                      <a:gd name="connsiteY2" fmla="*/ 96383 h 596630"/>
                      <a:gd name="connsiteX3" fmla="*/ 409432 w 409432"/>
                      <a:gd name="connsiteY3" fmla="*/ 585680 h 596630"/>
                      <a:gd name="connsiteX4" fmla="*/ 136523 w 409432"/>
                      <a:gd name="connsiteY4" fmla="*/ 461855 h 596630"/>
                      <a:gd name="connsiteX5" fmla="*/ 187323 w 409432"/>
                      <a:gd name="connsiteY5" fmla="*/ 86858 h 596630"/>
                      <a:gd name="connsiteX6" fmla="*/ 111124 w 409432"/>
                      <a:gd name="connsiteY6" fmla="*/ 48759 h 596630"/>
                      <a:gd name="connsiteX7" fmla="*/ 0 w 409432"/>
                      <a:gd name="connsiteY7" fmla="*/ 115434 h 596630"/>
                      <a:gd name="connsiteX0" fmla="*/ 0 w 409432"/>
                      <a:gd name="connsiteY0" fmla="*/ 131937 h 613133"/>
                      <a:gd name="connsiteX1" fmla="*/ 114101 w 409432"/>
                      <a:gd name="connsiteY1" fmla="*/ 212 h 613133"/>
                      <a:gd name="connsiteX2" fmla="*/ 263382 w 409432"/>
                      <a:gd name="connsiteY2" fmla="*/ 112886 h 613133"/>
                      <a:gd name="connsiteX3" fmla="*/ 409432 w 409432"/>
                      <a:gd name="connsiteY3" fmla="*/ 602183 h 613133"/>
                      <a:gd name="connsiteX4" fmla="*/ 136523 w 409432"/>
                      <a:gd name="connsiteY4" fmla="*/ 478358 h 613133"/>
                      <a:gd name="connsiteX5" fmla="*/ 187323 w 409432"/>
                      <a:gd name="connsiteY5" fmla="*/ 103361 h 613133"/>
                      <a:gd name="connsiteX6" fmla="*/ 111124 w 409432"/>
                      <a:gd name="connsiteY6" fmla="*/ 65262 h 613133"/>
                      <a:gd name="connsiteX7" fmla="*/ 0 w 409432"/>
                      <a:gd name="connsiteY7" fmla="*/ 131937 h 613133"/>
                      <a:gd name="connsiteX0" fmla="*/ 5761 w 415193"/>
                      <a:gd name="connsiteY0" fmla="*/ 131937 h 613133"/>
                      <a:gd name="connsiteX1" fmla="*/ 119862 w 415193"/>
                      <a:gd name="connsiteY1" fmla="*/ 212 h 613133"/>
                      <a:gd name="connsiteX2" fmla="*/ 269143 w 415193"/>
                      <a:gd name="connsiteY2" fmla="*/ 112886 h 613133"/>
                      <a:gd name="connsiteX3" fmla="*/ 415193 w 415193"/>
                      <a:gd name="connsiteY3" fmla="*/ 602183 h 613133"/>
                      <a:gd name="connsiteX4" fmla="*/ 142284 w 415193"/>
                      <a:gd name="connsiteY4" fmla="*/ 478358 h 613133"/>
                      <a:gd name="connsiteX5" fmla="*/ 193084 w 415193"/>
                      <a:gd name="connsiteY5" fmla="*/ 103361 h 613133"/>
                      <a:gd name="connsiteX6" fmla="*/ 116885 w 415193"/>
                      <a:gd name="connsiteY6" fmla="*/ 65262 h 613133"/>
                      <a:gd name="connsiteX7" fmla="*/ 5761 w 415193"/>
                      <a:gd name="connsiteY7" fmla="*/ 131937 h 613133"/>
                      <a:gd name="connsiteX0" fmla="*/ 5761 w 415193"/>
                      <a:gd name="connsiteY0" fmla="*/ 131937 h 613133"/>
                      <a:gd name="connsiteX1" fmla="*/ 119862 w 415193"/>
                      <a:gd name="connsiteY1" fmla="*/ 212 h 613133"/>
                      <a:gd name="connsiteX2" fmla="*/ 269143 w 415193"/>
                      <a:gd name="connsiteY2" fmla="*/ 112886 h 613133"/>
                      <a:gd name="connsiteX3" fmla="*/ 415193 w 415193"/>
                      <a:gd name="connsiteY3" fmla="*/ 602183 h 613133"/>
                      <a:gd name="connsiteX4" fmla="*/ 142284 w 415193"/>
                      <a:gd name="connsiteY4" fmla="*/ 478358 h 613133"/>
                      <a:gd name="connsiteX5" fmla="*/ 193084 w 415193"/>
                      <a:gd name="connsiteY5" fmla="*/ 103361 h 613133"/>
                      <a:gd name="connsiteX6" fmla="*/ 147841 w 415193"/>
                      <a:gd name="connsiteY6" fmla="*/ 65262 h 613133"/>
                      <a:gd name="connsiteX7" fmla="*/ 5761 w 415193"/>
                      <a:gd name="connsiteY7" fmla="*/ 131937 h 613133"/>
                      <a:gd name="connsiteX0" fmla="*/ 1220 w 410652"/>
                      <a:gd name="connsiteY0" fmla="*/ 131937 h 613133"/>
                      <a:gd name="connsiteX1" fmla="*/ 115321 w 410652"/>
                      <a:gd name="connsiteY1" fmla="*/ 212 h 613133"/>
                      <a:gd name="connsiteX2" fmla="*/ 264602 w 410652"/>
                      <a:gd name="connsiteY2" fmla="*/ 112886 h 613133"/>
                      <a:gd name="connsiteX3" fmla="*/ 410652 w 410652"/>
                      <a:gd name="connsiteY3" fmla="*/ 602183 h 613133"/>
                      <a:gd name="connsiteX4" fmla="*/ 137743 w 410652"/>
                      <a:gd name="connsiteY4" fmla="*/ 478358 h 613133"/>
                      <a:gd name="connsiteX5" fmla="*/ 188543 w 410652"/>
                      <a:gd name="connsiteY5" fmla="*/ 103361 h 613133"/>
                      <a:gd name="connsiteX6" fmla="*/ 1220 w 410652"/>
                      <a:gd name="connsiteY6" fmla="*/ 131937 h 613133"/>
                      <a:gd name="connsiteX0" fmla="*/ 1220 w 410652"/>
                      <a:gd name="connsiteY0" fmla="*/ 131937 h 613133"/>
                      <a:gd name="connsiteX1" fmla="*/ 115321 w 410652"/>
                      <a:gd name="connsiteY1" fmla="*/ 212 h 613133"/>
                      <a:gd name="connsiteX2" fmla="*/ 264602 w 410652"/>
                      <a:gd name="connsiteY2" fmla="*/ 112886 h 613133"/>
                      <a:gd name="connsiteX3" fmla="*/ 410652 w 410652"/>
                      <a:gd name="connsiteY3" fmla="*/ 602183 h 613133"/>
                      <a:gd name="connsiteX4" fmla="*/ 137743 w 410652"/>
                      <a:gd name="connsiteY4" fmla="*/ 478358 h 613133"/>
                      <a:gd name="connsiteX5" fmla="*/ 188543 w 410652"/>
                      <a:gd name="connsiteY5" fmla="*/ 103361 h 613133"/>
                      <a:gd name="connsiteX6" fmla="*/ 127227 w 410652"/>
                      <a:gd name="connsiteY6" fmla="*/ 64507 h 613133"/>
                      <a:gd name="connsiteX7" fmla="*/ 1220 w 410652"/>
                      <a:gd name="connsiteY7" fmla="*/ 131937 h 613133"/>
                      <a:gd name="connsiteX0" fmla="*/ 1252 w 408303"/>
                      <a:gd name="connsiteY0" fmla="*/ 129556 h 613133"/>
                      <a:gd name="connsiteX1" fmla="*/ 112972 w 408303"/>
                      <a:gd name="connsiteY1" fmla="*/ 212 h 613133"/>
                      <a:gd name="connsiteX2" fmla="*/ 262253 w 408303"/>
                      <a:gd name="connsiteY2" fmla="*/ 112886 h 613133"/>
                      <a:gd name="connsiteX3" fmla="*/ 408303 w 408303"/>
                      <a:gd name="connsiteY3" fmla="*/ 602183 h 613133"/>
                      <a:gd name="connsiteX4" fmla="*/ 135394 w 408303"/>
                      <a:gd name="connsiteY4" fmla="*/ 478358 h 613133"/>
                      <a:gd name="connsiteX5" fmla="*/ 186194 w 408303"/>
                      <a:gd name="connsiteY5" fmla="*/ 103361 h 613133"/>
                      <a:gd name="connsiteX6" fmla="*/ 124878 w 408303"/>
                      <a:gd name="connsiteY6" fmla="*/ 64507 h 613133"/>
                      <a:gd name="connsiteX7" fmla="*/ 1252 w 408303"/>
                      <a:gd name="connsiteY7" fmla="*/ 129556 h 613133"/>
                      <a:gd name="connsiteX0" fmla="*/ 1252 w 408303"/>
                      <a:gd name="connsiteY0" fmla="*/ 129556 h 613133"/>
                      <a:gd name="connsiteX1" fmla="*/ 112972 w 408303"/>
                      <a:gd name="connsiteY1" fmla="*/ 212 h 613133"/>
                      <a:gd name="connsiteX2" fmla="*/ 262253 w 408303"/>
                      <a:gd name="connsiteY2" fmla="*/ 112886 h 613133"/>
                      <a:gd name="connsiteX3" fmla="*/ 408303 w 408303"/>
                      <a:gd name="connsiteY3" fmla="*/ 602183 h 613133"/>
                      <a:gd name="connsiteX4" fmla="*/ 135394 w 408303"/>
                      <a:gd name="connsiteY4" fmla="*/ 478358 h 613133"/>
                      <a:gd name="connsiteX5" fmla="*/ 186194 w 408303"/>
                      <a:gd name="connsiteY5" fmla="*/ 103361 h 613133"/>
                      <a:gd name="connsiteX6" fmla="*/ 124878 w 408303"/>
                      <a:gd name="connsiteY6" fmla="*/ 64507 h 613133"/>
                      <a:gd name="connsiteX7" fmla="*/ 1252 w 408303"/>
                      <a:gd name="connsiteY7" fmla="*/ 129556 h 613133"/>
                      <a:gd name="connsiteX0" fmla="*/ 1252 w 408303"/>
                      <a:gd name="connsiteY0" fmla="*/ 129556 h 613133"/>
                      <a:gd name="connsiteX1" fmla="*/ 112972 w 408303"/>
                      <a:gd name="connsiteY1" fmla="*/ 212 h 613133"/>
                      <a:gd name="connsiteX2" fmla="*/ 262253 w 408303"/>
                      <a:gd name="connsiteY2" fmla="*/ 112886 h 613133"/>
                      <a:gd name="connsiteX3" fmla="*/ 408303 w 408303"/>
                      <a:gd name="connsiteY3" fmla="*/ 602183 h 613133"/>
                      <a:gd name="connsiteX4" fmla="*/ 135394 w 408303"/>
                      <a:gd name="connsiteY4" fmla="*/ 478358 h 613133"/>
                      <a:gd name="connsiteX5" fmla="*/ 186194 w 408303"/>
                      <a:gd name="connsiteY5" fmla="*/ 103361 h 613133"/>
                      <a:gd name="connsiteX6" fmla="*/ 124878 w 408303"/>
                      <a:gd name="connsiteY6" fmla="*/ 64507 h 613133"/>
                      <a:gd name="connsiteX7" fmla="*/ 1252 w 408303"/>
                      <a:gd name="connsiteY7" fmla="*/ 129556 h 613133"/>
                      <a:gd name="connsiteX0" fmla="*/ 1252 w 408303"/>
                      <a:gd name="connsiteY0" fmla="*/ 129556 h 613133"/>
                      <a:gd name="connsiteX1" fmla="*/ 112972 w 408303"/>
                      <a:gd name="connsiteY1" fmla="*/ 212 h 613133"/>
                      <a:gd name="connsiteX2" fmla="*/ 262253 w 408303"/>
                      <a:gd name="connsiteY2" fmla="*/ 112886 h 613133"/>
                      <a:gd name="connsiteX3" fmla="*/ 408303 w 408303"/>
                      <a:gd name="connsiteY3" fmla="*/ 602183 h 613133"/>
                      <a:gd name="connsiteX4" fmla="*/ 135394 w 408303"/>
                      <a:gd name="connsiteY4" fmla="*/ 478358 h 613133"/>
                      <a:gd name="connsiteX5" fmla="*/ 186194 w 408303"/>
                      <a:gd name="connsiteY5" fmla="*/ 103361 h 613133"/>
                      <a:gd name="connsiteX6" fmla="*/ 124878 w 408303"/>
                      <a:gd name="connsiteY6" fmla="*/ 64507 h 613133"/>
                      <a:gd name="connsiteX7" fmla="*/ 1252 w 408303"/>
                      <a:gd name="connsiteY7" fmla="*/ 129556 h 613133"/>
                      <a:gd name="connsiteX0" fmla="*/ 1252 w 408303"/>
                      <a:gd name="connsiteY0" fmla="*/ 130996 h 614573"/>
                      <a:gd name="connsiteX1" fmla="*/ 112972 w 408303"/>
                      <a:gd name="connsiteY1" fmla="*/ 1652 h 614573"/>
                      <a:gd name="connsiteX2" fmla="*/ 262253 w 408303"/>
                      <a:gd name="connsiteY2" fmla="*/ 114326 h 614573"/>
                      <a:gd name="connsiteX3" fmla="*/ 408303 w 408303"/>
                      <a:gd name="connsiteY3" fmla="*/ 603623 h 614573"/>
                      <a:gd name="connsiteX4" fmla="*/ 135394 w 408303"/>
                      <a:gd name="connsiteY4" fmla="*/ 479798 h 614573"/>
                      <a:gd name="connsiteX5" fmla="*/ 186194 w 408303"/>
                      <a:gd name="connsiteY5" fmla="*/ 104801 h 614573"/>
                      <a:gd name="connsiteX6" fmla="*/ 124878 w 408303"/>
                      <a:gd name="connsiteY6" fmla="*/ 65947 h 614573"/>
                      <a:gd name="connsiteX7" fmla="*/ 1252 w 408303"/>
                      <a:gd name="connsiteY7" fmla="*/ 130996 h 614573"/>
                      <a:gd name="connsiteX0" fmla="*/ 1252 w 408303"/>
                      <a:gd name="connsiteY0" fmla="*/ 130996 h 614573"/>
                      <a:gd name="connsiteX1" fmla="*/ 112972 w 408303"/>
                      <a:gd name="connsiteY1" fmla="*/ 1652 h 614573"/>
                      <a:gd name="connsiteX2" fmla="*/ 262253 w 408303"/>
                      <a:gd name="connsiteY2" fmla="*/ 114326 h 614573"/>
                      <a:gd name="connsiteX3" fmla="*/ 408303 w 408303"/>
                      <a:gd name="connsiteY3" fmla="*/ 603623 h 614573"/>
                      <a:gd name="connsiteX4" fmla="*/ 135394 w 408303"/>
                      <a:gd name="connsiteY4" fmla="*/ 479798 h 614573"/>
                      <a:gd name="connsiteX5" fmla="*/ 186194 w 408303"/>
                      <a:gd name="connsiteY5" fmla="*/ 104801 h 614573"/>
                      <a:gd name="connsiteX6" fmla="*/ 124878 w 408303"/>
                      <a:gd name="connsiteY6" fmla="*/ 65947 h 614573"/>
                      <a:gd name="connsiteX7" fmla="*/ 1252 w 408303"/>
                      <a:gd name="connsiteY7" fmla="*/ 130996 h 614573"/>
                      <a:gd name="connsiteX0" fmla="*/ 21749 w 305174"/>
                      <a:gd name="connsiteY0" fmla="*/ 65947 h 614573"/>
                      <a:gd name="connsiteX1" fmla="*/ 9843 w 305174"/>
                      <a:gd name="connsiteY1" fmla="*/ 1652 h 614573"/>
                      <a:gd name="connsiteX2" fmla="*/ 159124 w 305174"/>
                      <a:gd name="connsiteY2" fmla="*/ 114326 h 614573"/>
                      <a:gd name="connsiteX3" fmla="*/ 305174 w 305174"/>
                      <a:gd name="connsiteY3" fmla="*/ 603623 h 614573"/>
                      <a:gd name="connsiteX4" fmla="*/ 32265 w 305174"/>
                      <a:gd name="connsiteY4" fmla="*/ 479798 h 614573"/>
                      <a:gd name="connsiteX5" fmla="*/ 83065 w 305174"/>
                      <a:gd name="connsiteY5" fmla="*/ 104801 h 614573"/>
                      <a:gd name="connsiteX6" fmla="*/ 21749 w 305174"/>
                      <a:gd name="connsiteY6" fmla="*/ 65947 h 614573"/>
                      <a:gd name="connsiteX0" fmla="*/ 32547 w 315972"/>
                      <a:gd name="connsiteY0" fmla="*/ 94491 h 643117"/>
                      <a:gd name="connsiteX1" fmla="*/ 20641 w 315972"/>
                      <a:gd name="connsiteY1" fmla="*/ 30196 h 643117"/>
                      <a:gd name="connsiteX2" fmla="*/ 315972 w 315972"/>
                      <a:gd name="connsiteY2" fmla="*/ 632167 h 643117"/>
                      <a:gd name="connsiteX3" fmla="*/ 43063 w 315972"/>
                      <a:gd name="connsiteY3" fmla="*/ 508342 h 643117"/>
                      <a:gd name="connsiteX4" fmla="*/ 93863 w 315972"/>
                      <a:gd name="connsiteY4" fmla="*/ 133345 h 643117"/>
                      <a:gd name="connsiteX5" fmla="*/ 32547 w 315972"/>
                      <a:gd name="connsiteY5" fmla="*/ 94491 h 643117"/>
                      <a:gd name="connsiteX0" fmla="*/ 55391 w 338816"/>
                      <a:gd name="connsiteY0" fmla="*/ 68873 h 617499"/>
                      <a:gd name="connsiteX1" fmla="*/ 43485 w 338816"/>
                      <a:gd name="connsiteY1" fmla="*/ 4578 h 617499"/>
                      <a:gd name="connsiteX2" fmla="*/ 338816 w 338816"/>
                      <a:gd name="connsiteY2" fmla="*/ 606549 h 617499"/>
                      <a:gd name="connsiteX3" fmla="*/ 65907 w 338816"/>
                      <a:gd name="connsiteY3" fmla="*/ 482724 h 617499"/>
                      <a:gd name="connsiteX4" fmla="*/ 116707 w 338816"/>
                      <a:gd name="connsiteY4" fmla="*/ 107727 h 617499"/>
                      <a:gd name="connsiteX5" fmla="*/ 55391 w 338816"/>
                      <a:gd name="connsiteY5" fmla="*/ 68873 h 617499"/>
                      <a:gd name="connsiteX0" fmla="*/ 55391 w 338816"/>
                      <a:gd name="connsiteY0" fmla="*/ 68873 h 610338"/>
                      <a:gd name="connsiteX1" fmla="*/ 43485 w 338816"/>
                      <a:gd name="connsiteY1" fmla="*/ 4578 h 610338"/>
                      <a:gd name="connsiteX2" fmla="*/ 338816 w 338816"/>
                      <a:gd name="connsiteY2" fmla="*/ 606549 h 610338"/>
                      <a:gd name="connsiteX3" fmla="*/ 126205 w 338816"/>
                      <a:gd name="connsiteY3" fmla="*/ 431013 h 610338"/>
                      <a:gd name="connsiteX4" fmla="*/ 116707 w 338816"/>
                      <a:gd name="connsiteY4" fmla="*/ 107727 h 610338"/>
                      <a:gd name="connsiteX5" fmla="*/ 55391 w 338816"/>
                      <a:gd name="connsiteY5" fmla="*/ 68873 h 610338"/>
                      <a:gd name="connsiteX0" fmla="*/ 55503 w 338928"/>
                      <a:gd name="connsiteY0" fmla="*/ 68536 h 610001"/>
                      <a:gd name="connsiteX1" fmla="*/ 43597 w 338928"/>
                      <a:gd name="connsiteY1" fmla="*/ 4241 h 610001"/>
                      <a:gd name="connsiteX2" fmla="*/ 338928 w 338928"/>
                      <a:gd name="connsiteY2" fmla="*/ 606212 h 610001"/>
                      <a:gd name="connsiteX3" fmla="*/ 126317 w 338928"/>
                      <a:gd name="connsiteY3" fmla="*/ 430676 h 610001"/>
                      <a:gd name="connsiteX4" fmla="*/ 116819 w 338928"/>
                      <a:gd name="connsiteY4" fmla="*/ 107390 h 610001"/>
                      <a:gd name="connsiteX5" fmla="*/ 55503 w 338928"/>
                      <a:gd name="connsiteY5" fmla="*/ 68536 h 610001"/>
                      <a:gd name="connsiteX0" fmla="*/ 55719 w 339144"/>
                      <a:gd name="connsiteY0" fmla="*/ 67847 h 609312"/>
                      <a:gd name="connsiteX1" fmla="*/ 43813 w 339144"/>
                      <a:gd name="connsiteY1" fmla="*/ 3552 h 609312"/>
                      <a:gd name="connsiteX2" fmla="*/ 339144 w 339144"/>
                      <a:gd name="connsiteY2" fmla="*/ 605523 h 609312"/>
                      <a:gd name="connsiteX3" fmla="*/ 126533 w 339144"/>
                      <a:gd name="connsiteY3" fmla="*/ 429987 h 609312"/>
                      <a:gd name="connsiteX4" fmla="*/ 117035 w 339144"/>
                      <a:gd name="connsiteY4" fmla="*/ 106701 h 609312"/>
                      <a:gd name="connsiteX5" fmla="*/ 55719 w 339144"/>
                      <a:gd name="connsiteY5" fmla="*/ 67847 h 609312"/>
                      <a:gd name="connsiteX0" fmla="*/ 55719 w 339714"/>
                      <a:gd name="connsiteY0" fmla="*/ 67847 h 606028"/>
                      <a:gd name="connsiteX1" fmla="*/ 43813 w 339714"/>
                      <a:gd name="connsiteY1" fmla="*/ 3552 h 606028"/>
                      <a:gd name="connsiteX2" fmla="*/ 339144 w 339714"/>
                      <a:gd name="connsiteY2" fmla="*/ 605523 h 606028"/>
                      <a:gd name="connsiteX3" fmla="*/ 117035 w 339714"/>
                      <a:gd name="connsiteY3" fmla="*/ 106701 h 606028"/>
                      <a:gd name="connsiteX4" fmla="*/ 55719 w 339714"/>
                      <a:gd name="connsiteY4" fmla="*/ 67847 h 606028"/>
                      <a:gd name="connsiteX0" fmla="*/ 84596 w 307281"/>
                      <a:gd name="connsiteY0" fmla="*/ 136611 h 635951"/>
                      <a:gd name="connsiteX1" fmla="*/ 11374 w 307281"/>
                      <a:gd name="connsiteY1" fmla="*/ 33462 h 635951"/>
                      <a:gd name="connsiteX2" fmla="*/ 306705 w 307281"/>
                      <a:gd name="connsiteY2" fmla="*/ 635433 h 635951"/>
                      <a:gd name="connsiteX3" fmla="*/ 84596 w 307281"/>
                      <a:gd name="connsiteY3" fmla="*/ 136611 h 635951"/>
                      <a:gd name="connsiteX0" fmla="*/ 180378 w 298327"/>
                      <a:gd name="connsiteY0" fmla="*/ 142898 h 633777"/>
                      <a:gd name="connsiteX1" fmla="*/ 1742 w 298327"/>
                      <a:gd name="connsiteY1" fmla="*/ 31278 h 633777"/>
                      <a:gd name="connsiteX2" fmla="*/ 297073 w 298327"/>
                      <a:gd name="connsiteY2" fmla="*/ 633249 h 633777"/>
                      <a:gd name="connsiteX3" fmla="*/ 180378 w 298327"/>
                      <a:gd name="connsiteY3" fmla="*/ 142898 h 633777"/>
                      <a:gd name="connsiteX0" fmla="*/ 191405 w 309354"/>
                      <a:gd name="connsiteY0" fmla="*/ 131369 h 622248"/>
                      <a:gd name="connsiteX1" fmla="*/ 12769 w 309354"/>
                      <a:gd name="connsiteY1" fmla="*/ 19749 h 622248"/>
                      <a:gd name="connsiteX2" fmla="*/ 308100 w 309354"/>
                      <a:gd name="connsiteY2" fmla="*/ 621720 h 622248"/>
                      <a:gd name="connsiteX3" fmla="*/ 191405 w 309354"/>
                      <a:gd name="connsiteY3" fmla="*/ 131369 h 622248"/>
                      <a:gd name="connsiteX0" fmla="*/ 191405 w 318612"/>
                      <a:gd name="connsiteY0" fmla="*/ 131369 h 621949"/>
                      <a:gd name="connsiteX1" fmla="*/ 12769 w 318612"/>
                      <a:gd name="connsiteY1" fmla="*/ 19749 h 621949"/>
                      <a:gd name="connsiteX2" fmla="*/ 308100 w 318612"/>
                      <a:gd name="connsiteY2" fmla="*/ 621720 h 621949"/>
                      <a:gd name="connsiteX3" fmla="*/ 191405 w 318612"/>
                      <a:gd name="connsiteY3" fmla="*/ 131369 h 621949"/>
                      <a:gd name="connsiteX0" fmla="*/ 191405 w 318612"/>
                      <a:gd name="connsiteY0" fmla="*/ 131369 h 621949"/>
                      <a:gd name="connsiteX1" fmla="*/ 12769 w 318612"/>
                      <a:gd name="connsiteY1" fmla="*/ 19749 h 621949"/>
                      <a:gd name="connsiteX2" fmla="*/ 308100 w 318612"/>
                      <a:gd name="connsiteY2" fmla="*/ 621720 h 621949"/>
                      <a:gd name="connsiteX3" fmla="*/ 191405 w 318612"/>
                      <a:gd name="connsiteY3" fmla="*/ 131369 h 621949"/>
                      <a:gd name="connsiteX0" fmla="*/ 191405 w 318612"/>
                      <a:gd name="connsiteY0" fmla="*/ 131369 h 621949"/>
                      <a:gd name="connsiteX1" fmla="*/ 12769 w 318612"/>
                      <a:gd name="connsiteY1" fmla="*/ 19749 h 621949"/>
                      <a:gd name="connsiteX2" fmla="*/ 308100 w 318612"/>
                      <a:gd name="connsiteY2" fmla="*/ 621720 h 621949"/>
                      <a:gd name="connsiteX3" fmla="*/ 191405 w 318612"/>
                      <a:gd name="connsiteY3" fmla="*/ 131369 h 621949"/>
                      <a:gd name="connsiteX0" fmla="*/ 180040 w 307247"/>
                      <a:gd name="connsiteY0" fmla="*/ 111773 h 602353"/>
                      <a:gd name="connsiteX1" fmla="*/ 1404 w 307247"/>
                      <a:gd name="connsiteY1" fmla="*/ 153 h 602353"/>
                      <a:gd name="connsiteX2" fmla="*/ 107384 w 307247"/>
                      <a:gd name="connsiteY2" fmla="*/ 122684 h 602353"/>
                      <a:gd name="connsiteX3" fmla="*/ 296735 w 307247"/>
                      <a:gd name="connsiteY3" fmla="*/ 602124 h 602353"/>
                      <a:gd name="connsiteX4" fmla="*/ 180040 w 307247"/>
                      <a:gd name="connsiteY4" fmla="*/ 111773 h 602353"/>
                      <a:gd name="connsiteX0" fmla="*/ 215857 w 311640"/>
                      <a:gd name="connsiteY0" fmla="*/ 103830 h 602806"/>
                      <a:gd name="connsiteX1" fmla="*/ 2704 w 311640"/>
                      <a:gd name="connsiteY1" fmla="*/ 611 h 602806"/>
                      <a:gd name="connsiteX2" fmla="*/ 108684 w 311640"/>
                      <a:gd name="connsiteY2" fmla="*/ 123142 h 602806"/>
                      <a:gd name="connsiteX3" fmla="*/ 298035 w 311640"/>
                      <a:gd name="connsiteY3" fmla="*/ 602582 h 602806"/>
                      <a:gd name="connsiteX4" fmla="*/ 215857 w 311640"/>
                      <a:gd name="connsiteY4" fmla="*/ 103830 h 602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1640" h="602806">
                        <a:moveTo>
                          <a:pt x="215857" y="103830"/>
                        </a:moveTo>
                        <a:cubicBezTo>
                          <a:pt x="166635" y="3502"/>
                          <a:pt x="20566" y="-2608"/>
                          <a:pt x="2704" y="611"/>
                        </a:cubicBezTo>
                        <a:cubicBezTo>
                          <a:pt x="-15158" y="3830"/>
                          <a:pt x="59462" y="22814"/>
                          <a:pt x="108684" y="123142"/>
                        </a:cubicBezTo>
                        <a:cubicBezTo>
                          <a:pt x="157906" y="223470"/>
                          <a:pt x="279613" y="601024"/>
                          <a:pt x="298035" y="602582"/>
                        </a:cubicBezTo>
                        <a:cubicBezTo>
                          <a:pt x="343335" y="613763"/>
                          <a:pt x="265079" y="204158"/>
                          <a:pt x="215857" y="103830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7" name="Oval 200">
                    <a:extLst>
                      <a:ext uri="{FF2B5EF4-FFF2-40B4-BE49-F238E27FC236}">
                        <a16:creationId xmlns:a16="http://schemas.microsoft.com/office/drawing/2014/main" id="{BE246B8B-5F36-45EB-9E7D-7A50CBC44178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3033538" y="3235779"/>
                    <a:ext cx="2250705" cy="4363322"/>
                  </a:xfrm>
                  <a:custGeom>
                    <a:avLst/>
                    <a:gdLst>
                      <a:gd name="connsiteX0" fmla="*/ 0 w 1888292"/>
                      <a:gd name="connsiteY0" fmla="*/ 2205111 h 4410222"/>
                      <a:gd name="connsiteX1" fmla="*/ 944146 w 1888292"/>
                      <a:gd name="connsiteY1" fmla="*/ 0 h 4410222"/>
                      <a:gd name="connsiteX2" fmla="*/ 1888292 w 1888292"/>
                      <a:gd name="connsiteY2" fmla="*/ 2205111 h 4410222"/>
                      <a:gd name="connsiteX3" fmla="*/ 944146 w 1888292"/>
                      <a:gd name="connsiteY3" fmla="*/ 4410222 h 4410222"/>
                      <a:gd name="connsiteX4" fmla="*/ 0 w 1888292"/>
                      <a:gd name="connsiteY4" fmla="*/ 2205111 h 4410222"/>
                      <a:gd name="connsiteX0" fmla="*/ 4571 w 1897434"/>
                      <a:gd name="connsiteY0" fmla="*/ 2205111 h 4443405"/>
                      <a:gd name="connsiteX1" fmla="*/ 948717 w 1897434"/>
                      <a:gd name="connsiteY1" fmla="*/ 0 h 4443405"/>
                      <a:gd name="connsiteX2" fmla="*/ 1892863 w 1897434"/>
                      <a:gd name="connsiteY2" fmla="*/ 2205111 h 4443405"/>
                      <a:gd name="connsiteX3" fmla="*/ 948717 w 1897434"/>
                      <a:gd name="connsiteY3" fmla="*/ 4410222 h 4443405"/>
                      <a:gd name="connsiteX4" fmla="*/ 4571 w 1897434"/>
                      <a:gd name="connsiteY4" fmla="*/ 2205111 h 4443405"/>
                      <a:gd name="connsiteX0" fmla="*/ 203150 w 2096013"/>
                      <a:gd name="connsiteY0" fmla="*/ 2205111 h 4443405"/>
                      <a:gd name="connsiteX1" fmla="*/ 1147296 w 2096013"/>
                      <a:gd name="connsiteY1" fmla="*/ 0 h 4443405"/>
                      <a:gd name="connsiteX2" fmla="*/ 2091442 w 2096013"/>
                      <a:gd name="connsiteY2" fmla="*/ 2205111 h 4443405"/>
                      <a:gd name="connsiteX3" fmla="*/ 1147296 w 2096013"/>
                      <a:gd name="connsiteY3" fmla="*/ 4410222 h 4443405"/>
                      <a:gd name="connsiteX4" fmla="*/ 203150 w 2096013"/>
                      <a:gd name="connsiteY4" fmla="*/ 2205111 h 4443405"/>
                      <a:gd name="connsiteX0" fmla="*/ 240279 w 2133142"/>
                      <a:gd name="connsiteY0" fmla="*/ 2205111 h 4443405"/>
                      <a:gd name="connsiteX1" fmla="*/ 1184425 w 2133142"/>
                      <a:gd name="connsiteY1" fmla="*/ 0 h 4443405"/>
                      <a:gd name="connsiteX2" fmla="*/ 2128571 w 2133142"/>
                      <a:gd name="connsiteY2" fmla="*/ 2205111 h 4443405"/>
                      <a:gd name="connsiteX3" fmla="*/ 1184425 w 2133142"/>
                      <a:gd name="connsiteY3" fmla="*/ 4410222 h 4443405"/>
                      <a:gd name="connsiteX4" fmla="*/ 240279 w 2133142"/>
                      <a:gd name="connsiteY4" fmla="*/ 2205111 h 4443405"/>
                      <a:gd name="connsiteX0" fmla="*/ 240279 w 2197493"/>
                      <a:gd name="connsiteY0" fmla="*/ 2205111 h 4443405"/>
                      <a:gd name="connsiteX1" fmla="*/ 1184425 w 2197493"/>
                      <a:gd name="connsiteY1" fmla="*/ 0 h 4443405"/>
                      <a:gd name="connsiteX2" fmla="*/ 2128571 w 2197493"/>
                      <a:gd name="connsiteY2" fmla="*/ 2205111 h 4443405"/>
                      <a:gd name="connsiteX3" fmla="*/ 1184425 w 2197493"/>
                      <a:gd name="connsiteY3" fmla="*/ 4410222 h 4443405"/>
                      <a:gd name="connsiteX4" fmla="*/ 240279 w 2197493"/>
                      <a:gd name="connsiteY4" fmla="*/ 2205111 h 4443405"/>
                      <a:gd name="connsiteX0" fmla="*/ 240279 w 2174522"/>
                      <a:gd name="connsiteY0" fmla="*/ 2205111 h 4443405"/>
                      <a:gd name="connsiteX1" fmla="*/ 1184425 w 2174522"/>
                      <a:gd name="connsiteY1" fmla="*/ 0 h 4443405"/>
                      <a:gd name="connsiteX2" fmla="*/ 2128571 w 2174522"/>
                      <a:gd name="connsiteY2" fmla="*/ 2205111 h 4443405"/>
                      <a:gd name="connsiteX3" fmla="*/ 1184425 w 2174522"/>
                      <a:gd name="connsiteY3" fmla="*/ 4410222 h 4443405"/>
                      <a:gd name="connsiteX4" fmla="*/ 240279 w 2174522"/>
                      <a:gd name="connsiteY4" fmla="*/ 2205111 h 4443405"/>
                      <a:gd name="connsiteX0" fmla="*/ 142444 w 1986356"/>
                      <a:gd name="connsiteY0" fmla="*/ 2206552 h 4413107"/>
                      <a:gd name="connsiteX1" fmla="*/ 1086590 w 1986356"/>
                      <a:gd name="connsiteY1" fmla="*/ 1441 h 4413107"/>
                      <a:gd name="connsiteX2" fmla="*/ 1946330 w 1986356"/>
                      <a:gd name="connsiteY2" fmla="*/ 2445703 h 4413107"/>
                      <a:gd name="connsiteX3" fmla="*/ 1086590 w 1986356"/>
                      <a:gd name="connsiteY3" fmla="*/ 4411663 h 4413107"/>
                      <a:gd name="connsiteX4" fmla="*/ 142444 w 1986356"/>
                      <a:gd name="connsiteY4" fmla="*/ 2206552 h 4413107"/>
                      <a:gd name="connsiteX0" fmla="*/ 142444 w 2035430"/>
                      <a:gd name="connsiteY0" fmla="*/ 2206552 h 4413107"/>
                      <a:gd name="connsiteX1" fmla="*/ 1086590 w 2035430"/>
                      <a:gd name="connsiteY1" fmla="*/ 1441 h 4413107"/>
                      <a:gd name="connsiteX2" fmla="*/ 1946330 w 2035430"/>
                      <a:gd name="connsiteY2" fmla="*/ 2445703 h 4413107"/>
                      <a:gd name="connsiteX3" fmla="*/ 1086590 w 2035430"/>
                      <a:gd name="connsiteY3" fmla="*/ 4411663 h 4413107"/>
                      <a:gd name="connsiteX4" fmla="*/ 142444 w 2035430"/>
                      <a:gd name="connsiteY4" fmla="*/ 2206552 h 4413107"/>
                      <a:gd name="connsiteX0" fmla="*/ 1355 w 1882862"/>
                      <a:gd name="connsiteY0" fmla="*/ 2079332 h 4285887"/>
                      <a:gd name="connsiteX1" fmla="*/ 762621 w 1882862"/>
                      <a:gd name="connsiteY1" fmla="*/ 831 h 4285887"/>
                      <a:gd name="connsiteX2" fmla="*/ 1805241 w 1882862"/>
                      <a:gd name="connsiteY2" fmla="*/ 2318483 h 4285887"/>
                      <a:gd name="connsiteX3" fmla="*/ 945501 w 1882862"/>
                      <a:gd name="connsiteY3" fmla="*/ 4284443 h 4285887"/>
                      <a:gd name="connsiteX4" fmla="*/ 1355 w 1882862"/>
                      <a:gd name="connsiteY4" fmla="*/ 2079332 h 4285887"/>
                      <a:gd name="connsiteX0" fmla="*/ 136453 w 2017960"/>
                      <a:gd name="connsiteY0" fmla="*/ 2080387 h 4286942"/>
                      <a:gd name="connsiteX1" fmla="*/ 897719 w 2017960"/>
                      <a:gd name="connsiteY1" fmla="*/ 1886 h 4286942"/>
                      <a:gd name="connsiteX2" fmla="*/ 1940339 w 2017960"/>
                      <a:gd name="connsiteY2" fmla="*/ 2319538 h 4286942"/>
                      <a:gd name="connsiteX3" fmla="*/ 1080599 w 2017960"/>
                      <a:gd name="connsiteY3" fmla="*/ 4285498 h 4286942"/>
                      <a:gd name="connsiteX4" fmla="*/ 136453 w 2017960"/>
                      <a:gd name="connsiteY4" fmla="*/ 2080387 h 4286942"/>
                      <a:gd name="connsiteX0" fmla="*/ 178336 w 2059843"/>
                      <a:gd name="connsiteY0" fmla="*/ 2080387 h 4286942"/>
                      <a:gd name="connsiteX1" fmla="*/ 939602 w 2059843"/>
                      <a:gd name="connsiteY1" fmla="*/ 1886 h 4286942"/>
                      <a:gd name="connsiteX2" fmla="*/ 1982222 w 2059843"/>
                      <a:gd name="connsiteY2" fmla="*/ 2319538 h 4286942"/>
                      <a:gd name="connsiteX3" fmla="*/ 1122482 w 2059843"/>
                      <a:gd name="connsiteY3" fmla="*/ 4285498 h 4286942"/>
                      <a:gd name="connsiteX4" fmla="*/ 178336 w 2059843"/>
                      <a:gd name="connsiteY4" fmla="*/ 2080387 h 4286942"/>
                      <a:gd name="connsiteX0" fmla="*/ 3925 w 1885432"/>
                      <a:gd name="connsiteY0" fmla="*/ 2079291 h 3837322"/>
                      <a:gd name="connsiteX1" fmla="*/ 765191 w 1885432"/>
                      <a:gd name="connsiteY1" fmla="*/ 790 h 3837322"/>
                      <a:gd name="connsiteX2" fmla="*/ 1807811 w 1885432"/>
                      <a:gd name="connsiteY2" fmla="*/ 2318442 h 3837322"/>
                      <a:gd name="connsiteX3" fmla="*/ 1088751 w 1885432"/>
                      <a:gd name="connsiteY3" fmla="*/ 3834238 h 3837322"/>
                      <a:gd name="connsiteX4" fmla="*/ 3925 w 1885432"/>
                      <a:gd name="connsiteY4" fmla="*/ 2079291 h 3837322"/>
                      <a:gd name="connsiteX0" fmla="*/ 3925 w 1885432"/>
                      <a:gd name="connsiteY0" fmla="*/ 2079291 h 3841751"/>
                      <a:gd name="connsiteX1" fmla="*/ 765191 w 1885432"/>
                      <a:gd name="connsiteY1" fmla="*/ 790 h 3841751"/>
                      <a:gd name="connsiteX2" fmla="*/ 1807811 w 1885432"/>
                      <a:gd name="connsiteY2" fmla="*/ 2318442 h 3841751"/>
                      <a:gd name="connsiteX3" fmla="*/ 1088751 w 1885432"/>
                      <a:gd name="connsiteY3" fmla="*/ 3834238 h 3841751"/>
                      <a:gd name="connsiteX4" fmla="*/ 3925 w 1885432"/>
                      <a:gd name="connsiteY4" fmla="*/ 2079291 h 3841751"/>
                      <a:gd name="connsiteX0" fmla="*/ 68761 w 1950268"/>
                      <a:gd name="connsiteY0" fmla="*/ 2079266 h 3914747"/>
                      <a:gd name="connsiteX1" fmla="*/ 830027 w 1950268"/>
                      <a:gd name="connsiteY1" fmla="*/ 765 h 3914747"/>
                      <a:gd name="connsiteX2" fmla="*/ 1872647 w 1950268"/>
                      <a:gd name="connsiteY2" fmla="*/ 2318417 h 3914747"/>
                      <a:gd name="connsiteX3" fmla="*/ 1153587 w 1950268"/>
                      <a:gd name="connsiteY3" fmla="*/ 3834213 h 3914747"/>
                      <a:gd name="connsiteX4" fmla="*/ 158689 w 1950268"/>
                      <a:gd name="connsiteY4" fmla="*/ 3534745 h 3914747"/>
                      <a:gd name="connsiteX5" fmla="*/ 68761 w 1950268"/>
                      <a:gd name="connsiteY5" fmla="*/ 2079266 h 3914747"/>
                      <a:gd name="connsiteX0" fmla="*/ 112853 w 1994360"/>
                      <a:gd name="connsiteY0" fmla="*/ 2079266 h 3914747"/>
                      <a:gd name="connsiteX1" fmla="*/ 874119 w 1994360"/>
                      <a:gd name="connsiteY1" fmla="*/ 765 h 3914747"/>
                      <a:gd name="connsiteX2" fmla="*/ 1916739 w 1994360"/>
                      <a:gd name="connsiteY2" fmla="*/ 2318417 h 3914747"/>
                      <a:gd name="connsiteX3" fmla="*/ 1197679 w 1994360"/>
                      <a:gd name="connsiteY3" fmla="*/ 3834213 h 3914747"/>
                      <a:gd name="connsiteX4" fmla="*/ 118375 w 1994360"/>
                      <a:gd name="connsiteY4" fmla="*/ 3534746 h 3914747"/>
                      <a:gd name="connsiteX5" fmla="*/ 112853 w 1994360"/>
                      <a:gd name="connsiteY5" fmla="*/ 2079266 h 3914747"/>
                      <a:gd name="connsiteX0" fmla="*/ 100406 w 1971243"/>
                      <a:gd name="connsiteY0" fmla="*/ 1924591 h 3760072"/>
                      <a:gd name="connsiteX1" fmla="*/ 636589 w 1971243"/>
                      <a:gd name="connsiteY1" fmla="*/ 834 h 3760072"/>
                      <a:gd name="connsiteX2" fmla="*/ 1904292 w 1971243"/>
                      <a:gd name="connsiteY2" fmla="*/ 2163742 h 3760072"/>
                      <a:gd name="connsiteX3" fmla="*/ 1185232 w 1971243"/>
                      <a:gd name="connsiteY3" fmla="*/ 3679538 h 3760072"/>
                      <a:gd name="connsiteX4" fmla="*/ 105928 w 1971243"/>
                      <a:gd name="connsiteY4" fmla="*/ 3380071 h 3760072"/>
                      <a:gd name="connsiteX5" fmla="*/ 100406 w 1971243"/>
                      <a:gd name="connsiteY5" fmla="*/ 1924591 h 3760072"/>
                      <a:gd name="connsiteX0" fmla="*/ 97487 w 1966094"/>
                      <a:gd name="connsiteY0" fmla="*/ 1868348 h 3703829"/>
                      <a:gd name="connsiteX1" fmla="*/ 577399 w 1966094"/>
                      <a:gd name="connsiteY1" fmla="*/ 862 h 3703829"/>
                      <a:gd name="connsiteX2" fmla="*/ 1901373 w 1966094"/>
                      <a:gd name="connsiteY2" fmla="*/ 2107499 h 3703829"/>
                      <a:gd name="connsiteX3" fmla="*/ 1182313 w 1966094"/>
                      <a:gd name="connsiteY3" fmla="*/ 3623295 h 3703829"/>
                      <a:gd name="connsiteX4" fmla="*/ 103009 w 1966094"/>
                      <a:gd name="connsiteY4" fmla="*/ 3323828 h 3703829"/>
                      <a:gd name="connsiteX5" fmla="*/ 97487 w 1966094"/>
                      <a:gd name="connsiteY5" fmla="*/ 1868348 h 3703829"/>
                      <a:gd name="connsiteX0" fmla="*/ 221469 w 1910165"/>
                      <a:gd name="connsiteY0" fmla="*/ 1887889 h 3703145"/>
                      <a:gd name="connsiteX1" fmla="*/ 522546 w 1910165"/>
                      <a:gd name="connsiteY1" fmla="*/ 719 h 3703145"/>
                      <a:gd name="connsiteX2" fmla="*/ 1846520 w 1910165"/>
                      <a:gd name="connsiteY2" fmla="*/ 2107356 h 3703145"/>
                      <a:gd name="connsiteX3" fmla="*/ 1127460 w 1910165"/>
                      <a:gd name="connsiteY3" fmla="*/ 3623152 h 3703145"/>
                      <a:gd name="connsiteX4" fmla="*/ 48156 w 1910165"/>
                      <a:gd name="connsiteY4" fmla="*/ 3323685 h 3703145"/>
                      <a:gd name="connsiteX5" fmla="*/ 221469 w 1910165"/>
                      <a:gd name="connsiteY5" fmla="*/ 1887889 h 37031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10165" h="3703145">
                        <a:moveTo>
                          <a:pt x="221469" y="1887889"/>
                        </a:moveTo>
                        <a:cubicBezTo>
                          <a:pt x="300534" y="1334061"/>
                          <a:pt x="251704" y="-35859"/>
                          <a:pt x="522546" y="719"/>
                        </a:cubicBezTo>
                        <a:cubicBezTo>
                          <a:pt x="793388" y="37297"/>
                          <a:pt x="2226349" y="453411"/>
                          <a:pt x="1846520" y="2107356"/>
                        </a:cubicBezTo>
                        <a:cubicBezTo>
                          <a:pt x="1846520" y="3325205"/>
                          <a:pt x="1427187" y="3420430"/>
                          <a:pt x="1127460" y="3623152"/>
                        </a:cubicBezTo>
                        <a:cubicBezTo>
                          <a:pt x="827733" y="3825874"/>
                          <a:pt x="199154" y="3612895"/>
                          <a:pt x="48156" y="3323685"/>
                        </a:cubicBezTo>
                        <a:cubicBezTo>
                          <a:pt x="-102842" y="3034475"/>
                          <a:pt x="142404" y="2441717"/>
                          <a:pt x="221469" y="1887889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" name="Rectangle 17">
                    <a:extLst>
                      <a:ext uri="{FF2B5EF4-FFF2-40B4-BE49-F238E27FC236}">
                        <a16:creationId xmlns:a16="http://schemas.microsoft.com/office/drawing/2014/main" id="{C5635240-3D8A-4FCB-8216-DB866239D56C}"/>
                      </a:ext>
                    </a:extLst>
                  </p:cNvPr>
                  <p:cNvSpPr/>
                  <p:nvPr/>
                </p:nvSpPr>
                <p:spPr>
                  <a:xfrm flipH="1">
                    <a:off x="1988173" y="5459548"/>
                    <a:ext cx="1109961" cy="1607803"/>
                  </a:xfrm>
                  <a:custGeom>
                    <a:avLst/>
                    <a:gdLst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139700 w 139700"/>
                      <a:gd name="connsiteY2" fmla="*/ 205828 h 205828"/>
                      <a:gd name="connsiteX3" fmla="*/ 0 w 139700"/>
                      <a:gd name="connsiteY3" fmla="*/ 205828 h 205828"/>
                      <a:gd name="connsiteX4" fmla="*/ 0 w 139700"/>
                      <a:gd name="connsiteY4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79506"/>
                      <a:gd name="connsiteY0" fmla="*/ 0 h 205828"/>
                      <a:gd name="connsiteX1" fmla="*/ 139700 w 179506"/>
                      <a:gd name="connsiteY1" fmla="*/ 0 h 205828"/>
                      <a:gd name="connsiteX2" fmla="*/ 98425 w 179506"/>
                      <a:gd name="connsiteY2" fmla="*/ 123825 h 205828"/>
                      <a:gd name="connsiteX3" fmla="*/ 139700 w 179506"/>
                      <a:gd name="connsiteY3" fmla="*/ 205828 h 205828"/>
                      <a:gd name="connsiteX4" fmla="*/ 0 w 179506"/>
                      <a:gd name="connsiteY4" fmla="*/ 205828 h 205828"/>
                      <a:gd name="connsiteX5" fmla="*/ 0 w 179506"/>
                      <a:gd name="connsiteY5" fmla="*/ 0 h 205828"/>
                      <a:gd name="connsiteX0" fmla="*/ 0 w 171195"/>
                      <a:gd name="connsiteY0" fmla="*/ 0 h 205828"/>
                      <a:gd name="connsiteX1" fmla="*/ 139700 w 171195"/>
                      <a:gd name="connsiteY1" fmla="*/ 0 h 205828"/>
                      <a:gd name="connsiteX2" fmla="*/ 98425 w 171195"/>
                      <a:gd name="connsiteY2" fmla="*/ 123825 h 205828"/>
                      <a:gd name="connsiteX3" fmla="*/ 139700 w 171195"/>
                      <a:gd name="connsiteY3" fmla="*/ 205828 h 205828"/>
                      <a:gd name="connsiteX4" fmla="*/ 0 w 171195"/>
                      <a:gd name="connsiteY4" fmla="*/ 205828 h 205828"/>
                      <a:gd name="connsiteX5" fmla="*/ 0 w 171195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71593"/>
                      <a:gd name="connsiteY0" fmla="*/ 0 h 205828"/>
                      <a:gd name="connsiteX1" fmla="*/ 139700 w 171593"/>
                      <a:gd name="connsiteY1" fmla="*/ 0 h 205828"/>
                      <a:gd name="connsiteX2" fmla="*/ 98425 w 171593"/>
                      <a:gd name="connsiteY2" fmla="*/ 123825 h 205828"/>
                      <a:gd name="connsiteX3" fmla="*/ 139700 w 171593"/>
                      <a:gd name="connsiteY3" fmla="*/ 205828 h 205828"/>
                      <a:gd name="connsiteX4" fmla="*/ 0 w 171593"/>
                      <a:gd name="connsiteY4" fmla="*/ 205828 h 205828"/>
                      <a:gd name="connsiteX5" fmla="*/ 0 w 171593"/>
                      <a:gd name="connsiteY5" fmla="*/ 0 h 205828"/>
                      <a:gd name="connsiteX0" fmla="*/ 6349 w 177942"/>
                      <a:gd name="connsiteY0" fmla="*/ 0 h 205828"/>
                      <a:gd name="connsiteX1" fmla="*/ 146049 w 177942"/>
                      <a:gd name="connsiteY1" fmla="*/ 0 h 205828"/>
                      <a:gd name="connsiteX2" fmla="*/ 104774 w 177942"/>
                      <a:gd name="connsiteY2" fmla="*/ 123825 h 205828"/>
                      <a:gd name="connsiteX3" fmla="*/ 146049 w 177942"/>
                      <a:gd name="connsiteY3" fmla="*/ 205828 h 205828"/>
                      <a:gd name="connsiteX4" fmla="*/ 6349 w 177942"/>
                      <a:gd name="connsiteY4" fmla="*/ 205828 h 205828"/>
                      <a:gd name="connsiteX5" fmla="*/ 6349 w 177942"/>
                      <a:gd name="connsiteY5" fmla="*/ 0 h 205828"/>
                      <a:gd name="connsiteX0" fmla="*/ 6349 w 177942"/>
                      <a:gd name="connsiteY0" fmla="*/ 19431 h 225259"/>
                      <a:gd name="connsiteX1" fmla="*/ 53799 w 177942"/>
                      <a:gd name="connsiteY1" fmla="*/ 0 h 225259"/>
                      <a:gd name="connsiteX2" fmla="*/ 104774 w 177942"/>
                      <a:gd name="connsiteY2" fmla="*/ 143256 h 225259"/>
                      <a:gd name="connsiteX3" fmla="*/ 146049 w 177942"/>
                      <a:gd name="connsiteY3" fmla="*/ 225259 h 225259"/>
                      <a:gd name="connsiteX4" fmla="*/ 6349 w 177942"/>
                      <a:gd name="connsiteY4" fmla="*/ 225259 h 225259"/>
                      <a:gd name="connsiteX5" fmla="*/ 6349 w 177942"/>
                      <a:gd name="connsiteY5" fmla="*/ 19431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70110 w 241703"/>
                      <a:gd name="connsiteY4" fmla="*/ 225259 h 225259"/>
                      <a:gd name="connsiteX5" fmla="*/ 0 w 241703"/>
                      <a:gd name="connsiteY5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713"/>
                      <a:gd name="connsiteX1" fmla="*/ 117560 w 241703"/>
                      <a:gd name="connsiteY1" fmla="*/ 0 h 225713"/>
                      <a:gd name="connsiteX2" fmla="*/ 168535 w 241703"/>
                      <a:gd name="connsiteY2" fmla="*/ 143256 h 225713"/>
                      <a:gd name="connsiteX3" fmla="*/ 209810 w 241703"/>
                      <a:gd name="connsiteY3" fmla="*/ 225259 h 225713"/>
                      <a:gd name="connsiteX4" fmla="*/ 0 w 241703"/>
                      <a:gd name="connsiteY4" fmla="*/ 7287 h 225713"/>
                      <a:gd name="connsiteX0" fmla="*/ 0 w 241703"/>
                      <a:gd name="connsiteY0" fmla="*/ 17002 h 235428"/>
                      <a:gd name="connsiteX1" fmla="*/ 95420 w 241703"/>
                      <a:gd name="connsiteY1" fmla="*/ 0 h 235428"/>
                      <a:gd name="connsiteX2" fmla="*/ 168535 w 241703"/>
                      <a:gd name="connsiteY2" fmla="*/ 152971 h 235428"/>
                      <a:gd name="connsiteX3" fmla="*/ 209810 w 241703"/>
                      <a:gd name="connsiteY3" fmla="*/ 234974 h 235428"/>
                      <a:gd name="connsiteX4" fmla="*/ 0 w 241703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595"/>
                      <a:gd name="connsiteX1" fmla="*/ 95420 w 247095"/>
                      <a:gd name="connsiteY1" fmla="*/ 0 h 235595"/>
                      <a:gd name="connsiteX2" fmla="*/ 168535 w 247095"/>
                      <a:gd name="connsiteY2" fmla="*/ 152971 h 235595"/>
                      <a:gd name="connsiteX3" fmla="*/ 209810 w 247095"/>
                      <a:gd name="connsiteY3" fmla="*/ 234974 h 235595"/>
                      <a:gd name="connsiteX4" fmla="*/ 0 w 247095"/>
                      <a:gd name="connsiteY4" fmla="*/ 17002 h 2355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7095" h="235595">
                        <a:moveTo>
                          <a:pt x="0" y="17002"/>
                        </a:moveTo>
                        <a:cubicBezTo>
                          <a:pt x="46567" y="17002"/>
                          <a:pt x="48853" y="0"/>
                          <a:pt x="95420" y="0"/>
                        </a:cubicBezTo>
                        <a:cubicBezTo>
                          <a:pt x="224887" y="19468"/>
                          <a:pt x="191818" y="118358"/>
                          <a:pt x="168535" y="152971"/>
                        </a:cubicBezTo>
                        <a:cubicBezTo>
                          <a:pt x="287068" y="180305"/>
                          <a:pt x="245737" y="240707"/>
                          <a:pt x="209810" y="234974"/>
                        </a:cubicBezTo>
                        <a:cubicBezTo>
                          <a:pt x="88213" y="244898"/>
                          <a:pt x="46336" y="134322"/>
                          <a:pt x="0" y="1700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 17">
                    <a:extLst>
                      <a:ext uri="{FF2B5EF4-FFF2-40B4-BE49-F238E27FC236}">
                        <a16:creationId xmlns:a16="http://schemas.microsoft.com/office/drawing/2014/main" id="{D3DF784B-C1E4-4C36-B089-1691BA288EE2}"/>
                      </a:ext>
                    </a:extLst>
                  </p:cNvPr>
                  <p:cNvSpPr/>
                  <p:nvPr/>
                </p:nvSpPr>
                <p:spPr>
                  <a:xfrm rot="20808354" flipH="1">
                    <a:off x="4946425" y="5525101"/>
                    <a:ext cx="1113670" cy="1606164"/>
                  </a:xfrm>
                  <a:custGeom>
                    <a:avLst/>
                    <a:gdLst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139700 w 139700"/>
                      <a:gd name="connsiteY2" fmla="*/ 205828 h 205828"/>
                      <a:gd name="connsiteX3" fmla="*/ 0 w 139700"/>
                      <a:gd name="connsiteY3" fmla="*/ 205828 h 205828"/>
                      <a:gd name="connsiteX4" fmla="*/ 0 w 139700"/>
                      <a:gd name="connsiteY4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79506"/>
                      <a:gd name="connsiteY0" fmla="*/ 0 h 205828"/>
                      <a:gd name="connsiteX1" fmla="*/ 139700 w 179506"/>
                      <a:gd name="connsiteY1" fmla="*/ 0 h 205828"/>
                      <a:gd name="connsiteX2" fmla="*/ 98425 w 179506"/>
                      <a:gd name="connsiteY2" fmla="*/ 123825 h 205828"/>
                      <a:gd name="connsiteX3" fmla="*/ 139700 w 179506"/>
                      <a:gd name="connsiteY3" fmla="*/ 205828 h 205828"/>
                      <a:gd name="connsiteX4" fmla="*/ 0 w 179506"/>
                      <a:gd name="connsiteY4" fmla="*/ 205828 h 205828"/>
                      <a:gd name="connsiteX5" fmla="*/ 0 w 179506"/>
                      <a:gd name="connsiteY5" fmla="*/ 0 h 205828"/>
                      <a:gd name="connsiteX0" fmla="*/ 0 w 171195"/>
                      <a:gd name="connsiteY0" fmla="*/ 0 h 205828"/>
                      <a:gd name="connsiteX1" fmla="*/ 139700 w 171195"/>
                      <a:gd name="connsiteY1" fmla="*/ 0 h 205828"/>
                      <a:gd name="connsiteX2" fmla="*/ 98425 w 171195"/>
                      <a:gd name="connsiteY2" fmla="*/ 123825 h 205828"/>
                      <a:gd name="connsiteX3" fmla="*/ 139700 w 171195"/>
                      <a:gd name="connsiteY3" fmla="*/ 205828 h 205828"/>
                      <a:gd name="connsiteX4" fmla="*/ 0 w 171195"/>
                      <a:gd name="connsiteY4" fmla="*/ 205828 h 205828"/>
                      <a:gd name="connsiteX5" fmla="*/ 0 w 171195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71593"/>
                      <a:gd name="connsiteY0" fmla="*/ 0 h 205828"/>
                      <a:gd name="connsiteX1" fmla="*/ 139700 w 171593"/>
                      <a:gd name="connsiteY1" fmla="*/ 0 h 205828"/>
                      <a:gd name="connsiteX2" fmla="*/ 98425 w 171593"/>
                      <a:gd name="connsiteY2" fmla="*/ 123825 h 205828"/>
                      <a:gd name="connsiteX3" fmla="*/ 139700 w 171593"/>
                      <a:gd name="connsiteY3" fmla="*/ 205828 h 205828"/>
                      <a:gd name="connsiteX4" fmla="*/ 0 w 171593"/>
                      <a:gd name="connsiteY4" fmla="*/ 205828 h 205828"/>
                      <a:gd name="connsiteX5" fmla="*/ 0 w 171593"/>
                      <a:gd name="connsiteY5" fmla="*/ 0 h 205828"/>
                      <a:gd name="connsiteX0" fmla="*/ 6349 w 177942"/>
                      <a:gd name="connsiteY0" fmla="*/ 0 h 205828"/>
                      <a:gd name="connsiteX1" fmla="*/ 146049 w 177942"/>
                      <a:gd name="connsiteY1" fmla="*/ 0 h 205828"/>
                      <a:gd name="connsiteX2" fmla="*/ 104774 w 177942"/>
                      <a:gd name="connsiteY2" fmla="*/ 123825 h 205828"/>
                      <a:gd name="connsiteX3" fmla="*/ 146049 w 177942"/>
                      <a:gd name="connsiteY3" fmla="*/ 205828 h 205828"/>
                      <a:gd name="connsiteX4" fmla="*/ 6349 w 177942"/>
                      <a:gd name="connsiteY4" fmla="*/ 205828 h 205828"/>
                      <a:gd name="connsiteX5" fmla="*/ 6349 w 177942"/>
                      <a:gd name="connsiteY5" fmla="*/ 0 h 205828"/>
                      <a:gd name="connsiteX0" fmla="*/ 6349 w 177942"/>
                      <a:gd name="connsiteY0" fmla="*/ 19431 h 225259"/>
                      <a:gd name="connsiteX1" fmla="*/ 53799 w 177942"/>
                      <a:gd name="connsiteY1" fmla="*/ 0 h 225259"/>
                      <a:gd name="connsiteX2" fmla="*/ 104774 w 177942"/>
                      <a:gd name="connsiteY2" fmla="*/ 143256 h 225259"/>
                      <a:gd name="connsiteX3" fmla="*/ 146049 w 177942"/>
                      <a:gd name="connsiteY3" fmla="*/ 225259 h 225259"/>
                      <a:gd name="connsiteX4" fmla="*/ 6349 w 177942"/>
                      <a:gd name="connsiteY4" fmla="*/ 225259 h 225259"/>
                      <a:gd name="connsiteX5" fmla="*/ 6349 w 177942"/>
                      <a:gd name="connsiteY5" fmla="*/ 19431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70110 w 241703"/>
                      <a:gd name="connsiteY4" fmla="*/ 225259 h 225259"/>
                      <a:gd name="connsiteX5" fmla="*/ 0 w 241703"/>
                      <a:gd name="connsiteY5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713"/>
                      <a:gd name="connsiteX1" fmla="*/ 117560 w 241703"/>
                      <a:gd name="connsiteY1" fmla="*/ 0 h 225713"/>
                      <a:gd name="connsiteX2" fmla="*/ 168535 w 241703"/>
                      <a:gd name="connsiteY2" fmla="*/ 143256 h 225713"/>
                      <a:gd name="connsiteX3" fmla="*/ 209810 w 241703"/>
                      <a:gd name="connsiteY3" fmla="*/ 225259 h 225713"/>
                      <a:gd name="connsiteX4" fmla="*/ 0 w 241703"/>
                      <a:gd name="connsiteY4" fmla="*/ 7287 h 225713"/>
                      <a:gd name="connsiteX0" fmla="*/ 0 w 241703"/>
                      <a:gd name="connsiteY0" fmla="*/ 17002 h 235428"/>
                      <a:gd name="connsiteX1" fmla="*/ 95420 w 241703"/>
                      <a:gd name="connsiteY1" fmla="*/ 0 h 235428"/>
                      <a:gd name="connsiteX2" fmla="*/ 168535 w 241703"/>
                      <a:gd name="connsiteY2" fmla="*/ 152971 h 235428"/>
                      <a:gd name="connsiteX3" fmla="*/ 209810 w 241703"/>
                      <a:gd name="connsiteY3" fmla="*/ 234974 h 235428"/>
                      <a:gd name="connsiteX4" fmla="*/ 0 w 241703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596"/>
                      <a:gd name="connsiteX1" fmla="*/ 95420 w 247095"/>
                      <a:gd name="connsiteY1" fmla="*/ 0 h 235596"/>
                      <a:gd name="connsiteX2" fmla="*/ 168535 w 247095"/>
                      <a:gd name="connsiteY2" fmla="*/ 152971 h 235596"/>
                      <a:gd name="connsiteX3" fmla="*/ 209810 w 247095"/>
                      <a:gd name="connsiteY3" fmla="*/ 234974 h 235596"/>
                      <a:gd name="connsiteX4" fmla="*/ 0 w 247095"/>
                      <a:gd name="connsiteY4" fmla="*/ 17002 h 235596"/>
                      <a:gd name="connsiteX0" fmla="*/ 428 w 247523"/>
                      <a:gd name="connsiteY0" fmla="*/ 17002 h 235355"/>
                      <a:gd name="connsiteX1" fmla="*/ 95848 w 247523"/>
                      <a:gd name="connsiteY1" fmla="*/ 0 h 235355"/>
                      <a:gd name="connsiteX2" fmla="*/ 168963 w 247523"/>
                      <a:gd name="connsiteY2" fmla="*/ 152971 h 235355"/>
                      <a:gd name="connsiteX3" fmla="*/ 210238 w 247523"/>
                      <a:gd name="connsiteY3" fmla="*/ 234974 h 235355"/>
                      <a:gd name="connsiteX4" fmla="*/ 82411 w 247523"/>
                      <a:gd name="connsiteY4" fmla="*/ 167394 h 235355"/>
                      <a:gd name="connsiteX5" fmla="*/ 428 w 247523"/>
                      <a:gd name="connsiteY5" fmla="*/ 17002 h 235355"/>
                      <a:gd name="connsiteX0" fmla="*/ 826 w 247921"/>
                      <a:gd name="connsiteY0" fmla="*/ 17002 h 235355"/>
                      <a:gd name="connsiteX1" fmla="*/ 96246 w 247921"/>
                      <a:gd name="connsiteY1" fmla="*/ 0 h 235355"/>
                      <a:gd name="connsiteX2" fmla="*/ 169361 w 247921"/>
                      <a:gd name="connsiteY2" fmla="*/ 152971 h 235355"/>
                      <a:gd name="connsiteX3" fmla="*/ 210636 w 247921"/>
                      <a:gd name="connsiteY3" fmla="*/ 234974 h 235355"/>
                      <a:gd name="connsiteX4" fmla="*/ 82809 w 247921"/>
                      <a:gd name="connsiteY4" fmla="*/ 167394 h 235355"/>
                      <a:gd name="connsiteX5" fmla="*/ 826 w 247921"/>
                      <a:gd name="connsiteY5" fmla="*/ 17002 h 235355"/>
                      <a:gd name="connsiteX0" fmla="*/ 826 w 247921"/>
                      <a:gd name="connsiteY0" fmla="*/ 17002 h 235355"/>
                      <a:gd name="connsiteX1" fmla="*/ 96246 w 247921"/>
                      <a:gd name="connsiteY1" fmla="*/ 0 h 235355"/>
                      <a:gd name="connsiteX2" fmla="*/ 169361 w 247921"/>
                      <a:gd name="connsiteY2" fmla="*/ 152971 h 235355"/>
                      <a:gd name="connsiteX3" fmla="*/ 210636 w 247921"/>
                      <a:gd name="connsiteY3" fmla="*/ 234974 h 235355"/>
                      <a:gd name="connsiteX4" fmla="*/ 82809 w 247921"/>
                      <a:gd name="connsiteY4" fmla="*/ 167394 h 235355"/>
                      <a:gd name="connsiteX5" fmla="*/ 826 w 247921"/>
                      <a:gd name="connsiteY5" fmla="*/ 17002 h 235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921" h="235355">
                        <a:moveTo>
                          <a:pt x="826" y="17002"/>
                        </a:moveTo>
                        <a:cubicBezTo>
                          <a:pt x="47393" y="17002"/>
                          <a:pt x="49679" y="0"/>
                          <a:pt x="96246" y="0"/>
                        </a:cubicBezTo>
                        <a:cubicBezTo>
                          <a:pt x="225713" y="19468"/>
                          <a:pt x="192644" y="118358"/>
                          <a:pt x="169361" y="152971"/>
                        </a:cubicBezTo>
                        <a:cubicBezTo>
                          <a:pt x="287894" y="180305"/>
                          <a:pt x="246563" y="240707"/>
                          <a:pt x="210636" y="234974"/>
                        </a:cubicBezTo>
                        <a:cubicBezTo>
                          <a:pt x="192734" y="237296"/>
                          <a:pt x="112000" y="213898"/>
                          <a:pt x="82809" y="167394"/>
                        </a:cubicBezTo>
                        <a:cubicBezTo>
                          <a:pt x="18690" y="138969"/>
                          <a:pt x="-4890" y="44819"/>
                          <a:pt x="826" y="1700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 17">
                    <a:extLst>
                      <a:ext uri="{FF2B5EF4-FFF2-40B4-BE49-F238E27FC236}">
                        <a16:creationId xmlns:a16="http://schemas.microsoft.com/office/drawing/2014/main" id="{22ADDB20-7B8C-461A-B729-2F06985371CA}"/>
                      </a:ext>
                    </a:extLst>
                  </p:cNvPr>
                  <p:cNvSpPr/>
                  <p:nvPr/>
                </p:nvSpPr>
                <p:spPr>
                  <a:xfrm rot="5221854" flipH="1">
                    <a:off x="5349314" y="5250289"/>
                    <a:ext cx="411104" cy="83228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Oval 70">
                    <a:extLst>
                      <a:ext uri="{FF2B5EF4-FFF2-40B4-BE49-F238E27FC236}">
                        <a16:creationId xmlns:a16="http://schemas.microsoft.com/office/drawing/2014/main" id="{27AE952F-FF20-41D9-BA7B-ABB2E3338653}"/>
                      </a:ext>
                    </a:extLst>
                  </p:cNvPr>
                  <p:cNvSpPr/>
                  <p:nvPr/>
                </p:nvSpPr>
                <p:spPr>
                  <a:xfrm rot="19024949" flipH="1">
                    <a:off x="933399" y="2105457"/>
                    <a:ext cx="2904983" cy="3023599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499AC5AC-A754-406C-ADF8-848111F1EAE0}"/>
                      </a:ext>
                    </a:extLst>
                  </p:cNvPr>
                  <p:cNvSpPr/>
                  <p:nvPr/>
                </p:nvSpPr>
                <p:spPr>
                  <a:xfrm rot="12549733">
                    <a:off x="1612929" y="3011934"/>
                    <a:ext cx="648367" cy="8129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0A222B9E-C8A1-471C-B281-9C5A9DC2EBF7}"/>
                      </a:ext>
                    </a:extLst>
                  </p:cNvPr>
                  <p:cNvSpPr/>
                  <p:nvPr/>
                </p:nvSpPr>
                <p:spPr>
                  <a:xfrm rot="1145358">
                    <a:off x="1667732" y="3233688"/>
                    <a:ext cx="421039" cy="5279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654B4A18-A523-448A-ACC9-FD53220F60B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1675095" y="3363540"/>
                    <a:ext cx="220631" cy="27663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5" name="Oval 26">
                    <a:extLst>
                      <a:ext uri="{FF2B5EF4-FFF2-40B4-BE49-F238E27FC236}">
                        <a16:creationId xmlns:a16="http://schemas.microsoft.com/office/drawing/2014/main" id="{D2933E31-0DDF-4067-9D7F-1E6ECD514B16}"/>
                      </a:ext>
                    </a:extLst>
                  </p:cNvPr>
                  <p:cNvSpPr/>
                  <p:nvPr/>
                </p:nvSpPr>
                <p:spPr>
                  <a:xfrm>
                    <a:off x="1158958" y="3899936"/>
                    <a:ext cx="194761" cy="296948"/>
                  </a:xfrm>
                  <a:custGeom>
                    <a:avLst/>
                    <a:gdLst>
                      <a:gd name="connsiteX0" fmla="*/ 0 w 93730"/>
                      <a:gd name="connsiteY0" fmla="*/ 58761 h 117522"/>
                      <a:gd name="connsiteX1" fmla="*/ 46865 w 93730"/>
                      <a:gd name="connsiteY1" fmla="*/ 0 h 117522"/>
                      <a:gd name="connsiteX2" fmla="*/ 93730 w 93730"/>
                      <a:gd name="connsiteY2" fmla="*/ 58761 h 117522"/>
                      <a:gd name="connsiteX3" fmla="*/ 46865 w 93730"/>
                      <a:gd name="connsiteY3" fmla="*/ 117522 h 117522"/>
                      <a:gd name="connsiteX4" fmla="*/ 0 w 93730"/>
                      <a:gd name="connsiteY4" fmla="*/ 58761 h 117522"/>
                      <a:gd name="connsiteX0" fmla="*/ 0 w 93730"/>
                      <a:gd name="connsiteY0" fmla="*/ 58761 h 66105"/>
                      <a:gd name="connsiteX1" fmla="*/ 46865 w 93730"/>
                      <a:gd name="connsiteY1" fmla="*/ 0 h 66105"/>
                      <a:gd name="connsiteX2" fmla="*/ 93730 w 93730"/>
                      <a:gd name="connsiteY2" fmla="*/ 58761 h 66105"/>
                      <a:gd name="connsiteX3" fmla="*/ 0 w 93730"/>
                      <a:gd name="connsiteY3" fmla="*/ 58761 h 66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3730" h="66105">
                        <a:moveTo>
                          <a:pt x="0" y="58761"/>
                        </a:moveTo>
                        <a:cubicBezTo>
                          <a:pt x="0" y="26308"/>
                          <a:pt x="20982" y="0"/>
                          <a:pt x="46865" y="0"/>
                        </a:cubicBezTo>
                        <a:cubicBezTo>
                          <a:pt x="72748" y="0"/>
                          <a:pt x="93730" y="26308"/>
                          <a:pt x="93730" y="58761"/>
                        </a:cubicBezTo>
                        <a:cubicBezTo>
                          <a:pt x="85919" y="68554"/>
                          <a:pt x="7811" y="68554"/>
                          <a:pt x="0" y="58761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1CA3D9E7-8789-40EA-8D02-7B6667D47BDB}"/>
                      </a:ext>
                    </a:extLst>
                  </p:cNvPr>
                  <p:cNvSpPr/>
                  <p:nvPr/>
                </p:nvSpPr>
                <p:spPr>
                  <a:xfrm flipH="1">
                    <a:off x="1120581" y="4084301"/>
                    <a:ext cx="105916" cy="288812"/>
                  </a:xfrm>
                  <a:custGeom>
                    <a:avLst/>
                    <a:gdLst>
                      <a:gd name="connsiteX0" fmla="*/ 173 w 83517"/>
                      <a:gd name="connsiteY0" fmla="*/ 0 h 64294"/>
                      <a:gd name="connsiteX1" fmla="*/ 7317 w 83517"/>
                      <a:gd name="connsiteY1" fmla="*/ 52387 h 64294"/>
                      <a:gd name="connsiteX2" fmla="*/ 47798 w 83517"/>
                      <a:gd name="connsiteY2" fmla="*/ 64294 h 64294"/>
                      <a:gd name="connsiteX3" fmla="*/ 76373 w 83517"/>
                      <a:gd name="connsiteY3" fmla="*/ 52387 h 64294"/>
                      <a:gd name="connsiteX4" fmla="*/ 83517 w 83517"/>
                      <a:gd name="connsiteY4" fmla="*/ 28575 h 64294"/>
                      <a:gd name="connsiteX5" fmla="*/ 83517 w 83517"/>
                      <a:gd name="connsiteY5" fmla="*/ 28575 h 64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3517" h="64294">
                        <a:moveTo>
                          <a:pt x="173" y="0"/>
                        </a:moveTo>
                        <a:cubicBezTo>
                          <a:pt x="-224" y="20835"/>
                          <a:pt x="-620" y="41671"/>
                          <a:pt x="7317" y="52387"/>
                        </a:cubicBezTo>
                        <a:cubicBezTo>
                          <a:pt x="15254" y="63103"/>
                          <a:pt x="36289" y="64294"/>
                          <a:pt x="47798" y="64294"/>
                        </a:cubicBezTo>
                        <a:cubicBezTo>
                          <a:pt x="59307" y="64294"/>
                          <a:pt x="70420" y="58340"/>
                          <a:pt x="76373" y="52387"/>
                        </a:cubicBezTo>
                        <a:cubicBezTo>
                          <a:pt x="82326" y="46434"/>
                          <a:pt x="83517" y="28575"/>
                          <a:pt x="83517" y="28575"/>
                        </a:cubicBezTo>
                        <a:lnTo>
                          <a:pt x="83517" y="2857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7" name="Freeform: Shape 76">
                    <a:extLst>
                      <a:ext uri="{FF2B5EF4-FFF2-40B4-BE49-F238E27FC236}">
                        <a16:creationId xmlns:a16="http://schemas.microsoft.com/office/drawing/2014/main" id="{E0CAD30A-AD3D-433A-847E-1AF69F5605EE}"/>
                      </a:ext>
                    </a:extLst>
                  </p:cNvPr>
                  <p:cNvSpPr/>
                  <p:nvPr/>
                </p:nvSpPr>
                <p:spPr>
                  <a:xfrm rot="732622">
                    <a:off x="1220668" y="4162706"/>
                    <a:ext cx="375162" cy="430628"/>
                  </a:xfrm>
                  <a:custGeom>
                    <a:avLst/>
                    <a:gdLst>
                      <a:gd name="connsiteX0" fmla="*/ 173 w 83517"/>
                      <a:gd name="connsiteY0" fmla="*/ 0 h 64294"/>
                      <a:gd name="connsiteX1" fmla="*/ 7317 w 83517"/>
                      <a:gd name="connsiteY1" fmla="*/ 52387 h 64294"/>
                      <a:gd name="connsiteX2" fmla="*/ 47798 w 83517"/>
                      <a:gd name="connsiteY2" fmla="*/ 64294 h 64294"/>
                      <a:gd name="connsiteX3" fmla="*/ 76373 w 83517"/>
                      <a:gd name="connsiteY3" fmla="*/ 52387 h 64294"/>
                      <a:gd name="connsiteX4" fmla="*/ 83517 w 83517"/>
                      <a:gd name="connsiteY4" fmla="*/ 28575 h 64294"/>
                      <a:gd name="connsiteX5" fmla="*/ 83517 w 83517"/>
                      <a:gd name="connsiteY5" fmla="*/ 28575 h 64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3517" h="64294">
                        <a:moveTo>
                          <a:pt x="173" y="0"/>
                        </a:moveTo>
                        <a:cubicBezTo>
                          <a:pt x="-224" y="20835"/>
                          <a:pt x="-620" y="41671"/>
                          <a:pt x="7317" y="52387"/>
                        </a:cubicBezTo>
                        <a:cubicBezTo>
                          <a:pt x="15254" y="63103"/>
                          <a:pt x="36289" y="64294"/>
                          <a:pt x="47798" y="64294"/>
                        </a:cubicBezTo>
                        <a:cubicBezTo>
                          <a:pt x="59307" y="64294"/>
                          <a:pt x="70420" y="58340"/>
                          <a:pt x="76373" y="52387"/>
                        </a:cubicBezTo>
                        <a:cubicBezTo>
                          <a:pt x="82326" y="46434"/>
                          <a:pt x="83517" y="28575"/>
                          <a:pt x="83517" y="28575"/>
                        </a:cubicBezTo>
                        <a:lnTo>
                          <a:pt x="83517" y="2857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7CFE996E-22CC-40DE-A65C-BDC31B3BD9A9}"/>
                      </a:ext>
                    </a:extLst>
                  </p:cNvPr>
                  <p:cNvSpPr/>
                  <p:nvPr/>
                </p:nvSpPr>
                <p:spPr>
                  <a:xfrm rot="343406" flipV="1">
                    <a:off x="1841546" y="3561975"/>
                    <a:ext cx="150172" cy="18829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9" name="Rectangle 17">
                    <a:extLst>
                      <a:ext uri="{FF2B5EF4-FFF2-40B4-BE49-F238E27FC236}">
                        <a16:creationId xmlns:a16="http://schemas.microsoft.com/office/drawing/2014/main" id="{C4679230-C17A-422E-BD7E-A5D62D120AE7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2735446" y="5170411"/>
                    <a:ext cx="449600" cy="635191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81EEED0A-FBFA-4CF2-94F8-67AF95374390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292239" y="4981907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A9197D18-F417-4D8D-8D43-A55E3CF99947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193152" y="5489970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BBE88B5E-0601-459A-94DE-DE8BE7B8AFE1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730252" y="4609786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3391D819-C234-4563-917A-719C311D324A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808595" y="5204146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3347885D-97D2-49DF-878C-45D7DAF1A16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722019" y="5812432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8A2CBB1A-9F69-4090-AEF6-8F32671A7223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289706" y="4676378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B8FE67B7-DE63-4F35-B869-A22BC739B6B0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434218" y="5217878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6A4C57B3-68F7-4C24-AFC5-8FE5E4D018DC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348115" y="5857654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2B0D8090-5B4C-462E-B2A6-A1F3169BB46A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973465" y="5610960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349E2FF5-F38A-40E7-B067-291C03ED1C90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002308" y="4839833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03D0C1C5-479F-4F6D-925C-BE0E7C3DF99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928908" y="4381123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FD10342F-6476-4858-A6B3-399F5300987E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831605" y="4509868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3F989505-3170-4BEE-B171-6DFC5C414C47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586324" y="5103636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1F4682F2-D2B6-4907-B8D6-A7DFF614BD87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918176" y="5524523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CC27AA0D-2053-46B4-A6E3-6F72138C0900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465764" y="5890584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6B56BF66-A358-4A82-84F2-699B94CEDB41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25516" y="5218813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DEDD8AA3-CE45-41EA-BD58-798D414FBC0C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51862" y="5708171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FF9447EB-55CE-480D-8F8B-4A473ED26113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095761" y="4154627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A31A7CC5-F4AB-4AB4-94F2-13012BC5B33B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152747" y="3543871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0A3E937D-C4A6-403C-B49D-FDF17C181650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592022" y="3608185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39DD1676-6CB2-4EF9-AF43-33BACAB4CA86}"/>
                      </a:ext>
                    </a:extLst>
                  </p:cNvPr>
                  <p:cNvSpPr/>
                  <p:nvPr/>
                </p:nvSpPr>
                <p:spPr>
                  <a:xfrm rot="343406">
                    <a:off x="6389531" y="4476386"/>
                    <a:ext cx="170482" cy="2459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2D7AA919-7F00-434F-B7E8-09F24F2B0789}"/>
                      </a:ext>
                    </a:extLst>
                  </p:cNvPr>
                  <p:cNvSpPr/>
                  <p:nvPr/>
                </p:nvSpPr>
                <p:spPr>
                  <a:xfrm rot="343406">
                    <a:off x="6748085" y="4427970"/>
                    <a:ext cx="170482" cy="2459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DC5B41ED-BA9B-469F-B43E-54CA38D3FA8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021956" y="4559713"/>
                    <a:ext cx="170482" cy="2459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F52C7B2C-EC4F-4C0D-A28C-7F449A7C080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313830" y="4479463"/>
                    <a:ext cx="170482" cy="2459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7D870DA4-2EF7-4FEF-8650-E636B0AB65F4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557761" y="4654691"/>
                    <a:ext cx="170482" cy="2459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E35FAB21-4E12-4704-9B66-48962808415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488038" y="5243055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D44284BF-17C1-459A-8759-F9A88992B54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321472" y="4642425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5FB8FD70-A6B1-4277-803B-08518AA44952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349890" y="5041082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7CE7EAEA-2905-47FB-87DD-6B319D55EEC7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53021" y="5287206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50D8C3A8-92C3-4486-BCE8-DE680CE668C7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219343" y="5562817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E142E25F-BCF9-4536-84A7-0BA6F47E9CE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82364" y="5695305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F18C14C5-5C91-45F1-955D-B1D2F6F689A7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481709" y="6162079"/>
                    <a:ext cx="164511" cy="23734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07CE45D4-AF99-40C3-B9EB-C94FD878BF4B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382222" y="5915631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B58CE98E-C286-4BC9-B490-6D77CD024C33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989435" y="5668010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F51020CE-008B-43C1-94BF-3A76D2660E79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507073" y="5946528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8E646721-BD8D-4971-AF3B-F95C901BB29B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130346" y="4231754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B026A74D-D2D6-4423-A6F5-8CA5E61B43E1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202770" y="3563750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FA70C5C6-90F4-45C3-A1E6-B371CE829D6C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660573" y="3681679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1EDDEF25-2094-4F65-A7FA-2A63B7A9714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6428606" y="4514247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7AE060F2-1A70-4FF6-9BAB-0E1217C6F9D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6781935" y="4517504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6573F554-592A-4885-AD21-B231EA6E89C1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043719" y="4570353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2D5EDFCF-59B4-4BDC-97DE-50C2ADA77549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344633" y="4559392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D126055-3C98-409E-8869-306A137EF2FB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600582" y="4653191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Freeform: Shape 122">
                    <a:extLst>
                      <a:ext uri="{FF2B5EF4-FFF2-40B4-BE49-F238E27FC236}">
                        <a16:creationId xmlns:a16="http://schemas.microsoft.com/office/drawing/2014/main" id="{A0C74F3E-40CA-4FE4-A547-AFEA71587534}"/>
                      </a:ext>
                    </a:extLst>
                  </p:cNvPr>
                  <p:cNvSpPr/>
                  <p:nvPr/>
                </p:nvSpPr>
                <p:spPr>
                  <a:xfrm rot="748062">
                    <a:off x="5119170" y="6558945"/>
                    <a:ext cx="570001" cy="658114"/>
                  </a:xfrm>
                  <a:custGeom>
                    <a:avLst/>
                    <a:gdLst>
                      <a:gd name="connsiteX0" fmla="*/ 544806 w 547593"/>
                      <a:gd name="connsiteY0" fmla="*/ 6163 h 658113"/>
                      <a:gd name="connsiteX1" fmla="*/ 547593 w 547593"/>
                      <a:gd name="connsiteY1" fmla="*/ 68313 h 658113"/>
                      <a:gd name="connsiteX2" fmla="*/ 280585 w 547593"/>
                      <a:gd name="connsiteY2" fmla="*/ 630761 h 658113"/>
                      <a:gd name="connsiteX3" fmla="*/ 96881 w 547593"/>
                      <a:gd name="connsiteY3" fmla="*/ 133054 h 658113"/>
                      <a:gd name="connsiteX4" fmla="*/ 137883 w 547593"/>
                      <a:gd name="connsiteY4" fmla="*/ 79265 h 658113"/>
                      <a:gd name="connsiteX5" fmla="*/ 228091 w 547593"/>
                      <a:gd name="connsiteY5" fmla="*/ 39537 h 658113"/>
                      <a:gd name="connsiteX6" fmla="*/ 469458 w 547593"/>
                      <a:gd name="connsiteY6" fmla="*/ 0 h 658113"/>
                      <a:gd name="connsiteX7" fmla="*/ 544806 w 547593"/>
                      <a:gd name="connsiteY7" fmla="*/ 6163 h 65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47593" h="658113">
                        <a:moveTo>
                          <a:pt x="544806" y="6163"/>
                        </a:moveTo>
                        <a:lnTo>
                          <a:pt x="547593" y="68313"/>
                        </a:lnTo>
                        <a:cubicBezTo>
                          <a:pt x="534170" y="358011"/>
                          <a:pt x="348275" y="607061"/>
                          <a:pt x="280585" y="630761"/>
                        </a:cubicBezTo>
                        <a:cubicBezTo>
                          <a:pt x="168731" y="739045"/>
                          <a:pt x="-162511" y="516151"/>
                          <a:pt x="96881" y="133054"/>
                        </a:cubicBezTo>
                        <a:lnTo>
                          <a:pt x="137883" y="79265"/>
                        </a:lnTo>
                        <a:lnTo>
                          <a:pt x="228091" y="39537"/>
                        </a:lnTo>
                        <a:cubicBezTo>
                          <a:pt x="302278" y="14078"/>
                          <a:pt x="383841" y="0"/>
                          <a:pt x="469458" y="0"/>
                        </a:cubicBezTo>
                        <a:lnTo>
                          <a:pt x="544806" y="616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Freeform: Shape 123">
                    <a:extLst>
                      <a:ext uri="{FF2B5EF4-FFF2-40B4-BE49-F238E27FC236}">
                        <a16:creationId xmlns:a16="http://schemas.microsoft.com/office/drawing/2014/main" id="{7F5AE9FC-EB07-4747-A730-C77786585F38}"/>
                      </a:ext>
                    </a:extLst>
                  </p:cNvPr>
                  <p:cNvSpPr/>
                  <p:nvPr/>
                </p:nvSpPr>
                <p:spPr>
                  <a:xfrm rot="1774074">
                    <a:off x="2030973" y="6495752"/>
                    <a:ext cx="594438" cy="658114"/>
                  </a:xfrm>
                  <a:custGeom>
                    <a:avLst/>
                    <a:gdLst>
                      <a:gd name="connsiteX0" fmla="*/ 544806 w 547593"/>
                      <a:gd name="connsiteY0" fmla="*/ 6163 h 658113"/>
                      <a:gd name="connsiteX1" fmla="*/ 547593 w 547593"/>
                      <a:gd name="connsiteY1" fmla="*/ 68313 h 658113"/>
                      <a:gd name="connsiteX2" fmla="*/ 280585 w 547593"/>
                      <a:gd name="connsiteY2" fmla="*/ 630761 h 658113"/>
                      <a:gd name="connsiteX3" fmla="*/ 96881 w 547593"/>
                      <a:gd name="connsiteY3" fmla="*/ 133054 h 658113"/>
                      <a:gd name="connsiteX4" fmla="*/ 137883 w 547593"/>
                      <a:gd name="connsiteY4" fmla="*/ 79265 h 658113"/>
                      <a:gd name="connsiteX5" fmla="*/ 228091 w 547593"/>
                      <a:gd name="connsiteY5" fmla="*/ 39537 h 658113"/>
                      <a:gd name="connsiteX6" fmla="*/ 469458 w 547593"/>
                      <a:gd name="connsiteY6" fmla="*/ 0 h 658113"/>
                      <a:gd name="connsiteX7" fmla="*/ 544806 w 547593"/>
                      <a:gd name="connsiteY7" fmla="*/ 6163 h 65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47593" h="658113">
                        <a:moveTo>
                          <a:pt x="544806" y="6163"/>
                        </a:moveTo>
                        <a:lnTo>
                          <a:pt x="547593" y="68313"/>
                        </a:lnTo>
                        <a:cubicBezTo>
                          <a:pt x="534170" y="358011"/>
                          <a:pt x="348275" y="607061"/>
                          <a:pt x="280585" y="630761"/>
                        </a:cubicBezTo>
                        <a:cubicBezTo>
                          <a:pt x="168731" y="739045"/>
                          <a:pt x="-162511" y="516151"/>
                          <a:pt x="96881" y="133054"/>
                        </a:cubicBezTo>
                        <a:lnTo>
                          <a:pt x="137883" y="79265"/>
                        </a:lnTo>
                        <a:lnTo>
                          <a:pt x="228091" y="39537"/>
                        </a:lnTo>
                        <a:cubicBezTo>
                          <a:pt x="302278" y="14078"/>
                          <a:pt x="383841" y="0"/>
                          <a:pt x="469458" y="0"/>
                        </a:cubicBezTo>
                        <a:lnTo>
                          <a:pt x="544806" y="616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5EE64852-74EE-4870-AD80-B29D848EFE3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040887" y="4881643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EBF2CBB3-988D-4DF5-8869-A11A8035D1DF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985069" y="4442991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A1427CC8-5358-40F8-BB18-DD41F8AD2251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612944" y="5148472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8588630D-723C-4314-9F3F-8D57AB3DCA72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879554" y="4540812"/>
                    <a:ext cx="164511" cy="237343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E00B8602-575E-4BDB-A195-6BB3BC67726A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973806" y="5586965"/>
                    <a:ext cx="164511" cy="237343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AE4BEA3F-5972-499C-BD6B-4DB9BA27C4BA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864607" y="5210222"/>
                    <a:ext cx="164511" cy="237343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7957DED9-D7E2-484F-A3E7-A3DC42E5AA5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750618" y="4717259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5C0AE11B-4797-469A-B15D-C87AF95DF0D9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788543" y="5821591"/>
                    <a:ext cx="164511" cy="237343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81DD1569-C8D5-4087-A87E-58F184E1D2F1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528636" y="6227710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6E9F4ED2-D83C-4A29-B895-DB7715B1300E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566944" y="4128252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5" name="Oval 134">
                    <a:extLst>
                      <a:ext uri="{FF2B5EF4-FFF2-40B4-BE49-F238E27FC236}">
                        <a16:creationId xmlns:a16="http://schemas.microsoft.com/office/drawing/2014/main" id="{6C0BF9B7-79E2-4ED3-99DF-1D257776992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809469" y="4584334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0F452B9B-8269-43D4-B35B-9729F95ECB00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01529" y="4205379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97306869-236F-4A16-BDF0-61060DDB8757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878021" y="4657825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70794F99-0ED2-4731-9B36-C380B09C58D9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50317" y="3516456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94BB944F-6BC5-41DE-AB51-02398DA7FCF7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718867" y="3589949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C8C3E7C5-339D-4101-9AAC-E85872EB07AB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206231" y="4566220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6DEBB6D5-CEFA-4803-9E65-7D140C782E9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036646" y="4186143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1CF600A7-9335-4357-B43B-58560088061E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240814" y="4643348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BFEB0F10-98E1-4CE9-9E42-BE1ADE54C427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105196" y="4259637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C1C8A03F-18CF-4D78-9BC0-36228D5BA18C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330276" y="2925755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FFC24AC3-60E5-45BF-9554-62E8A56D88DC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398826" y="2999249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6C295243-B628-4138-805C-2CBEC4199DF4}"/>
                    </a:ext>
                  </a:extLst>
                </p:cNvPr>
                <p:cNvSpPr/>
                <p:nvPr/>
              </p:nvSpPr>
              <p:spPr>
                <a:xfrm flipH="1">
                  <a:off x="3457110" y="2368625"/>
                  <a:ext cx="154095" cy="537779"/>
                </a:xfrm>
                <a:custGeom>
                  <a:avLst/>
                  <a:gdLst>
                    <a:gd name="connsiteX0" fmla="*/ 444273 w 1149350"/>
                    <a:gd name="connsiteY0" fmla="*/ 129 h 1075331"/>
                    <a:gd name="connsiteX1" fmla="*/ 574675 w 1149350"/>
                    <a:gd name="connsiteY1" fmla="*/ 14881 h 1075331"/>
                    <a:gd name="connsiteX2" fmla="*/ 1149350 w 1149350"/>
                    <a:gd name="connsiteY2" fmla="*/ 545106 h 1075331"/>
                    <a:gd name="connsiteX3" fmla="*/ 574675 w 1149350"/>
                    <a:gd name="connsiteY3" fmla="*/ 1075331 h 1075331"/>
                    <a:gd name="connsiteX4" fmla="*/ 0 w 1149350"/>
                    <a:gd name="connsiteY4" fmla="*/ 545106 h 1075331"/>
                    <a:gd name="connsiteX5" fmla="*/ 444273 w 1149350"/>
                    <a:gd name="connsiteY5" fmla="*/ 129 h 1075331"/>
                    <a:gd name="connsiteX6" fmla="*/ 535369 w 1149350"/>
                    <a:gd name="connsiteY6" fmla="*/ 169657 h 1075331"/>
                    <a:gd name="connsiteX7" fmla="*/ 231210 w 1149350"/>
                    <a:gd name="connsiteY7" fmla="*/ 542759 h 1075331"/>
                    <a:gd name="connsiteX8" fmla="*/ 624645 w 1149350"/>
                    <a:gd name="connsiteY8" fmla="*/ 905762 h 1075331"/>
                    <a:gd name="connsiteX9" fmla="*/ 1018079 w 1149350"/>
                    <a:gd name="connsiteY9" fmla="*/ 542759 h 1075331"/>
                    <a:gd name="connsiteX10" fmla="*/ 624645 w 1149350"/>
                    <a:gd name="connsiteY10" fmla="*/ 179756 h 1075331"/>
                    <a:gd name="connsiteX11" fmla="*/ 535369 w 1149350"/>
                    <a:gd name="connsiteY11" fmla="*/ 169657 h 107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49350" h="1075331">
                      <a:moveTo>
                        <a:pt x="444273" y="129"/>
                      </a:moveTo>
                      <a:cubicBezTo>
                        <a:pt x="485156" y="-857"/>
                        <a:pt x="528652" y="3768"/>
                        <a:pt x="574675" y="14881"/>
                      </a:cubicBezTo>
                      <a:cubicBezTo>
                        <a:pt x="942859" y="103781"/>
                        <a:pt x="1149350" y="252271"/>
                        <a:pt x="1149350" y="545106"/>
                      </a:cubicBezTo>
                      <a:cubicBezTo>
                        <a:pt x="1149350" y="837941"/>
                        <a:pt x="892059" y="1075331"/>
                        <a:pt x="574675" y="1075331"/>
                      </a:cubicBezTo>
                      <a:cubicBezTo>
                        <a:pt x="257291" y="1075331"/>
                        <a:pt x="0" y="837941"/>
                        <a:pt x="0" y="545106"/>
                      </a:cubicBezTo>
                      <a:cubicBezTo>
                        <a:pt x="0" y="288875"/>
                        <a:pt x="158095" y="7031"/>
                        <a:pt x="444273" y="129"/>
                      </a:cubicBezTo>
                      <a:close/>
                      <a:moveTo>
                        <a:pt x="535369" y="169657"/>
                      </a:moveTo>
                      <a:cubicBezTo>
                        <a:pt x="339445" y="174381"/>
                        <a:pt x="231210" y="367338"/>
                        <a:pt x="231210" y="542759"/>
                      </a:cubicBezTo>
                      <a:cubicBezTo>
                        <a:pt x="231210" y="743240"/>
                        <a:pt x="407357" y="905762"/>
                        <a:pt x="624645" y="905762"/>
                      </a:cubicBezTo>
                      <a:cubicBezTo>
                        <a:pt x="841932" y="905762"/>
                        <a:pt x="1018079" y="743240"/>
                        <a:pt x="1018079" y="542759"/>
                      </a:cubicBezTo>
                      <a:cubicBezTo>
                        <a:pt x="1018079" y="342278"/>
                        <a:pt x="876711" y="240619"/>
                        <a:pt x="624645" y="179756"/>
                      </a:cubicBezTo>
                      <a:cubicBezTo>
                        <a:pt x="593137" y="172148"/>
                        <a:pt x="563358" y="168982"/>
                        <a:pt x="535369" y="169657"/>
                      </a:cubicBez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8" name="Oval 279">
                <a:extLst>
                  <a:ext uri="{FF2B5EF4-FFF2-40B4-BE49-F238E27FC236}">
                    <a16:creationId xmlns:a16="http://schemas.microsoft.com/office/drawing/2014/main" id="{00A931F9-26B2-42AB-A104-BA5AEB9D42FE}"/>
                  </a:ext>
                </a:extLst>
              </p:cNvPr>
              <p:cNvSpPr/>
              <p:nvPr/>
            </p:nvSpPr>
            <p:spPr>
              <a:xfrm rot="12620480">
                <a:off x="8989473" y="1843425"/>
                <a:ext cx="236042" cy="176747"/>
              </a:xfrm>
              <a:custGeom>
                <a:avLst/>
                <a:gdLst>
                  <a:gd name="connsiteX0" fmla="*/ 0 w 324252"/>
                  <a:gd name="connsiteY0" fmla="*/ 203280 h 406560"/>
                  <a:gd name="connsiteX1" fmla="*/ 162126 w 324252"/>
                  <a:gd name="connsiteY1" fmla="*/ 0 h 406560"/>
                  <a:gd name="connsiteX2" fmla="*/ 324252 w 324252"/>
                  <a:gd name="connsiteY2" fmla="*/ 203280 h 406560"/>
                  <a:gd name="connsiteX3" fmla="*/ 162126 w 324252"/>
                  <a:gd name="connsiteY3" fmla="*/ 406560 h 406560"/>
                  <a:gd name="connsiteX4" fmla="*/ 0 w 324252"/>
                  <a:gd name="connsiteY4" fmla="*/ 203280 h 406560"/>
                  <a:gd name="connsiteX0" fmla="*/ 0 w 328758"/>
                  <a:gd name="connsiteY0" fmla="*/ 25410 h 228690"/>
                  <a:gd name="connsiteX1" fmla="*/ 324252 w 328758"/>
                  <a:gd name="connsiteY1" fmla="*/ 25410 h 228690"/>
                  <a:gd name="connsiteX2" fmla="*/ 162126 w 328758"/>
                  <a:gd name="connsiteY2" fmla="*/ 228690 h 228690"/>
                  <a:gd name="connsiteX3" fmla="*/ 0 w 328758"/>
                  <a:gd name="connsiteY3" fmla="*/ 25410 h 228690"/>
                  <a:gd name="connsiteX0" fmla="*/ 0 w 328758"/>
                  <a:gd name="connsiteY0" fmla="*/ 30228 h 233508"/>
                  <a:gd name="connsiteX1" fmla="*/ 324252 w 328758"/>
                  <a:gd name="connsiteY1" fmla="*/ 30228 h 233508"/>
                  <a:gd name="connsiteX2" fmla="*/ 162126 w 328758"/>
                  <a:gd name="connsiteY2" fmla="*/ 233508 h 233508"/>
                  <a:gd name="connsiteX3" fmla="*/ 0 w 328758"/>
                  <a:gd name="connsiteY3" fmla="*/ 30228 h 233508"/>
                  <a:gd name="connsiteX0" fmla="*/ 0 w 327779"/>
                  <a:gd name="connsiteY0" fmla="*/ 38063 h 228560"/>
                  <a:gd name="connsiteX1" fmla="*/ 324246 w 327779"/>
                  <a:gd name="connsiteY1" fmla="*/ 25239 h 228560"/>
                  <a:gd name="connsiteX2" fmla="*/ 162120 w 327779"/>
                  <a:gd name="connsiteY2" fmla="*/ 228519 h 228560"/>
                  <a:gd name="connsiteX3" fmla="*/ 0 w 327779"/>
                  <a:gd name="connsiteY3" fmla="*/ 38063 h 228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7779" h="228560">
                    <a:moveTo>
                      <a:pt x="0" y="38063"/>
                    </a:moveTo>
                    <a:cubicBezTo>
                      <a:pt x="27021" y="4183"/>
                      <a:pt x="289703" y="-21018"/>
                      <a:pt x="324246" y="25239"/>
                    </a:cubicBezTo>
                    <a:cubicBezTo>
                      <a:pt x="351267" y="59119"/>
                      <a:pt x="216161" y="226382"/>
                      <a:pt x="162120" y="228519"/>
                    </a:cubicBezTo>
                    <a:cubicBezTo>
                      <a:pt x="108079" y="230656"/>
                      <a:pt x="0" y="150331"/>
                      <a:pt x="0" y="3806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101A73C4-9AB5-4FCC-A2BF-A421C6735EE3}"/>
                </a:ext>
              </a:extLst>
            </p:cNvPr>
            <p:cNvSpPr/>
            <p:nvPr/>
          </p:nvSpPr>
          <p:spPr>
            <a:xfrm rot="1878997">
              <a:off x="8283579" y="2249643"/>
              <a:ext cx="460626" cy="460626"/>
            </a:xfrm>
            <a:prstGeom prst="arc">
              <a:avLst>
                <a:gd name="adj1" fmla="val 15164602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1-18_20-45-14">
            <a:hlinkClick r:id="" action="ppaction://media"/>
            <a:extLst>
              <a:ext uri="{FF2B5EF4-FFF2-40B4-BE49-F238E27FC236}">
                <a16:creationId xmlns:a16="http://schemas.microsoft.com/office/drawing/2014/main" id="{D39E165C-F21E-40D9-8D53-FA16E112A8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6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743ED43F-0116-42C4-8513-65E34A16B8AB}"/>
              </a:ext>
            </a:extLst>
          </p:cNvPr>
          <p:cNvSpPr txBox="1"/>
          <p:nvPr/>
        </p:nvSpPr>
        <p:spPr>
          <a:xfrm>
            <a:off x="5189512" y="-127027"/>
            <a:ext cx="80597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9606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J</a:t>
            </a:r>
            <a:r>
              <a:rPr lang="en-US" sz="18000" dirty="0" err="1">
                <a:solidFill>
                  <a:prstClr val="black"/>
                </a:solidFill>
                <a:latin typeface="Arial Black" panose="020B0A04020102020204" pitchFamily="34" charset="0"/>
              </a:rPr>
              <a:t>uice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819178-2630-44AC-87FD-DA248E59136E}"/>
              </a:ext>
            </a:extLst>
          </p:cNvPr>
          <p:cNvGrpSpPr/>
          <p:nvPr/>
        </p:nvGrpSpPr>
        <p:grpSpPr>
          <a:xfrm>
            <a:off x="384953" y="914400"/>
            <a:ext cx="4578459" cy="5779425"/>
            <a:chOff x="-341837" y="-101669"/>
            <a:chExt cx="5478566" cy="6915636"/>
          </a:xfrm>
        </p:grpSpPr>
        <p:sp>
          <p:nvSpPr>
            <p:cNvPr id="32" name="Rectangle: Rounded Corners 47">
              <a:extLst>
                <a:ext uri="{FF2B5EF4-FFF2-40B4-BE49-F238E27FC236}">
                  <a16:creationId xmlns:a16="http://schemas.microsoft.com/office/drawing/2014/main" id="{48E4D940-4CFA-4BC4-81AC-56ECE869D91B}"/>
                </a:ext>
              </a:extLst>
            </p:cNvPr>
            <p:cNvSpPr/>
            <p:nvPr/>
          </p:nvSpPr>
          <p:spPr>
            <a:xfrm rot="19750387">
              <a:off x="1643378" y="-101669"/>
              <a:ext cx="3493351" cy="2547102"/>
            </a:xfrm>
            <a:custGeom>
              <a:avLst/>
              <a:gdLst>
                <a:gd name="connsiteX0" fmla="*/ 0 w 1290198"/>
                <a:gd name="connsiteY0" fmla="*/ 48195 h 289165"/>
                <a:gd name="connsiteX1" fmla="*/ 48195 w 1290198"/>
                <a:gd name="connsiteY1" fmla="*/ 0 h 289165"/>
                <a:gd name="connsiteX2" fmla="*/ 1242003 w 1290198"/>
                <a:gd name="connsiteY2" fmla="*/ 0 h 289165"/>
                <a:gd name="connsiteX3" fmla="*/ 1290198 w 1290198"/>
                <a:gd name="connsiteY3" fmla="*/ 48195 h 289165"/>
                <a:gd name="connsiteX4" fmla="*/ 1290198 w 1290198"/>
                <a:gd name="connsiteY4" fmla="*/ 240970 h 289165"/>
                <a:gd name="connsiteX5" fmla="*/ 1242003 w 1290198"/>
                <a:gd name="connsiteY5" fmla="*/ 289165 h 289165"/>
                <a:gd name="connsiteX6" fmla="*/ 48195 w 1290198"/>
                <a:gd name="connsiteY6" fmla="*/ 289165 h 289165"/>
                <a:gd name="connsiteX7" fmla="*/ 0 w 1290198"/>
                <a:gd name="connsiteY7" fmla="*/ 240970 h 289165"/>
                <a:gd name="connsiteX8" fmla="*/ 0 w 1290198"/>
                <a:gd name="connsiteY8" fmla="*/ 48195 h 289165"/>
                <a:gd name="connsiteX0" fmla="*/ 1018826 w 2309024"/>
                <a:gd name="connsiteY0" fmla="*/ 48195 h 1474699"/>
                <a:gd name="connsiteX1" fmla="*/ 1067021 w 2309024"/>
                <a:gd name="connsiteY1" fmla="*/ 0 h 1474699"/>
                <a:gd name="connsiteX2" fmla="*/ 2260829 w 2309024"/>
                <a:gd name="connsiteY2" fmla="*/ 0 h 1474699"/>
                <a:gd name="connsiteX3" fmla="*/ 2309024 w 2309024"/>
                <a:gd name="connsiteY3" fmla="*/ 48195 h 1474699"/>
                <a:gd name="connsiteX4" fmla="*/ 2309024 w 2309024"/>
                <a:gd name="connsiteY4" fmla="*/ 240970 h 1474699"/>
                <a:gd name="connsiteX5" fmla="*/ 2260829 w 2309024"/>
                <a:gd name="connsiteY5" fmla="*/ 289165 h 1474699"/>
                <a:gd name="connsiteX6" fmla="*/ 1067021 w 2309024"/>
                <a:gd name="connsiteY6" fmla="*/ 289165 h 1474699"/>
                <a:gd name="connsiteX7" fmla="*/ 0 w 2309024"/>
                <a:gd name="connsiteY7" fmla="*/ 1474267 h 1474699"/>
                <a:gd name="connsiteX8" fmla="*/ 1018826 w 2309024"/>
                <a:gd name="connsiteY8" fmla="*/ 48195 h 1474699"/>
                <a:gd name="connsiteX0" fmla="*/ 0 w 2623724"/>
                <a:gd name="connsiteY0" fmla="*/ 1520740 h 1535169"/>
                <a:gd name="connsiteX1" fmla="*/ 1381721 w 2623724"/>
                <a:gd name="connsiteY1" fmla="*/ 0 h 1535169"/>
                <a:gd name="connsiteX2" fmla="*/ 2575529 w 2623724"/>
                <a:gd name="connsiteY2" fmla="*/ 0 h 1535169"/>
                <a:gd name="connsiteX3" fmla="*/ 2623724 w 2623724"/>
                <a:gd name="connsiteY3" fmla="*/ 48195 h 1535169"/>
                <a:gd name="connsiteX4" fmla="*/ 2623724 w 2623724"/>
                <a:gd name="connsiteY4" fmla="*/ 240970 h 1535169"/>
                <a:gd name="connsiteX5" fmla="*/ 2575529 w 2623724"/>
                <a:gd name="connsiteY5" fmla="*/ 289165 h 1535169"/>
                <a:gd name="connsiteX6" fmla="*/ 1381721 w 2623724"/>
                <a:gd name="connsiteY6" fmla="*/ 289165 h 1535169"/>
                <a:gd name="connsiteX7" fmla="*/ 314700 w 2623724"/>
                <a:gd name="connsiteY7" fmla="*/ 1474267 h 1535169"/>
                <a:gd name="connsiteX8" fmla="*/ 0 w 2623724"/>
                <a:gd name="connsiteY8" fmla="*/ 1520740 h 1535169"/>
                <a:gd name="connsiteX0" fmla="*/ 0 w 2623724"/>
                <a:gd name="connsiteY0" fmla="*/ 1520740 h 1535169"/>
                <a:gd name="connsiteX1" fmla="*/ 1381721 w 2623724"/>
                <a:gd name="connsiteY1" fmla="*/ 0 h 1535169"/>
                <a:gd name="connsiteX2" fmla="*/ 2575529 w 2623724"/>
                <a:gd name="connsiteY2" fmla="*/ 0 h 1535169"/>
                <a:gd name="connsiteX3" fmla="*/ 2623724 w 2623724"/>
                <a:gd name="connsiteY3" fmla="*/ 48195 h 1535169"/>
                <a:gd name="connsiteX4" fmla="*/ 2623724 w 2623724"/>
                <a:gd name="connsiteY4" fmla="*/ 240970 h 1535169"/>
                <a:gd name="connsiteX5" fmla="*/ 2575529 w 2623724"/>
                <a:gd name="connsiteY5" fmla="*/ 289165 h 1535169"/>
                <a:gd name="connsiteX6" fmla="*/ 1406326 w 2623724"/>
                <a:gd name="connsiteY6" fmla="*/ 331577 h 1535169"/>
                <a:gd name="connsiteX7" fmla="*/ 314700 w 2623724"/>
                <a:gd name="connsiteY7" fmla="*/ 1474267 h 1535169"/>
                <a:gd name="connsiteX8" fmla="*/ 0 w 2623724"/>
                <a:gd name="connsiteY8" fmla="*/ 1520740 h 1535169"/>
                <a:gd name="connsiteX0" fmla="*/ 0 w 2623724"/>
                <a:gd name="connsiteY0" fmla="*/ 1520740 h 1535169"/>
                <a:gd name="connsiteX1" fmla="*/ 1381721 w 2623724"/>
                <a:gd name="connsiteY1" fmla="*/ 0 h 1535169"/>
                <a:gd name="connsiteX2" fmla="*/ 2575529 w 2623724"/>
                <a:gd name="connsiteY2" fmla="*/ 0 h 1535169"/>
                <a:gd name="connsiteX3" fmla="*/ 2623724 w 2623724"/>
                <a:gd name="connsiteY3" fmla="*/ 48195 h 1535169"/>
                <a:gd name="connsiteX4" fmla="*/ 2623724 w 2623724"/>
                <a:gd name="connsiteY4" fmla="*/ 240970 h 1535169"/>
                <a:gd name="connsiteX5" fmla="*/ 2575529 w 2623724"/>
                <a:gd name="connsiteY5" fmla="*/ 289165 h 1535169"/>
                <a:gd name="connsiteX6" fmla="*/ 1406326 w 2623724"/>
                <a:gd name="connsiteY6" fmla="*/ 331577 h 1535169"/>
                <a:gd name="connsiteX7" fmla="*/ 314700 w 2623724"/>
                <a:gd name="connsiteY7" fmla="*/ 1474267 h 1535169"/>
                <a:gd name="connsiteX8" fmla="*/ 0 w 2623724"/>
                <a:gd name="connsiteY8" fmla="*/ 1520740 h 1535169"/>
                <a:gd name="connsiteX0" fmla="*/ 0 w 2623724"/>
                <a:gd name="connsiteY0" fmla="*/ 1520740 h 1535169"/>
                <a:gd name="connsiteX1" fmla="*/ 1381721 w 2623724"/>
                <a:gd name="connsiteY1" fmla="*/ 0 h 1535169"/>
                <a:gd name="connsiteX2" fmla="*/ 2575529 w 2623724"/>
                <a:gd name="connsiteY2" fmla="*/ 0 h 1535169"/>
                <a:gd name="connsiteX3" fmla="*/ 2623724 w 2623724"/>
                <a:gd name="connsiteY3" fmla="*/ 48195 h 1535169"/>
                <a:gd name="connsiteX4" fmla="*/ 2623724 w 2623724"/>
                <a:gd name="connsiteY4" fmla="*/ 240970 h 1535169"/>
                <a:gd name="connsiteX5" fmla="*/ 2575529 w 2623724"/>
                <a:gd name="connsiteY5" fmla="*/ 289165 h 1535169"/>
                <a:gd name="connsiteX6" fmla="*/ 1406326 w 2623724"/>
                <a:gd name="connsiteY6" fmla="*/ 331577 h 1535169"/>
                <a:gd name="connsiteX7" fmla="*/ 314700 w 2623724"/>
                <a:gd name="connsiteY7" fmla="*/ 1474267 h 1535169"/>
                <a:gd name="connsiteX8" fmla="*/ 0 w 2623724"/>
                <a:gd name="connsiteY8" fmla="*/ 1520740 h 1535169"/>
                <a:gd name="connsiteX0" fmla="*/ 0 w 2623724"/>
                <a:gd name="connsiteY0" fmla="*/ 1520740 h 1535169"/>
                <a:gd name="connsiteX1" fmla="*/ 1381721 w 2623724"/>
                <a:gd name="connsiteY1" fmla="*/ 0 h 1535169"/>
                <a:gd name="connsiteX2" fmla="*/ 2575529 w 2623724"/>
                <a:gd name="connsiteY2" fmla="*/ 0 h 1535169"/>
                <a:gd name="connsiteX3" fmla="*/ 2623724 w 2623724"/>
                <a:gd name="connsiteY3" fmla="*/ 48195 h 1535169"/>
                <a:gd name="connsiteX4" fmla="*/ 2623724 w 2623724"/>
                <a:gd name="connsiteY4" fmla="*/ 240970 h 1535169"/>
                <a:gd name="connsiteX5" fmla="*/ 2575529 w 2623724"/>
                <a:gd name="connsiteY5" fmla="*/ 289165 h 1535169"/>
                <a:gd name="connsiteX6" fmla="*/ 1406326 w 2623724"/>
                <a:gd name="connsiteY6" fmla="*/ 331577 h 1535169"/>
                <a:gd name="connsiteX7" fmla="*/ 314700 w 2623724"/>
                <a:gd name="connsiteY7" fmla="*/ 1474267 h 1535169"/>
                <a:gd name="connsiteX8" fmla="*/ 0 w 2623724"/>
                <a:gd name="connsiteY8" fmla="*/ 1520740 h 1535169"/>
                <a:gd name="connsiteX0" fmla="*/ 0 w 2623724"/>
                <a:gd name="connsiteY0" fmla="*/ 1544226 h 1558655"/>
                <a:gd name="connsiteX1" fmla="*/ 1192571 w 2623724"/>
                <a:gd name="connsiteY1" fmla="*/ 148707 h 1558655"/>
                <a:gd name="connsiteX2" fmla="*/ 1381721 w 2623724"/>
                <a:gd name="connsiteY2" fmla="*/ 23486 h 1558655"/>
                <a:gd name="connsiteX3" fmla="*/ 2575529 w 2623724"/>
                <a:gd name="connsiteY3" fmla="*/ 23486 h 1558655"/>
                <a:gd name="connsiteX4" fmla="*/ 2623724 w 2623724"/>
                <a:gd name="connsiteY4" fmla="*/ 71681 h 1558655"/>
                <a:gd name="connsiteX5" fmla="*/ 2623724 w 2623724"/>
                <a:gd name="connsiteY5" fmla="*/ 264456 h 1558655"/>
                <a:gd name="connsiteX6" fmla="*/ 2575529 w 2623724"/>
                <a:gd name="connsiteY6" fmla="*/ 312651 h 1558655"/>
                <a:gd name="connsiteX7" fmla="*/ 1406326 w 2623724"/>
                <a:gd name="connsiteY7" fmla="*/ 355063 h 1558655"/>
                <a:gd name="connsiteX8" fmla="*/ 314700 w 2623724"/>
                <a:gd name="connsiteY8" fmla="*/ 1497753 h 1558655"/>
                <a:gd name="connsiteX9" fmla="*/ 0 w 2623724"/>
                <a:gd name="connsiteY9" fmla="*/ 1544226 h 1558655"/>
                <a:gd name="connsiteX0" fmla="*/ 0 w 2623724"/>
                <a:gd name="connsiteY0" fmla="*/ 1520740 h 1535169"/>
                <a:gd name="connsiteX1" fmla="*/ 1192571 w 2623724"/>
                <a:gd name="connsiteY1" fmla="*/ 125221 h 1535169"/>
                <a:gd name="connsiteX2" fmla="*/ 1381721 w 2623724"/>
                <a:gd name="connsiteY2" fmla="*/ 0 h 1535169"/>
                <a:gd name="connsiteX3" fmla="*/ 2575529 w 2623724"/>
                <a:gd name="connsiteY3" fmla="*/ 0 h 1535169"/>
                <a:gd name="connsiteX4" fmla="*/ 2623724 w 2623724"/>
                <a:gd name="connsiteY4" fmla="*/ 48195 h 1535169"/>
                <a:gd name="connsiteX5" fmla="*/ 2623724 w 2623724"/>
                <a:gd name="connsiteY5" fmla="*/ 240970 h 1535169"/>
                <a:gd name="connsiteX6" fmla="*/ 2575529 w 2623724"/>
                <a:gd name="connsiteY6" fmla="*/ 289165 h 1535169"/>
                <a:gd name="connsiteX7" fmla="*/ 1406326 w 2623724"/>
                <a:gd name="connsiteY7" fmla="*/ 331577 h 1535169"/>
                <a:gd name="connsiteX8" fmla="*/ 314700 w 2623724"/>
                <a:gd name="connsiteY8" fmla="*/ 1474267 h 1535169"/>
                <a:gd name="connsiteX9" fmla="*/ 0 w 2623724"/>
                <a:gd name="connsiteY9" fmla="*/ 1520740 h 1535169"/>
                <a:gd name="connsiteX0" fmla="*/ 0 w 2623724"/>
                <a:gd name="connsiteY0" fmla="*/ 1520740 h 1535169"/>
                <a:gd name="connsiteX1" fmla="*/ 1192571 w 2623724"/>
                <a:gd name="connsiteY1" fmla="*/ 125221 h 1535169"/>
                <a:gd name="connsiteX2" fmla="*/ 1381721 w 2623724"/>
                <a:gd name="connsiteY2" fmla="*/ 0 h 1535169"/>
                <a:gd name="connsiteX3" fmla="*/ 2575529 w 2623724"/>
                <a:gd name="connsiteY3" fmla="*/ 0 h 1535169"/>
                <a:gd name="connsiteX4" fmla="*/ 2623724 w 2623724"/>
                <a:gd name="connsiteY4" fmla="*/ 48195 h 1535169"/>
                <a:gd name="connsiteX5" fmla="*/ 2623724 w 2623724"/>
                <a:gd name="connsiteY5" fmla="*/ 240970 h 1535169"/>
                <a:gd name="connsiteX6" fmla="*/ 2575529 w 2623724"/>
                <a:gd name="connsiteY6" fmla="*/ 289165 h 1535169"/>
                <a:gd name="connsiteX7" fmla="*/ 1406326 w 2623724"/>
                <a:gd name="connsiteY7" fmla="*/ 331577 h 1535169"/>
                <a:gd name="connsiteX8" fmla="*/ 314700 w 2623724"/>
                <a:gd name="connsiteY8" fmla="*/ 1474267 h 1535169"/>
                <a:gd name="connsiteX9" fmla="*/ 0 w 2623724"/>
                <a:gd name="connsiteY9" fmla="*/ 1520740 h 1535169"/>
                <a:gd name="connsiteX0" fmla="*/ 0 w 2623724"/>
                <a:gd name="connsiteY0" fmla="*/ 1520740 h 1535169"/>
                <a:gd name="connsiteX1" fmla="*/ 1192571 w 2623724"/>
                <a:gd name="connsiteY1" fmla="*/ 125221 h 1535169"/>
                <a:gd name="connsiteX2" fmla="*/ 1381721 w 2623724"/>
                <a:gd name="connsiteY2" fmla="*/ 0 h 1535169"/>
                <a:gd name="connsiteX3" fmla="*/ 2575529 w 2623724"/>
                <a:gd name="connsiteY3" fmla="*/ 0 h 1535169"/>
                <a:gd name="connsiteX4" fmla="*/ 2623724 w 2623724"/>
                <a:gd name="connsiteY4" fmla="*/ 48195 h 1535169"/>
                <a:gd name="connsiteX5" fmla="*/ 2623724 w 2623724"/>
                <a:gd name="connsiteY5" fmla="*/ 240970 h 1535169"/>
                <a:gd name="connsiteX6" fmla="*/ 2575529 w 2623724"/>
                <a:gd name="connsiteY6" fmla="*/ 289165 h 1535169"/>
                <a:gd name="connsiteX7" fmla="*/ 1406326 w 2623724"/>
                <a:gd name="connsiteY7" fmla="*/ 331577 h 1535169"/>
                <a:gd name="connsiteX8" fmla="*/ 314700 w 2623724"/>
                <a:gd name="connsiteY8" fmla="*/ 1474267 h 1535169"/>
                <a:gd name="connsiteX9" fmla="*/ 0 w 2623724"/>
                <a:gd name="connsiteY9" fmla="*/ 1520740 h 1535169"/>
                <a:gd name="connsiteX0" fmla="*/ 0 w 2623724"/>
                <a:gd name="connsiteY0" fmla="*/ 1520740 h 1535169"/>
                <a:gd name="connsiteX1" fmla="*/ 1192571 w 2623724"/>
                <a:gd name="connsiteY1" fmla="*/ 125221 h 1535169"/>
                <a:gd name="connsiteX2" fmla="*/ 1381721 w 2623724"/>
                <a:gd name="connsiteY2" fmla="*/ 0 h 1535169"/>
                <a:gd name="connsiteX3" fmla="*/ 2575529 w 2623724"/>
                <a:gd name="connsiteY3" fmla="*/ 0 h 1535169"/>
                <a:gd name="connsiteX4" fmla="*/ 2623724 w 2623724"/>
                <a:gd name="connsiteY4" fmla="*/ 48195 h 1535169"/>
                <a:gd name="connsiteX5" fmla="*/ 2623724 w 2623724"/>
                <a:gd name="connsiteY5" fmla="*/ 240970 h 1535169"/>
                <a:gd name="connsiteX6" fmla="*/ 2575529 w 2623724"/>
                <a:gd name="connsiteY6" fmla="*/ 289165 h 1535169"/>
                <a:gd name="connsiteX7" fmla="*/ 1406326 w 2623724"/>
                <a:gd name="connsiteY7" fmla="*/ 331577 h 1535169"/>
                <a:gd name="connsiteX8" fmla="*/ 314700 w 2623724"/>
                <a:gd name="connsiteY8" fmla="*/ 1474267 h 1535169"/>
                <a:gd name="connsiteX9" fmla="*/ 0 w 2623724"/>
                <a:gd name="connsiteY9" fmla="*/ 1520740 h 1535169"/>
                <a:gd name="connsiteX0" fmla="*/ 0 w 2623724"/>
                <a:gd name="connsiteY0" fmla="*/ 1520740 h 1535169"/>
                <a:gd name="connsiteX1" fmla="*/ 1192571 w 2623724"/>
                <a:gd name="connsiteY1" fmla="*/ 125221 h 1535169"/>
                <a:gd name="connsiteX2" fmla="*/ 1381721 w 2623724"/>
                <a:gd name="connsiteY2" fmla="*/ 0 h 1535169"/>
                <a:gd name="connsiteX3" fmla="*/ 2575529 w 2623724"/>
                <a:gd name="connsiteY3" fmla="*/ 0 h 1535169"/>
                <a:gd name="connsiteX4" fmla="*/ 2623724 w 2623724"/>
                <a:gd name="connsiteY4" fmla="*/ 48195 h 1535169"/>
                <a:gd name="connsiteX5" fmla="*/ 2623724 w 2623724"/>
                <a:gd name="connsiteY5" fmla="*/ 240970 h 1535169"/>
                <a:gd name="connsiteX6" fmla="*/ 2575529 w 2623724"/>
                <a:gd name="connsiteY6" fmla="*/ 289165 h 1535169"/>
                <a:gd name="connsiteX7" fmla="*/ 1406326 w 2623724"/>
                <a:gd name="connsiteY7" fmla="*/ 331577 h 1535169"/>
                <a:gd name="connsiteX8" fmla="*/ 314700 w 2623724"/>
                <a:gd name="connsiteY8" fmla="*/ 1474267 h 1535169"/>
                <a:gd name="connsiteX9" fmla="*/ 0 w 2623724"/>
                <a:gd name="connsiteY9" fmla="*/ 1520740 h 1535169"/>
                <a:gd name="connsiteX0" fmla="*/ 626374 w 3250098"/>
                <a:gd name="connsiteY0" fmla="*/ 1520740 h 2501304"/>
                <a:gd name="connsiteX1" fmla="*/ 1818945 w 3250098"/>
                <a:gd name="connsiteY1" fmla="*/ 125221 h 2501304"/>
                <a:gd name="connsiteX2" fmla="*/ 2008095 w 3250098"/>
                <a:gd name="connsiteY2" fmla="*/ 0 h 2501304"/>
                <a:gd name="connsiteX3" fmla="*/ 3201903 w 3250098"/>
                <a:gd name="connsiteY3" fmla="*/ 0 h 2501304"/>
                <a:gd name="connsiteX4" fmla="*/ 3250098 w 3250098"/>
                <a:gd name="connsiteY4" fmla="*/ 48195 h 2501304"/>
                <a:gd name="connsiteX5" fmla="*/ 3250098 w 3250098"/>
                <a:gd name="connsiteY5" fmla="*/ 240970 h 2501304"/>
                <a:gd name="connsiteX6" fmla="*/ 3201903 w 3250098"/>
                <a:gd name="connsiteY6" fmla="*/ 289165 h 2501304"/>
                <a:gd name="connsiteX7" fmla="*/ 2032700 w 3250098"/>
                <a:gd name="connsiteY7" fmla="*/ 331577 h 2501304"/>
                <a:gd name="connsiteX8" fmla="*/ 0 w 3250098"/>
                <a:gd name="connsiteY8" fmla="*/ 2501064 h 2501304"/>
                <a:gd name="connsiteX9" fmla="*/ 626374 w 3250098"/>
                <a:gd name="connsiteY9" fmla="*/ 1520740 h 2501304"/>
                <a:gd name="connsiteX0" fmla="*/ 0 w 3493351"/>
                <a:gd name="connsiteY0" fmla="*/ 2368332 h 2501304"/>
                <a:gd name="connsiteX1" fmla="*/ 2062198 w 3493351"/>
                <a:gd name="connsiteY1" fmla="*/ 125221 h 2501304"/>
                <a:gd name="connsiteX2" fmla="*/ 2251348 w 3493351"/>
                <a:gd name="connsiteY2" fmla="*/ 0 h 2501304"/>
                <a:gd name="connsiteX3" fmla="*/ 3445156 w 3493351"/>
                <a:gd name="connsiteY3" fmla="*/ 0 h 2501304"/>
                <a:gd name="connsiteX4" fmla="*/ 3493351 w 3493351"/>
                <a:gd name="connsiteY4" fmla="*/ 48195 h 2501304"/>
                <a:gd name="connsiteX5" fmla="*/ 3493351 w 3493351"/>
                <a:gd name="connsiteY5" fmla="*/ 240970 h 2501304"/>
                <a:gd name="connsiteX6" fmla="*/ 3445156 w 3493351"/>
                <a:gd name="connsiteY6" fmla="*/ 289165 h 2501304"/>
                <a:gd name="connsiteX7" fmla="*/ 2275953 w 3493351"/>
                <a:gd name="connsiteY7" fmla="*/ 331577 h 2501304"/>
                <a:gd name="connsiteX8" fmla="*/ 243253 w 3493351"/>
                <a:gd name="connsiteY8" fmla="*/ 2501064 h 2501304"/>
                <a:gd name="connsiteX9" fmla="*/ 0 w 3493351"/>
                <a:gd name="connsiteY9" fmla="*/ 2368332 h 2501304"/>
                <a:gd name="connsiteX0" fmla="*/ 0 w 3493351"/>
                <a:gd name="connsiteY0" fmla="*/ 2368332 h 2547103"/>
                <a:gd name="connsiteX1" fmla="*/ 2062198 w 3493351"/>
                <a:gd name="connsiteY1" fmla="*/ 125221 h 2547103"/>
                <a:gd name="connsiteX2" fmla="*/ 2251348 w 3493351"/>
                <a:gd name="connsiteY2" fmla="*/ 0 h 2547103"/>
                <a:gd name="connsiteX3" fmla="*/ 3445156 w 3493351"/>
                <a:gd name="connsiteY3" fmla="*/ 0 h 2547103"/>
                <a:gd name="connsiteX4" fmla="*/ 3493351 w 3493351"/>
                <a:gd name="connsiteY4" fmla="*/ 48195 h 2547103"/>
                <a:gd name="connsiteX5" fmla="*/ 3493351 w 3493351"/>
                <a:gd name="connsiteY5" fmla="*/ 240970 h 2547103"/>
                <a:gd name="connsiteX6" fmla="*/ 3445156 w 3493351"/>
                <a:gd name="connsiteY6" fmla="*/ 289165 h 2547103"/>
                <a:gd name="connsiteX7" fmla="*/ 2275953 w 3493351"/>
                <a:gd name="connsiteY7" fmla="*/ 331577 h 2547103"/>
                <a:gd name="connsiteX8" fmla="*/ 215919 w 3493351"/>
                <a:gd name="connsiteY8" fmla="*/ 2546868 h 2547103"/>
                <a:gd name="connsiteX9" fmla="*/ 0 w 3493351"/>
                <a:gd name="connsiteY9" fmla="*/ 2368332 h 2547103"/>
                <a:gd name="connsiteX0" fmla="*/ 0 w 3493351"/>
                <a:gd name="connsiteY0" fmla="*/ 2368332 h 2547102"/>
                <a:gd name="connsiteX1" fmla="*/ 2062198 w 3493351"/>
                <a:gd name="connsiteY1" fmla="*/ 125221 h 2547102"/>
                <a:gd name="connsiteX2" fmla="*/ 2251348 w 3493351"/>
                <a:gd name="connsiteY2" fmla="*/ 0 h 2547102"/>
                <a:gd name="connsiteX3" fmla="*/ 3445156 w 3493351"/>
                <a:gd name="connsiteY3" fmla="*/ 0 h 2547102"/>
                <a:gd name="connsiteX4" fmla="*/ 3493351 w 3493351"/>
                <a:gd name="connsiteY4" fmla="*/ 48195 h 2547102"/>
                <a:gd name="connsiteX5" fmla="*/ 3493351 w 3493351"/>
                <a:gd name="connsiteY5" fmla="*/ 240970 h 2547102"/>
                <a:gd name="connsiteX6" fmla="*/ 3445156 w 3493351"/>
                <a:gd name="connsiteY6" fmla="*/ 289165 h 2547102"/>
                <a:gd name="connsiteX7" fmla="*/ 2339101 w 3493351"/>
                <a:gd name="connsiteY7" fmla="*/ 324892 h 2547102"/>
                <a:gd name="connsiteX8" fmla="*/ 215919 w 3493351"/>
                <a:gd name="connsiteY8" fmla="*/ 2546868 h 2547102"/>
                <a:gd name="connsiteX9" fmla="*/ 0 w 3493351"/>
                <a:gd name="connsiteY9" fmla="*/ 2368332 h 2547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93351" h="2547102">
                  <a:moveTo>
                    <a:pt x="0" y="2368332"/>
                  </a:moveTo>
                  <a:cubicBezTo>
                    <a:pt x="154216" y="2147284"/>
                    <a:pt x="1831911" y="378678"/>
                    <a:pt x="2062198" y="125221"/>
                  </a:cubicBezTo>
                  <a:cubicBezTo>
                    <a:pt x="2225799" y="-7197"/>
                    <a:pt x="2138257" y="45638"/>
                    <a:pt x="2251348" y="0"/>
                  </a:cubicBezTo>
                  <a:lnTo>
                    <a:pt x="3445156" y="0"/>
                  </a:lnTo>
                  <a:cubicBezTo>
                    <a:pt x="3471773" y="0"/>
                    <a:pt x="3493351" y="21578"/>
                    <a:pt x="3493351" y="48195"/>
                  </a:cubicBezTo>
                  <a:lnTo>
                    <a:pt x="3493351" y="240970"/>
                  </a:lnTo>
                  <a:cubicBezTo>
                    <a:pt x="3493351" y="267587"/>
                    <a:pt x="3471773" y="289165"/>
                    <a:pt x="3445156" y="289165"/>
                  </a:cubicBezTo>
                  <a:lnTo>
                    <a:pt x="2339101" y="324892"/>
                  </a:lnTo>
                  <a:cubicBezTo>
                    <a:pt x="2312484" y="324892"/>
                    <a:pt x="215919" y="2573485"/>
                    <a:pt x="215919" y="2546868"/>
                  </a:cubicBezTo>
                  <a:cubicBezTo>
                    <a:pt x="215919" y="2482610"/>
                    <a:pt x="0" y="2432590"/>
                    <a:pt x="0" y="2368332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Manual Operation 38">
              <a:extLst>
                <a:ext uri="{FF2B5EF4-FFF2-40B4-BE49-F238E27FC236}">
                  <a16:creationId xmlns:a16="http://schemas.microsoft.com/office/drawing/2014/main" id="{61A87774-AFE3-44CD-828C-AA31A3EFA622}"/>
                </a:ext>
              </a:extLst>
            </p:cNvPr>
            <p:cNvSpPr/>
            <p:nvPr/>
          </p:nvSpPr>
          <p:spPr>
            <a:xfrm>
              <a:off x="-341837" y="700289"/>
              <a:ext cx="4348007" cy="6113678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340"/>
                <a:gd name="connsiteX1" fmla="*/ 10000 w 10000"/>
                <a:gd name="connsiteY1" fmla="*/ 0 h 10340"/>
                <a:gd name="connsiteX2" fmla="*/ 8000 w 10000"/>
                <a:gd name="connsiteY2" fmla="*/ 10000 h 10340"/>
                <a:gd name="connsiteX3" fmla="*/ 2000 w 10000"/>
                <a:gd name="connsiteY3" fmla="*/ 10000 h 10340"/>
                <a:gd name="connsiteX4" fmla="*/ 0 w 10000"/>
                <a:gd name="connsiteY4" fmla="*/ 0 h 10340"/>
                <a:gd name="connsiteX0" fmla="*/ 0 w 10000"/>
                <a:gd name="connsiteY0" fmla="*/ 0 h 10439"/>
                <a:gd name="connsiteX1" fmla="*/ 10000 w 10000"/>
                <a:gd name="connsiteY1" fmla="*/ 0 h 10439"/>
                <a:gd name="connsiteX2" fmla="*/ 8000 w 10000"/>
                <a:gd name="connsiteY2" fmla="*/ 10000 h 10439"/>
                <a:gd name="connsiteX3" fmla="*/ 2000 w 10000"/>
                <a:gd name="connsiteY3" fmla="*/ 10000 h 10439"/>
                <a:gd name="connsiteX4" fmla="*/ 0 w 10000"/>
                <a:gd name="connsiteY4" fmla="*/ 0 h 10439"/>
                <a:gd name="connsiteX0" fmla="*/ 0 w 9318"/>
                <a:gd name="connsiteY0" fmla="*/ 139 h 10439"/>
                <a:gd name="connsiteX1" fmla="*/ 9318 w 9318"/>
                <a:gd name="connsiteY1" fmla="*/ 0 h 10439"/>
                <a:gd name="connsiteX2" fmla="*/ 7318 w 9318"/>
                <a:gd name="connsiteY2" fmla="*/ 10000 h 10439"/>
                <a:gd name="connsiteX3" fmla="*/ 1318 w 9318"/>
                <a:gd name="connsiteY3" fmla="*/ 10000 h 10439"/>
                <a:gd name="connsiteX4" fmla="*/ 0 w 9318"/>
                <a:gd name="connsiteY4" fmla="*/ 139 h 10439"/>
                <a:gd name="connsiteX0" fmla="*/ 0 w 9327"/>
                <a:gd name="connsiteY0" fmla="*/ 88 h 9955"/>
                <a:gd name="connsiteX1" fmla="*/ 9327 w 9327"/>
                <a:gd name="connsiteY1" fmla="*/ 0 h 9955"/>
                <a:gd name="connsiteX2" fmla="*/ 7854 w 9327"/>
                <a:gd name="connsiteY2" fmla="*/ 9534 h 9955"/>
                <a:gd name="connsiteX3" fmla="*/ 1414 w 9327"/>
                <a:gd name="connsiteY3" fmla="*/ 9534 h 9955"/>
                <a:gd name="connsiteX4" fmla="*/ 0 w 9327"/>
                <a:gd name="connsiteY4" fmla="*/ 88 h 9955"/>
                <a:gd name="connsiteX0" fmla="*/ 0 w 10000"/>
                <a:gd name="connsiteY0" fmla="*/ 88 h 9975"/>
                <a:gd name="connsiteX1" fmla="*/ 10000 w 10000"/>
                <a:gd name="connsiteY1" fmla="*/ 0 h 9975"/>
                <a:gd name="connsiteX2" fmla="*/ 8421 w 10000"/>
                <a:gd name="connsiteY2" fmla="*/ 9577 h 9975"/>
                <a:gd name="connsiteX3" fmla="*/ 1296 w 10000"/>
                <a:gd name="connsiteY3" fmla="*/ 9510 h 9975"/>
                <a:gd name="connsiteX4" fmla="*/ 0 w 10000"/>
                <a:gd name="connsiteY4" fmla="*/ 88 h 9975"/>
                <a:gd name="connsiteX0" fmla="*/ 0 w 10000"/>
                <a:gd name="connsiteY0" fmla="*/ 88 h 10034"/>
                <a:gd name="connsiteX1" fmla="*/ 10000 w 10000"/>
                <a:gd name="connsiteY1" fmla="*/ 0 h 10034"/>
                <a:gd name="connsiteX2" fmla="*/ 8421 w 10000"/>
                <a:gd name="connsiteY2" fmla="*/ 9601 h 10034"/>
                <a:gd name="connsiteX3" fmla="*/ 1296 w 10000"/>
                <a:gd name="connsiteY3" fmla="*/ 9534 h 10034"/>
                <a:gd name="connsiteX4" fmla="*/ 0 w 10000"/>
                <a:gd name="connsiteY4" fmla="*/ 88 h 10034"/>
                <a:gd name="connsiteX0" fmla="*/ 0 w 10000"/>
                <a:gd name="connsiteY0" fmla="*/ 88 h 10020"/>
                <a:gd name="connsiteX1" fmla="*/ 10000 w 10000"/>
                <a:gd name="connsiteY1" fmla="*/ 0 h 10020"/>
                <a:gd name="connsiteX2" fmla="*/ 8578 w 10000"/>
                <a:gd name="connsiteY2" fmla="*/ 9579 h 10020"/>
                <a:gd name="connsiteX3" fmla="*/ 1296 w 10000"/>
                <a:gd name="connsiteY3" fmla="*/ 9534 h 10020"/>
                <a:gd name="connsiteX4" fmla="*/ 0 w 10000"/>
                <a:gd name="connsiteY4" fmla="*/ 88 h 10020"/>
                <a:gd name="connsiteX0" fmla="*/ 0 w 10000"/>
                <a:gd name="connsiteY0" fmla="*/ 88 h 10077"/>
                <a:gd name="connsiteX1" fmla="*/ 10000 w 10000"/>
                <a:gd name="connsiteY1" fmla="*/ 0 h 10077"/>
                <a:gd name="connsiteX2" fmla="*/ 8578 w 10000"/>
                <a:gd name="connsiteY2" fmla="*/ 9579 h 10077"/>
                <a:gd name="connsiteX3" fmla="*/ 1296 w 10000"/>
                <a:gd name="connsiteY3" fmla="*/ 9534 h 10077"/>
                <a:gd name="connsiteX4" fmla="*/ 0 w 10000"/>
                <a:gd name="connsiteY4" fmla="*/ 88 h 10077"/>
                <a:gd name="connsiteX0" fmla="*/ 0 w 10000"/>
                <a:gd name="connsiteY0" fmla="*/ 88 h 10039"/>
                <a:gd name="connsiteX1" fmla="*/ 10000 w 10000"/>
                <a:gd name="connsiteY1" fmla="*/ 0 h 10039"/>
                <a:gd name="connsiteX2" fmla="*/ 8578 w 10000"/>
                <a:gd name="connsiteY2" fmla="*/ 9579 h 10039"/>
                <a:gd name="connsiteX3" fmla="*/ 1296 w 10000"/>
                <a:gd name="connsiteY3" fmla="*/ 9534 h 10039"/>
                <a:gd name="connsiteX4" fmla="*/ 0 w 10000"/>
                <a:gd name="connsiteY4" fmla="*/ 88 h 10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39">
                  <a:moveTo>
                    <a:pt x="0" y="88"/>
                  </a:moveTo>
                  <a:lnTo>
                    <a:pt x="10000" y="0"/>
                  </a:lnTo>
                  <a:lnTo>
                    <a:pt x="8578" y="9579"/>
                  </a:lnTo>
                  <a:cubicBezTo>
                    <a:pt x="6778" y="10363"/>
                    <a:pt x="2123" y="10006"/>
                    <a:pt x="1296" y="9534"/>
                  </a:cubicBezTo>
                  <a:lnTo>
                    <a:pt x="0" y="88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Manual Operation 38">
              <a:extLst>
                <a:ext uri="{FF2B5EF4-FFF2-40B4-BE49-F238E27FC236}">
                  <a16:creationId xmlns:a16="http://schemas.microsoft.com/office/drawing/2014/main" id="{1BAFF8AD-025F-49BC-B5BC-CB21CCDE4F99}"/>
                </a:ext>
              </a:extLst>
            </p:cNvPr>
            <p:cNvSpPr/>
            <p:nvPr/>
          </p:nvSpPr>
          <p:spPr>
            <a:xfrm>
              <a:off x="-168170" y="2077206"/>
              <a:ext cx="3996090" cy="4384600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340"/>
                <a:gd name="connsiteX1" fmla="*/ 10000 w 10000"/>
                <a:gd name="connsiteY1" fmla="*/ 0 h 10340"/>
                <a:gd name="connsiteX2" fmla="*/ 8000 w 10000"/>
                <a:gd name="connsiteY2" fmla="*/ 10000 h 10340"/>
                <a:gd name="connsiteX3" fmla="*/ 2000 w 10000"/>
                <a:gd name="connsiteY3" fmla="*/ 10000 h 10340"/>
                <a:gd name="connsiteX4" fmla="*/ 0 w 10000"/>
                <a:gd name="connsiteY4" fmla="*/ 0 h 10340"/>
                <a:gd name="connsiteX0" fmla="*/ 0 w 10000"/>
                <a:gd name="connsiteY0" fmla="*/ 0 h 10439"/>
                <a:gd name="connsiteX1" fmla="*/ 10000 w 10000"/>
                <a:gd name="connsiteY1" fmla="*/ 0 h 10439"/>
                <a:gd name="connsiteX2" fmla="*/ 8000 w 10000"/>
                <a:gd name="connsiteY2" fmla="*/ 10000 h 10439"/>
                <a:gd name="connsiteX3" fmla="*/ 2000 w 10000"/>
                <a:gd name="connsiteY3" fmla="*/ 10000 h 10439"/>
                <a:gd name="connsiteX4" fmla="*/ 0 w 10000"/>
                <a:gd name="connsiteY4" fmla="*/ 0 h 10439"/>
                <a:gd name="connsiteX0" fmla="*/ 0 w 9318"/>
                <a:gd name="connsiteY0" fmla="*/ 139 h 10439"/>
                <a:gd name="connsiteX1" fmla="*/ 9318 w 9318"/>
                <a:gd name="connsiteY1" fmla="*/ 0 h 10439"/>
                <a:gd name="connsiteX2" fmla="*/ 7318 w 9318"/>
                <a:gd name="connsiteY2" fmla="*/ 10000 h 10439"/>
                <a:gd name="connsiteX3" fmla="*/ 1318 w 9318"/>
                <a:gd name="connsiteY3" fmla="*/ 10000 h 10439"/>
                <a:gd name="connsiteX4" fmla="*/ 0 w 9318"/>
                <a:gd name="connsiteY4" fmla="*/ 139 h 10439"/>
                <a:gd name="connsiteX0" fmla="*/ 0 w 9327"/>
                <a:gd name="connsiteY0" fmla="*/ 88 h 9955"/>
                <a:gd name="connsiteX1" fmla="*/ 9327 w 9327"/>
                <a:gd name="connsiteY1" fmla="*/ 0 h 9955"/>
                <a:gd name="connsiteX2" fmla="*/ 7854 w 9327"/>
                <a:gd name="connsiteY2" fmla="*/ 9534 h 9955"/>
                <a:gd name="connsiteX3" fmla="*/ 1414 w 9327"/>
                <a:gd name="connsiteY3" fmla="*/ 9534 h 9955"/>
                <a:gd name="connsiteX4" fmla="*/ 0 w 9327"/>
                <a:gd name="connsiteY4" fmla="*/ 88 h 9955"/>
                <a:gd name="connsiteX0" fmla="*/ 0 w 10000"/>
                <a:gd name="connsiteY0" fmla="*/ 88 h 9975"/>
                <a:gd name="connsiteX1" fmla="*/ 10000 w 10000"/>
                <a:gd name="connsiteY1" fmla="*/ 0 h 9975"/>
                <a:gd name="connsiteX2" fmla="*/ 8421 w 10000"/>
                <a:gd name="connsiteY2" fmla="*/ 9577 h 9975"/>
                <a:gd name="connsiteX3" fmla="*/ 1296 w 10000"/>
                <a:gd name="connsiteY3" fmla="*/ 9510 h 9975"/>
                <a:gd name="connsiteX4" fmla="*/ 0 w 10000"/>
                <a:gd name="connsiteY4" fmla="*/ 88 h 9975"/>
                <a:gd name="connsiteX0" fmla="*/ 0 w 10000"/>
                <a:gd name="connsiteY0" fmla="*/ 88 h 10034"/>
                <a:gd name="connsiteX1" fmla="*/ 10000 w 10000"/>
                <a:gd name="connsiteY1" fmla="*/ 0 h 10034"/>
                <a:gd name="connsiteX2" fmla="*/ 8421 w 10000"/>
                <a:gd name="connsiteY2" fmla="*/ 9601 h 10034"/>
                <a:gd name="connsiteX3" fmla="*/ 1296 w 10000"/>
                <a:gd name="connsiteY3" fmla="*/ 9534 h 10034"/>
                <a:gd name="connsiteX4" fmla="*/ 0 w 10000"/>
                <a:gd name="connsiteY4" fmla="*/ 88 h 10034"/>
                <a:gd name="connsiteX0" fmla="*/ 0 w 10000"/>
                <a:gd name="connsiteY0" fmla="*/ 88 h 10020"/>
                <a:gd name="connsiteX1" fmla="*/ 10000 w 10000"/>
                <a:gd name="connsiteY1" fmla="*/ 0 h 10020"/>
                <a:gd name="connsiteX2" fmla="*/ 8578 w 10000"/>
                <a:gd name="connsiteY2" fmla="*/ 9579 h 10020"/>
                <a:gd name="connsiteX3" fmla="*/ 1296 w 10000"/>
                <a:gd name="connsiteY3" fmla="*/ 9534 h 10020"/>
                <a:gd name="connsiteX4" fmla="*/ 0 w 10000"/>
                <a:gd name="connsiteY4" fmla="*/ 88 h 10020"/>
                <a:gd name="connsiteX0" fmla="*/ 0 w 10000"/>
                <a:gd name="connsiteY0" fmla="*/ 88 h 10077"/>
                <a:gd name="connsiteX1" fmla="*/ 10000 w 10000"/>
                <a:gd name="connsiteY1" fmla="*/ 0 h 10077"/>
                <a:gd name="connsiteX2" fmla="*/ 8578 w 10000"/>
                <a:gd name="connsiteY2" fmla="*/ 9579 h 10077"/>
                <a:gd name="connsiteX3" fmla="*/ 1296 w 10000"/>
                <a:gd name="connsiteY3" fmla="*/ 9534 h 10077"/>
                <a:gd name="connsiteX4" fmla="*/ 0 w 10000"/>
                <a:gd name="connsiteY4" fmla="*/ 88 h 10077"/>
                <a:gd name="connsiteX0" fmla="*/ 0 w 10000"/>
                <a:gd name="connsiteY0" fmla="*/ 88 h 10039"/>
                <a:gd name="connsiteX1" fmla="*/ 10000 w 10000"/>
                <a:gd name="connsiteY1" fmla="*/ 0 h 10039"/>
                <a:gd name="connsiteX2" fmla="*/ 8578 w 10000"/>
                <a:gd name="connsiteY2" fmla="*/ 9579 h 10039"/>
                <a:gd name="connsiteX3" fmla="*/ 1296 w 10000"/>
                <a:gd name="connsiteY3" fmla="*/ 9534 h 10039"/>
                <a:gd name="connsiteX4" fmla="*/ 0 w 10000"/>
                <a:gd name="connsiteY4" fmla="*/ 88 h 10039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  <a:gd name="connsiteX0" fmla="*/ 0 w 10000"/>
                <a:gd name="connsiteY0" fmla="*/ 150 h 10101"/>
                <a:gd name="connsiteX1" fmla="*/ 3807 w 10000"/>
                <a:gd name="connsiteY1" fmla="*/ 0 h 10101"/>
                <a:gd name="connsiteX2" fmla="*/ 10000 w 10000"/>
                <a:gd name="connsiteY2" fmla="*/ 62 h 10101"/>
                <a:gd name="connsiteX3" fmla="*/ 8578 w 10000"/>
                <a:gd name="connsiteY3" fmla="*/ 9641 h 10101"/>
                <a:gd name="connsiteX4" fmla="*/ 1296 w 10000"/>
                <a:gd name="connsiteY4" fmla="*/ 9596 h 10101"/>
                <a:gd name="connsiteX5" fmla="*/ 0 w 10000"/>
                <a:gd name="connsiteY5" fmla="*/ 150 h 1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101">
                  <a:moveTo>
                    <a:pt x="0" y="150"/>
                  </a:moveTo>
                  <a:cubicBezTo>
                    <a:pt x="1705" y="436"/>
                    <a:pt x="977" y="249"/>
                    <a:pt x="3807" y="0"/>
                  </a:cubicBezTo>
                  <a:cubicBezTo>
                    <a:pt x="7977" y="555"/>
                    <a:pt x="8081" y="418"/>
                    <a:pt x="10000" y="62"/>
                  </a:cubicBezTo>
                  <a:lnTo>
                    <a:pt x="8578" y="9641"/>
                  </a:lnTo>
                  <a:cubicBezTo>
                    <a:pt x="6778" y="10425"/>
                    <a:pt x="2123" y="10068"/>
                    <a:pt x="1296" y="9596"/>
                  </a:cubicBezTo>
                  <a:lnTo>
                    <a:pt x="0" y="150"/>
                  </a:lnTo>
                  <a:close/>
                </a:path>
              </a:pathLst>
            </a:custGeom>
            <a:gradFill>
              <a:gsLst>
                <a:gs pos="100000">
                  <a:srgbClr val="FFA618"/>
                </a:gs>
                <a:gs pos="0">
                  <a:schemeClr val="bg1"/>
                </a:gs>
                <a:gs pos="7000">
                  <a:srgbClr val="FF9606"/>
                </a:gs>
              </a:gsLst>
              <a:lin ang="10800000" scaled="0"/>
            </a:gra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ttsMP3.com_VoiceText_2025-1-18_20-47-24">
            <a:hlinkClick r:id="" action="ppaction://media"/>
            <a:extLst>
              <a:ext uri="{FF2B5EF4-FFF2-40B4-BE49-F238E27FC236}">
                <a16:creationId xmlns:a16="http://schemas.microsoft.com/office/drawing/2014/main" id="{56623327-3DFA-42B1-8BB6-89DCCAF1A33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72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5CC594E-2457-42A4-9587-6FE2DE9CADBB}"/>
              </a:ext>
            </a:extLst>
          </p:cNvPr>
          <p:cNvGrpSpPr/>
          <p:nvPr/>
        </p:nvGrpSpPr>
        <p:grpSpPr>
          <a:xfrm>
            <a:off x="518741" y="523403"/>
            <a:ext cx="5649914" cy="5227263"/>
            <a:chOff x="327986" y="-505288"/>
            <a:chExt cx="6955911" cy="643556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1585FF0-D7AD-4118-AC28-3EE7AEC51BBA}"/>
                </a:ext>
              </a:extLst>
            </p:cNvPr>
            <p:cNvSpPr txBox="1"/>
            <p:nvPr/>
          </p:nvSpPr>
          <p:spPr>
            <a:xfrm>
              <a:off x="2141815" y="-505288"/>
              <a:ext cx="3640047" cy="16293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J</a:t>
              </a: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elly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4C25A99-2B5B-40F9-8420-2EADCFD51A71}"/>
                </a:ext>
              </a:extLst>
            </p:cNvPr>
            <p:cNvGrpSpPr/>
            <p:nvPr/>
          </p:nvGrpSpPr>
          <p:grpSpPr>
            <a:xfrm>
              <a:off x="327986" y="1403744"/>
              <a:ext cx="6955911" cy="4526531"/>
              <a:chOff x="1342340" y="521558"/>
              <a:chExt cx="9141334" cy="594868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A605894-39B2-414B-BF59-B68EB0A735AD}"/>
                  </a:ext>
                </a:extLst>
              </p:cNvPr>
              <p:cNvSpPr/>
              <p:nvPr/>
            </p:nvSpPr>
            <p:spPr>
              <a:xfrm>
                <a:off x="1342340" y="3372790"/>
                <a:ext cx="9141334" cy="309745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BB137AE-F052-4105-ADF5-4C60E0CF87E9}"/>
                  </a:ext>
                </a:extLst>
              </p:cNvPr>
              <p:cNvSpPr/>
              <p:nvPr/>
            </p:nvSpPr>
            <p:spPr>
              <a:xfrm>
                <a:off x="1708326" y="3595627"/>
                <a:ext cx="8336426" cy="24383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Oval 24">
                <a:extLst>
                  <a:ext uri="{FF2B5EF4-FFF2-40B4-BE49-F238E27FC236}">
                    <a16:creationId xmlns:a16="http://schemas.microsoft.com/office/drawing/2014/main" id="{CCEEAACF-1AAA-4428-8CA4-D09606D66DEF}"/>
                  </a:ext>
                </a:extLst>
              </p:cNvPr>
              <p:cNvSpPr/>
              <p:nvPr/>
            </p:nvSpPr>
            <p:spPr>
              <a:xfrm>
                <a:off x="4940422" y="521558"/>
                <a:ext cx="2200847" cy="4466673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0847" h="4466673">
                    <a:moveTo>
                      <a:pt x="76469" y="4055957"/>
                    </a:moveTo>
                    <a:cubicBezTo>
                      <a:pt x="-108500" y="3376800"/>
                      <a:pt x="-25030" y="15941"/>
                      <a:pt x="1091033" y="66"/>
                    </a:cubicBezTo>
                    <a:cubicBezTo>
                      <a:pt x="2207096" y="-15809"/>
                      <a:pt x="2200847" y="2834498"/>
                      <a:pt x="2200847" y="4075007"/>
                    </a:cubicBezTo>
                    <a:cubicBezTo>
                      <a:pt x="2060328" y="4449364"/>
                      <a:pt x="261438" y="4735114"/>
                      <a:pt x="76469" y="40559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6000">
                    <a:srgbClr val="FF0000"/>
                  </a:gs>
                </a:gsLst>
                <a:lin ang="3600000" scaled="0"/>
                <a:tileRect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24">
                <a:extLst>
                  <a:ext uri="{FF2B5EF4-FFF2-40B4-BE49-F238E27FC236}">
                    <a16:creationId xmlns:a16="http://schemas.microsoft.com/office/drawing/2014/main" id="{2B46CF67-CFFC-4B9A-9AD2-A45001C5C1BA}"/>
                  </a:ext>
                </a:extLst>
              </p:cNvPr>
              <p:cNvSpPr/>
              <p:nvPr/>
            </p:nvSpPr>
            <p:spPr>
              <a:xfrm rot="21014926">
                <a:off x="6075503" y="645248"/>
                <a:ext cx="2224578" cy="4430314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22943 w 2036997"/>
                  <a:gd name="connsiteY0" fmla="*/ 3734451 h 4413847"/>
                  <a:gd name="connsiteX1" fmla="*/ 1013554 w 2036997"/>
                  <a:gd name="connsiteY1" fmla="*/ 1523 h 4413847"/>
                  <a:gd name="connsiteX2" fmla="*/ 2036997 w 2036997"/>
                  <a:gd name="connsiteY2" fmla="*/ 4215541 h 4413847"/>
                  <a:gd name="connsiteX3" fmla="*/ 22943 w 2036997"/>
                  <a:gd name="connsiteY3" fmla="*/ 3734451 h 4413847"/>
                  <a:gd name="connsiteX0" fmla="*/ 22943 w 2074066"/>
                  <a:gd name="connsiteY0" fmla="*/ 3734451 h 4413847"/>
                  <a:gd name="connsiteX1" fmla="*/ 1013554 w 2074066"/>
                  <a:gd name="connsiteY1" fmla="*/ 1523 h 4413847"/>
                  <a:gd name="connsiteX2" fmla="*/ 2036997 w 2074066"/>
                  <a:gd name="connsiteY2" fmla="*/ 4215541 h 4413847"/>
                  <a:gd name="connsiteX3" fmla="*/ 22943 w 2074066"/>
                  <a:gd name="connsiteY3" fmla="*/ 3734451 h 4413847"/>
                  <a:gd name="connsiteX0" fmla="*/ 41588 w 2116321"/>
                  <a:gd name="connsiteY0" fmla="*/ 3733899 h 4413295"/>
                  <a:gd name="connsiteX1" fmla="*/ 1032199 w 2116321"/>
                  <a:gd name="connsiteY1" fmla="*/ 971 h 4413295"/>
                  <a:gd name="connsiteX2" fmla="*/ 2055642 w 2116321"/>
                  <a:gd name="connsiteY2" fmla="*/ 4214989 h 4413295"/>
                  <a:gd name="connsiteX3" fmla="*/ 41588 w 2116321"/>
                  <a:gd name="connsiteY3" fmla="*/ 3733899 h 4413295"/>
                  <a:gd name="connsiteX0" fmla="*/ 22752 w 2083607"/>
                  <a:gd name="connsiteY0" fmla="*/ 3790423 h 4430495"/>
                  <a:gd name="connsiteX1" fmla="*/ 1023043 w 2083607"/>
                  <a:gd name="connsiteY1" fmla="*/ 1171 h 4430495"/>
                  <a:gd name="connsiteX2" fmla="*/ 2046486 w 2083607"/>
                  <a:gd name="connsiteY2" fmla="*/ 4215189 h 4430495"/>
                  <a:gd name="connsiteX3" fmla="*/ 22752 w 2083607"/>
                  <a:gd name="connsiteY3" fmla="*/ 3790423 h 4430495"/>
                  <a:gd name="connsiteX0" fmla="*/ 42090 w 2127902"/>
                  <a:gd name="connsiteY0" fmla="*/ 3789747 h 4429819"/>
                  <a:gd name="connsiteX1" fmla="*/ 1042381 w 2127902"/>
                  <a:gd name="connsiteY1" fmla="*/ 495 h 4429819"/>
                  <a:gd name="connsiteX2" fmla="*/ 2065824 w 2127902"/>
                  <a:gd name="connsiteY2" fmla="*/ 4214513 h 4429819"/>
                  <a:gd name="connsiteX3" fmla="*/ 42090 w 2127902"/>
                  <a:gd name="connsiteY3" fmla="*/ 3789747 h 4429819"/>
                  <a:gd name="connsiteX0" fmla="*/ 89307 w 2224578"/>
                  <a:gd name="connsiteY0" fmla="*/ 3790242 h 4430314"/>
                  <a:gd name="connsiteX1" fmla="*/ 1089598 w 2224578"/>
                  <a:gd name="connsiteY1" fmla="*/ 990 h 4430314"/>
                  <a:gd name="connsiteX2" fmla="*/ 2113041 w 2224578"/>
                  <a:gd name="connsiteY2" fmla="*/ 4215008 h 4430314"/>
                  <a:gd name="connsiteX3" fmla="*/ 89307 w 2224578"/>
                  <a:gd name="connsiteY3" fmla="*/ 3790242 h 44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4578" h="4430314">
                    <a:moveTo>
                      <a:pt x="89307" y="3790242"/>
                    </a:moveTo>
                    <a:cubicBezTo>
                      <a:pt x="-81267" y="3087906"/>
                      <a:pt x="-127753" y="57296"/>
                      <a:pt x="1089598" y="990"/>
                    </a:cubicBezTo>
                    <a:cubicBezTo>
                      <a:pt x="2306949" y="-55316"/>
                      <a:pt x="2345071" y="2299191"/>
                      <a:pt x="2113041" y="4215008"/>
                    </a:cubicBezTo>
                    <a:cubicBezTo>
                      <a:pt x="1972522" y="4589365"/>
                      <a:pt x="259881" y="4492578"/>
                      <a:pt x="89307" y="379024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6000">
                    <a:srgbClr val="FF0000"/>
                  </a:gs>
                </a:gsLst>
                <a:lin ang="3600000" scaled="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24">
                <a:extLst>
                  <a:ext uri="{FF2B5EF4-FFF2-40B4-BE49-F238E27FC236}">
                    <a16:creationId xmlns:a16="http://schemas.microsoft.com/office/drawing/2014/main" id="{4E3BADF1-1E94-4D28-84A4-6401D325CC44}"/>
                  </a:ext>
                </a:extLst>
              </p:cNvPr>
              <p:cNvSpPr/>
              <p:nvPr/>
            </p:nvSpPr>
            <p:spPr>
              <a:xfrm rot="21014926">
                <a:off x="6958137" y="825587"/>
                <a:ext cx="2127902" cy="4429819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22943 w 2036997"/>
                  <a:gd name="connsiteY0" fmla="*/ 3734451 h 4413847"/>
                  <a:gd name="connsiteX1" fmla="*/ 1013554 w 2036997"/>
                  <a:gd name="connsiteY1" fmla="*/ 1523 h 4413847"/>
                  <a:gd name="connsiteX2" fmla="*/ 2036997 w 2036997"/>
                  <a:gd name="connsiteY2" fmla="*/ 4215541 h 4413847"/>
                  <a:gd name="connsiteX3" fmla="*/ 22943 w 2036997"/>
                  <a:gd name="connsiteY3" fmla="*/ 3734451 h 4413847"/>
                  <a:gd name="connsiteX0" fmla="*/ 22943 w 2074066"/>
                  <a:gd name="connsiteY0" fmla="*/ 3734451 h 4413847"/>
                  <a:gd name="connsiteX1" fmla="*/ 1013554 w 2074066"/>
                  <a:gd name="connsiteY1" fmla="*/ 1523 h 4413847"/>
                  <a:gd name="connsiteX2" fmla="*/ 2036997 w 2074066"/>
                  <a:gd name="connsiteY2" fmla="*/ 4215541 h 4413847"/>
                  <a:gd name="connsiteX3" fmla="*/ 22943 w 2074066"/>
                  <a:gd name="connsiteY3" fmla="*/ 3734451 h 4413847"/>
                  <a:gd name="connsiteX0" fmla="*/ 41588 w 2116321"/>
                  <a:gd name="connsiteY0" fmla="*/ 3733899 h 4413295"/>
                  <a:gd name="connsiteX1" fmla="*/ 1032199 w 2116321"/>
                  <a:gd name="connsiteY1" fmla="*/ 971 h 4413295"/>
                  <a:gd name="connsiteX2" fmla="*/ 2055642 w 2116321"/>
                  <a:gd name="connsiteY2" fmla="*/ 4214989 h 4413295"/>
                  <a:gd name="connsiteX3" fmla="*/ 41588 w 2116321"/>
                  <a:gd name="connsiteY3" fmla="*/ 3733899 h 4413295"/>
                  <a:gd name="connsiteX0" fmla="*/ 22752 w 2083607"/>
                  <a:gd name="connsiteY0" fmla="*/ 3790423 h 4430495"/>
                  <a:gd name="connsiteX1" fmla="*/ 1023043 w 2083607"/>
                  <a:gd name="connsiteY1" fmla="*/ 1171 h 4430495"/>
                  <a:gd name="connsiteX2" fmla="*/ 2046486 w 2083607"/>
                  <a:gd name="connsiteY2" fmla="*/ 4215189 h 4430495"/>
                  <a:gd name="connsiteX3" fmla="*/ 22752 w 2083607"/>
                  <a:gd name="connsiteY3" fmla="*/ 3790423 h 4430495"/>
                  <a:gd name="connsiteX0" fmla="*/ 42090 w 2127902"/>
                  <a:gd name="connsiteY0" fmla="*/ 3789747 h 4429819"/>
                  <a:gd name="connsiteX1" fmla="*/ 1042381 w 2127902"/>
                  <a:gd name="connsiteY1" fmla="*/ 495 h 4429819"/>
                  <a:gd name="connsiteX2" fmla="*/ 2065824 w 2127902"/>
                  <a:gd name="connsiteY2" fmla="*/ 4214513 h 4429819"/>
                  <a:gd name="connsiteX3" fmla="*/ 42090 w 2127902"/>
                  <a:gd name="connsiteY3" fmla="*/ 3789747 h 4429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902" h="4429819">
                    <a:moveTo>
                      <a:pt x="42090" y="3789747"/>
                    </a:moveTo>
                    <a:cubicBezTo>
                      <a:pt x="-128484" y="3087411"/>
                      <a:pt x="222232" y="40013"/>
                      <a:pt x="1042381" y="495"/>
                    </a:cubicBezTo>
                    <a:cubicBezTo>
                      <a:pt x="1862530" y="-39023"/>
                      <a:pt x="2297854" y="2298696"/>
                      <a:pt x="2065824" y="4214513"/>
                    </a:cubicBezTo>
                    <a:cubicBezTo>
                      <a:pt x="1925305" y="4588870"/>
                      <a:pt x="212664" y="4492083"/>
                      <a:pt x="42090" y="37897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6000">
                    <a:srgbClr val="FF0000"/>
                  </a:gs>
                </a:gsLst>
                <a:lin ang="10800000" scaled="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24">
                <a:extLst>
                  <a:ext uri="{FF2B5EF4-FFF2-40B4-BE49-F238E27FC236}">
                    <a16:creationId xmlns:a16="http://schemas.microsoft.com/office/drawing/2014/main" id="{0AA12392-3277-4CB9-8F69-94E6CD89010F}"/>
                  </a:ext>
                </a:extLst>
              </p:cNvPr>
              <p:cNvSpPr/>
              <p:nvPr/>
            </p:nvSpPr>
            <p:spPr>
              <a:xfrm rot="21345503">
                <a:off x="5673659" y="1081853"/>
                <a:ext cx="2462688" cy="4517507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62688" h="4517507">
                    <a:moveTo>
                      <a:pt x="373535" y="3735949"/>
                    </a:moveTo>
                    <a:cubicBezTo>
                      <a:pt x="-606735" y="2704909"/>
                      <a:pt x="562096" y="116256"/>
                      <a:pt x="1364146" y="3021"/>
                    </a:cubicBezTo>
                    <a:cubicBezTo>
                      <a:pt x="2166196" y="-110214"/>
                      <a:pt x="2462688" y="2989436"/>
                      <a:pt x="2462688" y="4229945"/>
                    </a:cubicBezTo>
                    <a:cubicBezTo>
                      <a:pt x="2322169" y="4604302"/>
                      <a:pt x="1353805" y="4766989"/>
                      <a:pt x="373535" y="373594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6000">
                    <a:srgbClr val="FF0000"/>
                  </a:gs>
                </a:gsLst>
                <a:lin ang="11400000" scaled="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24">
                <a:extLst>
                  <a:ext uri="{FF2B5EF4-FFF2-40B4-BE49-F238E27FC236}">
                    <a16:creationId xmlns:a16="http://schemas.microsoft.com/office/drawing/2014/main" id="{3202F7B1-030B-4BCE-A13A-574E767C6020}"/>
                  </a:ext>
                </a:extLst>
              </p:cNvPr>
              <p:cNvSpPr/>
              <p:nvPr/>
            </p:nvSpPr>
            <p:spPr>
              <a:xfrm rot="585074" flipH="1">
                <a:off x="3896684" y="621120"/>
                <a:ext cx="2224578" cy="4430314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22943 w 2036997"/>
                  <a:gd name="connsiteY0" fmla="*/ 3734451 h 4413847"/>
                  <a:gd name="connsiteX1" fmla="*/ 1013554 w 2036997"/>
                  <a:gd name="connsiteY1" fmla="*/ 1523 h 4413847"/>
                  <a:gd name="connsiteX2" fmla="*/ 2036997 w 2036997"/>
                  <a:gd name="connsiteY2" fmla="*/ 4215541 h 4413847"/>
                  <a:gd name="connsiteX3" fmla="*/ 22943 w 2036997"/>
                  <a:gd name="connsiteY3" fmla="*/ 3734451 h 4413847"/>
                  <a:gd name="connsiteX0" fmla="*/ 22943 w 2074066"/>
                  <a:gd name="connsiteY0" fmla="*/ 3734451 h 4413847"/>
                  <a:gd name="connsiteX1" fmla="*/ 1013554 w 2074066"/>
                  <a:gd name="connsiteY1" fmla="*/ 1523 h 4413847"/>
                  <a:gd name="connsiteX2" fmla="*/ 2036997 w 2074066"/>
                  <a:gd name="connsiteY2" fmla="*/ 4215541 h 4413847"/>
                  <a:gd name="connsiteX3" fmla="*/ 22943 w 2074066"/>
                  <a:gd name="connsiteY3" fmla="*/ 3734451 h 4413847"/>
                  <a:gd name="connsiteX0" fmla="*/ 41588 w 2116321"/>
                  <a:gd name="connsiteY0" fmla="*/ 3733899 h 4413295"/>
                  <a:gd name="connsiteX1" fmla="*/ 1032199 w 2116321"/>
                  <a:gd name="connsiteY1" fmla="*/ 971 h 4413295"/>
                  <a:gd name="connsiteX2" fmla="*/ 2055642 w 2116321"/>
                  <a:gd name="connsiteY2" fmla="*/ 4214989 h 4413295"/>
                  <a:gd name="connsiteX3" fmla="*/ 41588 w 2116321"/>
                  <a:gd name="connsiteY3" fmla="*/ 3733899 h 4413295"/>
                  <a:gd name="connsiteX0" fmla="*/ 22752 w 2083607"/>
                  <a:gd name="connsiteY0" fmla="*/ 3790423 h 4430495"/>
                  <a:gd name="connsiteX1" fmla="*/ 1023043 w 2083607"/>
                  <a:gd name="connsiteY1" fmla="*/ 1171 h 4430495"/>
                  <a:gd name="connsiteX2" fmla="*/ 2046486 w 2083607"/>
                  <a:gd name="connsiteY2" fmla="*/ 4215189 h 4430495"/>
                  <a:gd name="connsiteX3" fmla="*/ 22752 w 2083607"/>
                  <a:gd name="connsiteY3" fmla="*/ 3790423 h 4430495"/>
                  <a:gd name="connsiteX0" fmla="*/ 42090 w 2127902"/>
                  <a:gd name="connsiteY0" fmla="*/ 3789747 h 4429819"/>
                  <a:gd name="connsiteX1" fmla="*/ 1042381 w 2127902"/>
                  <a:gd name="connsiteY1" fmla="*/ 495 h 4429819"/>
                  <a:gd name="connsiteX2" fmla="*/ 2065824 w 2127902"/>
                  <a:gd name="connsiteY2" fmla="*/ 4214513 h 4429819"/>
                  <a:gd name="connsiteX3" fmla="*/ 42090 w 2127902"/>
                  <a:gd name="connsiteY3" fmla="*/ 3789747 h 4429819"/>
                  <a:gd name="connsiteX0" fmla="*/ 89307 w 2224578"/>
                  <a:gd name="connsiteY0" fmla="*/ 3790242 h 4430314"/>
                  <a:gd name="connsiteX1" fmla="*/ 1089598 w 2224578"/>
                  <a:gd name="connsiteY1" fmla="*/ 990 h 4430314"/>
                  <a:gd name="connsiteX2" fmla="*/ 2113041 w 2224578"/>
                  <a:gd name="connsiteY2" fmla="*/ 4215008 h 4430314"/>
                  <a:gd name="connsiteX3" fmla="*/ 89307 w 2224578"/>
                  <a:gd name="connsiteY3" fmla="*/ 3790242 h 44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4578" h="4430314">
                    <a:moveTo>
                      <a:pt x="89307" y="3790242"/>
                    </a:moveTo>
                    <a:cubicBezTo>
                      <a:pt x="-81267" y="3087906"/>
                      <a:pt x="-127753" y="57296"/>
                      <a:pt x="1089598" y="990"/>
                    </a:cubicBezTo>
                    <a:cubicBezTo>
                      <a:pt x="2306949" y="-55316"/>
                      <a:pt x="2345071" y="2299191"/>
                      <a:pt x="2113041" y="4215008"/>
                    </a:cubicBezTo>
                    <a:cubicBezTo>
                      <a:pt x="1972522" y="4589365"/>
                      <a:pt x="259881" y="4492578"/>
                      <a:pt x="89307" y="379024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6000">
                    <a:srgbClr val="FF0000"/>
                  </a:gs>
                </a:gsLst>
                <a:lin ang="3600000" scaled="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24">
                <a:extLst>
                  <a:ext uri="{FF2B5EF4-FFF2-40B4-BE49-F238E27FC236}">
                    <a16:creationId xmlns:a16="http://schemas.microsoft.com/office/drawing/2014/main" id="{61306EBC-0DFE-4393-A3ED-A6E1FA871DAD}"/>
                  </a:ext>
                </a:extLst>
              </p:cNvPr>
              <p:cNvSpPr/>
              <p:nvPr/>
            </p:nvSpPr>
            <p:spPr>
              <a:xfrm rot="585074" flipH="1">
                <a:off x="3126266" y="879092"/>
                <a:ext cx="2127902" cy="4429819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22943 w 2036997"/>
                  <a:gd name="connsiteY0" fmla="*/ 3734451 h 4413847"/>
                  <a:gd name="connsiteX1" fmla="*/ 1013554 w 2036997"/>
                  <a:gd name="connsiteY1" fmla="*/ 1523 h 4413847"/>
                  <a:gd name="connsiteX2" fmla="*/ 2036997 w 2036997"/>
                  <a:gd name="connsiteY2" fmla="*/ 4215541 h 4413847"/>
                  <a:gd name="connsiteX3" fmla="*/ 22943 w 2036997"/>
                  <a:gd name="connsiteY3" fmla="*/ 3734451 h 4413847"/>
                  <a:gd name="connsiteX0" fmla="*/ 22943 w 2074066"/>
                  <a:gd name="connsiteY0" fmla="*/ 3734451 h 4413847"/>
                  <a:gd name="connsiteX1" fmla="*/ 1013554 w 2074066"/>
                  <a:gd name="connsiteY1" fmla="*/ 1523 h 4413847"/>
                  <a:gd name="connsiteX2" fmla="*/ 2036997 w 2074066"/>
                  <a:gd name="connsiteY2" fmla="*/ 4215541 h 4413847"/>
                  <a:gd name="connsiteX3" fmla="*/ 22943 w 2074066"/>
                  <a:gd name="connsiteY3" fmla="*/ 3734451 h 4413847"/>
                  <a:gd name="connsiteX0" fmla="*/ 41588 w 2116321"/>
                  <a:gd name="connsiteY0" fmla="*/ 3733899 h 4413295"/>
                  <a:gd name="connsiteX1" fmla="*/ 1032199 w 2116321"/>
                  <a:gd name="connsiteY1" fmla="*/ 971 h 4413295"/>
                  <a:gd name="connsiteX2" fmla="*/ 2055642 w 2116321"/>
                  <a:gd name="connsiteY2" fmla="*/ 4214989 h 4413295"/>
                  <a:gd name="connsiteX3" fmla="*/ 41588 w 2116321"/>
                  <a:gd name="connsiteY3" fmla="*/ 3733899 h 4413295"/>
                  <a:gd name="connsiteX0" fmla="*/ 22752 w 2083607"/>
                  <a:gd name="connsiteY0" fmla="*/ 3790423 h 4430495"/>
                  <a:gd name="connsiteX1" fmla="*/ 1023043 w 2083607"/>
                  <a:gd name="connsiteY1" fmla="*/ 1171 h 4430495"/>
                  <a:gd name="connsiteX2" fmla="*/ 2046486 w 2083607"/>
                  <a:gd name="connsiteY2" fmla="*/ 4215189 h 4430495"/>
                  <a:gd name="connsiteX3" fmla="*/ 22752 w 2083607"/>
                  <a:gd name="connsiteY3" fmla="*/ 3790423 h 4430495"/>
                  <a:gd name="connsiteX0" fmla="*/ 42090 w 2127902"/>
                  <a:gd name="connsiteY0" fmla="*/ 3789747 h 4429819"/>
                  <a:gd name="connsiteX1" fmla="*/ 1042381 w 2127902"/>
                  <a:gd name="connsiteY1" fmla="*/ 495 h 4429819"/>
                  <a:gd name="connsiteX2" fmla="*/ 2065824 w 2127902"/>
                  <a:gd name="connsiteY2" fmla="*/ 4214513 h 4429819"/>
                  <a:gd name="connsiteX3" fmla="*/ 42090 w 2127902"/>
                  <a:gd name="connsiteY3" fmla="*/ 3789747 h 4429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902" h="4429819">
                    <a:moveTo>
                      <a:pt x="42090" y="3789747"/>
                    </a:moveTo>
                    <a:cubicBezTo>
                      <a:pt x="-128484" y="3087411"/>
                      <a:pt x="222232" y="40013"/>
                      <a:pt x="1042381" y="495"/>
                    </a:cubicBezTo>
                    <a:cubicBezTo>
                      <a:pt x="1862530" y="-39023"/>
                      <a:pt x="2297854" y="2298696"/>
                      <a:pt x="2065824" y="4214513"/>
                    </a:cubicBezTo>
                    <a:cubicBezTo>
                      <a:pt x="1925305" y="4588870"/>
                      <a:pt x="212664" y="4492083"/>
                      <a:pt x="42090" y="37897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9000">
                    <a:srgbClr val="FF0000"/>
                  </a:gs>
                </a:gsLst>
                <a:lin ang="10800000" scaled="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24">
                <a:extLst>
                  <a:ext uri="{FF2B5EF4-FFF2-40B4-BE49-F238E27FC236}">
                    <a16:creationId xmlns:a16="http://schemas.microsoft.com/office/drawing/2014/main" id="{FFC47360-4E14-4EC8-A2FE-0025C65488E9}"/>
                  </a:ext>
                </a:extLst>
              </p:cNvPr>
              <p:cNvSpPr/>
              <p:nvPr/>
            </p:nvSpPr>
            <p:spPr>
              <a:xfrm rot="254497" flipH="1">
                <a:off x="3954474" y="1129374"/>
                <a:ext cx="2480735" cy="4516450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391582 w 2480735"/>
                  <a:gd name="connsiteY0" fmla="*/ 3734892 h 4516450"/>
                  <a:gd name="connsiteX1" fmla="*/ 1382193 w 2480735"/>
                  <a:gd name="connsiteY1" fmla="*/ 1964 h 4516450"/>
                  <a:gd name="connsiteX2" fmla="*/ 2480735 w 2480735"/>
                  <a:gd name="connsiteY2" fmla="*/ 4228888 h 4516450"/>
                  <a:gd name="connsiteX3" fmla="*/ 391582 w 2480735"/>
                  <a:gd name="connsiteY3" fmla="*/ 3734892 h 451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0735" h="4516450">
                    <a:moveTo>
                      <a:pt x="391582" y="3734892"/>
                    </a:moveTo>
                    <a:cubicBezTo>
                      <a:pt x="-588688" y="2703852"/>
                      <a:pt x="471781" y="-84430"/>
                      <a:pt x="1382193" y="1964"/>
                    </a:cubicBezTo>
                    <a:cubicBezTo>
                      <a:pt x="2292605" y="88358"/>
                      <a:pt x="2480735" y="2988379"/>
                      <a:pt x="2480735" y="4228888"/>
                    </a:cubicBezTo>
                    <a:cubicBezTo>
                      <a:pt x="2340216" y="4603245"/>
                      <a:pt x="1371852" y="4765932"/>
                      <a:pt x="391582" y="37348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9000">
                    <a:srgbClr val="FF0000"/>
                  </a:gs>
                </a:gsLst>
                <a:lin ang="11400000" scaled="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24">
                <a:extLst>
                  <a:ext uri="{FF2B5EF4-FFF2-40B4-BE49-F238E27FC236}">
                    <a16:creationId xmlns:a16="http://schemas.microsoft.com/office/drawing/2014/main" id="{AE0F9DE4-DE5F-4FF7-9858-CC9543B1255C}"/>
                  </a:ext>
                </a:extLst>
              </p:cNvPr>
              <p:cNvSpPr/>
              <p:nvPr/>
            </p:nvSpPr>
            <p:spPr>
              <a:xfrm>
                <a:off x="4923852" y="1241702"/>
                <a:ext cx="2200847" cy="4466673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0847" h="4466673">
                    <a:moveTo>
                      <a:pt x="76469" y="4055957"/>
                    </a:moveTo>
                    <a:cubicBezTo>
                      <a:pt x="-108500" y="3376800"/>
                      <a:pt x="-25030" y="15941"/>
                      <a:pt x="1091033" y="66"/>
                    </a:cubicBezTo>
                    <a:cubicBezTo>
                      <a:pt x="2207096" y="-15809"/>
                      <a:pt x="2200847" y="2834498"/>
                      <a:pt x="2200847" y="4075007"/>
                    </a:cubicBezTo>
                    <a:cubicBezTo>
                      <a:pt x="2060328" y="4449364"/>
                      <a:pt x="261438" y="4735114"/>
                      <a:pt x="76469" y="40559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000">
                    <a:srgbClr val="FF0000"/>
                  </a:gs>
                </a:gsLst>
                <a:lin ang="16200000" scaled="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8499603-3B89-4EF1-9576-62490628BB00}"/>
              </a:ext>
            </a:extLst>
          </p:cNvPr>
          <p:cNvGrpSpPr/>
          <p:nvPr/>
        </p:nvGrpSpPr>
        <p:grpSpPr>
          <a:xfrm>
            <a:off x="7417698" y="467932"/>
            <a:ext cx="4503023" cy="5268839"/>
            <a:chOff x="7417698" y="467932"/>
            <a:chExt cx="4503023" cy="5268839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40D3B7F-36A3-4E5B-9A56-C4A7E8249086}"/>
                </a:ext>
              </a:extLst>
            </p:cNvPr>
            <p:cNvGrpSpPr/>
            <p:nvPr/>
          </p:nvGrpSpPr>
          <p:grpSpPr>
            <a:xfrm>
              <a:off x="8265874" y="1870290"/>
              <a:ext cx="2524992" cy="3866481"/>
              <a:chOff x="5682512" y="1238256"/>
              <a:chExt cx="2047874" cy="3135878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FB7381C6-5045-4114-BBF3-F6864A53BFD7}"/>
                  </a:ext>
                </a:extLst>
              </p:cNvPr>
              <p:cNvGrpSpPr/>
              <p:nvPr/>
            </p:nvGrpSpPr>
            <p:grpSpPr>
              <a:xfrm>
                <a:off x="5682512" y="1238256"/>
                <a:ext cx="2047874" cy="3135878"/>
                <a:chOff x="3456712" y="974751"/>
                <a:chExt cx="2047874" cy="3135878"/>
              </a:xfrm>
            </p:grpSpPr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E03A0291-62F9-4B44-B7AC-2239AE578F02}"/>
                    </a:ext>
                  </a:extLst>
                </p:cNvPr>
                <p:cNvSpPr/>
                <p:nvPr/>
              </p:nvSpPr>
              <p:spPr>
                <a:xfrm rot="17077709">
                  <a:off x="3215110" y="1821154"/>
                  <a:ext cx="2849639" cy="1729312"/>
                </a:xfrm>
                <a:custGeom>
                  <a:avLst/>
                  <a:gdLst>
                    <a:gd name="connsiteX0" fmla="*/ 1770178 w 1780017"/>
                    <a:gd name="connsiteY0" fmla="*/ 204690 h 1149324"/>
                    <a:gd name="connsiteX1" fmla="*/ 1780017 w 1780017"/>
                    <a:gd name="connsiteY1" fmla="*/ 309591 h 1149324"/>
                    <a:gd name="connsiteX2" fmla="*/ 739007 w 1780017"/>
                    <a:gd name="connsiteY2" fmla="*/ 1149324 h 1149324"/>
                    <a:gd name="connsiteX3" fmla="*/ 39055 w 1780017"/>
                    <a:gd name="connsiteY3" fmla="*/ 931177 h 1149324"/>
                    <a:gd name="connsiteX4" fmla="*/ 0 w 1780017"/>
                    <a:gd name="connsiteY4" fmla="*/ 898913 h 1149324"/>
                    <a:gd name="connsiteX5" fmla="*/ 1894 w 1780017"/>
                    <a:gd name="connsiteY5" fmla="*/ 862684 h 1149324"/>
                    <a:gd name="connsiteX6" fmla="*/ 824393 w 1780017"/>
                    <a:gd name="connsiteY6" fmla="*/ 38508 h 1149324"/>
                    <a:gd name="connsiteX7" fmla="*/ 1724699 w 1780017"/>
                    <a:gd name="connsiteY7" fmla="*/ 169342 h 1149324"/>
                    <a:gd name="connsiteX8" fmla="*/ 1770178 w 1780017"/>
                    <a:gd name="connsiteY8" fmla="*/ 204690 h 1149324"/>
                    <a:gd name="connsiteX0" fmla="*/ 2811853 w 2821692"/>
                    <a:gd name="connsiteY0" fmla="*/ 697515 h 1642149"/>
                    <a:gd name="connsiteX1" fmla="*/ 2821692 w 2821692"/>
                    <a:gd name="connsiteY1" fmla="*/ 802416 h 1642149"/>
                    <a:gd name="connsiteX2" fmla="*/ 1780682 w 2821692"/>
                    <a:gd name="connsiteY2" fmla="*/ 1642149 h 1642149"/>
                    <a:gd name="connsiteX3" fmla="*/ 1080730 w 2821692"/>
                    <a:gd name="connsiteY3" fmla="*/ 1424002 h 1642149"/>
                    <a:gd name="connsiteX4" fmla="*/ 1041675 w 2821692"/>
                    <a:gd name="connsiteY4" fmla="*/ 1391738 h 1642149"/>
                    <a:gd name="connsiteX5" fmla="*/ 0 w 2821692"/>
                    <a:gd name="connsiteY5" fmla="*/ 86759 h 1642149"/>
                    <a:gd name="connsiteX6" fmla="*/ 1866068 w 2821692"/>
                    <a:gd name="connsiteY6" fmla="*/ 531333 h 1642149"/>
                    <a:gd name="connsiteX7" fmla="*/ 2766374 w 2821692"/>
                    <a:gd name="connsiteY7" fmla="*/ 662167 h 1642149"/>
                    <a:gd name="connsiteX8" fmla="*/ 2811853 w 2821692"/>
                    <a:gd name="connsiteY8" fmla="*/ 697515 h 1642149"/>
                    <a:gd name="connsiteX0" fmla="*/ 2811853 w 2821692"/>
                    <a:gd name="connsiteY0" fmla="*/ 697515 h 1642149"/>
                    <a:gd name="connsiteX1" fmla="*/ 2821692 w 2821692"/>
                    <a:gd name="connsiteY1" fmla="*/ 802416 h 1642149"/>
                    <a:gd name="connsiteX2" fmla="*/ 1780682 w 2821692"/>
                    <a:gd name="connsiteY2" fmla="*/ 1642149 h 1642149"/>
                    <a:gd name="connsiteX3" fmla="*/ 1080730 w 2821692"/>
                    <a:gd name="connsiteY3" fmla="*/ 1424002 h 1642149"/>
                    <a:gd name="connsiteX4" fmla="*/ 482353 w 2821692"/>
                    <a:gd name="connsiteY4" fmla="*/ 1087020 h 1642149"/>
                    <a:gd name="connsiteX5" fmla="*/ 0 w 2821692"/>
                    <a:gd name="connsiteY5" fmla="*/ 86759 h 1642149"/>
                    <a:gd name="connsiteX6" fmla="*/ 1866068 w 2821692"/>
                    <a:gd name="connsiteY6" fmla="*/ 531333 h 1642149"/>
                    <a:gd name="connsiteX7" fmla="*/ 2766374 w 2821692"/>
                    <a:gd name="connsiteY7" fmla="*/ 662167 h 1642149"/>
                    <a:gd name="connsiteX8" fmla="*/ 2811853 w 2821692"/>
                    <a:gd name="connsiteY8" fmla="*/ 697515 h 1642149"/>
                    <a:gd name="connsiteX0" fmla="*/ 2811853 w 2821692"/>
                    <a:gd name="connsiteY0" fmla="*/ 697515 h 1574091"/>
                    <a:gd name="connsiteX1" fmla="*/ 2821692 w 2821692"/>
                    <a:gd name="connsiteY1" fmla="*/ 802416 h 1574091"/>
                    <a:gd name="connsiteX2" fmla="*/ 1762918 w 2821692"/>
                    <a:gd name="connsiteY2" fmla="*/ 1574091 h 1574091"/>
                    <a:gd name="connsiteX3" fmla="*/ 1080730 w 2821692"/>
                    <a:gd name="connsiteY3" fmla="*/ 1424002 h 1574091"/>
                    <a:gd name="connsiteX4" fmla="*/ 482353 w 2821692"/>
                    <a:gd name="connsiteY4" fmla="*/ 1087020 h 1574091"/>
                    <a:gd name="connsiteX5" fmla="*/ 0 w 2821692"/>
                    <a:gd name="connsiteY5" fmla="*/ 86759 h 1574091"/>
                    <a:gd name="connsiteX6" fmla="*/ 1866068 w 2821692"/>
                    <a:gd name="connsiteY6" fmla="*/ 531333 h 1574091"/>
                    <a:gd name="connsiteX7" fmla="*/ 2766374 w 2821692"/>
                    <a:gd name="connsiteY7" fmla="*/ 662167 h 1574091"/>
                    <a:gd name="connsiteX8" fmla="*/ 2811853 w 2821692"/>
                    <a:gd name="connsiteY8" fmla="*/ 697515 h 1574091"/>
                    <a:gd name="connsiteX0" fmla="*/ 2811853 w 2821692"/>
                    <a:gd name="connsiteY0" fmla="*/ 697515 h 1581526"/>
                    <a:gd name="connsiteX1" fmla="*/ 2821692 w 2821692"/>
                    <a:gd name="connsiteY1" fmla="*/ 802416 h 1581526"/>
                    <a:gd name="connsiteX2" fmla="*/ 1762918 w 2821692"/>
                    <a:gd name="connsiteY2" fmla="*/ 1574091 h 1581526"/>
                    <a:gd name="connsiteX3" fmla="*/ 1080730 w 2821692"/>
                    <a:gd name="connsiteY3" fmla="*/ 1424002 h 1581526"/>
                    <a:gd name="connsiteX4" fmla="*/ 482353 w 2821692"/>
                    <a:gd name="connsiteY4" fmla="*/ 1087020 h 1581526"/>
                    <a:gd name="connsiteX5" fmla="*/ 0 w 2821692"/>
                    <a:gd name="connsiteY5" fmla="*/ 86759 h 1581526"/>
                    <a:gd name="connsiteX6" fmla="*/ 1866068 w 2821692"/>
                    <a:gd name="connsiteY6" fmla="*/ 531333 h 1581526"/>
                    <a:gd name="connsiteX7" fmla="*/ 2766374 w 2821692"/>
                    <a:gd name="connsiteY7" fmla="*/ 662167 h 1581526"/>
                    <a:gd name="connsiteX8" fmla="*/ 2811853 w 2821692"/>
                    <a:gd name="connsiteY8" fmla="*/ 697515 h 1581526"/>
                    <a:gd name="connsiteX0" fmla="*/ 2811853 w 2821692"/>
                    <a:gd name="connsiteY0" fmla="*/ 697515 h 1620858"/>
                    <a:gd name="connsiteX1" fmla="*/ 2821692 w 2821692"/>
                    <a:gd name="connsiteY1" fmla="*/ 802416 h 1620858"/>
                    <a:gd name="connsiteX2" fmla="*/ 1762918 w 2821692"/>
                    <a:gd name="connsiteY2" fmla="*/ 1574091 h 1620858"/>
                    <a:gd name="connsiteX3" fmla="*/ 1087836 w 2821692"/>
                    <a:gd name="connsiteY3" fmla="*/ 1451225 h 1620858"/>
                    <a:gd name="connsiteX4" fmla="*/ 482353 w 2821692"/>
                    <a:gd name="connsiteY4" fmla="*/ 1087020 h 1620858"/>
                    <a:gd name="connsiteX5" fmla="*/ 0 w 2821692"/>
                    <a:gd name="connsiteY5" fmla="*/ 86759 h 1620858"/>
                    <a:gd name="connsiteX6" fmla="*/ 1866068 w 2821692"/>
                    <a:gd name="connsiteY6" fmla="*/ 531333 h 1620858"/>
                    <a:gd name="connsiteX7" fmla="*/ 2766374 w 2821692"/>
                    <a:gd name="connsiteY7" fmla="*/ 662167 h 1620858"/>
                    <a:gd name="connsiteX8" fmla="*/ 2811853 w 2821692"/>
                    <a:gd name="connsiteY8" fmla="*/ 697515 h 1620858"/>
                    <a:gd name="connsiteX0" fmla="*/ 2811853 w 2821692"/>
                    <a:gd name="connsiteY0" fmla="*/ 697515 h 1609198"/>
                    <a:gd name="connsiteX1" fmla="*/ 2821692 w 2821692"/>
                    <a:gd name="connsiteY1" fmla="*/ 802416 h 1609198"/>
                    <a:gd name="connsiteX2" fmla="*/ 1762918 w 2821692"/>
                    <a:gd name="connsiteY2" fmla="*/ 1574091 h 1609198"/>
                    <a:gd name="connsiteX3" fmla="*/ 1087836 w 2821692"/>
                    <a:gd name="connsiteY3" fmla="*/ 1451225 h 1609198"/>
                    <a:gd name="connsiteX4" fmla="*/ 482353 w 2821692"/>
                    <a:gd name="connsiteY4" fmla="*/ 1087020 h 1609198"/>
                    <a:gd name="connsiteX5" fmla="*/ 0 w 2821692"/>
                    <a:gd name="connsiteY5" fmla="*/ 86759 h 1609198"/>
                    <a:gd name="connsiteX6" fmla="*/ 1866068 w 2821692"/>
                    <a:gd name="connsiteY6" fmla="*/ 531333 h 1609198"/>
                    <a:gd name="connsiteX7" fmla="*/ 2766374 w 2821692"/>
                    <a:gd name="connsiteY7" fmla="*/ 662167 h 1609198"/>
                    <a:gd name="connsiteX8" fmla="*/ 2811853 w 2821692"/>
                    <a:gd name="connsiteY8" fmla="*/ 697515 h 1609198"/>
                    <a:gd name="connsiteX0" fmla="*/ 2811853 w 2821692"/>
                    <a:gd name="connsiteY0" fmla="*/ 697515 h 1583134"/>
                    <a:gd name="connsiteX1" fmla="*/ 2821692 w 2821692"/>
                    <a:gd name="connsiteY1" fmla="*/ 802416 h 1583134"/>
                    <a:gd name="connsiteX2" fmla="*/ 1762918 w 2821692"/>
                    <a:gd name="connsiteY2" fmla="*/ 1574091 h 1583134"/>
                    <a:gd name="connsiteX3" fmla="*/ 1087836 w 2821692"/>
                    <a:gd name="connsiteY3" fmla="*/ 1451225 h 1583134"/>
                    <a:gd name="connsiteX4" fmla="*/ 482353 w 2821692"/>
                    <a:gd name="connsiteY4" fmla="*/ 1087020 h 1583134"/>
                    <a:gd name="connsiteX5" fmla="*/ 0 w 2821692"/>
                    <a:gd name="connsiteY5" fmla="*/ 86759 h 1583134"/>
                    <a:gd name="connsiteX6" fmla="*/ 1866068 w 2821692"/>
                    <a:gd name="connsiteY6" fmla="*/ 531333 h 1583134"/>
                    <a:gd name="connsiteX7" fmla="*/ 2766374 w 2821692"/>
                    <a:gd name="connsiteY7" fmla="*/ 662167 h 1583134"/>
                    <a:gd name="connsiteX8" fmla="*/ 2811853 w 2821692"/>
                    <a:gd name="connsiteY8" fmla="*/ 697515 h 1583134"/>
                    <a:gd name="connsiteX0" fmla="*/ 2811853 w 2821692"/>
                    <a:gd name="connsiteY0" fmla="*/ 874953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811853 w 2821692"/>
                    <a:gd name="connsiteY9" fmla="*/ 874953 h 1760572"/>
                    <a:gd name="connsiteX0" fmla="*/ 2811853 w 2821692"/>
                    <a:gd name="connsiteY0" fmla="*/ 874953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811853 w 2821692"/>
                    <a:gd name="connsiteY9" fmla="*/ 874953 h 1760572"/>
                    <a:gd name="connsiteX0" fmla="*/ 2811853 w 2821692"/>
                    <a:gd name="connsiteY0" fmla="*/ 874953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811853 w 2821692"/>
                    <a:gd name="connsiteY9" fmla="*/ 874953 h 1760572"/>
                    <a:gd name="connsiteX0" fmla="*/ 2801194 w 2821692"/>
                    <a:gd name="connsiteY0" fmla="*/ 834118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801194 w 2821692"/>
                    <a:gd name="connsiteY9" fmla="*/ 834118 h 1760572"/>
                    <a:gd name="connsiteX0" fmla="*/ 2801194 w 2821692"/>
                    <a:gd name="connsiteY0" fmla="*/ 834118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801194 w 2821692"/>
                    <a:gd name="connsiteY9" fmla="*/ 834118 h 1760572"/>
                    <a:gd name="connsiteX0" fmla="*/ 2768736 w 2789234"/>
                    <a:gd name="connsiteY0" fmla="*/ 833274 h 1759728"/>
                    <a:gd name="connsiteX1" fmla="*/ 2789234 w 2789234"/>
                    <a:gd name="connsiteY1" fmla="*/ 979010 h 1759728"/>
                    <a:gd name="connsiteX2" fmla="*/ 1730460 w 2789234"/>
                    <a:gd name="connsiteY2" fmla="*/ 1750685 h 1759728"/>
                    <a:gd name="connsiteX3" fmla="*/ 1055378 w 2789234"/>
                    <a:gd name="connsiteY3" fmla="*/ 1627819 h 1759728"/>
                    <a:gd name="connsiteX4" fmla="*/ 449895 w 2789234"/>
                    <a:gd name="connsiteY4" fmla="*/ 1263614 h 1759728"/>
                    <a:gd name="connsiteX5" fmla="*/ 1 w 2789234"/>
                    <a:gd name="connsiteY5" fmla="*/ 274569 h 1759728"/>
                    <a:gd name="connsiteX6" fmla="*/ 309808 w 2789234"/>
                    <a:gd name="connsiteY6" fmla="*/ 17678 h 1759728"/>
                    <a:gd name="connsiteX7" fmla="*/ 1833610 w 2789234"/>
                    <a:gd name="connsiteY7" fmla="*/ 707927 h 1759728"/>
                    <a:gd name="connsiteX8" fmla="*/ 2733916 w 2789234"/>
                    <a:gd name="connsiteY8" fmla="*/ 838761 h 1759728"/>
                    <a:gd name="connsiteX9" fmla="*/ 2768736 w 2789234"/>
                    <a:gd name="connsiteY9" fmla="*/ 833274 h 1759728"/>
                    <a:gd name="connsiteX0" fmla="*/ 2768736 w 2789234"/>
                    <a:gd name="connsiteY0" fmla="*/ 833274 h 1759728"/>
                    <a:gd name="connsiteX1" fmla="*/ 2789234 w 2789234"/>
                    <a:gd name="connsiteY1" fmla="*/ 979010 h 1759728"/>
                    <a:gd name="connsiteX2" fmla="*/ 1730460 w 2789234"/>
                    <a:gd name="connsiteY2" fmla="*/ 1750685 h 1759728"/>
                    <a:gd name="connsiteX3" fmla="*/ 1055378 w 2789234"/>
                    <a:gd name="connsiteY3" fmla="*/ 1627819 h 1759728"/>
                    <a:gd name="connsiteX4" fmla="*/ 469796 w 2789234"/>
                    <a:gd name="connsiteY4" fmla="*/ 1251857 h 1759728"/>
                    <a:gd name="connsiteX5" fmla="*/ 1 w 2789234"/>
                    <a:gd name="connsiteY5" fmla="*/ 274569 h 1759728"/>
                    <a:gd name="connsiteX6" fmla="*/ 309808 w 2789234"/>
                    <a:gd name="connsiteY6" fmla="*/ 17678 h 1759728"/>
                    <a:gd name="connsiteX7" fmla="*/ 1833610 w 2789234"/>
                    <a:gd name="connsiteY7" fmla="*/ 707927 h 1759728"/>
                    <a:gd name="connsiteX8" fmla="*/ 2733916 w 2789234"/>
                    <a:gd name="connsiteY8" fmla="*/ 838761 h 1759728"/>
                    <a:gd name="connsiteX9" fmla="*/ 2768736 w 2789234"/>
                    <a:gd name="connsiteY9" fmla="*/ 833274 h 1759728"/>
                    <a:gd name="connsiteX0" fmla="*/ 2768737 w 2789235"/>
                    <a:gd name="connsiteY0" fmla="*/ 833274 h 1759728"/>
                    <a:gd name="connsiteX1" fmla="*/ 2789235 w 2789235"/>
                    <a:gd name="connsiteY1" fmla="*/ 979010 h 1759728"/>
                    <a:gd name="connsiteX2" fmla="*/ 1730461 w 2789235"/>
                    <a:gd name="connsiteY2" fmla="*/ 1750685 h 1759728"/>
                    <a:gd name="connsiteX3" fmla="*/ 1055379 w 2789235"/>
                    <a:gd name="connsiteY3" fmla="*/ 1627819 h 1759728"/>
                    <a:gd name="connsiteX4" fmla="*/ 469797 w 2789235"/>
                    <a:gd name="connsiteY4" fmla="*/ 1251857 h 1759728"/>
                    <a:gd name="connsiteX5" fmla="*/ 2 w 2789235"/>
                    <a:gd name="connsiteY5" fmla="*/ 274569 h 1759728"/>
                    <a:gd name="connsiteX6" fmla="*/ 309809 w 2789235"/>
                    <a:gd name="connsiteY6" fmla="*/ 17678 h 1759728"/>
                    <a:gd name="connsiteX7" fmla="*/ 1833611 w 2789235"/>
                    <a:gd name="connsiteY7" fmla="*/ 707927 h 1759728"/>
                    <a:gd name="connsiteX8" fmla="*/ 2733917 w 2789235"/>
                    <a:gd name="connsiteY8" fmla="*/ 838761 h 1759728"/>
                    <a:gd name="connsiteX9" fmla="*/ 2768737 w 2789235"/>
                    <a:gd name="connsiteY9" fmla="*/ 833274 h 1759728"/>
                    <a:gd name="connsiteX0" fmla="*/ 2768737 w 2789235"/>
                    <a:gd name="connsiteY0" fmla="*/ 833274 h 1759728"/>
                    <a:gd name="connsiteX1" fmla="*/ 2789235 w 2789235"/>
                    <a:gd name="connsiteY1" fmla="*/ 979010 h 1759728"/>
                    <a:gd name="connsiteX2" fmla="*/ 1730461 w 2789235"/>
                    <a:gd name="connsiteY2" fmla="*/ 1750685 h 1759728"/>
                    <a:gd name="connsiteX3" fmla="*/ 1055379 w 2789235"/>
                    <a:gd name="connsiteY3" fmla="*/ 1627819 h 1759728"/>
                    <a:gd name="connsiteX4" fmla="*/ 469797 w 2789235"/>
                    <a:gd name="connsiteY4" fmla="*/ 1251857 h 1759728"/>
                    <a:gd name="connsiteX5" fmla="*/ 2 w 2789235"/>
                    <a:gd name="connsiteY5" fmla="*/ 274569 h 1759728"/>
                    <a:gd name="connsiteX6" fmla="*/ 309809 w 2789235"/>
                    <a:gd name="connsiteY6" fmla="*/ 17678 h 1759728"/>
                    <a:gd name="connsiteX7" fmla="*/ 1833611 w 2789235"/>
                    <a:gd name="connsiteY7" fmla="*/ 707927 h 1759728"/>
                    <a:gd name="connsiteX8" fmla="*/ 2733917 w 2789235"/>
                    <a:gd name="connsiteY8" fmla="*/ 838761 h 1759728"/>
                    <a:gd name="connsiteX9" fmla="*/ 2768737 w 2789235"/>
                    <a:gd name="connsiteY9" fmla="*/ 833274 h 1759728"/>
                    <a:gd name="connsiteX0" fmla="*/ 2768737 w 2843329"/>
                    <a:gd name="connsiteY0" fmla="*/ 833274 h 1787095"/>
                    <a:gd name="connsiteX1" fmla="*/ 2843329 w 2843329"/>
                    <a:gd name="connsiteY1" fmla="*/ 959969 h 1787095"/>
                    <a:gd name="connsiteX2" fmla="*/ 1730461 w 2843329"/>
                    <a:gd name="connsiteY2" fmla="*/ 1750685 h 1787095"/>
                    <a:gd name="connsiteX3" fmla="*/ 1055379 w 2843329"/>
                    <a:gd name="connsiteY3" fmla="*/ 1627819 h 1787095"/>
                    <a:gd name="connsiteX4" fmla="*/ 469797 w 2843329"/>
                    <a:gd name="connsiteY4" fmla="*/ 1251857 h 1787095"/>
                    <a:gd name="connsiteX5" fmla="*/ 2 w 2843329"/>
                    <a:gd name="connsiteY5" fmla="*/ 274569 h 1787095"/>
                    <a:gd name="connsiteX6" fmla="*/ 309809 w 2843329"/>
                    <a:gd name="connsiteY6" fmla="*/ 17678 h 1787095"/>
                    <a:gd name="connsiteX7" fmla="*/ 1833611 w 2843329"/>
                    <a:gd name="connsiteY7" fmla="*/ 707927 h 1787095"/>
                    <a:gd name="connsiteX8" fmla="*/ 2733917 w 2843329"/>
                    <a:gd name="connsiteY8" fmla="*/ 838761 h 1787095"/>
                    <a:gd name="connsiteX9" fmla="*/ 2768737 w 2843329"/>
                    <a:gd name="connsiteY9" fmla="*/ 833274 h 1787095"/>
                    <a:gd name="connsiteX0" fmla="*/ 2768737 w 2849639"/>
                    <a:gd name="connsiteY0" fmla="*/ 833274 h 1787377"/>
                    <a:gd name="connsiteX1" fmla="*/ 2849639 w 2849639"/>
                    <a:gd name="connsiteY1" fmla="*/ 955861 h 1787377"/>
                    <a:gd name="connsiteX2" fmla="*/ 1730461 w 2849639"/>
                    <a:gd name="connsiteY2" fmla="*/ 1750685 h 1787377"/>
                    <a:gd name="connsiteX3" fmla="*/ 1055379 w 2849639"/>
                    <a:gd name="connsiteY3" fmla="*/ 1627819 h 1787377"/>
                    <a:gd name="connsiteX4" fmla="*/ 469797 w 2849639"/>
                    <a:gd name="connsiteY4" fmla="*/ 1251857 h 1787377"/>
                    <a:gd name="connsiteX5" fmla="*/ 2 w 2849639"/>
                    <a:gd name="connsiteY5" fmla="*/ 274569 h 1787377"/>
                    <a:gd name="connsiteX6" fmla="*/ 309809 w 2849639"/>
                    <a:gd name="connsiteY6" fmla="*/ 17678 h 1787377"/>
                    <a:gd name="connsiteX7" fmla="*/ 1833611 w 2849639"/>
                    <a:gd name="connsiteY7" fmla="*/ 707927 h 1787377"/>
                    <a:gd name="connsiteX8" fmla="*/ 2733917 w 2849639"/>
                    <a:gd name="connsiteY8" fmla="*/ 838761 h 1787377"/>
                    <a:gd name="connsiteX9" fmla="*/ 2768737 w 2849639"/>
                    <a:gd name="connsiteY9" fmla="*/ 833274 h 1787377"/>
                    <a:gd name="connsiteX0" fmla="*/ 2768737 w 2849639"/>
                    <a:gd name="connsiteY0" fmla="*/ 833274 h 1751934"/>
                    <a:gd name="connsiteX1" fmla="*/ 2849639 w 2849639"/>
                    <a:gd name="connsiteY1" fmla="*/ 955861 h 1751934"/>
                    <a:gd name="connsiteX2" fmla="*/ 1730461 w 2849639"/>
                    <a:gd name="connsiteY2" fmla="*/ 1750685 h 1751934"/>
                    <a:gd name="connsiteX3" fmla="*/ 1055379 w 2849639"/>
                    <a:gd name="connsiteY3" fmla="*/ 1627819 h 1751934"/>
                    <a:gd name="connsiteX4" fmla="*/ 469797 w 2849639"/>
                    <a:gd name="connsiteY4" fmla="*/ 1251857 h 1751934"/>
                    <a:gd name="connsiteX5" fmla="*/ 2 w 2849639"/>
                    <a:gd name="connsiteY5" fmla="*/ 274569 h 1751934"/>
                    <a:gd name="connsiteX6" fmla="*/ 309809 w 2849639"/>
                    <a:gd name="connsiteY6" fmla="*/ 17678 h 1751934"/>
                    <a:gd name="connsiteX7" fmla="*/ 1833611 w 2849639"/>
                    <a:gd name="connsiteY7" fmla="*/ 707927 h 1751934"/>
                    <a:gd name="connsiteX8" fmla="*/ 2733917 w 2849639"/>
                    <a:gd name="connsiteY8" fmla="*/ 838761 h 1751934"/>
                    <a:gd name="connsiteX9" fmla="*/ 2768737 w 2849639"/>
                    <a:gd name="connsiteY9" fmla="*/ 833274 h 1751934"/>
                    <a:gd name="connsiteX0" fmla="*/ 2768737 w 2849639"/>
                    <a:gd name="connsiteY0" fmla="*/ 833274 h 1751934"/>
                    <a:gd name="connsiteX1" fmla="*/ 2849639 w 2849639"/>
                    <a:gd name="connsiteY1" fmla="*/ 955861 h 1751934"/>
                    <a:gd name="connsiteX2" fmla="*/ 1730461 w 2849639"/>
                    <a:gd name="connsiteY2" fmla="*/ 1750685 h 1751934"/>
                    <a:gd name="connsiteX3" fmla="*/ 1055379 w 2849639"/>
                    <a:gd name="connsiteY3" fmla="*/ 1627819 h 1751934"/>
                    <a:gd name="connsiteX4" fmla="*/ 469797 w 2849639"/>
                    <a:gd name="connsiteY4" fmla="*/ 1251857 h 1751934"/>
                    <a:gd name="connsiteX5" fmla="*/ 2 w 2849639"/>
                    <a:gd name="connsiteY5" fmla="*/ 274569 h 1751934"/>
                    <a:gd name="connsiteX6" fmla="*/ 309809 w 2849639"/>
                    <a:gd name="connsiteY6" fmla="*/ 17678 h 1751934"/>
                    <a:gd name="connsiteX7" fmla="*/ 1833611 w 2849639"/>
                    <a:gd name="connsiteY7" fmla="*/ 707927 h 1751934"/>
                    <a:gd name="connsiteX8" fmla="*/ 2733917 w 2849639"/>
                    <a:gd name="connsiteY8" fmla="*/ 838761 h 1751934"/>
                    <a:gd name="connsiteX9" fmla="*/ 2768737 w 2849639"/>
                    <a:gd name="connsiteY9" fmla="*/ 833274 h 1751934"/>
                    <a:gd name="connsiteX0" fmla="*/ 2768737 w 2849639"/>
                    <a:gd name="connsiteY0" fmla="*/ 833274 h 1751934"/>
                    <a:gd name="connsiteX1" fmla="*/ 2849639 w 2849639"/>
                    <a:gd name="connsiteY1" fmla="*/ 955861 h 1751934"/>
                    <a:gd name="connsiteX2" fmla="*/ 1730461 w 2849639"/>
                    <a:gd name="connsiteY2" fmla="*/ 1750685 h 1751934"/>
                    <a:gd name="connsiteX3" fmla="*/ 1055379 w 2849639"/>
                    <a:gd name="connsiteY3" fmla="*/ 1627819 h 1751934"/>
                    <a:gd name="connsiteX4" fmla="*/ 469797 w 2849639"/>
                    <a:gd name="connsiteY4" fmla="*/ 1251857 h 1751934"/>
                    <a:gd name="connsiteX5" fmla="*/ 2 w 2849639"/>
                    <a:gd name="connsiteY5" fmla="*/ 274569 h 1751934"/>
                    <a:gd name="connsiteX6" fmla="*/ 309809 w 2849639"/>
                    <a:gd name="connsiteY6" fmla="*/ 17678 h 1751934"/>
                    <a:gd name="connsiteX7" fmla="*/ 1857667 w 2849639"/>
                    <a:gd name="connsiteY7" fmla="*/ 800089 h 1751934"/>
                    <a:gd name="connsiteX8" fmla="*/ 2733917 w 2849639"/>
                    <a:gd name="connsiteY8" fmla="*/ 838761 h 1751934"/>
                    <a:gd name="connsiteX9" fmla="*/ 2768737 w 2849639"/>
                    <a:gd name="connsiteY9" fmla="*/ 833274 h 1751934"/>
                    <a:gd name="connsiteX0" fmla="*/ 2768737 w 2849639"/>
                    <a:gd name="connsiteY0" fmla="*/ 810652 h 1729312"/>
                    <a:gd name="connsiteX1" fmla="*/ 2849639 w 2849639"/>
                    <a:gd name="connsiteY1" fmla="*/ 933239 h 1729312"/>
                    <a:gd name="connsiteX2" fmla="*/ 1730461 w 2849639"/>
                    <a:gd name="connsiteY2" fmla="*/ 1728063 h 1729312"/>
                    <a:gd name="connsiteX3" fmla="*/ 1055379 w 2849639"/>
                    <a:gd name="connsiteY3" fmla="*/ 1605197 h 1729312"/>
                    <a:gd name="connsiteX4" fmla="*/ 469797 w 2849639"/>
                    <a:gd name="connsiteY4" fmla="*/ 1229235 h 1729312"/>
                    <a:gd name="connsiteX5" fmla="*/ 2 w 2849639"/>
                    <a:gd name="connsiteY5" fmla="*/ 251947 h 1729312"/>
                    <a:gd name="connsiteX6" fmla="*/ 316224 w 2849639"/>
                    <a:gd name="connsiteY6" fmla="*/ 19633 h 1729312"/>
                    <a:gd name="connsiteX7" fmla="*/ 1857667 w 2849639"/>
                    <a:gd name="connsiteY7" fmla="*/ 777467 h 1729312"/>
                    <a:gd name="connsiteX8" fmla="*/ 2733917 w 2849639"/>
                    <a:gd name="connsiteY8" fmla="*/ 816139 h 1729312"/>
                    <a:gd name="connsiteX9" fmla="*/ 2768737 w 2849639"/>
                    <a:gd name="connsiteY9" fmla="*/ 810652 h 1729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49639" h="1729312">
                      <a:moveTo>
                        <a:pt x="2768737" y="810652"/>
                      </a:moveTo>
                      <a:lnTo>
                        <a:pt x="2849639" y="933239"/>
                      </a:lnTo>
                      <a:cubicBezTo>
                        <a:pt x="2849640" y="1397010"/>
                        <a:pt x="2049527" y="1715173"/>
                        <a:pt x="1730461" y="1728063"/>
                      </a:cubicBezTo>
                      <a:cubicBezTo>
                        <a:pt x="1438083" y="1739875"/>
                        <a:pt x="1249709" y="1665570"/>
                        <a:pt x="1055379" y="1605197"/>
                      </a:cubicBezTo>
                      <a:cubicBezTo>
                        <a:pt x="642792" y="1457866"/>
                        <a:pt x="664991" y="1354556"/>
                        <a:pt x="469797" y="1229235"/>
                      </a:cubicBezTo>
                      <a:cubicBezTo>
                        <a:pt x="118547" y="849612"/>
                        <a:pt x="-629" y="264023"/>
                        <a:pt x="2" y="251947"/>
                      </a:cubicBezTo>
                      <a:cubicBezTo>
                        <a:pt x="18681" y="93901"/>
                        <a:pt x="5213" y="-54463"/>
                        <a:pt x="316224" y="19633"/>
                      </a:cubicBezTo>
                      <a:cubicBezTo>
                        <a:pt x="650180" y="140241"/>
                        <a:pt x="1081419" y="885589"/>
                        <a:pt x="1857667" y="777467"/>
                      </a:cubicBezTo>
                      <a:cubicBezTo>
                        <a:pt x="2193185" y="693527"/>
                        <a:pt x="2499452" y="658969"/>
                        <a:pt x="2733917" y="816139"/>
                      </a:cubicBezTo>
                      <a:lnTo>
                        <a:pt x="2768737" y="810652"/>
                      </a:lnTo>
                      <a:close/>
                    </a:path>
                  </a:pathLst>
                </a:custGeom>
                <a:solidFill>
                  <a:srgbClr val="FBEB0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2D2DE87D-56CB-4ADE-8196-A5BDE3107A85}"/>
                    </a:ext>
                  </a:extLst>
                </p:cNvPr>
                <p:cNvSpPr/>
                <p:nvPr/>
              </p:nvSpPr>
              <p:spPr>
                <a:xfrm rot="17077709">
                  <a:off x="3144929" y="1841944"/>
                  <a:ext cx="2743503" cy="1469862"/>
                </a:xfrm>
                <a:custGeom>
                  <a:avLst/>
                  <a:gdLst>
                    <a:gd name="connsiteX0" fmla="*/ 1770178 w 1780017"/>
                    <a:gd name="connsiteY0" fmla="*/ 204690 h 1149324"/>
                    <a:gd name="connsiteX1" fmla="*/ 1780017 w 1780017"/>
                    <a:gd name="connsiteY1" fmla="*/ 309591 h 1149324"/>
                    <a:gd name="connsiteX2" fmla="*/ 739007 w 1780017"/>
                    <a:gd name="connsiteY2" fmla="*/ 1149324 h 1149324"/>
                    <a:gd name="connsiteX3" fmla="*/ 39055 w 1780017"/>
                    <a:gd name="connsiteY3" fmla="*/ 931177 h 1149324"/>
                    <a:gd name="connsiteX4" fmla="*/ 0 w 1780017"/>
                    <a:gd name="connsiteY4" fmla="*/ 898913 h 1149324"/>
                    <a:gd name="connsiteX5" fmla="*/ 1894 w 1780017"/>
                    <a:gd name="connsiteY5" fmla="*/ 862684 h 1149324"/>
                    <a:gd name="connsiteX6" fmla="*/ 824393 w 1780017"/>
                    <a:gd name="connsiteY6" fmla="*/ 38508 h 1149324"/>
                    <a:gd name="connsiteX7" fmla="*/ 1724699 w 1780017"/>
                    <a:gd name="connsiteY7" fmla="*/ 169342 h 1149324"/>
                    <a:gd name="connsiteX8" fmla="*/ 1770178 w 1780017"/>
                    <a:gd name="connsiteY8" fmla="*/ 204690 h 1149324"/>
                    <a:gd name="connsiteX0" fmla="*/ 2811853 w 2821692"/>
                    <a:gd name="connsiteY0" fmla="*/ 697515 h 1642149"/>
                    <a:gd name="connsiteX1" fmla="*/ 2821692 w 2821692"/>
                    <a:gd name="connsiteY1" fmla="*/ 802416 h 1642149"/>
                    <a:gd name="connsiteX2" fmla="*/ 1780682 w 2821692"/>
                    <a:gd name="connsiteY2" fmla="*/ 1642149 h 1642149"/>
                    <a:gd name="connsiteX3" fmla="*/ 1080730 w 2821692"/>
                    <a:gd name="connsiteY3" fmla="*/ 1424002 h 1642149"/>
                    <a:gd name="connsiteX4" fmla="*/ 1041675 w 2821692"/>
                    <a:gd name="connsiteY4" fmla="*/ 1391738 h 1642149"/>
                    <a:gd name="connsiteX5" fmla="*/ 0 w 2821692"/>
                    <a:gd name="connsiteY5" fmla="*/ 86759 h 1642149"/>
                    <a:gd name="connsiteX6" fmla="*/ 1866068 w 2821692"/>
                    <a:gd name="connsiteY6" fmla="*/ 531333 h 1642149"/>
                    <a:gd name="connsiteX7" fmla="*/ 2766374 w 2821692"/>
                    <a:gd name="connsiteY7" fmla="*/ 662167 h 1642149"/>
                    <a:gd name="connsiteX8" fmla="*/ 2811853 w 2821692"/>
                    <a:gd name="connsiteY8" fmla="*/ 697515 h 1642149"/>
                    <a:gd name="connsiteX0" fmla="*/ 2811853 w 2821692"/>
                    <a:gd name="connsiteY0" fmla="*/ 697515 h 1642149"/>
                    <a:gd name="connsiteX1" fmla="*/ 2821692 w 2821692"/>
                    <a:gd name="connsiteY1" fmla="*/ 802416 h 1642149"/>
                    <a:gd name="connsiteX2" fmla="*/ 1780682 w 2821692"/>
                    <a:gd name="connsiteY2" fmla="*/ 1642149 h 1642149"/>
                    <a:gd name="connsiteX3" fmla="*/ 1080730 w 2821692"/>
                    <a:gd name="connsiteY3" fmla="*/ 1424002 h 1642149"/>
                    <a:gd name="connsiteX4" fmla="*/ 482353 w 2821692"/>
                    <a:gd name="connsiteY4" fmla="*/ 1087020 h 1642149"/>
                    <a:gd name="connsiteX5" fmla="*/ 0 w 2821692"/>
                    <a:gd name="connsiteY5" fmla="*/ 86759 h 1642149"/>
                    <a:gd name="connsiteX6" fmla="*/ 1866068 w 2821692"/>
                    <a:gd name="connsiteY6" fmla="*/ 531333 h 1642149"/>
                    <a:gd name="connsiteX7" fmla="*/ 2766374 w 2821692"/>
                    <a:gd name="connsiteY7" fmla="*/ 662167 h 1642149"/>
                    <a:gd name="connsiteX8" fmla="*/ 2811853 w 2821692"/>
                    <a:gd name="connsiteY8" fmla="*/ 697515 h 1642149"/>
                    <a:gd name="connsiteX0" fmla="*/ 2811853 w 2821692"/>
                    <a:gd name="connsiteY0" fmla="*/ 697515 h 1574091"/>
                    <a:gd name="connsiteX1" fmla="*/ 2821692 w 2821692"/>
                    <a:gd name="connsiteY1" fmla="*/ 802416 h 1574091"/>
                    <a:gd name="connsiteX2" fmla="*/ 1762918 w 2821692"/>
                    <a:gd name="connsiteY2" fmla="*/ 1574091 h 1574091"/>
                    <a:gd name="connsiteX3" fmla="*/ 1080730 w 2821692"/>
                    <a:gd name="connsiteY3" fmla="*/ 1424002 h 1574091"/>
                    <a:gd name="connsiteX4" fmla="*/ 482353 w 2821692"/>
                    <a:gd name="connsiteY4" fmla="*/ 1087020 h 1574091"/>
                    <a:gd name="connsiteX5" fmla="*/ 0 w 2821692"/>
                    <a:gd name="connsiteY5" fmla="*/ 86759 h 1574091"/>
                    <a:gd name="connsiteX6" fmla="*/ 1866068 w 2821692"/>
                    <a:gd name="connsiteY6" fmla="*/ 531333 h 1574091"/>
                    <a:gd name="connsiteX7" fmla="*/ 2766374 w 2821692"/>
                    <a:gd name="connsiteY7" fmla="*/ 662167 h 1574091"/>
                    <a:gd name="connsiteX8" fmla="*/ 2811853 w 2821692"/>
                    <a:gd name="connsiteY8" fmla="*/ 697515 h 1574091"/>
                    <a:gd name="connsiteX0" fmla="*/ 2811853 w 2821692"/>
                    <a:gd name="connsiteY0" fmla="*/ 697515 h 1581526"/>
                    <a:gd name="connsiteX1" fmla="*/ 2821692 w 2821692"/>
                    <a:gd name="connsiteY1" fmla="*/ 802416 h 1581526"/>
                    <a:gd name="connsiteX2" fmla="*/ 1762918 w 2821692"/>
                    <a:gd name="connsiteY2" fmla="*/ 1574091 h 1581526"/>
                    <a:gd name="connsiteX3" fmla="*/ 1080730 w 2821692"/>
                    <a:gd name="connsiteY3" fmla="*/ 1424002 h 1581526"/>
                    <a:gd name="connsiteX4" fmla="*/ 482353 w 2821692"/>
                    <a:gd name="connsiteY4" fmla="*/ 1087020 h 1581526"/>
                    <a:gd name="connsiteX5" fmla="*/ 0 w 2821692"/>
                    <a:gd name="connsiteY5" fmla="*/ 86759 h 1581526"/>
                    <a:gd name="connsiteX6" fmla="*/ 1866068 w 2821692"/>
                    <a:gd name="connsiteY6" fmla="*/ 531333 h 1581526"/>
                    <a:gd name="connsiteX7" fmla="*/ 2766374 w 2821692"/>
                    <a:gd name="connsiteY7" fmla="*/ 662167 h 1581526"/>
                    <a:gd name="connsiteX8" fmla="*/ 2811853 w 2821692"/>
                    <a:gd name="connsiteY8" fmla="*/ 697515 h 1581526"/>
                    <a:gd name="connsiteX0" fmla="*/ 2811853 w 2821692"/>
                    <a:gd name="connsiteY0" fmla="*/ 697515 h 1620858"/>
                    <a:gd name="connsiteX1" fmla="*/ 2821692 w 2821692"/>
                    <a:gd name="connsiteY1" fmla="*/ 802416 h 1620858"/>
                    <a:gd name="connsiteX2" fmla="*/ 1762918 w 2821692"/>
                    <a:gd name="connsiteY2" fmla="*/ 1574091 h 1620858"/>
                    <a:gd name="connsiteX3" fmla="*/ 1087836 w 2821692"/>
                    <a:gd name="connsiteY3" fmla="*/ 1451225 h 1620858"/>
                    <a:gd name="connsiteX4" fmla="*/ 482353 w 2821692"/>
                    <a:gd name="connsiteY4" fmla="*/ 1087020 h 1620858"/>
                    <a:gd name="connsiteX5" fmla="*/ 0 w 2821692"/>
                    <a:gd name="connsiteY5" fmla="*/ 86759 h 1620858"/>
                    <a:gd name="connsiteX6" fmla="*/ 1866068 w 2821692"/>
                    <a:gd name="connsiteY6" fmla="*/ 531333 h 1620858"/>
                    <a:gd name="connsiteX7" fmla="*/ 2766374 w 2821692"/>
                    <a:gd name="connsiteY7" fmla="*/ 662167 h 1620858"/>
                    <a:gd name="connsiteX8" fmla="*/ 2811853 w 2821692"/>
                    <a:gd name="connsiteY8" fmla="*/ 697515 h 1620858"/>
                    <a:gd name="connsiteX0" fmla="*/ 2811853 w 2821692"/>
                    <a:gd name="connsiteY0" fmla="*/ 697515 h 1609198"/>
                    <a:gd name="connsiteX1" fmla="*/ 2821692 w 2821692"/>
                    <a:gd name="connsiteY1" fmla="*/ 802416 h 1609198"/>
                    <a:gd name="connsiteX2" fmla="*/ 1762918 w 2821692"/>
                    <a:gd name="connsiteY2" fmla="*/ 1574091 h 1609198"/>
                    <a:gd name="connsiteX3" fmla="*/ 1087836 w 2821692"/>
                    <a:gd name="connsiteY3" fmla="*/ 1451225 h 1609198"/>
                    <a:gd name="connsiteX4" fmla="*/ 482353 w 2821692"/>
                    <a:gd name="connsiteY4" fmla="*/ 1087020 h 1609198"/>
                    <a:gd name="connsiteX5" fmla="*/ 0 w 2821692"/>
                    <a:gd name="connsiteY5" fmla="*/ 86759 h 1609198"/>
                    <a:gd name="connsiteX6" fmla="*/ 1866068 w 2821692"/>
                    <a:gd name="connsiteY6" fmla="*/ 531333 h 1609198"/>
                    <a:gd name="connsiteX7" fmla="*/ 2766374 w 2821692"/>
                    <a:gd name="connsiteY7" fmla="*/ 662167 h 1609198"/>
                    <a:gd name="connsiteX8" fmla="*/ 2811853 w 2821692"/>
                    <a:gd name="connsiteY8" fmla="*/ 697515 h 1609198"/>
                    <a:gd name="connsiteX0" fmla="*/ 2811853 w 2821692"/>
                    <a:gd name="connsiteY0" fmla="*/ 697515 h 1583134"/>
                    <a:gd name="connsiteX1" fmla="*/ 2821692 w 2821692"/>
                    <a:gd name="connsiteY1" fmla="*/ 802416 h 1583134"/>
                    <a:gd name="connsiteX2" fmla="*/ 1762918 w 2821692"/>
                    <a:gd name="connsiteY2" fmla="*/ 1574091 h 1583134"/>
                    <a:gd name="connsiteX3" fmla="*/ 1087836 w 2821692"/>
                    <a:gd name="connsiteY3" fmla="*/ 1451225 h 1583134"/>
                    <a:gd name="connsiteX4" fmla="*/ 482353 w 2821692"/>
                    <a:gd name="connsiteY4" fmla="*/ 1087020 h 1583134"/>
                    <a:gd name="connsiteX5" fmla="*/ 0 w 2821692"/>
                    <a:gd name="connsiteY5" fmla="*/ 86759 h 1583134"/>
                    <a:gd name="connsiteX6" fmla="*/ 1866068 w 2821692"/>
                    <a:gd name="connsiteY6" fmla="*/ 531333 h 1583134"/>
                    <a:gd name="connsiteX7" fmla="*/ 2766374 w 2821692"/>
                    <a:gd name="connsiteY7" fmla="*/ 662167 h 1583134"/>
                    <a:gd name="connsiteX8" fmla="*/ 2811853 w 2821692"/>
                    <a:gd name="connsiteY8" fmla="*/ 697515 h 1583134"/>
                    <a:gd name="connsiteX0" fmla="*/ 2811853 w 2821692"/>
                    <a:gd name="connsiteY0" fmla="*/ 874953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811853 w 2821692"/>
                    <a:gd name="connsiteY9" fmla="*/ 874953 h 1760572"/>
                    <a:gd name="connsiteX0" fmla="*/ 2811853 w 2821692"/>
                    <a:gd name="connsiteY0" fmla="*/ 874953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811853 w 2821692"/>
                    <a:gd name="connsiteY9" fmla="*/ 874953 h 1760572"/>
                    <a:gd name="connsiteX0" fmla="*/ 2811853 w 2821692"/>
                    <a:gd name="connsiteY0" fmla="*/ 874953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811853 w 2821692"/>
                    <a:gd name="connsiteY9" fmla="*/ 874953 h 1760572"/>
                    <a:gd name="connsiteX0" fmla="*/ 2801194 w 2821692"/>
                    <a:gd name="connsiteY0" fmla="*/ 834118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801194 w 2821692"/>
                    <a:gd name="connsiteY9" fmla="*/ 834118 h 1760572"/>
                    <a:gd name="connsiteX0" fmla="*/ 2801194 w 2821692"/>
                    <a:gd name="connsiteY0" fmla="*/ 834118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801194 w 2821692"/>
                    <a:gd name="connsiteY9" fmla="*/ 834118 h 1760572"/>
                    <a:gd name="connsiteX0" fmla="*/ 2783430 w 2821692"/>
                    <a:gd name="connsiteY0" fmla="*/ 752130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783430 w 2821692"/>
                    <a:gd name="connsiteY9" fmla="*/ 752130 h 1760572"/>
                    <a:gd name="connsiteX0" fmla="*/ 2783430 w 2796823"/>
                    <a:gd name="connsiteY0" fmla="*/ 752130 h 1794552"/>
                    <a:gd name="connsiteX1" fmla="*/ 2796823 w 2796823"/>
                    <a:gd name="connsiteY1" fmla="*/ 865069 h 1794552"/>
                    <a:gd name="connsiteX2" fmla="*/ 1762918 w 2796823"/>
                    <a:gd name="connsiteY2" fmla="*/ 1751529 h 1794552"/>
                    <a:gd name="connsiteX3" fmla="*/ 1087836 w 2796823"/>
                    <a:gd name="connsiteY3" fmla="*/ 1628663 h 1794552"/>
                    <a:gd name="connsiteX4" fmla="*/ 482353 w 2796823"/>
                    <a:gd name="connsiteY4" fmla="*/ 1264458 h 1794552"/>
                    <a:gd name="connsiteX5" fmla="*/ 0 w 2796823"/>
                    <a:gd name="connsiteY5" fmla="*/ 264197 h 1794552"/>
                    <a:gd name="connsiteX6" fmla="*/ 342266 w 2796823"/>
                    <a:gd name="connsiteY6" fmla="*/ 18522 h 1794552"/>
                    <a:gd name="connsiteX7" fmla="*/ 1866068 w 2796823"/>
                    <a:gd name="connsiteY7" fmla="*/ 708771 h 1794552"/>
                    <a:gd name="connsiteX8" fmla="*/ 2766374 w 2796823"/>
                    <a:gd name="connsiteY8" fmla="*/ 839605 h 1794552"/>
                    <a:gd name="connsiteX9" fmla="*/ 2783430 w 2796823"/>
                    <a:gd name="connsiteY9" fmla="*/ 752130 h 1794552"/>
                    <a:gd name="connsiteX0" fmla="*/ 2783430 w 2796823"/>
                    <a:gd name="connsiteY0" fmla="*/ 752130 h 1794552"/>
                    <a:gd name="connsiteX1" fmla="*/ 2796823 w 2796823"/>
                    <a:gd name="connsiteY1" fmla="*/ 865069 h 1794552"/>
                    <a:gd name="connsiteX2" fmla="*/ 1762918 w 2796823"/>
                    <a:gd name="connsiteY2" fmla="*/ 1751529 h 1794552"/>
                    <a:gd name="connsiteX3" fmla="*/ 1087836 w 2796823"/>
                    <a:gd name="connsiteY3" fmla="*/ 1628663 h 1794552"/>
                    <a:gd name="connsiteX4" fmla="*/ 482353 w 2796823"/>
                    <a:gd name="connsiteY4" fmla="*/ 1264458 h 1794552"/>
                    <a:gd name="connsiteX5" fmla="*/ 0 w 2796823"/>
                    <a:gd name="connsiteY5" fmla="*/ 264197 h 1794552"/>
                    <a:gd name="connsiteX6" fmla="*/ 342266 w 2796823"/>
                    <a:gd name="connsiteY6" fmla="*/ 18522 h 1794552"/>
                    <a:gd name="connsiteX7" fmla="*/ 1866068 w 2796823"/>
                    <a:gd name="connsiteY7" fmla="*/ 708771 h 1794552"/>
                    <a:gd name="connsiteX8" fmla="*/ 2748610 w 2796823"/>
                    <a:gd name="connsiteY8" fmla="*/ 757617 h 1794552"/>
                    <a:gd name="connsiteX9" fmla="*/ 2783430 w 2796823"/>
                    <a:gd name="connsiteY9" fmla="*/ 752130 h 1794552"/>
                    <a:gd name="connsiteX0" fmla="*/ 2783430 w 2786165"/>
                    <a:gd name="connsiteY0" fmla="*/ 752130 h 1797981"/>
                    <a:gd name="connsiteX1" fmla="*/ 2786165 w 2786165"/>
                    <a:gd name="connsiteY1" fmla="*/ 815876 h 1797981"/>
                    <a:gd name="connsiteX2" fmla="*/ 1762918 w 2786165"/>
                    <a:gd name="connsiteY2" fmla="*/ 1751529 h 1797981"/>
                    <a:gd name="connsiteX3" fmla="*/ 1087836 w 2786165"/>
                    <a:gd name="connsiteY3" fmla="*/ 1628663 h 1797981"/>
                    <a:gd name="connsiteX4" fmla="*/ 482353 w 2786165"/>
                    <a:gd name="connsiteY4" fmla="*/ 1264458 h 1797981"/>
                    <a:gd name="connsiteX5" fmla="*/ 0 w 2786165"/>
                    <a:gd name="connsiteY5" fmla="*/ 264197 h 1797981"/>
                    <a:gd name="connsiteX6" fmla="*/ 342266 w 2786165"/>
                    <a:gd name="connsiteY6" fmla="*/ 18522 h 1797981"/>
                    <a:gd name="connsiteX7" fmla="*/ 1866068 w 2786165"/>
                    <a:gd name="connsiteY7" fmla="*/ 708771 h 1797981"/>
                    <a:gd name="connsiteX8" fmla="*/ 2748610 w 2786165"/>
                    <a:gd name="connsiteY8" fmla="*/ 757617 h 1797981"/>
                    <a:gd name="connsiteX9" fmla="*/ 2783430 w 2786165"/>
                    <a:gd name="connsiteY9" fmla="*/ 752130 h 1797981"/>
                    <a:gd name="connsiteX0" fmla="*/ 2783430 w 2786165"/>
                    <a:gd name="connsiteY0" fmla="*/ 752130 h 1757582"/>
                    <a:gd name="connsiteX1" fmla="*/ 2786165 w 2786165"/>
                    <a:gd name="connsiteY1" fmla="*/ 815876 h 1757582"/>
                    <a:gd name="connsiteX2" fmla="*/ 1752258 w 2786165"/>
                    <a:gd name="connsiteY2" fmla="*/ 1702335 h 1757582"/>
                    <a:gd name="connsiteX3" fmla="*/ 1087836 w 2786165"/>
                    <a:gd name="connsiteY3" fmla="*/ 1628663 h 1757582"/>
                    <a:gd name="connsiteX4" fmla="*/ 482353 w 2786165"/>
                    <a:gd name="connsiteY4" fmla="*/ 1264458 h 1757582"/>
                    <a:gd name="connsiteX5" fmla="*/ 0 w 2786165"/>
                    <a:gd name="connsiteY5" fmla="*/ 264197 h 1757582"/>
                    <a:gd name="connsiteX6" fmla="*/ 342266 w 2786165"/>
                    <a:gd name="connsiteY6" fmla="*/ 18522 h 1757582"/>
                    <a:gd name="connsiteX7" fmla="*/ 1866068 w 2786165"/>
                    <a:gd name="connsiteY7" fmla="*/ 708771 h 1757582"/>
                    <a:gd name="connsiteX8" fmla="*/ 2748610 w 2786165"/>
                    <a:gd name="connsiteY8" fmla="*/ 757617 h 1757582"/>
                    <a:gd name="connsiteX9" fmla="*/ 2783430 w 2786165"/>
                    <a:gd name="connsiteY9" fmla="*/ 752130 h 1757582"/>
                    <a:gd name="connsiteX0" fmla="*/ 2783430 w 2786165"/>
                    <a:gd name="connsiteY0" fmla="*/ 752130 h 1719850"/>
                    <a:gd name="connsiteX1" fmla="*/ 2786165 w 2786165"/>
                    <a:gd name="connsiteY1" fmla="*/ 815876 h 1719850"/>
                    <a:gd name="connsiteX2" fmla="*/ 1752258 w 2786165"/>
                    <a:gd name="connsiteY2" fmla="*/ 1702335 h 1719850"/>
                    <a:gd name="connsiteX3" fmla="*/ 1087836 w 2786165"/>
                    <a:gd name="connsiteY3" fmla="*/ 1628663 h 1719850"/>
                    <a:gd name="connsiteX4" fmla="*/ 482353 w 2786165"/>
                    <a:gd name="connsiteY4" fmla="*/ 1264458 h 1719850"/>
                    <a:gd name="connsiteX5" fmla="*/ 0 w 2786165"/>
                    <a:gd name="connsiteY5" fmla="*/ 264197 h 1719850"/>
                    <a:gd name="connsiteX6" fmla="*/ 342266 w 2786165"/>
                    <a:gd name="connsiteY6" fmla="*/ 18522 h 1719850"/>
                    <a:gd name="connsiteX7" fmla="*/ 1866068 w 2786165"/>
                    <a:gd name="connsiteY7" fmla="*/ 708771 h 1719850"/>
                    <a:gd name="connsiteX8" fmla="*/ 2748610 w 2786165"/>
                    <a:gd name="connsiteY8" fmla="*/ 757617 h 1719850"/>
                    <a:gd name="connsiteX9" fmla="*/ 2783430 w 2786165"/>
                    <a:gd name="connsiteY9" fmla="*/ 752130 h 1719850"/>
                    <a:gd name="connsiteX0" fmla="*/ 2783430 w 2786165"/>
                    <a:gd name="connsiteY0" fmla="*/ 752130 h 1719850"/>
                    <a:gd name="connsiteX1" fmla="*/ 2786165 w 2786165"/>
                    <a:gd name="connsiteY1" fmla="*/ 815876 h 1719850"/>
                    <a:gd name="connsiteX2" fmla="*/ 1752258 w 2786165"/>
                    <a:gd name="connsiteY2" fmla="*/ 1702335 h 1719850"/>
                    <a:gd name="connsiteX3" fmla="*/ 1087836 w 2786165"/>
                    <a:gd name="connsiteY3" fmla="*/ 1628663 h 1719850"/>
                    <a:gd name="connsiteX4" fmla="*/ 498918 w 2786165"/>
                    <a:gd name="connsiteY4" fmla="*/ 1206704 h 1719850"/>
                    <a:gd name="connsiteX5" fmla="*/ 0 w 2786165"/>
                    <a:gd name="connsiteY5" fmla="*/ 264197 h 1719850"/>
                    <a:gd name="connsiteX6" fmla="*/ 342266 w 2786165"/>
                    <a:gd name="connsiteY6" fmla="*/ 18522 h 1719850"/>
                    <a:gd name="connsiteX7" fmla="*/ 1866068 w 2786165"/>
                    <a:gd name="connsiteY7" fmla="*/ 708771 h 1719850"/>
                    <a:gd name="connsiteX8" fmla="*/ 2748610 w 2786165"/>
                    <a:gd name="connsiteY8" fmla="*/ 757617 h 1719850"/>
                    <a:gd name="connsiteX9" fmla="*/ 2783430 w 2786165"/>
                    <a:gd name="connsiteY9" fmla="*/ 752130 h 1719850"/>
                    <a:gd name="connsiteX0" fmla="*/ 2783430 w 2786165"/>
                    <a:gd name="connsiteY0" fmla="*/ 752130 h 1719850"/>
                    <a:gd name="connsiteX1" fmla="*/ 2786165 w 2786165"/>
                    <a:gd name="connsiteY1" fmla="*/ 815876 h 1719850"/>
                    <a:gd name="connsiteX2" fmla="*/ 1752258 w 2786165"/>
                    <a:gd name="connsiteY2" fmla="*/ 1702335 h 1719850"/>
                    <a:gd name="connsiteX3" fmla="*/ 1087836 w 2786165"/>
                    <a:gd name="connsiteY3" fmla="*/ 1628663 h 1719850"/>
                    <a:gd name="connsiteX4" fmla="*/ 498918 w 2786165"/>
                    <a:gd name="connsiteY4" fmla="*/ 1206704 h 1719850"/>
                    <a:gd name="connsiteX5" fmla="*/ 0 w 2786165"/>
                    <a:gd name="connsiteY5" fmla="*/ 264197 h 1719850"/>
                    <a:gd name="connsiteX6" fmla="*/ 342266 w 2786165"/>
                    <a:gd name="connsiteY6" fmla="*/ 18522 h 1719850"/>
                    <a:gd name="connsiteX7" fmla="*/ 1757774 w 2786165"/>
                    <a:gd name="connsiteY7" fmla="*/ 812882 h 1719850"/>
                    <a:gd name="connsiteX8" fmla="*/ 2748610 w 2786165"/>
                    <a:gd name="connsiteY8" fmla="*/ 757617 h 1719850"/>
                    <a:gd name="connsiteX9" fmla="*/ 2783430 w 2786165"/>
                    <a:gd name="connsiteY9" fmla="*/ 752130 h 1719850"/>
                    <a:gd name="connsiteX0" fmla="*/ 2783430 w 2786165"/>
                    <a:gd name="connsiteY0" fmla="*/ 752130 h 1719850"/>
                    <a:gd name="connsiteX1" fmla="*/ 2786165 w 2786165"/>
                    <a:gd name="connsiteY1" fmla="*/ 815876 h 1719850"/>
                    <a:gd name="connsiteX2" fmla="*/ 1752258 w 2786165"/>
                    <a:gd name="connsiteY2" fmla="*/ 1702335 h 1719850"/>
                    <a:gd name="connsiteX3" fmla="*/ 1087836 w 2786165"/>
                    <a:gd name="connsiteY3" fmla="*/ 1628663 h 1719850"/>
                    <a:gd name="connsiteX4" fmla="*/ 498918 w 2786165"/>
                    <a:gd name="connsiteY4" fmla="*/ 1206704 h 1719850"/>
                    <a:gd name="connsiteX5" fmla="*/ 0 w 2786165"/>
                    <a:gd name="connsiteY5" fmla="*/ 264197 h 1719850"/>
                    <a:gd name="connsiteX6" fmla="*/ 342266 w 2786165"/>
                    <a:gd name="connsiteY6" fmla="*/ 18522 h 1719850"/>
                    <a:gd name="connsiteX7" fmla="*/ 1693268 w 2786165"/>
                    <a:gd name="connsiteY7" fmla="*/ 850680 h 1719850"/>
                    <a:gd name="connsiteX8" fmla="*/ 2748610 w 2786165"/>
                    <a:gd name="connsiteY8" fmla="*/ 757617 h 1719850"/>
                    <a:gd name="connsiteX9" fmla="*/ 2783430 w 2786165"/>
                    <a:gd name="connsiteY9" fmla="*/ 752130 h 1719850"/>
                    <a:gd name="connsiteX0" fmla="*/ 2720723 w 2786165"/>
                    <a:gd name="connsiteY0" fmla="*/ 999539 h 1719850"/>
                    <a:gd name="connsiteX1" fmla="*/ 2786165 w 2786165"/>
                    <a:gd name="connsiteY1" fmla="*/ 815876 h 1719850"/>
                    <a:gd name="connsiteX2" fmla="*/ 1752258 w 2786165"/>
                    <a:gd name="connsiteY2" fmla="*/ 1702335 h 1719850"/>
                    <a:gd name="connsiteX3" fmla="*/ 1087836 w 2786165"/>
                    <a:gd name="connsiteY3" fmla="*/ 1628663 h 1719850"/>
                    <a:gd name="connsiteX4" fmla="*/ 498918 w 2786165"/>
                    <a:gd name="connsiteY4" fmla="*/ 1206704 h 1719850"/>
                    <a:gd name="connsiteX5" fmla="*/ 0 w 2786165"/>
                    <a:gd name="connsiteY5" fmla="*/ 264197 h 1719850"/>
                    <a:gd name="connsiteX6" fmla="*/ 342266 w 2786165"/>
                    <a:gd name="connsiteY6" fmla="*/ 18522 h 1719850"/>
                    <a:gd name="connsiteX7" fmla="*/ 1693268 w 2786165"/>
                    <a:gd name="connsiteY7" fmla="*/ 850680 h 1719850"/>
                    <a:gd name="connsiteX8" fmla="*/ 2748610 w 2786165"/>
                    <a:gd name="connsiteY8" fmla="*/ 757617 h 1719850"/>
                    <a:gd name="connsiteX9" fmla="*/ 2720723 w 2786165"/>
                    <a:gd name="connsiteY9" fmla="*/ 999539 h 1719850"/>
                    <a:gd name="connsiteX0" fmla="*/ 2748610 w 2786165"/>
                    <a:gd name="connsiteY0" fmla="*/ 757617 h 1719850"/>
                    <a:gd name="connsiteX1" fmla="*/ 2786165 w 2786165"/>
                    <a:gd name="connsiteY1" fmla="*/ 815876 h 1719850"/>
                    <a:gd name="connsiteX2" fmla="*/ 1752258 w 2786165"/>
                    <a:gd name="connsiteY2" fmla="*/ 1702335 h 1719850"/>
                    <a:gd name="connsiteX3" fmla="*/ 1087836 w 2786165"/>
                    <a:gd name="connsiteY3" fmla="*/ 1628663 h 1719850"/>
                    <a:gd name="connsiteX4" fmla="*/ 498918 w 2786165"/>
                    <a:gd name="connsiteY4" fmla="*/ 1206704 h 1719850"/>
                    <a:gd name="connsiteX5" fmla="*/ 0 w 2786165"/>
                    <a:gd name="connsiteY5" fmla="*/ 264197 h 1719850"/>
                    <a:gd name="connsiteX6" fmla="*/ 342266 w 2786165"/>
                    <a:gd name="connsiteY6" fmla="*/ 18522 h 1719850"/>
                    <a:gd name="connsiteX7" fmla="*/ 1693268 w 2786165"/>
                    <a:gd name="connsiteY7" fmla="*/ 850680 h 1719850"/>
                    <a:gd name="connsiteX8" fmla="*/ 2748610 w 2786165"/>
                    <a:gd name="connsiteY8" fmla="*/ 757617 h 1719850"/>
                    <a:gd name="connsiteX0" fmla="*/ 2723186 w 2786165"/>
                    <a:gd name="connsiteY0" fmla="*/ 975789 h 1719850"/>
                    <a:gd name="connsiteX1" fmla="*/ 2786165 w 2786165"/>
                    <a:gd name="connsiteY1" fmla="*/ 815876 h 1719850"/>
                    <a:gd name="connsiteX2" fmla="*/ 1752258 w 2786165"/>
                    <a:gd name="connsiteY2" fmla="*/ 1702335 h 1719850"/>
                    <a:gd name="connsiteX3" fmla="*/ 1087836 w 2786165"/>
                    <a:gd name="connsiteY3" fmla="*/ 1628663 h 1719850"/>
                    <a:gd name="connsiteX4" fmla="*/ 498918 w 2786165"/>
                    <a:gd name="connsiteY4" fmla="*/ 1206704 h 1719850"/>
                    <a:gd name="connsiteX5" fmla="*/ 0 w 2786165"/>
                    <a:gd name="connsiteY5" fmla="*/ 264197 h 1719850"/>
                    <a:gd name="connsiteX6" fmla="*/ 342266 w 2786165"/>
                    <a:gd name="connsiteY6" fmla="*/ 18522 h 1719850"/>
                    <a:gd name="connsiteX7" fmla="*/ 1693268 w 2786165"/>
                    <a:gd name="connsiteY7" fmla="*/ 850680 h 1719850"/>
                    <a:gd name="connsiteX8" fmla="*/ 2723186 w 2786165"/>
                    <a:gd name="connsiteY8" fmla="*/ 975789 h 1719850"/>
                    <a:gd name="connsiteX0" fmla="*/ 2696350 w 2759329"/>
                    <a:gd name="connsiteY0" fmla="*/ 989099 h 1733160"/>
                    <a:gd name="connsiteX1" fmla="*/ 2759329 w 2759329"/>
                    <a:gd name="connsiteY1" fmla="*/ 829186 h 1733160"/>
                    <a:gd name="connsiteX2" fmla="*/ 1725422 w 2759329"/>
                    <a:gd name="connsiteY2" fmla="*/ 1715645 h 1733160"/>
                    <a:gd name="connsiteX3" fmla="*/ 1061000 w 2759329"/>
                    <a:gd name="connsiteY3" fmla="*/ 1641973 h 1733160"/>
                    <a:gd name="connsiteX4" fmla="*/ 472082 w 2759329"/>
                    <a:gd name="connsiteY4" fmla="*/ 1220014 h 1733160"/>
                    <a:gd name="connsiteX5" fmla="*/ 1 w 2759329"/>
                    <a:gd name="connsiteY5" fmla="*/ 174196 h 1733160"/>
                    <a:gd name="connsiteX6" fmla="*/ 315430 w 2759329"/>
                    <a:gd name="connsiteY6" fmla="*/ 31832 h 1733160"/>
                    <a:gd name="connsiteX7" fmla="*/ 1666432 w 2759329"/>
                    <a:gd name="connsiteY7" fmla="*/ 863990 h 1733160"/>
                    <a:gd name="connsiteX8" fmla="*/ 2696350 w 2759329"/>
                    <a:gd name="connsiteY8" fmla="*/ 989099 h 1733160"/>
                    <a:gd name="connsiteX0" fmla="*/ 2725997 w 2788976"/>
                    <a:gd name="connsiteY0" fmla="*/ 981737 h 1725798"/>
                    <a:gd name="connsiteX1" fmla="*/ 2788976 w 2788976"/>
                    <a:gd name="connsiteY1" fmla="*/ 821824 h 1725798"/>
                    <a:gd name="connsiteX2" fmla="*/ 1755069 w 2788976"/>
                    <a:gd name="connsiteY2" fmla="*/ 1708283 h 1725798"/>
                    <a:gd name="connsiteX3" fmla="*/ 1090647 w 2788976"/>
                    <a:gd name="connsiteY3" fmla="*/ 1634611 h 1725798"/>
                    <a:gd name="connsiteX4" fmla="*/ 501729 w 2788976"/>
                    <a:gd name="connsiteY4" fmla="*/ 1212652 h 1725798"/>
                    <a:gd name="connsiteX5" fmla="*/ 0 w 2788976"/>
                    <a:gd name="connsiteY5" fmla="*/ 211732 h 1725798"/>
                    <a:gd name="connsiteX6" fmla="*/ 345077 w 2788976"/>
                    <a:gd name="connsiteY6" fmla="*/ 24470 h 1725798"/>
                    <a:gd name="connsiteX7" fmla="*/ 1696079 w 2788976"/>
                    <a:gd name="connsiteY7" fmla="*/ 856628 h 1725798"/>
                    <a:gd name="connsiteX8" fmla="*/ 2725997 w 2788976"/>
                    <a:gd name="connsiteY8" fmla="*/ 981737 h 1725798"/>
                    <a:gd name="connsiteX0" fmla="*/ 2693147 w 2756126"/>
                    <a:gd name="connsiteY0" fmla="*/ 996420 h 1740481"/>
                    <a:gd name="connsiteX1" fmla="*/ 2756126 w 2756126"/>
                    <a:gd name="connsiteY1" fmla="*/ 836507 h 1740481"/>
                    <a:gd name="connsiteX2" fmla="*/ 1722219 w 2756126"/>
                    <a:gd name="connsiteY2" fmla="*/ 1722966 h 1740481"/>
                    <a:gd name="connsiteX3" fmla="*/ 1057797 w 2756126"/>
                    <a:gd name="connsiteY3" fmla="*/ 1649294 h 1740481"/>
                    <a:gd name="connsiteX4" fmla="*/ 468879 w 2756126"/>
                    <a:gd name="connsiteY4" fmla="*/ 1227335 h 1740481"/>
                    <a:gd name="connsiteX5" fmla="*/ 1 w 2756126"/>
                    <a:gd name="connsiteY5" fmla="*/ 150860 h 1740481"/>
                    <a:gd name="connsiteX6" fmla="*/ 312227 w 2756126"/>
                    <a:gd name="connsiteY6" fmla="*/ 39153 h 1740481"/>
                    <a:gd name="connsiteX7" fmla="*/ 1663229 w 2756126"/>
                    <a:gd name="connsiteY7" fmla="*/ 871311 h 1740481"/>
                    <a:gd name="connsiteX8" fmla="*/ 2693147 w 2756126"/>
                    <a:gd name="connsiteY8" fmla="*/ 996420 h 1740481"/>
                    <a:gd name="connsiteX0" fmla="*/ 2693147 w 2756126"/>
                    <a:gd name="connsiteY0" fmla="*/ 996420 h 1740481"/>
                    <a:gd name="connsiteX1" fmla="*/ 2756126 w 2756126"/>
                    <a:gd name="connsiteY1" fmla="*/ 836507 h 1740481"/>
                    <a:gd name="connsiteX2" fmla="*/ 1722219 w 2756126"/>
                    <a:gd name="connsiteY2" fmla="*/ 1722966 h 1740481"/>
                    <a:gd name="connsiteX3" fmla="*/ 1057797 w 2756126"/>
                    <a:gd name="connsiteY3" fmla="*/ 1649294 h 1740481"/>
                    <a:gd name="connsiteX4" fmla="*/ 468879 w 2756126"/>
                    <a:gd name="connsiteY4" fmla="*/ 1227335 h 1740481"/>
                    <a:gd name="connsiteX5" fmla="*/ 1 w 2756126"/>
                    <a:gd name="connsiteY5" fmla="*/ 150860 h 1740481"/>
                    <a:gd name="connsiteX6" fmla="*/ 312227 w 2756126"/>
                    <a:gd name="connsiteY6" fmla="*/ 39153 h 1740481"/>
                    <a:gd name="connsiteX7" fmla="*/ 1663229 w 2756126"/>
                    <a:gd name="connsiteY7" fmla="*/ 871311 h 1740481"/>
                    <a:gd name="connsiteX8" fmla="*/ 2693147 w 2756126"/>
                    <a:gd name="connsiteY8" fmla="*/ 996420 h 1740481"/>
                    <a:gd name="connsiteX0" fmla="*/ 2693146 w 2756125"/>
                    <a:gd name="connsiteY0" fmla="*/ 996420 h 1740481"/>
                    <a:gd name="connsiteX1" fmla="*/ 2756125 w 2756125"/>
                    <a:gd name="connsiteY1" fmla="*/ 836507 h 1740481"/>
                    <a:gd name="connsiteX2" fmla="*/ 1722218 w 2756125"/>
                    <a:gd name="connsiteY2" fmla="*/ 1722966 h 1740481"/>
                    <a:gd name="connsiteX3" fmla="*/ 1057796 w 2756125"/>
                    <a:gd name="connsiteY3" fmla="*/ 1649294 h 1740481"/>
                    <a:gd name="connsiteX4" fmla="*/ 468878 w 2756125"/>
                    <a:gd name="connsiteY4" fmla="*/ 1227335 h 1740481"/>
                    <a:gd name="connsiteX5" fmla="*/ 0 w 2756125"/>
                    <a:gd name="connsiteY5" fmla="*/ 150860 h 1740481"/>
                    <a:gd name="connsiteX6" fmla="*/ 312226 w 2756125"/>
                    <a:gd name="connsiteY6" fmla="*/ 39153 h 1740481"/>
                    <a:gd name="connsiteX7" fmla="*/ 1663228 w 2756125"/>
                    <a:gd name="connsiteY7" fmla="*/ 871311 h 1740481"/>
                    <a:gd name="connsiteX8" fmla="*/ 2693146 w 2756125"/>
                    <a:gd name="connsiteY8" fmla="*/ 996420 h 1740481"/>
                    <a:gd name="connsiteX0" fmla="*/ 2693146 w 2756125"/>
                    <a:gd name="connsiteY0" fmla="*/ 996420 h 1740481"/>
                    <a:gd name="connsiteX1" fmla="*/ 2756125 w 2756125"/>
                    <a:gd name="connsiteY1" fmla="*/ 836507 h 1740481"/>
                    <a:gd name="connsiteX2" fmla="*/ 1722218 w 2756125"/>
                    <a:gd name="connsiteY2" fmla="*/ 1722966 h 1740481"/>
                    <a:gd name="connsiteX3" fmla="*/ 1057796 w 2756125"/>
                    <a:gd name="connsiteY3" fmla="*/ 1649294 h 1740481"/>
                    <a:gd name="connsiteX4" fmla="*/ 468878 w 2756125"/>
                    <a:gd name="connsiteY4" fmla="*/ 1227335 h 1740481"/>
                    <a:gd name="connsiteX5" fmla="*/ 0 w 2756125"/>
                    <a:gd name="connsiteY5" fmla="*/ 150860 h 1740481"/>
                    <a:gd name="connsiteX6" fmla="*/ 312226 w 2756125"/>
                    <a:gd name="connsiteY6" fmla="*/ 39153 h 1740481"/>
                    <a:gd name="connsiteX7" fmla="*/ 1663228 w 2756125"/>
                    <a:gd name="connsiteY7" fmla="*/ 871311 h 1740481"/>
                    <a:gd name="connsiteX8" fmla="*/ 2693146 w 2756125"/>
                    <a:gd name="connsiteY8" fmla="*/ 996420 h 1740481"/>
                    <a:gd name="connsiteX0" fmla="*/ 2693146 w 2756125"/>
                    <a:gd name="connsiteY0" fmla="*/ 996420 h 1740481"/>
                    <a:gd name="connsiteX1" fmla="*/ 2756125 w 2756125"/>
                    <a:gd name="connsiteY1" fmla="*/ 836507 h 1740481"/>
                    <a:gd name="connsiteX2" fmla="*/ 1722218 w 2756125"/>
                    <a:gd name="connsiteY2" fmla="*/ 1722966 h 1740481"/>
                    <a:gd name="connsiteX3" fmla="*/ 1057796 w 2756125"/>
                    <a:gd name="connsiteY3" fmla="*/ 1649294 h 1740481"/>
                    <a:gd name="connsiteX4" fmla="*/ 468878 w 2756125"/>
                    <a:gd name="connsiteY4" fmla="*/ 1227335 h 1740481"/>
                    <a:gd name="connsiteX5" fmla="*/ 0 w 2756125"/>
                    <a:gd name="connsiteY5" fmla="*/ 150860 h 1740481"/>
                    <a:gd name="connsiteX6" fmla="*/ 312226 w 2756125"/>
                    <a:gd name="connsiteY6" fmla="*/ 39153 h 1740481"/>
                    <a:gd name="connsiteX7" fmla="*/ 1663228 w 2756125"/>
                    <a:gd name="connsiteY7" fmla="*/ 871311 h 1740481"/>
                    <a:gd name="connsiteX8" fmla="*/ 2693146 w 2756125"/>
                    <a:gd name="connsiteY8" fmla="*/ 996420 h 1740481"/>
                    <a:gd name="connsiteX0" fmla="*/ 2680524 w 2743503"/>
                    <a:gd name="connsiteY0" fmla="*/ 999306 h 1743367"/>
                    <a:gd name="connsiteX1" fmla="*/ 2743503 w 2743503"/>
                    <a:gd name="connsiteY1" fmla="*/ 839393 h 1743367"/>
                    <a:gd name="connsiteX2" fmla="*/ 1709596 w 2743503"/>
                    <a:gd name="connsiteY2" fmla="*/ 1725852 h 1743367"/>
                    <a:gd name="connsiteX3" fmla="*/ 1045174 w 2743503"/>
                    <a:gd name="connsiteY3" fmla="*/ 1652180 h 1743367"/>
                    <a:gd name="connsiteX4" fmla="*/ 456256 w 2743503"/>
                    <a:gd name="connsiteY4" fmla="*/ 1230221 h 1743367"/>
                    <a:gd name="connsiteX5" fmla="*/ 0 w 2743503"/>
                    <a:gd name="connsiteY5" fmla="*/ 143847 h 1743367"/>
                    <a:gd name="connsiteX6" fmla="*/ 299604 w 2743503"/>
                    <a:gd name="connsiteY6" fmla="*/ 42039 h 1743367"/>
                    <a:gd name="connsiteX7" fmla="*/ 1650606 w 2743503"/>
                    <a:gd name="connsiteY7" fmla="*/ 874197 h 1743367"/>
                    <a:gd name="connsiteX8" fmla="*/ 2680524 w 2743503"/>
                    <a:gd name="connsiteY8" fmla="*/ 999306 h 1743367"/>
                    <a:gd name="connsiteX0" fmla="*/ 2680524 w 2743503"/>
                    <a:gd name="connsiteY0" fmla="*/ 999306 h 1743367"/>
                    <a:gd name="connsiteX1" fmla="*/ 2743503 w 2743503"/>
                    <a:gd name="connsiteY1" fmla="*/ 839393 h 1743367"/>
                    <a:gd name="connsiteX2" fmla="*/ 1709596 w 2743503"/>
                    <a:gd name="connsiteY2" fmla="*/ 1725852 h 1743367"/>
                    <a:gd name="connsiteX3" fmla="*/ 1045174 w 2743503"/>
                    <a:gd name="connsiteY3" fmla="*/ 1652180 h 1743367"/>
                    <a:gd name="connsiteX4" fmla="*/ 456256 w 2743503"/>
                    <a:gd name="connsiteY4" fmla="*/ 1230221 h 1743367"/>
                    <a:gd name="connsiteX5" fmla="*/ 0 w 2743503"/>
                    <a:gd name="connsiteY5" fmla="*/ 143847 h 1743367"/>
                    <a:gd name="connsiteX6" fmla="*/ 299604 w 2743503"/>
                    <a:gd name="connsiteY6" fmla="*/ 42039 h 1743367"/>
                    <a:gd name="connsiteX7" fmla="*/ 1650606 w 2743503"/>
                    <a:gd name="connsiteY7" fmla="*/ 874197 h 1743367"/>
                    <a:gd name="connsiteX8" fmla="*/ 2680524 w 2743503"/>
                    <a:gd name="connsiteY8" fmla="*/ 999306 h 1743367"/>
                    <a:gd name="connsiteX0" fmla="*/ 2680524 w 2743503"/>
                    <a:gd name="connsiteY0" fmla="*/ 999306 h 1769207"/>
                    <a:gd name="connsiteX1" fmla="*/ 2743503 w 2743503"/>
                    <a:gd name="connsiteY1" fmla="*/ 839393 h 1769207"/>
                    <a:gd name="connsiteX2" fmla="*/ 1716010 w 2743503"/>
                    <a:gd name="connsiteY2" fmla="*/ 1755459 h 1769207"/>
                    <a:gd name="connsiteX3" fmla="*/ 1045174 w 2743503"/>
                    <a:gd name="connsiteY3" fmla="*/ 1652180 h 1769207"/>
                    <a:gd name="connsiteX4" fmla="*/ 456256 w 2743503"/>
                    <a:gd name="connsiteY4" fmla="*/ 1230221 h 1769207"/>
                    <a:gd name="connsiteX5" fmla="*/ 0 w 2743503"/>
                    <a:gd name="connsiteY5" fmla="*/ 143847 h 1769207"/>
                    <a:gd name="connsiteX6" fmla="*/ 299604 w 2743503"/>
                    <a:gd name="connsiteY6" fmla="*/ 42039 h 1769207"/>
                    <a:gd name="connsiteX7" fmla="*/ 1650606 w 2743503"/>
                    <a:gd name="connsiteY7" fmla="*/ 874197 h 1769207"/>
                    <a:gd name="connsiteX8" fmla="*/ 2680524 w 2743503"/>
                    <a:gd name="connsiteY8" fmla="*/ 999306 h 1769207"/>
                    <a:gd name="connsiteX0" fmla="*/ 2680524 w 2743503"/>
                    <a:gd name="connsiteY0" fmla="*/ 999306 h 1769207"/>
                    <a:gd name="connsiteX1" fmla="*/ 2743503 w 2743503"/>
                    <a:gd name="connsiteY1" fmla="*/ 839393 h 1769207"/>
                    <a:gd name="connsiteX2" fmla="*/ 1716010 w 2743503"/>
                    <a:gd name="connsiteY2" fmla="*/ 1755459 h 1769207"/>
                    <a:gd name="connsiteX3" fmla="*/ 1045174 w 2743503"/>
                    <a:gd name="connsiteY3" fmla="*/ 1652180 h 1769207"/>
                    <a:gd name="connsiteX4" fmla="*/ 0 w 2743503"/>
                    <a:gd name="connsiteY4" fmla="*/ 143847 h 1769207"/>
                    <a:gd name="connsiteX5" fmla="*/ 299604 w 2743503"/>
                    <a:gd name="connsiteY5" fmla="*/ 42039 h 1769207"/>
                    <a:gd name="connsiteX6" fmla="*/ 1650606 w 2743503"/>
                    <a:gd name="connsiteY6" fmla="*/ 874197 h 1769207"/>
                    <a:gd name="connsiteX7" fmla="*/ 2680524 w 2743503"/>
                    <a:gd name="connsiteY7" fmla="*/ 999306 h 1769207"/>
                    <a:gd name="connsiteX0" fmla="*/ 2680524 w 2743503"/>
                    <a:gd name="connsiteY0" fmla="*/ 999306 h 1769207"/>
                    <a:gd name="connsiteX1" fmla="*/ 2743503 w 2743503"/>
                    <a:gd name="connsiteY1" fmla="*/ 839393 h 1769207"/>
                    <a:gd name="connsiteX2" fmla="*/ 1716010 w 2743503"/>
                    <a:gd name="connsiteY2" fmla="*/ 1755459 h 1769207"/>
                    <a:gd name="connsiteX3" fmla="*/ 1045174 w 2743503"/>
                    <a:gd name="connsiteY3" fmla="*/ 1652180 h 1769207"/>
                    <a:gd name="connsiteX4" fmla="*/ 0 w 2743503"/>
                    <a:gd name="connsiteY4" fmla="*/ 143847 h 1769207"/>
                    <a:gd name="connsiteX5" fmla="*/ 299604 w 2743503"/>
                    <a:gd name="connsiteY5" fmla="*/ 42039 h 1769207"/>
                    <a:gd name="connsiteX6" fmla="*/ 1650606 w 2743503"/>
                    <a:gd name="connsiteY6" fmla="*/ 874197 h 1769207"/>
                    <a:gd name="connsiteX7" fmla="*/ 2680524 w 2743503"/>
                    <a:gd name="connsiteY7" fmla="*/ 999306 h 1769207"/>
                    <a:gd name="connsiteX0" fmla="*/ 2680524 w 2743503"/>
                    <a:gd name="connsiteY0" fmla="*/ 999306 h 1770709"/>
                    <a:gd name="connsiteX1" fmla="*/ 2743503 w 2743503"/>
                    <a:gd name="connsiteY1" fmla="*/ 839393 h 1770709"/>
                    <a:gd name="connsiteX2" fmla="*/ 1716010 w 2743503"/>
                    <a:gd name="connsiteY2" fmla="*/ 1755459 h 1770709"/>
                    <a:gd name="connsiteX3" fmla="*/ 0 w 2743503"/>
                    <a:gd name="connsiteY3" fmla="*/ 143847 h 1770709"/>
                    <a:gd name="connsiteX4" fmla="*/ 299604 w 2743503"/>
                    <a:gd name="connsiteY4" fmla="*/ 42039 h 1770709"/>
                    <a:gd name="connsiteX5" fmla="*/ 1650606 w 2743503"/>
                    <a:gd name="connsiteY5" fmla="*/ 874197 h 1770709"/>
                    <a:gd name="connsiteX6" fmla="*/ 2680524 w 2743503"/>
                    <a:gd name="connsiteY6" fmla="*/ 999306 h 1770709"/>
                    <a:gd name="connsiteX0" fmla="*/ 2680524 w 2743503"/>
                    <a:gd name="connsiteY0" fmla="*/ 999306 h 1770709"/>
                    <a:gd name="connsiteX1" fmla="*/ 2743503 w 2743503"/>
                    <a:gd name="connsiteY1" fmla="*/ 839393 h 1770709"/>
                    <a:gd name="connsiteX2" fmla="*/ 1716010 w 2743503"/>
                    <a:gd name="connsiteY2" fmla="*/ 1755459 h 1770709"/>
                    <a:gd name="connsiteX3" fmla="*/ 0 w 2743503"/>
                    <a:gd name="connsiteY3" fmla="*/ 143847 h 1770709"/>
                    <a:gd name="connsiteX4" fmla="*/ 299604 w 2743503"/>
                    <a:gd name="connsiteY4" fmla="*/ 42039 h 1770709"/>
                    <a:gd name="connsiteX5" fmla="*/ 1650606 w 2743503"/>
                    <a:gd name="connsiteY5" fmla="*/ 874197 h 1770709"/>
                    <a:gd name="connsiteX6" fmla="*/ 2680524 w 2743503"/>
                    <a:gd name="connsiteY6" fmla="*/ 999306 h 1770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43503" h="1770709">
                      <a:moveTo>
                        <a:pt x="2680524" y="999306"/>
                      </a:moveTo>
                      <a:lnTo>
                        <a:pt x="2743503" y="839393"/>
                      </a:lnTo>
                      <a:cubicBezTo>
                        <a:pt x="2743504" y="1303164"/>
                        <a:pt x="2173261" y="1871383"/>
                        <a:pt x="1716010" y="1755459"/>
                      </a:cubicBezTo>
                      <a:cubicBezTo>
                        <a:pt x="1258760" y="1639535"/>
                        <a:pt x="487598" y="1741780"/>
                        <a:pt x="0" y="143847"/>
                      </a:cubicBezTo>
                      <a:cubicBezTo>
                        <a:pt x="18679" y="-14199"/>
                        <a:pt x="-11407" y="-32057"/>
                        <a:pt x="299604" y="42039"/>
                      </a:cubicBezTo>
                      <a:cubicBezTo>
                        <a:pt x="633425" y="158581"/>
                        <a:pt x="874358" y="982319"/>
                        <a:pt x="1650606" y="874197"/>
                      </a:cubicBezTo>
                      <a:cubicBezTo>
                        <a:pt x="1986124" y="790257"/>
                        <a:pt x="2456473" y="799332"/>
                        <a:pt x="2680524" y="999306"/>
                      </a:cubicBezTo>
                      <a:close/>
                    </a:path>
                  </a:pathLst>
                </a:custGeom>
                <a:solidFill>
                  <a:srgbClr val="FBEB0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Rectangle: Rounded Corners 10">
                  <a:extLst>
                    <a:ext uri="{FF2B5EF4-FFF2-40B4-BE49-F238E27FC236}">
                      <a16:creationId xmlns:a16="http://schemas.microsoft.com/office/drawing/2014/main" id="{CEDDAF63-764E-4D12-A676-C185BF7FFB34}"/>
                    </a:ext>
                  </a:extLst>
                </p:cNvPr>
                <p:cNvSpPr/>
                <p:nvPr/>
              </p:nvSpPr>
              <p:spPr>
                <a:xfrm>
                  <a:off x="4690960" y="974751"/>
                  <a:ext cx="405032" cy="423289"/>
                </a:xfrm>
                <a:custGeom>
                  <a:avLst/>
                  <a:gdLst>
                    <a:gd name="connsiteX0" fmla="*/ 0 w 351692"/>
                    <a:gd name="connsiteY0" fmla="*/ 26099 h 156589"/>
                    <a:gd name="connsiteX1" fmla="*/ 26099 w 351692"/>
                    <a:gd name="connsiteY1" fmla="*/ 0 h 156589"/>
                    <a:gd name="connsiteX2" fmla="*/ 325593 w 351692"/>
                    <a:gd name="connsiteY2" fmla="*/ 0 h 156589"/>
                    <a:gd name="connsiteX3" fmla="*/ 351692 w 351692"/>
                    <a:gd name="connsiteY3" fmla="*/ 26099 h 156589"/>
                    <a:gd name="connsiteX4" fmla="*/ 351692 w 351692"/>
                    <a:gd name="connsiteY4" fmla="*/ 130490 h 156589"/>
                    <a:gd name="connsiteX5" fmla="*/ 325593 w 351692"/>
                    <a:gd name="connsiteY5" fmla="*/ 156589 h 156589"/>
                    <a:gd name="connsiteX6" fmla="*/ 26099 w 351692"/>
                    <a:gd name="connsiteY6" fmla="*/ 156589 h 156589"/>
                    <a:gd name="connsiteX7" fmla="*/ 0 w 351692"/>
                    <a:gd name="connsiteY7" fmla="*/ 130490 h 156589"/>
                    <a:gd name="connsiteX8" fmla="*/ 0 w 351692"/>
                    <a:gd name="connsiteY8" fmla="*/ 26099 h 156589"/>
                    <a:gd name="connsiteX0" fmla="*/ 0 w 351692"/>
                    <a:gd name="connsiteY0" fmla="*/ 26099 h 362329"/>
                    <a:gd name="connsiteX1" fmla="*/ 26099 w 351692"/>
                    <a:gd name="connsiteY1" fmla="*/ 0 h 362329"/>
                    <a:gd name="connsiteX2" fmla="*/ 325593 w 351692"/>
                    <a:gd name="connsiteY2" fmla="*/ 0 h 362329"/>
                    <a:gd name="connsiteX3" fmla="*/ 351692 w 351692"/>
                    <a:gd name="connsiteY3" fmla="*/ 26099 h 362329"/>
                    <a:gd name="connsiteX4" fmla="*/ 351692 w 351692"/>
                    <a:gd name="connsiteY4" fmla="*/ 130490 h 362329"/>
                    <a:gd name="connsiteX5" fmla="*/ 310353 w 351692"/>
                    <a:gd name="connsiteY5" fmla="*/ 362329 h 362329"/>
                    <a:gd name="connsiteX6" fmla="*/ 26099 w 351692"/>
                    <a:gd name="connsiteY6" fmla="*/ 156589 h 362329"/>
                    <a:gd name="connsiteX7" fmla="*/ 0 w 351692"/>
                    <a:gd name="connsiteY7" fmla="*/ 130490 h 362329"/>
                    <a:gd name="connsiteX8" fmla="*/ 0 w 351692"/>
                    <a:gd name="connsiteY8" fmla="*/ 26099 h 362329"/>
                    <a:gd name="connsiteX0" fmla="*/ 0 w 405032"/>
                    <a:gd name="connsiteY0" fmla="*/ 26099 h 362329"/>
                    <a:gd name="connsiteX1" fmla="*/ 26099 w 405032"/>
                    <a:gd name="connsiteY1" fmla="*/ 0 h 362329"/>
                    <a:gd name="connsiteX2" fmla="*/ 325593 w 405032"/>
                    <a:gd name="connsiteY2" fmla="*/ 0 h 362329"/>
                    <a:gd name="connsiteX3" fmla="*/ 351692 w 405032"/>
                    <a:gd name="connsiteY3" fmla="*/ 26099 h 362329"/>
                    <a:gd name="connsiteX4" fmla="*/ 405032 w 405032"/>
                    <a:gd name="connsiteY4" fmla="*/ 343850 h 362329"/>
                    <a:gd name="connsiteX5" fmla="*/ 310353 w 405032"/>
                    <a:gd name="connsiteY5" fmla="*/ 362329 h 362329"/>
                    <a:gd name="connsiteX6" fmla="*/ 26099 w 405032"/>
                    <a:gd name="connsiteY6" fmla="*/ 156589 h 362329"/>
                    <a:gd name="connsiteX7" fmla="*/ 0 w 405032"/>
                    <a:gd name="connsiteY7" fmla="*/ 130490 h 362329"/>
                    <a:gd name="connsiteX8" fmla="*/ 0 w 405032"/>
                    <a:gd name="connsiteY8" fmla="*/ 26099 h 362329"/>
                    <a:gd name="connsiteX0" fmla="*/ 0 w 405032"/>
                    <a:gd name="connsiteY0" fmla="*/ 26099 h 362329"/>
                    <a:gd name="connsiteX1" fmla="*/ 26099 w 405032"/>
                    <a:gd name="connsiteY1" fmla="*/ 0 h 362329"/>
                    <a:gd name="connsiteX2" fmla="*/ 325593 w 405032"/>
                    <a:gd name="connsiteY2" fmla="*/ 0 h 362329"/>
                    <a:gd name="connsiteX3" fmla="*/ 351692 w 405032"/>
                    <a:gd name="connsiteY3" fmla="*/ 26099 h 362329"/>
                    <a:gd name="connsiteX4" fmla="*/ 405032 w 405032"/>
                    <a:gd name="connsiteY4" fmla="*/ 343850 h 362329"/>
                    <a:gd name="connsiteX5" fmla="*/ 310353 w 405032"/>
                    <a:gd name="connsiteY5" fmla="*/ 362329 h 362329"/>
                    <a:gd name="connsiteX6" fmla="*/ 26099 w 405032"/>
                    <a:gd name="connsiteY6" fmla="*/ 156589 h 362329"/>
                    <a:gd name="connsiteX7" fmla="*/ 0 w 405032"/>
                    <a:gd name="connsiteY7" fmla="*/ 130490 h 362329"/>
                    <a:gd name="connsiteX8" fmla="*/ 0 w 405032"/>
                    <a:gd name="connsiteY8" fmla="*/ 26099 h 362329"/>
                    <a:gd name="connsiteX0" fmla="*/ 0 w 405032"/>
                    <a:gd name="connsiteY0" fmla="*/ 26099 h 362329"/>
                    <a:gd name="connsiteX1" fmla="*/ 26099 w 405032"/>
                    <a:gd name="connsiteY1" fmla="*/ 0 h 362329"/>
                    <a:gd name="connsiteX2" fmla="*/ 325593 w 405032"/>
                    <a:gd name="connsiteY2" fmla="*/ 0 h 362329"/>
                    <a:gd name="connsiteX3" fmla="*/ 275492 w 405032"/>
                    <a:gd name="connsiteY3" fmla="*/ 26099 h 362329"/>
                    <a:gd name="connsiteX4" fmla="*/ 405032 w 405032"/>
                    <a:gd name="connsiteY4" fmla="*/ 343850 h 362329"/>
                    <a:gd name="connsiteX5" fmla="*/ 310353 w 405032"/>
                    <a:gd name="connsiteY5" fmla="*/ 362329 h 362329"/>
                    <a:gd name="connsiteX6" fmla="*/ 26099 w 405032"/>
                    <a:gd name="connsiteY6" fmla="*/ 156589 h 362329"/>
                    <a:gd name="connsiteX7" fmla="*/ 0 w 405032"/>
                    <a:gd name="connsiteY7" fmla="*/ 130490 h 362329"/>
                    <a:gd name="connsiteX8" fmla="*/ 0 w 405032"/>
                    <a:gd name="connsiteY8" fmla="*/ 26099 h 362329"/>
                    <a:gd name="connsiteX0" fmla="*/ 0 w 405032"/>
                    <a:gd name="connsiteY0" fmla="*/ 48959 h 385189"/>
                    <a:gd name="connsiteX1" fmla="*/ 26099 w 405032"/>
                    <a:gd name="connsiteY1" fmla="*/ 22860 h 385189"/>
                    <a:gd name="connsiteX2" fmla="*/ 257013 w 405032"/>
                    <a:gd name="connsiteY2" fmla="*/ 0 h 385189"/>
                    <a:gd name="connsiteX3" fmla="*/ 275492 w 405032"/>
                    <a:gd name="connsiteY3" fmla="*/ 48959 h 385189"/>
                    <a:gd name="connsiteX4" fmla="*/ 405032 w 405032"/>
                    <a:gd name="connsiteY4" fmla="*/ 366710 h 385189"/>
                    <a:gd name="connsiteX5" fmla="*/ 310353 w 405032"/>
                    <a:gd name="connsiteY5" fmla="*/ 385189 h 385189"/>
                    <a:gd name="connsiteX6" fmla="*/ 26099 w 405032"/>
                    <a:gd name="connsiteY6" fmla="*/ 179449 h 385189"/>
                    <a:gd name="connsiteX7" fmla="*/ 0 w 405032"/>
                    <a:gd name="connsiteY7" fmla="*/ 153350 h 385189"/>
                    <a:gd name="connsiteX8" fmla="*/ 0 w 405032"/>
                    <a:gd name="connsiteY8" fmla="*/ 48959 h 385189"/>
                    <a:gd name="connsiteX0" fmla="*/ 0 w 405032"/>
                    <a:gd name="connsiteY0" fmla="*/ 48959 h 385189"/>
                    <a:gd name="connsiteX1" fmla="*/ 26099 w 405032"/>
                    <a:gd name="connsiteY1" fmla="*/ 22860 h 385189"/>
                    <a:gd name="connsiteX2" fmla="*/ 257013 w 405032"/>
                    <a:gd name="connsiteY2" fmla="*/ 0 h 385189"/>
                    <a:gd name="connsiteX3" fmla="*/ 305972 w 405032"/>
                    <a:gd name="connsiteY3" fmla="*/ 48959 h 385189"/>
                    <a:gd name="connsiteX4" fmla="*/ 405032 w 405032"/>
                    <a:gd name="connsiteY4" fmla="*/ 366710 h 385189"/>
                    <a:gd name="connsiteX5" fmla="*/ 310353 w 405032"/>
                    <a:gd name="connsiteY5" fmla="*/ 385189 h 385189"/>
                    <a:gd name="connsiteX6" fmla="*/ 26099 w 405032"/>
                    <a:gd name="connsiteY6" fmla="*/ 179449 h 385189"/>
                    <a:gd name="connsiteX7" fmla="*/ 0 w 405032"/>
                    <a:gd name="connsiteY7" fmla="*/ 153350 h 385189"/>
                    <a:gd name="connsiteX8" fmla="*/ 0 w 405032"/>
                    <a:gd name="connsiteY8" fmla="*/ 48959 h 385189"/>
                    <a:gd name="connsiteX0" fmla="*/ 0 w 405032"/>
                    <a:gd name="connsiteY0" fmla="*/ 48959 h 385189"/>
                    <a:gd name="connsiteX1" fmla="*/ 26099 w 405032"/>
                    <a:gd name="connsiteY1" fmla="*/ 22860 h 385189"/>
                    <a:gd name="connsiteX2" fmla="*/ 257013 w 405032"/>
                    <a:gd name="connsiteY2" fmla="*/ 0 h 385189"/>
                    <a:gd name="connsiteX3" fmla="*/ 328832 w 405032"/>
                    <a:gd name="connsiteY3" fmla="*/ 48959 h 385189"/>
                    <a:gd name="connsiteX4" fmla="*/ 405032 w 405032"/>
                    <a:gd name="connsiteY4" fmla="*/ 366710 h 385189"/>
                    <a:gd name="connsiteX5" fmla="*/ 310353 w 405032"/>
                    <a:gd name="connsiteY5" fmla="*/ 385189 h 385189"/>
                    <a:gd name="connsiteX6" fmla="*/ 26099 w 405032"/>
                    <a:gd name="connsiteY6" fmla="*/ 179449 h 385189"/>
                    <a:gd name="connsiteX7" fmla="*/ 0 w 405032"/>
                    <a:gd name="connsiteY7" fmla="*/ 153350 h 385189"/>
                    <a:gd name="connsiteX8" fmla="*/ 0 w 405032"/>
                    <a:gd name="connsiteY8" fmla="*/ 48959 h 385189"/>
                    <a:gd name="connsiteX0" fmla="*/ 0 w 405032"/>
                    <a:gd name="connsiteY0" fmla="*/ 48959 h 397834"/>
                    <a:gd name="connsiteX1" fmla="*/ 26099 w 405032"/>
                    <a:gd name="connsiteY1" fmla="*/ 22860 h 397834"/>
                    <a:gd name="connsiteX2" fmla="*/ 257013 w 405032"/>
                    <a:gd name="connsiteY2" fmla="*/ 0 h 397834"/>
                    <a:gd name="connsiteX3" fmla="*/ 328832 w 405032"/>
                    <a:gd name="connsiteY3" fmla="*/ 48959 h 397834"/>
                    <a:gd name="connsiteX4" fmla="*/ 405032 w 405032"/>
                    <a:gd name="connsiteY4" fmla="*/ 366710 h 397834"/>
                    <a:gd name="connsiteX5" fmla="*/ 310353 w 405032"/>
                    <a:gd name="connsiteY5" fmla="*/ 385189 h 397834"/>
                    <a:gd name="connsiteX6" fmla="*/ 26099 w 405032"/>
                    <a:gd name="connsiteY6" fmla="*/ 179449 h 397834"/>
                    <a:gd name="connsiteX7" fmla="*/ 121920 w 405032"/>
                    <a:gd name="connsiteY7" fmla="*/ 397190 h 397834"/>
                    <a:gd name="connsiteX8" fmla="*/ 0 w 405032"/>
                    <a:gd name="connsiteY8" fmla="*/ 48959 h 397834"/>
                    <a:gd name="connsiteX0" fmla="*/ 0 w 405032"/>
                    <a:gd name="connsiteY0" fmla="*/ 48959 h 397834"/>
                    <a:gd name="connsiteX1" fmla="*/ 26099 w 405032"/>
                    <a:gd name="connsiteY1" fmla="*/ 22860 h 397834"/>
                    <a:gd name="connsiteX2" fmla="*/ 257013 w 405032"/>
                    <a:gd name="connsiteY2" fmla="*/ 0 h 397834"/>
                    <a:gd name="connsiteX3" fmla="*/ 328832 w 405032"/>
                    <a:gd name="connsiteY3" fmla="*/ 48959 h 397834"/>
                    <a:gd name="connsiteX4" fmla="*/ 405032 w 405032"/>
                    <a:gd name="connsiteY4" fmla="*/ 366710 h 397834"/>
                    <a:gd name="connsiteX5" fmla="*/ 310353 w 405032"/>
                    <a:gd name="connsiteY5" fmla="*/ 385189 h 397834"/>
                    <a:gd name="connsiteX6" fmla="*/ 26099 w 405032"/>
                    <a:gd name="connsiteY6" fmla="*/ 179449 h 397834"/>
                    <a:gd name="connsiteX7" fmla="*/ 121920 w 405032"/>
                    <a:gd name="connsiteY7" fmla="*/ 397190 h 397834"/>
                    <a:gd name="connsiteX8" fmla="*/ 0 w 405032"/>
                    <a:gd name="connsiteY8" fmla="*/ 48959 h 397834"/>
                    <a:gd name="connsiteX0" fmla="*/ 97121 w 380233"/>
                    <a:gd name="connsiteY0" fmla="*/ 397190 h 397834"/>
                    <a:gd name="connsiteX1" fmla="*/ 1300 w 380233"/>
                    <a:gd name="connsiteY1" fmla="*/ 22860 h 397834"/>
                    <a:gd name="connsiteX2" fmla="*/ 232214 w 380233"/>
                    <a:gd name="connsiteY2" fmla="*/ 0 h 397834"/>
                    <a:gd name="connsiteX3" fmla="*/ 304033 w 380233"/>
                    <a:gd name="connsiteY3" fmla="*/ 48959 h 397834"/>
                    <a:gd name="connsiteX4" fmla="*/ 380233 w 380233"/>
                    <a:gd name="connsiteY4" fmla="*/ 366710 h 397834"/>
                    <a:gd name="connsiteX5" fmla="*/ 285554 w 380233"/>
                    <a:gd name="connsiteY5" fmla="*/ 385189 h 397834"/>
                    <a:gd name="connsiteX6" fmla="*/ 1300 w 380233"/>
                    <a:gd name="connsiteY6" fmla="*/ 179449 h 397834"/>
                    <a:gd name="connsiteX7" fmla="*/ 97121 w 380233"/>
                    <a:gd name="connsiteY7" fmla="*/ 397190 h 397834"/>
                    <a:gd name="connsiteX0" fmla="*/ 97121 w 380233"/>
                    <a:gd name="connsiteY0" fmla="*/ 397190 h 397834"/>
                    <a:gd name="connsiteX1" fmla="*/ 232214 w 380233"/>
                    <a:gd name="connsiteY1" fmla="*/ 0 h 397834"/>
                    <a:gd name="connsiteX2" fmla="*/ 304033 w 380233"/>
                    <a:gd name="connsiteY2" fmla="*/ 48959 h 397834"/>
                    <a:gd name="connsiteX3" fmla="*/ 380233 w 380233"/>
                    <a:gd name="connsiteY3" fmla="*/ 366710 h 397834"/>
                    <a:gd name="connsiteX4" fmla="*/ 285554 w 380233"/>
                    <a:gd name="connsiteY4" fmla="*/ 385189 h 397834"/>
                    <a:gd name="connsiteX5" fmla="*/ 1300 w 380233"/>
                    <a:gd name="connsiteY5" fmla="*/ 179449 h 397834"/>
                    <a:gd name="connsiteX6" fmla="*/ 97121 w 380233"/>
                    <a:gd name="connsiteY6" fmla="*/ 397190 h 397834"/>
                    <a:gd name="connsiteX0" fmla="*/ 0 w 397412"/>
                    <a:gd name="connsiteY0" fmla="*/ 107630 h 385189"/>
                    <a:gd name="connsiteX1" fmla="*/ 249393 w 397412"/>
                    <a:gd name="connsiteY1" fmla="*/ 0 h 385189"/>
                    <a:gd name="connsiteX2" fmla="*/ 321212 w 397412"/>
                    <a:gd name="connsiteY2" fmla="*/ 48959 h 385189"/>
                    <a:gd name="connsiteX3" fmla="*/ 397412 w 397412"/>
                    <a:gd name="connsiteY3" fmla="*/ 366710 h 385189"/>
                    <a:gd name="connsiteX4" fmla="*/ 302733 w 397412"/>
                    <a:gd name="connsiteY4" fmla="*/ 385189 h 385189"/>
                    <a:gd name="connsiteX5" fmla="*/ 18479 w 397412"/>
                    <a:gd name="connsiteY5" fmla="*/ 179449 h 385189"/>
                    <a:gd name="connsiteX6" fmla="*/ 0 w 397412"/>
                    <a:gd name="connsiteY6" fmla="*/ 107630 h 385189"/>
                    <a:gd name="connsiteX0" fmla="*/ 0 w 397412"/>
                    <a:gd name="connsiteY0" fmla="*/ 107630 h 423289"/>
                    <a:gd name="connsiteX1" fmla="*/ 249393 w 397412"/>
                    <a:gd name="connsiteY1" fmla="*/ 0 h 423289"/>
                    <a:gd name="connsiteX2" fmla="*/ 321212 w 397412"/>
                    <a:gd name="connsiteY2" fmla="*/ 48959 h 423289"/>
                    <a:gd name="connsiteX3" fmla="*/ 397412 w 397412"/>
                    <a:gd name="connsiteY3" fmla="*/ 366710 h 423289"/>
                    <a:gd name="connsiteX4" fmla="*/ 302733 w 397412"/>
                    <a:gd name="connsiteY4" fmla="*/ 385189 h 423289"/>
                    <a:gd name="connsiteX5" fmla="*/ 140399 w 397412"/>
                    <a:gd name="connsiteY5" fmla="*/ 423289 h 423289"/>
                    <a:gd name="connsiteX6" fmla="*/ 0 w 397412"/>
                    <a:gd name="connsiteY6" fmla="*/ 107630 h 423289"/>
                    <a:gd name="connsiteX0" fmla="*/ 0 w 405032"/>
                    <a:gd name="connsiteY0" fmla="*/ 130490 h 423289"/>
                    <a:gd name="connsiteX1" fmla="*/ 257013 w 405032"/>
                    <a:gd name="connsiteY1" fmla="*/ 0 h 423289"/>
                    <a:gd name="connsiteX2" fmla="*/ 328832 w 405032"/>
                    <a:gd name="connsiteY2" fmla="*/ 48959 h 423289"/>
                    <a:gd name="connsiteX3" fmla="*/ 405032 w 405032"/>
                    <a:gd name="connsiteY3" fmla="*/ 366710 h 423289"/>
                    <a:gd name="connsiteX4" fmla="*/ 310353 w 405032"/>
                    <a:gd name="connsiteY4" fmla="*/ 385189 h 423289"/>
                    <a:gd name="connsiteX5" fmla="*/ 148019 w 405032"/>
                    <a:gd name="connsiteY5" fmla="*/ 423289 h 423289"/>
                    <a:gd name="connsiteX6" fmla="*/ 0 w 405032"/>
                    <a:gd name="connsiteY6" fmla="*/ 130490 h 423289"/>
                    <a:gd name="connsiteX0" fmla="*/ 0 w 405032"/>
                    <a:gd name="connsiteY0" fmla="*/ 130490 h 423289"/>
                    <a:gd name="connsiteX1" fmla="*/ 257013 w 405032"/>
                    <a:gd name="connsiteY1" fmla="*/ 0 h 423289"/>
                    <a:gd name="connsiteX2" fmla="*/ 328832 w 405032"/>
                    <a:gd name="connsiteY2" fmla="*/ 48959 h 423289"/>
                    <a:gd name="connsiteX3" fmla="*/ 405032 w 405032"/>
                    <a:gd name="connsiteY3" fmla="*/ 366710 h 423289"/>
                    <a:gd name="connsiteX4" fmla="*/ 310353 w 405032"/>
                    <a:gd name="connsiteY4" fmla="*/ 385189 h 423289"/>
                    <a:gd name="connsiteX5" fmla="*/ 148019 w 405032"/>
                    <a:gd name="connsiteY5" fmla="*/ 423289 h 423289"/>
                    <a:gd name="connsiteX6" fmla="*/ 0 w 405032"/>
                    <a:gd name="connsiteY6" fmla="*/ 130490 h 423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5032" h="423289">
                      <a:moveTo>
                        <a:pt x="0" y="130490"/>
                      </a:moveTo>
                      <a:lnTo>
                        <a:pt x="257013" y="0"/>
                      </a:lnTo>
                      <a:cubicBezTo>
                        <a:pt x="271427" y="0"/>
                        <a:pt x="328832" y="34545"/>
                        <a:pt x="328832" y="48959"/>
                      </a:cubicBezTo>
                      <a:cubicBezTo>
                        <a:pt x="346612" y="154876"/>
                        <a:pt x="257712" y="321753"/>
                        <a:pt x="405032" y="366710"/>
                      </a:cubicBezTo>
                      <a:cubicBezTo>
                        <a:pt x="405032" y="381124"/>
                        <a:pt x="324767" y="385189"/>
                        <a:pt x="310353" y="385189"/>
                      </a:cubicBezTo>
                      <a:cubicBezTo>
                        <a:pt x="210522" y="385189"/>
                        <a:pt x="247850" y="423289"/>
                        <a:pt x="148019" y="423289"/>
                      </a:cubicBezTo>
                      <a:cubicBezTo>
                        <a:pt x="133605" y="423289"/>
                        <a:pt x="0" y="144904"/>
                        <a:pt x="0" y="13049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91BE05"/>
                    </a:gs>
                    <a:gs pos="32000">
                      <a:schemeClr val="tx1"/>
                    </a:gs>
                  </a:gsLst>
                  <a:lin ang="48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21">
                  <a:extLst>
                    <a:ext uri="{FF2B5EF4-FFF2-40B4-BE49-F238E27FC236}">
                      <a16:creationId xmlns:a16="http://schemas.microsoft.com/office/drawing/2014/main" id="{DCD3010A-9EAC-4478-AC41-29FEFE6F4AC2}"/>
                    </a:ext>
                  </a:extLst>
                </p:cNvPr>
                <p:cNvSpPr/>
                <p:nvPr/>
              </p:nvSpPr>
              <p:spPr>
                <a:xfrm rot="807107">
                  <a:off x="3456712" y="3684798"/>
                  <a:ext cx="162037" cy="174202"/>
                </a:xfrm>
                <a:custGeom>
                  <a:avLst/>
                  <a:gdLst>
                    <a:gd name="connsiteX0" fmla="*/ 0 w 84163"/>
                    <a:gd name="connsiteY0" fmla="*/ 0 h 107950"/>
                    <a:gd name="connsiteX1" fmla="*/ 84163 w 84163"/>
                    <a:gd name="connsiteY1" fmla="*/ 0 h 107950"/>
                    <a:gd name="connsiteX2" fmla="*/ 84163 w 84163"/>
                    <a:gd name="connsiteY2" fmla="*/ 107950 h 107950"/>
                    <a:gd name="connsiteX3" fmla="*/ 0 w 84163"/>
                    <a:gd name="connsiteY3" fmla="*/ 107950 h 107950"/>
                    <a:gd name="connsiteX4" fmla="*/ 0 w 84163"/>
                    <a:gd name="connsiteY4" fmla="*/ 0 h 107950"/>
                    <a:gd name="connsiteX0" fmla="*/ 0 w 141293"/>
                    <a:gd name="connsiteY0" fmla="*/ 0 h 107950"/>
                    <a:gd name="connsiteX1" fmla="*/ 141293 w 141293"/>
                    <a:gd name="connsiteY1" fmla="*/ 61420 h 107950"/>
                    <a:gd name="connsiteX2" fmla="*/ 84163 w 141293"/>
                    <a:gd name="connsiteY2" fmla="*/ 107950 h 107950"/>
                    <a:gd name="connsiteX3" fmla="*/ 0 w 141293"/>
                    <a:gd name="connsiteY3" fmla="*/ 107950 h 107950"/>
                    <a:gd name="connsiteX4" fmla="*/ 0 w 141293"/>
                    <a:gd name="connsiteY4" fmla="*/ 0 h 107950"/>
                    <a:gd name="connsiteX0" fmla="*/ 4698 w 141293"/>
                    <a:gd name="connsiteY0" fmla="*/ 0 h 115603"/>
                    <a:gd name="connsiteX1" fmla="*/ 141293 w 141293"/>
                    <a:gd name="connsiteY1" fmla="*/ 69073 h 115603"/>
                    <a:gd name="connsiteX2" fmla="*/ 84163 w 141293"/>
                    <a:gd name="connsiteY2" fmla="*/ 115603 h 115603"/>
                    <a:gd name="connsiteX3" fmla="*/ 0 w 141293"/>
                    <a:gd name="connsiteY3" fmla="*/ 115603 h 115603"/>
                    <a:gd name="connsiteX4" fmla="*/ 4698 w 141293"/>
                    <a:gd name="connsiteY4" fmla="*/ 0 h 115603"/>
                    <a:gd name="connsiteX0" fmla="*/ 4698 w 166735"/>
                    <a:gd name="connsiteY0" fmla="*/ 0 h 174202"/>
                    <a:gd name="connsiteX1" fmla="*/ 141293 w 166735"/>
                    <a:gd name="connsiteY1" fmla="*/ 69073 h 174202"/>
                    <a:gd name="connsiteX2" fmla="*/ 166735 w 166735"/>
                    <a:gd name="connsiteY2" fmla="*/ 174202 h 174202"/>
                    <a:gd name="connsiteX3" fmla="*/ 0 w 166735"/>
                    <a:gd name="connsiteY3" fmla="*/ 115603 h 174202"/>
                    <a:gd name="connsiteX4" fmla="*/ 4698 w 166735"/>
                    <a:gd name="connsiteY4" fmla="*/ 0 h 174202"/>
                    <a:gd name="connsiteX0" fmla="*/ 0 w 162037"/>
                    <a:gd name="connsiteY0" fmla="*/ 0 h 174202"/>
                    <a:gd name="connsiteX1" fmla="*/ 136595 w 162037"/>
                    <a:gd name="connsiteY1" fmla="*/ 69073 h 174202"/>
                    <a:gd name="connsiteX2" fmla="*/ 162037 w 162037"/>
                    <a:gd name="connsiteY2" fmla="*/ 174202 h 174202"/>
                    <a:gd name="connsiteX3" fmla="*/ 3827 w 162037"/>
                    <a:gd name="connsiteY3" fmla="*/ 110299 h 174202"/>
                    <a:gd name="connsiteX4" fmla="*/ 0 w 162037"/>
                    <a:gd name="connsiteY4" fmla="*/ 0 h 174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2037" h="174202">
                      <a:moveTo>
                        <a:pt x="0" y="0"/>
                      </a:moveTo>
                      <a:lnTo>
                        <a:pt x="136595" y="69073"/>
                      </a:lnTo>
                      <a:lnTo>
                        <a:pt x="162037" y="174202"/>
                      </a:lnTo>
                      <a:lnTo>
                        <a:pt x="3827" y="110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58000">
                      <a:srgbClr val="91BE05"/>
                    </a:gs>
                    <a:gs pos="81416">
                      <a:schemeClr val="tx1"/>
                    </a:gs>
                    <a:gs pos="31000">
                      <a:schemeClr val="tx1"/>
                    </a:gs>
                  </a:gsLst>
                  <a:lin ang="48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C7334A89-D05B-4CC1-9027-F5BFBAE72A5E}"/>
                  </a:ext>
                </a:extLst>
              </p:cNvPr>
              <p:cNvGrpSpPr/>
              <p:nvPr/>
            </p:nvGrpSpPr>
            <p:grpSpPr>
              <a:xfrm>
                <a:off x="6447592" y="1661192"/>
                <a:ext cx="851983" cy="1897600"/>
                <a:chOff x="6447592" y="1661192"/>
                <a:chExt cx="851983" cy="1897600"/>
              </a:xfrm>
            </p:grpSpPr>
            <p:sp>
              <p:nvSpPr>
                <p:cNvPr id="92" name="Rectangle 5">
                  <a:extLst>
                    <a:ext uri="{FF2B5EF4-FFF2-40B4-BE49-F238E27FC236}">
                      <a16:creationId xmlns:a16="http://schemas.microsoft.com/office/drawing/2014/main" id="{A1877F4D-CCC7-4E45-A5A4-06CE8F525EE8}"/>
                    </a:ext>
                  </a:extLst>
                </p:cNvPr>
                <p:cNvSpPr/>
                <p:nvPr/>
              </p:nvSpPr>
              <p:spPr>
                <a:xfrm rot="3109127" flipH="1">
                  <a:off x="6797817" y="3162848"/>
                  <a:ext cx="45719" cy="746170"/>
                </a:xfrm>
                <a:prstGeom prst="moon">
                  <a:avLst/>
                </a:prstGeom>
                <a:solidFill>
                  <a:schemeClr val="bg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3" name="Rectangle 5">
                  <a:extLst>
                    <a:ext uri="{FF2B5EF4-FFF2-40B4-BE49-F238E27FC236}">
                      <a16:creationId xmlns:a16="http://schemas.microsoft.com/office/drawing/2014/main" id="{C535272A-D46A-412E-BF98-F4B02A207632}"/>
                    </a:ext>
                  </a:extLst>
                </p:cNvPr>
                <p:cNvSpPr/>
                <p:nvPr/>
              </p:nvSpPr>
              <p:spPr>
                <a:xfrm rot="21142657" flipH="1">
                  <a:off x="7253856" y="1661192"/>
                  <a:ext cx="45719" cy="338039"/>
                </a:xfrm>
                <a:prstGeom prst="moon">
                  <a:avLst/>
                </a:prstGeom>
                <a:solidFill>
                  <a:schemeClr val="bg1">
                    <a:alpha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06BA685-45FB-4DF9-93A9-EED14492A620}"/>
                </a:ext>
              </a:extLst>
            </p:cNvPr>
            <p:cNvSpPr txBox="1"/>
            <p:nvPr/>
          </p:nvSpPr>
          <p:spPr>
            <a:xfrm>
              <a:off x="7417698" y="467932"/>
              <a:ext cx="450302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0" dirty="0">
                  <a:latin typeface="Arial Black" panose="020B0A04020102020204" pitchFamily="34" charset="0"/>
                </a:rPr>
                <a:t>Banana</a:t>
              </a:r>
              <a:endParaRPr lang="en-US" sz="8000" dirty="0"/>
            </a:p>
          </p:txBody>
        </p:sp>
      </p:grpSp>
      <p:pic>
        <p:nvPicPr>
          <p:cNvPr id="5" name="ttsMP3.com_VoiceText_2025-1-18_20-49-28">
            <a:hlinkClick r:id="" action="ppaction://media"/>
            <a:extLst>
              <a:ext uri="{FF2B5EF4-FFF2-40B4-BE49-F238E27FC236}">
                <a16:creationId xmlns:a16="http://schemas.microsoft.com/office/drawing/2014/main" id="{C999DAD5-043C-4051-B0CB-BDA9E8AFF72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41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A5F721BA-9FAB-4FA7-83DC-13B3E60B9F01}"/>
              </a:ext>
            </a:extLst>
          </p:cNvPr>
          <p:cNvSpPr txBox="1"/>
          <p:nvPr/>
        </p:nvSpPr>
        <p:spPr>
          <a:xfrm>
            <a:off x="709339" y="-123398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0" dirty="0">
                <a:ln>
                  <a:solidFill>
                    <a:prstClr val="black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J </a:t>
            </a:r>
            <a:r>
              <a:rPr lang="en-US" sz="28000" dirty="0" err="1">
                <a:ln>
                  <a:solidFill>
                    <a:prstClr val="black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j</a:t>
            </a:r>
            <a:endParaRPr kumimoji="0" lang="en-US" sz="28000" b="0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FC163D-B127-4D23-B2AA-14944B963942}"/>
              </a:ext>
            </a:extLst>
          </p:cNvPr>
          <p:cNvGrpSpPr/>
          <p:nvPr/>
        </p:nvGrpSpPr>
        <p:grpSpPr>
          <a:xfrm>
            <a:off x="6096000" y="1000481"/>
            <a:ext cx="5649914" cy="5227263"/>
            <a:chOff x="327986" y="-505288"/>
            <a:chExt cx="6955911" cy="64355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F529C2-BBC9-4117-BE95-0D8CCDD0822F}"/>
                </a:ext>
              </a:extLst>
            </p:cNvPr>
            <p:cNvSpPr txBox="1"/>
            <p:nvPr/>
          </p:nvSpPr>
          <p:spPr>
            <a:xfrm>
              <a:off x="2141815" y="-505288"/>
              <a:ext cx="3640047" cy="16293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J</a:t>
              </a: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elly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331CC28-6FF9-4DCF-988C-1199F6E3B4E1}"/>
                </a:ext>
              </a:extLst>
            </p:cNvPr>
            <p:cNvGrpSpPr/>
            <p:nvPr/>
          </p:nvGrpSpPr>
          <p:grpSpPr>
            <a:xfrm>
              <a:off x="327986" y="1403744"/>
              <a:ext cx="6955911" cy="4526531"/>
              <a:chOff x="1342340" y="521558"/>
              <a:chExt cx="9141334" cy="5948685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9F586F0-75C6-4506-BB60-EFCA3E9DA874}"/>
                  </a:ext>
                </a:extLst>
              </p:cNvPr>
              <p:cNvSpPr/>
              <p:nvPr/>
            </p:nvSpPr>
            <p:spPr>
              <a:xfrm>
                <a:off x="1342340" y="3372790"/>
                <a:ext cx="9141334" cy="309745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51E9B0F-9E2C-4209-B504-3F7E9AAD69EA}"/>
                  </a:ext>
                </a:extLst>
              </p:cNvPr>
              <p:cNvSpPr/>
              <p:nvPr/>
            </p:nvSpPr>
            <p:spPr>
              <a:xfrm>
                <a:off x="1708326" y="3595627"/>
                <a:ext cx="8336426" cy="24383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24">
                <a:extLst>
                  <a:ext uri="{FF2B5EF4-FFF2-40B4-BE49-F238E27FC236}">
                    <a16:creationId xmlns:a16="http://schemas.microsoft.com/office/drawing/2014/main" id="{BEAD729D-BD02-4912-B513-85201BD8D456}"/>
                  </a:ext>
                </a:extLst>
              </p:cNvPr>
              <p:cNvSpPr/>
              <p:nvPr/>
            </p:nvSpPr>
            <p:spPr>
              <a:xfrm>
                <a:off x="4940422" y="521558"/>
                <a:ext cx="2200847" cy="4466673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0847" h="4466673">
                    <a:moveTo>
                      <a:pt x="76469" y="4055957"/>
                    </a:moveTo>
                    <a:cubicBezTo>
                      <a:pt x="-108500" y="3376800"/>
                      <a:pt x="-25030" y="15941"/>
                      <a:pt x="1091033" y="66"/>
                    </a:cubicBezTo>
                    <a:cubicBezTo>
                      <a:pt x="2207096" y="-15809"/>
                      <a:pt x="2200847" y="2834498"/>
                      <a:pt x="2200847" y="4075007"/>
                    </a:cubicBezTo>
                    <a:cubicBezTo>
                      <a:pt x="2060328" y="4449364"/>
                      <a:pt x="261438" y="4735114"/>
                      <a:pt x="76469" y="40559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6000">
                    <a:srgbClr val="FF0000"/>
                  </a:gs>
                </a:gsLst>
                <a:lin ang="3600000" scaled="0"/>
                <a:tileRect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4">
                <a:extLst>
                  <a:ext uri="{FF2B5EF4-FFF2-40B4-BE49-F238E27FC236}">
                    <a16:creationId xmlns:a16="http://schemas.microsoft.com/office/drawing/2014/main" id="{B89A25BC-70D2-4CC8-B89F-B1566F7AE10E}"/>
                  </a:ext>
                </a:extLst>
              </p:cNvPr>
              <p:cNvSpPr/>
              <p:nvPr/>
            </p:nvSpPr>
            <p:spPr>
              <a:xfrm rot="21014926">
                <a:off x="6075503" y="645248"/>
                <a:ext cx="2224578" cy="4430314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22943 w 2036997"/>
                  <a:gd name="connsiteY0" fmla="*/ 3734451 h 4413847"/>
                  <a:gd name="connsiteX1" fmla="*/ 1013554 w 2036997"/>
                  <a:gd name="connsiteY1" fmla="*/ 1523 h 4413847"/>
                  <a:gd name="connsiteX2" fmla="*/ 2036997 w 2036997"/>
                  <a:gd name="connsiteY2" fmla="*/ 4215541 h 4413847"/>
                  <a:gd name="connsiteX3" fmla="*/ 22943 w 2036997"/>
                  <a:gd name="connsiteY3" fmla="*/ 3734451 h 4413847"/>
                  <a:gd name="connsiteX0" fmla="*/ 22943 w 2074066"/>
                  <a:gd name="connsiteY0" fmla="*/ 3734451 h 4413847"/>
                  <a:gd name="connsiteX1" fmla="*/ 1013554 w 2074066"/>
                  <a:gd name="connsiteY1" fmla="*/ 1523 h 4413847"/>
                  <a:gd name="connsiteX2" fmla="*/ 2036997 w 2074066"/>
                  <a:gd name="connsiteY2" fmla="*/ 4215541 h 4413847"/>
                  <a:gd name="connsiteX3" fmla="*/ 22943 w 2074066"/>
                  <a:gd name="connsiteY3" fmla="*/ 3734451 h 4413847"/>
                  <a:gd name="connsiteX0" fmla="*/ 41588 w 2116321"/>
                  <a:gd name="connsiteY0" fmla="*/ 3733899 h 4413295"/>
                  <a:gd name="connsiteX1" fmla="*/ 1032199 w 2116321"/>
                  <a:gd name="connsiteY1" fmla="*/ 971 h 4413295"/>
                  <a:gd name="connsiteX2" fmla="*/ 2055642 w 2116321"/>
                  <a:gd name="connsiteY2" fmla="*/ 4214989 h 4413295"/>
                  <a:gd name="connsiteX3" fmla="*/ 41588 w 2116321"/>
                  <a:gd name="connsiteY3" fmla="*/ 3733899 h 4413295"/>
                  <a:gd name="connsiteX0" fmla="*/ 22752 w 2083607"/>
                  <a:gd name="connsiteY0" fmla="*/ 3790423 h 4430495"/>
                  <a:gd name="connsiteX1" fmla="*/ 1023043 w 2083607"/>
                  <a:gd name="connsiteY1" fmla="*/ 1171 h 4430495"/>
                  <a:gd name="connsiteX2" fmla="*/ 2046486 w 2083607"/>
                  <a:gd name="connsiteY2" fmla="*/ 4215189 h 4430495"/>
                  <a:gd name="connsiteX3" fmla="*/ 22752 w 2083607"/>
                  <a:gd name="connsiteY3" fmla="*/ 3790423 h 4430495"/>
                  <a:gd name="connsiteX0" fmla="*/ 42090 w 2127902"/>
                  <a:gd name="connsiteY0" fmla="*/ 3789747 h 4429819"/>
                  <a:gd name="connsiteX1" fmla="*/ 1042381 w 2127902"/>
                  <a:gd name="connsiteY1" fmla="*/ 495 h 4429819"/>
                  <a:gd name="connsiteX2" fmla="*/ 2065824 w 2127902"/>
                  <a:gd name="connsiteY2" fmla="*/ 4214513 h 4429819"/>
                  <a:gd name="connsiteX3" fmla="*/ 42090 w 2127902"/>
                  <a:gd name="connsiteY3" fmla="*/ 3789747 h 4429819"/>
                  <a:gd name="connsiteX0" fmla="*/ 89307 w 2224578"/>
                  <a:gd name="connsiteY0" fmla="*/ 3790242 h 4430314"/>
                  <a:gd name="connsiteX1" fmla="*/ 1089598 w 2224578"/>
                  <a:gd name="connsiteY1" fmla="*/ 990 h 4430314"/>
                  <a:gd name="connsiteX2" fmla="*/ 2113041 w 2224578"/>
                  <a:gd name="connsiteY2" fmla="*/ 4215008 h 4430314"/>
                  <a:gd name="connsiteX3" fmla="*/ 89307 w 2224578"/>
                  <a:gd name="connsiteY3" fmla="*/ 3790242 h 44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4578" h="4430314">
                    <a:moveTo>
                      <a:pt x="89307" y="3790242"/>
                    </a:moveTo>
                    <a:cubicBezTo>
                      <a:pt x="-81267" y="3087906"/>
                      <a:pt x="-127753" y="57296"/>
                      <a:pt x="1089598" y="990"/>
                    </a:cubicBezTo>
                    <a:cubicBezTo>
                      <a:pt x="2306949" y="-55316"/>
                      <a:pt x="2345071" y="2299191"/>
                      <a:pt x="2113041" y="4215008"/>
                    </a:cubicBezTo>
                    <a:cubicBezTo>
                      <a:pt x="1972522" y="4589365"/>
                      <a:pt x="259881" y="4492578"/>
                      <a:pt x="89307" y="379024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6000">
                    <a:srgbClr val="FF0000"/>
                  </a:gs>
                </a:gsLst>
                <a:lin ang="3600000" scaled="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4">
                <a:extLst>
                  <a:ext uri="{FF2B5EF4-FFF2-40B4-BE49-F238E27FC236}">
                    <a16:creationId xmlns:a16="http://schemas.microsoft.com/office/drawing/2014/main" id="{0D7DCA56-731A-4055-A6D0-D17E4D07A40D}"/>
                  </a:ext>
                </a:extLst>
              </p:cNvPr>
              <p:cNvSpPr/>
              <p:nvPr/>
            </p:nvSpPr>
            <p:spPr>
              <a:xfrm rot="21014926">
                <a:off x="6958137" y="825587"/>
                <a:ext cx="2127902" cy="4429819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22943 w 2036997"/>
                  <a:gd name="connsiteY0" fmla="*/ 3734451 h 4413847"/>
                  <a:gd name="connsiteX1" fmla="*/ 1013554 w 2036997"/>
                  <a:gd name="connsiteY1" fmla="*/ 1523 h 4413847"/>
                  <a:gd name="connsiteX2" fmla="*/ 2036997 w 2036997"/>
                  <a:gd name="connsiteY2" fmla="*/ 4215541 h 4413847"/>
                  <a:gd name="connsiteX3" fmla="*/ 22943 w 2036997"/>
                  <a:gd name="connsiteY3" fmla="*/ 3734451 h 4413847"/>
                  <a:gd name="connsiteX0" fmla="*/ 22943 w 2074066"/>
                  <a:gd name="connsiteY0" fmla="*/ 3734451 h 4413847"/>
                  <a:gd name="connsiteX1" fmla="*/ 1013554 w 2074066"/>
                  <a:gd name="connsiteY1" fmla="*/ 1523 h 4413847"/>
                  <a:gd name="connsiteX2" fmla="*/ 2036997 w 2074066"/>
                  <a:gd name="connsiteY2" fmla="*/ 4215541 h 4413847"/>
                  <a:gd name="connsiteX3" fmla="*/ 22943 w 2074066"/>
                  <a:gd name="connsiteY3" fmla="*/ 3734451 h 4413847"/>
                  <a:gd name="connsiteX0" fmla="*/ 41588 w 2116321"/>
                  <a:gd name="connsiteY0" fmla="*/ 3733899 h 4413295"/>
                  <a:gd name="connsiteX1" fmla="*/ 1032199 w 2116321"/>
                  <a:gd name="connsiteY1" fmla="*/ 971 h 4413295"/>
                  <a:gd name="connsiteX2" fmla="*/ 2055642 w 2116321"/>
                  <a:gd name="connsiteY2" fmla="*/ 4214989 h 4413295"/>
                  <a:gd name="connsiteX3" fmla="*/ 41588 w 2116321"/>
                  <a:gd name="connsiteY3" fmla="*/ 3733899 h 4413295"/>
                  <a:gd name="connsiteX0" fmla="*/ 22752 w 2083607"/>
                  <a:gd name="connsiteY0" fmla="*/ 3790423 h 4430495"/>
                  <a:gd name="connsiteX1" fmla="*/ 1023043 w 2083607"/>
                  <a:gd name="connsiteY1" fmla="*/ 1171 h 4430495"/>
                  <a:gd name="connsiteX2" fmla="*/ 2046486 w 2083607"/>
                  <a:gd name="connsiteY2" fmla="*/ 4215189 h 4430495"/>
                  <a:gd name="connsiteX3" fmla="*/ 22752 w 2083607"/>
                  <a:gd name="connsiteY3" fmla="*/ 3790423 h 4430495"/>
                  <a:gd name="connsiteX0" fmla="*/ 42090 w 2127902"/>
                  <a:gd name="connsiteY0" fmla="*/ 3789747 h 4429819"/>
                  <a:gd name="connsiteX1" fmla="*/ 1042381 w 2127902"/>
                  <a:gd name="connsiteY1" fmla="*/ 495 h 4429819"/>
                  <a:gd name="connsiteX2" fmla="*/ 2065824 w 2127902"/>
                  <a:gd name="connsiteY2" fmla="*/ 4214513 h 4429819"/>
                  <a:gd name="connsiteX3" fmla="*/ 42090 w 2127902"/>
                  <a:gd name="connsiteY3" fmla="*/ 3789747 h 4429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902" h="4429819">
                    <a:moveTo>
                      <a:pt x="42090" y="3789747"/>
                    </a:moveTo>
                    <a:cubicBezTo>
                      <a:pt x="-128484" y="3087411"/>
                      <a:pt x="222232" y="40013"/>
                      <a:pt x="1042381" y="495"/>
                    </a:cubicBezTo>
                    <a:cubicBezTo>
                      <a:pt x="1862530" y="-39023"/>
                      <a:pt x="2297854" y="2298696"/>
                      <a:pt x="2065824" y="4214513"/>
                    </a:cubicBezTo>
                    <a:cubicBezTo>
                      <a:pt x="1925305" y="4588870"/>
                      <a:pt x="212664" y="4492083"/>
                      <a:pt x="42090" y="37897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6000">
                    <a:srgbClr val="FF0000"/>
                  </a:gs>
                </a:gsLst>
                <a:lin ang="10800000" scaled="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4">
                <a:extLst>
                  <a:ext uri="{FF2B5EF4-FFF2-40B4-BE49-F238E27FC236}">
                    <a16:creationId xmlns:a16="http://schemas.microsoft.com/office/drawing/2014/main" id="{D8B5C804-8FD6-49B6-B2C0-81DBB562A753}"/>
                  </a:ext>
                </a:extLst>
              </p:cNvPr>
              <p:cNvSpPr/>
              <p:nvPr/>
            </p:nvSpPr>
            <p:spPr>
              <a:xfrm rot="21345503">
                <a:off x="5673659" y="1081853"/>
                <a:ext cx="2462688" cy="4517507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62688" h="4517507">
                    <a:moveTo>
                      <a:pt x="373535" y="3735949"/>
                    </a:moveTo>
                    <a:cubicBezTo>
                      <a:pt x="-606735" y="2704909"/>
                      <a:pt x="562096" y="116256"/>
                      <a:pt x="1364146" y="3021"/>
                    </a:cubicBezTo>
                    <a:cubicBezTo>
                      <a:pt x="2166196" y="-110214"/>
                      <a:pt x="2462688" y="2989436"/>
                      <a:pt x="2462688" y="4229945"/>
                    </a:cubicBezTo>
                    <a:cubicBezTo>
                      <a:pt x="2322169" y="4604302"/>
                      <a:pt x="1353805" y="4766989"/>
                      <a:pt x="373535" y="373594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6000">
                    <a:srgbClr val="FF0000"/>
                  </a:gs>
                </a:gsLst>
                <a:lin ang="11400000" scaled="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4">
                <a:extLst>
                  <a:ext uri="{FF2B5EF4-FFF2-40B4-BE49-F238E27FC236}">
                    <a16:creationId xmlns:a16="http://schemas.microsoft.com/office/drawing/2014/main" id="{D3B765D4-4F0F-4658-9987-C8B36BA4542B}"/>
                  </a:ext>
                </a:extLst>
              </p:cNvPr>
              <p:cNvSpPr/>
              <p:nvPr/>
            </p:nvSpPr>
            <p:spPr>
              <a:xfrm rot="585074" flipH="1">
                <a:off x="3896684" y="621120"/>
                <a:ext cx="2224578" cy="4430314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22943 w 2036997"/>
                  <a:gd name="connsiteY0" fmla="*/ 3734451 h 4413847"/>
                  <a:gd name="connsiteX1" fmla="*/ 1013554 w 2036997"/>
                  <a:gd name="connsiteY1" fmla="*/ 1523 h 4413847"/>
                  <a:gd name="connsiteX2" fmla="*/ 2036997 w 2036997"/>
                  <a:gd name="connsiteY2" fmla="*/ 4215541 h 4413847"/>
                  <a:gd name="connsiteX3" fmla="*/ 22943 w 2036997"/>
                  <a:gd name="connsiteY3" fmla="*/ 3734451 h 4413847"/>
                  <a:gd name="connsiteX0" fmla="*/ 22943 w 2074066"/>
                  <a:gd name="connsiteY0" fmla="*/ 3734451 h 4413847"/>
                  <a:gd name="connsiteX1" fmla="*/ 1013554 w 2074066"/>
                  <a:gd name="connsiteY1" fmla="*/ 1523 h 4413847"/>
                  <a:gd name="connsiteX2" fmla="*/ 2036997 w 2074066"/>
                  <a:gd name="connsiteY2" fmla="*/ 4215541 h 4413847"/>
                  <a:gd name="connsiteX3" fmla="*/ 22943 w 2074066"/>
                  <a:gd name="connsiteY3" fmla="*/ 3734451 h 4413847"/>
                  <a:gd name="connsiteX0" fmla="*/ 41588 w 2116321"/>
                  <a:gd name="connsiteY0" fmla="*/ 3733899 h 4413295"/>
                  <a:gd name="connsiteX1" fmla="*/ 1032199 w 2116321"/>
                  <a:gd name="connsiteY1" fmla="*/ 971 h 4413295"/>
                  <a:gd name="connsiteX2" fmla="*/ 2055642 w 2116321"/>
                  <a:gd name="connsiteY2" fmla="*/ 4214989 h 4413295"/>
                  <a:gd name="connsiteX3" fmla="*/ 41588 w 2116321"/>
                  <a:gd name="connsiteY3" fmla="*/ 3733899 h 4413295"/>
                  <a:gd name="connsiteX0" fmla="*/ 22752 w 2083607"/>
                  <a:gd name="connsiteY0" fmla="*/ 3790423 h 4430495"/>
                  <a:gd name="connsiteX1" fmla="*/ 1023043 w 2083607"/>
                  <a:gd name="connsiteY1" fmla="*/ 1171 h 4430495"/>
                  <a:gd name="connsiteX2" fmla="*/ 2046486 w 2083607"/>
                  <a:gd name="connsiteY2" fmla="*/ 4215189 h 4430495"/>
                  <a:gd name="connsiteX3" fmla="*/ 22752 w 2083607"/>
                  <a:gd name="connsiteY3" fmla="*/ 3790423 h 4430495"/>
                  <a:gd name="connsiteX0" fmla="*/ 42090 w 2127902"/>
                  <a:gd name="connsiteY0" fmla="*/ 3789747 h 4429819"/>
                  <a:gd name="connsiteX1" fmla="*/ 1042381 w 2127902"/>
                  <a:gd name="connsiteY1" fmla="*/ 495 h 4429819"/>
                  <a:gd name="connsiteX2" fmla="*/ 2065824 w 2127902"/>
                  <a:gd name="connsiteY2" fmla="*/ 4214513 h 4429819"/>
                  <a:gd name="connsiteX3" fmla="*/ 42090 w 2127902"/>
                  <a:gd name="connsiteY3" fmla="*/ 3789747 h 4429819"/>
                  <a:gd name="connsiteX0" fmla="*/ 89307 w 2224578"/>
                  <a:gd name="connsiteY0" fmla="*/ 3790242 h 4430314"/>
                  <a:gd name="connsiteX1" fmla="*/ 1089598 w 2224578"/>
                  <a:gd name="connsiteY1" fmla="*/ 990 h 4430314"/>
                  <a:gd name="connsiteX2" fmla="*/ 2113041 w 2224578"/>
                  <a:gd name="connsiteY2" fmla="*/ 4215008 h 4430314"/>
                  <a:gd name="connsiteX3" fmla="*/ 89307 w 2224578"/>
                  <a:gd name="connsiteY3" fmla="*/ 3790242 h 44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4578" h="4430314">
                    <a:moveTo>
                      <a:pt x="89307" y="3790242"/>
                    </a:moveTo>
                    <a:cubicBezTo>
                      <a:pt x="-81267" y="3087906"/>
                      <a:pt x="-127753" y="57296"/>
                      <a:pt x="1089598" y="990"/>
                    </a:cubicBezTo>
                    <a:cubicBezTo>
                      <a:pt x="2306949" y="-55316"/>
                      <a:pt x="2345071" y="2299191"/>
                      <a:pt x="2113041" y="4215008"/>
                    </a:cubicBezTo>
                    <a:cubicBezTo>
                      <a:pt x="1972522" y="4589365"/>
                      <a:pt x="259881" y="4492578"/>
                      <a:pt x="89307" y="379024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6000">
                    <a:srgbClr val="FF0000"/>
                  </a:gs>
                </a:gsLst>
                <a:lin ang="3600000" scaled="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24">
                <a:extLst>
                  <a:ext uri="{FF2B5EF4-FFF2-40B4-BE49-F238E27FC236}">
                    <a16:creationId xmlns:a16="http://schemas.microsoft.com/office/drawing/2014/main" id="{188C2DAC-1F74-4E22-9857-F072F938F11D}"/>
                  </a:ext>
                </a:extLst>
              </p:cNvPr>
              <p:cNvSpPr/>
              <p:nvPr/>
            </p:nvSpPr>
            <p:spPr>
              <a:xfrm rot="585074" flipH="1">
                <a:off x="3126266" y="879092"/>
                <a:ext cx="2127902" cy="4429819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22943 w 2036997"/>
                  <a:gd name="connsiteY0" fmla="*/ 3734451 h 4413847"/>
                  <a:gd name="connsiteX1" fmla="*/ 1013554 w 2036997"/>
                  <a:gd name="connsiteY1" fmla="*/ 1523 h 4413847"/>
                  <a:gd name="connsiteX2" fmla="*/ 2036997 w 2036997"/>
                  <a:gd name="connsiteY2" fmla="*/ 4215541 h 4413847"/>
                  <a:gd name="connsiteX3" fmla="*/ 22943 w 2036997"/>
                  <a:gd name="connsiteY3" fmla="*/ 3734451 h 4413847"/>
                  <a:gd name="connsiteX0" fmla="*/ 22943 w 2074066"/>
                  <a:gd name="connsiteY0" fmla="*/ 3734451 h 4413847"/>
                  <a:gd name="connsiteX1" fmla="*/ 1013554 w 2074066"/>
                  <a:gd name="connsiteY1" fmla="*/ 1523 h 4413847"/>
                  <a:gd name="connsiteX2" fmla="*/ 2036997 w 2074066"/>
                  <a:gd name="connsiteY2" fmla="*/ 4215541 h 4413847"/>
                  <a:gd name="connsiteX3" fmla="*/ 22943 w 2074066"/>
                  <a:gd name="connsiteY3" fmla="*/ 3734451 h 4413847"/>
                  <a:gd name="connsiteX0" fmla="*/ 41588 w 2116321"/>
                  <a:gd name="connsiteY0" fmla="*/ 3733899 h 4413295"/>
                  <a:gd name="connsiteX1" fmla="*/ 1032199 w 2116321"/>
                  <a:gd name="connsiteY1" fmla="*/ 971 h 4413295"/>
                  <a:gd name="connsiteX2" fmla="*/ 2055642 w 2116321"/>
                  <a:gd name="connsiteY2" fmla="*/ 4214989 h 4413295"/>
                  <a:gd name="connsiteX3" fmla="*/ 41588 w 2116321"/>
                  <a:gd name="connsiteY3" fmla="*/ 3733899 h 4413295"/>
                  <a:gd name="connsiteX0" fmla="*/ 22752 w 2083607"/>
                  <a:gd name="connsiteY0" fmla="*/ 3790423 h 4430495"/>
                  <a:gd name="connsiteX1" fmla="*/ 1023043 w 2083607"/>
                  <a:gd name="connsiteY1" fmla="*/ 1171 h 4430495"/>
                  <a:gd name="connsiteX2" fmla="*/ 2046486 w 2083607"/>
                  <a:gd name="connsiteY2" fmla="*/ 4215189 h 4430495"/>
                  <a:gd name="connsiteX3" fmla="*/ 22752 w 2083607"/>
                  <a:gd name="connsiteY3" fmla="*/ 3790423 h 4430495"/>
                  <a:gd name="connsiteX0" fmla="*/ 42090 w 2127902"/>
                  <a:gd name="connsiteY0" fmla="*/ 3789747 h 4429819"/>
                  <a:gd name="connsiteX1" fmla="*/ 1042381 w 2127902"/>
                  <a:gd name="connsiteY1" fmla="*/ 495 h 4429819"/>
                  <a:gd name="connsiteX2" fmla="*/ 2065824 w 2127902"/>
                  <a:gd name="connsiteY2" fmla="*/ 4214513 h 4429819"/>
                  <a:gd name="connsiteX3" fmla="*/ 42090 w 2127902"/>
                  <a:gd name="connsiteY3" fmla="*/ 3789747 h 4429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902" h="4429819">
                    <a:moveTo>
                      <a:pt x="42090" y="3789747"/>
                    </a:moveTo>
                    <a:cubicBezTo>
                      <a:pt x="-128484" y="3087411"/>
                      <a:pt x="222232" y="40013"/>
                      <a:pt x="1042381" y="495"/>
                    </a:cubicBezTo>
                    <a:cubicBezTo>
                      <a:pt x="1862530" y="-39023"/>
                      <a:pt x="2297854" y="2298696"/>
                      <a:pt x="2065824" y="4214513"/>
                    </a:cubicBezTo>
                    <a:cubicBezTo>
                      <a:pt x="1925305" y="4588870"/>
                      <a:pt x="212664" y="4492083"/>
                      <a:pt x="42090" y="37897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9000">
                    <a:srgbClr val="FF0000"/>
                  </a:gs>
                </a:gsLst>
                <a:lin ang="10800000" scaled="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24">
                <a:extLst>
                  <a:ext uri="{FF2B5EF4-FFF2-40B4-BE49-F238E27FC236}">
                    <a16:creationId xmlns:a16="http://schemas.microsoft.com/office/drawing/2014/main" id="{1AAE23E1-E40F-4931-8F4D-B68218DBBF96}"/>
                  </a:ext>
                </a:extLst>
              </p:cNvPr>
              <p:cNvSpPr/>
              <p:nvPr/>
            </p:nvSpPr>
            <p:spPr>
              <a:xfrm rot="254497" flipH="1">
                <a:off x="3954474" y="1129374"/>
                <a:ext cx="2480735" cy="4516450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391582 w 2480735"/>
                  <a:gd name="connsiteY0" fmla="*/ 3734892 h 4516450"/>
                  <a:gd name="connsiteX1" fmla="*/ 1382193 w 2480735"/>
                  <a:gd name="connsiteY1" fmla="*/ 1964 h 4516450"/>
                  <a:gd name="connsiteX2" fmla="*/ 2480735 w 2480735"/>
                  <a:gd name="connsiteY2" fmla="*/ 4228888 h 4516450"/>
                  <a:gd name="connsiteX3" fmla="*/ 391582 w 2480735"/>
                  <a:gd name="connsiteY3" fmla="*/ 3734892 h 451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0735" h="4516450">
                    <a:moveTo>
                      <a:pt x="391582" y="3734892"/>
                    </a:moveTo>
                    <a:cubicBezTo>
                      <a:pt x="-588688" y="2703852"/>
                      <a:pt x="471781" y="-84430"/>
                      <a:pt x="1382193" y="1964"/>
                    </a:cubicBezTo>
                    <a:cubicBezTo>
                      <a:pt x="2292605" y="88358"/>
                      <a:pt x="2480735" y="2988379"/>
                      <a:pt x="2480735" y="4228888"/>
                    </a:cubicBezTo>
                    <a:cubicBezTo>
                      <a:pt x="2340216" y="4603245"/>
                      <a:pt x="1371852" y="4765932"/>
                      <a:pt x="391582" y="37348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9000">
                    <a:srgbClr val="FF0000"/>
                  </a:gs>
                </a:gsLst>
                <a:lin ang="11400000" scaled="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24">
                <a:extLst>
                  <a:ext uri="{FF2B5EF4-FFF2-40B4-BE49-F238E27FC236}">
                    <a16:creationId xmlns:a16="http://schemas.microsoft.com/office/drawing/2014/main" id="{27A931AC-0C4E-49E2-A1BC-450116A8BD73}"/>
                  </a:ext>
                </a:extLst>
              </p:cNvPr>
              <p:cNvSpPr/>
              <p:nvPr/>
            </p:nvSpPr>
            <p:spPr>
              <a:xfrm>
                <a:off x="4923852" y="1241702"/>
                <a:ext cx="2200847" cy="4466673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0847" h="4466673">
                    <a:moveTo>
                      <a:pt x="76469" y="4055957"/>
                    </a:moveTo>
                    <a:cubicBezTo>
                      <a:pt x="-108500" y="3376800"/>
                      <a:pt x="-25030" y="15941"/>
                      <a:pt x="1091033" y="66"/>
                    </a:cubicBezTo>
                    <a:cubicBezTo>
                      <a:pt x="2207096" y="-15809"/>
                      <a:pt x="2200847" y="2834498"/>
                      <a:pt x="2200847" y="4075007"/>
                    </a:cubicBezTo>
                    <a:cubicBezTo>
                      <a:pt x="2060328" y="4449364"/>
                      <a:pt x="261438" y="4735114"/>
                      <a:pt x="76469" y="40559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000">
                    <a:srgbClr val="FF0000"/>
                  </a:gs>
                </a:gsLst>
                <a:lin ang="16200000" scaled="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" name="ttsMP3.com_VoiceText_2025-1-18_20-50-45">
            <a:hlinkClick r:id="" action="ppaction://media"/>
            <a:extLst>
              <a:ext uri="{FF2B5EF4-FFF2-40B4-BE49-F238E27FC236}">
                <a16:creationId xmlns:a16="http://schemas.microsoft.com/office/drawing/2014/main" id="{953B0490-9A5A-4A20-BA43-9F0722A897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0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7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CE32C852-9CE3-4E5D-A0CB-3705EBA969A0}"/>
              </a:ext>
            </a:extLst>
          </p:cNvPr>
          <p:cNvGrpSpPr/>
          <p:nvPr/>
        </p:nvGrpSpPr>
        <p:grpSpPr>
          <a:xfrm>
            <a:off x="439596" y="514436"/>
            <a:ext cx="3668185" cy="3863958"/>
            <a:chOff x="327986" y="-1396877"/>
            <a:chExt cx="6955911" cy="732715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0E30215-C388-4678-8735-DA1F01885561}"/>
                </a:ext>
              </a:extLst>
            </p:cNvPr>
            <p:cNvSpPr txBox="1"/>
            <p:nvPr/>
          </p:nvSpPr>
          <p:spPr>
            <a:xfrm>
              <a:off x="1301554" y="-1396877"/>
              <a:ext cx="5872230" cy="25096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J</a:t>
              </a: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elly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8583CFF-952F-461E-BA1B-50B58998486D}"/>
                </a:ext>
              </a:extLst>
            </p:cNvPr>
            <p:cNvGrpSpPr/>
            <p:nvPr/>
          </p:nvGrpSpPr>
          <p:grpSpPr>
            <a:xfrm>
              <a:off x="327986" y="1403744"/>
              <a:ext cx="6955911" cy="4526531"/>
              <a:chOff x="1342340" y="521558"/>
              <a:chExt cx="9141334" cy="5948685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F216762C-BD1D-41A0-88E8-1871295D2CC2}"/>
                  </a:ext>
                </a:extLst>
              </p:cNvPr>
              <p:cNvSpPr/>
              <p:nvPr/>
            </p:nvSpPr>
            <p:spPr>
              <a:xfrm>
                <a:off x="1342340" y="3372790"/>
                <a:ext cx="9141334" cy="309745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1C46C037-A1CF-49AD-A04E-1763E831B838}"/>
                  </a:ext>
                </a:extLst>
              </p:cNvPr>
              <p:cNvSpPr/>
              <p:nvPr/>
            </p:nvSpPr>
            <p:spPr>
              <a:xfrm>
                <a:off x="1708326" y="3595627"/>
                <a:ext cx="8336426" cy="243836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24">
                <a:extLst>
                  <a:ext uri="{FF2B5EF4-FFF2-40B4-BE49-F238E27FC236}">
                    <a16:creationId xmlns:a16="http://schemas.microsoft.com/office/drawing/2014/main" id="{DD98F4BC-2703-4EC1-9060-C6B9904ABFC7}"/>
                  </a:ext>
                </a:extLst>
              </p:cNvPr>
              <p:cNvSpPr/>
              <p:nvPr/>
            </p:nvSpPr>
            <p:spPr>
              <a:xfrm>
                <a:off x="4940422" y="521558"/>
                <a:ext cx="2200847" cy="4466673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0847" h="4466673">
                    <a:moveTo>
                      <a:pt x="76469" y="4055957"/>
                    </a:moveTo>
                    <a:cubicBezTo>
                      <a:pt x="-108500" y="3376800"/>
                      <a:pt x="-25030" y="15941"/>
                      <a:pt x="1091033" y="66"/>
                    </a:cubicBezTo>
                    <a:cubicBezTo>
                      <a:pt x="2207096" y="-15809"/>
                      <a:pt x="2200847" y="2834498"/>
                      <a:pt x="2200847" y="4075007"/>
                    </a:cubicBezTo>
                    <a:cubicBezTo>
                      <a:pt x="2060328" y="4449364"/>
                      <a:pt x="261438" y="4735114"/>
                      <a:pt x="76469" y="405595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6000">
                    <a:srgbClr val="FF0000"/>
                  </a:gs>
                </a:gsLst>
                <a:lin ang="3600000" scaled="0"/>
                <a:tileRect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24">
                <a:extLst>
                  <a:ext uri="{FF2B5EF4-FFF2-40B4-BE49-F238E27FC236}">
                    <a16:creationId xmlns:a16="http://schemas.microsoft.com/office/drawing/2014/main" id="{52D0C16B-BB8D-415E-9AE1-8D6A68AF5EA0}"/>
                  </a:ext>
                </a:extLst>
              </p:cNvPr>
              <p:cNvSpPr/>
              <p:nvPr/>
            </p:nvSpPr>
            <p:spPr>
              <a:xfrm rot="21014926">
                <a:off x="6075503" y="645248"/>
                <a:ext cx="2224578" cy="4430314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22943 w 2036997"/>
                  <a:gd name="connsiteY0" fmla="*/ 3734451 h 4413847"/>
                  <a:gd name="connsiteX1" fmla="*/ 1013554 w 2036997"/>
                  <a:gd name="connsiteY1" fmla="*/ 1523 h 4413847"/>
                  <a:gd name="connsiteX2" fmla="*/ 2036997 w 2036997"/>
                  <a:gd name="connsiteY2" fmla="*/ 4215541 h 4413847"/>
                  <a:gd name="connsiteX3" fmla="*/ 22943 w 2036997"/>
                  <a:gd name="connsiteY3" fmla="*/ 3734451 h 4413847"/>
                  <a:gd name="connsiteX0" fmla="*/ 22943 w 2074066"/>
                  <a:gd name="connsiteY0" fmla="*/ 3734451 h 4413847"/>
                  <a:gd name="connsiteX1" fmla="*/ 1013554 w 2074066"/>
                  <a:gd name="connsiteY1" fmla="*/ 1523 h 4413847"/>
                  <a:gd name="connsiteX2" fmla="*/ 2036997 w 2074066"/>
                  <a:gd name="connsiteY2" fmla="*/ 4215541 h 4413847"/>
                  <a:gd name="connsiteX3" fmla="*/ 22943 w 2074066"/>
                  <a:gd name="connsiteY3" fmla="*/ 3734451 h 4413847"/>
                  <a:gd name="connsiteX0" fmla="*/ 41588 w 2116321"/>
                  <a:gd name="connsiteY0" fmla="*/ 3733899 h 4413295"/>
                  <a:gd name="connsiteX1" fmla="*/ 1032199 w 2116321"/>
                  <a:gd name="connsiteY1" fmla="*/ 971 h 4413295"/>
                  <a:gd name="connsiteX2" fmla="*/ 2055642 w 2116321"/>
                  <a:gd name="connsiteY2" fmla="*/ 4214989 h 4413295"/>
                  <a:gd name="connsiteX3" fmla="*/ 41588 w 2116321"/>
                  <a:gd name="connsiteY3" fmla="*/ 3733899 h 4413295"/>
                  <a:gd name="connsiteX0" fmla="*/ 22752 w 2083607"/>
                  <a:gd name="connsiteY0" fmla="*/ 3790423 h 4430495"/>
                  <a:gd name="connsiteX1" fmla="*/ 1023043 w 2083607"/>
                  <a:gd name="connsiteY1" fmla="*/ 1171 h 4430495"/>
                  <a:gd name="connsiteX2" fmla="*/ 2046486 w 2083607"/>
                  <a:gd name="connsiteY2" fmla="*/ 4215189 h 4430495"/>
                  <a:gd name="connsiteX3" fmla="*/ 22752 w 2083607"/>
                  <a:gd name="connsiteY3" fmla="*/ 3790423 h 4430495"/>
                  <a:gd name="connsiteX0" fmla="*/ 42090 w 2127902"/>
                  <a:gd name="connsiteY0" fmla="*/ 3789747 h 4429819"/>
                  <a:gd name="connsiteX1" fmla="*/ 1042381 w 2127902"/>
                  <a:gd name="connsiteY1" fmla="*/ 495 h 4429819"/>
                  <a:gd name="connsiteX2" fmla="*/ 2065824 w 2127902"/>
                  <a:gd name="connsiteY2" fmla="*/ 4214513 h 4429819"/>
                  <a:gd name="connsiteX3" fmla="*/ 42090 w 2127902"/>
                  <a:gd name="connsiteY3" fmla="*/ 3789747 h 4429819"/>
                  <a:gd name="connsiteX0" fmla="*/ 89307 w 2224578"/>
                  <a:gd name="connsiteY0" fmla="*/ 3790242 h 4430314"/>
                  <a:gd name="connsiteX1" fmla="*/ 1089598 w 2224578"/>
                  <a:gd name="connsiteY1" fmla="*/ 990 h 4430314"/>
                  <a:gd name="connsiteX2" fmla="*/ 2113041 w 2224578"/>
                  <a:gd name="connsiteY2" fmla="*/ 4215008 h 4430314"/>
                  <a:gd name="connsiteX3" fmla="*/ 89307 w 2224578"/>
                  <a:gd name="connsiteY3" fmla="*/ 3790242 h 44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4578" h="4430314">
                    <a:moveTo>
                      <a:pt x="89307" y="3790242"/>
                    </a:moveTo>
                    <a:cubicBezTo>
                      <a:pt x="-81267" y="3087906"/>
                      <a:pt x="-127753" y="57296"/>
                      <a:pt x="1089598" y="990"/>
                    </a:cubicBezTo>
                    <a:cubicBezTo>
                      <a:pt x="2306949" y="-55316"/>
                      <a:pt x="2345071" y="2299191"/>
                      <a:pt x="2113041" y="4215008"/>
                    </a:cubicBezTo>
                    <a:cubicBezTo>
                      <a:pt x="1972522" y="4589365"/>
                      <a:pt x="259881" y="4492578"/>
                      <a:pt x="89307" y="379024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6000">
                    <a:srgbClr val="FF0000"/>
                  </a:gs>
                </a:gsLst>
                <a:lin ang="3600000" scaled="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24">
                <a:extLst>
                  <a:ext uri="{FF2B5EF4-FFF2-40B4-BE49-F238E27FC236}">
                    <a16:creationId xmlns:a16="http://schemas.microsoft.com/office/drawing/2014/main" id="{265184CB-50E2-407D-8FBD-7995222CF9FF}"/>
                  </a:ext>
                </a:extLst>
              </p:cNvPr>
              <p:cNvSpPr/>
              <p:nvPr/>
            </p:nvSpPr>
            <p:spPr>
              <a:xfrm rot="21014926">
                <a:off x="6958137" y="825587"/>
                <a:ext cx="2127902" cy="4429819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22943 w 2036997"/>
                  <a:gd name="connsiteY0" fmla="*/ 3734451 h 4413847"/>
                  <a:gd name="connsiteX1" fmla="*/ 1013554 w 2036997"/>
                  <a:gd name="connsiteY1" fmla="*/ 1523 h 4413847"/>
                  <a:gd name="connsiteX2" fmla="*/ 2036997 w 2036997"/>
                  <a:gd name="connsiteY2" fmla="*/ 4215541 h 4413847"/>
                  <a:gd name="connsiteX3" fmla="*/ 22943 w 2036997"/>
                  <a:gd name="connsiteY3" fmla="*/ 3734451 h 4413847"/>
                  <a:gd name="connsiteX0" fmla="*/ 22943 w 2074066"/>
                  <a:gd name="connsiteY0" fmla="*/ 3734451 h 4413847"/>
                  <a:gd name="connsiteX1" fmla="*/ 1013554 w 2074066"/>
                  <a:gd name="connsiteY1" fmla="*/ 1523 h 4413847"/>
                  <a:gd name="connsiteX2" fmla="*/ 2036997 w 2074066"/>
                  <a:gd name="connsiteY2" fmla="*/ 4215541 h 4413847"/>
                  <a:gd name="connsiteX3" fmla="*/ 22943 w 2074066"/>
                  <a:gd name="connsiteY3" fmla="*/ 3734451 h 4413847"/>
                  <a:gd name="connsiteX0" fmla="*/ 41588 w 2116321"/>
                  <a:gd name="connsiteY0" fmla="*/ 3733899 h 4413295"/>
                  <a:gd name="connsiteX1" fmla="*/ 1032199 w 2116321"/>
                  <a:gd name="connsiteY1" fmla="*/ 971 h 4413295"/>
                  <a:gd name="connsiteX2" fmla="*/ 2055642 w 2116321"/>
                  <a:gd name="connsiteY2" fmla="*/ 4214989 h 4413295"/>
                  <a:gd name="connsiteX3" fmla="*/ 41588 w 2116321"/>
                  <a:gd name="connsiteY3" fmla="*/ 3733899 h 4413295"/>
                  <a:gd name="connsiteX0" fmla="*/ 22752 w 2083607"/>
                  <a:gd name="connsiteY0" fmla="*/ 3790423 h 4430495"/>
                  <a:gd name="connsiteX1" fmla="*/ 1023043 w 2083607"/>
                  <a:gd name="connsiteY1" fmla="*/ 1171 h 4430495"/>
                  <a:gd name="connsiteX2" fmla="*/ 2046486 w 2083607"/>
                  <a:gd name="connsiteY2" fmla="*/ 4215189 h 4430495"/>
                  <a:gd name="connsiteX3" fmla="*/ 22752 w 2083607"/>
                  <a:gd name="connsiteY3" fmla="*/ 3790423 h 4430495"/>
                  <a:gd name="connsiteX0" fmla="*/ 42090 w 2127902"/>
                  <a:gd name="connsiteY0" fmla="*/ 3789747 h 4429819"/>
                  <a:gd name="connsiteX1" fmla="*/ 1042381 w 2127902"/>
                  <a:gd name="connsiteY1" fmla="*/ 495 h 4429819"/>
                  <a:gd name="connsiteX2" fmla="*/ 2065824 w 2127902"/>
                  <a:gd name="connsiteY2" fmla="*/ 4214513 h 4429819"/>
                  <a:gd name="connsiteX3" fmla="*/ 42090 w 2127902"/>
                  <a:gd name="connsiteY3" fmla="*/ 3789747 h 4429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902" h="4429819">
                    <a:moveTo>
                      <a:pt x="42090" y="3789747"/>
                    </a:moveTo>
                    <a:cubicBezTo>
                      <a:pt x="-128484" y="3087411"/>
                      <a:pt x="222232" y="40013"/>
                      <a:pt x="1042381" y="495"/>
                    </a:cubicBezTo>
                    <a:cubicBezTo>
                      <a:pt x="1862530" y="-39023"/>
                      <a:pt x="2297854" y="2298696"/>
                      <a:pt x="2065824" y="4214513"/>
                    </a:cubicBezTo>
                    <a:cubicBezTo>
                      <a:pt x="1925305" y="4588870"/>
                      <a:pt x="212664" y="4492083"/>
                      <a:pt x="42090" y="37897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6000">
                    <a:srgbClr val="FF0000"/>
                  </a:gs>
                </a:gsLst>
                <a:lin ang="10800000" scaled="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24">
                <a:extLst>
                  <a:ext uri="{FF2B5EF4-FFF2-40B4-BE49-F238E27FC236}">
                    <a16:creationId xmlns:a16="http://schemas.microsoft.com/office/drawing/2014/main" id="{BB9904D2-E2B9-436D-9DD7-C4A94127A967}"/>
                  </a:ext>
                </a:extLst>
              </p:cNvPr>
              <p:cNvSpPr/>
              <p:nvPr/>
            </p:nvSpPr>
            <p:spPr>
              <a:xfrm rot="21345503">
                <a:off x="5673659" y="1081853"/>
                <a:ext cx="2462688" cy="4517507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62688" h="4517507">
                    <a:moveTo>
                      <a:pt x="373535" y="3735949"/>
                    </a:moveTo>
                    <a:cubicBezTo>
                      <a:pt x="-606735" y="2704909"/>
                      <a:pt x="562096" y="116256"/>
                      <a:pt x="1364146" y="3021"/>
                    </a:cubicBezTo>
                    <a:cubicBezTo>
                      <a:pt x="2166196" y="-110214"/>
                      <a:pt x="2462688" y="2989436"/>
                      <a:pt x="2462688" y="4229945"/>
                    </a:cubicBezTo>
                    <a:cubicBezTo>
                      <a:pt x="2322169" y="4604302"/>
                      <a:pt x="1353805" y="4766989"/>
                      <a:pt x="373535" y="373594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6000">
                    <a:srgbClr val="FF0000"/>
                  </a:gs>
                </a:gsLst>
                <a:lin ang="11400000" scaled="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24">
                <a:extLst>
                  <a:ext uri="{FF2B5EF4-FFF2-40B4-BE49-F238E27FC236}">
                    <a16:creationId xmlns:a16="http://schemas.microsoft.com/office/drawing/2014/main" id="{C299BD75-8E18-42BD-B0D2-A065B4F0D79D}"/>
                  </a:ext>
                </a:extLst>
              </p:cNvPr>
              <p:cNvSpPr/>
              <p:nvPr/>
            </p:nvSpPr>
            <p:spPr>
              <a:xfrm rot="585074" flipH="1">
                <a:off x="3896684" y="621120"/>
                <a:ext cx="2224578" cy="4430314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22943 w 2036997"/>
                  <a:gd name="connsiteY0" fmla="*/ 3734451 h 4413847"/>
                  <a:gd name="connsiteX1" fmla="*/ 1013554 w 2036997"/>
                  <a:gd name="connsiteY1" fmla="*/ 1523 h 4413847"/>
                  <a:gd name="connsiteX2" fmla="*/ 2036997 w 2036997"/>
                  <a:gd name="connsiteY2" fmla="*/ 4215541 h 4413847"/>
                  <a:gd name="connsiteX3" fmla="*/ 22943 w 2036997"/>
                  <a:gd name="connsiteY3" fmla="*/ 3734451 h 4413847"/>
                  <a:gd name="connsiteX0" fmla="*/ 22943 w 2074066"/>
                  <a:gd name="connsiteY0" fmla="*/ 3734451 h 4413847"/>
                  <a:gd name="connsiteX1" fmla="*/ 1013554 w 2074066"/>
                  <a:gd name="connsiteY1" fmla="*/ 1523 h 4413847"/>
                  <a:gd name="connsiteX2" fmla="*/ 2036997 w 2074066"/>
                  <a:gd name="connsiteY2" fmla="*/ 4215541 h 4413847"/>
                  <a:gd name="connsiteX3" fmla="*/ 22943 w 2074066"/>
                  <a:gd name="connsiteY3" fmla="*/ 3734451 h 4413847"/>
                  <a:gd name="connsiteX0" fmla="*/ 41588 w 2116321"/>
                  <a:gd name="connsiteY0" fmla="*/ 3733899 h 4413295"/>
                  <a:gd name="connsiteX1" fmla="*/ 1032199 w 2116321"/>
                  <a:gd name="connsiteY1" fmla="*/ 971 h 4413295"/>
                  <a:gd name="connsiteX2" fmla="*/ 2055642 w 2116321"/>
                  <a:gd name="connsiteY2" fmla="*/ 4214989 h 4413295"/>
                  <a:gd name="connsiteX3" fmla="*/ 41588 w 2116321"/>
                  <a:gd name="connsiteY3" fmla="*/ 3733899 h 4413295"/>
                  <a:gd name="connsiteX0" fmla="*/ 22752 w 2083607"/>
                  <a:gd name="connsiteY0" fmla="*/ 3790423 h 4430495"/>
                  <a:gd name="connsiteX1" fmla="*/ 1023043 w 2083607"/>
                  <a:gd name="connsiteY1" fmla="*/ 1171 h 4430495"/>
                  <a:gd name="connsiteX2" fmla="*/ 2046486 w 2083607"/>
                  <a:gd name="connsiteY2" fmla="*/ 4215189 h 4430495"/>
                  <a:gd name="connsiteX3" fmla="*/ 22752 w 2083607"/>
                  <a:gd name="connsiteY3" fmla="*/ 3790423 h 4430495"/>
                  <a:gd name="connsiteX0" fmla="*/ 42090 w 2127902"/>
                  <a:gd name="connsiteY0" fmla="*/ 3789747 h 4429819"/>
                  <a:gd name="connsiteX1" fmla="*/ 1042381 w 2127902"/>
                  <a:gd name="connsiteY1" fmla="*/ 495 h 4429819"/>
                  <a:gd name="connsiteX2" fmla="*/ 2065824 w 2127902"/>
                  <a:gd name="connsiteY2" fmla="*/ 4214513 h 4429819"/>
                  <a:gd name="connsiteX3" fmla="*/ 42090 w 2127902"/>
                  <a:gd name="connsiteY3" fmla="*/ 3789747 h 4429819"/>
                  <a:gd name="connsiteX0" fmla="*/ 89307 w 2224578"/>
                  <a:gd name="connsiteY0" fmla="*/ 3790242 h 4430314"/>
                  <a:gd name="connsiteX1" fmla="*/ 1089598 w 2224578"/>
                  <a:gd name="connsiteY1" fmla="*/ 990 h 4430314"/>
                  <a:gd name="connsiteX2" fmla="*/ 2113041 w 2224578"/>
                  <a:gd name="connsiteY2" fmla="*/ 4215008 h 4430314"/>
                  <a:gd name="connsiteX3" fmla="*/ 89307 w 2224578"/>
                  <a:gd name="connsiteY3" fmla="*/ 3790242 h 443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4578" h="4430314">
                    <a:moveTo>
                      <a:pt x="89307" y="3790242"/>
                    </a:moveTo>
                    <a:cubicBezTo>
                      <a:pt x="-81267" y="3087906"/>
                      <a:pt x="-127753" y="57296"/>
                      <a:pt x="1089598" y="990"/>
                    </a:cubicBezTo>
                    <a:cubicBezTo>
                      <a:pt x="2306949" y="-55316"/>
                      <a:pt x="2345071" y="2299191"/>
                      <a:pt x="2113041" y="4215008"/>
                    </a:cubicBezTo>
                    <a:cubicBezTo>
                      <a:pt x="1972522" y="4589365"/>
                      <a:pt x="259881" y="4492578"/>
                      <a:pt x="89307" y="379024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6000">
                    <a:srgbClr val="FF0000"/>
                  </a:gs>
                </a:gsLst>
                <a:lin ang="3600000" scaled="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24">
                <a:extLst>
                  <a:ext uri="{FF2B5EF4-FFF2-40B4-BE49-F238E27FC236}">
                    <a16:creationId xmlns:a16="http://schemas.microsoft.com/office/drawing/2014/main" id="{3DAC6CAA-E29E-4839-AD2D-D4EDFD334D4B}"/>
                  </a:ext>
                </a:extLst>
              </p:cNvPr>
              <p:cNvSpPr/>
              <p:nvPr/>
            </p:nvSpPr>
            <p:spPr>
              <a:xfrm rot="585074" flipH="1">
                <a:off x="3126266" y="879092"/>
                <a:ext cx="2127902" cy="4429819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22943 w 2036997"/>
                  <a:gd name="connsiteY0" fmla="*/ 3734451 h 4413847"/>
                  <a:gd name="connsiteX1" fmla="*/ 1013554 w 2036997"/>
                  <a:gd name="connsiteY1" fmla="*/ 1523 h 4413847"/>
                  <a:gd name="connsiteX2" fmla="*/ 2036997 w 2036997"/>
                  <a:gd name="connsiteY2" fmla="*/ 4215541 h 4413847"/>
                  <a:gd name="connsiteX3" fmla="*/ 22943 w 2036997"/>
                  <a:gd name="connsiteY3" fmla="*/ 3734451 h 4413847"/>
                  <a:gd name="connsiteX0" fmla="*/ 22943 w 2074066"/>
                  <a:gd name="connsiteY0" fmla="*/ 3734451 h 4413847"/>
                  <a:gd name="connsiteX1" fmla="*/ 1013554 w 2074066"/>
                  <a:gd name="connsiteY1" fmla="*/ 1523 h 4413847"/>
                  <a:gd name="connsiteX2" fmla="*/ 2036997 w 2074066"/>
                  <a:gd name="connsiteY2" fmla="*/ 4215541 h 4413847"/>
                  <a:gd name="connsiteX3" fmla="*/ 22943 w 2074066"/>
                  <a:gd name="connsiteY3" fmla="*/ 3734451 h 4413847"/>
                  <a:gd name="connsiteX0" fmla="*/ 41588 w 2116321"/>
                  <a:gd name="connsiteY0" fmla="*/ 3733899 h 4413295"/>
                  <a:gd name="connsiteX1" fmla="*/ 1032199 w 2116321"/>
                  <a:gd name="connsiteY1" fmla="*/ 971 h 4413295"/>
                  <a:gd name="connsiteX2" fmla="*/ 2055642 w 2116321"/>
                  <a:gd name="connsiteY2" fmla="*/ 4214989 h 4413295"/>
                  <a:gd name="connsiteX3" fmla="*/ 41588 w 2116321"/>
                  <a:gd name="connsiteY3" fmla="*/ 3733899 h 4413295"/>
                  <a:gd name="connsiteX0" fmla="*/ 22752 w 2083607"/>
                  <a:gd name="connsiteY0" fmla="*/ 3790423 h 4430495"/>
                  <a:gd name="connsiteX1" fmla="*/ 1023043 w 2083607"/>
                  <a:gd name="connsiteY1" fmla="*/ 1171 h 4430495"/>
                  <a:gd name="connsiteX2" fmla="*/ 2046486 w 2083607"/>
                  <a:gd name="connsiteY2" fmla="*/ 4215189 h 4430495"/>
                  <a:gd name="connsiteX3" fmla="*/ 22752 w 2083607"/>
                  <a:gd name="connsiteY3" fmla="*/ 3790423 h 4430495"/>
                  <a:gd name="connsiteX0" fmla="*/ 42090 w 2127902"/>
                  <a:gd name="connsiteY0" fmla="*/ 3789747 h 4429819"/>
                  <a:gd name="connsiteX1" fmla="*/ 1042381 w 2127902"/>
                  <a:gd name="connsiteY1" fmla="*/ 495 h 4429819"/>
                  <a:gd name="connsiteX2" fmla="*/ 2065824 w 2127902"/>
                  <a:gd name="connsiteY2" fmla="*/ 4214513 h 4429819"/>
                  <a:gd name="connsiteX3" fmla="*/ 42090 w 2127902"/>
                  <a:gd name="connsiteY3" fmla="*/ 3789747 h 4429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902" h="4429819">
                    <a:moveTo>
                      <a:pt x="42090" y="3789747"/>
                    </a:moveTo>
                    <a:cubicBezTo>
                      <a:pt x="-128484" y="3087411"/>
                      <a:pt x="222232" y="40013"/>
                      <a:pt x="1042381" y="495"/>
                    </a:cubicBezTo>
                    <a:cubicBezTo>
                      <a:pt x="1862530" y="-39023"/>
                      <a:pt x="2297854" y="2298696"/>
                      <a:pt x="2065824" y="4214513"/>
                    </a:cubicBezTo>
                    <a:cubicBezTo>
                      <a:pt x="1925305" y="4588870"/>
                      <a:pt x="212664" y="4492083"/>
                      <a:pt x="42090" y="37897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9000">
                    <a:srgbClr val="FF0000"/>
                  </a:gs>
                </a:gsLst>
                <a:lin ang="10800000" scaled="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24">
                <a:extLst>
                  <a:ext uri="{FF2B5EF4-FFF2-40B4-BE49-F238E27FC236}">
                    <a16:creationId xmlns:a16="http://schemas.microsoft.com/office/drawing/2014/main" id="{A3CABAC1-8CA7-48EC-9533-15F00CA23E28}"/>
                  </a:ext>
                </a:extLst>
              </p:cNvPr>
              <p:cNvSpPr/>
              <p:nvPr/>
            </p:nvSpPr>
            <p:spPr>
              <a:xfrm rot="254497" flipH="1">
                <a:off x="3954474" y="1129374"/>
                <a:ext cx="2480735" cy="4516450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  <a:gd name="connsiteX0" fmla="*/ 25639 w 2138745"/>
                  <a:gd name="connsiteY0" fmla="*/ 4056070 h 4546165"/>
                  <a:gd name="connsiteX1" fmla="*/ 1040203 w 2138745"/>
                  <a:gd name="connsiteY1" fmla="*/ 179 h 4546165"/>
                  <a:gd name="connsiteX2" fmla="*/ 2138745 w 2138745"/>
                  <a:gd name="connsiteY2" fmla="*/ 4227103 h 4546165"/>
                  <a:gd name="connsiteX3" fmla="*/ 25639 w 2138745"/>
                  <a:gd name="connsiteY3" fmla="*/ 4056070 h 4546165"/>
                  <a:gd name="connsiteX0" fmla="*/ 26168 w 2115321"/>
                  <a:gd name="connsiteY0" fmla="*/ 3734532 h 4423713"/>
                  <a:gd name="connsiteX1" fmla="*/ 1016779 w 2115321"/>
                  <a:gd name="connsiteY1" fmla="*/ 1604 h 4423713"/>
                  <a:gd name="connsiteX2" fmla="*/ 2115321 w 2115321"/>
                  <a:gd name="connsiteY2" fmla="*/ 4228528 h 4423713"/>
                  <a:gd name="connsiteX3" fmla="*/ 26168 w 2115321"/>
                  <a:gd name="connsiteY3" fmla="*/ 3734532 h 4423713"/>
                  <a:gd name="connsiteX0" fmla="*/ 45895 w 2135048"/>
                  <a:gd name="connsiteY0" fmla="*/ 3735949 h 4425130"/>
                  <a:gd name="connsiteX1" fmla="*/ 1036506 w 2135048"/>
                  <a:gd name="connsiteY1" fmla="*/ 3021 h 4425130"/>
                  <a:gd name="connsiteX2" fmla="*/ 2135048 w 2135048"/>
                  <a:gd name="connsiteY2" fmla="*/ 4229945 h 4425130"/>
                  <a:gd name="connsiteX3" fmla="*/ 45895 w 2135048"/>
                  <a:gd name="connsiteY3" fmla="*/ 3735949 h 4425130"/>
                  <a:gd name="connsiteX0" fmla="*/ 373535 w 2462688"/>
                  <a:gd name="connsiteY0" fmla="*/ 3735949 h 4517507"/>
                  <a:gd name="connsiteX1" fmla="*/ 1364146 w 2462688"/>
                  <a:gd name="connsiteY1" fmla="*/ 3021 h 4517507"/>
                  <a:gd name="connsiteX2" fmla="*/ 2462688 w 2462688"/>
                  <a:gd name="connsiteY2" fmla="*/ 4229945 h 4517507"/>
                  <a:gd name="connsiteX3" fmla="*/ 373535 w 2462688"/>
                  <a:gd name="connsiteY3" fmla="*/ 3735949 h 4517507"/>
                  <a:gd name="connsiteX0" fmla="*/ 391582 w 2480735"/>
                  <a:gd name="connsiteY0" fmla="*/ 3734892 h 4516450"/>
                  <a:gd name="connsiteX1" fmla="*/ 1382193 w 2480735"/>
                  <a:gd name="connsiteY1" fmla="*/ 1964 h 4516450"/>
                  <a:gd name="connsiteX2" fmla="*/ 2480735 w 2480735"/>
                  <a:gd name="connsiteY2" fmla="*/ 4228888 h 4516450"/>
                  <a:gd name="connsiteX3" fmla="*/ 391582 w 2480735"/>
                  <a:gd name="connsiteY3" fmla="*/ 3734892 h 4516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0735" h="4516450">
                    <a:moveTo>
                      <a:pt x="391582" y="3734892"/>
                    </a:moveTo>
                    <a:cubicBezTo>
                      <a:pt x="-588688" y="2703852"/>
                      <a:pt x="471781" y="-84430"/>
                      <a:pt x="1382193" y="1964"/>
                    </a:cubicBezTo>
                    <a:cubicBezTo>
                      <a:pt x="2292605" y="88358"/>
                      <a:pt x="2480735" y="2988379"/>
                      <a:pt x="2480735" y="4228888"/>
                    </a:cubicBezTo>
                    <a:cubicBezTo>
                      <a:pt x="2340216" y="4603245"/>
                      <a:pt x="1371852" y="4765932"/>
                      <a:pt x="391582" y="37348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9000">
                    <a:srgbClr val="FF0000"/>
                  </a:gs>
                </a:gsLst>
                <a:lin ang="11400000" scaled="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24">
                <a:extLst>
                  <a:ext uri="{FF2B5EF4-FFF2-40B4-BE49-F238E27FC236}">
                    <a16:creationId xmlns:a16="http://schemas.microsoft.com/office/drawing/2014/main" id="{0C9899A1-01C7-4A3F-9B4A-A2695621E750}"/>
                  </a:ext>
                </a:extLst>
              </p:cNvPr>
              <p:cNvSpPr/>
              <p:nvPr/>
            </p:nvSpPr>
            <p:spPr>
              <a:xfrm>
                <a:off x="4923852" y="1241702"/>
                <a:ext cx="2200847" cy="4466673"/>
              </a:xfrm>
              <a:custGeom>
                <a:avLst/>
                <a:gdLst>
                  <a:gd name="connsiteX0" fmla="*/ 0 w 1686227"/>
                  <a:gd name="connsiteY0" fmla="*/ 2246141 h 4492281"/>
                  <a:gd name="connsiteX1" fmla="*/ 843114 w 1686227"/>
                  <a:gd name="connsiteY1" fmla="*/ 0 h 4492281"/>
                  <a:gd name="connsiteX2" fmla="*/ 1686228 w 1686227"/>
                  <a:gd name="connsiteY2" fmla="*/ 2246141 h 4492281"/>
                  <a:gd name="connsiteX3" fmla="*/ 843114 w 1686227"/>
                  <a:gd name="connsiteY3" fmla="*/ 4492282 h 4492281"/>
                  <a:gd name="connsiteX4" fmla="*/ 0 w 1686227"/>
                  <a:gd name="connsiteY4" fmla="*/ 2246141 h 4492281"/>
                  <a:gd name="connsiteX0" fmla="*/ 0 w 1686228"/>
                  <a:gd name="connsiteY0" fmla="*/ 2246141 h 2526908"/>
                  <a:gd name="connsiteX1" fmla="*/ 843114 w 1686228"/>
                  <a:gd name="connsiteY1" fmla="*/ 0 h 2526908"/>
                  <a:gd name="connsiteX2" fmla="*/ 1686228 w 1686228"/>
                  <a:gd name="connsiteY2" fmla="*/ 2246141 h 2526908"/>
                  <a:gd name="connsiteX3" fmla="*/ 0 w 1686228"/>
                  <a:gd name="connsiteY3" fmla="*/ 2246141 h 2526908"/>
                  <a:gd name="connsiteX0" fmla="*/ 0 w 1857678"/>
                  <a:gd name="connsiteY0" fmla="*/ 4099793 h 4150479"/>
                  <a:gd name="connsiteX1" fmla="*/ 1014564 w 1857678"/>
                  <a:gd name="connsiteY1" fmla="*/ 43902 h 4150479"/>
                  <a:gd name="connsiteX2" fmla="*/ 1857678 w 1857678"/>
                  <a:gd name="connsiteY2" fmla="*/ 2290043 h 4150479"/>
                  <a:gd name="connsiteX3" fmla="*/ 0 w 1857678"/>
                  <a:gd name="connsiteY3" fmla="*/ 4099793 h 4150479"/>
                  <a:gd name="connsiteX0" fmla="*/ 26129 w 2150507"/>
                  <a:gd name="connsiteY0" fmla="*/ 4055894 h 4466610"/>
                  <a:gd name="connsiteX1" fmla="*/ 1040693 w 2150507"/>
                  <a:gd name="connsiteY1" fmla="*/ 3 h 4466610"/>
                  <a:gd name="connsiteX2" fmla="*/ 2150507 w 2150507"/>
                  <a:gd name="connsiteY2" fmla="*/ 4074944 h 4466610"/>
                  <a:gd name="connsiteX3" fmla="*/ 26129 w 2150507"/>
                  <a:gd name="connsiteY3" fmla="*/ 4055894 h 4466610"/>
                  <a:gd name="connsiteX0" fmla="*/ 66424 w 2190802"/>
                  <a:gd name="connsiteY0" fmla="*/ 4055894 h 4466610"/>
                  <a:gd name="connsiteX1" fmla="*/ 1080988 w 2190802"/>
                  <a:gd name="connsiteY1" fmla="*/ 3 h 4466610"/>
                  <a:gd name="connsiteX2" fmla="*/ 2190802 w 2190802"/>
                  <a:gd name="connsiteY2" fmla="*/ 4074944 h 4466610"/>
                  <a:gd name="connsiteX3" fmla="*/ 66424 w 2190802"/>
                  <a:gd name="connsiteY3" fmla="*/ 4055894 h 4466610"/>
                  <a:gd name="connsiteX0" fmla="*/ 76469 w 2200847"/>
                  <a:gd name="connsiteY0" fmla="*/ 4055957 h 4466673"/>
                  <a:gd name="connsiteX1" fmla="*/ 1091033 w 2200847"/>
                  <a:gd name="connsiteY1" fmla="*/ 66 h 4466673"/>
                  <a:gd name="connsiteX2" fmla="*/ 2200847 w 2200847"/>
                  <a:gd name="connsiteY2" fmla="*/ 4075007 h 4466673"/>
                  <a:gd name="connsiteX3" fmla="*/ 76469 w 2200847"/>
                  <a:gd name="connsiteY3" fmla="*/ 4055957 h 4466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0847" h="4466673">
                    <a:moveTo>
                      <a:pt x="76469" y="4055957"/>
                    </a:moveTo>
                    <a:cubicBezTo>
                      <a:pt x="-108500" y="3376800"/>
                      <a:pt x="-25030" y="15941"/>
                      <a:pt x="1091033" y="66"/>
                    </a:cubicBezTo>
                    <a:cubicBezTo>
                      <a:pt x="2207096" y="-15809"/>
                      <a:pt x="2200847" y="2834498"/>
                      <a:pt x="2200847" y="4075007"/>
                    </a:cubicBezTo>
                    <a:cubicBezTo>
                      <a:pt x="2060328" y="4449364"/>
                      <a:pt x="261438" y="4735114"/>
                      <a:pt x="76469" y="405595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000">
                    <a:srgbClr val="FF0000"/>
                  </a:gs>
                </a:gsLst>
                <a:lin ang="16200000" scaled="0"/>
              </a:gra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C4B3FC9-4178-4A58-BA62-9796960BBD14}"/>
              </a:ext>
            </a:extLst>
          </p:cNvPr>
          <p:cNvGrpSpPr/>
          <p:nvPr/>
        </p:nvGrpSpPr>
        <p:grpSpPr>
          <a:xfrm>
            <a:off x="4326679" y="1176155"/>
            <a:ext cx="4285183" cy="4914567"/>
            <a:chOff x="543339" y="-839360"/>
            <a:chExt cx="6097965" cy="6993598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FB7EF95D-9CB0-42F3-9871-8D6CCD7500AB}"/>
                </a:ext>
              </a:extLst>
            </p:cNvPr>
            <p:cNvSpPr txBox="1"/>
            <p:nvPr/>
          </p:nvSpPr>
          <p:spPr>
            <a:xfrm>
              <a:off x="1379019" y="-839360"/>
              <a:ext cx="5262285" cy="20589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4">
                      <a:lumMod val="60000"/>
                      <a:lumOff val="40000"/>
                    </a:schemeClr>
                  </a:solidFill>
                  <a:latin typeface="Arial Black" panose="020B0A04020102020204" pitchFamily="34" charset="0"/>
                </a:rPr>
                <a:t>J</a:t>
              </a:r>
              <a:r>
                <a:rPr lang="en-US" sz="80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ump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E1D8FD0-51DB-42E0-814C-D558A845E6A2}"/>
                </a:ext>
              </a:extLst>
            </p:cNvPr>
            <p:cNvGrpSpPr/>
            <p:nvPr/>
          </p:nvGrpSpPr>
          <p:grpSpPr>
            <a:xfrm flipH="1">
              <a:off x="543339" y="2011070"/>
              <a:ext cx="5263982" cy="4143168"/>
              <a:chOff x="7455093" y="1935861"/>
              <a:chExt cx="4512140" cy="3551409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E885A7B5-BF4B-4467-AB09-CC901D395AFD}"/>
                  </a:ext>
                </a:extLst>
              </p:cNvPr>
              <p:cNvGrpSpPr/>
              <p:nvPr/>
            </p:nvGrpSpPr>
            <p:grpSpPr>
              <a:xfrm rot="681007">
                <a:off x="7455093" y="1935861"/>
                <a:ext cx="4512140" cy="3551409"/>
                <a:chOff x="8202448" y="1477024"/>
                <a:chExt cx="3460572" cy="2723742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E93F0C6D-8D2B-4B8A-A974-8ABA4A1AEBE4}"/>
                    </a:ext>
                  </a:extLst>
                </p:cNvPr>
                <p:cNvGrpSpPr/>
                <p:nvPr/>
              </p:nvGrpSpPr>
              <p:grpSpPr>
                <a:xfrm rot="20816831">
                  <a:off x="8202448" y="1477024"/>
                  <a:ext cx="3460572" cy="2723742"/>
                  <a:chOff x="2325509" y="2368625"/>
                  <a:chExt cx="3460572" cy="2723742"/>
                </a:xfrm>
              </p:grpSpPr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F97B92E6-5B2A-48F9-B2BC-95C464008A34}"/>
                      </a:ext>
                    </a:extLst>
                  </p:cNvPr>
                  <p:cNvGrpSpPr/>
                  <p:nvPr/>
                </p:nvGrpSpPr>
                <p:grpSpPr>
                  <a:xfrm rot="1160024">
                    <a:off x="2325509" y="2429407"/>
                    <a:ext cx="3460572" cy="2662960"/>
                    <a:chOff x="933399" y="1892254"/>
                    <a:chExt cx="6919675" cy="5324805"/>
                  </a:xfrm>
                </p:grpSpPr>
                <p:sp>
                  <p:nvSpPr>
                    <p:cNvPr id="106" name="Freeform: Shape 105">
                      <a:extLst>
                        <a:ext uri="{FF2B5EF4-FFF2-40B4-BE49-F238E27FC236}">
                          <a16:creationId xmlns:a16="http://schemas.microsoft.com/office/drawing/2014/main" id="{C22DBFC4-FD04-4037-9C82-2E054D3560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68396" y="1892254"/>
                      <a:ext cx="364515" cy="1075331"/>
                    </a:xfrm>
                    <a:custGeom>
                      <a:avLst/>
                      <a:gdLst>
                        <a:gd name="connsiteX0" fmla="*/ 444273 w 1149350"/>
                        <a:gd name="connsiteY0" fmla="*/ 129 h 1075331"/>
                        <a:gd name="connsiteX1" fmla="*/ 574675 w 1149350"/>
                        <a:gd name="connsiteY1" fmla="*/ 14881 h 1075331"/>
                        <a:gd name="connsiteX2" fmla="*/ 1149350 w 1149350"/>
                        <a:gd name="connsiteY2" fmla="*/ 545106 h 1075331"/>
                        <a:gd name="connsiteX3" fmla="*/ 574675 w 1149350"/>
                        <a:gd name="connsiteY3" fmla="*/ 1075331 h 1075331"/>
                        <a:gd name="connsiteX4" fmla="*/ 0 w 1149350"/>
                        <a:gd name="connsiteY4" fmla="*/ 545106 h 1075331"/>
                        <a:gd name="connsiteX5" fmla="*/ 444273 w 1149350"/>
                        <a:gd name="connsiteY5" fmla="*/ 129 h 1075331"/>
                        <a:gd name="connsiteX6" fmla="*/ 535369 w 1149350"/>
                        <a:gd name="connsiteY6" fmla="*/ 169657 h 1075331"/>
                        <a:gd name="connsiteX7" fmla="*/ 231210 w 1149350"/>
                        <a:gd name="connsiteY7" fmla="*/ 542759 h 1075331"/>
                        <a:gd name="connsiteX8" fmla="*/ 624645 w 1149350"/>
                        <a:gd name="connsiteY8" fmla="*/ 905762 h 1075331"/>
                        <a:gd name="connsiteX9" fmla="*/ 1018079 w 1149350"/>
                        <a:gd name="connsiteY9" fmla="*/ 542759 h 1075331"/>
                        <a:gd name="connsiteX10" fmla="*/ 624645 w 1149350"/>
                        <a:gd name="connsiteY10" fmla="*/ 179756 h 1075331"/>
                        <a:gd name="connsiteX11" fmla="*/ 535369 w 1149350"/>
                        <a:gd name="connsiteY11" fmla="*/ 169657 h 10753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149350" h="1075331">
                          <a:moveTo>
                            <a:pt x="444273" y="129"/>
                          </a:moveTo>
                          <a:cubicBezTo>
                            <a:pt x="485156" y="-857"/>
                            <a:pt x="528652" y="3768"/>
                            <a:pt x="574675" y="14881"/>
                          </a:cubicBezTo>
                          <a:cubicBezTo>
                            <a:pt x="942859" y="103781"/>
                            <a:pt x="1149350" y="252271"/>
                            <a:pt x="1149350" y="545106"/>
                          </a:cubicBezTo>
                          <a:cubicBezTo>
                            <a:pt x="1149350" y="837941"/>
                            <a:pt x="892059" y="1075331"/>
                            <a:pt x="574675" y="1075331"/>
                          </a:cubicBezTo>
                          <a:cubicBezTo>
                            <a:pt x="257291" y="1075331"/>
                            <a:pt x="0" y="837941"/>
                            <a:pt x="0" y="545106"/>
                          </a:cubicBezTo>
                          <a:cubicBezTo>
                            <a:pt x="0" y="288875"/>
                            <a:pt x="158095" y="7031"/>
                            <a:pt x="444273" y="129"/>
                          </a:cubicBezTo>
                          <a:close/>
                          <a:moveTo>
                            <a:pt x="535369" y="169657"/>
                          </a:moveTo>
                          <a:cubicBezTo>
                            <a:pt x="339445" y="174381"/>
                            <a:pt x="231210" y="367338"/>
                            <a:pt x="231210" y="542759"/>
                          </a:cubicBezTo>
                          <a:cubicBezTo>
                            <a:pt x="231210" y="743240"/>
                            <a:pt x="407357" y="905762"/>
                            <a:pt x="624645" y="905762"/>
                          </a:cubicBezTo>
                          <a:cubicBezTo>
                            <a:pt x="841932" y="905762"/>
                            <a:pt x="1018079" y="743240"/>
                            <a:pt x="1018079" y="542759"/>
                          </a:cubicBezTo>
                          <a:cubicBezTo>
                            <a:pt x="1018079" y="342278"/>
                            <a:pt x="876711" y="240619"/>
                            <a:pt x="624645" y="179756"/>
                          </a:cubicBezTo>
                          <a:cubicBezTo>
                            <a:pt x="593137" y="172148"/>
                            <a:pt x="563358" y="168982"/>
                            <a:pt x="535369" y="169657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07" name="Rectangle 17">
                      <a:extLst>
                        <a:ext uri="{FF2B5EF4-FFF2-40B4-BE49-F238E27FC236}">
                          <a16:creationId xmlns:a16="http://schemas.microsoft.com/office/drawing/2014/main" id="{1DC42E8B-98FB-4C40-B273-53C25F0ED756}"/>
                        </a:ext>
                      </a:extLst>
                    </p:cNvPr>
                    <p:cNvSpPr/>
                    <p:nvPr/>
                  </p:nvSpPr>
                  <p:spPr>
                    <a:xfrm rot="18727295" flipH="1">
                      <a:off x="4913451" y="5118649"/>
                      <a:ext cx="1109964" cy="1606657"/>
                    </a:xfrm>
                    <a:custGeom>
                      <a:avLst/>
                      <a:gdLst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139700 w 139700"/>
                        <a:gd name="connsiteY2" fmla="*/ 205828 h 205828"/>
                        <a:gd name="connsiteX3" fmla="*/ 0 w 139700"/>
                        <a:gd name="connsiteY3" fmla="*/ 205828 h 205828"/>
                        <a:gd name="connsiteX4" fmla="*/ 0 w 139700"/>
                        <a:gd name="connsiteY4" fmla="*/ 0 h 205828"/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98425 w 139700"/>
                        <a:gd name="connsiteY2" fmla="*/ 123825 h 205828"/>
                        <a:gd name="connsiteX3" fmla="*/ 139700 w 139700"/>
                        <a:gd name="connsiteY3" fmla="*/ 205828 h 205828"/>
                        <a:gd name="connsiteX4" fmla="*/ 0 w 139700"/>
                        <a:gd name="connsiteY4" fmla="*/ 205828 h 205828"/>
                        <a:gd name="connsiteX5" fmla="*/ 0 w 139700"/>
                        <a:gd name="connsiteY5" fmla="*/ 0 h 205828"/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98425 w 139700"/>
                        <a:gd name="connsiteY2" fmla="*/ 123825 h 205828"/>
                        <a:gd name="connsiteX3" fmla="*/ 139700 w 139700"/>
                        <a:gd name="connsiteY3" fmla="*/ 205828 h 205828"/>
                        <a:gd name="connsiteX4" fmla="*/ 0 w 139700"/>
                        <a:gd name="connsiteY4" fmla="*/ 205828 h 205828"/>
                        <a:gd name="connsiteX5" fmla="*/ 0 w 139700"/>
                        <a:gd name="connsiteY5" fmla="*/ 0 h 205828"/>
                        <a:gd name="connsiteX0" fmla="*/ 0 w 179506"/>
                        <a:gd name="connsiteY0" fmla="*/ 0 h 205828"/>
                        <a:gd name="connsiteX1" fmla="*/ 139700 w 179506"/>
                        <a:gd name="connsiteY1" fmla="*/ 0 h 205828"/>
                        <a:gd name="connsiteX2" fmla="*/ 98425 w 179506"/>
                        <a:gd name="connsiteY2" fmla="*/ 123825 h 205828"/>
                        <a:gd name="connsiteX3" fmla="*/ 139700 w 179506"/>
                        <a:gd name="connsiteY3" fmla="*/ 205828 h 205828"/>
                        <a:gd name="connsiteX4" fmla="*/ 0 w 179506"/>
                        <a:gd name="connsiteY4" fmla="*/ 205828 h 205828"/>
                        <a:gd name="connsiteX5" fmla="*/ 0 w 179506"/>
                        <a:gd name="connsiteY5" fmla="*/ 0 h 205828"/>
                        <a:gd name="connsiteX0" fmla="*/ 0 w 171195"/>
                        <a:gd name="connsiteY0" fmla="*/ 0 h 205828"/>
                        <a:gd name="connsiteX1" fmla="*/ 139700 w 171195"/>
                        <a:gd name="connsiteY1" fmla="*/ 0 h 205828"/>
                        <a:gd name="connsiteX2" fmla="*/ 98425 w 171195"/>
                        <a:gd name="connsiteY2" fmla="*/ 123825 h 205828"/>
                        <a:gd name="connsiteX3" fmla="*/ 139700 w 171195"/>
                        <a:gd name="connsiteY3" fmla="*/ 205828 h 205828"/>
                        <a:gd name="connsiteX4" fmla="*/ 0 w 171195"/>
                        <a:gd name="connsiteY4" fmla="*/ 205828 h 205828"/>
                        <a:gd name="connsiteX5" fmla="*/ 0 w 171195"/>
                        <a:gd name="connsiteY5" fmla="*/ 0 h 205828"/>
                        <a:gd name="connsiteX0" fmla="*/ 0 w 181837"/>
                        <a:gd name="connsiteY0" fmla="*/ 0 h 205828"/>
                        <a:gd name="connsiteX1" fmla="*/ 139700 w 181837"/>
                        <a:gd name="connsiteY1" fmla="*/ 0 h 205828"/>
                        <a:gd name="connsiteX2" fmla="*/ 98425 w 181837"/>
                        <a:gd name="connsiteY2" fmla="*/ 123825 h 205828"/>
                        <a:gd name="connsiteX3" fmla="*/ 139700 w 181837"/>
                        <a:gd name="connsiteY3" fmla="*/ 205828 h 205828"/>
                        <a:gd name="connsiteX4" fmla="*/ 0 w 181837"/>
                        <a:gd name="connsiteY4" fmla="*/ 205828 h 205828"/>
                        <a:gd name="connsiteX5" fmla="*/ 0 w 181837"/>
                        <a:gd name="connsiteY5" fmla="*/ 0 h 205828"/>
                        <a:gd name="connsiteX0" fmla="*/ 0 w 181837"/>
                        <a:gd name="connsiteY0" fmla="*/ 0 h 205828"/>
                        <a:gd name="connsiteX1" fmla="*/ 139700 w 181837"/>
                        <a:gd name="connsiteY1" fmla="*/ 0 h 205828"/>
                        <a:gd name="connsiteX2" fmla="*/ 98425 w 181837"/>
                        <a:gd name="connsiteY2" fmla="*/ 123825 h 205828"/>
                        <a:gd name="connsiteX3" fmla="*/ 139700 w 181837"/>
                        <a:gd name="connsiteY3" fmla="*/ 205828 h 205828"/>
                        <a:gd name="connsiteX4" fmla="*/ 0 w 181837"/>
                        <a:gd name="connsiteY4" fmla="*/ 205828 h 205828"/>
                        <a:gd name="connsiteX5" fmla="*/ 0 w 181837"/>
                        <a:gd name="connsiteY5" fmla="*/ 0 h 205828"/>
                        <a:gd name="connsiteX0" fmla="*/ 0 w 171593"/>
                        <a:gd name="connsiteY0" fmla="*/ 0 h 205828"/>
                        <a:gd name="connsiteX1" fmla="*/ 139700 w 171593"/>
                        <a:gd name="connsiteY1" fmla="*/ 0 h 205828"/>
                        <a:gd name="connsiteX2" fmla="*/ 98425 w 171593"/>
                        <a:gd name="connsiteY2" fmla="*/ 123825 h 205828"/>
                        <a:gd name="connsiteX3" fmla="*/ 139700 w 171593"/>
                        <a:gd name="connsiteY3" fmla="*/ 205828 h 205828"/>
                        <a:gd name="connsiteX4" fmla="*/ 0 w 171593"/>
                        <a:gd name="connsiteY4" fmla="*/ 205828 h 205828"/>
                        <a:gd name="connsiteX5" fmla="*/ 0 w 171593"/>
                        <a:gd name="connsiteY5" fmla="*/ 0 h 205828"/>
                        <a:gd name="connsiteX0" fmla="*/ 6349 w 177942"/>
                        <a:gd name="connsiteY0" fmla="*/ 0 h 205828"/>
                        <a:gd name="connsiteX1" fmla="*/ 146049 w 177942"/>
                        <a:gd name="connsiteY1" fmla="*/ 0 h 205828"/>
                        <a:gd name="connsiteX2" fmla="*/ 104774 w 177942"/>
                        <a:gd name="connsiteY2" fmla="*/ 123825 h 205828"/>
                        <a:gd name="connsiteX3" fmla="*/ 146049 w 177942"/>
                        <a:gd name="connsiteY3" fmla="*/ 205828 h 205828"/>
                        <a:gd name="connsiteX4" fmla="*/ 6349 w 177942"/>
                        <a:gd name="connsiteY4" fmla="*/ 205828 h 205828"/>
                        <a:gd name="connsiteX5" fmla="*/ 6349 w 177942"/>
                        <a:gd name="connsiteY5" fmla="*/ 0 h 205828"/>
                        <a:gd name="connsiteX0" fmla="*/ 6349 w 177942"/>
                        <a:gd name="connsiteY0" fmla="*/ 19431 h 225259"/>
                        <a:gd name="connsiteX1" fmla="*/ 53799 w 177942"/>
                        <a:gd name="connsiteY1" fmla="*/ 0 h 225259"/>
                        <a:gd name="connsiteX2" fmla="*/ 104774 w 177942"/>
                        <a:gd name="connsiteY2" fmla="*/ 143256 h 225259"/>
                        <a:gd name="connsiteX3" fmla="*/ 146049 w 177942"/>
                        <a:gd name="connsiteY3" fmla="*/ 225259 h 225259"/>
                        <a:gd name="connsiteX4" fmla="*/ 6349 w 177942"/>
                        <a:gd name="connsiteY4" fmla="*/ 225259 h 225259"/>
                        <a:gd name="connsiteX5" fmla="*/ 6349 w 177942"/>
                        <a:gd name="connsiteY5" fmla="*/ 19431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70110 w 241703"/>
                        <a:gd name="connsiteY4" fmla="*/ 225259 h 225259"/>
                        <a:gd name="connsiteX5" fmla="*/ 0 w 241703"/>
                        <a:gd name="connsiteY5" fmla="*/ 7287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0 w 241703"/>
                        <a:gd name="connsiteY4" fmla="*/ 7287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0 w 241703"/>
                        <a:gd name="connsiteY4" fmla="*/ 7287 h 225259"/>
                        <a:gd name="connsiteX0" fmla="*/ 0 w 241703"/>
                        <a:gd name="connsiteY0" fmla="*/ 7287 h 225713"/>
                        <a:gd name="connsiteX1" fmla="*/ 117560 w 241703"/>
                        <a:gd name="connsiteY1" fmla="*/ 0 h 225713"/>
                        <a:gd name="connsiteX2" fmla="*/ 168535 w 241703"/>
                        <a:gd name="connsiteY2" fmla="*/ 143256 h 225713"/>
                        <a:gd name="connsiteX3" fmla="*/ 209810 w 241703"/>
                        <a:gd name="connsiteY3" fmla="*/ 225259 h 225713"/>
                        <a:gd name="connsiteX4" fmla="*/ 0 w 241703"/>
                        <a:gd name="connsiteY4" fmla="*/ 7287 h 225713"/>
                        <a:gd name="connsiteX0" fmla="*/ 0 w 241703"/>
                        <a:gd name="connsiteY0" fmla="*/ 17002 h 235428"/>
                        <a:gd name="connsiteX1" fmla="*/ 95420 w 241703"/>
                        <a:gd name="connsiteY1" fmla="*/ 0 h 235428"/>
                        <a:gd name="connsiteX2" fmla="*/ 168535 w 241703"/>
                        <a:gd name="connsiteY2" fmla="*/ 152971 h 235428"/>
                        <a:gd name="connsiteX3" fmla="*/ 209810 w 241703"/>
                        <a:gd name="connsiteY3" fmla="*/ 234974 h 235428"/>
                        <a:gd name="connsiteX4" fmla="*/ 0 w 241703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47095" h="235428">
                          <a:moveTo>
                            <a:pt x="0" y="17002"/>
                          </a:moveTo>
                          <a:cubicBezTo>
                            <a:pt x="46567" y="17002"/>
                            <a:pt x="48853" y="0"/>
                            <a:pt x="95420" y="0"/>
                          </a:cubicBezTo>
                          <a:cubicBezTo>
                            <a:pt x="224887" y="19468"/>
                            <a:pt x="191818" y="118358"/>
                            <a:pt x="168535" y="152971"/>
                          </a:cubicBezTo>
                          <a:cubicBezTo>
                            <a:pt x="287068" y="180305"/>
                            <a:pt x="245737" y="240707"/>
                            <a:pt x="209810" y="234974"/>
                          </a:cubicBezTo>
                          <a:cubicBezTo>
                            <a:pt x="88213" y="244898"/>
                            <a:pt x="69937" y="89659"/>
                            <a:pt x="0" y="1700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Freeform: Shape 107">
                      <a:extLst>
                        <a:ext uri="{FF2B5EF4-FFF2-40B4-BE49-F238E27FC236}">
                          <a16:creationId xmlns:a16="http://schemas.microsoft.com/office/drawing/2014/main" id="{737B2BB2-6221-4230-AAB5-990663C175A3}"/>
                        </a:ext>
                      </a:extLst>
                    </p:cNvPr>
                    <p:cNvSpPr/>
                    <p:nvPr/>
                  </p:nvSpPr>
                  <p:spPr>
                    <a:xfrm rot="19013387">
                      <a:off x="5334045" y="6092597"/>
                      <a:ext cx="684089" cy="658114"/>
                    </a:xfrm>
                    <a:custGeom>
                      <a:avLst/>
                      <a:gdLst>
                        <a:gd name="connsiteX0" fmla="*/ 544806 w 547593"/>
                        <a:gd name="connsiteY0" fmla="*/ 6163 h 658113"/>
                        <a:gd name="connsiteX1" fmla="*/ 547593 w 547593"/>
                        <a:gd name="connsiteY1" fmla="*/ 68313 h 658113"/>
                        <a:gd name="connsiteX2" fmla="*/ 280585 w 547593"/>
                        <a:gd name="connsiteY2" fmla="*/ 630761 h 658113"/>
                        <a:gd name="connsiteX3" fmla="*/ 96881 w 547593"/>
                        <a:gd name="connsiteY3" fmla="*/ 133054 h 658113"/>
                        <a:gd name="connsiteX4" fmla="*/ 137883 w 547593"/>
                        <a:gd name="connsiteY4" fmla="*/ 79265 h 658113"/>
                        <a:gd name="connsiteX5" fmla="*/ 228091 w 547593"/>
                        <a:gd name="connsiteY5" fmla="*/ 39537 h 658113"/>
                        <a:gd name="connsiteX6" fmla="*/ 469458 w 547593"/>
                        <a:gd name="connsiteY6" fmla="*/ 0 h 658113"/>
                        <a:gd name="connsiteX7" fmla="*/ 544806 w 547593"/>
                        <a:gd name="connsiteY7" fmla="*/ 6163 h 6581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47593" h="658113">
                          <a:moveTo>
                            <a:pt x="544806" y="6163"/>
                          </a:moveTo>
                          <a:lnTo>
                            <a:pt x="547593" y="68313"/>
                          </a:lnTo>
                          <a:cubicBezTo>
                            <a:pt x="534170" y="358011"/>
                            <a:pt x="348275" y="607061"/>
                            <a:pt x="280585" y="630761"/>
                          </a:cubicBezTo>
                          <a:cubicBezTo>
                            <a:pt x="168731" y="739045"/>
                            <a:pt x="-162511" y="516151"/>
                            <a:pt x="96881" y="133054"/>
                          </a:cubicBezTo>
                          <a:lnTo>
                            <a:pt x="137883" y="79265"/>
                          </a:lnTo>
                          <a:lnTo>
                            <a:pt x="228091" y="39537"/>
                          </a:lnTo>
                          <a:cubicBezTo>
                            <a:pt x="302278" y="14078"/>
                            <a:pt x="383841" y="0"/>
                            <a:pt x="469458" y="0"/>
                          </a:cubicBezTo>
                          <a:lnTo>
                            <a:pt x="544806" y="6163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Rectangle 17">
                      <a:extLst>
                        <a:ext uri="{FF2B5EF4-FFF2-40B4-BE49-F238E27FC236}">
                          <a16:creationId xmlns:a16="http://schemas.microsoft.com/office/drawing/2014/main" id="{498C8337-E53B-4889-8AD1-1C3001A2EC35}"/>
                        </a:ext>
                      </a:extLst>
                    </p:cNvPr>
                    <p:cNvSpPr/>
                    <p:nvPr/>
                  </p:nvSpPr>
                  <p:spPr>
                    <a:xfrm rot="20841340" flipH="1">
                      <a:off x="2414781" y="5242860"/>
                      <a:ext cx="1109961" cy="1606662"/>
                    </a:xfrm>
                    <a:custGeom>
                      <a:avLst/>
                      <a:gdLst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139700 w 139700"/>
                        <a:gd name="connsiteY2" fmla="*/ 205828 h 205828"/>
                        <a:gd name="connsiteX3" fmla="*/ 0 w 139700"/>
                        <a:gd name="connsiteY3" fmla="*/ 205828 h 205828"/>
                        <a:gd name="connsiteX4" fmla="*/ 0 w 139700"/>
                        <a:gd name="connsiteY4" fmla="*/ 0 h 205828"/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98425 w 139700"/>
                        <a:gd name="connsiteY2" fmla="*/ 123825 h 205828"/>
                        <a:gd name="connsiteX3" fmla="*/ 139700 w 139700"/>
                        <a:gd name="connsiteY3" fmla="*/ 205828 h 205828"/>
                        <a:gd name="connsiteX4" fmla="*/ 0 w 139700"/>
                        <a:gd name="connsiteY4" fmla="*/ 205828 h 205828"/>
                        <a:gd name="connsiteX5" fmla="*/ 0 w 139700"/>
                        <a:gd name="connsiteY5" fmla="*/ 0 h 205828"/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98425 w 139700"/>
                        <a:gd name="connsiteY2" fmla="*/ 123825 h 205828"/>
                        <a:gd name="connsiteX3" fmla="*/ 139700 w 139700"/>
                        <a:gd name="connsiteY3" fmla="*/ 205828 h 205828"/>
                        <a:gd name="connsiteX4" fmla="*/ 0 w 139700"/>
                        <a:gd name="connsiteY4" fmla="*/ 205828 h 205828"/>
                        <a:gd name="connsiteX5" fmla="*/ 0 w 139700"/>
                        <a:gd name="connsiteY5" fmla="*/ 0 h 205828"/>
                        <a:gd name="connsiteX0" fmla="*/ 0 w 179506"/>
                        <a:gd name="connsiteY0" fmla="*/ 0 h 205828"/>
                        <a:gd name="connsiteX1" fmla="*/ 139700 w 179506"/>
                        <a:gd name="connsiteY1" fmla="*/ 0 h 205828"/>
                        <a:gd name="connsiteX2" fmla="*/ 98425 w 179506"/>
                        <a:gd name="connsiteY2" fmla="*/ 123825 h 205828"/>
                        <a:gd name="connsiteX3" fmla="*/ 139700 w 179506"/>
                        <a:gd name="connsiteY3" fmla="*/ 205828 h 205828"/>
                        <a:gd name="connsiteX4" fmla="*/ 0 w 179506"/>
                        <a:gd name="connsiteY4" fmla="*/ 205828 h 205828"/>
                        <a:gd name="connsiteX5" fmla="*/ 0 w 179506"/>
                        <a:gd name="connsiteY5" fmla="*/ 0 h 205828"/>
                        <a:gd name="connsiteX0" fmla="*/ 0 w 171195"/>
                        <a:gd name="connsiteY0" fmla="*/ 0 h 205828"/>
                        <a:gd name="connsiteX1" fmla="*/ 139700 w 171195"/>
                        <a:gd name="connsiteY1" fmla="*/ 0 h 205828"/>
                        <a:gd name="connsiteX2" fmla="*/ 98425 w 171195"/>
                        <a:gd name="connsiteY2" fmla="*/ 123825 h 205828"/>
                        <a:gd name="connsiteX3" fmla="*/ 139700 w 171195"/>
                        <a:gd name="connsiteY3" fmla="*/ 205828 h 205828"/>
                        <a:gd name="connsiteX4" fmla="*/ 0 w 171195"/>
                        <a:gd name="connsiteY4" fmla="*/ 205828 h 205828"/>
                        <a:gd name="connsiteX5" fmla="*/ 0 w 171195"/>
                        <a:gd name="connsiteY5" fmla="*/ 0 h 205828"/>
                        <a:gd name="connsiteX0" fmla="*/ 0 w 181837"/>
                        <a:gd name="connsiteY0" fmla="*/ 0 h 205828"/>
                        <a:gd name="connsiteX1" fmla="*/ 139700 w 181837"/>
                        <a:gd name="connsiteY1" fmla="*/ 0 h 205828"/>
                        <a:gd name="connsiteX2" fmla="*/ 98425 w 181837"/>
                        <a:gd name="connsiteY2" fmla="*/ 123825 h 205828"/>
                        <a:gd name="connsiteX3" fmla="*/ 139700 w 181837"/>
                        <a:gd name="connsiteY3" fmla="*/ 205828 h 205828"/>
                        <a:gd name="connsiteX4" fmla="*/ 0 w 181837"/>
                        <a:gd name="connsiteY4" fmla="*/ 205828 h 205828"/>
                        <a:gd name="connsiteX5" fmla="*/ 0 w 181837"/>
                        <a:gd name="connsiteY5" fmla="*/ 0 h 205828"/>
                        <a:gd name="connsiteX0" fmla="*/ 0 w 181837"/>
                        <a:gd name="connsiteY0" fmla="*/ 0 h 205828"/>
                        <a:gd name="connsiteX1" fmla="*/ 139700 w 181837"/>
                        <a:gd name="connsiteY1" fmla="*/ 0 h 205828"/>
                        <a:gd name="connsiteX2" fmla="*/ 98425 w 181837"/>
                        <a:gd name="connsiteY2" fmla="*/ 123825 h 205828"/>
                        <a:gd name="connsiteX3" fmla="*/ 139700 w 181837"/>
                        <a:gd name="connsiteY3" fmla="*/ 205828 h 205828"/>
                        <a:gd name="connsiteX4" fmla="*/ 0 w 181837"/>
                        <a:gd name="connsiteY4" fmla="*/ 205828 h 205828"/>
                        <a:gd name="connsiteX5" fmla="*/ 0 w 181837"/>
                        <a:gd name="connsiteY5" fmla="*/ 0 h 205828"/>
                        <a:gd name="connsiteX0" fmla="*/ 0 w 171593"/>
                        <a:gd name="connsiteY0" fmla="*/ 0 h 205828"/>
                        <a:gd name="connsiteX1" fmla="*/ 139700 w 171593"/>
                        <a:gd name="connsiteY1" fmla="*/ 0 h 205828"/>
                        <a:gd name="connsiteX2" fmla="*/ 98425 w 171593"/>
                        <a:gd name="connsiteY2" fmla="*/ 123825 h 205828"/>
                        <a:gd name="connsiteX3" fmla="*/ 139700 w 171593"/>
                        <a:gd name="connsiteY3" fmla="*/ 205828 h 205828"/>
                        <a:gd name="connsiteX4" fmla="*/ 0 w 171593"/>
                        <a:gd name="connsiteY4" fmla="*/ 205828 h 205828"/>
                        <a:gd name="connsiteX5" fmla="*/ 0 w 171593"/>
                        <a:gd name="connsiteY5" fmla="*/ 0 h 205828"/>
                        <a:gd name="connsiteX0" fmla="*/ 6349 w 177942"/>
                        <a:gd name="connsiteY0" fmla="*/ 0 h 205828"/>
                        <a:gd name="connsiteX1" fmla="*/ 146049 w 177942"/>
                        <a:gd name="connsiteY1" fmla="*/ 0 h 205828"/>
                        <a:gd name="connsiteX2" fmla="*/ 104774 w 177942"/>
                        <a:gd name="connsiteY2" fmla="*/ 123825 h 205828"/>
                        <a:gd name="connsiteX3" fmla="*/ 146049 w 177942"/>
                        <a:gd name="connsiteY3" fmla="*/ 205828 h 205828"/>
                        <a:gd name="connsiteX4" fmla="*/ 6349 w 177942"/>
                        <a:gd name="connsiteY4" fmla="*/ 205828 h 205828"/>
                        <a:gd name="connsiteX5" fmla="*/ 6349 w 177942"/>
                        <a:gd name="connsiteY5" fmla="*/ 0 h 205828"/>
                        <a:gd name="connsiteX0" fmla="*/ 6349 w 177942"/>
                        <a:gd name="connsiteY0" fmla="*/ 19431 h 225259"/>
                        <a:gd name="connsiteX1" fmla="*/ 53799 w 177942"/>
                        <a:gd name="connsiteY1" fmla="*/ 0 h 225259"/>
                        <a:gd name="connsiteX2" fmla="*/ 104774 w 177942"/>
                        <a:gd name="connsiteY2" fmla="*/ 143256 h 225259"/>
                        <a:gd name="connsiteX3" fmla="*/ 146049 w 177942"/>
                        <a:gd name="connsiteY3" fmla="*/ 225259 h 225259"/>
                        <a:gd name="connsiteX4" fmla="*/ 6349 w 177942"/>
                        <a:gd name="connsiteY4" fmla="*/ 225259 h 225259"/>
                        <a:gd name="connsiteX5" fmla="*/ 6349 w 177942"/>
                        <a:gd name="connsiteY5" fmla="*/ 19431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70110 w 241703"/>
                        <a:gd name="connsiteY4" fmla="*/ 225259 h 225259"/>
                        <a:gd name="connsiteX5" fmla="*/ 0 w 241703"/>
                        <a:gd name="connsiteY5" fmla="*/ 7287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0 w 241703"/>
                        <a:gd name="connsiteY4" fmla="*/ 7287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0 w 241703"/>
                        <a:gd name="connsiteY4" fmla="*/ 7287 h 225259"/>
                        <a:gd name="connsiteX0" fmla="*/ 0 w 241703"/>
                        <a:gd name="connsiteY0" fmla="*/ 7287 h 225713"/>
                        <a:gd name="connsiteX1" fmla="*/ 117560 w 241703"/>
                        <a:gd name="connsiteY1" fmla="*/ 0 h 225713"/>
                        <a:gd name="connsiteX2" fmla="*/ 168535 w 241703"/>
                        <a:gd name="connsiteY2" fmla="*/ 143256 h 225713"/>
                        <a:gd name="connsiteX3" fmla="*/ 209810 w 241703"/>
                        <a:gd name="connsiteY3" fmla="*/ 225259 h 225713"/>
                        <a:gd name="connsiteX4" fmla="*/ 0 w 241703"/>
                        <a:gd name="connsiteY4" fmla="*/ 7287 h 225713"/>
                        <a:gd name="connsiteX0" fmla="*/ 0 w 241703"/>
                        <a:gd name="connsiteY0" fmla="*/ 17002 h 235428"/>
                        <a:gd name="connsiteX1" fmla="*/ 95420 w 241703"/>
                        <a:gd name="connsiteY1" fmla="*/ 0 h 235428"/>
                        <a:gd name="connsiteX2" fmla="*/ 168535 w 241703"/>
                        <a:gd name="connsiteY2" fmla="*/ 152971 h 235428"/>
                        <a:gd name="connsiteX3" fmla="*/ 209810 w 241703"/>
                        <a:gd name="connsiteY3" fmla="*/ 234974 h 235428"/>
                        <a:gd name="connsiteX4" fmla="*/ 0 w 241703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47095" h="235428">
                          <a:moveTo>
                            <a:pt x="0" y="17002"/>
                          </a:moveTo>
                          <a:cubicBezTo>
                            <a:pt x="46567" y="17002"/>
                            <a:pt x="48853" y="0"/>
                            <a:pt x="95420" y="0"/>
                          </a:cubicBezTo>
                          <a:cubicBezTo>
                            <a:pt x="224887" y="19468"/>
                            <a:pt x="191818" y="118358"/>
                            <a:pt x="168535" y="152971"/>
                          </a:cubicBezTo>
                          <a:cubicBezTo>
                            <a:pt x="287068" y="180305"/>
                            <a:pt x="245737" y="240707"/>
                            <a:pt x="209810" y="234974"/>
                          </a:cubicBezTo>
                          <a:cubicBezTo>
                            <a:pt x="88213" y="244898"/>
                            <a:pt x="69937" y="89659"/>
                            <a:pt x="0" y="1700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Freeform: Shape 109">
                      <a:extLst>
                        <a:ext uri="{FF2B5EF4-FFF2-40B4-BE49-F238E27FC236}">
                          <a16:creationId xmlns:a16="http://schemas.microsoft.com/office/drawing/2014/main" id="{72CA1A7D-F9FC-4FD5-B156-1D7E34FCB9F0}"/>
                        </a:ext>
                      </a:extLst>
                    </p:cNvPr>
                    <p:cNvSpPr/>
                    <p:nvPr/>
                  </p:nvSpPr>
                  <p:spPr>
                    <a:xfrm rot="757088">
                      <a:off x="2576561" y="6292600"/>
                      <a:ext cx="585204" cy="658114"/>
                    </a:xfrm>
                    <a:custGeom>
                      <a:avLst/>
                      <a:gdLst>
                        <a:gd name="connsiteX0" fmla="*/ 544806 w 547593"/>
                        <a:gd name="connsiteY0" fmla="*/ 6163 h 658113"/>
                        <a:gd name="connsiteX1" fmla="*/ 547593 w 547593"/>
                        <a:gd name="connsiteY1" fmla="*/ 68313 h 658113"/>
                        <a:gd name="connsiteX2" fmla="*/ 280585 w 547593"/>
                        <a:gd name="connsiteY2" fmla="*/ 630761 h 658113"/>
                        <a:gd name="connsiteX3" fmla="*/ 96881 w 547593"/>
                        <a:gd name="connsiteY3" fmla="*/ 133054 h 658113"/>
                        <a:gd name="connsiteX4" fmla="*/ 137883 w 547593"/>
                        <a:gd name="connsiteY4" fmla="*/ 79265 h 658113"/>
                        <a:gd name="connsiteX5" fmla="*/ 228091 w 547593"/>
                        <a:gd name="connsiteY5" fmla="*/ 39537 h 658113"/>
                        <a:gd name="connsiteX6" fmla="*/ 469458 w 547593"/>
                        <a:gd name="connsiteY6" fmla="*/ 0 h 658113"/>
                        <a:gd name="connsiteX7" fmla="*/ 544806 w 547593"/>
                        <a:gd name="connsiteY7" fmla="*/ 6163 h 6581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47593" h="658113">
                          <a:moveTo>
                            <a:pt x="544806" y="6163"/>
                          </a:moveTo>
                          <a:lnTo>
                            <a:pt x="547593" y="68313"/>
                          </a:lnTo>
                          <a:cubicBezTo>
                            <a:pt x="534170" y="358011"/>
                            <a:pt x="348275" y="607061"/>
                            <a:pt x="280585" y="630761"/>
                          </a:cubicBezTo>
                          <a:cubicBezTo>
                            <a:pt x="168731" y="739045"/>
                            <a:pt x="-162511" y="516151"/>
                            <a:pt x="96881" y="133054"/>
                          </a:cubicBezTo>
                          <a:lnTo>
                            <a:pt x="137883" y="79265"/>
                          </a:lnTo>
                          <a:lnTo>
                            <a:pt x="228091" y="39537"/>
                          </a:lnTo>
                          <a:cubicBezTo>
                            <a:pt x="302278" y="14078"/>
                            <a:pt x="383841" y="0"/>
                            <a:pt x="469458" y="0"/>
                          </a:cubicBezTo>
                          <a:lnTo>
                            <a:pt x="544806" y="6163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1" name="Rectangle 19">
                      <a:extLst>
                        <a:ext uri="{FF2B5EF4-FFF2-40B4-BE49-F238E27FC236}">
                          <a16:creationId xmlns:a16="http://schemas.microsoft.com/office/drawing/2014/main" id="{F0279D02-863F-4DC2-A439-172907A1CDA7}"/>
                        </a:ext>
                      </a:extLst>
                    </p:cNvPr>
                    <p:cNvSpPr/>
                    <p:nvPr/>
                  </p:nvSpPr>
                  <p:spPr>
                    <a:xfrm rot="4293422" flipH="1">
                      <a:off x="5799208" y="3566204"/>
                      <a:ext cx="1399903" cy="2707828"/>
                    </a:xfrm>
                    <a:custGeom>
                      <a:avLst/>
                      <a:gdLst>
                        <a:gd name="connsiteX0" fmla="*/ 0 w 288784"/>
                        <a:gd name="connsiteY0" fmla="*/ 0 h 587722"/>
                        <a:gd name="connsiteX1" fmla="*/ 288784 w 288784"/>
                        <a:gd name="connsiteY1" fmla="*/ 0 h 587722"/>
                        <a:gd name="connsiteX2" fmla="*/ 288784 w 288784"/>
                        <a:gd name="connsiteY2" fmla="*/ 587722 h 587722"/>
                        <a:gd name="connsiteX3" fmla="*/ 0 w 288784"/>
                        <a:gd name="connsiteY3" fmla="*/ 587722 h 587722"/>
                        <a:gd name="connsiteX4" fmla="*/ 0 w 288784"/>
                        <a:gd name="connsiteY4" fmla="*/ 0 h 587722"/>
                        <a:gd name="connsiteX0" fmla="*/ 0 w 288784"/>
                        <a:gd name="connsiteY0" fmla="*/ 0 h 587722"/>
                        <a:gd name="connsiteX1" fmla="*/ 288784 w 288784"/>
                        <a:gd name="connsiteY1" fmla="*/ 0 h 587722"/>
                        <a:gd name="connsiteX2" fmla="*/ 288784 w 288784"/>
                        <a:gd name="connsiteY2" fmla="*/ 587722 h 587722"/>
                        <a:gd name="connsiteX3" fmla="*/ 44450 w 288784"/>
                        <a:gd name="connsiteY3" fmla="*/ 463897 h 587722"/>
                        <a:gd name="connsiteX4" fmla="*/ 0 w 288784"/>
                        <a:gd name="connsiteY4" fmla="*/ 0 h 587722"/>
                        <a:gd name="connsiteX0" fmla="*/ 0 w 288784"/>
                        <a:gd name="connsiteY0" fmla="*/ 0 h 588918"/>
                        <a:gd name="connsiteX1" fmla="*/ 288784 w 288784"/>
                        <a:gd name="connsiteY1" fmla="*/ 0 h 588918"/>
                        <a:gd name="connsiteX2" fmla="*/ 288784 w 288784"/>
                        <a:gd name="connsiteY2" fmla="*/ 587722 h 588918"/>
                        <a:gd name="connsiteX3" fmla="*/ 44450 w 288784"/>
                        <a:gd name="connsiteY3" fmla="*/ 463897 h 588918"/>
                        <a:gd name="connsiteX4" fmla="*/ 0 w 288784"/>
                        <a:gd name="connsiteY4" fmla="*/ 0 h 588918"/>
                        <a:gd name="connsiteX0" fmla="*/ 0 w 288784"/>
                        <a:gd name="connsiteY0" fmla="*/ 0 h 611638"/>
                        <a:gd name="connsiteX1" fmla="*/ 288784 w 288784"/>
                        <a:gd name="connsiteY1" fmla="*/ 0 h 611638"/>
                        <a:gd name="connsiteX2" fmla="*/ 288784 w 288784"/>
                        <a:gd name="connsiteY2" fmla="*/ 587722 h 611638"/>
                        <a:gd name="connsiteX3" fmla="*/ 44450 w 288784"/>
                        <a:gd name="connsiteY3" fmla="*/ 463897 h 611638"/>
                        <a:gd name="connsiteX4" fmla="*/ 0 w 288784"/>
                        <a:gd name="connsiteY4" fmla="*/ 0 h 611638"/>
                        <a:gd name="connsiteX0" fmla="*/ 0 w 288784"/>
                        <a:gd name="connsiteY0" fmla="*/ 0 h 598672"/>
                        <a:gd name="connsiteX1" fmla="*/ 288784 w 288784"/>
                        <a:gd name="connsiteY1" fmla="*/ 0 h 598672"/>
                        <a:gd name="connsiteX2" fmla="*/ 288784 w 288784"/>
                        <a:gd name="connsiteY2" fmla="*/ 587722 h 598672"/>
                        <a:gd name="connsiteX3" fmla="*/ 44450 w 288784"/>
                        <a:gd name="connsiteY3" fmla="*/ 463897 h 598672"/>
                        <a:gd name="connsiteX4" fmla="*/ 0 w 288784"/>
                        <a:gd name="connsiteY4" fmla="*/ 0 h 598672"/>
                        <a:gd name="connsiteX0" fmla="*/ 0 w 288784"/>
                        <a:gd name="connsiteY0" fmla="*/ 0 h 598672"/>
                        <a:gd name="connsiteX1" fmla="*/ 288784 w 288784"/>
                        <a:gd name="connsiteY1" fmla="*/ 0 h 598672"/>
                        <a:gd name="connsiteX2" fmla="*/ 288784 w 288784"/>
                        <a:gd name="connsiteY2" fmla="*/ 587722 h 598672"/>
                        <a:gd name="connsiteX3" fmla="*/ 44450 w 288784"/>
                        <a:gd name="connsiteY3" fmla="*/ 463897 h 598672"/>
                        <a:gd name="connsiteX4" fmla="*/ 95250 w 288784"/>
                        <a:gd name="connsiteY4" fmla="*/ 88900 h 598672"/>
                        <a:gd name="connsiteX5" fmla="*/ 0 w 288784"/>
                        <a:gd name="connsiteY5" fmla="*/ 0 h 598672"/>
                        <a:gd name="connsiteX0" fmla="*/ 0 w 288784"/>
                        <a:gd name="connsiteY0" fmla="*/ 0 h 598672"/>
                        <a:gd name="connsiteX1" fmla="*/ 288784 w 288784"/>
                        <a:gd name="connsiteY1" fmla="*/ 0 h 598672"/>
                        <a:gd name="connsiteX2" fmla="*/ 288784 w 288784"/>
                        <a:gd name="connsiteY2" fmla="*/ 587722 h 598672"/>
                        <a:gd name="connsiteX3" fmla="*/ 44450 w 288784"/>
                        <a:gd name="connsiteY3" fmla="*/ 463897 h 598672"/>
                        <a:gd name="connsiteX4" fmla="*/ 95250 w 288784"/>
                        <a:gd name="connsiteY4" fmla="*/ 88900 h 598672"/>
                        <a:gd name="connsiteX5" fmla="*/ 0 w 288784"/>
                        <a:gd name="connsiteY5" fmla="*/ 0 h 598672"/>
                        <a:gd name="connsiteX0" fmla="*/ 0 w 288784"/>
                        <a:gd name="connsiteY0" fmla="*/ 0 h 598672"/>
                        <a:gd name="connsiteX1" fmla="*/ 288784 w 288784"/>
                        <a:gd name="connsiteY1" fmla="*/ 0 h 598672"/>
                        <a:gd name="connsiteX2" fmla="*/ 288784 w 288784"/>
                        <a:gd name="connsiteY2" fmla="*/ 587722 h 598672"/>
                        <a:gd name="connsiteX3" fmla="*/ 44450 w 288784"/>
                        <a:gd name="connsiteY3" fmla="*/ 463897 h 598672"/>
                        <a:gd name="connsiteX4" fmla="*/ 95250 w 288784"/>
                        <a:gd name="connsiteY4" fmla="*/ 88900 h 598672"/>
                        <a:gd name="connsiteX5" fmla="*/ 0 w 288784"/>
                        <a:gd name="connsiteY5" fmla="*/ 0 h 598672"/>
                        <a:gd name="connsiteX0" fmla="*/ 0 w 288784"/>
                        <a:gd name="connsiteY0" fmla="*/ 0 h 598672"/>
                        <a:gd name="connsiteX1" fmla="*/ 288784 w 288784"/>
                        <a:gd name="connsiteY1" fmla="*/ 0 h 598672"/>
                        <a:gd name="connsiteX2" fmla="*/ 288784 w 288784"/>
                        <a:gd name="connsiteY2" fmla="*/ 587722 h 598672"/>
                        <a:gd name="connsiteX3" fmla="*/ 44450 w 288784"/>
                        <a:gd name="connsiteY3" fmla="*/ 463897 h 598672"/>
                        <a:gd name="connsiteX4" fmla="*/ 95250 w 288784"/>
                        <a:gd name="connsiteY4" fmla="*/ 88900 h 598672"/>
                        <a:gd name="connsiteX5" fmla="*/ 0 w 288784"/>
                        <a:gd name="connsiteY5" fmla="*/ 0 h 598672"/>
                        <a:gd name="connsiteX0" fmla="*/ 0 w 298309"/>
                        <a:gd name="connsiteY0" fmla="*/ 0 h 608197"/>
                        <a:gd name="connsiteX1" fmla="*/ 298309 w 298309"/>
                        <a:gd name="connsiteY1" fmla="*/ 9525 h 608197"/>
                        <a:gd name="connsiteX2" fmla="*/ 298309 w 298309"/>
                        <a:gd name="connsiteY2" fmla="*/ 597247 h 608197"/>
                        <a:gd name="connsiteX3" fmla="*/ 53975 w 298309"/>
                        <a:gd name="connsiteY3" fmla="*/ 473422 h 608197"/>
                        <a:gd name="connsiteX4" fmla="*/ 104775 w 298309"/>
                        <a:gd name="connsiteY4" fmla="*/ 98425 h 608197"/>
                        <a:gd name="connsiteX5" fmla="*/ 0 w 298309"/>
                        <a:gd name="connsiteY5" fmla="*/ 0 h 608197"/>
                        <a:gd name="connsiteX0" fmla="*/ 86841 w 385150"/>
                        <a:gd name="connsiteY0" fmla="*/ 0 h 608197"/>
                        <a:gd name="connsiteX1" fmla="*/ 385150 w 385150"/>
                        <a:gd name="connsiteY1" fmla="*/ 9525 h 608197"/>
                        <a:gd name="connsiteX2" fmla="*/ 385150 w 385150"/>
                        <a:gd name="connsiteY2" fmla="*/ 597247 h 608197"/>
                        <a:gd name="connsiteX3" fmla="*/ 140816 w 385150"/>
                        <a:gd name="connsiteY3" fmla="*/ 473422 h 608197"/>
                        <a:gd name="connsiteX4" fmla="*/ 191616 w 385150"/>
                        <a:gd name="connsiteY4" fmla="*/ 98425 h 608197"/>
                        <a:gd name="connsiteX5" fmla="*/ 86841 w 385150"/>
                        <a:gd name="connsiteY5" fmla="*/ 0 h 608197"/>
                        <a:gd name="connsiteX0" fmla="*/ 14553 w 312862"/>
                        <a:gd name="connsiteY0" fmla="*/ 0 h 608197"/>
                        <a:gd name="connsiteX1" fmla="*/ 312862 w 312862"/>
                        <a:gd name="connsiteY1" fmla="*/ 9525 h 608197"/>
                        <a:gd name="connsiteX2" fmla="*/ 312862 w 312862"/>
                        <a:gd name="connsiteY2" fmla="*/ 597247 h 608197"/>
                        <a:gd name="connsiteX3" fmla="*/ 68528 w 312862"/>
                        <a:gd name="connsiteY3" fmla="*/ 473422 h 608197"/>
                        <a:gd name="connsiteX4" fmla="*/ 119328 w 312862"/>
                        <a:gd name="connsiteY4" fmla="*/ 98425 h 608197"/>
                        <a:gd name="connsiteX5" fmla="*/ 59004 w 312862"/>
                        <a:gd name="connsiteY5" fmla="*/ 60326 h 608197"/>
                        <a:gd name="connsiteX6" fmla="*/ 14553 w 312862"/>
                        <a:gd name="connsiteY6" fmla="*/ 0 h 608197"/>
                        <a:gd name="connsiteX0" fmla="*/ 34996 w 333305"/>
                        <a:gd name="connsiteY0" fmla="*/ 0 h 608197"/>
                        <a:gd name="connsiteX1" fmla="*/ 333305 w 333305"/>
                        <a:gd name="connsiteY1" fmla="*/ 9525 h 608197"/>
                        <a:gd name="connsiteX2" fmla="*/ 333305 w 333305"/>
                        <a:gd name="connsiteY2" fmla="*/ 597247 h 608197"/>
                        <a:gd name="connsiteX3" fmla="*/ 88971 w 333305"/>
                        <a:gd name="connsiteY3" fmla="*/ 473422 h 608197"/>
                        <a:gd name="connsiteX4" fmla="*/ 139771 w 333305"/>
                        <a:gd name="connsiteY4" fmla="*/ 98425 h 608197"/>
                        <a:gd name="connsiteX5" fmla="*/ 79447 w 333305"/>
                        <a:gd name="connsiteY5" fmla="*/ 60326 h 608197"/>
                        <a:gd name="connsiteX6" fmla="*/ 34996 w 333305"/>
                        <a:gd name="connsiteY6" fmla="*/ 0 h 608197"/>
                        <a:gd name="connsiteX0" fmla="*/ 80411 w 378720"/>
                        <a:gd name="connsiteY0" fmla="*/ 0 h 608197"/>
                        <a:gd name="connsiteX1" fmla="*/ 378720 w 378720"/>
                        <a:gd name="connsiteY1" fmla="*/ 9525 h 608197"/>
                        <a:gd name="connsiteX2" fmla="*/ 378720 w 378720"/>
                        <a:gd name="connsiteY2" fmla="*/ 597247 h 608197"/>
                        <a:gd name="connsiteX3" fmla="*/ 134386 w 378720"/>
                        <a:gd name="connsiteY3" fmla="*/ 473422 h 608197"/>
                        <a:gd name="connsiteX4" fmla="*/ 185186 w 378720"/>
                        <a:gd name="connsiteY4" fmla="*/ 98425 h 608197"/>
                        <a:gd name="connsiteX5" fmla="*/ 124862 w 378720"/>
                        <a:gd name="connsiteY5" fmla="*/ 60326 h 608197"/>
                        <a:gd name="connsiteX6" fmla="*/ 1038 w 378720"/>
                        <a:gd name="connsiteY6" fmla="*/ 136526 h 608197"/>
                        <a:gd name="connsiteX7" fmla="*/ 80411 w 378720"/>
                        <a:gd name="connsiteY7" fmla="*/ 0 h 608197"/>
                        <a:gd name="connsiteX0" fmla="*/ 50900 w 349209"/>
                        <a:gd name="connsiteY0" fmla="*/ 0 h 608197"/>
                        <a:gd name="connsiteX1" fmla="*/ 349209 w 349209"/>
                        <a:gd name="connsiteY1" fmla="*/ 9525 h 608197"/>
                        <a:gd name="connsiteX2" fmla="*/ 349209 w 349209"/>
                        <a:gd name="connsiteY2" fmla="*/ 597247 h 608197"/>
                        <a:gd name="connsiteX3" fmla="*/ 104875 w 349209"/>
                        <a:gd name="connsiteY3" fmla="*/ 473422 h 608197"/>
                        <a:gd name="connsiteX4" fmla="*/ 155675 w 349209"/>
                        <a:gd name="connsiteY4" fmla="*/ 98425 h 608197"/>
                        <a:gd name="connsiteX5" fmla="*/ 95351 w 349209"/>
                        <a:gd name="connsiteY5" fmla="*/ 60326 h 608197"/>
                        <a:gd name="connsiteX6" fmla="*/ 3277 w 349209"/>
                        <a:gd name="connsiteY6" fmla="*/ 146051 h 608197"/>
                        <a:gd name="connsiteX7" fmla="*/ 50900 w 349209"/>
                        <a:gd name="connsiteY7" fmla="*/ 0 h 608197"/>
                        <a:gd name="connsiteX0" fmla="*/ 92866 w 391175"/>
                        <a:gd name="connsiteY0" fmla="*/ 0 h 608197"/>
                        <a:gd name="connsiteX1" fmla="*/ 391175 w 391175"/>
                        <a:gd name="connsiteY1" fmla="*/ 9525 h 608197"/>
                        <a:gd name="connsiteX2" fmla="*/ 391175 w 391175"/>
                        <a:gd name="connsiteY2" fmla="*/ 597247 h 608197"/>
                        <a:gd name="connsiteX3" fmla="*/ 146841 w 391175"/>
                        <a:gd name="connsiteY3" fmla="*/ 473422 h 608197"/>
                        <a:gd name="connsiteX4" fmla="*/ 197641 w 391175"/>
                        <a:gd name="connsiteY4" fmla="*/ 98425 h 608197"/>
                        <a:gd name="connsiteX5" fmla="*/ 137317 w 391175"/>
                        <a:gd name="connsiteY5" fmla="*/ 60326 h 608197"/>
                        <a:gd name="connsiteX6" fmla="*/ 793 w 391175"/>
                        <a:gd name="connsiteY6" fmla="*/ 123826 h 608197"/>
                        <a:gd name="connsiteX7" fmla="*/ 92866 w 391175"/>
                        <a:gd name="connsiteY7" fmla="*/ 0 h 608197"/>
                        <a:gd name="connsiteX0" fmla="*/ 71189 w 369498"/>
                        <a:gd name="connsiteY0" fmla="*/ 0 h 608197"/>
                        <a:gd name="connsiteX1" fmla="*/ 369498 w 369498"/>
                        <a:gd name="connsiteY1" fmla="*/ 9525 h 608197"/>
                        <a:gd name="connsiteX2" fmla="*/ 369498 w 369498"/>
                        <a:gd name="connsiteY2" fmla="*/ 597247 h 608197"/>
                        <a:gd name="connsiteX3" fmla="*/ 125164 w 369498"/>
                        <a:gd name="connsiteY3" fmla="*/ 473422 h 608197"/>
                        <a:gd name="connsiteX4" fmla="*/ 175964 w 369498"/>
                        <a:gd name="connsiteY4" fmla="*/ 98425 h 608197"/>
                        <a:gd name="connsiteX5" fmla="*/ 115640 w 369498"/>
                        <a:gd name="connsiteY5" fmla="*/ 60326 h 608197"/>
                        <a:gd name="connsiteX6" fmla="*/ 1341 w 369498"/>
                        <a:gd name="connsiteY6" fmla="*/ 133351 h 608197"/>
                        <a:gd name="connsiteX7" fmla="*/ 71189 w 369498"/>
                        <a:gd name="connsiteY7" fmla="*/ 0 h 608197"/>
                        <a:gd name="connsiteX0" fmla="*/ 71189 w 369498"/>
                        <a:gd name="connsiteY0" fmla="*/ 0 h 608197"/>
                        <a:gd name="connsiteX1" fmla="*/ 252023 w 369498"/>
                        <a:gd name="connsiteY1" fmla="*/ 107950 h 608197"/>
                        <a:gd name="connsiteX2" fmla="*/ 369498 w 369498"/>
                        <a:gd name="connsiteY2" fmla="*/ 597247 h 608197"/>
                        <a:gd name="connsiteX3" fmla="*/ 125164 w 369498"/>
                        <a:gd name="connsiteY3" fmla="*/ 473422 h 608197"/>
                        <a:gd name="connsiteX4" fmla="*/ 175964 w 369498"/>
                        <a:gd name="connsiteY4" fmla="*/ 98425 h 608197"/>
                        <a:gd name="connsiteX5" fmla="*/ 115640 w 369498"/>
                        <a:gd name="connsiteY5" fmla="*/ 60326 h 608197"/>
                        <a:gd name="connsiteX6" fmla="*/ 1341 w 369498"/>
                        <a:gd name="connsiteY6" fmla="*/ 133351 h 608197"/>
                        <a:gd name="connsiteX7" fmla="*/ 71189 w 369498"/>
                        <a:gd name="connsiteY7" fmla="*/ 0 h 608197"/>
                        <a:gd name="connsiteX0" fmla="*/ 71189 w 369498"/>
                        <a:gd name="connsiteY0" fmla="*/ 8177 h 616374"/>
                        <a:gd name="connsiteX1" fmla="*/ 252023 w 369498"/>
                        <a:gd name="connsiteY1" fmla="*/ 116127 h 616374"/>
                        <a:gd name="connsiteX2" fmla="*/ 369498 w 369498"/>
                        <a:gd name="connsiteY2" fmla="*/ 605424 h 616374"/>
                        <a:gd name="connsiteX3" fmla="*/ 125164 w 369498"/>
                        <a:gd name="connsiteY3" fmla="*/ 481599 h 616374"/>
                        <a:gd name="connsiteX4" fmla="*/ 175964 w 369498"/>
                        <a:gd name="connsiteY4" fmla="*/ 106602 h 616374"/>
                        <a:gd name="connsiteX5" fmla="*/ 115640 w 369498"/>
                        <a:gd name="connsiteY5" fmla="*/ 68503 h 616374"/>
                        <a:gd name="connsiteX6" fmla="*/ 1341 w 369498"/>
                        <a:gd name="connsiteY6" fmla="*/ 141528 h 616374"/>
                        <a:gd name="connsiteX7" fmla="*/ 71189 w 369498"/>
                        <a:gd name="connsiteY7" fmla="*/ 8177 h 616374"/>
                        <a:gd name="connsiteX0" fmla="*/ 71189 w 369498"/>
                        <a:gd name="connsiteY0" fmla="*/ 8177 h 616374"/>
                        <a:gd name="connsiteX1" fmla="*/ 252023 w 369498"/>
                        <a:gd name="connsiteY1" fmla="*/ 116127 h 616374"/>
                        <a:gd name="connsiteX2" fmla="*/ 369498 w 369498"/>
                        <a:gd name="connsiteY2" fmla="*/ 605424 h 616374"/>
                        <a:gd name="connsiteX3" fmla="*/ 125164 w 369498"/>
                        <a:gd name="connsiteY3" fmla="*/ 481599 h 616374"/>
                        <a:gd name="connsiteX4" fmla="*/ 175964 w 369498"/>
                        <a:gd name="connsiteY4" fmla="*/ 106602 h 616374"/>
                        <a:gd name="connsiteX5" fmla="*/ 115640 w 369498"/>
                        <a:gd name="connsiteY5" fmla="*/ 68503 h 616374"/>
                        <a:gd name="connsiteX6" fmla="*/ 1341 w 369498"/>
                        <a:gd name="connsiteY6" fmla="*/ 141528 h 616374"/>
                        <a:gd name="connsiteX7" fmla="*/ 71189 w 369498"/>
                        <a:gd name="connsiteY7" fmla="*/ 8177 h 616374"/>
                        <a:gd name="connsiteX0" fmla="*/ 71189 w 369498"/>
                        <a:gd name="connsiteY0" fmla="*/ 24857 h 633054"/>
                        <a:gd name="connsiteX1" fmla="*/ 252023 w 369498"/>
                        <a:gd name="connsiteY1" fmla="*/ 132807 h 633054"/>
                        <a:gd name="connsiteX2" fmla="*/ 369498 w 369498"/>
                        <a:gd name="connsiteY2" fmla="*/ 622104 h 633054"/>
                        <a:gd name="connsiteX3" fmla="*/ 125164 w 369498"/>
                        <a:gd name="connsiteY3" fmla="*/ 498279 h 633054"/>
                        <a:gd name="connsiteX4" fmla="*/ 175964 w 369498"/>
                        <a:gd name="connsiteY4" fmla="*/ 123282 h 633054"/>
                        <a:gd name="connsiteX5" fmla="*/ 115640 w 369498"/>
                        <a:gd name="connsiteY5" fmla="*/ 85183 h 633054"/>
                        <a:gd name="connsiteX6" fmla="*/ 1341 w 369498"/>
                        <a:gd name="connsiteY6" fmla="*/ 158208 h 633054"/>
                        <a:gd name="connsiteX7" fmla="*/ 71189 w 369498"/>
                        <a:gd name="connsiteY7" fmla="*/ 24857 h 633054"/>
                        <a:gd name="connsiteX0" fmla="*/ 71189 w 369498"/>
                        <a:gd name="connsiteY0" fmla="*/ 17472 h 625669"/>
                        <a:gd name="connsiteX1" fmla="*/ 252023 w 369498"/>
                        <a:gd name="connsiteY1" fmla="*/ 125422 h 625669"/>
                        <a:gd name="connsiteX2" fmla="*/ 369498 w 369498"/>
                        <a:gd name="connsiteY2" fmla="*/ 614719 h 625669"/>
                        <a:gd name="connsiteX3" fmla="*/ 125164 w 369498"/>
                        <a:gd name="connsiteY3" fmla="*/ 490894 h 625669"/>
                        <a:gd name="connsiteX4" fmla="*/ 175964 w 369498"/>
                        <a:gd name="connsiteY4" fmla="*/ 115897 h 625669"/>
                        <a:gd name="connsiteX5" fmla="*/ 115640 w 369498"/>
                        <a:gd name="connsiteY5" fmla="*/ 77798 h 625669"/>
                        <a:gd name="connsiteX6" fmla="*/ 1341 w 369498"/>
                        <a:gd name="connsiteY6" fmla="*/ 150823 h 625669"/>
                        <a:gd name="connsiteX7" fmla="*/ 71189 w 369498"/>
                        <a:gd name="connsiteY7" fmla="*/ 17472 h 625669"/>
                        <a:gd name="connsiteX0" fmla="*/ 71189 w 369498"/>
                        <a:gd name="connsiteY0" fmla="*/ 8473 h 616670"/>
                        <a:gd name="connsiteX1" fmla="*/ 252023 w 369498"/>
                        <a:gd name="connsiteY1" fmla="*/ 116423 h 616670"/>
                        <a:gd name="connsiteX2" fmla="*/ 369498 w 369498"/>
                        <a:gd name="connsiteY2" fmla="*/ 605720 h 616670"/>
                        <a:gd name="connsiteX3" fmla="*/ 125164 w 369498"/>
                        <a:gd name="connsiteY3" fmla="*/ 481895 h 616670"/>
                        <a:gd name="connsiteX4" fmla="*/ 175964 w 369498"/>
                        <a:gd name="connsiteY4" fmla="*/ 106898 h 616670"/>
                        <a:gd name="connsiteX5" fmla="*/ 115640 w 369498"/>
                        <a:gd name="connsiteY5" fmla="*/ 68799 h 616670"/>
                        <a:gd name="connsiteX6" fmla="*/ 1341 w 369498"/>
                        <a:gd name="connsiteY6" fmla="*/ 141824 h 616670"/>
                        <a:gd name="connsiteX7" fmla="*/ 71189 w 369498"/>
                        <a:gd name="connsiteY7" fmla="*/ 8473 h 616670"/>
                        <a:gd name="connsiteX0" fmla="*/ 71189 w 369498"/>
                        <a:gd name="connsiteY0" fmla="*/ 5389 h 613586"/>
                        <a:gd name="connsiteX1" fmla="*/ 252023 w 369498"/>
                        <a:gd name="connsiteY1" fmla="*/ 113339 h 613586"/>
                        <a:gd name="connsiteX2" fmla="*/ 369498 w 369498"/>
                        <a:gd name="connsiteY2" fmla="*/ 602636 h 613586"/>
                        <a:gd name="connsiteX3" fmla="*/ 125164 w 369498"/>
                        <a:gd name="connsiteY3" fmla="*/ 478811 h 613586"/>
                        <a:gd name="connsiteX4" fmla="*/ 175964 w 369498"/>
                        <a:gd name="connsiteY4" fmla="*/ 103814 h 613586"/>
                        <a:gd name="connsiteX5" fmla="*/ 115640 w 369498"/>
                        <a:gd name="connsiteY5" fmla="*/ 65715 h 613586"/>
                        <a:gd name="connsiteX6" fmla="*/ 1341 w 369498"/>
                        <a:gd name="connsiteY6" fmla="*/ 138740 h 613586"/>
                        <a:gd name="connsiteX7" fmla="*/ 71189 w 369498"/>
                        <a:gd name="connsiteY7" fmla="*/ 5389 h 613586"/>
                        <a:gd name="connsiteX0" fmla="*/ 71189 w 369498"/>
                        <a:gd name="connsiteY0" fmla="*/ 5389 h 613586"/>
                        <a:gd name="connsiteX1" fmla="*/ 252023 w 369498"/>
                        <a:gd name="connsiteY1" fmla="*/ 113339 h 613586"/>
                        <a:gd name="connsiteX2" fmla="*/ 369498 w 369498"/>
                        <a:gd name="connsiteY2" fmla="*/ 602636 h 613586"/>
                        <a:gd name="connsiteX3" fmla="*/ 125164 w 369498"/>
                        <a:gd name="connsiteY3" fmla="*/ 478811 h 613586"/>
                        <a:gd name="connsiteX4" fmla="*/ 175964 w 369498"/>
                        <a:gd name="connsiteY4" fmla="*/ 103814 h 613586"/>
                        <a:gd name="connsiteX5" fmla="*/ 115640 w 369498"/>
                        <a:gd name="connsiteY5" fmla="*/ 65715 h 613586"/>
                        <a:gd name="connsiteX6" fmla="*/ 1341 w 369498"/>
                        <a:gd name="connsiteY6" fmla="*/ 138740 h 613586"/>
                        <a:gd name="connsiteX7" fmla="*/ 71189 w 369498"/>
                        <a:gd name="connsiteY7" fmla="*/ 5389 h 613586"/>
                        <a:gd name="connsiteX0" fmla="*/ 71189 w 369498"/>
                        <a:gd name="connsiteY0" fmla="*/ 5389 h 613586"/>
                        <a:gd name="connsiteX1" fmla="*/ 252023 w 369498"/>
                        <a:gd name="connsiteY1" fmla="*/ 113339 h 613586"/>
                        <a:gd name="connsiteX2" fmla="*/ 369498 w 369498"/>
                        <a:gd name="connsiteY2" fmla="*/ 602636 h 613586"/>
                        <a:gd name="connsiteX3" fmla="*/ 125164 w 369498"/>
                        <a:gd name="connsiteY3" fmla="*/ 478811 h 613586"/>
                        <a:gd name="connsiteX4" fmla="*/ 175964 w 369498"/>
                        <a:gd name="connsiteY4" fmla="*/ 103814 h 613586"/>
                        <a:gd name="connsiteX5" fmla="*/ 115640 w 369498"/>
                        <a:gd name="connsiteY5" fmla="*/ 65715 h 613586"/>
                        <a:gd name="connsiteX6" fmla="*/ 1341 w 369498"/>
                        <a:gd name="connsiteY6" fmla="*/ 138740 h 613586"/>
                        <a:gd name="connsiteX7" fmla="*/ 71189 w 369498"/>
                        <a:gd name="connsiteY7" fmla="*/ 5389 h 613586"/>
                        <a:gd name="connsiteX0" fmla="*/ 71189 w 398073"/>
                        <a:gd name="connsiteY0" fmla="*/ 5389 h 613586"/>
                        <a:gd name="connsiteX1" fmla="*/ 252023 w 398073"/>
                        <a:gd name="connsiteY1" fmla="*/ 113339 h 613586"/>
                        <a:gd name="connsiteX2" fmla="*/ 398073 w 398073"/>
                        <a:gd name="connsiteY2" fmla="*/ 602636 h 613586"/>
                        <a:gd name="connsiteX3" fmla="*/ 125164 w 398073"/>
                        <a:gd name="connsiteY3" fmla="*/ 478811 h 613586"/>
                        <a:gd name="connsiteX4" fmla="*/ 175964 w 398073"/>
                        <a:gd name="connsiteY4" fmla="*/ 103814 h 613586"/>
                        <a:gd name="connsiteX5" fmla="*/ 115640 w 398073"/>
                        <a:gd name="connsiteY5" fmla="*/ 65715 h 613586"/>
                        <a:gd name="connsiteX6" fmla="*/ 1341 w 398073"/>
                        <a:gd name="connsiteY6" fmla="*/ 138740 h 613586"/>
                        <a:gd name="connsiteX7" fmla="*/ 71189 w 398073"/>
                        <a:gd name="connsiteY7" fmla="*/ 5389 h 613586"/>
                        <a:gd name="connsiteX0" fmla="*/ 71189 w 398073"/>
                        <a:gd name="connsiteY0" fmla="*/ 5389 h 613586"/>
                        <a:gd name="connsiteX1" fmla="*/ 252023 w 398073"/>
                        <a:gd name="connsiteY1" fmla="*/ 113339 h 613586"/>
                        <a:gd name="connsiteX2" fmla="*/ 398073 w 398073"/>
                        <a:gd name="connsiteY2" fmla="*/ 602636 h 613586"/>
                        <a:gd name="connsiteX3" fmla="*/ 125164 w 398073"/>
                        <a:gd name="connsiteY3" fmla="*/ 478811 h 613586"/>
                        <a:gd name="connsiteX4" fmla="*/ 175964 w 398073"/>
                        <a:gd name="connsiteY4" fmla="*/ 103814 h 613586"/>
                        <a:gd name="connsiteX5" fmla="*/ 99765 w 398073"/>
                        <a:gd name="connsiteY5" fmla="*/ 65715 h 613586"/>
                        <a:gd name="connsiteX6" fmla="*/ 1341 w 398073"/>
                        <a:gd name="connsiteY6" fmla="*/ 138740 h 613586"/>
                        <a:gd name="connsiteX7" fmla="*/ 71189 w 398073"/>
                        <a:gd name="connsiteY7" fmla="*/ 5389 h 613586"/>
                        <a:gd name="connsiteX0" fmla="*/ 71189 w 398073"/>
                        <a:gd name="connsiteY0" fmla="*/ 5389 h 613586"/>
                        <a:gd name="connsiteX1" fmla="*/ 252023 w 398073"/>
                        <a:gd name="connsiteY1" fmla="*/ 113339 h 613586"/>
                        <a:gd name="connsiteX2" fmla="*/ 398073 w 398073"/>
                        <a:gd name="connsiteY2" fmla="*/ 602636 h 613586"/>
                        <a:gd name="connsiteX3" fmla="*/ 125164 w 398073"/>
                        <a:gd name="connsiteY3" fmla="*/ 478811 h 613586"/>
                        <a:gd name="connsiteX4" fmla="*/ 175964 w 398073"/>
                        <a:gd name="connsiteY4" fmla="*/ 103814 h 613586"/>
                        <a:gd name="connsiteX5" fmla="*/ 99765 w 398073"/>
                        <a:gd name="connsiteY5" fmla="*/ 65715 h 613586"/>
                        <a:gd name="connsiteX6" fmla="*/ 1341 w 398073"/>
                        <a:gd name="connsiteY6" fmla="*/ 138740 h 613586"/>
                        <a:gd name="connsiteX7" fmla="*/ 71189 w 398073"/>
                        <a:gd name="connsiteY7" fmla="*/ 5389 h 613586"/>
                        <a:gd name="connsiteX0" fmla="*/ 77321 w 404205"/>
                        <a:gd name="connsiteY0" fmla="*/ 5389 h 613586"/>
                        <a:gd name="connsiteX1" fmla="*/ 258155 w 404205"/>
                        <a:gd name="connsiteY1" fmla="*/ 113339 h 613586"/>
                        <a:gd name="connsiteX2" fmla="*/ 404205 w 404205"/>
                        <a:gd name="connsiteY2" fmla="*/ 602636 h 613586"/>
                        <a:gd name="connsiteX3" fmla="*/ 131296 w 404205"/>
                        <a:gd name="connsiteY3" fmla="*/ 478811 h 613586"/>
                        <a:gd name="connsiteX4" fmla="*/ 182096 w 404205"/>
                        <a:gd name="connsiteY4" fmla="*/ 103814 h 613586"/>
                        <a:gd name="connsiteX5" fmla="*/ 105897 w 404205"/>
                        <a:gd name="connsiteY5" fmla="*/ 65715 h 613586"/>
                        <a:gd name="connsiteX6" fmla="*/ 1123 w 404205"/>
                        <a:gd name="connsiteY6" fmla="*/ 138740 h 613586"/>
                        <a:gd name="connsiteX7" fmla="*/ 77321 w 404205"/>
                        <a:gd name="connsiteY7" fmla="*/ 5389 h 613586"/>
                        <a:gd name="connsiteX0" fmla="*/ 77321 w 404205"/>
                        <a:gd name="connsiteY0" fmla="*/ 5389 h 613586"/>
                        <a:gd name="connsiteX1" fmla="*/ 258155 w 404205"/>
                        <a:gd name="connsiteY1" fmla="*/ 113339 h 613586"/>
                        <a:gd name="connsiteX2" fmla="*/ 404205 w 404205"/>
                        <a:gd name="connsiteY2" fmla="*/ 602636 h 613586"/>
                        <a:gd name="connsiteX3" fmla="*/ 131296 w 404205"/>
                        <a:gd name="connsiteY3" fmla="*/ 478811 h 613586"/>
                        <a:gd name="connsiteX4" fmla="*/ 182096 w 404205"/>
                        <a:gd name="connsiteY4" fmla="*/ 103814 h 613586"/>
                        <a:gd name="connsiteX5" fmla="*/ 105897 w 404205"/>
                        <a:gd name="connsiteY5" fmla="*/ 65715 h 613586"/>
                        <a:gd name="connsiteX6" fmla="*/ 1123 w 404205"/>
                        <a:gd name="connsiteY6" fmla="*/ 138740 h 613586"/>
                        <a:gd name="connsiteX7" fmla="*/ 77321 w 404205"/>
                        <a:gd name="connsiteY7" fmla="*/ 5389 h 613586"/>
                        <a:gd name="connsiteX0" fmla="*/ 83512 w 410396"/>
                        <a:gd name="connsiteY0" fmla="*/ 5389 h 613586"/>
                        <a:gd name="connsiteX1" fmla="*/ 264346 w 410396"/>
                        <a:gd name="connsiteY1" fmla="*/ 113339 h 613586"/>
                        <a:gd name="connsiteX2" fmla="*/ 410396 w 410396"/>
                        <a:gd name="connsiteY2" fmla="*/ 602636 h 613586"/>
                        <a:gd name="connsiteX3" fmla="*/ 137487 w 410396"/>
                        <a:gd name="connsiteY3" fmla="*/ 478811 h 613586"/>
                        <a:gd name="connsiteX4" fmla="*/ 188287 w 410396"/>
                        <a:gd name="connsiteY4" fmla="*/ 103814 h 613586"/>
                        <a:gd name="connsiteX5" fmla="*/ 112088 w 410396"/>
                        <a:gd name="connsiteY5" fmla="*/ 65715 h 613586"/>
                        <a:gd name="connsiteX6" fmla="*/ 964 w 410396"/>
                        <a:gd name="connsiteY6" fmla="*/ 132390 h 613586"/>
                        <a:gd name="connsiteX7" fmla="*/ 83512 w 410396"/>
                        <a:gd name="connsiteY7" fmla="*/ 5389 h 613586"/>
                        <a:gd name="connsiteX0" fmla="*/ 83512 w 410396"/>
                        <a:gd name="connsiteY0" fmla="*/ 5389 h 613586"/>
                        <a:gd name="connsiteX1" fmla="*/ 264346 w 410396"/>
                        <a:gd name="connsiteY1" fmla="*/ 113339 h 613586"/>
                        <a:gd name="connsiteX2" fmla="*/ 410396 w 410396"/>
                        <a:gd name="connsiteY2" fmla="*/ 602636 h 613586"/>
                        <a:gd name="connsiteX3" fmla="*/ 137487 w 410396"/>
                        <a:gd name="connsiteY3" fmla="*/ 478811 h 613586"/>
                        <a:gd name="connsiteX4" fmla="*/ 188287 w 410396"/>
                        <a:gd name="connsiteY4" fmla="*/ 103814 h 613586"/>
                        <a:gd name="connsiteX5" fmla="*/ 112088 w 410396"/>
                        <a:gd name="connsiteY5" fmla="*/ 65715 h 613586"/>
                        <a:gd name="connsiteX6" fmla="*/ 964 w 410396"/>
                        <a:gd name="connsiteY6" fmla="*/ 132390 h 613586"/>
                        <a:gd name="connsiteX7" fmla="*/ 83512 w 410396"/>
                        <a:gd name="connsiteY7" fmla="*/ 5389 h 613586"/>
                        <a:gd name="connsiteX0" fmla="*/ 83512 w 410396"/>
                        <a:gd name="connsiteY0" fmla="*/ 5389 h 613586"/>
                        <a:gd name="connsiteX1" fmla="*/ 264346 w 410396"/>
                        <a:gd name="connsiteY1" fmla="*/ 113339 h 613586"/>
                        <a:gd name="connsiteX2" fmla="*/ 410396 w 410396"/>
                        <a:gd name="connsiteY2" fmla="*/ 602636 h 613586"/>
                        <a:gd name="connsiteX3" fmla="*/ 137487 w 410396"/>
                        <a:gd name="connsiteY3" fmla="*/ 478811 h 613586"/>
                        <a:gd name="connsiteX4" fmla="*/ 188287 w 410396"/>
                        <a:gd name="connsiteY4" fmla="*/ 103814 h 613586"/>
                        <a:gd name="connsiteX5" fmla="*/ 112088 w 410396"/>
                        <a:gd name="connsiteY5" fmla="*/ 65715 h 613586"/>
                        <a:gd name="connsiteX6" fmla="*/ 964 w 410396"/>
                        <a:gd name="connsiteY6" fmla="*/ 132390 h 613586"/>
                        <a:gd name="connsiteX7" fmla="*/ 83512 w 410396"/>
                        <a:gd name="connsiteY7" fmla="*/ 5389 h 613586"/>
                        <a:gd name="connsiteX0" fmla="*/ 83512 w 410396"/>
                        <a:gd name="connsiteY0" fmla="*/ 5389 h 613586"/>
                        <a:gd name="connsiteX1" fmla="*/ 264346 w 410396"/>
                        <a:gd name="connsiteY1" fmla="*/ 113339 h 613586"/>
                        <a:gd name="connsiteX2" fmla="*/ 410396 w 410396"/>
                        <a:gd name="connsiteY2" fmla="*/ 602636 h 613586"/>
                        <a:gd name="connsiteX3" fmla="*/ 137487 w 410396"/>
                        <a:gd name="connsiteY3" fmla="*/ 478811 h 613586"/>
                        <a:gd name="connsiteX4" fmla="*/ 188287 w 410396"/>
                        <a:gd name="connsiteY4" fmla="*/ 103814 h 613586"/>
                        <a:gd name="connsiteX5" fmla="*/ 112088 w 410396"/>
                        <a:gd name="connsiteY5" fmla="*/ 65715 h 613586"/>
                        <a:gd name="connsiteX6" fmla="*/ 964 w 410396"/>
                        <a:gd name="connsiteY6" fmla="*/ 132390 h 613586"/>
                        <a:gd name="connsiteX7" fmla="*/ 83512 w 410396"/>
                        <a:gd name="connsiteY7" fmla="*/ 5389 h 613586"/>
                        <a:gd name="connsiteX0" fmla="*/ 83512 w 410396"/>
                        <a:gd name="connsiteY0" fmla="*/ 5389 h 613586"/>
                        <a:gd name="connsiteX1" fmla="*/ 264346 w 410396"/>
                        <a:gd name="connsiteY1" fmla="*/ 113339 h 613586"/>
                        <a:gd name="connsiteX2" fmla="*/ 410396 w 410396"/>
                        <a:gd name="connsiteY2" fmla="*/ 602636 h 613586"/>
                        <a:gd name="connsiteX3" fmla="*/ 137487 w 410396"/>
                        <a:gd name="connsiteY3" fmla="*/ 478811 h 613586"/>
                        <a:gd name="connsiteX4" fmla="*/ 188287 w 410396"/>
                        <a:gd name="connsiteY4" fmla="*/ 103814 h 613586"/>
                        <a:gd name="connsiteX5" fmla="*/ 112088 w 410396"/>
                        <a:gd name="connsiteY5" fmla="*/ 65715 h 613586"/>
                        <a:gd name="connsiteX6" fmla="*/ 964 w 410396"/>
                        <a:gd name="connsiteY6" fmla="*/ 132390 h 613586"/>
                        <a:gd name="connsiteX7" fmla="*/ 83512 w 410396"/>
                        <a:gd name="connsiteY7" fmla="*/ 5389 h 613586"/>
                        <a:gd name="connsiteX0" fmla="*/ 83512 w 410396"/>
                        <a:gd name="connsiteY0" fmla="*/ 14884 h 623081"/>
                        <a:gd name="connsiteX1" fmla="*/ 264346 w 410396"/>
                        <a:gd name="connsiteY1" fmla="*/ 122834 h 623081"/>
                        <a:gd name="connsiteX2" fmla="*/ 410396 w 410396"/>
                        <a:gd name="connsiteY2" fmla="*/ 612131 h 623081"/>
                        <a:gd name="connsiteX3" fmla="*/ 137487 w 410396"/>
                        <a:gd name="connsiteY3" fmla="*/ 488306 h 623081"/>
                        <a:gd name="connsiteX4" fmla="*/ 188287 w 410396"/>
                        <a:gd name="connsiteY4" fmla="*/ 113309 h 623081"/>
                        <a:gd name="connsiteX5" fmla="*/ 112088 w 410396"/>
                        <a:gd name="connsiteY5" fmla="*/ 75210 h 623081"/>
                        <a:gd name="connsiteX6" fmla="*/ 964 w 410396"/>
                        <a:gd name="connsiteY6" fmla="*/ 141885 h 623081"/>
                        <a:gd name="connsiteX7" fmla="*/ 83512 w 410396"/>
                        <a:gd name="connsiteY7" fmla="*/ 14884 h 623081"/>
                        <a:gd name="connsiteX0" fmla="*/ 83512 w 410396"/>
                        <a:gd name="connsiteY0" fmla="*/ 6729 h 614926"/>
                        <a:gd name="connsiteX1" fmla="*/ 264346 w 410396"/>
                        <a:gd name="connsiteY1" fmla="*/ 114679 h 614926"/>
                        <a:gd name="connsiteX2" fmla="*/ 410396 w 410396"/>
                        <a:gd name="connsiteY2" fmla="*/ 603976 h 614926"/>
                        <a:gd name="connsiteX3" fmla="*/ 137487 w 410396"/>
                        <a:gd name="connsiteY3" fmla="*/ 480151 h 614926"/>
                        <a:gd name="connsiteX4" fmla="*/ 188287 w 410396"/>
                        <a:gd name="connsiteY4" fmla="*/ 105154 h 614926"/>
                        <a:gd name="connsiteX5" fmla="*/ 112088 w 410396"/>
                        <a:gd name="connsiteY5" fmla="*/ 67055 h 614926"/>
                        <a:gd name="connsiteX6" fmla="*/ 964 w 410396"/>
                        <a:gd name="connsiteY6" fmla="*/ 133730 h 614926"/>
                        <a:gd name="connsiteX7" fmla="*/ 83512 w 410396"/>
                        <a:gd name="connsiteY7" fmla="*/ 6729 h 614926"/>
                        <a:gd name="connsiteX0" fmla="*/ 83512 w 410396"/>
                        <a:gd name="connsiteY0" fmla="*/ 12830 h 621027"/>
                        <a:gd name="connsiteX1" fmla="*/ 264346 w 410396"/>
                        <a:gd name="connsiteY1" fmla="*/ 120780 h 621027"/>
                        <a:gd name="connsiteX2" fmla="*/ 410396 w 410396"/>
                        <a:gd name="connsiteY2" fmla="*/ 610077 h 621027"/>
                        <a:gd name="connsiteX3" fmla="*/ 137487 w 410396"/>
                        <a:gd name="connsiteY3" fmla="*/ 486252 h 621027"/>
                        <a:gd name="connsiteX4" fmla="*/ 188287 w 410396"/>
                        <a:gd name="connsiteY4" fmla="*/ 111255 h 621027"/>
                        <a:gd name="connsiteX5" fmla="*/ 112088 w 410396"/>
                        <a:gd name="connsiteY5" fmla="*/ 73156 h 621027"/>
                        <a:gd name="connsiteX6" fmla="*/ 964 w 410396"/>
                        <a:gd name="connsiteY6" fmla="*/ 139831 h 621027"/>
                        <a:gd name="connsiteX7" fmla="*/ 83512 w 410396"/>
                        <a:gd name="connsiteY7" fmla="*/ 12830 h 621027"/>
                        <a:gd name="connsiteX0" fmla="*/ 90523 w 410263"/>
                        <a:gd name="connsiteY0" fmla="*/ 9680 h 627402"/>
                        <a:gd name="connsiteX1" fmla="*/ 264213 w 410263"/>
                        <a:gd name="connsiteY1" fmla="*/ 127155 h 627402"/>
                        <a:gd name="connsiteX2" fmla="*/ 410263 w 410263"/>
                        <a:gd name="connsiteY2" fmla="*/ 616452 h 627402"/>
                        <a:gd name="connsiteX3" fmla="*/ 137354 w 410263"/>
                        <a:gd name="connsiteY3" fmla="*/ 492627 h 627402"/>
                        <a:gd name="connsiteX4" fmla="*/ 188154 w 410263"/>
                        <a:gd name="connsiteY4" fmla="*/ 117630 h 627402"/>
                        <a:gd name="connsiteX5" fmla="*/ 111955 w 410263"/>
                        <a:gd name="connsiteY5" fmla="*/ 79531 h 627402"/>
                        <a:gd name="connsiteX6" fmla="*/ 831 w 410263"/>
                        <a:gd name="connsiteY6" fmla="*/ 146206 h 627402"/>
                        <a:gd name="connsiteX7" fmla="*/ 90523 w 410263"/>
                        <a:gd name="connsiteY7" fmla="*/ 9680 h 627402"/>
                        <a:gd name="connsiteX0" fmla="*/ 92867 w 410226"/>
                        <a:gd name="connsiteY0" fmla="*/ 8307 h 630792"/>
                        <a:gd name="connsiteX1" fmla="*/ 264176 w 410226"/>
                        <a:gd name="connsiteY1" fmla="*/ 130545 h 630792"/>
                        <a:gd name="connsiteX2" fmla="*/ 410226 w 410226"/>
                        <a:gd name="connsiteY2" fmla="*/ 619842 h 630792"/>
                        <a:gd name="connsiteX3" fmla="*/ 137317 w 410226"/>
                        <a:gd name="connsiteY3" fmla="*/ 496017 h 630792"/>
                        <a:gd name="connsiteX4" fmla="*/ 188117 w 410226"/>
                        <a:gd name="connsiteY4" fmla="*/ 121020 h 630792"/>
                        <a:gd name="connsiteX5" fmla="*/ 111918 w 410226"/>
                        <a:gd name="connsiteY5" fmla="*/ 82921 h 630792"/>
                        <a:gd name="connsiteX6" fmla="*/ 794 w 410226"/>
                        <a:gd name="connsiteY6" fmla="*/ 149596 h 630792"/>
                        <a:gd name="connsiteX7" fmla="*/ 92867 w 410226"/>
                        <a:gd name="connsiteY7" fmla="*/ 8307 h 630792"/>
                        <a:gd name="connsiteX0" fmla="*/ 92867 w 410226"/>
                        <a:gd name="connsiteY0" fmla="*/ 908 h 623393"/>
                        <a:gd name="connsiteX1" fmla="*/ 264176 w 410226"/>
                        <a:gd name="connsiteY1" fmla="*/ 123146 h 623393"/>
                        <a:gd name="connsiteX2" fmla="*/ 410226 w 410226"/>
                        <a:gd name="connsiteY2" fmla="*/ 612443 h 623393"/>
                        <a:gd name="connsiteX3" fmla="*/ 137317 w 410226"/>
                        <a:gd name="connsiteY3" fmla="*/ 488618 h 623393"/>
                        <a:gd name="connsiteX4" fmla="*/ 188117 w 410226"/>
                        <a:gd name="connsiteY4" fmla="*/ 113621 h 623393"/>
                        <a:gd name="connsiteX5" fmla="*/ 111918 w 410226"/>
                        <a:gd name="connsiteY5" fmla="*/ 75522 h 623393"/>
                        <a:gd name="connsiteX6" fmla="*/ 794 w 410226"/>
                        <a:gd name="connsiteY6" fmla="*/ 142197 h 623393"/>
                        <a:gd name="connsiteX7" fmla="*/ 92867 w 410226"/>
                        <a:gd name="connsiteY7" fmla="*/ 908 h 623393"/>
                        <a:gd name="connsiteX0" fmla="*/ 0 w 409432"/>
                        <a:gd name="connsiteY0" fmla="*/ 66722 h 547918"/>
                        <a:gd name="connsiteX1" fmla="*/ 263382 w 409432"/>
                        <a:gd name="connsiteY1" fmla="*/ 47671 h 547918"/>
                        <a:gd name="connsiteX2" fmla="*/ 409432 w 409432"/>
                        <a:gd name="connsiteY2" fmla="*/ 536968 h 547918"/>
                        <a:gd name="connsiteX3" fmla="*/ 136523 w 409432"/>
                        <a:gd name="connsiteY3" fmla="*/ 413143 h 547918"/>
                        <a:gd name="connsiteX4" fmla="*/ 187323 w 409432"/>
                        <a:gd name="connsiteY4" fmla="*/ 38146 h 547918"/>
                        <a:gd name="connsiteX5" fmla="*/ 111124 w 409432"/>
                        <a:gd name="connsiteY5" fmla="*/ 47 h 547918"/>
                        <a:gd name="connsiteX6" fmla="*/ 0 w 409432"/>
                        <a:gd name="connsiteY6" fmla="*/ 66722 h 547918"/>
                        <a:gd name="connsiteX0" fmla="*/ 0 w 409432"/>
                        <a:gd name="connsiteY0" fmla="*/ 115434 h 596630"/>
                        <a:gd name="connsiteX1" fmla="*/ 99813 w 409432"/>
                        <a:gd name="connsiteY1" fmla="*/ 378 h 596630"/>
                        <a:gd name="connsiteX2" fmla="*/ 263382 w 409432"/>
                        <a:gd name="connsiteY2" fmla="*/ 96383 h 596630"/>
                        <a:gd name="connsiteX3" fmla="*/ 409432 w 409432"/>
                        <a:gd name="connsiteY3" fmla="*/ 585680 h 596630"/>
                        <a:gd name="connsiteX4" fmla="*/ 136523 w 409432"/>
                        <a:gd name="connsiteY4" fmla="*/ 461855 h 596630"/>
                        <a:gd name="connsiteX5" fmla="*/ 187323 w 409432"/>
                        <a:gd name="connsiteY5" fmla="*/ 86858 h 596630"/>
                        <a:gd name="connsiteX6" fmla="*/ 111124 w 409432"/>
                        <a:gd name="connsiteY6" fmla="*/ 48759 h 596630"/>
                        <a:gd name="connsiteX7" fmla="*/ 0 w 409432"/>
                        <a:gd name="connsiteY7" fmla="*/ 115434 h 596630"/>
                        <a:gd name="connsiteX0" fmla="*/ 0 w 409432"/>
                        <a:gd name="connsiteY0" fmla="*/ 131937 h 613133"/>
                        <a:gd name="connsiteX1" fmla="*/ 114101 w 409432"/>
                        <a:gd name="connsiteY1" fmla="*/ 212 h 613133"/>
                        <a:gd name="connsiteX2" fmla="*/ 263382 w 409432"/>
                        <a:gd name="connsiteY2" fmla="*/ 112886 h 613133"/>
                        <a:gd name="connsiteX3" fmla="*/ 409432 w 409432"/>
                        <a:gd name="connsiteY3" fmla="*/ 602183 h 613133"/>
                        <a:gd name="connsiteX4" fmla="*/ 136523 w 409432"/>
                        <a:gd name="connsiteY4" fmla="*/ 478358 h 613133"/>
                        <a:gd name="connsiteX5" fmla="*/ 187323 w 409432"/>
                        <a:gd name="connsiteY5" fmla="*/ 103361 h 613133"/>
                        <a:gd name="connsiteX6" fmla="*/ 111124 w 409432"/>
                        <a:gd name="connsiteY6" fmla="*/ 65262 h 613133"/>
                        <a:gd name="connsiteX7" fmla="*/ 0 w 409432"/>
                        <a:gd name="connsiteY7" fmla="*/ 131937 h 613133"/>
                        <a:gd name="connsiteX0" fmla="*/ 5761 w 415193"/>
                        <a:gd name="connsiteY0" fmla="*/ 131937 h 613133"/>
                        <a:gd name="connsiteX1" fmla="*/ 119862 w 415193"/>
                        <a:gd name="connsiteY1" fmla="*/ 212 h 613133"/>
                        <a:gd name="connsiteX2" fmla="*/ 269143 w 415193"/>
                        <a:gd name="connsiteY2" fmla="*/ 112886 h 613133"/>
                        <a:gd name="connsiteX3" fmla="*/ 415193 w 415193"/>
                        <a:gd name="connsiteY3" fmla="*/ 602183 h 613133"/>
                        <a:gd name="connsiteX4" fmla="*/ 142284 w 415193"/>
                        <a:gd name="connsiteY4" fmla="*/ 478358 h 613133"/>
                        <a:gd name="connsiteX5" fmla="*/ 193084 w 415193"/>
                        <a:gd name="connsiteY5" fmla="*/ 103361 h 613133"/>
                        <a:gd name="connsiteX6" fmla="*/ 116885 w 415193"/>
                        <a:gd name="connsiteY6" fmla="*/ 65262 h 613133"/>
                        <a:gd name="connsiteX7" fmla="*/ 5761 w 415193"/>
                        <a:gd name="connsiteY7" fmla="*/ 131937 h 613133"/>
                        <a:gd name="connsiteX0" fmla="*/ 5761 w 415193"/>
                        <a:gd name="connsiteY0" fmla="*/ 131937 h 613133"/>
                        <a:gd name="connsiteX1" fmla="*/ 119862 w 415193"/>
                        <a:gd name="connsiteY1" fmla="*/ 212 h 613133"/>
                        <a:gd name="connsiteX2" fmla="*/ 269143 w 415193"/>
                        <a:gd name="connsiteY2" fmla="*/ 112886 h 613133"/>
                        <a:gd name="connsiteX3" fmla="*/ 415193 w 415193"/>
                        <a:gd name="connsiteY3" fmla="*/ 602183 h 613133"/>
                        <a:gd name="connsiteX4" fmla="*/ 142284 w 415193"/>
                        <a:gd name="connsiteY4" fmla="*/ 478358 h 613133"/>
                        <a:gd name="connsiteX5" fmla="*/ 193084 w 415193"/>
                        <a:gd name="connsiteY5" fmla="*/ 103361 h 613133"/>
                        <a:gd name="connsiteX6" fmla="*/ 147841 w 415193"/>
                        <a:gd name="connsiteY6" fmla="*/ 65262 h 613133"/>
                        <a:gd name="connsiteX7" fmla="*/ 5761 w 415193"/>
                        <a:gd name="connsiteY7" fmla="*/ 131937 h 613133"/>
                        <a:gd name="connsiteX0" fmla="*/ 1220 w 410652"/>
                        <a:gd name="connsiteY0" fmla="*/ 131937 h 613133"/>
                        <a:gd name="connsiteX1" fmla="*/ 115321 w 410652"/>
                        <a:gd name="connsiteY1" fmla="*/ 212 h 613133"/>
                        <a:gd name="connsiteX2" fmla="*/ 264602 w 410652"/>
                        <a:gd name="connsiteY2" fmla="*/ 112886 h 613133"/>
                        <a:gd name="connsiteX3" fmla="*/ 410652 w 410652"/>
                        <a:gd name="connsiteY3" fmla="*/ 602183 h 613133"/>
                        <a:gd name="connsiteX4" fmla="*/ 137743 w 410652"/>
                        <a:gd name="connsiteY4" fmla="*/ 478358 h 613133"/>
                        <a:gd name="connsiteX5" fmla="*/ 188543 w 410652"/>
                        <a:gd name="connsiteY5" fmla="*/ 103361 h 613133"/>
                        <a:gd name="connsiteX6" fmla="*/ 1220 w 410652"/>
                        <a:gd name="connsiteY6" fmla="*/ 131937 h 613133"/>
                        <a:gd name="connsiteX0" fmla="*/ 1220 w 410652"/>
                        <a:gd name="connsiteY0" fmla="*/ 131937 h 613133"/>
                        <a:gd name="connsiteX1" fmla="*/ 115321 w 410652"/>
                        <a:gd name="connsiteY1" fmla="*/ 212 h 613133"/>
                        <a:gd name="connsiteX2" fmla="*/ 264602 w 410652"/>
                        <a:gd name="connsiteY2" fmla="*/ 112886 h 613133"/>
                        <a:gd name="connsiteX3" fmla="*/ 410652 w 410652"/>
                        <a:gd name="connsiteY3" fmla="*/ 602183 h 613133"/>
                        <a:gd name="connsiteX4" fmla="*/ 137743 w 410652"/>
                        <a:gd name="connsiteY4" fmla="*/ 478358 h 613133"/>
                        <a:gd name="connsiteX5" fmla="*/ 188543 w 410652"/>
                        <a:gd name="connsiteY5" fmla="*/ 103361 h 613133"/>
                        <a:gd name="connsiteX6" fmla="*/ 127227 w 410652"/>
                        <a:gd name="connsiteY6" fmla="*/ 64507 h 613133"/>
                        <a:gd name="connsiteX7" fmla="*/ 1220 w 410652"/>
                        <a:gd name="connsiteY7" fmla="*/ 131937 h 613133"/>
                        <a:gd name="connsiteX0" fmla="*/ 1252 w 408303"/>
                        <a:gd name="connsiteY0" fmla="*/ 129556 h 613133"/>
                        <a:gd name="connsiteX1" fmla="*/ 112972 w 408303"/>
                        <a:gd name="connsiteY1" fmla="*/ 212 h 613133"/>
                        <a:gd name="connsiteX2" fmla="*/ 262253 w 408303"/>
                        <a:gd name="connsiteY2" fmla="*/ 112886 h 613133"/>
                        <a:gd name="connsiteX3" fmla="*/ 408303 w 408303"/>
                        <a:gd name="connsiteY3" fmla="*/ 602183 h 613133"/>
                        <a:gd name="connsiteX4" fmla="*/ 135394 w 408303"/>
                        <a:gd name="connsiteY4" fmla="*/ 478358 h 613133"/>
                        <a:gd name="connsiteX5" fmla="*/ 186194 w 408303"/>
                        <a:gd name="connsiteY5" fmla="*/ 103361 h 613133"/>
                        <a:gd name="connsiteX6" fmla="*/ 124878 w 408303"/>
                        <a:gd name="connsiteY6" fmla="*/ 64507 h 613133"/>
                        <a:gd name="connsiteX7" fmla="*/ 1252 w 408303"/>
                        <a:gd name="connsiteY7" fmla="*/ 129556 h 613133"/>
                        <a:gd name="connsiteX0" fmla="*/ 1252 w 408303"/>
                        <a:gd name="connsiteY0" fmla="*/ 129556 h 613133"/>
                        <a:gd name="connsiteX1" fmla="*/ 112972 w 408303"/>
                        <a:gd name="connsiteY1" fmla="*/ 212 h 613133"/>
                        <a:gd name="connsiteX2" fmla="*/ 262253 w 408303"/>
                        <a:gd name="connsiteY2" fmla="*/ 112886 h 613133"/>
                        <a:gd name="connsiteX3" fmla="*/ 408303 w 408303"/>
                        <a:gd name="connsiteY3" fmla="*/ 602183 h 613133"/>
                        <a:gd name="connsiteX4" fmla="*/ 135394 w 408303"/>
                        <a:gd name="connsiteY4" fmla="*/ 478358 h 613133"/>
                        <a:gd name="connsiteX5" fmla="*/ 186194 w 408303"/>
                        <a:gd name="connsiteY5" fmla="*/ 103361 h 613133"/>
                        <a:gd name="connsiteX6" fmla="*/ 124878 w 408303"/>
                        <a:gd name="connsiteY6" fmla="*/ 64507 h 613133"/>
                        <a:gd name="connsiteX7" fmla="*/ 1252 w 408303"/>
                        <a:gd name="connsiteY7" fmla="*/ 129556 h 613133"/>
                        <a:gd name="connsiteX0" fmla="*/ 1252 w 408303"/>
                        <a:gd name="connsiteY0" fmla="*/ 129556 h 613133"/>
                        <a:gd name="connsiteX1" fmla="*/ 112972 w 408303"/>
                        <a:gd name="connsiteY1" fmla="*/ 212 h 613133"/>
                        <a:gd name="connsiteX2" fmla="*/ 262253 w 408303"/>
                        <a:gd name="connsiteY2" fmla="*/ 112886 h 613133"/>
                        <a:gd name="connsiteX3" fmla="*/ 408303 w 408303"/>
                        <a:gd name="connsiteY3" fmla="*/ 602183 h 613133"/>
                        <a:gd name="connsiteX4" fmla="*/ 135394 w 408303"/>
                        <a:gd name="connsiteY4" fmla="*/ 478358 h 613133"/>
                        <a:gd name="connsiteX5" fmla="*/ 186194 w 408303"/>
                        <a:gd name="connsiteY5" fmla="*/ 103361 h 613133"/>
                        <a:gd name="connsiteX6" fmla="*/ 124878 w 408303"/>
                        <a:gd name="connsiteY6" fmla="*/ 64507 h 613133"/>
                        <a:gd name="connsiteX7" fmla="*/ 1252 w 408303"/>
                        <a:gd name="connsiteY7" fmla="*/ 129556 h 613133"/>
                        <a:gd name="connsiteX0" fmla="*/ 1252 w 408303"/>
                        <a:gd name="connsiteY0" fmla="*/ 129556 h 613133"/>
                        <a:gd name="connsiteX1" fmla="*/ 112972 w 408303"/>
                        <a:gd name="connsiteY1" fmla="*/ 212 h 613133"/>
                        <a:gd name="connsiteX2" fmla="*/ 262253 w 408303"/>
                        <a:gd name="connsiteY2" fmla="*/ 112886 h 613133"/>
                        <a:gd name="connsiteX3" fmla="*/ 408303 w 408303"/>
                        <a:gd name="connsiteY3" fmla="*/ 602183 h 613133"/>
                        <a:gd name="connsiteX4" fmla="*/ 135394 w 408303"/>
                        <a:gd name="connsiteY4" fmla="*/ 478358 h 613133"/>
                        <a:gd name="connsiteX5" fmla="*/ 186194 w 408303"/>
                        <a:gd name="connsiteY5" fmla="*/ 103361 h 613133"/>
                        <a:gd name="connsiteX6" fmla="*/ 124878 w 408303"/>
                        <a:gd name="connsiteY6" fmla="*/ 64507 h 613133"/>
                        <a:gd name="connsiteX7" fmla="*/ 1252 w 408303"/>
                        <a:gd name="connsiteY7" fmla="*/ 129556 h 613133"/>
                        <a:gd name="connsiteX0" fmla="*/ 1252 w 408303"/>
                        <a:gd name="connsiteY0" fmla="*/ 130996 h 614573"/>
                        <a:gd name="connsiteX1" fmla="*/ 112972 w 408303"/>
                        <a:gd name="connsiteY1" fmla="*/ 1652 h 614573"/>
                        <a:gd name="connsiteX2" fmla="*/ 262253 w 408303"/>
                        <a:gd name="connsiteY2" fmla="*/ 114326 h 614573"/>
                        <a:gd name="connsiteX3" fmla="*/ 408303 w 408303"/>
                        <a:gd name="connsiteY3" fmla="*/ 603623 h 614573"/>
                        <a:gd name="connsiteX4" fmla="*/ 135394 w 408303"/>
                        <a:gd name="connsiteY4" fmla="*/ 479798 h 614573"/>
                        <a:gd name="connsiteX5" fmla="*/ 186194 w 408303"/>
                        <a:gd name="connsiteY5" fmla="*/ 104801 h 614573"/>
                        <a:gd name="connsiteX6" fmla="*/ 124878 w 408303"/>
                        <a:gd name="connsiteY6" fmla="*/ 65947 h 614573"/>
                        <a:gd name="connsiteX7" fmla="*/ 1252 w 408303"/>
                        <a:gd name="connsiteY7" fmla="*/ 130996 h 614573"/>
                        <a:gd name="connsiteX0" fmla="*/ 1252 w 408303"/>
                        <a:gd name="connsiteY0" fmla="*/ 130996 h 614573"/>
                        <a:gd name="connsiteX1" fmla="*/ 112972 w 408303"/>
                        <a:gd name="connsiteY1" fmla="*/ 1652 h 614573"/>
                        <a:gd name="connsiteX2" fmla="*/ 262253 w 408303"/>
                        <a:gd name="connsiteY2" fmla="*/ 114326 h 614573"/>
                        <a:gd name="connsiteX3" fmla="*/ 408303 w 408303"/>
                        <a:gd name="connsiteY3" fmla="*/ 603623 h 614573"/>
                        <a:gd name="connsiteX4" fmla="*/ 135394 w 408303"/>
                        <a:gd name="connsiteY4" fmla="*/ 479798 h 614573"/>
                        <a:gd name="connsiteX5" fmla="*/ 186194 w 408303"/>
                        <a:gd name="connsiteY5" fmla="*/ 104801 h 614573"/>
                        <a:gd name="connsiteX6" fmla="*/ 124878 w 408303"/>
                        <a:gd name="connsiteY6" fmla="*/ 65947 h 614573"/>
                        <a:gd name="connsiteX7" fmla="*/ 1252 w 408303"/>
                        <a:gd name="connsiteY7" fmla="*/ 130996 h 614573"/>
                        <a:gd name="connsiteX0" fmla="*/ 21749 w 305174"/>
                        <a:gd name="connsiteY0" fmla="*/ 65947 h 614573"/>
                        <a:gd name="connsiteX1" fmla="*/ 9843 w 305174"/>
                        <a:gd name="connsiteY1" fmla="*/ 1652 h 614573"/>
                        <a:gd name="connsiteX2" fmla="*/ 159124 w 305174"/>
                        <a:gd name="connsiteY2" fmla="*/ 114326 h 614573"/>
                        <a:gd name="connsiteX3" fmla="*/ 305174 w 305174"/>
                        <a:gd name="connsiteY3" fmla="*/ 603623 h 614573"/>
                        <a:gd name="connsiteX4" fmla="*/ 32265 w 305174"/>
                        <a:gd name="connsiteY4" fmla="*/ 479798 h 614573"/>
                        <a:gd name="connsiteX5" fmla="*/ 83065 w 305174"/>
                        <a:gd name="connsiteY5" fmla="*/ 104801 h 614573"/>
                        <a:gd name="connsiteX6" fmla="*/ 21749 w 305174"/>
                        <a:gd name="connsiteY6" fmla="*/ 65947 h 614573"/>
                        <a:gd name="connsiteX0" fmla="*/ 32547 w 315972"/>
                        <a:gd name="connsiteY0" fmla="*/ 94491 h 643117"/>
                        <a:gd name="connsiteX1" fmla="*/ 20641 w 315972"/>
                        <a:gd name="connsiteY1" fmla="*/ 30196 h 643117"/>
                        <a:gd name="connsiteX2" fmla="*/ 315972 w 315972"/>
                        <a:gd name="connsiteY2" fmla="*/ 632167 h 643117"/>
                        <a:gd name="connsiteX3" fmla="*/ 43063 w 315972"/>
                        <a:gd name="connsiteY3" fmla="*/ 508342 h 643117"/>
                        <a:gd name="connsiteX4" fmla="*/ 93863 w 315972"/>
                        <a:gd name="connsiteY4" fmla="*/ 133345 h 643117"/>
                        <a:gd name="connsiteX5" fmla="*/ 32547 w 315972"/>
                        <a:gd name="connsiteY5" fmla="*/ 94491 h 643117"/>
                        <a:gd name="connsiteX0" fmla="*/ 55391 w 338816"/>
                        <a:gd name="connsiteY0" fmla="*/ 68873 h 617499"/>
                        <a:gd name="connsiteX1" fmla="*/ 43485 w 338816"/>
                        <a:gd name="connsiteY1" fmla="*/ 4578 h 617499"/>
                        <a:gd name="connsiteX2" fmla="*/ 338816 w 338816"/>
                        <a:gd name="connsiteY2" fmla="*/ 606549 h 617499"/>
                        <a:gd name="connsiteX3" fmla="*/ 65907 w 338816"/>
                        <a:gd name="connsiteY3" fmla="*/ 482724 h 617499"/>
                        <a:gd name="connsiteX4" fmla="*/ 116707 w 338816"/>
                        <a:gd name="connsiteY4" fmla="*/ 107727 h 617499"/>
                        <a:gd name="connsiteX5" fmla="*/ 55391 w 338816"/>
                        <a:gd name="connsiteY5" fmla="*/ 68873 h 617499"/>
                        <a:gd name="connsiteX0" fmla="*/ 55391 w 338816"/>
                        <a:gd name="connsiteY0" fmla="*/ 68873 h 610338"/>
                        <a:gd name="connsiteX1" fmla="*/ 43485 w 338816"/>
                        <a:gd name="connsiteY1" fmla="*/ 4578 h 610338"/>
                        <a:gd name="connsiteX2" fmla="*/ 338816 w 338816"/>
                        <a:gd name="connsiteY2" fmla="*/ 606549 h 610338"/>
                        <a:gd name="connsiteX3" fmla="*/ 126205 w 338816"/>
                        <a:gd name="connsiteY3" fmla="*/ 431013 h 610338"/>
                        <a:gd name="connsiteX4" fmla="*/ 116707 w 338816"/>
                        <a:gd name="connsiteY4" fmla="*/ 107727 h 610338"/>
                        <a:gd name="connsiteX5" fmla="*/ 55391 w 338816"/>
                        <a:gd name="connsiteY5" fmla="*/ 68873 h 610338"/>
                        <a:gd name="connsiteX0" fmla="*/ 55503 w 338928"/>
                        <a:gd name="connsiteY0" fmla="*/ 68536 h 610001"/>
                        <a:gd name="connsiteX1" fmla="*/ 43597 w 338928"/>
                        <a:gd name="connsiteY1" fmla="*/ 4241 h 610001"/>
                        <a:gd name="connsiteX2" fmla="*/ 338928 w 338928"/>
                        <a:gd name="connsiteY2" fmla="*/ 606212 h 610001"/>
                        <a:gd name="connsiteX3" fmla="*/ 126317 w 338928"/>
                        <a:gd name="connsiteY3" fmla="*/ 430676 h 610001"/>
                        <a:gd name="connsiteX4" fmla="*/ 116819 w 338928"/>
                        <a:gd name="connsiteY4" fmla="*/ 107390 h 610001"/>
                        <a:gd name="connsiteX5" fmla="*/ 55503 w 338928"/>
                        <a:gd name="connsiteY5" fmla="*/ 68536 h 610001"/>
                        <a:gd name="connsiteX0" fmla="*/ 55719 w 339144"/>
                        <a:gd name="connsiteY0" fmla="*/ 67847 h 609312"/>
                        <a:gd name="connsiteX1" fmla="*/ 43813 w 339144"/>
                        <a:gd name="connsiteY1" fmla="*/ 3552 h 609312"/>
                        <a:gd name="connsiteX2" fmla="*/ 339144 w 339144"/>
                        <a:gd name="connsiteY2" fmla="*/ 605523 h 609312"/>
                        <a:gd name="connsiteX3" fmla="*/ 126533 w 339144"/>
                        <a:gd name="connsiteY3" fmla="*/ 429987 h 609312"/>
                        <a:gd name="connsiteX4" fmla="*/ 117035 w 339144"/>
                        <a:gd name="connsiteY4" fmla="*/ 106701 h 609312"/>
                        <a:gd name="connsiteX5" fmla="*/ 55719 w 339144"/>
                        <a:gd name="connsiteY5" fmla="*/ 67847 h 609312"/>
                        <a:gd name="connsiteX0" fmla="*/ 55719 w 339714"/>
                        <a:gd name="connsiteY0" fmla="*/ 67847 h 606028"/>
                        <a:gd name="connsiteX1" fmla="*/ 43813 w 339714"/>
                        <a:gd name="connsiteY1" fmla="*/ 3552 h 606028"/>
                        <a:gd name="connsiteX2" fmla="*/ 339144 w 339714"/>
                        <a:gd name="connsiteY2" fmla="*/ 605523 h 606028"/>
                        <a:gd name="connsiteX3" fmla="*/ 117035 w 339714"/>
                        <a:gd name="connsiteY3" fmla="*/ 106701 h 606028"/>
                        <a:gd name="connsiteX4" fmla="*/ 55719 w 339714"/>
                        <a:gd name="connsiteY4" fmla="*/ 67847 h 606028"/>
                        <a:gd name="connsiteX0" fmla="*/ 84596 w 307281"/>
                        <a:gd name="connsiteY0" fmla="*/ 136611 h 635951"/>
                        <a:gd name="connsiteX1" fmla="*/ 11374 w 307281"/>
                        <a:gd name="connsiteY1" fmla="*/ 33462 h 635951"/>
                        <a:gd name="connsiteX2" fmla="*/ 306705 w 307281"/>
                        <a:gd name="connsiteY2" fmla="*/ 635433 h 635951"/>
                        <a:gd name="connsiteX3" fmla="*/ 84596 w 307281"/>
                        <a:gd name="connsiteY3" fmla="*/ 136611 h 635951"/>
                        <a:gd name="connsiteX0" fmla="*/ 180378 w 298327"/>
                        <a:gd name="connsiteY0" fmla="*/ 142898 h 633777"/>
                        <a:gd name="connsiteX1" fmla="*/ 1742 w 298327"/>
                        <a:gd name="connsiteY1" fmla="*/ 31278 h 633777"/>
                        <a:gd name="connsiteX2" fmla="*/ 297073 w 298327"/>
                        <a:gd name="connsiteY2" fmla="*/ 633249 h 633777"/>
                        <a:gd name="connsiteX3" fmla="*/ 180378 w 298327"/>
                        <a:gd name="connsiteY3" fmla="*/ 142898 h 633777"/>
                        <a:gd name="connsiteX0" fmla="*/ 191405 w 309354"/>
                        <a:gd name="connsiteY0" fmla="*/ 131369 h 622248"/>
                        <a:gd name="connsiteX1" fmla="*/ 12769 w 309354"/>
                        <a:gd name="connsiteY1" fmla="*/ 19749 h 622248"/>
                        <a:gd name="connsiteX2" fmla="*/ 308100 w 309354"/>
                        <a:gd name="connsiteY2" fmla="*/ 621720 h 622248"/>
                        <a:gd name="connsiteX3" fmla="*/ 191405 w 309354"/>
                        <a:gd name="connsiteY3" fmla="*/ 131369 h 622248"/>
                        <a:gd name="connsiteX0" fmla="*/ 191405 w 318612"/>
                        <a:gd name="connsiteY0" fmla="*/ 131369 h 621949"/>
                        <a:gd name="connsiteX1" fmla="*/ 12769 w 318612"/>
                        <a:gd name="connsiteY1" fmla="*/ 19749 h 621949"/>
                        <a:gd name="connsiteX2" fmla="*/ 308100 w 318612"/>
                        <a:gd name="connsiteY2" fmla="*/ 621720 h 621949"/>
                        <a:gd name="connsiteX3" fmla="*/ 191405 w 318612"/>
                        <a:gd name="connsiteY3" fmla="*/ 131369 h 621949"/>
                        <a:gd name="connsiteX0" fmla="*/ 191405 w 318612"/>
                        <a:gd name="connsiteY0" fmla="*/ 131369 h 621949"/>
                        <a:gd name="connsiteX1" fmla="*/ 12769 w 318612"/>
                        <a:gd name="connsiteY1" fmla="*/ 19749 h 621949"/>
                        <a:gd name="connsiteX2" fmla="*/ 308100 w 318612"/>
                        <a:gd name="connsiteY2" fmla="*/ 621720 h 621949"/>
                        <a:gd name="connsiteX3" fmla="*/ 191405 w 318612"/>
                        <a:gd name="connsiteY3" fmla="*/ 131369 h 621949"/>
                        <a:gd name="connsiteX0" fmla="*/ 191405 w 318612"/>
                        <a:gd name="connsiteY0" fmla="*/ 131369 h 621949"/>
                        <a:gd name="connsiteX1" fmla="*/ 12769 w 318612"/>
                        <a:gd name="connsiteY1" fmla="*/ 19749 h 621949"/>
                        <a:gd name="connsiteX2" fmla="*/ 308100 w 318612"/>
                        <a:gd name="connsiteY2" fmla="*/ 621720 h 621949"/>
                        <a:gd name="connsiteX3" fmla="*/ 191405 w 318612"/>
                        <a:gd name="connsiteY3" fmla="*/ 131369 h 621949"/>
                        <a:gd name="connsiteX0" fmla="*/ 180040 w 307247"/>
                        <a:gd name="connsiteY0" fmla="*/ 111773 h 602353"/>
                        <a:gd name="connsiteX1" fmla="*/ 1404 w 307247"/>
                        <a:gd name="connsiteY1" fmla="*/ 153 h 602353"/>
                        <a:gd name="connsiteX2" fmla="*/ 107384 w 307247"/>
                        <a:gd name="connsiteY2" fmla="*/ 122684 h 602353"/>
                        <a:gd name="connsiteX3" fmla="*/ 296735 w 307247"/>
                        <a:gd name="connsiteY3" fmla="*/ 602124 h 602353"/>
                        <a:gd name="connsiteX4" fmla="*/ 180040 w 307247"/>
                        <a:gd name="connsiteY4" fmla="*/ 111773 h 602353"/>
                        <a:gd name="connsiteX0" fmla="*/ 215857 w 311640"/>
                        <a:gd name="connsiteY0" fmla="*/ 103830 h 602806"/>
                        <a:gd name="connsiteX1" fmla="*/ 2704 w 311640"/>
                        <a:gd name="connsiteY1" fmla="*/ 611 h 602806"/>
                        <a:gd name="connsiteX2" fmla="*/ 108684 w 311640"/>
                        <a:gd name="connsiteY2" fmla="*/ 123142 h 602806"/>
                        <a:gd name="connsiteX3" fmla="*/ 298035 w 311640"/>
                        <a:gd name="connsiteY3" fmla="*/ 602582 h 602806"/>
                        <a:gd name="connsiteX4" fmla="*/ 215857 w 311640"/>
                        <a:gd name="connsiteY4" fmla="*/ 103830 h 6028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1640" h="602806">
                          <a:moveTo>
                            <a:pt x="215857" y="103830"/>
                          </a:moveTo>
                          <a:cubicBezTo>
                            <a:pt x="166635" y="3502"/>
                            <a:pt x="20566" y="-2608"/>
                            <a:pt x="2704" y="611"/>
                          </a:cubicBezTo>
                          <a:cubicBezTo>
                            <a:pt x="-15158" y="3830"/>
                            <a:pt x="59462" y="22814"/>
                            <a:pt x="108684" y="123142"/>
                          </a:cubicBezTo>
                          <a:cubicBezTo>
                            <a:pt x="157906" y="223470"/>
                            <a:pt x="279613" y="601024"/>
                            <a:pt x="298035" y="602582"/>
                          </a:cubicBezTo>
                          <a:cubicBezTo>
                            <a:pt x="343335" y="613763"/>
                            <a:pt x="265079" y="204158"/>
                            <a:pt x="215857" y="103830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Oval 200">
                      <a:extLst>
                        <a:ext uri="{FF2B5EF4-FFF2-40B4-BE49-F238E27FC236}">
                          <a16:creationId xmlns:a16="http://schemas.microsoft.com/office/drawing/2014/main" id="{CFBD6B8F-2D40-4879-A2EA-87832C357DBE}"/>
                        </a:ext>
                      </a:extLst>
                    </p:cNvPr>
                    <p:cNvSpPr/>
                    <p:nvPr/>
                  </p:nvSpPr>
                  <p:spPr>
                    <a:xfrm rot="16200000" flipH="1">
                      <a:off x="3033538" y="3235779"/>
                      <a:ext cx="2250705" cy="4363322"/>
                    </a:xfrm>
                    <a:custGeom>
                      <a:avLst/>
                      <a:gdLst>
                        <a:gd name="connsiteX0" fmla="*/ 0 w 1888292"/>
                        <a:gd name="connsiteY0" fmla="*/ 2205111 h 4410222"/>
                        <a:gd name="connsiteX1" fmla="*/ 944146 w 1888292"/>
                        <a:gd name="connsiteY1" fmla="*/ 0 h 4410222"/>
                        <a:gd name="connsiteX2" fmla="*/ 1888292 w 1888292"/>
                        <a:gd name="connsiteY2" fmla="*/ 2205111 h 4410222"/>
                        <a:gd name="connsiteX3" fmla="*/ 944146 w 1888292"/>
                        <a:gd name="connsiteY3" fmla="*/ 4410222 h 4410222"/>
                        <a:gd name="connsiteX4" fmla="*/ 0 w 1888292"/>
                        <a:gd name="connsiteY4" fmla="*/ 2205111 h 4410222"/>
                        <a:gd name="connsiteX0" fmla="*/ 4571 w 1897434"/>
                        <a:gd name="connsiteY0" fmla="*/ 2205111 h 4443405"/>
                        <a:gd name="connsiteX1" fmla="*/ 948717 w 1897434"/>
                        <a:gd name="connsiteY1" fmla="*/ 0 h 4443405"/>
                        <a:gd name="connsiteX2" fmla="*/ 1892863 w 1897434"/>
                        <a:gd name="connsiteY2" fmla="*/ 2205111 h 4443405"/>
                        <a:gd name="connsiteX3" fmla="*/ 948717 w 1897434"/>
                        <a:gd name="connsiteY3" fmla="*/ 4410222 h 4443405"/>
                        <a:gd name="connsiteX4" fmla="*/ 4571 w 1897434"/>
                        <a:gd name="connsiteY4" fmla="*/ 2205111 h 4443405"/>
                        <a:gd name="connsiteX0" fmla="*/ 203150 w 2096013"/>
                        <a:gd name="connsiteY0" fmla="*/ 2205111 h 4443405"/>
                        <a:gd name="connsiteX1" fmla="*/ 1147296 w 2096013"/>
                        <a:gd name="connsiteY1" fmla="*/ 0 h 4443405"/>
                        <a:gd name="connsiteX2" fmla="*/ 2091442 w 2096013"/>
                        <a:gd name="connsiteY2" fmla="*/ 2205111 h 4443405"/>
                        <a:gd name="connsiteX3" fmla="*/ 1147296 w 2096013"/>
                        <a:gd name="connsiteY3" fmla="*/ 4410222 h 4443405"/>
                        <a:gd name="connsiteX4" fmla="*/ 203150 w 2096013"/>
                        <a:gd name="connsiteY4" fmla="*/ 2205111 h 4443405"/>
                        <a:gd name="connsiteX0" fmla="*/ 240279 w 2133142"/>
                        <a:gd name="connsiteY0" fmla="*/ 2205111 h 4443405"/>
                        <a:gd name="connsiteX1" fmla="*/ 1184425 w 2133142"/>
                        <a:gd name="connsiteY1" fmla="*/ 0 h 4443405"/>
                        <a:gd name="connsiteX2" fmla="*/ 2128571 w 2133142"/>
                        <a:gd name="connsiteY2" fmla="*/ 2205111 h 4443405"/>
                        <a:gd name="connsiteX3" fmla="*/ 1184425 w 2133142"/>
                        <a:gd name="connsiteY3" fmla="*/ 4410222 h 4443405"/>
                        <a:gd name="connsiteX4" fmla="*/ 240279 w 2133142"/>
                        <a:gd name="connsiteY4" fmla="*/ 2205111 h 4443405"/>
                        <a:gd name="connsiteX0" fmla="*/ 240279 w 2197493"/>
                        <a:gd name="connsiteY0" fmla="*/ 2205111 h 4443405"/>
                        <a:gd name="connsiteX1" fmla="*/ 1184425 w 2197493"/>
                        <a:gd name="connsiteY1" fmla="*/ 0 h 4443405"/>
                        <a:gd name="connsiteX2" fmla="*/ 2128571 w 2197493"/>
                        <a:gd name="connsiteY2" fmla="*/ 2205111 h 4443405"/>
                        <a:gd name="connsiteX3" fmla="*/ 1184425 w 2197493"/>
                        <a:gd name="connsiteY3" fmla="*/ 4410222 h 4443405"/>
                        <a:gd name="connsiteX4" fmla="*/ 240279 w 2197493"/>
                        <a:gd name="connsiteY4" fmla="*/ 2205111 h 4443405"/>
                        <a:gd name="connsiteX0" fmla="*/ 240279 w 2174522"/>
                        <a:gd name="connsiteY0" fmla="*/ 2205111 h 4443405"/>
                        <a:gd name="connsiteX1" fmla="*/ 1184425 w 2174522"/>
                        <a:gd name="connsiteY1" fmla="*/ 0 h 4443405"/>
                        <a:gd name="connsiteX2" fmla="*/ 2128571 w 2174522"/>
                        <a:gd name="connsiteY2" fmla="*/ 2205111 h 4443405"/>
                        <a:gd name="connsiteX3" fmla="*/ 1184425 w 2174522"/>
                        <a:gd name="connsiteY3" fmla="*/ 4410222 h 4443405"/>
                        <a:gd name="connsiteX4" fmla="*/ 240279 w 2174522"/>
                        <a:gd name="connsiteY4" fmla="*/ 2205111 h 4443405"/>
                        <a:gd name="connsiteX0" fmla="*/ 142444 w 1986356"/>
                        <a:gd name="connsiteY0" fmla="*/ 2206552 h 4413107"/>
                        <a:gd name="connsiteX1" fmla="*/ 1086590 w 1986356"/>
                        <a:gd name="connsiteY1" fmla="*/ 1441 h 4413107"/>
                        <a:gd name="connsiteX2" fmla="*/ 1946330 w 1986356"/>
                        <a:gd name="connsiteY2" fmla="*/ 2445703 h 4413107"/>
                        <a:gd name="connsiteX3" fmla="*/ 1086590 w 1986356"/>
                        <a:gd name="connsiteY3" fmla="*/ 4411663 h 4413107"/>
                        <a:gd name="connsiteX4" fmla="*/ 142444 w 1986356"/>
                        <a:gd name="connsiteY4" fmla="*/ 2206552 h 4413107"/>
                        <a:gd name="connsiteX0" fmla="*/ 142444 w 2035430"/>
                        <a:gd name="connsiteY0" fmla="*/ 2206552 h 4413107"/>
                        <a:gd name="connsiteX1" fmla="*/ 1086590 w 2035430"/>
                        <a:gd name="connsiteY1" fmla="*/ 1441 h 4413107"/>
                        <a:gd name="connsiteX2" fmla="*/ 1946330 w 2035430"/>
                        <a:gd name="connsiteY2" fmla="*/ 2445703 h 4413107"/>
                        <a:gd name="connsiteX3" fmla="*/ 1086590 w 2035430"/>
                        <a:gd name="connsiteY3" fmla="*/ 4411663 h 4413107"/>
                        <a:gd name="connsiteX4" fmla="*/ 142444 w 2035430"/>
                        <a:gd name="connsiteY4" fmla="*/ 2206552 h 4413107"/>
                        <a:gd name="connsiteX0" fmla="*/ 1355 w 1882862"/>
                        <a:gd name="connsiteY0" fmla="*/ 2079332 h 4285887"/>
                        <a:gd name="connsiteX1" fmla="*/ 762621 w 1882862"/>
                        <a:gd name="connsiteY1" fmla="*/ 831 h 4285887"/>
                        <a:gd name="connsiteX2" fmla="*/ 1805241 w 1882862"/>
                        <a:gd name="connsiteY2" fmla="*/ 2318483 h 4285887"/>
                        <a:gd name="connsiteX3" fmla="*/ 945501 w 1882862"/>
                        <a:gd name="connsiteY3" fmla="*/ 4284443 h 4285887"/>
                        <a:gd name="connsiteX4" fmla="*/ 1355 w 1882862"/>
                        <a:gd name="connsiteY4" fmla="*/ 2079332 h 4285887"/>
                        <a:gd name="connsiteX0" fmla="*/ 136453 w 2017960"/>
                        <a:gd name="connsiteY0" fmla="*/ 2080387 h 4286942"/>
                        <a:gd name="connsiteX1" fmla="*/ 897719 w 2017960"/>
                        <a:gd name="connsiteY1" fmla="*/ 1886 h 4286942"/>
                        <a:gd name="connsiteX2" fmla="*/ 1940339 w 2017960"/>
                        <a:gd name="connsiteY2" fmla="*/ 2319538 h 4286942"/>
                        <a:gd name="connsiteX3" fmla="*/ 1080599 w 2017960"/>
                        <a:gd name="connsiteY3" fmla="*/ 4285498 h 4286942"/>
                        <a:gd name="connsiteX4" fmla="*/ 136453 w 2017960"/>
                        <a:gd name="connsiteY4" fmla="*/ 2080387 h 4286942"/>
                        <a:gd name="connsiteX0" fmla="*/ 178336 w 2059843"/>
                        <a:gd name="connsiteY0" fmla="*/ 2080387 h 4286942"/>
                        <a:gd name="connsiteX1" fmla="*/ 939602 w 2059843"/>
                        <a:gd name="connsiteY1" fmla="*/ 1886 h 4286942"/>
                        <a:gd name="connsiteX2" fmla="*/ 1982222 w 2059843"/>
                        <a:gd name="connsiteY2" fmla="*/ 2319538 h 4286942"/>
                        <a:gd name="connsiteX3" fmla="*/ 1122482 w 2059843"/>
                        <a:gd name="connsiteY3" fmla="*/ 4285498 h 4286942"/>
                        <a:gd name="connsiteX4" fmla="*/ 178336 w 2059843"/>
                        <a:gd name="connsiteY4" fmla="*/ 2080387 h 4286942"/>
                        <a:gd name="connsiteX0" fmla="*/ 3925 w 1885432"/>
                        <a:gd name="connsiteY0" fmla="*/ 2079291 h 3837322"/>
                        <a:gd name="connsiteX1" fmla="*/ 765191 w 1885432"/>
                        <a:gd name="connsiteY1" fmla="*/ 790 h 3837322"/>
                        <a:gd name="connsiteX2" fmla="*/ 1807811 w 1885432"/>
                        <a:gd name="connsiteY2" fmla="*/ 2318442 h 3837322"/>
                        <a:gd name="connsiteX3" fmla="*/ 1088751 w 1885432"/>
                        <a:gd name="connsiteY3" fmla="*/ 3834238 h 3837322"/>
                        <a:gd name="connsiteX4" fmla="*/ 3925 w 1885432"/>
                        <a:gd name="connsiteY4" fmla="*/ 2079291 h 3837322"/>
                        <a:gd name="connsiteX0" fmla="*/ 3925 w 1885432"/>
                        <a:gd name="connsiteY0" fmla="*/ 2079291 h 3841751"/>
                        <a:gd name="connsiteX1" fmla="*/ 765191 w 1885432"/>
                        <a:gd name="connsiteY1" fmla="*/ 790 h 3841751"/>
                        <a:gd name="connsiteX2" fmla="*/ 1807811 w 1885432"/>
                        <a:gd name="connsiteY2" fmla="*/ 2318442 h 3841751"/>
                        <a:gd name="connsiteX3" fmla="*/ 1088751 w 1885432"/>
                        <a:gd name="connsiteY3" fmla="*/ 3834238 h 3841751"/>
                        <a:gd name="connsiteX4" fmla="*/ 3925 w 1885432"/>
                        <a:gd name="connsiteY4" fmla="*/ 2079291 h 3841751"/>
                        <a:gd name="connsiteX0" fmla="*/ 68761 w 1950268"/>
                        <a:gd name="connsiteY0" fmla="*/ 2079266 h 3914747"/>
                        <a:gd name="connsiteX1" fmla="*/ 830027 w 1950268"/>
                        <a:gd name="connsiteY1" fmla="*/ 765 h 3914747"/>
                        <a:gd name="connsiteX2" fmla="*/ 1872647 w 1950268"/>
                        <a:gd name="connsiteY2" fmla="*/ 2318417 h 3914747"/>
                        <a:gd name="connsiteX3" fmla="*/ 1153587 w 1950268"/>
                        <a:gd name="connsiteY3" fmla="*/ 3834213 h 3914747"/>
                        <a:gd name="connsiteX4" fmla="*/ 158689 w 1950268"/>
                        <a:gd name="connsiteY4" fmla="*/ 3534745 h 3914747"/>
                        <a:gd name="connsiteX5" fmla="*/ 68761 w 1950268"/>
                        <a:gd name="connsiteY5" fmla="*/ 2079266 h 3914747"/>
                        <a:gd name="connsiteX0" fmla="*/ 112853 w 1994360"/>
                        <a:gd name="connsiteY0" fmla="*/ 2079266 h 3914747"/>
                        <a:gd name="connsiteX1" fmla="*/ 874119 w 1994360"/>
                        <a:gd name="connsiteY1" fmla="*/ 765 h 3914747"/>
                        <a:gd name="connsiteX2" fmla="*/ 1916739 w 1994360"/>
                        <a:gd name="connsiteY2" fmla="*/ 2318417 h 3914747"/>
                        <a:gd name="connsiteX3" fmla="*/ 1197679 w 1994360"/>
                        <a:gd name="connsiteY3" fmla="*/ 3834213 h 3914747"/>
                        <a:gd name="connsiteX4" fmla="*/ 118375 w 1994360"/>
                        <a:gd name="connsiteY4" fmla="*/ 3534746 h 3914747"/>
                        <a:gd name="connsiteX5" fmla="*/ 112853 w 1994360"/>
                        <a:gd name="connsiteY5" fmla="*/ 2079266 h 3914747"/>
                        <a:gd name="connsiteX0" fmla="*/ 100406 w 1971243"/>
                        <a:gd name="connsiteY0" fmla="*/ 1924591 h 3760072"/>
                        <a:gd name="connsiteX1" fmla="*/ 636589 w 1971243"/>
                        <a:gd name="connsiteY1" fmla="*/ 834 h 3760072"/>
                        <a:gd name="connsiteX2" fmla="*/ 1904292 w 1971243"/>
                        <a:gd name="connsiteY2" fmla="*/ 2163742 h 3760072"/>
                        <a:gd name="connsiteX3" fmla="*/ 1185232 w 1971243"/>
                        <a:gd name="connsiteY3" fmla="*/ 3679538 h 3760072"/>
                        <a:gd name="connsiteX4" fmla="*/ 105928 w 1971243"/>
                        <a:gd name="connsiteY4" fmla="*/ 3380071 h 3760072"/>
                        <a:gd name="connsiteX5" fmla="*/ 100406 w 1971243"/>
                        <a:gd name="connsiteY5" fmla="*/ 1924591 h 3760072"/>
                        <a:gd name="connsiteX0" fmla="*/ 97487 w 1966094"/>
                        <a:gd name="connsiteY0" fmla="*/ 1868348 h 3703829"/>
                        <a:gd name="connsiteX1" fmla="*/ 577399 w 1966094"/>
                        <a:gd name="connsiteY1" fmla="*/ 862 h 3703829"/>
                        <a:gd name="connsiteX2" fmla="*/ 1901373 w 1966094"/>
                        <a:gd name="connsiteY2" fmla="*/ 2107499 h 3703829"/>
                        <a:gd name="connsiteX3" fmla="*/ 1182313 w 1966094"/>
                        <a:gd name="connsiteY3" fmla="*/ 3623295 h 3703829"/>
                        <a:gd name="connsiteX4" fmla="*/ 103009 w 1966094"/>
                        <a:gd name="connsiteY4" fmla="*/ 3323828 h 3703829"/>
                        <a:gd name="connsiteX5" fmla="*/ 97487 w 1966094"/>
                        <a:gd name="connsiteY5" fmla="*/ 1868348 h 3703829"/>
                        <a:gd name="connsiteX0" fmla="*/ 221469 w 1910165"/>
                        <a:gd name="connsiteY0" fmla="*/ 1887889 h 3703145"/>
                        <a:gd name="connsiteX1" fmla="*/ 522546 w 1910165"/>
                        <a:gd name="connsiteY1" fmla="*/ 719 h 3703145"/>
                        <a:gd name="connsiteX2" fmla="*/ 1846520 w 1910165"/>
                        <a:gd name="connsiteY2" fmla="*/ 2107356 h 3703145"/>
                        <a:gd name="connsiteX3" fmla="*/ 1127460 w 1910165"/>
                        <a:gd name="connsiteY3" fmla="*/ 3623152 h 3703145"/>
                        <a:gd name="connsiteX4" fmla="*/ 48156 w 1910165"/>
                        <a:gd name="connsiteY4" fmla="*/ 3323685 h 3703145"/>
                        <a:gd name="connsiteX5" fmla="*/ 221469 w 1910165"/>
                        <a:gd name="connsiteY5" fmla="*/ 1887889 h 37031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910165" h="3703145">
                          <a:moveTo>
                            <a:pt x="221469" y="1887889"/>
                          </a:moveTo>
                          <a:cubicBezTo>
                            <a:pt x="300534" y="1334061"/>
                            <a:pt x="251704" y="-35859"/>
                            <a:pt x="522546" y="719"/>
                          </a:cubicBezTo>
                          <a:cubicBezTo>
                            <a:pt x="793388" y="37297"/>
                            <a:pt x="2226349" y="453411"/>
                            <a:pt x="1846520" y="2107356"/>
                          </a:cubicBezTo>
                          <a:cubicBezTo>
                            <a:pt x="1846520" y="3325205"/>
                            <a:pt x="1427187" y="3420430"/>
                            <a:pt x="1127460" y="3623152"/>
                          </a:cubicBezTo>
                          <a:cubicBezTo>
                            <a:pt x="827733" y="3825874"/>
                            <a:pt x="199154" y="3612895"/>
                            <a:pt x="48156" y="3323685"/>
                          </a:cubicBezTo>
                          <a:cubicBezTo>
                            <a:pt x="-102842" y="3034475"/>
                            <a:pt x="142404" y="2441717"/>
                            <a:pt x="221469" y="1887889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" name="Rectangle 17">
                      <a:extLst>
                        <a:ext uri="{FF2B5EF4-FFF2-40B4-BE49-F238E27FC236}">
                          <a16:creationId xmlns:a16="http://schemas.microsoft.com/office/drawing/2014/main" id="{7569CAE8-FB9C-4ECF-B51A-8D02B39CE7B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988173" y="5459548"/>
                      <a:ext cx="1109961" cy="1607803"/>
                    </a:xfrm>
                    <a:custGeom>
                      <a:avLst/>
                      <a:gdLst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139700 w 139700"/>
                        <a:gd name="connsiteY2" fmla="*/ 205828 h 205828"/>
                        <a:gd name="connsiteX3" fmla="*/ 0 w 139700"/>
                        <a:gd name="connsiteY3" fmla="*/ 205828 h 205828"/>
                        <a:gd name="connsiteX4" fmla="*/ 0 w 139700"/>
                        <a:gd name="connsiteY4" fmla="*/ 0 h 205828"/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98425 w 139700"/>
                        <a:gd name="connsiteY2" fmla="*/ 123825 h 205828"/>
                        <a:gd name="connsiteX3" fmla="*/ 139700 w 139700"/>
                        <a:gd name="connsiteY3" fmla="*/ 205828 h 205828"/>
                        <a:gd name="connsiteX4" fmla="*/ 0 w 139700"/>
                        <a:gd name="connsiteY4" fmla="*/ 205828 h 205828"/>
                        <a:gd name="connsiteX5" fmla="*/ 0 w 139700"/>
                        <a:gd name="connsiteY5" fmla="*/ 0 h 205828"/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98425 w 139700"/>
                        <a:gd name="connsiteY2" fmla="*/ 123825 h 205828"/>
                        <a:gd name="connsiteX3" fmla="*/ 139700 w 139700"/>
                        <a:gd name="connsiteY3" fmla="*/ 205828 h 205828"/>
                        <a:gd name="connsiteX4" fmla="*/ 0 w 139700"/>
                        <a:gd name="connsiteY4" fmla="*/ 205828 h 205828"/>
                        <a:gd name="connsiteX5" fmla="*/ 0 w 139700"/>
                        <a:gd name="connsiteY5" fmla="*/ 0 h 205828"/>
                        <a:gd name="connsiteX0" fmla="*/ 0 w 179506"/>
                        <a:gd name="connsiteY0" fmla="*/ 0 h 205828"/>
                        <a:gd name="connsiteX1" fmla="*/ 139700 w 179506"/>
                        <a:gd name="connsiteY1" fmla="*/ 0 h 205828"/>
                        <a:gd name="connsiteX2" fmla="*/ 98425 w 179506"/>
                        <a:gd name="connsiteY2" fmla="*/ 123825 h 205828"/>
                        <a:gd name="connsiteX3" fmla="*/ 139700 w 179506"/>
                        <a:gd name="connsiteY3" fmla="*/ 205828 h 205828"/>
                        <a:gd name="connsiteX4" fmla="*/ 0 w 179506"/>
                        <a:gd name="connsiteY4" fmla="*/ 205828 h 205828"/>
                        <a:gd name="connsiteX5" fmla="*/ 0 w 179506"/>
                        <a:gd name="connsiteY5" fmla="*/ 0 h 205828"/>
                        <a:gd name="connsiteX0" fmla="*/ 0 w 171195"/>
                        <a:gd name="connsiteY0" fmla="*/ 0 h 205828"/>
                        <a:gd name="connsiteX1" fmla="*/ 139700 w 171195"/>
                        <a:gd name="connsiteY1" fmla="*/ 0 h 205828"/>
                        <a:gd name="connsiteX2" fmla="*/ 98425 w 171195"/>
                        <a:gd name="connsiteY2" fmla="*/ 123825 h 205828"/>
                        <a:gd name="connsiteX3" fmla="*/ 139700 w 171195"/>
                        <a:gd name="connsiteY3" fmla="*/ 205828 h 205828"/>
                        <a:gd name="connsiteX4" fmla="*/ 0 w 171195"/>
                        <a:gd name="connsiteY4" fmla="*/ 205828 h 205828"/>
                        <a:gd name="connsiteX5" fmla="*/ 0 w 171195"/>
                        <a:gd name="connsiteY5" fmla="*/ 0 h 205828"/>
                        <a:gd name="connsiteX0" fmla="*/ 0 w 181837"/>
                        <a:gd name="connsiteY0" fmla="*/ 0 h 205828"/>
                        <a:gd name="connsiteX1" fmla="*/ 139700 w 181837"/>
                        <a:gd name="connsiteY1" fmla="*/ 0 h 205828"/>
                        <a:gd name="connsiteX2" fmla="*/ 98425 w 181837"/>
                        <a:gd name="connsiteY2" fmla="*/ 123825 h 205828"/>
                        <a:gd name="connsiteX3" fmla="*/ 139700 w 181837"/>
                        <a:gd name="connsiteY3" fmla="*/ 205828 h 205828"/>
                        <a:gd name="connsiteX4" fmla="*/ 0 w 181837"/>
                        <a:gd name="connsiteY4" fmla="*/ 205828 h 205828"/>
                        <a:gd name="connsiteX5" fmla="*/ 0 w 181837"/>
                        <a:gd name="connsiteY5" fmla="*/ 0 h 205828"/>
                        <a:gd name="connsiteX0" fmla="*/ 0 w 181837"/>
                        <a:gd name="connsiteY0" fmla="*/ 0 h 205828"/>
                        <a:gd name="connsiteX1" fmla="*/ 139700 w 181837"/>
                        <a:gd name="connsiteY1" fmla="*/ 0 h 205828"/>
                        <a:gd name="connsiteX2" fmla="*/ 98425 w 181837"/>
                        <a:gd name="connsiteY2" fmla="*/ 123825 h 205828"/>
                        <a:gd name="connsiteX3" fmla="*/ 139700 w 181837"/>
                        <a:gd name="connsiteY3" fmla="*/ 205828 h 205828"/>
                        <a:gd name="connsiteX4" fmla="*/ 0 w 181837"/>
                        <a:gd name="connsiteY4" fmla="*/ 205828 h 205828"/>
                        <a:gd name="connsiteX5" fmla="*/ 0 w 181837"/>
                        <a:gd name="connsiteY5" fmla="*/ 0 h 205828"/>
                        <a:gd name="connsiteX0" fmla="*/ 0 w 171593"/>
                        <a:gd name="connsiteY0" fmla="*/ 0 h 205828"/>
                        <a:gd name="connsiteX1" fmla="*/ 139700 w 171593"/>
                        <a:gd name="connsiteY1" fmla="*/ 0 h 205828"/>
                        <a:gd name="connsiteX2" fmla="*/ 98425 w 171593"/>
                        <a:gd name="connsiteY2" fmla="*/ 123825 h 205828"/>
                        <a:gd name="connsiteX3" fmla="*/ 139700 w 171593"/>
                        <a:gd name="connsiteY3" fmla="*/ 205828 h 205828"/>
                        <a:gd name="connsiteX4" fmla="*/ 0 w 171593"/>
                        <a:gd name="connsiteY4" fmla="*/ 205828 h 205828"/>
                        <a:gd name="connsiteX5" fmla="*/ 0 w 171593"/>
                        <a:gd name="connsiteY5" fmla="*/ 0 h 205828"/>
                        <a:gd name="connsiteX0" fmla="*/ 6349 w 177942"/>
                        <a:gd name="connsiteY0" fmla="*/ 0 h 205828"/>
                        <a:gd name="connsiteX1" fmla="*/ 146049 w 177942"/>
                        <a:gd name="connsiteY1" fmla="*/ 0 h 205828"/>
                        <a:gd name="connsiteX2" fmla="*/ 104774 w 177942"/>
                        <a:gd name="connsiteY2" fmla="*/ 123825 h 205828"/>
                        <a:gd name="connsiteX3" fmla="*/ 146049 w 177942"/>
                        <a:gd name="connsiteY3" fmla="*/ 205828 h 205828"/>
                        <a:gd name="connsiteX4" fmla="*/ 6349 w 177942"/>
                        <a:gd name="connsiteY4" fmla="*/ 205828 h 205828"/>
                        <a:gd name="connsiteX5" fmla="*/ 6349 w 177942"/>
                        <a:gd name="connsiteY5" fmla="*/ 0 h 205828"/>
                        <a:gd name="connsiteX0" fmla="*/ 6349 w 177942"/>
                        <a:gd name="connsiteY0" fmla="*/ 19431 h 225259"/>
                        <a:gd name="connsiteX1" fmla="*/ 53799 w 177942"/>
                        <a:gd name="connsiteY1" fmla="*/ 0 h 225259"/>
                        <a:gd name="connsiteX2" fmla="*/ 104774 w 177942"/>
                        <a:gd name="connsiteY2" fmla="*/ 143256 h 225259"/>
                        <a:gd name="connsiteX3" fmla="*/ 146049 w 177942"/>
                        <a:gd name="connsiteY3" fmla="*/ 225259 h 225259"/>
                        <a:gd name="connsiteX4" fmla="*/ 6349 w 177942"/>
                        <a:gd name="connsiteY4" fmla="*/ 225259 h 225259"/>
                        <a:gd name="connsiteX5" fmla="*/ 6349 w 177942"/>
                        <a:gd name="connsiteY5" fmla="*/ 19431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70110 w 241703"/>
                        <a:gd name="connsiteY4" fmla="*/ 225259 h 225259"/>
                        <a:gd name="connsiteX5" fmla="*/ 0 w 241703"/>
                        <a:gd name="connsiteY5" fmla="*/ 7287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0 w 241703"/>
                        <a:gd name="connsiteY4" fmla="*/ 7287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0 w 241703"/>
                        <a:gd name="connsiteY4" fmla="*/ 7287 h 225259"/>
                        <a:gd name="connsiteX0" fmla="*/ 0 w 241703"/>
                        <a:gd name="connsiteY0" fmla="*/ 7287 h 225713"/>
                        <a:gd name="connsiteX1" fmla="*/ 117560 w 241703"/>
                        <a:gd name="connsiteY1" fmla="*/ 0 h 225713"/>
                        <a:gd name="connsiteX2" fmla="*/ 168535 w 241703"/>
                        <a:gd name="connsiteY2" fmla="*/ 143256 h 225713"/>
                        <a:gd name="connsiteX3" fmla="*/ 209810 w 241703"/>
                        <a:gd name="connsiteY3" fmla="*/ 225259 h 225713"/>
                        <a:gd name="connsiteX4" fmla="*/ 0 w 241703"/>
                        <a:gd name="connsiteY4" fmla="*/ 7287 h 225713"/>
                        <a:gd name="connsiteX0" fmla="*/ 0 w 241703"/>
                        <a:gd name="connsiteY0" fmla="*/ 17002 h 235428"/>
                        <a:gd name="connsiteX1" fmla="*/ 95420 w 241703"/>
                        <a:gd name="connsiteY1" fmla="*/ 0 h 235428"/>
                        <a:gd name="connsiteX2" fmla="*/ 168535 w 241703"/>
                        <a:gd name="connsiteY2" fmla="*/ 152971 h 235428"/>
                        <a:gd name="connsiteX3" fmla="*/ 209810 w 241703"/>
                        <a:gd name="connsiteY3" fmla="*/ 234974 h 235428"/>
                        <a:gd name="connsiteX4" fmla="*/ 0 w 241703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595"/>
                        <a:gd name="connsiteX1" fmla="*/ 95420 w 247095"/>
                        <a:gd name="connsiteY1" fmla="*/ 0 h 235595"/>
                        <a:gd name="connsiteX2" fmla="*/ 168535 w 247095"/>
                        <a:gd name="connsiteY2" fmla="*/ 152971 h 235595"/>
                        <a:gd name="connsiteX3" fmla="*/ 209810 w 247095"/>
                        <a:gd name="connsiteY3" fmla="*/ 234974 h 235595"/>
                        <a:gd name="connsiteX4" fmla="*/ 0 w 247095"/>
                        <a:gd name="connsiteY4" fmla="*/ 17002 h 2355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47095" h="235595">
                          <a:moveTo>
                            <a:pt x="0" y="17002"/>
                          </a:moveTo>
                          <a:cubicBezTo>
                            <a:pt x="46567" y="17002"/>
                            <a:pt x="48853" y="0"/>
                            <a:pt x="95420" y="0"/>
                          </a:cubicBezTo>
                          <a:cubicBezTo>
                            <a:pt x="224887" y="19468"/>
                            <a:pt x="191818" y="118358"/>
                            <a:pt x="168535" y="152971"/>
                          </a:cubicBezTo>
                          <a:cubicBezTo>
                            <a:pt x="287068" y="180305"/>
                            <a:pt x="245737" y="240707"/>
                            <a:pt x="209810" y="234974"/>
                          </a:cubicBezTo>
                          <a:cubicBezTo>
                            <a:pt x="88213" y="244898"/>
                            <a:pt x="46336" y="134322"/>
                            <a:pt x="0" y="1700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" name="Rectangle 17">
                      <a:extLst>
                        <a:ext uri="{FF2B5EF4-FFF2-40B4-BE49-F238E27FC236}">
                          <a16:creationId xmlns:a16="http://schemas.microsoft.com/office/drawing/2014/main" id="{EADDFD93-ECF6-4E71-A20C-1C4B6EA89A0E}"/>
                        </a:ext>
                      </a:extLst>
                    </p:cNvPr>
                    <p:cNvSpPr/>
                    <p:nvPr/>
                  </p:nvSpPr>
                  <p:spPr>
                    <a:xfrm rot="20808354" flipH="1">
                      <a:off x="4946425" y="5525101"/>
                      <a:ext cx="1113670" cy="1606164"/>
                    </a:xfrm>
                    <a:custGeom>
                      <a:avLst/>
                      <a:gdLst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139700 w 139700"/>
                        <a:gd name="connsiteY2" fmla="*/ 205828 h 205828"/>
                        <a:gd name="connsiteX3" fmla="*/ 0 w 139700"/>
                        <a:gd name="connsiteY3" fmla="*/ 205828 h 205828"/>
                        <a:gd name="connsiteX4" fmla="*/ 0 w 139700"/>
                        <a:gd name="connsiteY4" fmla="*/ 0 h 205828"/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98425 w 139700"/>
                        <a:gd name="connsiteY2" fmla="*/ 123825 h 205828"/>
                        <a:gd name="connsiteX3" fmla="*/ 139700 w 139700"/>
                        <a:gd name="connsiteY3" fmla="*/ 205828 h 205828"/>
                        <a:gd name="connsiteX4" fmla="*/ 0 w 139700"/>
                        <a:gd name="connsiteY4" fmla="*/ 205828 h 205828"/>
                        <a:gd name="connsiteX5" fmla="*/ 0 w 139700"/>
                        <a:gd name="connsiteY5" fmla="*/ 0 h 205828"/>
                        <a:gd name="connsiteX0" fmla="*/ 0 w 139700"/>
                        <a:gd name="connsiteY0" fmla="*/ 0 h 205828"/>
                        <a:gd name="connsiteX1" fmla="*/ 139700 w 139700"/>
                        <a:gd name="connsiteY1" fmla="*/ 0 h 205828"/>
                        <a:gd name="connsiteX2" fmla="*/ 98425 w 139700"/>
                        <a:gd name="connsiteY2" fmla="*/ 123825 h 205828"/>
                        <a:gd name="connsiteX3" fmla="*/ 139700 w 139700"/>
                        <a:gd name="connsiteY3" fmla="*/ 205828 h 205828"/>
                        <a:gd name="connsiteX4" fmla="*/ 0 w 139700"/>
                        <a:gd name="connsiteY4" fmla="*/ 205828 h 205828"/>
                        <a:gd name="connsiteX5" fmla="*/ 0 w 139700"/>
                        <a:gd name="connsiteY5" fmla="*/ 0 h 205828"/>
                        <a:gd name="connsiteX0" fmla="*/ 0 w 179506"/>
                        <a:gd name="connsiteY0" fmla="*/ 0 h 205828"/>
                        <a:gd name="connsiteX1" fmla="*/ 139700 w 179506"/>
                        <a:gd name="connsiteY1" fmla="*/ 0 h 205828"/>
                        <a:gd name="connsiteX2" fmla="*/ 98425 w 179506"/>
                        <a:gd name="connsiteY2" fmla="*/ 123825 h 205828"/>
                        <a:gd name="connsiteX3" fmla="*/ 139700 w 179506"/>
                        <a:gd name="connsiteY3" fmla="*/ 205828 h 205828"/>
                        <a:gd name="connsiteX4" fmla="*/ 0 w 179506"/>
                        <a:gd name="connsiteY4" fmla="*/ 205828 h 205828"/>
                        <a:gd name="connsiteX5" fmla="*/ 0 w 179506"/>
                        <a:gd name="connsiteY5" fmla="*/ 0 h 205828"/>
                        <a:gd name="connsiteX0" fmla="*/ 0 w 171195"/>
                        <a:gd name="connsiteY0" fmla="*/ 0 h 205828"/>
                        <a:gd name="connsiteX1" fmla="*/ 139700 w 171195"/>
                        <a:gd name="connsiteY1" fmla="*/ 0 h 205828"/>
                        <a:gd name="connsiteX2" fmla="*/ 98425 w 171195"/>
                        <a:gd name="connsiteY2" fmla="*/ 123825 h 205828"/>
                        <a:gd name="connsiteX3" fmla="*/ 139700 w 171195"/>
                        <a:gd name="connsiteY3" fmla="*/ 205828 h 205828"/>
                        <a:gd name="connsiteX4" fmla="*/ 0 w 171195"/>
                        <a:gd name="connsiteY4" fmla="*/ 205828 h 205828"/>
                        <a:gd name="connsiteX5" fmla="*/ 0 w 171195"/>
                        <a:gd name="connsiteY5" fmla="*/ 0 h 205828"/>
                        <a:gd name="connsiteX0" fmla="*/ 0 w 181837"/>
                        <a:gd name="connsiteY0" fmla="*/ 0 h 205828"/>
                        <a:gd name="connsiteX1" fmla="*/ 139700 w 181837"/>
                        <a:gd name="connsiteY1" fmla="*/ 0 h 205828"/>
                        <a:gd name="connsiteX2" fmla="*/ 98425 w 181837"/>
                        <a:gd name="connsiteY2" fmla="*/ 123825 h 205828"/>
                        <a:gd name="connsiteX3" fmla="*/ 139700 w 181837"/>
                        <a:gd name="connsiteY3" fmla="*/ 205828 h 205828"/>
                        <a:gd name="connsiteX4" fmla="*/ 0 w 181837"/>
                        <a:gd name="connsiteY4" fmla="*/ 205828 h 205828"/>
                        <a:gd name="connsiteX5" fmla="*/ 0 w 181837"/>
                        <a:gd name="connsiteY5" fmla="*/ 0 h 205828"/>
                        <a:gd name="connsiteX0" fmla="*/ 0 w 181837"/>
                        <a:gd name="connsiteY0" fmla="*/ 0 h 205828"/>
                        <a:gd name="connsiteX1" fmla="*/ 139700 w 181837"/>
                        <a:gd name="connsiteY1" fmla="*/ 0 h 205828"/>
                        <a:gd name="connsiteX2" fmla="*/ 98425 w 181837"/>
                        <a:gd name="connsiteY2" fmla="*/ 123825 h 205828"/>
                        <a:gd name="connsiteX3" fmla="*/ 139700 w 181837"/>
                        <a:gd name="connsiteY3" fmla="*/ 205828 h 205828"/>
                        <a:gd name="connsiteX4" fmla="*/ 0 w 181837"/>
                        <a:gd name="connsiteY4" fmla="*/ 205828 h 205828"/>
                        <a:gd name="connsiteX5" fmla="*/ 0 w 181837"/>
                        <a:gd name="connsiteY5" fmla="*/ 0 h 205828"/>
                        <a:gd name="connsiteX0" fmla="*/ 0 w 171593"/>
                        <a:gd name="connsiteY0" fmla="*/ 0 h 205828"/>
                        <a:gd name="connsiteX1" fmla="*/ 139700 w 171593"/>
                        <a:gd name="connsiteY1" fmla="*/ 0 h 205828"/>
                        <a:gd name="connsiteX2" fmla="*/ 98425 w 171593"/>
                        <a:gd name="connsiteY2" fmla="*/ 123825 h 205828"/>
                        <a:gd name="connsiteX3" fmla="*/ 139700 w 171593"/>
                        <a:gd name="connsiteY3" fmla="*/ 205828 h 205828"/>
                        <a:gd name="connsiteX4" fmla="*/ 0 w 171593"/>
                        <a:gd name="connsiteY4" fmla="*/ 205828 h 205828"/>
                        <a:gd name="connsiteX5" fmla="*/ 0 w 171593"/>
                        <a:gd name="connsiteY5" fmla="*/ 0 h 205828"/>
                        <a:gd name="connsiteX0" fmla="*/ 6349 w 177942"/>
                        <a:gd name="connsiteY0" fmla="*/ 0 h 205828"/>
                        <a:gd name="connsiteX1" fmla="*/ 146049 w 177942"/>
                        <a:gd name="connsiteY1" fmla="*/ 0 h 205828"/>
                        <a:gd name="connsiteX2" fmla="*/ 104774 w 177942"/>
                        <a:gd name="connsiteY2" fmla="*/ 123825 h 205828"/>
                        <a:gd name="connsiteX3" fmla="*/ 146049 w 177942"/>
                        <a:gd name="connsiteY3" fmla="*/ 205828 h 205828"/>
                        <a:gd name="connsiteX4" fmla="*/ 6349 w 177942"/>
                        <a:gd name="connsiteY4" fmla="*/ 205828 h 205828"/>
                        <a:gd name="connsiteX5" fmla="*/ 6349 w 177942"/>
                        <a:gd name="connsiteY5" fmla="*/ 0 h 205828"/>
                        <a:gd name="connsiteX0" fmla="*/ 6349 w 177942"/>
                        <a:gd name="connsiteY0" fmla="*/ 19431 h 225259"/>
                        <a:gd name="connsiteX1" fmla="*/ 53799 w 177942"/>
                        <a:gd name="connsiteY1" fmla="*/ 0 h 225259"/>
                        <a:gd name="connsiteX2" fmla="*/ 104774 w 177942"/>
                        <a:gd name="connsiteY2" fmla="*/ 143256 h 225259"/>
                        <a:gd name="connsiteX3" fmla="*/ 146049 w 177942"/>
                        <a:gd name="connsiteY3" fmla="*/ 225259 h 225259"/>
                        <a:gd name="connsiteX4" fmla="*/ 6349 w 177942"/>
                        <a:gd name="connsiteY4" fmla="*/ 225259 h 225259"/>
                        <a:gd name="connsiteX5" fmla="*/ 6349 w 177942"/>
                        <a:gd name="connsiteY5" fmla="*/ 19431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70110 w 241703"/>
                        <a:gd name="connsiteY4" fmla="*/ 225259 h 225259"/>
                        <a:gd name="connsiteX5" fmla="*/ 0 w 241703"/>
                        <a:gd name="connsiteY5" fmla="*/ 7287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0 w 241703"/>
                        <a:gd name="connsiteY4" fmla="*/ 7287 h 225259"/>
                        <a:gd name="connsiteX0" fmla="*/ 0 w 241703"/>
                        <a:gd name="connsiteY0" fmla="*/ 7287 h 225259"/>
                        <a:gd name="connsiteX1" fmla="*/ 117560 w 241703"/>
                        <a:gd name="connsiteY1" fmla="*/ 0 h 225259"/>
                        <a:gd name="connsiteX2" fmla="*/ 168535 w 241703"/>
                        <a:gd name="connsiteY2" fmla="*/ 143256 h 225259"/>
                        <a:gd name="connsiteX3" fmla="*/ 209810 w 241703"/>
                        <a:gd name="connsiteY3" fmla="*/ 225259 h 225259"/>
                        <a:gd name="connsiteX4" fmla="*/ 0 w 241703"/>
                        <a:gd name="connsiteY4" fmla="*/ 7287 h 225259"/>
                        <a:gd name="connsiteX0" fmla="*/ 0 w 241703"/>
                        <a:gd name="connsiteY0" fmla="*/ 7287 h 225713"/>
                        <a:gd name="connsiteX1" fmla="*/ 117560 w 241703"/>
                        <a:gd name="connsiteY1" fmla="*/ 0 h 225713"/>
                        <a:gd name="connsiteX2" fmla="*/ 168535 w 241703"/>
                        <a:gd name="connsiteY2" fmla="*/ 143256 h 225713"/>
                        <a:gd name="connsiteX3" fmla="*/ 209810 w 241703"/>
                        <a:gd name="connsiteY3" fmla="*/ 225259 h 225713"/>
                        <a:gd name="connsiteX4" fmla="*/ 0 w 241703"/>
                        <a:gd name="connsiteY4" fmla="*/ 7287 h 225713"/>
                        <a:gd name="connsiteX0" fmla="*/ 0 w 241703"/>
                        <a:gd name="connsiteY0" fmla="*/ 17002 h 235428"/>
                        <a:gd name="connsiteX1" fmla="*/ 95420 w 241703"/>
                        <a:gd name="connsiteY1" fmla="*/ 0 h 235428"/>
                        <a:gd name="connsiteX2" fmla="*/ 168535 w 241703"/>
                        <a:gd name="connsiteY2" fmla="*/ 152971 h 235428"/>
                        <a:gd name="connsiteX3" fmla="*/ 209810 w 241703"/>
                        <a:gd name="connsiteY3" fmla="*/ 234974 h 235428"/>
                        <a:gd name="connsiteX4" fmla="*/ 0 w 241703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428"/>
                        <a:gd name="connsiteX1" fmla="*/ 95420 w 247095"/>
                        <a:gd name="connsiteY1" fmla="*/ 0 h 235428"/>
                        <a:gd name="connsiteX2" fmla="*/ 168535 w 247095"/>
                        <a:gd name="connsiteY2" fmla="*/ 152971 h 235428"/>
                        <a:gd name="connsiteX3" fmla="*/ 209810 w 247095"/>
                        <a:gd name="connsiteY3" fmla="*/ 234974 h 235428"/>
                        <a:gd name="connsiteX4" fmla="*/ 0 w 247095"/>
                        <a:gd name="connsiteY4" fmla="*/ 17002 h 235428"/>
                        <a:gd name="connsiteX0" fmla="*/ 0 w 247095"/>
                        <a:gd name="connsiteY0" fmla="*/ 17002 h 235596"/>
                        <a:gd name="connsiteX1" fmla="*/ 95420 w 247095"/>
                        <a:gd name="connsiteY1" fmla="*/ 0 h 235596"/>
                        <a:gd name="connsiteX2" fmla="*/ 168535 w 247095"/>
                        <a:gd name="connsiteY2" fmla="*/ 152971 h 235596"/>
                        <a:gd name="connsiteX3" fmla="*/ 209810 w 247095"/>
                        <a:gd name="connsiteY3" fmla="*/ 234974 h 235596"/>
                        <a:gd name="connsiteX4" fmla="*/ 0 w 247095"/>
                        <a:gd name="connsiteY4" fmla="*/ 17002 h 235596"/>
                        <a:gd name="connsiteX0" fmla="*/ 428 w 247523"/>
                        <a:gd name="connsiteY0" fmla="*/ 17002 h 235355"/>
                        <a:gd name="connsiteX1" fmla="*/ 95848 w 247523"/>
                        <a:gd name="connsiteY1" fmla="*/ 0 h 235355"/>
                        <a:gd name="connsiteX2" fmla="*/ 168963 w 247523"/>
                        <a:gd name="connsiteY2" fmla="*/ 152971 h 235355"/>
                        <a:gd name="connsiteX3" fmla="*/ 210238 w 247523"/>
                        <a:gd name="connsiteY3" fmla="*/ 234974 h 235355"/>
                        <a:gd name="connsiteX4" fmla="*/ 82411 w 247523"/>
                        <a:gd name="connsiteY4" fmla="*/ 167394 h 235355"/>
                        <a:gd name="connsiteX5" fmla="*/ 428 w 247523"/>
                        <a:gd name="connsiteY5" fmla="*/ 17002 h 235355"/>
                        <a:gd name="connsiteX0" fmla="*/ 826 w 247921"/>
                        <a:gd name="connsiteY0" fmla="*/ 17002 h 235355"/>
                        <a:gd name="connsiteX1" fmla="*/ 96246 w 247921"/>
                        <a:gd name="connsiteY1" fmla="*/ 0 h 235355"/>
                        <a:gd name="connsiteX2" fmla="*/ 169361 w 247921"/>
                        <a:gd name="connsiteY2" fmla="*/ 152971 h 235355"/>
                        <a:gd name="connsiteX3" fmla="*/ 210636 w 247921"/>
                        <a:gd name="connsiteY3" fmla="*/ 234974 h 235355"/>
                        <a:gd name="connsiteX4" fmla="*/ 82809 w 247921"/>
                        <a:gd name="connsiteY4" fmla="*/ 167394 h 235355"/>
                        <a:gd name="connsiteX5" fmla="*/ 826 w 247921"/>
                        <a:gd name="connsiteY5" fmla="*/ 17002 h 235355"/>
                        <a:gd name="connsiteX0" fmla="*/ 826 w 247921"/>
                        <a:gd name="connsiteY0" fmla="*/ 17002 h 235355"/>
                        <a:gd name="connsiteX1" fmla="*/ 96246 w 247921"/>
                        <a:gd name="connsiteY1" fmla="*/ 0 h 235355"/>
                        <a:gd name="connsiteX2" fmla="*/ 169361 w 247921"/>
                        <a:gd name="connsiteY2" fmla="*/ 152971 h 235355"/>
                        <a:gd name="connsiteX3" fmla="*/ 210636 w 247921"/>
                        <a:gd name="connsiteY3" fmla="*/ 234974 h 235355"/>
                        <a:gd name="connsiteX4" fmla="*/ 82809 w 247921"/>
                        <a:gd name="connsiteY4" fmla="*/ 167394 h 235355"/>
                        <a:gd name="connsiteX5" fmla="*/ 826 w 247921"/>
                        <a:gd name="connsiteY5" fmla="*/ 17002 h 2353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47921" h="235355">
                          <a:moveTo>
                            <a:pt x="826" y="17002"/>
                          </a:moveTo>
                          <a:cubicBezTo>
                            <a:pt x="47393" y="17002"/>
                            <a:pt x="49679" y="0"/>
                            <a:pt x="96246" y="0"/>
                          </a:cubicBezTo>
                          <a:cubicBezTo>
                            <a:pt x="225713" y="19468"/>
                            <a:pt x="192644" y="118358"/>
                            <a:pt x="169361" y="152971"/>
                          </a:cubicBezTo>
                          <a:cubicBezTo>
                            <a:pt x="287894" y="180305"/>
                            <a:pt x="246563" y="240707"/>
                            <a:pt x="210636" y="234974"/>
                          </a:cubicBezTo>
                          <a:cubicBezTo>
                            <a:pt x="192734" y="237296"/>
                            <a:pt x="112000" y="213898"/>
                            <a:pt x="82809" y="167394"/>
                          </a:cubicBezTo>
                          <a:cubicBezTo>
                            <a:pt x="18690" y="138969"/>
                            <a:pt x="-4890" y="44819"/>
                            <a:pt x="826" y="17002"/>
                          </a:cubicBezTo>
                          <a:close/>
                        </a:path>
                      </a:pathLst>
                    </a:cu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Rectangle 17">
                      <a:extLst>
                        <a:ext uri="{FF2B5EF4-FFF2-40B4-BE49-F238E27FC236}">
                          <a16:creationId xmlns:a16="http://schemas.microsoft.com/office/drawing/2014/main" id="{D345F0B3-3C0A-4277-9C39-47290FE7D61A}"/>
                        </a:ext>
                      </a:extLst>
                    </p:cNvPr>
                    <p:cNvSpPr/>
                    <p:nvPr/>
                  </p:nvSpPr>
                  <p:spPr>
                    <a:xfrm rot="5221854" flipH="1">
                      <a:off x="5349314" y="5250289"/>
                      <a:ext cx="411104" cy="832286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" name="Oval 115">
                      <a:extLst>
                        <a:ext uri="{FF2B5EF4-FFF2-40B4-BE49-F238E27FC236}">
                          <a16:creationId xmlns:a16="http://schemas.microsoft.com/office/drawing/2014/main" id="{C37F32A4-67B9-43BD-891D-ADE65EF49891}"/>
                        </a:ext>
                      </a:extLst>
                    </p:cNvPr>
                    <p:cNvSpPr/>
                    <p:nvPr/>
                  </p:nvSpPr>
                  <p:spPr>
                    <a:xfrm rot="19024949" flipH="1">
                      <a:off x="933399" y="2105457"/>
                      <a:ext cx="2904983" cy="3023599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>
                      <a:extLst>
                        <a:ext uri="{FF2B5EF4-FFF2-40B4-BE49-F238E27FC236}">
                          <a16:creationId xmlns:a16="http://schemas.microsoft.com/office/drawing/2014/main" id="{DB0787C3-06EF-43BE-9253-729AACCB7AC3}"/>
                        </a:ext>
                      </a:extLst>
                    </p:cNvPr>
                    <p:cNvSpPr/>
                    <p:nvPr/>
                  </p:nvSpPr>
                  <p:spPr>
                    <a:xfrm rot="12549733">
                      <a:off x="1612929" y="3011934"/>
                      <a:ext cx="648367" cy="81295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8" name="Oval 117">
                      <a:extLst>
                        <a:ext uri="{FF2B5EF4-FFF2-40B4-BE49-F238E27FC236}">
                          <a16:creationId xmlns:a16="http://schemas.microsoft.com/office/drawing/2014/main" id="{6422963B-6D8C-4DB1-B319-240CB9852FBC}"/>
                        </a:ext>
                      </a:extLst>
                    </p:cNvPr>
                    <p:cNvSpPr/>
                    <p:nvPr/>
                  </p:nvSpPr>
                  <p:spPr>
                    <a:xfrm rot="1145358">
                      <a:off x="1667732" y="3233688"/>
                      <a:ext cx="421039" cy="527915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19" name="Oval 118">
                      <a:extLst>
                        <a:ext uri="{FF2B5EF4-FFF2-40B4-BE49-F238E27FC236}">
                          <a16:creationId xmlns:a16="http://schemas.microsoft.com/office/drawing/2014/main" id="{65CAF2A1-B2AD-49A4-AF82-0F5570176F4C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1675095" y="3363540"/>
                      <a:ext cx="220631" cy="27663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0" name="Oval 26">
                      <a:extLst>
                        <a:ext uri="{FF2B5EF4-FFF2-40B4-BE49-F238E27FC236}">
                          <a16:creationId xmlns:a16="http://schemas.microsoft.com/office/drawing/2014/main" id="{FD40AB87-66FE-40EB-B621-FB10B2CD99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58958" y="3899936"/>
                      <a:ext cx="194761" cy="296948"/>
                    </a:xfrm>
                    <a:custGeom>
                      <a:avLst/>
                      <a:gdLst>
                        <a:gd name="connsiteX0" fmla="*/ 0 w 93730"/>
                        <a:gd name="connsiteY0" fmla="*/ 58761 h 117522"/>
                        <a:gd name="connsiteX1" fmla="*/ 46865 w 93730"/>
                        <a:gd name="connsiteY1" fmla="*/ 0 h 117522"/>
                        <a:gd name="connsiteX2" fmla="*/ 93730 w 93730"/>
                        <a:gd name="connsiteY2" fmla="*/ 58761 h 117522"/>
                        <a:gd name="connsiteX3" fmla="*/ 46865 w 93730"/>
                        <a:gd name="connsiteY3" fmla="*/ 117522 h 117522"/>
                        <a:gd name="connsiteX4" fmla="*/ 0 w 93730"/>
                        <a:gd name="connsiteY4" fmla="*/ 58761 h 117522"/>
                        <a:gd name="connsiteX0" fmla="*/ 0 w 93730"/>
                        <a:gd name="connsiteY0" fmla="*/ 58761 h 66105"/>
                        <a:gd name="connsiteX1" fmla="*/ 46865 w 93730"/>
                        <a:gd name="connsiteY1" fmla="*/ 0 h 66105"/>
                        <a:gd name="connsiteX2" fmla="*/ 93730 w 93730"/>
                        <a:gd name="connsiteY2" fmla="*/ 58761 h 66105"/>
                        <a:gd name="connsiteX3" fmla="*/ 0 w 93730"/>
                        <a:gd name="connsiteY3" fmla="*/ 58761 h 661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93730" h="66105">
                          <a:moveTo>
                            <a:pt x="0" y="58761"/>
                          </a:moveTo>
                          <a:cubicBezTo>
                            <a:pt x="0" y="26308"/>
                            <a:pt x="20982" y="0"/>
                            <a:pt x="46865" y="0"/>
                          </a:cubicBezTo>
                          <a:cubicBezTo>
                            <a:pt x="72748" y="0"/>
                            <a:pt x="93730" y="26308"/>
                            <a:pt x="93730" y="58761"/>
                          </a:cubicBezTo>
                          <a:cubicBezTo>
                            <a:pt x="85919" y="68554"/>
                            <a:pt x="7811" y="68554"/>
                            <a:pt x="0" y="58761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1" name="Freeform: Shape 120">
                      <a:extLst>
                        <a:ext uri="{FF2B5EF4-FFF2-40B4-BE49-F238E27FC236}">
                          <a16:creationId xmlns:a16="http://schemas.microsoft.com/office/drawing/2014/main" id="{BF932F4A-5EC7-4776-9311-8A99D019F9E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1120581" y="4084301"/>
                      <a:ext cx="105916" cy="288812"/>
                    </a:xfrm>
                    <a:custGeom>
                      <a:avLst/>
                      <a:gdLst>
                        <a:gd name="connsiteX0" fmla="*/ 173 w 83517"/>
                        <a:gd name="connsiteY0" fmla="*/ 0 h 64294"/>
                        <a:gd name="connsiteX1" fmla="*/ 7317 w 83517"/>
                        <a:gd name="connsiteY1" fmla="*/ 52387 h 64294"/>
                        <a:gd name="connsiteX2" fmla="*/ 47798 w 83517"/>
                        <a:gd name="connsiteY2" fmla="*/ 64294 h 64294"/>
                        <a:gd name="connsiteX3" fmla="*/ 76373 w 83517"/>
                        <a:gd name="connsiteY3" fmla="*/ 52387 h 64294"/>
                        <a:gd name="connsiteX4" fmla="*/ 83517 w 83517"/>
                        <a:gd name="connsiteY4" fmla="*/ 28575 h 64294"/>
                        <a:gd name="connsiteX5" fmla="*/ 83517 w 83517"/>
                        <a:gd name="connsiteY5" fmla="*/ 28575 h 642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517" h="64294">
                          <a:moveTo>
                            <a:pt x="173" y="0"/>
                          </a:moveTo>
                          <a:cubicBezTo>
                            <a:pt x="-224" y="20835"/>
                            <a:pt x="-620" y="41671"/>
                            <a:pt x="7317" y="52387"/>
                          </a:cubicBezTo>
                          <a:cubicBezTo>
                            <a:pt x="15254" y="63103"/>
                            <a:pt x="36289" y="64294"/>
                            <a:pt x="47798" y="64294"/>
                          </a:cubicBezTo>
                          <a:cubicBezTo>
                            <a:pt x="59307" y="64294"/>
                            <a:pt x="70420" y="58340"/>
                            <a:pt x="76373" y="52387"/>
                          </a:cubicBezTo>
                          <a:cubicBezTo>
                            <a:pt x="82326" y="46434"/>
                            <a:pt x="83517" y="28575"/>
                            <a:pt x="83517" y="28575"/>
                          </a:cubicBezTo>
                          <a:lnTo>
                            <a:pt x="83517" y="28575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2" name="Freeform: Shape 121">
                      <a:extLst>
                        <a:ext uri="{FF2B5EF4-FFF2-40B4-BE49-F238E27FC236}">
                          <a16:creationId xmlns:a16="http://schemas.microsoft.com/office/drawing/2014/main" id="{A1E5D705-ACFA-4A12-BEA2-7578D0AF2385}"/>
                        </a:ext>
                      </a:extLst>
                    </p:cNvPr>
                    <p:cNvSpPr/>
                    <p:nvPr/>
                  </p:nvSpPr>
                  <p:spPr>
                    <a:xfrm rot="732622">
                      <a:off x="1220668" y="4162706"/>
                      <a:ext cx="375162" cy="430628"/>
                    </a:xfrm>
                    <a:custGeom>
                      <a:avLst/>
                      <a:gdLst>
                        <a:gd name="connsiteX0" fmla="*/ 173 w 83517"/>
                        <a:gd name="connsiteY0" fmla="*/ 0 h 64294"/>
                        <a:gd name="connsiteX1" fmla="*/ 7317 w 83517"/>
                        <a:gd name="connsiteY1" fmla="*/ 52387 h 64294"/>
                        <a:gd name="connsiteX2" fmla="*/ 47798 w 83517"/>
                        <a:gd name="connsiteY2" fmla="*/ 64294 h 64294"/>
                        <a:gd name="connsiteX3" fmla="*/ 76373 w 83517"/>
                        <a:gd name="connsiteY3" fmla="*/ 52387 h 64294"/>
                        <a:gd name="connsiteX4" fmla="*/ 83517 w 83517"/>
                        <a:gd name="connsiteY4" fmla="*/ 28575 h 64294"/>
                        <a:gd name="connsiteX5" fmla="*/ 83517 w 83517"/>
                        <a:gd name="connsiteY5" fmla="*/ 28575 h 642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83517" h="64294">
                          <a:moveTo>
                            <a:pt x="173" y="0"/>
                          </a:moveTo>
                          <a:cubicBezTo>
                            <a:pt x="-224" y="20835"/>
                            <a:pt x="-620" y="41671"/>
                            <a:pt x="7317" y="52387"/>
                          </a:cubicBezTo>
                          <a:cubicBezTo>
                            <a:pt x="15254" y="63103"/>
                            <a:pt x="36289" y="64294"/>
                            <a:pt x="47798" y="64294"/>
                          </a:cubicBezTo>
                          <a:cubicBezTo>
                            <a:pt x="59307" y="64294"/>
                            <a:pt x="70420" y="58340"/>
                            <a:pt x="76373" y="52387"/>
                          </a:cubicBezTo>
                          <a:cubicBezTo>
                            <a:pt x="82326" y="46434"/>
                            <a:pt x="83517" y="28575"/>
                            <a:pt x="83517" y="28575"/>
                          </a:cubicBezTo>
                          <a:lnTo>
                            <a:pt x="83517" y="28575"/>
                          </a:lnTo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Oval 122">
                      <a:extLst>
                        <a:ext uri="{FF2B5EF4-FFF2-40B4-BE49-F238E27FC236}">
                          <a16:creationId xmlns:a16="http://schemas.microsoft.com/office/drawing/2014/main" id="{1FDCAB91-FFFC-4920-B5E1-5611224A50EC}"/>
                        </a:ext>
                      </a:extLst>
                    </p:cNvPr>
                    <p:cNvSpPr/>
                    <p:nvPr/>
                  </p:nvSpPr>
                  <p:spPr>
                    <a:xfrm rot="343406" flipV="1">
                      <a:off x="1841546" y="3561975"/>
                      <a:ext cx="150172" cy="18829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4" name="Rectangle 17">
                      <a:extLst>
                        <a:ext uri="{FF2B5EF4-FFF2-40B4-BE49-F238E27FC236}">
                          <a16:creationId xmlns:a16="http://schemas.microsoft.com/office/drawing/2014/main" id="{7CE8F816-4200-4E5A-9036-F41EAEF885F5}"/>
                        </a:ext>
                      </a:extLst>
                    </p:cNvPr>
                    <p:cNvSpPr/>
                    <p:nvPr/>
                  </p:nvSpPr>
                  <p:spPr>
                    <a:xfrm rot="16200000" flipH="1">
                      <a:off x="2735446" y="5170411"/>
                      <a:ext cx="449600" cy="635191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" name="Oval 124">
                      <a:extLst>
                        <a:ext uri="{FF2B5EF4-FFF2-40B4-BE49-F238E27FC236}">
                          <a16:creationId xmlns:a16="http://schemas.microsoft.com/office/drawing/2014/main" id="{F42ED95A-4A66-4D68-9F1B-0D27810CB524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292239" y="4981907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6" name="Oval 125">
                      <a:extLst>
                        <a:ext uri="{FF2B5EF4-FFF2-40B4-BE49-F238E27FC236}">
                          <a16:creationId xmlns:a16="http://schemas.microsoft.com/office/drawing/2014/main" id="{103B6636-8242-422E-8633-4243A1061B81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193152" y="5489970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3CBF4460-8473-458A-8CCF-F6DF729302D4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730252" y="4609786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8" name="Oval 127">
                      <a:extLst>
                        <a:ext uri="{FF2B5EF4-FFF2-40B4-BE49-F238E27FC236}">
                          <a16:creationId xmlns:a16="http://schemas.microsoft.com/office/drawing/2014/main" id="{A0730E0B-79CB-49F9-8C85-AEDAE4FA8F1D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808595" y="5204146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29" name="Oval 128">
                      <a:extLst>
                        <a:ext uri="{FF2B5EF4-FFF2-40B4-BE49-F238E27FC236}">
                          <a16:creationId xmlns:a16="http://schemas.microsoft.com/office/drawing/2014/main" id="{3F4AF291-8762-4B82-B5D0-A5CD1121F7B2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722019" y="5812432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0" name="Oval 129">
                      <a:extLst>
                        <a:ext uri="{FF2B5EF4-FFF2-40B4-BE49-F238E27FC236}">
                          <a16:creationId xmlns:a16="http://schemas.microsoft.com/office/drawing/2014/main" id="{D323CBD7-09A7-49FD-B944-ED9BBD705DA0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289706" y="4676378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1" name="Oval 130">
                      <a:extLst>
                        <a:ext uri="{FF2B5EF4-FFF2-40B4-BE49-F238E27FC236}">
                          <a16:creationId xmlns:a16="http://schemas.microsoft.com/office/drawing/2014/main" id="{006FA917-B757-4EFA-B350-04A7BD4127B9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434218" y="5217878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2" name="Oval 131">
                      <a:extLst>
                        <a:ext uri="{FF2B5EF4-FFF2-40B4-BE49-F238E27FC236}">
                          <a16:creationId xmlns:a16="http://schemas.microsoft.com/office/drawing/2014/main" id="{6AF74D6A-0917-45FB-9052-CCFE230965CD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348115" y="5857654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3" name="Oval 132">
                      <a:extLst>
                        <a:ext uri="{FF2B5EF4-FFF2-40B4-BE49-F238E27FC236}">
                          <a16:creationId xmlns:a16="http://schemas.microsoft.com/office/drawing/2014/main" id="{823A8167-77F4-41AB-9D46-7F15F6813CA4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973465" y="5610960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4" name="Oval 133">
                      <a:extLst>
                        <a:ext uri="{FF2B5EF4-FFF2-40B4-BE49-F238E27FC236}">
                          <a16:creationId xmlns:a16="http://schemas.microsoft.com/office/drawing/2014/main" id="{2CDDCBC1-6FA0-42FF-A6D1-E473D68B337E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002308" y="4839833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5" name="Oval 134">
                      <a:extLst>
                        <a:ext uri="{FF2B5EF4-FFF2-40B4-BE49-F238E27FC236}">
                          <a16:creationId xmlns:a16="http://schemas.microsoft.com/office/drawing/2014/main" id="{53B41D6F-0590-450B-8085-7702F2888148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928908" y="4381123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6" name="Oval 135">
                      <a:extLst>
                        <a:ext uri="{FF2B5EF4-FFF2-40B4-BE49-F238E27FC236}">
                          <a16:creationId xmlns:a16="http://schemas.microsoft.com/office/drawing/2014/main" id="{E4A11485-7C11-4763-9F70-DCC67EFAEAA4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831605" y="4509868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7" name="Oval 136">
                      <a:extLst>
                        <a:ext uri="{FF2B5EF4-FFF2-40B4-BE49-F238E27FC236}">
                          <a16:creationId xmlns:a16="http://schemas.microsoft.com/office/drawing/2014/main" id="{B038D110-DDD6-4F76-A201-6E23822F7DA0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586324" y="5103636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8" name="Oval 137">
                      <a:extLst>
                        <a:ext uri="{FF2B5EF4-FFF2-40B4-BE49-F238E27FC236}">
                          <a16:creationId xmlns:a16="http://schemas.microsoft.com/office/drawing/2014/main" id="{10D0FC98-33D6-45E7-A7A7-A458E3B83D20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918176" y="5524523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39" name="Oval 138">
                      <a:extLst>
                        <a:ext uri="{FF2B5EF4-FFF2-40B4-BE49-F238E27FC236}">
                          <a16:creationId xmlns:a16="http://schemas.microsoft.com/office/drawing/2014/main" id="{CEFCE398-D757-4C05-826F-88F68A9D443A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465764" y="5890584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0" name="Oval 139">
                      <a:extLst>
                        <a:ext uri="{FF2B5EF4-FFF2-40B4-BE49-F238E27FC236}">
                          <a16:creationId xmlns:a16="http://schemas.microsoft.com/office/drawing/2014/main" id="{2C362A44-4E11-4FDD-B71C-42B6F651889A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625516" y="5218813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1" name="Oval 140">
                      <a:extLst>
                        <a:ext uri="{FF2B5EF4-FFF2-40B4-BE49-F238E27FC236}">
                          <a16:creationId xmlns:a16="http://schemas.microsoft.com/office/drawing/2014/main" id="{0B4B603C-D9F9-48D9-9BE7-A27D5B34B27F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651862" y="5708171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2" name="Oval 141">
                      <a:extLst>
                        <a:ext uri="{FF2B5EF4-FFF2-40B4-BE49-F238E27FC236}">
                          <a16:creationId xmlns:a16="http://schemas.microsoft.com/office/drawing/2014/main" id="{CD1736A1-A87B-46AF-B00B-4F4E1716C97B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095761" y="4154627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3" name="Oval 142">
                      <a:extLst>
                        <a:ext uri="{FF2B5EF4-FFF2-40B4-BE49-F238E27FC236}">
                          <a16:creationId xmlns:a16="http://schemas.microsoft.com/office/drawing/2014/main" id="{ED90ACA3-7AA8-492D-8F57-A56C12473BC2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152747" y="3543871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4" name="Oval 143">
                      <a:extLst>
                        <a:ext uri="{FF2B5EF4-FFF2-40B4-BE49-F238E27FC236}">
                          <a16:creationId xmlns:a16="http://schemas.microsoft.com/office/drawing/2014/main" id="{E196CF08-FDA6-4B06-AAF2-2F93BAF3B360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592022" y="3608185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5" name="Oval 144">
                      <a:extLst>
                        <a:ext uri="{FF2B5EF4-FFF2-40B4-BE49-F238E27FC236}">
                          <a16:creationId xmlns:a16="http://schemas.microsoft.com/office/drawing/2014/main" id="{D4B7EF2B-3688-49E0-B7E8-DCCF54F1551A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6389531" y="4476386"/>
                      <a:ext cx="170482" cy="24595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6" name="Oval 145">
                      <a:extLst>
                        <a:ext uri="{FF2B5EF4-FFF2-40B4-BE49-F238E27FC236}">
                          <a16:creationId xmlns:a16="http://schemas.microsoft.com/office/drawing/2014/main" id="{C1EB0720-9742-4395-9AFD-DB82AB1EC150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6748085" y="4427970"/>
                      <a:ext cx="170482" cy="24595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7" name="Oval 146">
                      <a:extLst>
                        <a:ext uri="{FF2B5EF4-FFF2-40B4-BE49-F238E27FC236}">
                          <a16:creationId xmlns:a16="http://schemas.microsoft.com/office/drawing/2014/main" id="{C9008715-9BFC-4D9D-8480-A1784B41538E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7021956" y="4559713"/>
                      <a:ext cx="170482" cy="24595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8" name="Oval 147">
                      <a:extLst>
                        <a:ext uri="{FF2B5EF4-FFF2-40B4-BE49-F238E27FC236}">
                          <a16:creationId xmlns:a16="http://schemas.microsoft.com/office/drawing/2014/main" id="{70F36687-7894-4E56-ABF2-8D616162EC7D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7313830" y="4479463"/>
                      <a:ext cx="170482" cy="24595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49" name="Oval 148">
                      <a:extLst>
                        <a:ext uri="{FF2B5EF4-FFF2-40B4-BE49-F238E27FC236}">
                          <a16:creationId xmlns:a16="http://schemas.microsoft.com/office/drawing/2014/main" id="{00C5751D-1640-49ED-B1DC-4A181B5AB9C8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7557761" y="4654691"/>
                      <a:ext cx="170482" cy="24595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50" name="Oval 149">
                      <a:extLst>
                        <a:ext uri="{FF2B5EF4-FFF2-40B4-BE49-F238E27FC236}">
                          <a16:creationId xmlns:a16="http://schemas.microsoft.com/office/drawing/2014/main" id="{DB6EB3E9-78FA-43BC-A062-2E44AEF5765D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488038" y="5243055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51" name="Oval 150">
                      <a:extLst>
                        <a:ext uri="{FF2B5EF4-FFF2-40B4-BE49-F238E27FC236}">
                          <a16:creationId xmlns:a16="http://schemas.microsoft.com/office/drawing/2014/main" id="{04414982-DDA3-4443-BDC5-A8A7E4B0EFE6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321472" y="4642425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9829A45A-BF34-49F6-B8B5-04308F9F9481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349890" y="5041082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53" name="Oval 152">
                      <a:extLst>
                        <a:ext uri="{FF2B5EF4-FFF2-40B4-BE49-F238E27FC236}">
                          <a16:creationId xmlns:a16="http://schemas.microsoft.com/office/drawing/2014/main" id="{5157B914-9181-4997-985D-8C1C38CE33D4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653021" y="5287206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54" name="Oval 153">
                      <a:extLst>
                        <a:ext uri="{FF2B5EF4-FFF2-40B4-BE49-F238E27FC236}">
                          <a16:creationId xmlns:a16="http://schemas.microsoft.com/office/drawing/2014/main" id="{DF4D9645-3339-4A32-87AD-496FEA72FC32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219343" y="5562817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55" name="Oval 154">
                      <a:extLst>
                        <a:ext uri="{FF2B5EF4-FFF2-40B4-BE49-F238E27FC236}">
                          <a16:creationId xmlns:a16="http://schemas.microsoft.com/office/drawing/2014/main" id="{70E8FFF0-C955-47F2-B8A8-82A97EC89A1F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682364" y="5695305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56" name="Oval 155">
                      <a:extLst>
                        <a:ext uri="{FF2B5EF4-FFF2-40B4-BE49-F238E27FC236}">
                          <a16:creationId xmlns:a16="http://schemas.microsoft.com/office/drawing/2014/main" id="{EE3CBBF8-A3B9-4DC4-A887-F81F4770AC9A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481709" y="6162079"/>
                      <a:ext cx="164511" cy="23734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57" name="Oval 156">
                      <a:extLst>
                        <a:ext uri="{FF2B5EF4-FFF2-40B4-BE49-F238E27FC236}">
                          <a16:creationId xmlns:a16="http://schemas.microsoft.com/office/drawing/2014/main" id="{2255ADAA-9E4C-497C-AEC9-E65E303E53D0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382222" y="5915631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58" name="Oval 157">
                      <a:extLst>
                        <a:ext uri="{FF2B5EF4-FFF2-40B4-BE49-F238E27FC236}">
                          <a16:creationId xmlns:a16="http://schemas.microsoft.com/office/drawing/2014/main" id="{574CEDB5-AB81-405C-858E-8FAFE30554A2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989435" y="5668010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59" name="Oval 158">
                      <a:extLst>
                        <a:ext uri="{FF2B5EF4-FFF2-40B4-BE49-F238E27FC236}">
                          <a16:creationId xmlns:a16="http://schemas.microsoft.com/office/drawing/2014/main" id="{12FE15E8-B31C-4BBF-BBA5-99F653935479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507073" y="5946528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0" name="Oval 159">
                      <a:extLst>
                        <a:ext uri="{FF2B5EF4-FFF2-40B4-BE49-F238E27FC236}">
                          <a16:creationId xmlns:a16="http://schemas.microsoft.com/office/drawing/2014/main" id="{05870B24-2F69-4F78-A7FB-E8EFAFDF95F6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130346" y="4231754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1" name="Oval 160">
                      <a:extLst>
                        <a:ext uri="{FF2B5EF4-FFF2-40B4-BE49-F238E27FC236}">
                          <a16:creationId xmlns:a16="http://schemas.microsoft.com/office/drawing/2014/main" id="{94D6A17F-30A8-4B0E-9BB7-D9A230689EA4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202770" y="3563750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3" name="Oval 162">
                      <a:extLst>
                        <a:ext uri="{FF2B5EF4-FFF2-40B4-BE49-F238E27FC236}">
                          <a16:creationId xmlns:a16="http://schemas.microsoft.com/office/drawing/2014/main" id="{2D6A50EF-212B-455E-A59B-F874DB7DAC7A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660573" y="3681679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4" name="Oval 163">
                      <a:extLst>
                        <a:ext uri="{FF2B5EF4-FFF2-40B4-BE49-F238E27FC236}">
                          <a16:creationId xmlns:a16="http://schemas.microsoft.com/office/drawing/2014/main" id="{4AA14C74-266F-44D7-A80E-4C21CA9A5611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6428606" y="4514247"/>
                      <a:ext cx="113002" cy="16303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5" name="Oval 164">
                      <a:extLst>
                        <a:ext uri="{FF2B5EF4-FFF2-40B4-BE49-F238E27FC236}">
                          <a16:creationId xmlns:a16="http://schemas.microsoft.com/office/drawing/2014/main" id="{B7669ABA-CC03-464B-BE6B-0F19C3E46DDA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6781935" y="4517504"/>
                      <a:ext cx="113002" cy="16303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6" name="Oval 165">
                      <a:extLst>
                        <a:ext uri="{FF2B5EF4-FFF2-40B4-BE49-F238E27FC236}">
                          <a16:creationId xmlns:a16="http://schemas.microsoft.com/office/drawing/2014/main" id="{9DC0E0AA-88C4-4CED-9762-CB64C669C84E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7043719" y="4570353"/>
                      <a:ext cx="113002" cy="16303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7" name="Oval 166">
                      <a:extLst>
                        <a:ext uri="{FF2B5EF4-FFF2-40B4-BE49-F238E27FC236}">
                          <a16:creationId xmlns:a16="http://schemas.microsoft.com/office/drawing/2014/main" id="{5737AE64-C0BD-4332-B335-8449C3524742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7344633" y="4559392"/>
                      <a:ext cx="113002" cy="16303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8" name="Oval 167">
                      <a:extLst>
                        <a:ext uri="{FF2B5EF4-FFF2-40B4-BE49-F238E27FC236}">
                          <a16:creationId xmlns:a16="http://schemas.microsoft.com/office/drawing/2014/main" id="{7527F14A-1749-4FF8-87DE-7A454248EEF1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7600582" y="4653191"/>
                      <a:ext cx="113002" cy="16303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9" name="Freeform: Shape 168">
                      <a:extLst>
                        <a:ext uri="{FF2B5EF4-FFF2-40B4-BE49-F238E27FC236}">
                          <a16:creationId xmlns:a16="http://schemas.microsoft.com/office/drawing/2014/main" id="{8FE762D9-76AC-4945-BAAD-02D16FC764B2}"/>
                        </a:ext>
                      </a:extLst>
                    </p:cNvPr>
                    <p:cNvSpPr/>
                    <p:nvPr/>
                  </p:nvSpPr>
                  <p:spPr>
                    <a:xfrm rot="748062">
                      <a:off x="5119170" y="6558945"/>
                      <a:ext cx="570001" cy="658114"/>
                    </a:xfrm>
                    <a:custGeom>
                      <a:avLst/>
                      <a:gdLst>
                        <a:gd name="connsiteX0" fmla="*/ 544806 w 547593"/>
                        <a:gd name="connsiteY0" fmla="*/ 6163 h 658113"/>
                        <a:gd name="connsiteX1" fmla="*/ 547593 w 547593"/>
                        <a:gd name="connsiteY1" fmla="*/ 68313 h 658113"/>
                        <a:gd name="connsiteX2" fmla="*/ 280585 w 547593"/>
                        <a:gd name="connsiteY2" fmla="*/ 630761 h 658113"/>
                        <a:gd name="connsiteX3" fmla="*/ 96881 w 547593"/>
                        <a:gd name="connsiteY3" fmla="*/ 133054 h 658113"/>
                        <a:gd name="connsiteX4" fmla="*/ 137883 w 547593"/>
                        <a:gd name="connsiteY4" fmla="*/ 79265 h 658113"/>
                        <a:gd name="connsiteX5" fmla="*/ 228091 w 547593"/>
                        <a:gd name="connsiteY5" fmla="*/ 39537 h 658113"/>
                        <a:gd name="connsiteX6" fmla="*/ 469458 w 547593"/>
                        <a:gd name="connsiteY6" fmla="*/ 0 h 658113"/>
                        <a:gd name="connsiteX7" fmla="*/ 544806 w 547593"/>
                        <a:gd name="connsiteY7" fmla="*/ 6163 h 6581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47593" h="658113">
                          <a:moveTo>
                            <a:pt x="544806" y="6163"/>
                          </a:moveTo>
                          <a:lnTo>
                            <a:pt x="547593" y="68313"/>
                          </a:lnTo>
                          <a:cubicBezTo>
                            <a:pt x="534170" y="358011"/>
                            <a:pt x="348275" y="607061"/>
                            <a:pt x="280585" y="630761"/>
                          </a:cubicBezTo>
                          <a:cubicBezTo>
                            <a:pt x="168731" y="739045"/>
                            <a:pt x="-162511" y="516151"/>
                            <a:pt x="96881" y="133054"/>
                          </a:cubicBezTo>
                          <a:lnTo>
                            <a:pt x="137883" y="79265"/>
                          </a:lnTo>
                          <a:lnTo>
                            <a:pt x="228091" y="39537"/>
                          </a:lnTo>
                          <a:cubicBezTo>
                            <a:pt x="302278" y="14078"/>
                            <a:pt x="383841" y="0"/>
                            <a:pt x="469458" y="0"/>
                          </a:cubicBezTo>
                          <a:lnTo>
                            <a:pt x="544806" y="6163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0" name="Freeform: Shape 169">
                      <a:extLst>
                        <a:ext uri="{FF2B5EF4-FFF2-40B4-BE49-F238E27FC236}">
                          <a16:creationId xmlns:a16="http://schemas.microsoft.com/office/drawing/2014/main" id="{6FAF225E-C892-4A25-8A17-C527B9887CFC}"/>
                        </a:ext>
                      </a:extLst>
                    </p:cNvPr>
                    <p:cNvSpPr/>
                    <p:nvPr/>
                  </p:nvSpPr>
                  <p:spPr>
                    <a:xfrm rot="1774074">
                      <a:off x="2030973" y="6495752"/>
                      <a:ext cx="594438" cy="658114"/>
                    </a:xfrm>
                    <a:custGeom>
                      <a:avLst/>
                      <a:gdLst>
                        <a:gd name="connsiteX0" fmla="*/ 544806 w 547593"/>
                        <a:gd name="connsiteY0" fmla="*/ 6163 h 658113"/>
                        <a:gd name="connsiteX1" fmla="*/ 547593 w 547593"/>
                        <a:gd name="connsiteY1" fmla="*/ 68313 h 658113"/>
                        <a:gd name="connsiteX2" fmla="*/ 280585 w 547593"/>
                        <a:gd name="connsiteY2" fmla="*/ 630761 h 658113"/>
                        <a:gd name="connsiteX3" fmla="*/ 96881 w 547593"/>
                        <a:gd name="connsiteY3" fmla="*/ 133054 h 658113"/>
                        <a:gd name="connsiteX4" fmla="*/ 137883 w 547593"/>
                        <a:gd name="connsiteY4" fmla="*/ 79265 h 658113"/>
                        <a:gd name="connsiteX5" fmla="*/ 228091 w 547593"/>
                        <a:gd name="connsiteY5" fmla="*/ 39537 h 658113"/>
                        <a:gd name="connsiteX6" fmla="*/ 469458 w 547593"/>
                        <a:gd name="connsiteY6" fmla="*/ 0 h 658113"/>
                        <a:gd name="connsiteX7" fmla="*/ 544806 w 547593"/>
                        <a:gd name="connsiteY7" fmla="*/ 6163 h 6581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47593" h="658113">
                          <a:moveTo>
                            <a:pt x="544806" y="6163"/>
                          </a:moveTo>
                          <a:lnTo>
                            <a:pt x="547593" y="68313"/>
                          </a:lnTo>
                          <a:cubicBezTo>
                            <a:pt x="534170" y="358011"/>
                            <a:pt x="348275" y="607061"/>
                            <a:pt x="280585" y="630761"/>
                          </a:cubicBezTo>
                          <a:cubicBezTo>
                            <a:pt x="168731" y="739045"/>
                            <a:pt x="-162511" y="516151"/>
                            <a:pt x="96881" y="133054"/>
                          </a:cubicBezTo>
                          <a:lnTo>
                            <a:pt x="137883" y="79265"/>
                          </a:lnTo>
                          <a:lnTo>
                            <a:pt x="228091" y="39537"/>
                          </a:lnTo>
                          <a:cubicBezTo>
                            <a:pt x="302278" y="14078"/>
                            <a:pt x="383841" y="0"/>
                            <a:pt x="469458" y="0"/>
                          </a:cubicBezTo>
                          <a:lnTo>
                            <a:pt x="544806" y="6163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1" name="Oval 170">
                      <a:extLst>
                        <a:ext uri="{FF2B5EF4-FFF2-40B4-BE49-F238E27FC236}">
                          <a16:creationId xmlns:a16="http://schemas.microsoft.com/office/drawing/2014/main" id="{FB00A849-196E-45A8-A624-40B6BEFFAA75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040887" y="4881643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2" name="Oval 171">
                      <a:extLst>
                        <a:ext uri="{FF2B5EF4-FFF2-40B4-BE49-F238E27FC236}">
                          <a16:creationId xmlns:a16="http://schemas.microsoft.com/office/drawing/2014/main" id="{598E6909-F6CF-41FC-823E-C39FB66E20AF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4985069" y="4442991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3" name="Oval 172">
                      <a:extLst>
                        <a:ext uri="{FF2B5EF4-FFF2-40B4-BE49-F238E27FC236}">
                          <a16:creationId xmlns:a16="http://schemas.microsoft.com/office/drawing/2014/main" id="{52ED58EA-CEDD-4C3A-90A0-F181E6E2CAEA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612944" y="5148472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4" name="Oval 173">
                      <a:extLst>
                        <a:ext uri="{FF2B5EF4-FFF2-40B4-BE49-F238E27FC236}">
                          <a16:creationId xmlns:a16="http://schemas.microsoft.com/office/drawing/2014/main" id="{8D512979-8862-486D-8DF0-EBDFF59A4E36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879554" y="4540812"/>
                      <a:ext cx="164511" cy="237343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5" name="Oval 174">
                      <a:extLst>
                        <a:ext uri="{FF2B5EF4-FFF2-40B4-BE49-F238E27FC236}">
                          <a16:creationId xmlns:a16="http://schemas.microsoft.com/office/drawing/2014/main" id="{794541CD-5661-4380-A614-8D8A8549C195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5973806" y="5586965"/>
                      <a:ext cx="164511" cy="237343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6" name="Oval 175">
                      <a:extLst>
                        <a:ext uri="{FF2B5EF4-FFF2-40B4-BE49-F238E27FC236}">
                          <a16:creationId xmlns:a16="http://schemas.microsoft.com/office/drawing/2014/main" id="{EC98E2D7-3075-4015-9924-256135F066DA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864607" y="5210222"/>
                      <a:ext cx="164511" cy="237343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B19DBA36-15FB-4B5D-AF66-3B0AACD5D2CC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750618" y="4717259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8" name="Oval 177">
                      <a:extLst>
                        <a:ext uri="{FF2B5EF4-FFF2-40B4-BE49-F238E27FC236}">
                          <a16:creationId xmlns:a16="http://schemas.microsoft.com/office/drawing/2014/main" id="{53EEF3B7-170F-44A1-B8C9-93A68F742DA3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788543" y="5821591"/>
                      <a:ext cx="164511" cy="237343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79" name="Oval 178">
                      <a:extLst>
                        <a:ext uri="{FF2B5EF4-FFF2-40B4-BE49-F238E27FC236}">
                          <a16:creationId xmlns:a16="http://schemas.microsoft.com/office/drawing/2014/main" id="{181094FE-9105-4D9E-BA74-1E8BC65C4933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528636" y="6227710"/>
                      <a:ext cx="113002" cy="163030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0" name="Oval 179">
                      <a:extLst>
                        <a:ext uri="{FF2B5EF4-FFF2-40B4-BE49-F238E27FC236}">
                          <a16:creationId xmlns:a16="http://schemas.microsoft.com/office/drawing/2014/main" id="{A06FEA23-13D8-4FC4-9D21-4DB30ACCA9A3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566944" y="4128252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1" name="Oval 180">
                      <a:extLst>
                        <a:ext uri="{FF2B5EF4-FFF2-40B4-BE49-F238E27FC236}">
                          <a16:creationId xmlns:a16="http://schemas.microsoft.com/office/drawing/2014/main" id="{58C74A19-94BC-487A-BD11-D4DC6EC58786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809469" y="4584334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2" name="Oval 181">
                      <a:extLst>
                        <a:ext uri="{FF2B5EF4-FFF2-40B4-BE49-F238E27FC236}">
                          <a16:creationId xmlns:a16="http://schemas.microsoft.com/office/drawing/2014/main" id="{594C4E55-78F0-4457-9282-8E4B5948E31E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601529" y="4205379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3" name="Oval 182">
                      <a:extLst>
                        <a:ext uri="{FF2B5EF4-FFF2-40B4-BE49-F238E27FC236}">
                          <a16:creationId xmlns:a16="http://schemas.microsoft.com/office/drawing/2014/main" id="{8F1D929A-D7CE-45A0-AC98-D78257BBC878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878021" y="4657825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4" name="Oval 183">
                      <a:extLst>
                        <a:ext uri="{FF2B5EF4-FFF2-40B4-BE49-F238E27FC236}">
                          <a16:creationId xmlns:a16="http://schemas.microsoft.com/office/drawing/2014/main" id="{2CF68515-BCC4-4B39-B7B8-D925A455F004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650317" y="3516456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5" name="Oval 184">
                      <a:extLst>
                        <a:ext uri="{FF2B5EF4-FFF2-40B4-BE49-F238E27FC236}">
                          <a16:creationId xmlns:a16="http://schemas.microsoft.com/office/drawing/2014/main" id="{8DC88ACD-50A0-4EE4-8AC9-4FCCC2B1BB29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718867" y="3589949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6" name="Oval 185">
                      <a:extLst>
                        <a:ext uri="{FF2B5EF4-FFF2-40B4-BE49-F238E27FC236}">
                          <a16:creationId xmlns:a16="http://schemas.microsoft.com/office/drawing/2014/main" id="{FA26B10F-6D6B-46A6-BF93-58F6406D7A00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206231" y="4566220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7" name="Oval 186">
                      <a:extLst>
                        <a:ext uri="{FF2B5EF4-FFF2-40B4-BE49-F238E27FC236}">
                          <a16:creationId xmlns:a16="http://schemas.microsoft.com/office/drawing/2014/main" id="{7F73087E-81EF-4170-8D3B-42E22D9FD101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036646" y="4186143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8" name="Oval 187">
                      <a:extLst>
                        <a:ext uri="{FF2B5EF4-FFF2-40B4-BE49-F238E27FC236}">
                          <a16:creationId xmlns:a16="http://schemas.microsoft.com/office/drawing/2014/main" id="{2655DD38-B944-4256-8480-271E6A5E7723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240814" y="4643348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89" name="Oval 188">
                      <a:extLst>
                        <a:ext uri="{FF2B5EF4-FFF2-40B4-BE49-F238E27FC236}">
                          <a16:creationId xmlns:a16="http://schemas.microsoft.com/office/drawing/2014/main" id="{D429F25D-976C-4C52-AE43-99B71203FD82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2105196" y="4259637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0" name="Oval 189">
                      <a:extLst>
                        <a:ext uri="{FF2B5EF4-FFF2-40B4-BE49-F238E27FC236}">
                          <a16:creationId xmlns:a16="http://schemas.microsoft.com/office/drawing/2014/main" id="{4158300D-0B41-455E-9F04-004A8C316607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330276" y="2925755"/>
                      <a:ext cx="232729" cy="335758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91" name="Oval 190">
                      <a:extLst>
                        <a:ext uri="{FF2B5EF4-FFF2-40B4-BE49-F238E27FC236}">
                          <a16:creationId xmlns:a16="http://schemas.microsoft.com/office/drawing/2014/main" id="{6B7363C1-4443-4427-9EDA-A854C1C42B36}"/>
                        </a:ext>
                      </a:extLst>
                    </p:cNvPr>
                    <p:cNvSpPr/>
                    <p:nvPr/>
                  </p:nvSpPr>
                  <p:spPr>
                    <a:xfrm rot="343406">
                      <a:off x="3398826" y="2999249"/>
                      <a:ext cx="164511" cy="237342"/>
                    </a:xfrm>
                    <a:prstGeom prst="ellips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sp>
                <p:nvSpPr>
                  <p:cNvPr id="105" name="Freeform: Shape 104">
                    <a:extLst>
                      <a:ext uri="{FF2B5EF4-FFF2-40B4-BE49-F238E27FC236}">
                        <a16:creationId xmlns:a16="http://schemas.microsoft.com/office/drawing/2014/main" id="{08D2F831-DD53-4061-BEA5-79C234B8F668}"/>
                      </a:ext>
                    </a:extLst>
                  </p:cNvPr>
                  <p:cNvSpPr/>
                  <p:nvPr/>
                </p:nvSpPr>
                <p:spPr>
                  <a:xfrm flipH="1">
                    <a:off x="3457110" y="2368625"/>
                    <a:ext cx="154095" cy="537779"/>
                  </a:xfrm>
                  <a:custGeom>
                    <a:avLst/>
                    <a:gdLst>
                      <a:gd name="connsiteX0" fmla="*/ 444273 w 1149350"/>
                      <a:gd name="connsiteY0" fmla="*/ 129 h 1075331"/>
                      <a:gd name="connsiteX1" fmla="*/ 574675 w 1149350"/>
                      <a:gd name="connsiteY1" fmla="*/ 14881 h 1075331"/>
                      <a:gd name="connsiteX2" fmla="*/ 1149350 w 1149350"/>
                      <a:gd name="connsiteY2" fmla="*/ 545106 h 1075331"/>
                      <a:gd name="connsiteX3" fmla="*/ 574675 w 1149350"/>
                      <a:gd name="connsiteY3" fmla="*/ 1075331 h 1075331"/>
                      <a:gd name="connsiteX4" fmla="*/ 0 w 1149350"/>
                      <a:gd name="connsiteY4" fmla="*/ 545106 h 1075331"/>
                      <a:gd name="connsiteX5" fmla="*/ 444273 w 1149350"/>
                      <a:gd name="connsiteY5" fmla="*/ 129 h 1075331"/>
                      <a:gd name="connsiteX6" fmla="*/ 535369 w 1149350"/>
                      <a:gd name="connsiteY6" fmla="*/ 169657 h 1075331"/>
                      <a:gd name="connsiteX7" fmla="*/ 231210 w 1149350"/>
                      <a:gd name="connsiteY7" fmla="*/ 542759 h 1075331"/>
                      <a:gd name="connsiteX8" fmla="*/ 624645 w 1149350"/>
                      <a:gd name="connsiteY8" fmla="*/ 905762 h 1075331"/>
                      <a:gd name="connsiteX9" fmla="*/ 1018079 w 1149350"/>
                      <a:gd name="connsiteY9" fmla="*/ 542759 h 1075331"/>
                      <a:gd name="connsiteX10" fmla="*/ 624645 w 1149350"/>
                      <a:gd name="connsiteY10" fmla="*/ 179756 h 1075331"/>
                      <a:gd name="connsiteX11" fmla="*/ 535369 w 1149350"/>
                      <a:gd name="connsiteY11" fmla="*/ 169657 h 1075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49350" h="1075331">
                        <a:moveTo>
                          <a:pt x="444273" y="129"/>
                        </a:moveTo>
                        <a:cubicBezTo>
                          <a:pt x="485156" y="-857"/>
                          <a:pt x="528652" y="3768"/>
                          <a:pt x="574675" y="14881"/>
                        </a:cubicBezTo>
                        <a:cubicBezTo>
                          <a:pt x="942859" y="103781"/>
                          <a:pt x="1149350" y="252271"/>
                          <a:pt x="1149350" y="545106"/>
                        </a:cubicBezTo>
                        <a:cubicBezTo>
                          <a:pt x="1149350" y="837941"/>
                          <a:pt x="892059" y="1075331"/>
                          <a:pt x="574675" y="1075331"/>
                        </a:cubicBezTo>
                        <a:cubicBezTo>
                          <a:pt x="257291" y="1075331"/>
                          <a:pt x="0" y="837941"/>
                          <a:pt x="0" y="545106"/>
                        </a:cubicBezTo>
                        <a:cubicBezTo>
                          <a:pt x="0" y="288875"/>
                          <a:pt x="158095" y="7031"/>
                          <a:pt x="444273" y="129"/>
                        </a:cubicBezTo>
                        <a:close/>
                        <a:moveTo>
                          <a:pt x="535369" y="169657"/>
                        </a:moveTo>
                        <a:cubicBezTo>
                          <a:pt x="339445" y="174381"/>
                          <a:pt x="231210" y="367338"/>
                          <a:pt x="231210" y="542759"/>
                        </a:cubicBezTo>
                        <a:cubicBezTo>
                          <a:pt x="231210" y="743240"/>
                          <a:pt x="407357" y="905762"/>
                          <a:pt x="624645" y="905762"/>
                        </a:cubicBezTo>
                        <a:cubicBezTo>
                          <a:pt x="841932" y="905762"/>
                          <a:pt x="1018079" y="743240"/>
                          <a:pt x="1018079" y="542759"/>
                        </a:cubicBezTo>
                        <a:cubicBezTo>
                          <a:pt x="1018079" y="342278"/>
                          <a:pt x="876711" y="240619"/>
                          <a:pt x="624645" y="179756"/>
                        </a:cubicBezTo>
                        <a:cubicBezTo>
                          <a:pt x="593137" y="172148"/>
                          <a:pt x="563358" y="168982"/>
                          <a:pt x="535369" y="16965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3" name="Oval 279">
                  <a:extLst>
                    <a:ext uri="{FF2B5EF4-FFF2-40B4-BE49-F238E27FC236}">
                      <a16:creationId xmlns:a16="http://schemas.microsoft.com/office/drawing/2014/main" id="{4D03F847-3357-41DB-9B22-93C84D26D002}"/>
                    </a:ext>
                  </a:extLst>
                </p:cNvPr>
                <p:cNvSpPr/>
                <p:nvPr/>
              </p:nvSpPr>
              <p:spPr>
                <a:xfrm rot="12620480">
                  <a:off x="8989473" y="1843425"/>
                  <a:ext cx="236042" cy="176747"/>
                </a:xfrm>
                <a:custGeom>
                  <a:avLst/>
                  <a:gdLst>
                    <a:gd name="connsiteX0" fmla="*/ 0 w 324252"/>
                    <a:gd name="connsiteY0" fmla="*/ 203280 h 406560"/>
                    <a:gd name="connsiteX1" fmla="*/ 162126 w 324252"/>
                    <a:gd name="connsiteY1" fmla="*/ 0 h 406560"/>
                    <a:gd name="connsiteX2" fmla="*/ 324252 w 324252"/>
                    <a:gd name="connsiteY2" fmla="*/ 203280 h 406560"/>
                    <a:gd name="connsiteX3" fmla="*/ 162126 w 324252"/>
                    <a:gd name="connsiteY3" fmla="*/ 406560 h 406560"/>
                    <a:gd name="connsiteX4" fmla="*/ 0 w 324252"/>
                    <a:gd name="connsiteY4" fmla="*/ 203280 h 406560"/>
                    <a:gd name="connsiteX0" fmla="*/ 0 w 328758"/>
                    <a:gd name="connsiteY0" fmla="*/ 25410 h 228690"/>
                    <a:gd name="connsiteX1" fmla="*/ 324252 w 328758"/>
                    <a:gd name="connsiteY1" fmla="*/ 25410 h 228690"/>
                    <a:gd name="connsiteX2" fmla="*/ 162126 w 328758"/>
                    <a:gd name="connsiteY2" fmla="*/ 228690 h 228690"/>
                    <a:gd name="connsiteX3" fmla="*/ 0 w 328758"/>
                    <a:gd name="connsiteY3" fmla="*/ 25410 h 228690"/>
                    <a:gd name="connsiteX0" fmla="*/ 0 w 328758"/>
                    <a:gd name="connsiteY0" fmla="*/ 30228 h 233508"/>
                    <a:gd name="connsiteX1" fmla="*/ 324252 w 328758"/>
                    <a:gd name="connsiteY1" fmla="*/ 30228 h 233508"/>
                    <a:gd name="connsiteX2" fmla="*/ 162126 w 328758"/>
                    <a:gd name="connsiteY2" fmla="*/ 233508 h 233508"/>
                    <a:gd name="connsiteX3" fmla="*/ 0 w 328758"/>
                    <a:gd name="connsiteY3" fmla="*/ 30228 h 233508"/>
                    <a:gd name="connsiteX0" fmla="*/ 0 w 327779"/>
                    <a:gd name="connsiteY0" fmla="*/ 38063 h 228560"/>
                    <a:gd name="connsiteX1" fmla="*/ 324246 w 327779"/>
                    <a:gd name="connsiteY1" fmla="*/ 25239 h 228560"/>
                    <a:gd name="connsiteX2" fmla="*/ 162120 w 327779"/>
                    <a:gd name="connsiteY2" fmla="*/ 228519 h 228560"/>
                    <a:gd name="connsiteX3" fmla="*/ 0 w 327779"/>
                    <a:gd name="connsiteY3" fmla="*/ 38063 h 228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7779" h="228560">
                      <a:moveTo>
                        <a:pt x="0" y="38063"/>
                      </a:moveTo>
                      <a:cubicBezTo>
                        <a:pt x="27021" y="4183"/>
                        <a:pt x="289703" y="-21018"/>
                        <a:pt x="324246" y="25239"/>
                      </a:cubicBezTo>
                      <a:cubicBezTo>
                        <a:pt x="351267" y="59119"/>
                        <a:pt x="216161" y="226382"/>
                        <a:pt x="162120" y="228519"/>
                      </a:cubicBezTo>
                      <a:cubicBezTo>
                        <a:pt x="108079" y="230656"/>
                        <a:pt x="0" y="150331"/>
                        <a:pt x="0" y="38063"/>
                      </a:cubicBez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1" name="Arc 100">
                <a:extLst>
                  <a:ext uri="{FF2B5EF4-FFF2-40B4-BE49-F238E27FC236}">
                    <a16:creationId xmlns:a16="http://schemas.microsoft.com/office/drawing/2014/main" id="{1CED394B-1356-403E-BD2C-3CB30249B490}"/>
                  </a:ext>
                </a:extLst>
              </p:cNvPr>
              <p:cNvSpPr/>
              <p:nvPr/>
            </p:nvSpPr>
            <p:spPr>
              <a:xfrm rot="1878997">
                <a:off x="8283579" y="2249643"/>
                <a:ext cx="460626" cy="460626"/>
              </a:xfrm>
              <a:prstGeom prst="arc">
                <a:avLst>
                  <a:gd name="adj1" fmla="val 15164602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49C1C82-97AA-48F4-BE89-AFF1B222EFE1}"/>
              </a:ext>
            </a:extLst>
          </p:cNvPr>
          <p:cNvGrpSpPr/>
          <p:nvPr/>
        </p:nvGrpSpPr>
        <p:grpSpPr>
          <a:xfrm>
            <a:off x="8871303" y="514436"/>
            <a:ext cx="3461752" cy="4701236"/>
            <a:chOff x="8885490" y="181430"/>
            <a:chExt cx="3461752" cy="4701236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0171CCE4-5C25-4611-8F19-E61688ABC96E}"/>
                </a:ext>
              </a:extLst>
            </p:cNvPr>
            <p:cNvSpPr txBox="1"/>
            <p:nvPr/>
          </p:nvSpPr>
          <p:spPr>
            <a:xfrm>
              <a:off x="8885490" y="181430"/>
              <a:ext cx="346175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9606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J</a:t>
              </a:r>
              <a:r>
                <a:rPr lang="en-US" sz="8000" dirty="0" err="1">
                  <a:solidFill>
                    <a:prstClr val="black"/>
                  </a:solidFill>
                  <a:latin typeface="Arial Black" panose="020B0A04020102020204" pitchFamily="34" charset="0"/>
                </a:rPr>
                <a:t>uice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C6444305-D7AC-4A3E-ACC8-9C5CE3775969}"/>
                </a:ext>
              </a:extLst>
            </p:cNvPr>
            <p:cNvGrpSpPr/>
            <p:nvPr/>
          </p:nvGrpSpPr>
          <p:grpSpPr>
            <a:xfrm>
              <a:off x="9661565" y="1726338"/>
              <a:ext cx="2500442" cy="3156328"/>
              <a:chOff x="-341837" y="-101669"/>
              <a:chExt cx="5478566" cy="6915636"/>
            </a:xfrm>
          </p:grpSpPr>
          <p:sp>
            <p:nvSpPr>
              <p:cNvPr id="194" name="Rectangle: Rounded Corners 47">
                <a:extLst>
                  <a:ext uri="{FF2B5EF4-FFF2-40B4-BE49-F238E27FC236}">
                    <a16:creationId xmlns:a16="http://schemas.microsoft.com/office/drawing/2014/main" id="{6A72C9B4-5A0F-4FF5-9747-0F6308CC25E0}"/>
                  </a:ext>
                </a:extLst>
              </p:cNvPr>
              <p:cNvSpPr/>
              <p:nvPr/>
            </p:nvSpPr>
            <p:spPr>
              <a:xfrm rot="19750387">
                <a:off x="1643378" y="-101669"/>
                <a:ext cx="3493351" cy="2547102"/>
              </a:xfrm>
              <a:custGeom>
                <a:avLst/>
                <a:gdLst>
                  <a:gd name="connsiteX0" fmla="*/ 0 w 1290198"/>
                  <a:gd name="connsiteY0" fmla="*/ 48195 h 289165"/>
                  <a:gd name="connsiteX1" fmla="*/ 48195 w 1290198"/>
                  <a:gd name="connsiteY1" fmla="*/ 0 h 289165"/>
                  <a:gd name="connsiteX2" fmla="*/ 1242003 w 1290198"/>
                  <a:gd name="connsiteY2" fmla="*/ 0 h 289165"/>
                  <a:gd name="connsiteX3" fmla="*/ 1290198 w 1290198"/>
                  <a:gd name="connsiteY3" fmla="*/ 48195 h 289165"/>
                  <a:gd name="connsiteX4" fmla="*/ 1290198 w 1290198"/>
                  <a:gd name="connsiteY4" fmla="*/ 240970 h 289165"/>
                  <a:gd name="connsiteX5" fmla="*/ 1242003 w 1290198"/>
                  <a:gd name="connsiteY5" fmla="*/ 289165 h 289165"/>
                  <a:gd name="connsiteX6" fmla="*/ 48195 w 1290198"/>
                  <a:gd name="connsiteY6" fmla="*/ 289165 h 289165"/>
                  <a:gd name="connsiteX7" fmla="*/ 0 w 1290198"/>
                  <a:gd name="connsiteY7" fmla="*/ 240970 h 289165"/>
                  <a:gd name="connsiteX8" fmla="*/ 0 w 1290198"/>
                  <a:gd name="connsiteY8" fmla="*/ 48195 h 289165"/>
                  <a:gd name="connsiteX0" fmla="*/ 1018826 w 2309024"/>
                  <a:gd name="connsiteY0" fmla="*/ 48195 h 1474699"/>
                  <a:gd name="connsiteX1" fmla="*/ 1067021 w 2309024"/>
                  <a:gd name="connsiteY1" fmla="*/ 0 h 1474699"/>
                  <a:gd name="connsiteX2" fmla="*/ 2260829 w 2309024"/>
                  <a:gd name="connsiteY2" fmla="*/ 0 h 1474699"/>
                  <a:gd name="connsiteX3" fmla="*/ 2309024 w 2309024"/>
                  <a:gd name="connsiteY3" fmla="*/ 48195 h 1474699"/>
                  <a:gd name="connsiteX4" fmla="*/ 2309024 w 2309024"/>
                  <a:gd name="connsiteY4" fmla="*/ 240970 h 1474699"/>
                  <a:gd name="connsiteX5" fmla="*/ 2260829 w 2309024"/>
                  <a:gd name="connsiteY5" fmla="*/ 289165 h 1474699"/>
                  <a:gd name="connsiteX6" fmla="*/ 1067021 w 2309024"/>
                  <a:gd name="connsiteY6" fmla="*/ 289165 h 1474699"/>
                  <a:gd name="connsiteX7" fmla="*/ 0 w 2309024"/>
                  <a:gd name="connsiteY7" fmla="*/ 1474267 h 1474699"/>
                  <a:gd name="connsiteX8" fmla="*/ 1018826 w 2309024"/>
                  <a:gd name="connsiteY8" fmla="*/ 48195 h 1474699"/>
                  <a:gd name="connsiteX0" fmla="*/ 0 w 2623724"/>
                  <a:gd name="connsiteY0" fmla="*/ 1520740 h 1535169"/>
                  <a:gd name="connsiteX1" fmla="*/ 1381721 w 2623724"/>
                  <a:gd name="connsiteY1" fmla="*/ 0 h 1535169"/>
                  <a:gd name="connsiteX2" fmla="*/ 2575529 w 2623724"/>
                  <a:gd name="connsiteY2" fmla="*/ 0 h 1535169"/>
                  <a:gd name="connsiteX3" fmla="*/ 2623724 w 2623724"/>
                  <a:gd name="connsiteY3" fmla="*/ 48195 h 1535169"/>
                  <a:gd name="connsiteX4" fmla="*/ 2623724 w 2623724"/>
                  <a:gd name="connsiteY4" fmla="*/ 240970 h 1535169"/>
                  <a:gd name="connsiteX5" fmla="*/ 2575529 w 2623724"/>
                  <a:gd name="connsiteY5" fmla="*/ 289165 h 1535169"/>
                  <a:gd name="connsiteX6" fmla="*/ 1381721 w 2623724"/>
                  <a:gd name="connsiteY6" fmla="*/ 289165 h 1535169"/>
                  <a:gd name="connsiteX7" fmla="*/ 314700 w 2623724"/>
                  <a:gd name="connsiteY7" fmla="*/ 1474267 h 1535169"/>
                  <a:gd name="connsiteX8" fmla="*/ 0 w 2623724"/>
                  <a:gd name="connsiteY8" fmla="*/ 1520740 h 1535169"/>
                  <a:gd name="connsiteX0" fmla="*/ 0 w 2623724"/>
                  <a:gd name="connsiteY0" fmla="*/ 1520740 h 1535169"/>
                  <a:gd name="connsiteX1" fmla="*/ 1381721 w 2623724"/>
                  <a:gd name="connsiteY1" fmla="*/ 0 h 1535169"/>
                  <a:gd name="connsiteX2" fmla="*/ 2575529 w 2623724"/>
                  <a:gd name="connsiteY2" fmla="*/ 0 h 1535169"/>
                  <a:gd name="connsiteX3" fmla="*/ 2623724 w 2623724"/>
                  <a:gd name="connsiteY3" fmla="*/ 48195 h 1535169"/>
                  <a:gd name="connsiteX4" fmla="*/ 2623724 w 2623724"/>
                  <a:gd name="connsiteY4" fmla="*/ 240970 h 1535169"/>
                  <a:gd name="connsiteX5" fmla="*/ 2575529 w 2623724"/>
                  <a:gd name="connsiteY5" fmla="*/ 289165 h 1535169"/>
                  <a:gd name="connsiteX6" fmla="*/ 1406326 w 2623724"/>
                  <a:gd name="connsiteY6" fmla="*/ 331577 h 1535169"/>
                  <a:gd name="connsiteX7" fmla="*/ 314700 w 2623724"/>
                  <a:gd name="connsiteY7" fmla="*/ 1474267 h 1535169"/>
                  <a:gd name="connsiteX8" fmla="*/ 0 w 2623724"/>
                  <a:gd name="connsiteY8" fmla="*/ 1520740 h 1535169"/>
                  <a:gd name="connsiteX0" fmla="*/ 0 w 2623724"/>
                  <a:gd name="connsiteY0" fmla="*/ 1520740 h 1535169"/>
                  <a:gd name="connsiteX1" fmla="*/ 1381721 w 2623724"/>
                  <a:gd name="connsiteY1" fmla="*/ 0 h 1535169"/>
                  <a:gd name="connsiteX2" fmla="*/ 2575529 w 2623724"/>
                  <a:gd name="connsiteY2" fmla="*/ 0 h 1535169"/>
                  <a:gd name="connsiteX3" fmla="*/ 2623724 w 2623724"/>
                  <a:gd name="connsiteY3" fmla="*/ 48195 h 1535169"/>
                  <a:gd name="connsiteX4" fmla="*/ 2623724 w 2623724"/>
                  <a:gd name="connsiteY4" fmla="*/ 240970 h 1535169"/>
                  <a:gd name="connsiteX5" fmla="*/ 2575529 w 2623724"/>
                  <a:gd name="connsiteY5" fmla="*/ 289165 h 1535169"/>
                  <a:gd name="connsiteX6" fmla="*/ 1406326 w 2623724"/>
                  <a:gd name="connsiteY6" fmla="*/ 331577 h 1535169"/>
                  <a:gd name="connsiteX7" fmla="*/ 314700 w 2623724"/>
                  <a:gd name="connsiteY7" fmla="*/ 1474267 h 1535169"/>
                  <a:gd name="connsiteX8" fmla="*/ 0 w 2623724"/>
                  <a:gd name="connsiteY8" fmla="*/ 1520740 h 1535169"/>
                  <a:gd name="connsiteX0" fmla="*/ 0 w 2623724"/>
                  <a:gd name="connsiteY0" fmla="*/ 1520740 h 1535169"/>
                  <a:gd name="connsiteX1" fmla="*/ 1381721 w 2623724"/>
                  <a:gd name="connsiteY1" fmla="*/ 0 h 1535169"/>
                  <a:gd name="connsiteX2" fmla="*/ 2575529 w 2623724"/>
                  <a:gd name="connsiteY2" fmla="*/ 0 h 1535169"/>
                  <a:gd name="connsiteX3" fmla="*/ 2623724 w 2623724"/>
                  <a:gd name="connsiteY3" fmla="*/ 48195 h 1535169"/>
                  <a:gd name="connsiteX4" fmla="*/ 2623724 w 2623724"/>
                  <a:gd name="connsiteY4" fmla="*/ 240970 h 1535169"/>
                  <a:gd name="connsiteX5" fmla="*/ 2575529 w 2623724"/>
                  <a:gd name="connsiteY5" fmla="*/ 289165 h 1535169"/>
                  <a:gd name="connsiteX6" fmla="*/ 1406326 w 2623724"/>
                  <a:gd name="connsiteY6" fmla="*/ 331577 h 1535169"/>
                  <a:gd name="connsiteX7" fmla="*/ 314700 w 2623724"/>
                  <a:gd name="connsiteY7" fmla="*/ 1474267 h 1535169"/>
                  <a:gd name="connsiteX8" fmla="*/ 0 w 2623724"/>
                  <a:gd name="connsiteY8" fmla="*/ 1520740 h 1535169"/>
                  <a:gd name="connsiteX0" fmla="*/ 0 w 2623724"/>
                  <a:gd name="connsiteY0" fmla="*/ 1520740 h 1535169"/>
                  <a:gd name="connsiteX1" fmla="*/ 1381721 w 2623724"/>
                  <a:gd name="connsiteY1" fmla="*/ 0 h 1535169"/>
                  <a:gd name="connsiteX2" fmla="*/ 2575529 w 2623724"/>
                  <a:gd name="connsiteY2" fmla="*/ 0 h 1535169"/>
                  <a:gd name="connsiteX3" fmla="*/ 2623724 w 2623724"/>
                  <a:gd name="connsiteY3" fmla="*/ 48195 h 1535169"/>
                  <a:gd name="connsiteX4" fmla="*/ 2623724 w 2623724"/>
                  <a:gd name="connsiteY4" fmla="*/ 240970 h 1535169"/>
                  <a:gd name="connsiteX5" fmla="*/ 2575529 w 2623724"/>
                  <a:gd name="connsiteY5" fmla="*/ 289165 h 1535169"/>
                  <a:gd name="connsiteX6" fmla="*/ 1406326 w 2623724"/>
                  <a:gd name="connsiteY6" fmla="*/ 331577 h 1535169"/>
                  <a:gd name="connsiteX7" fmla="*/ 314700 w 2623724"/>
                  <a:gd name="connsiteY7" fmla="*/ 1474267 h 1535169"/>
                  <a:gd name="connsiteX8" fmla="*/ 0 w 2623724"/>
                  <a:gd name="connsiteY8" fmla="*/ 1520740 h 1535169"/>
                  <a:gd name="connsiteX0" fmla="*/ 0 w 2623724"/>
                  <a:gd name="connsiteY0" fmla="*/ 1544226 h 1558655"/>
                  <a:gd name="connsiteX1" fmla="*/ 1192571 w 2623724"/>
                  <a:gd name="connsiteY1" fmla="*/ 148707 h 1558655"/>
                  <a:gd name="connsiteX2" fmla="*/ 1381721 w 2623724"/>
                  <a:gd name="connsiteY2" fmla="*/ 23486 h 1558655"/>
                  <a:gd name="connsiteX3" fmla="*/ 2575529 w 2623724"/>
                  <a:gd name="connsiteY3" fmla="*/ 23486 h 1558655"/>
                  <a:gd name="connsiteX4" fmla="*/ 2623724 w 2623724"/>
                  <a:gd name="connsiteY4" fmla="*/ 71681 h 1558655"/>
                  <a:gd name="connsiteX5" fmla="*/ 2623724 w 2623724"/>
                  <a:gd name="connsiteY5" fmla="*/ 264456 h 1558655"/>
                  <a:gd name="connsiteX6" fmla="*/ 2575529 w 2623724"/>
                  <a:gd name="connsiteY6" fmla="*/ 312651 h 1558655"/>
                  <a:gd name="connsiteX7" fmla="*/ 1406326 w 2623724"/>
                  <a:gd name="connsiteY7" fmla="*/ 355063 h 1558655"/>
                  <a:gd name="connsiteX8" fmla="*/ 314700 w 2623724"/>
                  <a:gd name="connsiteY8" fmla="*/ 1497753 h 1558655"/>
                  <a:gd name="connsiteX9" fmla="*/ 0 w 2623724"/>
                  <a:gd name="connsiteY9" fmla="*/ 1544226 h 1558655"/>
                  <a:gd name="connsiteX0" fmla="*/ 0 w 2623724"/>
                  <a:gd name="connsiteY0" fmla="*/ 1520740 h 1535169"/>
                  <a:gd name="connsiteX1" fmla="*/ 1192571 w 2623724"/>
                  <a:gd name="connsiteY1" fmla="*/ 125221 h 1535169"/>
                  <a:gd name="connsiteX2" fmla="*/ 1381721 w 2623724"/>
                  <a:gd name="connsiteY2" fmla="*/ 0 h 1535169"/>
                  <a:gd name="connsiteX3" fmla="*/ 2575529 w 2623724"/>
                  <a:gd name="connsiteY3" fmla="*/ 0 h 1535169"/>
                  <a:gd name="connsiteX4" fmla="*/ 2623724 w 2623724"/>
                  <a:gd name="connsiteY4" fmla="*/ 48195 h 1535169"/>
                  <a:gd name="connsiteX5" fmla="*/ 2623724 w 2623724"/>
                  <a:gd name="connsiteY5" fmla="*/ 240970 h 1535169"/>
                  <a:gd name="connsiteX6" fmla="*/ 2575529 w 2623724"/>
                  <a:gd name="connsiteY6" fmla="*/ 289165 h 1535169"/>
                  <a:gd name="connsiteX7" fmla="*/ 1406326 w 2623724"/>
                  <a:gd name="connsiteY7" fmla="*/ 331577 h 1535169"/>
                  <a:gd name="connsiteX8" fmla="*/ 314700 w 2623724"/>
                  <a:gd name="connsiteY8" fmla="*/ 1474267 h 1535169"/>
                  <a:gd name="connsiteX9" fmla="*/ 0 w 2623724"/>
                  <a:gd name="connsiteY9" fmla="*/ 1520740 h 1535169"/>
                  <a:gd name="connsiteX0" fmla="*/ 0 w 2623724"/>
                  <a:gd name="connsiteY0" fmla="*/ 1520740 h 1535169"/>
                  <a:gd name="connsiteX1" fmla="*/ 1192571 w 2623724"/>
                  <a:gd name="connsiteY1" fmla="*/ 125221 h 1535169"/>
                  <a:gd name="connsiteX2" fmla="*/ 1381721 w 2623724"/>
                  <a:gd name="connsiteY2" fmla="*/ 0 h 1535169"/>
                  <a:gd name="connsiteX3" fmla="*/ 2575529 w 2623724"/>
                  <a:gd name="connsiteY3" fmla="*/ 0 h 1535169"/>
                  <a:gd name="connsiteX4" fmla="*/ 2623724 w 2623724"/>
                  <a:gd name="connsiteY4" fmla="*/ 48195 h 1535169"/>
                  <a:gd name="connsiteX5" fmla="*/ 2623724 w 2623724"/>
                  <a:gd name="connsiteY5" fmla="*/ 240970 h 1535169"/>
                  <a:gd name="connsiteX6" fmla="*/ 2575529 w 2623724"/>
                  <a:gd name="connsiteY6" fmla="*/ 289165 h 1535169"/>
                  <a:gd name="connsiteX7" fmla="*/ 1406326 w 2623724"/>
                  <a:gd name="connsiteY7" fmla="*/ 331577 h 1535169"/>
                  <a:gd name="connsiteX8" fmla="*/ 314700 w 2623724"/>
                  <a:gd name="connsiteY8" fmla="*/ 1474267 h 1535169"/>
                  <a:gd name="connsiteX9" fmla="*/ 0 w 2623724"/>
                  <a:gd name="connsiteY9" fmla="*/ 1520740 h 1535169"/>
                  <a:gd name="connsiteX0" fmla="*/ 0 w 2623724"/>
                  <a:gd name="connsiteY0" fmla="*/ 1520740 h 1535169"/>
                  <a:gd name="connsiteX1" fmla="*/ 1192571 w 2623724"/>
                  <a:gd name="connsiteY1" fmla="*/ 125221 h 1535169"/>
                  <a:gd name="connsiteX2" fmla="*/ 1381721 w 2623724"/>
                  <a:gd name="connsiteY2" fmla="*/ 0 h 1535169"/>
                  <a:gd name="connsiteX3" fmla="*/ 2575529 w 2623724"/>
                  <a:gd name="connsiteY3" fmla="*/ 0 h 1535169"/>
                  <a:gd name="connsiteX4" fmla="*/ 2623724 w 2623724"/>
                  <a:gd name="connsiteY4" fmla="*/ 48195 h 1535169"/>
                  <a:gd name="connsiteX5" fmla="*/ 2623724 w 2623724"/>
                  <a:gd name="connsiteY5" fmla="*/ 240970 h 1535169"/>
                  <a:gd name="connsiteX6" fmla="*/ 2575529 w 2623724"/>
                  <a:gd name="connsiteY6" fmla="*/ 289165 h 1535169"/>
                  <a:gd name="connsiteX7" fmla="*/ 1406326 w 2623724"/>
                  <a:gd name="connsiteY7" fmla="*/ 331577 h 1535169"/>
                  <a:gd name="connsiteX8" fmla="*/ 314700 w 2623724"/>
                  <a:gd name="connsiteY8" fmla="*/ 1474267 h 1535169"/>
                  <a:gd name="connsiteX9" fmla="*/ 0 w 2623724"/>
                  <a:gd name="connsiteY9" fmla="*/ 1520740 h 1535169"/>
                  <a:gd name="connsiteX0" fmla="*/ 0 w 2623724"/>
                  <a:gd name="connsiteY0" fmla="*/ 1520740 h 1535169"/>
                  <a:gd name="connsiteX1" fmla="*/ 1192571 w 2623724"/>
                  <a:gd name="connsiteY1" fmla="*/ 125221 h 1535169"/>
                  <a:gd name="connsiteX2" fmla="*/ 1381721 w 2623724"/>
                  <a:gd name="connsiteY2" fmla="*/ 0 h 1535169"/>
                  <a:gd name="connsiteX3" fmla="*/ 2575529 w 2623724"/>
                  <a:gd name="connsiteY3" fmla="*/ 0 h 1535169"/>
                  <a:gd name="connsiteX4" fmla="*/ 2623724 w 2623724"/>
                  <a:gd name="connsiteY4" fmla="*/ 48195 h 1535169"/>
                  <a:gd name="connsiteX5" fmla="*/ 2623724 w 2623724"/>
                  <a:gd name="connsiteY5" fmla="*/ 240970 h 1535169"/>
                  <a:gd name="connsiteX6" fmla="*/ 2575529 w 2623724"/>
                  <a:gd name="connsiteY6" fmla="*/ 289165 h 1535169"/>
                  <a:gd name="connsiteX7" fmla="*/ 1406326 w 2623724"/>
                  <a:gd name="connsiteY7" fmla="*/ 331577 h 1535169"/>
                  <a:gd name="connsiteX8" fmla="*/ 314700 w 2623724"/>
                  <a:gd name="connsiteY8" fmla="*/ 1474267 h 1535169"/>
                  <a:gd name="connsiteX9" fmla="*/ 0 w 2623724"/>
                  <a:gd name="connsiteY9" fmla="*/ 1520740 h 1535169"/>
                  <a:gd name="connsiteX0" fmla="*/ 0 w 2623724"/>
                  <a:gd name="connsiteY0" fmla="*/ 1520740 h 1535169"/>
                  <a:gd name="connsiteX1" fmla="*/ 1192571 w 2623724"/>
                  <a:gd name="connsiteY1" fmla="*/ 125221 h 1535169"/>
                  <a:gd name="connsiteX2" fmla="*/ 1381721 w 2623724"/>
                  <a:gd name="connsiteY2" fmla="*/ 0 h 1535169"/>
                  <a:gd name="connsiteX3" fmla="*/ 2575529 w 2623724"/>
                  <a:gd name="connsiteY3" fmla="*/ 0 h 1535169"/>
                  <a:gd name="connsiteX4" fmla="*/ 2623724 w 2623724"/>
                  <a:gd name="connsiteY4" fmla="*/ 48195 h 1535169"/>
                  <a:gd name="connsiteX5" fmla="*/ 2623724 w 2623724"/>
                  <a:gd name="connsiteY5" fmla="*/ 240970 h 1535169"/>
                  <a:gd name="connsiteX6" fmla="*/ 2575529 w 2623724"/>
                  <a:gd name="connsiteY6" fmla="*/ 289165 h 1535169"/>
                  <a:gd name="connsiteX7" fmla="*/ 1406326 w 2623724"/>
                  <a:gd name="connsiteY7" fmla="*/ 331577 h 1535169"/>
                  <a:gd name="connsiteX8" fmla="*/ 314700 w 2623724"/>
                  <a:gd name="connsiteY8" fmla="*/ 1474267 h 1535169"/>
                  <a:gd name="connsiteX9" fmla="*/ 0 w 2623724"/>
                  <a:gd name="connsiteY9" fmla="*/ 1520740 h 1535169"/>
                  <a:gd name="connsiteX0" fmla="*/ 626374 w 3250098"/>
                  <a:gd name="connsiteY0" fmla="*/ 1520740 h 2501304"/>
                  <a:gd name="connsiteX1" fmla="*/ 1818945 w 3250098"/>
                  <a:gd name="connsiteY1" fmla="*/ 125221 h 2501304"/>
                  <a:gd name="connsiteX2" fmla="*/ 2008095 w 3250098"/>
                  <a:gd name="connsiteY2" fmla="*/ 0 h 2501304"/>
                  <a:gd name="connsiteX3" fmla="*/ 3201903 w 3250098"/>
                  <a:gd name="connsiteY3" fmla="*/ 0 h 2501304"/>
                  <a:gd name="connsiteX4" fmla="*/ 3250098 w 3250098"/>
                  <a:gd name="connsiteY4" fmla="*/ 48195 h 2501304"/>
                  <a:gd name="connsiteX5" fmla="*/ 3250098 w 3250098"/>
                  <a:gd name="connsiteY5" fmla="*/ 240970 h 2501304"/>
                  <a:gd name="connsiteX6" fmla="*/ 3201903 w 3250098"/>
                  <a:gd name="connsiteY6" fmla="*/ 289165 h 2501304"/>
                  <a:gd name="connsiteX7" fmla="*/ 2032700 w 3250098"/>
                  <a:gd name="connsiteY7" fmla="*/ 331577 h 2501304"/>
                  <a:gd name="connsiteX8" fmla="*/ 0 w 3250098"/>
                  <a:gd name="connsiteY8" fmla="*/ 2501064 h 2501304"/>
                  <a:gd name="connsiteX9" fmla="*/ 626374 w 3250098"/>
                  <a:gd name="connsiteY9" fmla="*/ 1520740 h 2501304"/>
                  <a:gd name="connsiteX0" fmla="*/ 0 w 3493351"/>
                  <a:gd name="connsiteY0" fmla="*/ 2368332 h 2501304"/>
                  <a:gd name="connsiteX1" fmla="*/ 2062198 w 3493351"/>
                  <a:gd name="connsiteY1" fmla="*/ 125221 h 2501304"/>
                  <a:gd name="connsiteX2" fmla="*/ 2251348 w 3493351"/>
                  <a:gd name="connsiteY2" fmla="*/ 0 h 2501304"/>
                  <a:gd name="connsiteX3" fmla="*/ 3445156 w 3493351"/>
                  <a:gd name="connsiteY3" fmla="*/ 0 h 2501304"/>
                  <a:gd name="connsiteX4" fmla="*/ 3493351 w 3493351"/>
                  <a:gd name="connsiteY4" fmla="*/ 48195 h 2501304"/>
                  <a:gd name="connsiteX5" fmla="*/ 3493351 w 3493351"/>
                  <a:gd name="connsiteY5" fmla="*/ 240970 h 2501304"/>
                  <a:gd name="connsiteX6" fmla="*/ 3445156 w 3493351"/>
                  <a:gd name="connsiteY6" fmla="*/ 289165 h 2501304"/>
                  <a:gd name="connsiteX7" fmla="*/ 2275953 w 3493351"/>
                  <a:gd name="connsiteY7" fmla="*/ 331577 h 2501304"/>
                  <a:gd name="connsiteX8" fmla="*/ 243253 w 3493351"/>
                  <a:gd name="connsiteY8" fmla="*/ 2501064 h 2501304"/>
                  <a:gd name="connsiteX9" fmla="*/ 0 w 3493351"/>
                  <a:gd name="connsiteY9" fmla="*/ 2368332 h 2501304"/>
                  <a:gd name="connsiteX0" fmla="*/ 0 w 3493351"/>
                  <a:gd name="connsiteY0" fmla="*/ 2368332 h 2547103"/>
                  <a:gd name="connsiteX1" fmla="*/ 2062198 w 3493351"/>
                  <a:gd name="connsiteY1" fmla="*/ 125221 h 2547103"/>
                  <a:gd name="connsiteX2" fmla="*/ 2251348 w 3493351"/>
                  <a:gd name="connsiteY2" fmla="*/ 0 h 2547103"/>
                  <a:gd name="connsiteX3" fmla="*/ 3445156 w 3493351"/>
                  <a:gd name="connsiteY3" fmla="*/ 0 h 2547103"/>
                  <a:gd name="connsiteX4" fmla="*/ 3493351 w 3493351"/>
                  <a:gd name="connsiteY4" fmla="*/ 48195 h 2547103"/>
                  <a:gd name="connsiteX5" fmla="*/ 3493351 w 3493351"/>
                  <a:gd name="connsiteY5" fmla="*/ 240970 h 2547103"/>
                  <a:gd name="connsiteX6" fmla="*/ 3445156 w 3493351"/>
                  <a:gd name="connsiteY6" fmla="*/ 289165 h 2547103"/>
                  <a:gd name="connsiteX7" fmla="*/ 2275953 w 3493351"/>
                  <a:gd name="connsiteY7" fmla="*/ 331577 h 2547103"/>
                  <a:gd name="connsiteX8" fmla="*/ 215919 w 3493351"/>
                  <a:gd name="connsiteY8" fmla="*/ 2546868 h 2547103"/>
                  <a:gd name="connsiteX9" fmla="*/ 0 w 3493351"/>
                  <a:gd name="connsiteY9" fmla="*/ 2368332 h 2547103"/>
                  <a:gd name="connsiteX0" fmla="*/ 0 w 3493351"/>
                  <a:gd name="connsiteY0" fmla="*/ 2368332 h 2547102"/>
                  <a:gd name="connsiteX1" fmla="*/ 2062198 w 3493351"/>
                  <a:gd name="connsiteY1" fmla="*/ 125221 h 2547102"/>
                  <a:gd name="connsiteX2" fmla="*/ 2251348 w 3493351"/>
                  <a:gd name="connsiteY2" fmla="*/ 0 h 2547102"/>
                  <a:gd name="connsiteX3" fmla="*/ 3445156 w 3493351"/>
                  <a:gd name="connsiteY3" fmla="*/ 0 h 2547102"/>
                  <a:gd name="connsiteX4" fmla="*/ 3493351 w 3493351"/>
                  <a:gd name="connsiteY4" fmla="*/ 48195 h 2547102"/>
                  <a:gd name="connsiteX5" fmla="*/ 3493351 w 3493351"/>
                  <a:gd name="connsiteY5" fmla="*/ 240970 h 2547102"/>
                  <a:gd name="connsiteX6" fmla="*/ 3445156 w 3493351"/>
                  <a:gd name="connsiteY6" fmla="*/ 289165 h 2547102"/>
                  <a:gd name="connsiteX7" fmla="*/ 2339101 w 3493351"/>
                  <a:gd name="connsiteY7" fmla="*/ 324892 h 2547102"/>
                  <a:gd name="connsiteX8" fmla="*/ 215919 w 3493351"/>
                  <a:gd name="connsiteY8" fmla="*/ 2546868 h 2547102"/>
                  <a:gd name="connsiteX9" fmla="*/ 0 w 3493351"/>
                  <a:gd name="connsiteY9" fmla="*/ 2368332 h 254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93351" h="2547102">
                    <a:moveTo>
                      <a:pt x="0" y="2368332"/>
                    </a:moveTo>
                    <a:cubicBezTo>
                      <a:pt x="154216" y="2147284"/>
                      <a:pt x="1831911" y="378678"/>
                      <a:pt x="2062198" y="125221"/>
                    </a:cubicBezTo>
                    <a:cubicBezTo>
                      <a:pt x="2225799" y="-7197"/>
                      <a:pt x="2138257" y="45638"/>
                      <a:pt x="2251348" y="0"/>
                    </a:cubicBezTo>
                    <a:lnTo>
                      <a:pt x="3445156" y="0"/>
                    </a:lnTo>
                    <a:cubicBezTo>
                      <a:pt x="3471773" y="0"/>
                      <a:pt x="3493351" y="21578"/>
                      <a:pt x="3493351" y="48195"/>
                    </a:cubicBezTo>
                    <a:lnTo>
                      <a:pt x="3493351" y="240970"/>
                    </a:lnTo>
                    <a:cubicBezTo>
                      <a:pt x="3493351" y="267587"/>
                      <a:pt x="3471773" y="289165"/>
                      <a:pt x="3445156" y="289165"/>
                    </a:cubicBezTo>
                    <a:lnTo>
                      <a:pt x="2339101" y="324892"/>
                    </a:lnTo>
                    <a:cubicBezTo>
                      <a:pt x="2312484" y="324892"/>
                      <a:pt x="215919" y="2573485"/>
                      <a:pt x="215919" y="2546868"/>
                    </a:cubicBezTo>
                    <a:cubicBezTo>
                      <a:pt x="215919" y="2482610"/>
                      <a:pt x="0" y="2432590"/>
                      <a:pt x="0" y="2368332"/>
                    </a:cubicBezTo>
                    <a:close/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lowchart: Manual Operation 38">
                <a:extLst>
                  <a:ext uri="{FF2B5EF4-FFF2-40B4-BE49-F238E27FC236}">
                    <a16:creationId xmlns:a16="http://schemas.microsoft.com/office/drawing/2014/main" id="{5C97555E-B018-45F3-83B5-1DEDC6FFA54F}"/>
                  </a:ext>
                </a:extLst>
              </p:cNvPr>
              <p:cNvSpPr/>
              <p:nvPr/>
            </p:nvSpPr>
            <p:spPr>
              <a:xfrm>
                <a:off x="-341837" y="700289"/>
                <a:ext cx="4348007" cy="6113678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340"/>
                  <a:gd name="connsiteX1" fmla="*/ 10000 w 10000"/>
                  <a:gd name="connsiteY1" fmla="*/ 0 h 10340"/>
                  <a:gd name="connsiteX2" fmla="*/ 8000 w 10000"/>
                  <a:gd name="connsiteY2" fmla="*/ 10000 h 10340"/>
                  <a:gd name="connsiteX3" fmla="*/ 2000 w 10000"/>
                  <a:gd name="connsiteY3" fmla="*/ 10000 h 10340"/>
                  <a:gd name="connsiteX4" fmla="*/ 0 w 10000"/>
                  <a:gd name="connsiteY4" fmla="*/ 0 h 10340"/>
                  <a:gd name="connsiteX0" fmla="*/ 0 w 10000"/>
                  <a:gd name="connsiteY0" fmla="*/ 0 h 10439"/>
                  <a:gd name="connsiteX1" fmla="*/ 10000 w 10000"/>
                  <a:gd name="connsiteY1" fmla="*/ 0 h 10439"/>
                  <a:gd name="connsiteX2" fmla="*/ 8000 w 10000"/>
                  <a:gd name="connsiteY2" fmla="*/ 10000 h 10439"/>
                  <a:gd name="connsiteX3" fmla="*/ 2000 w 10000"/>
                  <a:gd name="connsiteY3" fmla="*/ 10000 h 10439"/>
                  <a:gd name="connsiteX4" fmla="*/ 0 w 10000"/>
                  <a:gd name="connsiteY4" fmla="*/ 0 h 10439"/>
                  <a:gd name="connsiteX0" fmla="*/ 0 w 9318"/>
                  <a:gd name="connsiteY0" fmla="*/ 139 h 10439"/>
                  <a:gd name="connsiteX1" fmla="*/ 9318 w 9318"/>
                  <a:gd name="connsiteY1" fmla="*/ 0 h 10439"/>
                  <a:gd name="connsiteX2" fmla="*/ 7318 w 9318"/>
                  <a:gd name="connsiteY2" fmla="*/ 10000 h 10439"/>
                  <a:gd name="connsiteX3" fmla="*/ 1318 w 9318"/>
                  <a:gd name="connsiteY3" fmla="*/ 10000 h 10439"/>
                  <a:gd name="connsiteX4" fmla="*/ 0 w 9318"/>
                  <a:gd name="connsiteY4" fmla="*/ 139 h 10439"/>
                  <a:gd name="connsiteX0" fmla="*/ 0 w 9327"/>
                  <a:gd name="connsiteY0" fmla="*/ 88 h 9955"/>
                  <a:gd name="connsiteX1" fmla="*/ 9327 w 9327"/>
                  <a:gd name="connsiteY1" fmla="*/ 0 h 9955"/>
                  <a:gd name="connsiteX2" fmla="*/ 7854 w 9327"/>
                  <a:gd name="connsiteY2" fmla="*/ 9534 h 9955"/>
                  <a:gd name="connsiteX3" fmla="*/ 1414 w 9327"/>
                  <a:gd name="connsiteY3" fmla="*/ 9534 h 9955"/>
                  <a:gd name="connsiteX4" fmla="*/ 0 w 9327"/>
                  <a:gd name="connsiteY4" fmla="*/ 88 h 9955"/>
                  <a:gd name="connsiteX0" fmla="*/ 0 w 10000"/>
                  <a:gd name="connsiteY0" fmla="*/ 88 h 9975"/>
                  <a:gd name="connsiteX1" fmla="*/ 10000 w 10000"/>
                  <a:gd name="connsiteY1" fmla="*/ 0 h 9975"/>
                  <a:gd name="connsiteX2" fmla="*/ 8421 w 10000"/>
                  <a:gd name="connsiteY2" fmla="*/ 9577 h 9975"/>
                  <a:gd name="connsiteX3" fmla="*/ 1296 w 10000"/>
                  <a:gd name="connsiteY3" fmla="*/ 9510 h 9975"/>
                  <a:gd name="connsiteX4" fmla="*/ 0 w 10000"/>
                  <a:gd name="connsiteY4" fmla="*/ 88 h 9975"/>
                  <a:gd name="connsiteX0" fmla="*/ 0 w 10000"/>
                  <a:gd name="connsiteY0" fmla="*/ 88 h 10034"/>
                  <a:gd name="connsiteX1" fmla="*/ 10000 w 10000"/>
                  <a:gd name="connsiteY1" fmla="*/ 0 h 10034"/>
                  <a:gd name="connsiteX2" fmla="*/ 8421 w 10000"/>
                  <a:gd name="connsiteY2" fmla="*/ 9601 h 10034"/>
                  <a:gd name="connsiteX3" fmla="*/ 1296 w 10000"/>
                  <a:gd name="connsiteY3" fmla="*/ 9534 h 10034"/>
                  <a:gd name="connsiteX4" fmla="*/ 0 w 10000"/>
                  <a:gd name="connsiteY4" fmla="*/ 88 h 10034"/>
                  <a:gd name="connsiteX0" fmla="*/ 0 w 10000"/>
                  <a:gd name="connsiteY0" fmla="*/ 88 h 10020"/>
                  <a:gd name="connsiteX1" fmla="*/ 10000 w 10000"/>
                  <a:gd name="connsiteY1" fmla="*/ 0 h 10020"/>
                  <a:gd name="connsiteX2" fmla="*/ 8578 w 10000"/>
                  <a:gd name="connsiteY2" fmla="*/ 9579 h 10020"/>
                  <a:gd name="connsiteX3" fmla="*/ 1296 w 10000"/>
                  <a:gd name="connsiteY3" fmla="*/ 9534 h 10020"/>
                  <a:gd name="connsiteX4" fmla="*/ 0 w 10000"/>
                  <a:gd name="connsiteY4" fmla="*/ 88 h 10020"/>
                  <a:gd name="connsiteX0" fmla="*/ 0 w 10000"/>
                  <a:gd name="connsiteY0" fmla="*/ 88 h 10077"/>
                  <a:gd name="connsiteX1" fmla="*/ 10000 w 10000"/>
                  <a:gd name="connsiteY1" fmla="*/ 0 h 10077"/>
                  <a:gd name="connsiteX2" fmla="*/ 8578 w 10000"/>
                  <a:gd name="connsiteY2" fmla="*/ 9579 h 10077"/>
                  <a:gd name="connsiteX3" fmla="*/ 1296 w 10000"/>
                  <a:gd name="connsiteY3" fmla="*/ 9534 h 10077"/>
                  <a:gd name="connsiteX4" fmla="*/ 0 w 10000"/>
                  <a:gd name="connsiteY4" fmla="*/ 88 h 10077"/>
                  <a:gd name="connsiteX0" fmla="*/ 0 w 10000"/>
                  <a:gd name="connsiteY0" fmla="*/ 88 h 10039"/>
                  <a:gd name="connsiteX1" fmla="*/ 10000 w 10000"/>
                  <a:gd name="connsiteY1" fmla="*/ 0 h 10039"/>
                  <a:gd name="connsiteX2" fmla="*/ 8578 w 10000"/>
                  <a:gd name="connsiteY2" fmla="*/ 9579 h 10039"/>
                  <a:gd name="connsiteX3" fmla="*/ 1296 w 10000"/>
                  <a:gd name="connsiteY3" fmla="*/ 9534 h 10039"/>
                  <a:gd name="connsiteX4" fmla="*/ 0 w 10000"/>
                  <a:gd name="connsiteY4" fmla="*/ 88 h 10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39">
                    <a:moveTo>
                      <a:pt x="0" y="88"/>
                    </a:moveTo>
                    <a:lnTo>
                      <a:pt x="10000" y="0"/>
                    </a:lnTo>
                    <a:lnTo>
                      <a:pt x="8578" y="9579"/>
                    </a:lnTo>
                    <a:cubicBezTo>
                      <a:pt x="6778" y="10363"/>
                      <a:pt x="2123" y="10006"/>
                      <a:pt x="1296" y="9534"/>
                    </a:cubicBezTo>
                    <a:lnTo>
                      <a:pt x="0" y="88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Flowchart: Manual Operation 38">
                <a:extLst>
                  <a:ext uri="{FF2B5EF4-FFF2-40B4-BE49-F238E27FC236}">
                    <a16:creationId xmlns:a16="http://schemas.microsoft.com/office/drawing/2014/main" id="{3B6B2EFF-C8F7-44C8-9705-E23FBC8EE8B2}"/>
                  </a:ext>
                </a:extLst>
              </p:cNvPr>
              <p:cNvSpPr/>
              <p:nvPr/>
            </p:nvSpPr>
            <p:spPr>
              <a:xfrm>
                <a:off x="-168170" y="2077206"/>
                <a:ext cx="3996090" cy="4384600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340"/>
                  <a:gd name="connsiteX1" fmla="*/ 10000 w 10000"/>
                  <a:gd name="connsiteY1" fmla="*/ 0 h 10340"/>
                  <a:gd name="connsiteX2" fmla="*/ 8000 w 10000"/>
                  <a:gd name="connsiteY2" fmla="*/ 10000 h 10340"/>
                  <a:gd name="connsiteX3" fmla="*/ 2000 w 10000"/>
                  <a:gd name="connsiteY3" fmla="*/ 10000 h 10340"/>
                  <a:gd name="connsiteX4" fmla="*/ 0 w 10000"/>
                  <a:gd name="connsiteY4" fmla="*/ 0 h 10340"/>
                  <a:gd name="connsiteX0" fmla="*/ 0 w 10000"/>
                  <a:gd name="connsiteY0" fmla="*/ 0 h 10439"/>
                  <a:gd name="connsiteX1" fmla="*/ 10000 w 10000"/>
                  <a:gd name="connsiteY1" fmla="*/ 0 h 10439"/>
                  <a:gd name="connsiteX2" fmla="*/ 8000 w 10000"/>
                  <a:gd name="connsiteY2" fmla="*/ 10000 h 10439"/>
                  <a:gd name="connsiteX3" fmla="*/ 2000 w 10000"/>
                  <a:gd name="connsiteY3" fmla="*/ 10000 h 10439"/>
                  <a:gd name="connsiteX4" fmla="*/ 0 w 10000"/>
                  <a:gd name="connsiteY4" fmla="*/ 0 h 10439"/>
                  <a:gd name="connsiteX0" fmla="*/ 0 w 9318"/>
                  <a:gd name="connsiteY0" fmla="*/ 139 h 10439"/>
                  <a:gd name="connsiteX1" fmla="*/ 9318 w 9318"/>
                  <a:gd name="connsiteY1" fmla="*/ 0 h 10439"/>
                  <a:gd name="connsiteX2" fmla="*/ 7318 w 9318"/>
                  <a:gd name="connsiteY2" fmla="*/ 10000 h 10439"/>
                  <a:gd name="connsiteX3" fmla="*/ 1318 w 9318"/>
                  <a:gd name="connsiteY3" fmla="*/ 10000 h 10439"/>
                  <a:gd name="connsiteX4" fmla="*/ 0 w 9318"/>
                  <a:gd name="connsiteY4" fmla="*/ 139 h 10439"/>
                  <a:gd name="connsiteX0" fmla="*/ 0 w 9327"/>
                  <a:gd name="connsiteY0" fmla="*/ 88 h 9955"/>
                  <a:gd name="connsiteX1" fmla="*/ 9327 w 9327"/>
                  <a:gd name="connsiteY1" fmla="*/ 0 h 9955"/>
                  <a:gd name="connsiteX2" fmla="*/ 7854 w 9327"/>
                  <a:gd name="connsiteY2" fmla="*/ 9534 h 9955"/>
                  <a:gd name="connsiteX3" fmla="*/ 1414 w 9327"/>
                  <a:gd name="connsiteY3" fmla="*/ 9534 h 9955"/>
                  <a:gd name="connsiteX4" fmla="*/ 0 w 9327"/>
                  <a:gd name="connsiteY4" fmla="*/ 88 h 9955"/>
                  <a:gd name="connsiteX0" fmla="*/ 0 w 10000"/>
                  <a:gd name="connsiteY0" fmla="*/ 88 h 9975"/>
                  <a:gd name="connsiteX1" fmla="*/ 10000 w 10000"/>
                  <a:gd name="connsiteY1" fmla="*/ 0 h 9975"/>
                  <a:gd name="connsiteX2" fmla="*/ 8421 w 10000"/>
                  <a:gd name="connsiteY2" fmla="*/ 9577 h 9975"/>
                  <a:gd name="connsiteX3" fmla="*/ 1296 w 10000"/>
                  <a:gd name="connsiteY3" fmla="*/ 9510 h 9975"/>
                  <a:gd name="connsiteX4" fmla="*/ 0 w 10000"/>
                  <a:gd name="connsiteY4" fmla="*/ 88 h 9975"/>
                  <a:gd name="connsiteX0" fmla="*/ 0 w 10000"/>
                  <a:gd name="connsiteY0" fmla="*/ 88 h 10034"/>
                  <a:gd name="connsiteX1" fmla="*/ 10000 w 10000"/>
                  <a:gd name="connsiteY1" fmla="*/ 0 h 10034"/>
                  <a:gd name="connsiteX2" fmla="*/ 8421 w 10000"/>
                  <a:gd name="connsiteY2" fmla="*/ 9601 h 10034"/>
                  <a:gd name="connsiteX3" fmla="*/ 1296 w 10000"/>
                  <a:gd name="connsiteY3" fmla="*/ 9534 h 10034"/>
                  <a:gd name="connsiteX4" fmla="*/ 0 w 10000"/>
                  <a:gd name="connsiteY4" fmla="*/ 88 h 10034"/>
                  <a:gd name="connsiteX0" fmla="*/ 0 w 10000"/>
                  <a:gd name="connsiteY0" fmla="*/ 88 h 10020"/>
                  <a:gd name="connsiteX1" fmla="*/ 10000 w 10000"/>
                  <a:gd name="connsiteY1" fmla="*/ 0 h 10020"/>
                  <a:gd name="connsiteX2" fmla="*/ 8578 w 10000"/>
                  <a:gd name="connsiteY2" fmla="*/ 9579 h 10020"/>
                  <a:gd name="connsiteX3" fmla="*/ 1296 w 10000"/>
                  <a:gd name="connsiteY3" fmla="*/ 9534 h 10020"/>
                  <a:gd name="connsiteX4" fmla="*/ 0 w 10000"/>
                  <a:gd name="connsiteY4" fmla="*/ 88 h 10020"/>
                  <a:gd name="connsiteX0" fmla="*/ 0 w 10000"/>
                  <a:gd name="connsiteY0" fmla="*/ 88 h 10077"/>
                  <a:gd name="connsiteX1" fmla="*/ 10000 w 10000"/>
                  <a:gd name="connsiteY1" fmla="*/ 0 h 10077"/>
                  <a:gd name="connsiteX2" fmla="*/ 8578 w 10000"/>
                  <a:gd name="connsiteY2" fmla="*/ 9579 h 10077"/>
                  <a:gd name="connsiteX3" fmla="*/ 1296 w 10000"/>
                  <a:gd name="connsiteY3" fmla="*/ 9534 h 10077"/>
                  <a:gd name="connsiteX4" fmla="*/ 0 w 10000"/>
                  <a:gd name="connsiteY4" fmla="*/ 88 h 10077"/>
                  <a:gd name="connsiteX0" fmla="*/ 0 w 10000"/>
                  <a:gd name="connsiteY0" fmla="*/ 88 h 10039"/>
                  <a:gd name="connsiteX1" fmla="*/ 10000 w 10000"/>
                  <a:gd name="connsiteY1" fmla="*/ 0 h 10039"/>
                  <a:gd name="connsiteX2" fmla="*/ 8578 w 10000"/>
                  <a:gd name="connsiteY2" fmla="*/ 9579 h 10039"/>
                  <a:gd name="connsiteX3" fmla="*/ 1296 w 10000"/>
                  <a:gd name="connsiteY3" fmla="*/ 9534 h 10039"/>
                  <a:gd name="connsiteX4" fmla="*/ 0 w 10000"/>
                  <a:gd name="connsiteY4" fmla="*/ 88 h 10039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  <a:gd name="connsiteX0" fmla="*/ 0 w 10000"/>
                  <a:gd name="connsiteY0" fmla="*/ 150 h 10101"/>
                  <a:gd name="connsiteX1" fmla="*/ 3807 w 10000"/>
                  <a:gd name="connsiteY1" fmla="*/ 0 h 10101"/>
                  <a:gd name="connsiteX2" fmla="*/ 10000 w 10000"/>
                  <a:gd name="connsiteY2" fmla="*/ 62 h 10101"/>
                  <a:gd name="connsiteX3" fmla="*/ 8578 w 10000"/>
                  <a:gd name="connsiteY3" fmla="*/ 9641 h 10101"/>
                  <a:gd name="connsiteX4" fmla="*/ 1296 w 10000"/>
                  <a:gd name="connsiteY4" fmla="*/ 9596 h 10101"/>
                  <a:gd name="connsiteX5" fmla="*/ 0 w 10000"/>
                  <a:gd name="connsiteY5" fmla="*/ 150 h 10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101">
                    <a:moveTo>
                      <a:pt x="0" y="150"/>
                    </a:moveTo>
                    <a:cubicBezTo>
                      <a:pt x="1705" y="436"/>
                      <a:pt x="977" y="249"/>
                      <a:pt x="3807" y="0"/>
                    </a:cubicBezTo>
                    <a:cubicBezTo>
                      <a:pt x="7977" y="555"/>
                      <a:pt x="8081" y="418"/>
                      <a:pt x="10000" y="62"/>
                    </a:cubicBezTo>
                    <a:lnTo>
                      <a:pt x="8578" y="9641"/>
                    </a:lnTo>
                    <a:cubicBezTo>
                      <a:pt x="6778" y="10425"/>
                      <a:pt x="2123" y="10068"/>
                      <a:pt x="1296" y="9596"/>
                    </a:cubicBezTo>
                    <a:lnTo>
                      <a:pt x="0" y="150"/>
                    </a:lnTo>
                    <a:close/>
                  </a:path>
                </a:pathLst>
              </a:custGeom>
              <a:gradFill>
                <a:gsLst>
                  <a:gs pos="100000">
                    <a:srgbClr val="FFA618"/>
                  </a:gs>
                  <a:gs pos="0">
                    <a:schemeClr val="bg1"/>
                  </a:gs>
                  <a:gs pos="7000">
                    <a:srgbClr val="FF9606"/>
                  </a:gs>
                </a:gsLst>
                <a:lin ang="10800000" scaled="0"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ttsMP3.com_VoiceText_2025-1-18_20-51-52">
            <a:hlinkClick r:id="" action="ppaction://media"/>
            <a:extLst>
              <a:ext uri="{FF2B5EF4-FFF2-40B4-BE49-F238E27FC236}">
                <a16:creationId xmlns:a16="http://schemas.microsoft.com/office/drawing/2014/main" id="{243E5B38-0152-459B-9C3D-284BA98AED0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325776" y="4754847"/>
            <a:ext cx="609600" cy="609600"/>
          </a:xfrm>
          <a:prstGeom prst="rect">
            <a:avLst/>
          </a:prstGeom>
        </p:spPr>
      </p:pic>
      <p:pic>
        <p:nvPicPr>
          <p:cNvPr id="6" name="ttsMP3.com_VoiceText_2025-1-18_20-52-6">
            <a:hlinkClick r:id="" action="ppaction://media"/>
            <a:extLst>
              <a:ext uri="{FF2B5EF4-FFF2-40B4-BE49-F238E27FC236}">
                <a16:creationId xmlns:a16="http://schemas.microsoft.com/office/drawing/2014/main" id="{84F2EF9D-651D-45E1-ACAF-4CEBD49D06B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936722" y="671492"/>
            <a:ext cx="609600" cy="609600"/>
          </a:xfrm>
          <a:prstGeom prst="rect">
            <a:avLst/>
          </a:prstGeom>
        </p:spPr>
      </p:pic>
      <p:pic>
        <p:nvPicPr>
          <p:cNvPr id="7" name="ttsMP3.com_VoiceText_2025-1-18_20-52-25">
            <a:hlinkClick r:id="" action="ppaction://media"/>
            <a:extLst>
              <a:ext uri="{FF2B5EF4-FFF2-40B4-BE49-F238E27FC236}">
                <a16:creationId xmlns:a16="http://schemas.microsoft.com/office/drawing/2014/main" id="{D4F01129-51B7-474C-AAB8-49771AB6573F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261914" y="17809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1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49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746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996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242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42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670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252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95</Words>
  <Application>Microsoft Office PowerPoint</Application>
  <PresentationFormat>Widescreen</PresentationFormat>
  <Paragraphs>46</Paragraphs>
  <Slides>17</Slides>
  <Notes>6</Notes>
  <HiddenSlides>0</HiddenSlides>
  <MMClips>33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47</cp:revision>
  <dcterms:created xsi:type="dcterms:W3CDTF">2025-01-18T14:00:01Z</dcterms:created>
  <dcterms:modified xsi:type="dcterms:W3CDTF">2025-01-18T19:19:39Z</dcterms:modified>
</cp:coreProperties>
</file>