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1" r:id="rId13"/>
    <p:sldId id="316" r:id="rId14"/>
    <p:sldId id="322" r:id="rId15"/>
    <p:sldId id="337" r:id="rId16"/>
    <p:sldId id="338" r:id="rId17"/>
    <p:sldId id="320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4B49"/>
    <a:srgbClr val="FAECEB"/>
    <a:srgbClr val="CA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>
        <p:scale>
          <a:sx n="66" d="100"/>
          <a:sy n="66" d="100"/>
        </p:scale>
        <p:origin x="6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B5AFA-72D5-4B61-9DCE-AE7DA1EDDE4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DFD0-0082-458B-B865-4B6705CE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8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B2B5-BCF4-4A8F-A22F-9BAF799D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FA792-6FDD-42C2-98AD-363A23617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0583-7039-4968-9564-22150DCB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7865-8C7E-41E2-BF58-665884C3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1984-5B2A-4825-AFFF-19212D09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80D2-93A1-40E7-8182-2A52C656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D1234-6BB5-445A-9633-7766B3C8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E08B-F17F-4753-A02A-9D7DE700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7FB2-0A75-4BB2-93CA-877F04E5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FFEE-99E4-473D-9D81-8C15C3C4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002CA-8F6D-47C7-A0AF-915EA85F1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232E0-1F1F-4472-8643-707A8E63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D0E1-6B59-478A-970F-F8BDEC9E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8959-D8A1-41A6-9146-1AEC0F59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6E3D-329D-4481-853E-5F0CD4DB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1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1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7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2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EBA8-86BC-47A0-93CE-548FA0F6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9470-860C-48AA-BE23-ED376422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3C6F-36BB-4BB8-ADF6-00C20019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E908-0078-4D97-AB18-4B08A4E6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17B6-967F-4385-B6D0-1A0B207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47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7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9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B3E6-D18C-470A-A611-B1592607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FE24-465F-466D-827D-2FC9BC25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7B04-AA8C-4172-8075-85B96A3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5A3D-DF2E-495B-80BD-A5244A4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11ED-B92A-4D84-92EB-136D5FB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5263-2B98-42B9-8278-3264258C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92A4-69B1-430F-85D6-3536B7E67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F58F6-9498-4732-89D6-B4A7B574A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A3A50-943F-4C0C-9BD0-E7A6725B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E64D5-E5A1-4C76-9F19-7EDAA23A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77891-EE43-45E0-BBE8-33BD8774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DF27-C671-45DE-9FDB-5367D787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FEBA3-C1EB-4004-8200-7BFE692B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6B65C-3EF8-4504-A032-6CDCB9F6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873F3-5A45-4810-950F-8805C6FF5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2A42E-6262-4123-8980-B29B226BA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A84E9-CB11-45D3-B56B-69E22C73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8A062-B746-4550-9E7F-67468339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2940F-F9AF-4647-ABA4-685440E6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115F-4544-4A6A-AFD8-3F37C54A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976AC-D8B1-41C9-931A-BC827DCD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86D3E-388B-4275-BBC1-0D9CC6F2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05DC5-F72F-4014-9181-6B40B262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67CE9-F2CA-4829-93E0-A1AC2CB9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D421A-272A-469F-87B3-B88E556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2CDE-91C3-4BDB-BBFE-C4E9A254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6955-F3A1-4941-8B07-8180DE4F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9E1F-5627-465E-89FB-1CD3C8F3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C56B6-4D98-4936-8EC2-D2CD27EE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D14B-51FF-4BB9-BC30-6E9B9103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6AB31-BB8E-40E6-A737-7A3F20A6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F73B2-CD8F-4CC4-A0A5-516731F2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1C29-1381-45B9-87F7-137F35C6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14FA-2179-443E-BB55-CFA8ED3C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56BBB-2482-4233-9211-07DF1506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1009-9461-4696-8A7D-ABC45397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CCEC2-F0F6-476A-9F05-C485015F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B050D-6AD9-45AE-A8D5-AF1B69E5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5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2943D-5ADA-4DEB-9AFB-08A4E20F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94A3-08D0-4D33-A35F-954B657F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B860-E5D1-4480-97C3-EE2BD688A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5822-08A4-4BDF-9213-D986A2217B9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88DE-B4BC-48CE-9238-EF84818D6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D943-5632-456F-BF9B-176D2C9FE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24F1-D064-4C18-8DAA-8CBB1F4EE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microsoft.com/office/2007/relationships/hdphoto" Target="../media/hdphoto1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openxmlformats.org/officeDocument/2006/relationships/image" Target="../media/image2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3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191091" y="229345"/>
            <a:ext cx="85280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R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at! 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F4C1EBC-C12C-470D-BC56-3EB4559B1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A6B83E5-0F55-4BDE-AB10-6C14F81E0C5E}"/>
              </a:ext>
            </a:extLst>
          </p:cNvPr>
          <p:cNvGrpSpPr/>
          <p:nvPr/>
        </p:nvGrpSpPr>
        <p:grpSpPr>
          <a:xfrm>
            <a:off x="7601364" y="750270"/>
            <a:ext cx="4170167" cy="5878385"/>
            <a:chOff x="846058" y="1507841"/>
            <a:chExt cx="2856063" cy="402598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61CDC65-05E5-4D97-B499-54ABCA970144}"/>
                </a:ext>
              </a:extLst>
            </p:cNvPr>
            <p:cNvGrpSpPr/>
            <p:nvPr/>
          </p:nvGrpSpPr>
          <p:grpSpPr>
            <a:xfrm>
              <a:off x="846058" y="1507841"/>
              <a:ext cx="2856063" cy="4025987"/>
              <a:chOff x="846058" y="1507841"/>
              <a:chExt cx="2856063" cy="4025987"/>
            </a:xfrm>
          </p:grpSpPr>
          <p:sp>
            <p:nvSpPr>
              <p:cNvPr id="106" name="Rectangle 9">
                <a:extLst>
                  <a:ext uri="{FF2B5EF4-FFF2-40B4-BE49-F238E27FC236}">
                    <a16:creationId xmlns:a16="http://schemas.microsoft.com/office/drawing/2014/main" id="{7541ED2A-0359-4216-9476-79BC23F70699}"/>
                  </a:ext>
                </a:extLst>
              </p:cNvPr>
              <p:cNvSpPr/>
              <p:nvPr/>
            </p:nvSpPr>
            <p:spPr>
              <a:xfrm rot="3197514">
                <a:off x="1138167" y="319783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7">
                <a:extLst>
                  <a:ext uri="{FF2B5EF4-FFF2-40B4-BE49-F238E27FC236}">
                    <a16:creationId xmlns:a16="http://schemas.microsoft.com/office/drawing/2014/main" id="{5837A492-0AFE-4B20-9428-306BD8289A09}"/>
                  </a:ext>
                </a:extLst>
              </p:cNvPr>
              <p:cNvSpPr/>
              <p:nvPr/>
            </p:nvSpPr>
            <p:spPr>
              <a:xfrm>
                <a:off x="1464393" y="409816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">
                <a:extLst>
                  <a:ext uri="{FF2B5EF4-FFF2-40B4-BE49-F238E27FC236}">
                    <a16:creationId xmlns:a16="http://schemas.microsoft.com/office/drawing/2014/main" id="{6D1D6FDE-0894-414D-B309-3C2673F2FA87}"/>
                  </a:ext>
                </a:extLst>
              </p:cNvPr>
              <p:cNvSpPr/>
              <p:nvPr/>
            </p:nvSpPr>
            <p:spPr>
              <a:xfrm>
                <a:off x="1058527" y="4878512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A865B87-55DA-4726-9018-7B599722D80E}"/>
                  </a:ext>
                </a:extLst>
              </p:cNvPr>
              <p:cNvSpPr/>
              <p:nvPr/>
            </p:nvSpPr>
            <p:spPr>
              <a:xfrm rot="16200000">
                <a:off x="1661238" y="4579323"/>
                <a:ext cx="420522" cy="620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10">
                <a:extLst>
                  <a:ext uri="{FF2B5EF4-FFF2-40B4-BE49-F238E27FC236}">
                    <a16:creationId xmlns:a16="http://schemas.microsoft.com/office/drawing/2014/main" id="{B2B2F19B-53F6-4084-BC79-70E2443ED7BA}"/>
                  </a:ext>
                </a:extLst>
              </p:cNvPr>
              <p:cNvSpPr/>
              <p:nvPr/>
            </p:nvSpPr>
            <p:spPr>
              <a:xfrm>
                <a:off x="2391481" y="3747740"/>
                <a:ext cx="1310640" cy="1482193"/>
              </a:xfrm>
              <a:custGeom>
                <a:avLst/>
                <a:gdLst>
                  <a:gd name="connsiteX0" fmla="*/ 0 w 320040"/>
                  <a:gd name="connsiteY0" fmla="*/ 0 h 99060"/>
                  <a:gd name="connsiteX1" fmla="*/ 320040 w 320040"/>
                  <a:gd name="connsiteY1" fmla="*/ 0 h 99060"/>
                  <a:gd name="connsiteX2" fmla="*/ 320040 w 320040"/>
                  <a:gd name="connsiteY2" fmla="*/ 99060 h 99060"/>
                  <a:gd name="connsiteX3" fmla="*/ 0 w 320040"/>
                  <a:gd name="connsiteY3" fmla="*/ 99060 h 99060"/>
                  <a:gd name="connsiteX4" fmla="*/ 0 w 320040"/>
                  <a:gd name="connsiteY4" fmla="*/ 0 h 9906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320040 w 1188720"/>
                  <a:gd name="connsiteY2" fmla="*/ 146304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1181100 w 1188720"/>
                  <a:gd name="connsiteY2" fmla="*/ 9906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91440 w 1280160"/>
                  <a:gd name="connsiteY0" fmla="*/ 1363980 h 1478280"/>
                  <a:gd name="connsiteX1" fmla="*/ 1280160 w 1280160"/>
                  <a:gd name="connsiteY1" fmla="*/ 0 h 1478280"/>
                  <a:gd name="connsiteX2" fmla="*/ 1272540 w 1280160"/>
                  <a:gd name="connsiteY2" fmla="*/ 99060 h 1478280"/>
                  <a:gd name="connsiteX3" fmla="*/ 0 w 1280160"/>
                  <a:gd name="connsiteY3" fmla="*/ 1478280 h 1478280"/>
                  <a:gd name="connsiteX4" fmla="*/ 91440 w 1280160"/>
                  <a:gd name="connsiteY4" fmla="*/ 1363980 h 1478280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72540"/>
                  <a:gd name="connsiteY0" fmla="*/ 1371600 h 1556344"/>
                  <a:gd name="connsiteX1" fmla="*/ 1272540 w 1272540"/>
                  <a:gd name="connsiteY1" fmla="*/ 0 h 1556344"/>
                  <a:gd name="connsiteX2" fmla="*/ 1272540 w 1272540"/>
                  <a:gd name="connsiteY2" fmla="*/ 106680 h 1556344"/>
                  <a:gd name="connsiteX3" fmla="*/ 0 w 1272540"/>
                  <a:gd name="connsiteY3" fmla="*/ 1485900 h 1556344"/>
                  <a:gd name="connsiteX4" fmla="*/ 91440 w 1272540"/>
                  <a:gd name="connsiteY4" fmla="*/ 1371600 h 1556344"/>
                  <a:gd name="connsiteX0" fmla="*/ 91440 w 1272540"/>
                  <a:gd name="connsiteY0" fmla="*/ 1372369 h 1557113"/>
                  <a:gd name="connsiteX1" fmla="*/ 1272540 w 1272540"/>
                  <a:gd name="connsiteY1" fmla="*/ 769 h 1557113"/>
                  <a:gd name="connsiteX2" fmla="*/ 1272540 w 1272540"/>
                  <a:gd name="connsiteY2" fmla="*/ 107449 h 1557113"/>
                  <a:gd name="connsiteX3" fmla="*/ 0 w 1272540"/>
                  <a:gd name="connsiteY3" fmla="*/ 1486669 h 1557113"/>
                  <a:gd name="connsiteX4" fmla="*/ 91440 w 1272540"/>
                  <a:gd name="connsiteY4" fmla="*/ 1372369 h 1557113"/>
                  <a:gd name="connsiteX0" fmla="*/ 91440 w 1272540"/>
                  <a:gd name="connsiteY0" fmla="*/ 1372369 h 1541945"/>
                  <a:gd name="connsiteX1" fmla="*/ 1272540 w 1272540"/>
                  <a:gd name="connsiteY1" fmla="*/ 769 h 1541945"/>
                  <a:gd name="connsiteX2" fmla="*/ 1272540 w 1272540"/>
                  <a:gd name="connsiteY2" fmla="*/ 107449 h 1541945"/>
                  <a:gd name="connsiteX3" fmla="*/ 0 w 1272540"/>
                  <a:gd name="connsiteY3" fmla="*/ 1486669 h 1541945"/>
                  <a:gd name="connsiteX4" fmla="*/ 91440 w 1272540"/>
                  <a:gd name="connsiteY4" fmla="*/ 1372369 h 1541945"/>
                  <a:gd name="connsiteX0" fmla="*/ 91440 w 1272540"/>
                  <a:gd name="connsiteY0" fmla="*/ 1372369 h 1555241"/>
                  <a:gd name="connsiteX1" fmla="*/ 1272540 w 1272540"/>
                  <a:gd name="connsiteY1" fmla="*/ 769 h 1555241"/>
                  <a:gd name="connsiteX2" fmla="*/ 1272540 w 1272540"/>
                  <a:gd name="connsiteY2" fmla="*/ 107449 h 1555241"/>
                  <a:gd name="connsiteX3" fmla="*/ 0 w 1272540"/>
                  <a:gd name="connsiteY3" fmla="*/ 1486669 h 1555241"/>
                  <a:gd name="connsiteX4" fmla="*/ 91440 w 1272540"/>
                  <a:gd name="connsiteY4" fmla="*/ 1372369 h 1555241"/>
                  <a:gd name="connsiteX0" fmla="*/ 91440 w 1272540"/>
                  <a:gd name="connsiteY0" fmla="*/ 1372377 h 1555249"/>
                  <a:gd name="connsiteX1" fmla="*/ 1272540 w 1272540"/>
                  <a:gd name="connsiteY1" fmla="*/ 777 h 1555249"/>
                  <a:gd name="connsiteX2" fmla="*/ 1272540 w 1272540"/>
                  <a:gd name="connsiteY2" fmla="*/ 107457 h 1555249"/>
                  <a:gd name="connsiteX3" fmla="*/ 0 w 1272540"/>
                  <a:gd name="connsiteY3" fmla="*/ 1486677 h 1555249"/>
                  <a:gd name="connsiteX4" fmla="*/ 91440 w 1272540"/>
                  <a:gd name="connsiteY4" fmla="*/ 1372377 h 1555249"/>
                  <a:gd name="connsiteX0" fmla="*/ 91440 w 1272540"/>
                  <a:gd name="connsiteY0" fmla="*/ 1372377 h 1486677"/>
                  <a:gd name="connsiteX1" fmla="*/ 1272540 w 1272540"/>
                  <a:gd name="connsiteY1" fmla="*/ 777 h 1486677"/>
                  <a:gd name="connsiteX2" fmla="*/ 0 w 1272540"/>
                  <a:gd name="connsiteY2" fmla="*/ 1486677 h 1486677"/>
                  <a:gd name="connsiteX3" fmla="*/ 91440 w 1272540"/>
                  <a:gd name="connsiteY3" fmla="*/ 1372377 h 1486677"/>
                  <a:gd name="connsiteX0" fmla="*/ 91440 w 1272540"/>
                  <a:gd name="connsiteY0" fmla="*/ 1372377 h 1538355"/>
                  <a:gd name="connsiteX1" fmla="*/ 1272540 w 1272540"/>
                  <a:gd name="connsiteY1" fmla="*/ 777 h 1538355"/>
                  <a:gd name="connsiteX2" fmla="*/ 0 w 1272540"/>
                  <a:gd name="connsiteY2" fmla="*/ 1486677 h 1538355"/>
                  <a:gd name="connsiteX3" fmla="*/ 91440 w 1272540"/>
                  <a:gd name="connsiteY3" fmla="*/ 1372377 h 1538355"/>
                  <a:gd name="connsiteX0" fmla="*/ 91440 w 1272540"/>
                  <a:gd name="connsiteY0" fmla="*/ 1372377 h 1530740"/>
                  <a:gd name="connsiteX1" fmla="*/ 1272540 w 1272540"/>
                  <a:gd name="connsiteY1" fmla="*/ 777 h 1530740"/>
                  <a:gd name="connsiteX2" fmla="*/ 0 w 1272540"/>
                  <a:gd name="connsiteY2" fmla="*/ 1486677 h 1530740"/>
                  <a:gd name="connsiteX3" fmla="*/ 91440 w 1272540"/>
                  <a:gd name="connsiteY3" fmla="*/ 1372377 h 1530740"/>
                  <a:gd name="connsiteX0" fmla="*/ 91440 w 1310640"/>
                  <a:gd name="connsiteY0" fmla="*/ 1311449 h 1471324"/>
                  <a:gd name="connsiteX1" fmla="*/ 1310640 w 1310640"/>
                  <a:gd name="connsiteY1" fmla="*/ 809 h 1471324"/>
                  <a:gd name="connsiteX2" fmla="*/ 0 w 1310640"/>
                  <a:gd name="connsiteY2" fmla="*/ 1425749 h 1471324"/>
                  <a:gd name="connsiteX3" fmla="*/ 91440 w 1310640"/>
                  <a:gd name="connsiteY3" fmla="*/ 1311449 h 1471324"/>
                  <a:gd name="connsiteX0" fmla="*/ 91440 w 1310640"/>
                  <a:gd name="connsiteY0" fmla="*/ 1326297 h 1486172"/>
                  <a:gd name="connsiteX1" fmla="*/ 1310640 w 1310640"/>
                  <a:gd name="connsiteY1" fmla="*/ 15657 h 1486172"/>
                  <a:gd name="connsiteX2" fmla="*/ 0 w 1310640"/>
                  <a:gd name="connsiteY2" fmla="*/ 1440597 h 1486172"/>
                  <a:gd name="connsiteX3" fmla="*/ 91440 w 1310640"/>
                  <a:gd name="connsiteY3" fmla="*/ 1326297 h 1486172"/>
                  <a:gd name="connsiteX0" fmla="*/ 91440 w 1310640"/>
                  <a:gd name="connsiteY0" fmla="*/ 1326297 h 1482193"/>
                  <a:gd name="connsiteX1" fmla="*/ 1310640 w 1310640"/>
                  <a:gd name="connsiteY1" fmla="*/ 15657 h 1482193"/>
                  <a:gd name="connsiteX2" fmla="*/ 0 w 1310640"/>
                  <a:gd name="connsiteY2" fmla="*/ 1440597 h 1482193"/>
                  <a:gd name="connsiteX3" fmla="*/ 91440 w 1310640"/>
                  <a:gd name="connsiteY3" fmla="*/ 1326297 h 148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640" h="1482193">
                    <a:moveTo>
                      <a:pt x="91440" y="1326297"/>
                    </a:moveTo>
                    <a:cubicBezTo>
                      <a:pt x="1394460" y="1481237"/>
                      <a:pt x="449580" y="-177383"/>
                      <a:pt x="1310640" y="15657"/>
                    </a:cubicBezTo>
                    <a:cubicBezTo>
                      <a:pt x="673100" y="53757"/>
                      <a:pt x="1361440" y="1768257"/>
                      <a:pt x="0" y="1440597"/>
                    </a:cubicBezTo>
                    <a:lnTo>
                      <a:pt x="91440" y="13262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9A2E6F6C-8A31-4FD5-99EF-85D23E5E9AD6}"/>
                  </a:ext>
                </a:extLst>
              </p:cNvPr>
              <p:cNvSpPr/>
              <p:nvPr/>
            </p:nvSpPr>
            <p:spPr>
              <a:xfrm>
                <a:off x="1439913" y="3101340"/>
                <a:ext cx="1468594" cy="2251710"/>
              </a:xfrm>
              <a:custGeom>
                <a:avLst/>
                <a:gdLst>
                  <a:gd name="connsiteX0" fmla="*/ 0 w 525780"/>
                  <a:gd name="connsiteY0" fmla="*/ 0 h 137160"/>
                  <a:gd name="connsiteX1" fmla="*/ 525780 w 525780"/>
                  <a:gd name="connsiteY1" fmla="*/ 0 h 137160"/>
                  <a:gd name="connsiteX2" fmla="*/ 525780 w 525780"/>
                  <a:gd name="connsiteY2" fmla="*/ 137160 h 137160"/>
                  <a:gd name="connsiteX3" fmla="*/ 0 w 525780"/>
                  <a:gd name="connsiteY3" fmla="*/ 137160 h 137160"/>
                  <a:gd name="connsiteX4" fmla="*/ 0 w 525780"/>
                  <a:gd name="connsiteY4" fmla="*/ 0 h 137160"/>
                  <a:gd name="connsiteX0" fmla="*/ 238125 w 763905"/>
                  <a:gd name="connsiteY0" fmla="*/ 0 h 1870710"/>
                  <a:gd name="connsiteX1" fmla="*/ 763905 w 763905"/>
                  <a:gd name="connsiteY1" fmla="*/ 0 h 1870710"/>
                  <a:gd name="connsiteX2" fmla="*/ 763905 w 763905"/>
                  <a:gd name="connsiteY2" fmla="*/ 137160 h 1870710"/>
                  <a:gd name="connsiteX3" fmla="*/ 0 w 763905"/>
                  <a:gd name="connsiteY3" fmla="*/ 1870710 h 1870710"/>
                  <a:gd name="connsiteX4" fmla="*/ 238125 w 763905"/>
                  <a:gd name="connsiteY4" fmla="*/ 0 h 1870710"/>
                  <a:gd name="connsiteX0" fmla="*/ 461796 w 987576"/>
                  <a:gd name="connsiteY0" fmla="*/ 0 h 1870710"/>
                  <a:gd name="connsiteX1" fmla="*/ 987576 w 987576"/>
                  <a:gd name="connsiteY1" fmla="*/ 0 h 1870710"/>
                  <a:gd name="connsiteX2" fmla="*/ 987576 w 987576"/>
                  <a:gd name="connsiteY2" fmla="*/ 137160 h 1870710"/>
                  <a:gd name="connsiteX3" fmla="*/ 223671 w 987576"/>
                  <a:gd name="connsiteY3" fmla="*/ 1870710 h 1870710"/>
                  <a:gd name="connsiteX4" fmla="*/ 461796 w 987576"/>
                  <a:gd name="connsiteY4" fmla="*/ 0 h 1870710"/>
                  <a:gd name="connsiteX0" fmla="*/ 487946 w 1013726"/>
                  <a:gd name="connsiteY0" fmla="*/ 0 h 1870710"/>
                  <a:gd name="connsiteX1" fmla="*/ 1013726 w 1013726"/>
                  <a:gd name="connsiteY1" fmla="*/ 0 h 1870710"/>
                  <a:gd name="connsiteX2" fmla="*/ 1013726 w 1013726"/>
                  <a:gd name="connsiteY2" fmla="*/ 137160 h 1870710"/>
                  <a:gd name="connsiteX3" fmla="*/ 249821 w 1013726"/>
                  <a:gd name="connsiteY3" fmla="*/ 1870710 h 1870710"/>
                  <a:gd name="connsiteX4" fmla="*/ 487946 w 1013726"/>
                  <a:gd name="connsiteY4" fmla="*/ 0 h 1870710"/>
                  <a:gd name="connsiteX0" fmla="*/ 487946 w 1013726"/>
                  <a:gd name="connsiteY0" fmla="*/ 0 h 2251710"/>
                  <a:gd name="connsiteX1" fmla="*/ 1013726 w 1013726"/>
                  <a:gd name="connsiteY1" fmla="*/ 0 h 2251710"/>
                  <a:gd name="connsiteX2" fmla="*/ 842276 w 1013726"/>
                  <a:gd name="connsiteY2" fmla="*/ 2251710 h 2251710"/>
                  <a:gd name="connsiteX3" fmla="*/ 249821 w 1013726"/>
                  <a:gd name="connsiteY3" fmla="*/ 1870710 h 2251710"/>
                  <a:gd name="connsiteX4" fmla="*/ 487946 w 1013726"/>
                  <a:gd name="connsiteY4" fmla="*/ 0 h 2251710"/>
                  <a:gd name="connsiteX0" fmla="*/ 487946 w 1363288"/>
                  <a:gd name="connsiteY0" fmla="*/ 0 h 2251710"/>
                  <a:gd name="connsiteX1" fmla="*/ 1013726 w 1363288"/>
                  <a:gd name="connsiteY1" fmla="*/ 0 h 2251710"/>
                  <a:gd name="connsiteX2" fmla="*/ 842276 w 1363288"/>
                  <a:gd name="connsiteY2" fmla="*/ 2251710 h 2251710"/>
                  <a:gd name="connsiteX3" fmla="*/ 249821 w 1363288"/>
                  <a:gd name="connsiteY3" fmla="*/ 1870710 h 2251710"/>
                  <a:gd name="connsiteX4" fmla="*/ 487946 w 1363288"/>
                  <a:gd name="connsiteY4" fmla="*/ 0 h 2251710"/>
                  <a:gd name="connsiteX0" fmla="*/ 487946 w 1468594"/>
                  <a:gd name="connsiteY0" fmla="*/ 0 h 2251710"/>
                  <a:gd name="connsiteX1" fmla="*/ 1013726 w 1468594"/>
                  <a:gd name="connsiteY1" fmla="*/ 0 h 2251710"/>
                  <a:gd name="connsiteX2" fmla="*/ 842276 w 1468594"/>
                  <a:gd name="connsiteY2" fmla="*/ 2251710 h 2251710"/>
                  <a:gd name="connsiteX3" fmla="*/ 249821 w 1468594"/>
                  <a:gd name="connsiteY3" fmla="*/ 1870710 h 2251710"/>
                  <a:gd name="connsiteX4" fmla="*/ 487946 w 1468594"/>
                  <a:gd name="connsiteY4" fmla="*/ 0 h 22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594" h="2251710">
                    <a:moveTo>
                      <a:pt x="487946" y="0"/>
                    </a:moveTo>
                    <a:lnTo>
                      <a:pt x="1013726" y="0"/>
                    </a:lnTo>
                    <a:cubicBezTo>
                      <a:pt x="1328051" y="579120"/>
                      <a:pt x="1937651" y="1548765"/>
                      <a:pt x="842276" y="2251710"/>
                    </a:cubicBezTo>
                    <a:lnTo>
                      <a:pt x="249821" y="1870710"/>
                    </a:lnTo>
                    <a:cubicBezTo>
                      <a:pt x="-337554" y="1228090"/>
                      <a:pt x="265696" y="575945"/>
                      <a:pt x="4879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6E497AF-67E9-4E14-A0E7-A29BAE54F4C4}"/>
                  </a:ext>
                </a:extLst>
              </p:cNvPr>
              <p:cNvSpPr/>
              <p:nvPr/>
            </p:nvSpPr>
            <p:spPr>
              <a:xfrm rot="18767681">
                <a:off x="2261485" y="1652939"/>
                <a:ext cx="1082040" cy="79184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ardrop 2">
                <a:extLst>
                  <a:ext uri="{FF2B5EF4-FFF2-40B4-BE49-F238E27FC236}">
                    <a16:creationId xmlns:a16="http://schemas.microsoft.com/office/drawing/2014/main" id="{248AF176-2604-4573-8170-4EADF640A296}"/>
                  </a:ext>
                </a:extLst>
              </p:cNvPr>
              <p:cNvSpPr/>
              <p:nvPr/>
            </p:nvSpPr>
            <p:spPr>
              <a:xfrm rot="21439103" flipH="1">
                <a:off x="1266902" y="2087805"/>
                <a:ext cx="1577511" cy="1277073"/>
              </a:xfrm>
              <a:custGeom>
                <a:avLst/>
                <a:gdLst>
                  <a:gd name="connsiteX0" fmla="*/ 0 w 2206171"/>
                  <a:gd name="connsiteY0" fmla="*/ 515258 h 1030515"/>
                  <a:gd name="connsiteX1" fmla="*/ 1103086 w 2206171"/>
                  <a:gd name="connsiteY1" fmla="*/ 0 h 1030515"/>
                  <a:gd name="connsiteX2" fmla="*/ 2206171 w 2206171"/>
                  <a:gd name="connsiteY2" fmla="*/ 0 h 1030515"/>
                  <a:gd name="connsiteX3" fmla="*/ 2206171 w 2206171"/>
                  <a:gd name="connsiteY3" fmla="*/ 515258 h 1030515"/>
                  <a:gd name="connsiteX4" fmla="*/ 1103085 w 2206171"/>
                  <a:gd name="connsiteY4" fmla="*/ 1030516 h 1030515"/>
                  <a:gd name="connsiteX5" fmla="*/ -1 w 2206171"/>
                  <a:gd name="connsiteY5" fmla="*/ 515258 h 1030515"/>
                  <a:gd name="connsiteX6" fmla="*/ 0 w 2206171"/>
                  <a:gd name="connsiteY6" fmla="*/ 515258 h 1030515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219348 w 2219348"/>
                  <a:gd name="connsiteY2" fmla="*/ 145593 h 1030516"/>
                  <a:gd name="connsiteX3" fmla="*/ 2206172 w 2219348"/>
                  <a:gd name="connsiteY3" fmla="*/ 515258 h 1030516"/>
                  <a:gd name="connsiteX4" fmla="*/ 1103086 w 2219348"/>
                  <a:gd name="connsiteY4" fmla="*/ 1030516 h 1030516"/>
                  <a:gd name="connsiteX5" fmla="*/ 0 w 2219348"/>
                  <a:gd name="connsiteY5" fmla="*/ 515258 h 1030516"/>
                  <a:gd name="connsiteX6" fmla="*/ 1 w 2219348"/>
                  <a:gd name="connsiteY6" fmla="*/ 515258 h 1030516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020836 w 2219348"/>
                  <a:gd name="connsiteY2" fmla="*/ 138795 h 1030516"/>
                  <a:gd name="connsiteX3" fmla="*/ 2219348 w 2219348"/>
                  <a:gd name="connsiteY3" fmla="*/ 145593 h 1030516"/>
                  <a:gd name="connsiteX4" fmla="*/ 2206172 w 2219348"/>
                  <a:gd name="connsiteY4" fmla="*/ 515258 h 1030516"/>
                  <a:gd name="connsiteX5" fmla="*/ 1103086 w 2219348"/>
                  <a:gd name="connsiteY5" fmla="*/ 1030516 h 1030516"/>
                  <a:gd name="connsiteX6" fmla="*/ 0 w 2219348"/>
                  <a:gd name="connsiteY6" fmla="*/ 515258 h 1030516"/>
                  <a:gd name="connsiteX7" fmla="*/ 1 w 2219348"/>
                  <a:gd name="connsiteY7" fmla="*/ 515258 h 1030516"/>
                  <a:gd name="connsiteX0" fmla="*/ 1 w 2219348"/>
                  <a:gd name="connsiteY0" fmla="*/ 609424 h 1124682"/>
                  <a:gd name="connsiteX1" fmla="*/ 806257 w 2219348"/>
                  <a:gd name="connsiteY1" fmla="*/ 0 h 1124682"/>
                  <a:gd name="connsiteX2" fmla="*/ 2020836 w 2219348"/>
                  <a:gd name="connsiteY2" fmla="*/ 232961 h 1124682"/>
                  <a:gd name="connsiteX3" fmla="*/ 2219348 w 2219348"/>
                  <a:gd name="connsiteY3" fmla="*/ 239759 h 1124682"/>
                  <a:gd name="connsiteX4" fmla="*/ 2206172 w 2219348"/>
                  <a:gd name="connsiteY4" fmla="*/ 609424 h 1124682"/>
                  <a:gd name="connsiteX5" fmla="*/ 1103086 w 2219348"/>
                  <a:gd name="connsiteY5" fmla="*/ 1124682 h 1124682"/>
                  <a:gd name="connsiteX6" fmla="*/ 0 w 2219348"/>
                  <a:gd name="connsiteY6" fmla="*/ 609424 h 1124682"/>
                  <a:gd name="connsiteX7" fmla="*/ 1 w 2219348"/>
                  <a:gd name="connsiteY7" fmla="*/ 609424 h 1124682"/>
                  <a:gd name="connsiteX0" fmla="*/ 1 w 2219348"/>
                  <a:gd name="connsiteY0" fmla="*/ 861079 h 1376337"/>
                  <a:gd name="connsiteX1" fmla="*/ 806257 w 2219348"/>
                  <a:gd name="connsiteY1" fmla="*/ 251655 h 1376337"/>
                  <a:gd name="connsiteX2" fmla="*/ 2020836 w 2219348"/>
                  <a:gd name="connsiteY2" fmla="*/ 484616 h 1376337"/>
                  <a:gd name="connsiteX3" fmla="*/ 2219348 w 2219348"/>
                  <a:gd name="connsiteY3" fmla="*/ 491414 h 1376337"/>
                  <a:gd name="connsiteX4" fmla="*/ 2206172 w 2219348"/>
                  <a:gd name="connsiteY4" fmla="*/ 861079 h 1376337"/>
                  <a:gd name="connsiteX5" fmla="*/ 1103086 w 2219348"/>
                  <a:gd name="connsiteY5" fmla="*/ 1376337 h 1376337"/>
                  <a:gd name="connsiteX6" fmla="*/ 0 w 2219348"/>
                  <a:gd name="connsiteY6" fmla="*/ 861079 h 1376337"/>
                  <a:gd name="connsiteX7" fmla="*/ 1 w 2219348"/>
                  <a:gd name="connsiteY7" fmla="*/ 861079 h 1376337"/>
                  <a:gd name="connsiteX0" fmla="*/ 1 w 2219348"/>
                  <a:gd name="connsiteY0" fmla="*/ 884738 h 1399996"/>
                  <a:gd name="connsiteX1" fmla="*/ 806257 w 2219348"/>
                  <a:gd name="connsiteY1" fmla="*/ 275314 h 1399996"/>
                  <a:gd name="connsiteX2" fmla="*/ 2020836 w 2219348"/>
                  <a:gd name="connsiteY2" fmla="*/ 508275 h 1399996"/>
                  <a:gd name="connsiteX3" fmla="*/ 2219348 w 2219348"/>
                  <a:gd name="connsiteY3" fmla="*/ 515073 h 1399996"/>
                  <a:gd name="connsiteX4" fmla="*/ 2206172 w 2219348"/>
                  <a:gd name="connsiteY4" fmla="*/ 884738 h 1399996"/>
                  <a:gd name="connsiteX5" fmla="*/ 1103086 w 2219348"/>
                  <a:gd name="connsiteY5" fmla="*/ 1399996 h 1399996"/>
                  <a:gd name="connsiteX6" fmla="*/ 0 w 2219348"/>
                  <a:gd name="connsiteY6" fmla="*/ 884738 h 1399996"/>
                  <a:gd name="connsiteX7" fmla="*/ 1 w 2219348"/>
                  <a:gd name="connsiteY7" fmla="*/ 884738 h 139999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1 w 2219348"/>
                  <a:gd name="connsiteY6" fmla="*/ 884738 h 1242151"/>
                  <a:gd name="connsiteX0" fmla="*/ 641837 w 2219348"/>
                  <a:gd name="connsiteY0" fmla="*/ 880104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641837 w 2219348"/>
                  <a:gd name="connsiteY6" fmla="*/ 880104 h 1242151"/>
                  <a:gd name="connsiteX0" fmla="*/ 156695 w 1734206"/>
                  <a:gd name="connsiteY0" fmla="*/ 880104 h 1244144"/>
                  <a:gd name="connsiteX1" fmla="*/ 321115 w 1734206"/>
                  <a:gd name="connsiteY1" fmla="*/ 275314 h 1244144"/>
                  <a:gd name="connsiteX2" fmla="*/ 1535694 w 1734206"/>
                  <a:gd name="connsiteY2" fmla="*/ 508275 h 1244144"/>
                  <a:gd name="connsiteX3" fmla="*/ 1734206 w 1734206"/>
                  <a:gd name="connsiteY3" fmla="*/ 515073 h 1244144"/>
                  <a:gd name="connsiteX4" fmla="*/ 1165307 w 1734206"/>
                  <a:gd name="connsiteY4" fmla="*/ 1234971 h 1244144"/>
                  <a:gd name="connsiteX5" fmla="*/ 156695 w 1734206"/>
                  <a:gd name="connsiteY5" fmla="*/ 880104 h 1244144"/>
                  <a:gd name="connsiteX0" fmla="*/ 156695 w 1734206"/>
                  <a:gd name="connsiteY0" fmla="*/ 880104 h 1265649"/>
                  <a:gd name="connsiteX1" fmla="*/ 321115 w 1734206"/>
                  <a:gd name="connsiteY1" fmla="*/ 275314 h 1265649"/>
                  <a:gd name="connsiteX2" fmla="*/ 1535694 w 1734206"/>
                  <a:gd name="connsiteY2" fmla="*/ 508275 h 1265649"/>
                  <a:gd name="connsiteX3" fmla="*/ 1734206 w 1734206"/>
                  <a:gd name="connsiteY3" fmla="*/ 515073 h 1265649"/>
                  <a:gd name="connsiteX4" fmla="*/ 1165307 w 1734206"/>
                  <a:gd name="connsiteY4" fmla="*/ 1234971 h 1265649"/>
                  <a:gd name="connsiteX5" fmla="*/ 156695 w 1734206"/>
                  <a:gd name="connsiteY5" fmla="*/ 880104 h 1265649"/>
                  <a:gd name="connsiteX0" fmla="*/ 0 w 1577511"/>
                  <a:gd name="connsiteY0" fmla="*/ 880104 h 1265649"/>
                  <a:gd name="connsiteX1" fmla="*/ 164420 w 1577511"/>
                  <a:gd name="connsiteY1" fmla="*/ 275314 h 1265649"/>
                  <a:gd name="connsiteX2" fmla="*/ 1378999 w 1577511"/>
                  <a:gd name="connsiteY2" fmla="*/ 508275 h 1265649"/>
                  <a:gd name="connsiteX3" fmla="*/ 1577511 w 1577511"/>
                  <a:gd name="connsiteY3" fmla="*/ 515073 h 1265649"/>
                  <a:gd name="connsiteX4" fmla="*/ 1008612 w 1577511"/>
                  <a:gd name="connsiteY4" fmla="*/ 1234971 h 1265649"/>
                  <a:gd name="connsiteX5" fmla="*/ 0 w 1577511"/>
                  <a:gd name="connsiteY5" fmla="*/ 880104 h 1265649"/>
                  <a:gd name="connsiteX0" fmla="*/ 0 w 1577511"/>
                  <a:gd name="connsiteY0" fmla="*/ 891528 h 1277073"/>
                  <a:gd name="connsiteX1" fmla="*/ 164420 w 1577511"/>
                  <a:gd name="connsiteY1" fmla="*/ 286738 h 1277073"/>
                  <a:gd name="connsiteX2" fmla="*/ 1378999 w 1577511"/>
                  <a:gd name="connsiteY2" fmla="*/ 519699 h 1277073"/>
                  <a:gd name="connsiteX3" fmla="*/ 1577511 w 1577511"/>
                  <a:gd name="connsiteY3" fmla="*/ 526497 h 1277073"/>
                  <a:gd name="connsiteX4" fmla="*/ 1008612 w 1577511"/>
                  <a:gd name="connsiteY4" fmla="*/ 1246395 h 1277073"/>
                  <a:gd name="connsiteX5" fmla="*/ 0 w 1577511"/>
                  <a:gd name="connsiteY5" fmla="*/ 891528 h 127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7511" h="1277073">
                    <a:moveTo>
                      <a:pt x="0" y="891528"/>
                    </a:moveTo>
                    <a:cubicBezTo>
                      <a:pt x="0" y="606959"/>
                      <a:pt x="48265" y="498852"/>
                      <a:pt x="164420" y="286738"/>
                    </a:cubicBezTo>
                    <a:cubicBezTo>
                      <a:pt x="592633" y="-403775"/>
                      <a:pt x="1177384" y="347767"/>
                      <a:pt x="1378999" y="519699"/>
                    </a:cubicBezTo>
                    <a:lnTo>
                      <a:pt x="1577511" y="526497"/>
                    </a:lnTo>
                    <a:cubicBezTo>
                      <a:pt x="1577511" y="698250"/>
                      <a:pt x="1321501" y="1104486"/>
                      <a:pt x="1008612" y="1246395"/>
                    </a:cubicBezTo>
                    <a:cubicBezTo>
                      <a:pt x="745694" y="1307234"/>
                      <a:pt x="172206" y="1316988"/>
                      <a:pt x="0" y="8915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5A4B113A-480A-4E46-A697-21F6046820EE}"/>
                  </a:ext>
                </a:extLst>
              </p:cNvPr>
              <p:cNvSpPr/>
              <p:nvPr/>
            </p:nvSpPr>
            <p:spPr>
              <a:xfrm>
                <a:off x="2567940" y="1978638"/>
                <a:ext cx="1082040" cy="980928"/>
              </a:xfrm>
              <a:custGeom>
                <a:avLst/>
                <a:gdLst>
                  <a:gd name="connsiteX0" fmla="*/ 0 w 1082040"/>
                  <a:gd name="connsiteY0" fmla="*/ 487680 h 975360"/>
                  <a:gd name="connsiteX1" fmla="*/ 541020 w 1082040"/>
                  <a:gd name="connsiteY1" fmla="*/ 0 h 975360"/>
                  <a:gd name="connsiteX2" fmla="*/ 1082040 w 1082040"/>
                  <a:gd name="connsiteY2" fmla="*/ 487680 h 975360"/>
                  <a:gd name="connsiteX3" fmla="*/ 541020 w 1082040"/>
                  <a:gd name="connsiteY3" fmla="*/ 975360 h 975360"/>
                  <a:gd name="connsiteX4" fmla="*/ 0 w 1082040"/>
                  <a:gd name="connsiteY4" fmla="*/ 487680 h 975360"/>
                  <a:gd name="connsiteX0" fmla="*/ 0 w 1082040"/>
                  <a:gd name="connsiteY0" fmla="*/ 487680 h 980928"/>
                  <a:gd name="connsiteX1" fmla="*/ 541020 w 1082040"/>
                  <a:gd name="connsiteY1" fmla="*/ 0 h 980928"/>
                  <a:gd name="connsiteX2" fmla="*/ 1082040 w 1082040"/>
                  <a:gd name="connsiteY2" fmla="*/ 487680 h 980928"/>
                  <a:gd name="connsiteX3" fmla="*/ 541020 w 1082040"/>
                  <a:gd name="connsiteY3" fmla="*/ 975360 h 980928"/>
                  <a:gd name="connsiteX4" fmla="*/ 0 w 1082040"/>
                  <a:gd name="connsiteY4" fmla="*/ 487680 h 98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040" h="980928">
                    <a:moveTo>
                      <a:pt x="0" y="487680"/>
                    </a:moveTo>
                    <a:cubicBezTo>
                      <a:pt x="0" y="218342"/>
                      <a:pt x="242223" y="0"/>
                      <a:pt x="541020" y="0"/>
                    </a:cubicBezTo>
                    <a:cubicBezTo>
                      <a:pt x="839817" y="0"/>
                      <a:pt x="1082040" y="218342"/>
                      <a:pt x="1082040" y="487680"/>
                    </a:cubicBezTo>
                    <a:cubicBezTo>
                      <a:pt x="1082040" y="757018"/>
                      <a:pt x="963642" y="1022985"/>
                      <a:pt x="541020" y="975360"/>
                    </a:cubicBezTo>
                    <a:cubicBezTo>
                      <a:pt x="118398" y="927735"/>
                      <a:pt x="0" y="757018"/>
                      <a:pt x="0" y="48768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59A7373-6F28-4F15-9DD3-6C5FB03DDD68}"/>
                  </a:ext>
                </a:extLst>
              </p:cNvPr>
              <p:cNvSpPr/>
              <p:nvPr/>
            </p:nvSpPr>
            <p:spPr>
              <a:xfrm>
                <a:off x="2621280" y="2202180"/>
                <a:ext cx="975360" cy="975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7">
                <a:extLst>
                  <a:ext uri="{FF2B5EF4-FFF2-40B4-BE49-F238E27FC236}">
                    <a16:creationId xmlns:a16="http://schemas.microsoft.com/office/drawing/2014/main" id="{62406B4E-E211-4FE1-BC8D-EEBEED6B8E1E}"/>
                  </a:ext>
                </a:extLst>
              </p:cNvPr>
              <p:cNvSpPr/>
              <p:nvPr/>
            </p:nvSpPr>
            <p:spPr>
              <a:xfrm>
                <a:off x="1634774" y="450947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5FF93C53-8ABC-4942-92A0-40DF18C9BF21}"/>
                  </a:ext>
                </a:extLst>
              </p:cNvPr>
              <p:cNvSpPr/>
              <p:nvPr/>
            </p:nvSpPr>
            <p:spPr>
              <a:xfrm>
                <a:off x="1155531" y="5226581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F53A0E61-09D6-4696-A89F-250EEC869F35}"/>
                  </a:ext>
                </a:extLst>
              </p:cNvPr>
              <p:cNvSpPr/>
              <p:nvPr/>
            </p:nvSpPr>
            <p:spPr>
              <a:xfrm rot="3197514">
                <a:off x="1077603" y="329721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492F050-1848-4BCC-9770-FD22A5F7B596}"/>
                  </a:ext>
                </a:extLst>
              </p:cNvPr>
              <p:cNvSpPr/>
              <p:nvPr/>
            </p:nvSpPr>
            <p:spPr>
              <a:xfrm>
                <a:off x="1237709" y="2615969"/>
                <a:ext cx="81469" cy="81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806E146-8E5C-4939-8528-A5844B7A69B5}"/>
                  </a:ext>
                </a:extLst>
              </p:cNvPr>
              <p:cNvSpPr/>
              <p:nvPr/>
            </p:nvSpPr>
            <p:spPr>
              <a:xfrm>
                <a:off x="1906338" y="2422886"/>
                <a:ext cx="248518" cy="2485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BA20F19B-2579-4E67-A204-7790BBFF4B56}"/>
                  </a:ext>
                </a:extLst>
              </p:cNvPr>
              <p:cNvSpPr/>
              <p:nvPr/>
            </p:nvSpPr>
            <p:spPr>
              <a:xfrm>
                <a:off x="2094881" y="2396649"/>
                <a:ext cx="112619" cy="11261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829209B-8FF2-44E0-86F0-174B836F41D0}"/>
                  </a:ext>
                </a:extLst>
              </p:cNvPr>
              <p:cNvSpPr/>
              <p:nvPr/>
            </p:nvSpPr>
            <p:spPr>
              <a:xfrm>
                <a:off x="1914876" y="2514682"/>
                <a:ext cx="81469" cy="8146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2CA6119-D7FA-4014-B6AC-0ABACEEB7307}"/>
                  </a:ext>
                </a:extLst>
              </p:cNvPr>
              <p:cNvSpPr/>
              <p:nvPr/>
            </p:nvSpPr>
            <p:spPr>
              <a:xfrm>
                <a:off x="2069338" y="2482354"/>
                <a:ext cx="53151" cy="53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AA5B5AA-4DDA-4AE0-9930-F6DA31CAA2DD}"/>
                  </a:ext>
                </a:extLst>
              </p:cNvPr>
              <p:cNvSpPr/>
              <p:nvPr/>
            </p:nvSpPr>
            <p:spPr>
              <a:xfrm>
                <a:off x="2324511" y="2241498"/>
                <a:ext cx="420522" cy="9753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BB7A419-7571-4996-B9E3-B7A07124F380}"/>
                  </a:ext>
                </a:extLst>
              </p:cNvPr>
              <p:cNvSpPr/>
              <p:nvPr/>
            </p:nvSpPr>
            <p:spPr>
              <a:xfrm>
                <a:off x="1880000" y="3537559"/>
                <a:ext cx="420522" cy="9753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26">
                <a:extLst>
                  <a:ext uri="{FF2B5EF4-FFF2-40B4-BE49-F238E27FC236}">
                    <a16:creationId xmlns:a16="http://schemas.microsoft.com/office/drawing/2014/main" id="{5CB9682C-BED4-4114-9821-B61FF2C73C4B}"/>
                  </a:ext>
                </a:extLst>
              </p:cNvPr>
              <p:cNvSpPr/>
              <p:nvPr/>
            </p:nvSpPr>
            <p:spPr>
              <a:xfrm rot="16200000">
                <a:off x="1867938" y="4495107"/>
                <a:ext cx="976577" cy="690367"/>
              </a:xfrm>
              <a:custGeom>
                <a:avLst/>
                <a:gdLst>
                  <a:gd name="connsiteX0" fmla="*/ 0 w 805532"/>
                  <a:gd name="connsiteY0" fmla="*/ 336335 h 672670"/>
                  <a:gd name="connsiteX1" fmla="*/ 402766 w 805532"/>
                  <a:gd name="connsiteY1" fmla="*/ 0 h 672670"/>
                  <a:gd name="connsiteX2" fmla="*/ 805532 w 805532"/>
                  <a:gd name="connsiteY2" fmla="*/ 336335 h 672670"/>
                  <a:gd name="connsiteX3" fmla="*/ 402766 w 805532"/>
                  <a:gd name="connsiteY3" fmla="*/ 672670 h 672670"/>
                  <a:gd name="connsiteX4" fmla="*/ 0 w 805532"/>
                  <a:gd name="connsiteY4" fmla="*/ 336335 h 672670"/>
                  <a:gd name="connsiteX0" fmla="*/ 0 w 810859"/>
                  <a:gd name="connsiteY0" fmla="*/ 336335 h 677048"/>
                  <a:gd name="connsiteX1" fmla="*/ 402766 w 810859"/>
                  <a:gd name="connsiteY1" fmla="*/ 0 h 677048"/>
                  <a:gd name="connsiteX2" fmla="*/ 805532 w 810859"/>
                  <a:gd name="connsiteY2" fmla="*/ 336335 h 677048"/>
                  <a:gd name="connsiteX3" fmla="*/ 402766 w 810859"/>
                  <a:gd name="connsiteY3" fmla="*/ 672670 h 677048"/>
                  <a:gd name="connsiteX4" fmla="*/ 0 w 810859"/>
                  <a:gd name="connsiteY4" fmla="*/ 336335 h 677048"/>
                  <a:gd name="connsiteX0" fmla="*/ 0 w 976577"/>
                  <a:gd name="connsiteY0" fmla="*/ 216987 h 690367"/>
                  <a:gd name="connsiteX1" fmla="*/ 569455 w 976577"/>
                  <a:gd name="connsiteY1" fmla="*/ 4474 h 690367"/>
                  <a:gd name="connsiteX2" fmla="*/ 972221 w 976577"/>
                  <a:gd name="connsiteY2" fmla="*/ 340809 h 690367"/>
                  <a:gd name="connsiteX3" fmla="*/ 569455 w 976577"/>
                  <a:gd name="connsiteY3" fmla="*/ 677144 h 690367"/>
                  <a:gd name="connsiteX4" fmla="*/ 0 w 976577"/>
                  <a:gd name="connsiteY4" fmla="*/ 216987 h 69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77" h="690367">
                    <a:moveTo>
                      <a:pt x="0" y="216987"/>
                    </a:moveTo>
                    <a:cubicBezTo>
                      <a:pt x="0" y="31234"/>
                      <a:pt x="407418" y="-16163"/>
                      <a:pt x="569455" y="4474"/>
                    </a:cubicBezTo>
                    <a:cubicBezTo>
                      <a:pt x="731492" y="25111"/>
                      <a:pt x="972221" y="155056"/>
                      <a:pt x="972221" y="340809"/>
                    </a:cubicBezTo>
                    <a:cubicBezTo>
                      <a:pt x="1015083" y="745637"/>
                      <a:pt x="731492" y="697781"/>
                      <a:pt x="569455" y="677144"/>
                    </a:cubicBezTo>
                    <a:cubicBezTo>
                      <a:pt x="407418" y="656507"/>
                      <a:pt x="0" y="402740"/>
                      <a:pt x="0" y="21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426664A-D4E2-4A3D-A4F6-CE2D46C5CC96}"/>
                  </a:ext>
                </a:extLst>
              </p:cNvPr>
              <p:cNvSpPr/>
              <p:nvPr/>
            </p:nvSpPr>
            <p:spPr>
              <a:xfrm rot="16200000">
                <a:off x="1797920" y="4938511"/>
                <a:ext cx="420522" cy="620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D98E5C3-B0FC-4442-ADA2-45CB93191F69}"/>
                </a:ext>
              </a:extLst>
            </p:cNvPr>
            <p:cNvGrpSpPr/>
            <p:nvPr/>
          </p:nvGrpSpPr>
          <p:grpSpPr>
            <a:xfrm flipH="1">
              <a:off x="1301103" y="2590072"/>
              <a:ext cx="488821" cy="654594"/>
              <a:chOff x="10558113" y="4827464"/>
              <a:chExt cx="488821" cy="654594"/>
            </a:xfrm>
          </p:grpSpPr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92235461-3DAA-4741-9067-8740D10BDE39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C372A8E0-4EFA-4F39-824D-8B8E9359BA22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21CF23D-1741-4F0F-8E02-2B2CC157DEDF}"/>
              </a:ext>
            </a:extLst>
          </p:cNvPr>
          <p:cNvGrpSpPr/>
          <p:nvPr/>
        </p:nvGrpSpPr>
        <p:grpSpPr>
          <a:xfrm>
            <a:off x="6876741" y="778441"/>
            <a:ext cx="3751902" cy="5516846"/>
            <a:chOff x="3758747" y="484242"/>
            <a:chExt cx="4102129" cy="6031824"/>
          </a:xfrm>
        </p:grpSpPr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D6DBB4AD-4E9E-4BFA-8108-158822172A0E}"/>
                </a:ext>
              </a:extLst>
            </p:cNvPr>
            <p:cNvSpPr/>
            <p:nvPr/>
          </p:nvSpPr>
          <p:spPr>
            <a:xfrm rot="1112613" flipH="1">
              <a:off x="6397428" y="484242"/>
              <a:ext cx="1244826" cy="1337023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786 h 1328191"/>
                <a:gd name="connsiteX1" fmla="*/ 1244683 w 1244683"/>
                <a:gd name="connsiteY1" fmla="*/ 903180 h 1328191"/>
                <a:gd name="connsiteX2" fmla="*/ 0 w 1244683"/>
                <a:gd name="connsiteY2" fmla="*/ 1328191 h 1328191"/>
                <a:gd name="connsiteX3" fmla="*/ 467251 w 1244683"/>
                <a:gd name="connsiteY3" fmla="*/ 786 h 1328191"/>
                <a:gd name="connsiteX0" fmla="*/ 467251 w 1244683"/>
                <a:gd name="connsiteY0" fmla="*/ 655 h 1328060"/>
                <a:gd name="connsiteX1" fmla="*/ 1244683 w 1244683"/>
                <a:gd name="connsiteY1" fmla="*/ 903049 h 1328060"/>
                <a:gd name="connsiteX2" fmla="*/ 0 w 1244683"/>
                <a:gd name="connsiteY2" fmla="*/ 1328060 h 1328060"/>
                <a:gd name="connsiteX3" fmla="*/ 467251 w 1244683"/>
                <a:gd name="connsiteY3" fmla="*/ 655 h 1328060"/>
                <a:gd name="connsiteX0" fmla="*/ 500401 w 1244683"/>
                <a:gd name="connsiteY0" fmla="*/ 644 h 1337023"/>
                <a:gd name="connsiteX1" fmla="*/ 1244683 w 1244683"/>
                <a:gd name="connsiteY1" fmla="*/ 912012 h 1337023"/>
                <a:gd name="connsiteX2" fmla="*/ 0 w 1244683"/>
                <a:gd name="connsiteY2" fmla="*/ 1337023 h 1337023"/>
                <a:gd name="connsiteX3" fmla="*/ 500401 w 1244683"/>
                <a:gd name="connsiteY3" fmla="*/ 644 h 1337023"/>
                <a:gd name="connsiteX0" fmla="*/ 500544 w 1244826"/>
                <a:gd name="connsiteY0" fmla="*/ 644 h 1337023"/>
                <a:gd name="connsiteX1" fmla="*/ 1244826 w 1244826"/>
                <a:gd name="connsiteY1" fmla="*/ 912012 h 1337023"/>
                <a:gd name="connsiteX2" fmla="*/ 143 w 1244826"/>
                <a:gd name="connsiteY2" fmla="*/ 1337023 h 1337023"/>
                <a:gd name="connsiteX3" fmla="*/ 500544 w 1244826"/>
                <a:gd name="connsiteY3" fmla="*/ 644 h 13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826" h="1337023">
                  <a:moveTo>
                    <a:pt x="500544" y="644"/>
                  </a:moveTo>
                  <a:cubicBezTo>
                    <a:pt x="807494" y="-21450"/>
                    <a:pt x="1138938" y="529233"/>
                    <a:pt x="1244826" y="912012"/>
                  </a:cubicBezTo>
                  <a:lnTo>
                    <a:pt x="143" y="1337023"/>
                  </a:lnTo>
                  <a:cubicBezTo>
                    <a:pt x="-8375" y="683722"/>
                    <a:pt x="364279" y="57240"/>
                    <a:pt x="500544" y="644"/>
                  </a:cubicBezTo>
                  <a:close/>
                </a:path>
              </a:pathLst>
            </a:custGeom>
            <a:solidFill>
              <a:srgbClr val="CAB8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C0F2EBEA-E89F-497B-9BD6-5B186B0F5C9C}"/>
                </a:ext>
              </a:extLst>
            </p:cNvPr>
            <p:cNvSpPr/>
            <p:nvPr/>
          </p:nvSpPr>
          <p:spPr>
            <a:xfrm rot="19855818">
              <a:off x="3877806" y="499301"/>
              <a:ext cx="1244683" cy="1327405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83" h="1327405">
                  <a:moveTo>
                    <a:pt x="467251" y="0"/>
                  </a:moveTo>
                  <a:cubicBezTo>
                    <a:pt x="689755" y="34975"/>
                    <a:pt x="1170601" y="424795"/>
                    <a:pt x="1244683" y="902394"/>
                  </a:cubicBezTo>
                  <a:lnTo>
                    <a:pt x="0" y="1327405"/>
                  </a:lnTo>
                  <a:cubicBezTo>
                    <a:pt x="34920" y="799187"/>
                    <a:pt x="330986" y="56596"/>
                    <a:pt x="467251" y="0"/>
                  </a:cubicBezTo>
                  <a:close/>
                </a:path>
              </a:pathLst>
            </a:custGeom>
            <a:solidFill>
              <a:srgbClr val="CAB8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37B52DC-DD45-4FCA-8ADC-456FC2386BD6}"/>
                </a:ext>
              </a:extLst>
            </p:cNvPr>
            <p:cNvGrpSpPr/>
            <p:nvPr/>
          </p:nvGrpSpPr>
          <p:grpSpPr>
            <a:xfrm>
              <a:off x="3758747" y="663943"/>
              <a:ext cx="4102129" cy="5852123"/>
              <a:chOff x="1596273" y="1005877"/>
              <a:chExt cx="4102129" cy="5852123"/>
            </a:xfrm>
          </p:grpSpPr>
          <p:sp>
            <p:nvSpPr>
              <p:cNvPr id="201" name="Rectangle 16">
                <a:extLst>
                  <a:ext uri="{FF2B5EF4-FFF2-40B4-BE49-F238E27FC236}">
                    <a16:creationId xmlns:a16="http://schemas.microsoft.com/office/drawing/2014/main" id="{CEB0D376-7FE8-4F55-A568-F5B8F2031906}"/>
                  </a:ext>
                </a:extLst>
              </p:cNvPr>
              <p:cNvSpPr/>
              <p:nvPr/>
            </p:nvSpPr>
            <p:spPr>
              <a:xfrm rot="19626879">
                <a:off x="3459109" y="3812361"/>
                <a:ext cx="2239293" cy="1456885"/>
              </a:xfrm>
              <a:custGeom>
                <a:avLst/>
                <a:gdLst>
                  <a:gd name="connsiteX0" fmla="*/ 0 w 860853"/>
                  <a:gd name="connsiteY0" fmla="*/ 0 h 582242"/>
                  <a:gd name="connsiteX1" fmla="*/ 860853 w 860853"/>
                  <a:gd name="connsiteY1" fmla="*/ 0 h 582242"/>
                  <a:gd name="connsiteX2" fmla="*/ 860853 w 860853"/>
                  <a:gd name="connsiteY2" fmla="*/ 582242 h 582242"/>
                  <a:gd name="connsiteX3" fmla="*/ 0 w 860853"/>
                  <a:gd name="connsiteY3" fmla="*/ 582242 h 582242"/>
                  <a:gd name="connsiteX4" fmla="*/ 0 w 860853"/>
                  <a:gd name="connsiteY4" fmla="*/ 0 h 582242"/>
                  <a:gd name="connsiteX0" fmla="*/ 0 w 1510210"/>
                  <a:gd name="connsiteY0" fmla="*/ 0 h 714764"/>
                  <a:gd name="connsiteX1" fmla="*/ 860853 w 1510210"/>
                  <a:gd name="connsiteY1" fmla="*/ 0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510210"/>
                  <a:gd name="connsiteY0" fmla="*/ 0 h 714764"/>
                  <a:gd name="connsiteX1" fmla="*/ 1496957 w 1510210"/>
                  <a:gd name="connsiteY1" fmla="*/ 79513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669237"/>
                  <a:gd name="connsiteY0" fmla="*/ 0 h 1430381"/>
                  <a:gd name="connsiteX1" fmla="*/ 1655984 w 1669237"/>
                  <a:gd name="connsiteY1" fmla="*/ 795130 h 1430381"/>
                  <a:gd name="connsiteX2" fmla="*/ 1669237 w 1669237"/>
                  <a:gd name="connsiteY2" fmla="*/ 1430381 h 1430381"/>
                  <a:gd name="connsiteX3" fmla="*/ 159027 w 1669237"/>
                  <a:gd name="connsiteY3" fmla="*/ 1297859 h 1430381"/>
                  <a:gd name="connsiteX4" fmla="*/ 0 w 1669237"/>
                  <a:gd name="connsiteY4" fmla="*/ 0 h 1430381"/>
                  <a:gd name="connsiteX0" fmla="*/ 119269 w 1788506"/>
                  <a:gd name="connsiteY0" fmla="*/ 0 h 1456885"/>
                  <a:gd name="connsiteX1" fmla="*/ 1775253 w 1788506"/>
                  <a:gd name="connsiteY1" fmla="*/ 795130 h 1456885"/>
                  <a:gd name="connsiteX2" fmla="*/ 1788506 w 1788506"/>
                  <a:gd name="connsiteY2" fmla="*/ 1430381 h 1456885"/>
                  <a:gd name="connsiteX3" fmla="*/ 0 w 1788506"/>
                  <a:gd name="connsiteY3" fmla="*/ 1456885 h 1456885"/>
                  <a:gd name="connsiteX4" fmla="*/ 119269 w 1788506"/>
                  <a:gd name="connsiteY4" fmla="*/ 0 h 1456885"/>
                  <a:gd name="connsiteX0" fmla="*/ 119269 w 2155166"/>
                  <a:gd name="connsiteY0" fmla="*/ 0 h 1456885"/>
                  <a:gd name="connsiteX1" fmla="*/ 1775253 w 2155166"/>
                  <a:gd name="connsiteY1" fmla="*/ 795130 h 1456885"/>
                  <a:gd name="connsiteX2" fmla="*/ 1788506 w 2155166"/>
                  <a:gd name="connsiteY2" fmla="*/ 1430381 h 1456885"/>
                  <a:gd name="connsiteX3" fmla="*/ 0 w 2155166"/>
                  <a:gd name="connsiteY3" fmla="*/ 1456885 h 1456885"/>
                  <a:gd name="connsiteX4" fmla="*/ 119269 w 2155166"/>
                  <a:gd name="connsiteY4" fmla="*/ 0 h 1456885"/>
                  <a:gd name="connsiteX0" fmla="*/ 119269 w 2239293"/>
                  <a:gd name="connsiteY0" fmla="*/ 0 h 1456885"/>
                  <a:gd name="connsiteX1" fmla="*/ 1775253 w 2239293"/>
                  <a:gd name="connsiteY1" fmla="*/ 795130 h 1456885"/>
                  <a:gd name="connsiteX2" fmla="*/ 1788506 w 2239293"/>
                  <a:gd name="connsiteY2" fmla="*/ 1430381 h 1456885"/>
                  <a:gd name="connsiteX3" fmla="*/ 0 w 2239293"/>
                  <a:gd name="connsiteY3" fmla="*/ 1456885 h 1456885"/>
                  <a:gd name="connsiteX4" fmla="*/ 119269 w 2239293"/>
                  <a:gd name="connsiteY4" fmla="*/ 0 h 14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293" h="1456885">
                    <a:moveTo>
                      <a:pt x="119269" y="0"/>
                    </a:moveTo>
                    <a:cubicBezTo>
                      <a:pt x="812620" y="817218"/>
                      <a:pt x="1161415" y="561008"/>
                      <a:pt x="1775253" y="795130"/>
                    </a:cubicBezTo>
                    <a:cubicBezTo>
                      <a:pt x="2110975" y="847854"/>
                      <a:pt x="2618975" y="1258388"/>
                      <a:pt x="1788506" y="1430381"/>
                    </a:cubicBezTo>
                    <a:lnTo>
                      <a:pt x="0" y="1456885"/>
                    </a:lnTo>
                    <a:lnTo>
                      <a:pt x="119269" y="0"/>
                    </a:ln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17">
                <a:extLst>
                  <a:ext uri="{FF2B5EF4-FFF2-40B4-BE49-F238E27FC236}">
                    <a16:creationId xmlns:a16="http://schemas.microsoft.com/office/drawing/2014/main" id="{1E61D9A5-2329-49A0-877E-14FC8AF2A3C8}"/>
                  </a:ext>
                </a:extLst>
              </p:cNvPr>
              <p:cNvSpPr/>
              <p:nvPr/>
            </p:nvSpPr>
            <p:spPr>
              <a:xfrm rot="19626879">
                <a:off x="4177409" y="4390661"/>
                <a:ext cx="459817" cy="862711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59817"/>
                  <a:gd name="connsiteY0" fmla="*/ 0 h 817467"/>
                  <a:gd name="connsiteX1" fmla="*/ 413702 w 459817"/>
                  <a:gd name="connsiteY1" fmla="*/ 39688 h 817467"/>
                  <a:gd name="connsiteX2" fmla="*/ 335121 w 459817"/>
                  <a:gd name="connsiteY2" fmla="*/ 817467 h 817467"/>
                  <a:gd name="connsiteX3" fmla="*/ 0 w 459817"/>
                  <a:gd name="connsiteY3" fmla="*/ 817467 h 817467"/>
                  <a:gd name="connsiteX4" fmla="*/ 136525 w 459817"/>
                  <a:gd name="connsiteY4" fmla="*/ 0 h 817467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60329"/>
                  <a:gd name="connsiteX1" fmla="*/ 413702 w 459817"/>
                  <a:gd name="connsiteY1" fmla="*/ 75406 h 860329"/>
                  <a:gd name="connsiteX2" fmla="*/ 335121 w 459817"/>
                  <a:gd name="connsiteY2" fmla="*/ 860329 h 860329"/>
                  <a:gd name="connsiteX3" fmla="*/ 0 w 459817"/>
                  <a:gd name="connsiteY3" fmla="*/ 853185 h 860329"/>
                  <a:gd name="connsiteX4" fmla="*/ 127000 w 459817"/>
                  <a:gd name="connsiteY4" fmla="*/ 0 h 860329"/>
                  <a:gd name="connsiteX0" fmla="*/ 127000 w 459817"/>
                  <a:gd name="connsiteY0" fmla="*/ 0 h 862710"/>
                  <a:gd name="connsiteX1" fmla="*/ 413702 w 459817"/>
                  <a:gd name="connsiteY1" fmla="*/ 75406 h 862710"/>
                  <a:gd name="connsiteX2" fmla="*/ 335121 w 459817"/>
                  <a:gd name="connsiteY2" fmla="*/ 860329 h 862710"/>
                  <a:gd name="connsiteX3" fmla="*/ 0 w 459817"/>
                  <a:gd name="connsiteY3" fmla="*/ 862710 h 862710"/>
                  <a:gd name="connsiteX4" fmla="*/ 127000 w 459817"/>
                  <a:gd name="connsiteY4" fmla="*/ 0 h 86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817" h="862710">
                    <a:moveTo>
                      <a:pt x="127000" y="0"/>
                    </a:moveTo>
                    <a:cubicBezTo>
                      <a:pt x="220186" y="37042"/>
                      <a:pt x="318135" y="50271"/>
                      <a:pt x="413702" y="75406"/>
                    </a:cubicBezTo>
                    <a:cubicBezTo>
                      <a:pt x="534352" y="320378"/>
                      <a:pt x="385921" y="704257"/>
                      <a:pt x="335121" y="860329"/>
                    </a:cubicBezTo>
                    <a:lnTo>
                      <a:pt x="0" y="862710"/>
                    </a:lnTo>
                    <a:cubicBezTo>
                      <a:pt x="86783" y="739446"/>
                      <a:pt x="205317" y="440764"/>
                      <a:pt x="127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17">
                <a:extLst>
                  <a:ext uri="{FF2B5EF4-FFF2-40B4-BE49-F238E27FC236}">
                    <a16:creationId xmlns:a16="http://schemas.microsoft.com/office/drawing/2014/main" id="{413C6590-F50A-4130-99C3-31A82ED6ECE4}"/>
                  </a:ext>
                </a:extLst>
              </p:cNvPr>
              <p:cNvSpPr/>
              <p:nvPr/>
            </p:nvSpPr>
            <p:spPr>
              <a:xfrm rot="19626879">
                <a:off x="4718897" y="4497247"/>
                <a:ext cx="450732" cy="753173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76200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76200 w 465663"/>
                  <a:gd name="connsiteY4" fmla="*/ 0 h 738092"/>
                  <a:gd name="connsiteX0" fmla="*/ 41275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41275 w 4656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60807"/>
                  <a:gd name="connsiteY0" fmla="*/ 0 h 738092"/>
                  <a:gd name="connsiteX1" fmla="*/ 408146 w 460807"/>
                  <a:gd name="connsiteY1" fmla="*/ 85725 h 738092"/>
                  <a:gd name="connsiteX2" fmla="*/ 360521 w 460807"/>
                  <a:gd name="connsiteY2" fmla="*/ 738092 h 738092"/>
                  <a:gd name="connsiteX3" fmla="*/ 0 w 460807"/>
                  <a:gd name="connsiteY3" fmla="*/ 731742 h 738092"/>
                  <a:gd name="connsiteX4" fmla="*/ 66675 w 460807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9375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9056 w 451377"/>
                  <a:gd name="connsiteY0" fmla="*/ 0 h 741267"/>
                  <a:gd name="connsiteX1" fmla="*/ 394652 w 451377"/>
                  <a:gd name="connsiteY1" fmla="*/ 76200 h 741267"/>
                  <a:gd name="connsiteX2" fmla="*/ 362902 w 451377"/>
                  <a:gd name="connsiteY2" fmla="*/ 738092 h 741267"/>
                  <a:gd name="connsiteX3" fmla="*/ 0 w 451377"/>
                  <a:gd name="connsiteY3" fmla="*/ 741267 h 741267"/>
                  <a:gd name="connsiteX4" fmla="*/ 69056 w 451377"/>
                  <a:gd name="connsiteY4" fmla="*/ 0 h 741267"/>
                  <a:gd name="connsiteX0" fmla="*/ 69056 w 450732"/>
                  <a:gd name="connsiteY0" fmla="*/ 0 h 745236"/>
                  <a:gd name="connsiteX1" fmla="*/ 394652 w 450732"/>
                  <a:gd name="connsiteY1" fmla="*/ 76200 h 745236"/>
                  <a:gd name="connsiteX2" fmla="*/ 360521 w 450732"/>
                  <a:gd name="connsiteY2" fmla="*/ 745236 h 745236"/>
                  <a:gd name="connsiteX3" fmla="*/ 0 w 450732"/>
                  <a:gd name="connsiteY3" fmla="*/ 741267 h 745236"/>
                  <a:gd name="connsiteX4" fmla="*/ 69056 w 450732"/>
                  <a:gd name="connsiteY4" fmla="*/ 0 h 745236"/>
                  <a:gd name="connsiteX0" fmla="*/ 69056 w 450732"/>
                  <a:gd name="connsiteY0" fmla="*/ 0 h 748411"/>
                  <a:gd name="connsiteX1" fmla="*/ 394652 w 450732"/>
                  <a:gd name="connsiteY1" fmla="*/ 76200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48411"/>
                  <a:gd name="connsiteX1" fmla="*/ 394652 w 450732"/>
                  <a:gd name="connsiteY1" fmla="*/ 66675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53173"/>
                  <a:gd name="connsiteX1" fmla="*/ 394652 w 450732"/>
                  <a:gd name="connsiteY1" fmla="*/ 71437 h 753173"/>
                  <a:gd name="connsiteX2" fmla="*/ 360521 w 450732"/>
                  <a:gd name="connsiteY2" fmla="*/ 749998 h 753173"/>
                  <a:gd name="connsiteX3" fmla="*/ 0 w 450732"/>
                  <a:gd name="connsiteY3" fmla="*/ 753173 h 753173"/>
                  <a:gd name="connsiteX4" fmla="*/ 69056 w 450732"/>
                  <a:gd name="connsiteY4" fmla="*/ 0 h 75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732" h="753173">
                    <a:moveTo>
                      <a:pt x="69056" y="0"/>
                    </a:moveTo>
                    <a:cubicBezTo>
                      <a:pt x="177588" y="25400"/>
                      <a:pt x="279770" y="36512"/>
                      <a:pt x="394652" y="71437"/>
                    </a:cubicBezTo>
                    <a:cubicBezTo>
                      <a:pt x="515302" y="316409"/>
                      <a:pt x="411321" y="593926"/>
                      <a:pt x="360521" y="749998"/>
                    </a:cubicBezTo>
                    <a:lnTo>
                      <a:pt x="0" y="753173"/>
                    </a:lnTo>
                    <a:cubicBezTo>
                      <a:pt x="64558" y="604509"/>
                      <a:pt x="147373" y="440764"/>
                      <a:pt x="690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">
                <a:extLst>
                  <a:ext uri="{FF2B5EF4-FFF2-40B4-BE49-F238E27FC236}">
                    <a16:creationId xmlns:a16="http://schemas.microsoft.com/office/drawing/2014/main" id="{3F074CC9-6502-4ED0-8E36-767097AB6041}"/>
                  </a:ext>
                </a:extLst>
              </p:cNvPr>
              <p:cNvSpPr/>
              <p:nvPr/>
            </p:nvSpPr>
            <p:spPr>
              <a:xfrm>
                <a:off x="2161919" y="2748556"/>
                <a:ext cx="3154988" cy="4031974"/>
              </a:xfrm>
              <a:custGeom>
                <a:avLst/>
                <a:gdLst>
                  <a:gd name="connsiteX0" fmla="*/ 0 w 1338469"/>
                  <a:gd name="connsiteY0" fmla="*/ 0 h 2892287"/>
                  <a:gd name="connsiteX1" fmla="*/ 1338469 w 1338469"/>
                  <a:gd name="connsiteY1" fmla="*/ 0 h 2892287"/>
                  <a:gd name="connsiteX2" fmla="*/ 1338469 w 1338469"/>
                  <a:gd name="connsiteY2" fmla="*/ 2892287 h 2892287"/>
                  <a:gd name="connsiteX3" fmla="*/ 0 w 1338469"/>
                  <a:gd name="connsiteY3" fmla="*/ 2892287 h 2892287"/>
                  <a:gd name="connsiteX4" fmla="*/ 0 w 1338469"/>
                  <a:gd name="connsiteY4" fmla="*/ 0 h 2892287"/>
                  <a:gd name="connsiteX0" fmla="*/ 0 w 1364973"/>
                  <a:gd name="connsiteY0" fmla="*/ 0 h 4005470"/>
                  <a:gd name="connsiteX1" fmla="*/ 1364973 w 1364973"/>
                  <a:gd name="connsiteY1" fmla="*/ 1113183 h 4005470"/>
                  <a:gd name="connsiteX2" fmla="*/ 1364973 w 1364973"/>
                  <a:gd name="connsiteY2" fmla="*/ 4005470 h 4005470"/>
                  <a:gd name="connsiteX3" fmla="*/ 26504 w 1364973"/>
                  <a:gd name="connsiteY3" fmla="*/ 4005470 h 4005470"/>
                  <a:gd name="connsiteX4" fmla="*/ 0 w 1364973"/>
                  <a:gd name="connsiteY4" fmla="*/ 0 h 4005470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371061 w 1709530"/>
                  <a:gd name="connsiteY3" fmla="*/ 3978966 h 3978966"/>
                  <a:gd name="connsiteX4" fmla="*/ 0 w 1709530"/>
                  <a:gd name="connsiteY4" fmla="*/ 0 h 3978966"/>
                  <a:gd name="connsiteX0" fmla="*/ 26504 w 1736034"/>
                  <a:gd name="connsiteY0" fmla="*/ 0 h 3978966"/>
                  <a:gd name="connsiteX1" fmla="*/ 1736034 w 1736034"/>
                  <a:gd name="connsiteY1" fmla="*/ 1086679 h 3978966"/>
                  <a:gd name="connsiteX2" fmla="*/ 1736034 w 1736034"/>
                  <a:gd name="connsiteY2" fmla="*/ 3978966 h 3978966"/>
                  <a:gd name="connsiteX3" fmla="*/ 0 w 1736034"/>
                  <a:gd name="connsiteY3" fmla="*/ 3965713 h 3978966"/>
                  <a:gd name="connsiteX4" fmla="*/ 26504 w 1736034"/>
                  <a:gd name="connsiteY4" fmla="*/ 0 h 3978966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66261 w 1709530"/>
                  <a:gd name="connsiteY3" fmla="*/ 3965713 h 3978966"/>
                  <a:gd name="connsiteX4" fmla="*/ 0 w 1709530"/>
                  <a:gd name="connsiteY4" fmla="*/ 0 h 3978966"/>
                  <a:gd name="connsiteX0" fmla="*/ 609850 w 2319380"/>
                  <a:gd name="connsiteY0" fmla="*/ 0 h 3978966"/>
                  <a:gd name="connsiteX1" fmla="*/ 2319380 w 2319380"/>
                  <a:gd name="connsiteY1" fmla="*/ 1086679 h 3978966"/>
                  <a:gd name="connsiteX2" fmla="*/ 2319380 w 2319380"/>
                  <a:gd name="connsiteY2" fmla="*/ 3978966 h 3978966"/>
                  <a:gd name="connsiteX3" fmla="*/ 676111 w 2319380"/>
                  <a:gd name="connsiteY3" fmla="*/ 3965713 h 3978966"/>
                  <a:gd name="connsiteX4" fmla="*/ 609850 w 2319380"/>
                  <a:gd name="connsiteY4" fmla="*/ 0 h 3978966"/>
                  <a:gd name="connsiteX0" fmla="*/ 571945 w 2281475"/>
                  <a:gd name="connsiteY0" fmla="*/ 0 h 3978966"/>
                  <a:gd name="connsiteX1" fmla="*/ 2281475 w 2281475"/>
                  <a:gd name="connsiteY1" fmla="*/ 1086679 h 3978966"/>
                  <a:gd name="connsiteX2" fmla="*/ 2281475 w 2281475"/>
                  <a:gd name="connsiteY2" fmla="*/ 3978966 h 3978966"/>
                  <a:gd name="connsiteX3" fmla="*/ 638206 w 2281475"/>
                  <a:gd name="connsiteY3" fmla="*/ 3965713 h 3978966"/>
                  <a:gd name="connsiteX4" fmla="*/ 571945 w 2281475"/>
                  <a:gd name="connsiteY4" fmla="*/ 0 h 3978966"/>
                  <a:gd name="connsiteX0" fmla="*/ 607251 w 2316781"/>
                  <a:gd name="connsiteY0" fmla="*/ 0 h 3978966"/>
                  <a:gd name="connsiteX1" fmla="*/ 2316781 w 2316781"/>
                  <a:gd name="connsiteY1" fmla="*/ 1086679 h 3978966"/>
                  <a:gd name="connsiteX2" fmla="*/ 2316781 w 2316781"/>
                  <a:gd name="connsiteY2" fmla="*/ 3978966 h 3978966"/>
                  <a:gd name="connsiteX3" fmla="*/ 673512 w 2316781"/>
                  <a:gd name="connsiteY3" fmla="*/ 3965713 h 3978966"/>
                  <a:gd name="connsiteX4" fmla="*/ 607251 w 2316781"/>
                  <a:gd name="connsiteY4" fmla="*/ 0 h 3978966"/>
                  <a:gd name="connsiteX0" fmla="*/ 577565 w 2287095"/>
                  <a:gd name="connsiteY0" fmla="*/ 0 h 3978966"/>
                  <a:gd name="connsiteX1" fmla="*/ 2287095 w 2287095"/>
                  <a:gd name="connsiteY1" fmla="*/ 1086679 h 3978966"/>
                  <a:gd name="connsiteX2" fmla="*/ 2287095 w 2287095"/>
                  <a:gd name="connsiteY2" fmla="*/ 3978966 h 3978966"/>
                  <a:gd name="connsiteX3" fmla="*/ 643826 w 2287095"/>
                  <a:gd name="connsiteY3" fmla="*/ 3965713 h 3978966"/>
                  <a:gd name="connsiteX4" fmla="*/ 577565 w 2287095"/>
                  <a:gd name="connsiteY4" fmla="*/ 0 h 3978966"/>
                  <a:gd name="connsiteX0" fmla="*/ 618613 w 2328143"/>
                  <a:gd name="connsiteY0" fmla="*/ 0 h 3978966"/>
                  <a:gd name="connsiteX1" fmla="*/ 2328143 w 2328143"/>
                  <a:gd name="connsiteY1" fmla="*/ 1086679 h 3978966"/>
                  <a:gd name="connsiteX2" fmla="*/ 2328143 w 2328143"/>
                  <a:gd name="connsiteY2" fmla="*/ 3978966 h 3978966"/>
                  <a:gd name="connsiteX3" fmla="*/ 684874 w 2328143"/>
                  <a:gd name="connsiteY3" fmla="*/ 3965713 h 3978966"/>
                  <a:gd name="connsiteX4" fmla="*/ 618613 w 2328143"/>
                  <a:gd name="connsiteY4" fmla="*/ 0 h 3978966"/>
                  <a:gd name="connsiteX0" fmla="*/ 618613 w 2394404"/>
                  <a:gd name="connsiteY0" fmla="*/ 66260 h 4045226"/>
                  <a:gd name="connsiteX1" fmla="*/ 2394404 w 2394404"/>
                  <a:gd name="connsiteY1" fmla="*/ 0 h 4045226"/>
                  <a:gd name="connsiteX2" fmla="*/ 2328143 w 2394404"/>
                  <a:gd name="connsiteY2" fmla="*/ 4045226 h 4045226"/>
                  <a:gd name="connsiteX3" fmla="*/ 684874 w 2394404"/>
                  <a:gd name="connsiteY3" fmla="*/ 4031973 h 4045226"/>
                  <a:gd name="connsiteX4" fmla="*/ 618613 w 2394404"/>
                  <a:gd name="connsiteY4" fmla="*/ 66260 h 4045226"/>
                  <a:gd name="connsiteX0" fmla="*/ 618613 w 2553429"/>
                  <a:gd name="connsiteY0" fmla="*/ 66260 h 4031974"/>
                  <a:gd name="connsiteX1" fmla="*/ 2394404 w 2553429"/>
                  <a:gd name="connsiteY1" fmla="*/ 0 h 4031974"/>
                  <a:gd name="connsiteX2" fmla="*/ 2553429 w 2553429"/>
                  <a:gd name="connsiteY2" fmla="*/ 4031974 h 4031974"/>
                  <a:gd name="connsiteX3" fmla="*/ 684874 w 2553429"/>
                  <a:gd name="connsiteY3" fmla="*/ 4031973 h 4031974"/>
                  <a:gd name="connsiteX4" fmla="*/ 618613 w 2553429"/>
                  <a:gd name="connsiteY4" fmla="*/ 66260 h 4031974"/>
                  <a:gd name="connsiteX0" fmla="*/ 618613 w 3190870"/>
                  <a:gd name="connsiteY0" fmla="*/ 66260 h 4031974"/>
                  <a:gd name="connsiteX1" fmla="*/ 2394404 w 3190870"/>
                  <a:gd name="connsiteY1" fmla="*/ 0 h 4031974"/>
                  <a:gd name="connsiteX2" fmla="*/ 2553429 w 3190870"/>
                  <a:gd name="connsiteY2" fmla="*/ 4031974 h 4031974"/>
                  <a:gd name="connsiteX3" fmla="*/ 684874 w 3190870"/>
                  <a:gd name="connsiteY3" fmla="*/ 4031973 h 4031974"/>
                  <a:gd name="connsiteX4" fmla="*/ 618613 w 3190870"/>
                  <a:gd name="connsiteY4" fmla="*/ 66260 h 4031974"/>
                  <a:gd name="connsiteX0" fmla="*/ 618613 w 3167066"/>
                  <a:gd name="connsiteY0" fmla="*/ 66260 h 4031974"/>
                  <a:gd name="connsiteX1" fmla="*/ 2394404 w 3167066"/>
                  <a:gd name="connsiteY1" fmla="*/ 0 h 4031974"/>
                  <a:gd name="connsiteX2" fmla="*/ 2553429 w 3167066"/>
                  <a:gd name="connsiteY2" fmla="*/ 4031974 h 4031974"/>
                  <a:gd name="connsiteX3" fmla="*/ 684874 w 3167066"/>
                  <a:gd name="connsiteY3" fmla="*/ 4031973 h 4031974"/>
                  <a:gd name="connsiteX4" fmla="*/ 618613 w 3167066"/>
                  <a:gd name="connsiteY4" fmla="*/ 66260 h 4031974"/>
                  <a:gd name="connsiteX0" fmla="*/ 618613 w 3219795"/>
                  <a:gd name="connsiteY0" fmla="*/ 66260 h 4031974"/>
                  <a:gd name="connsiteX1" fmla="*/ 2394404 w 3219795"/>
                  <a:gd name="connsiteY1" fmla="*/ 0 h 4031974"/>
                  <a:gd name="connsiteX2" fmla="*/ 2553429 w 3219795"/>
                  <a:gd name="connsiteY2" fmla="*/ 4031974 h 4031974"/>
                  <a:gd name="connsiteX3" fmla="*/ 684874 w 3219795"/>
                  <a:gd name="connsiteY3" fmla="*/ 4031973 h 4031974"/>
                  <a:gd name="connsiteX4" fmla="*/ 618613 w 3219795"/>
                  <a:gd name="connsiteY4" fmla="*/ 66260 h 4031974"/>
                  <a:gd name="connsiteX0" fmla="*/ 618613 w 3199556"/>
                  <a:gd name="connsiteY0" fmla="*/ 66260 h 4031974"/>
                  <a:gd name="connsiteX1" fmla="*/ 2394404 w 3199556"/>
                  <a:gd name="connsiteY1" fmla="*/ 0 h 4031974"/>
                  <a:gd name="connsiteX2" fmla="*/ 2553429 w 3199556"/>
                  <a:gd name="connsiteY2" fmla="*/ 4031974 h 4031974"/>
                  <a:gd name="connsiteX3" fmla="*/ 684874 w 3199556"/>
                  <a:gd name="connsiteY3" fmla="*/ 4031973 h 4031974"/>
                  <a:gd name="connsiteX4" fmla="*/ 618613 w 3199556"/>
                  <a:gd name="connsiteY4" fmla="*/ 66260 h 4031974"/>
                  <a:gd name="connsiteX0" fmla="*/ 652403 w 3189804"/>
                  <a:gd name="connsiteY0" fmla="*/ 66260 h 4031974"/>
                  <a:gd name="connsiteX1" fmla="*/ 2384652 w 3189804"/>
                  <a:gd name="connsiteY1" fmla="*/ 0 h 4031974"/>
                  <a:gd name="connsiteX2" fmla="*/ 2543677 w 3189804"/>
                  <a:gd name="connsiteY2" fmla="*/ 4031974 h 4031974"/>
                  <a:gd name="connsiteX3" fmla="*/ 675122 w 3189804"/>
                  <a:gd name="connsiteY3" fmla="*/ 4031973 h 4031974"/>
                  <a:gd name="connsiteX4" fmla="*/ 652403 w 3189804"/>
                  <a:gd name="connsiteY4" fmla="*/ 66260 h 4031974"/>
                  <a:gd name="connsiteX0" fmla="*/ 617587 w 3154988"/>
                  <a:gd name="connsiteY0" fmla="*/ 66260 h 4031974"/>
                  <a:gd name="connsiteX1" fmla="*/ 2349836 w 3154988"/>
                  <a:gd name="connsiteY1" fmla="*/ 0 h 4031974"/>
                  <a:gd name="connsiteX2" fmla="*/ 2508861 w 3154988"/>
                  <a:gd name="connsiteY2" fmla="*/ 4031974 h 4031974"/>
                  <a:gd name="connsiteX3" fmla="*/ 640306 w 3154988"/>
                  <a:gd name="connsiteY3" fmla="*/ 4031973 h 4031974"/>
                  <a:gd name="connsiteX4" fmla="*/ 617587 w 3154988"/>
                  <a:gd name="connsiteY4" fmla="*/ 66260 h 40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4988" h="4031974">
                    <a:moveTo>
                      <a:pt x="617587" y="66260"/>
                    </a:moveTo>
                    <a:lnTo>
                      <a:pt x="2349836" y="0"/>
                    </a:lnTo>
                    <a:cubicBezTo>
                      <a:pt x="2177556" y="1688548"/>
                      <a:pt x="4125627" y="3761408"/>
                      <a:pt x="2508861" y="4031974"/>
                    </a:cubicBezTo>
                    <a:lnTo>
                      <a:pt x="640306" y="4031973"/>
                    </a:lnTo>
                    <a:cubicBezTo>
                      <a:pt x="-1025052" y="3531704"/>
                      <a:pt x="1146412" y="1272681"/>
                      <a:pt x="617587" y="66260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3">
                <a:extLst>
                  <a:ext uri="{FF2B5EF4-FFF2-40B4-BE49-F238E27FC236}">
                    <a16:creationId xmlns:a16="http://schemas.microsoft.com/office/drawing/2014/main" id="{6ED684E4-2F12-4BDD-89B8-54F4C08801E6}"/>
                  </a:ext>
                </a:extLst>
              </p:cNvPr>
              <p:cNvSpPr/>
              <p:nvPr/>
            </p:nvSpPr>
            <p:spPr>
              <a:xfrm>
                <a:off x="3921296" y="3562340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3">
                <a:extLst>
                  <a:ext uri="{FF2B5EF4-FFF2-40B4-BE49-F238E27FC236}">
                    <a16:creationId xmlns:a16="http://schemas.microsoft.com/office/drawing/2014/main" id="{1C6D290B-5F2F-423C-AF84-F6F1595E6FE9}"/>
                  </a:ext>
                </a:extLst>
              </p:cNvPr>
              <p:cNvSpPr/>
              <p:nvPr/>
            </p:nvSpPr>
            <p:spPr>
              <a:xfrm flipH="1">
                <a:off x="2521206" y="3562562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11">
                <a:extLst>
                  <a:ext uri="{FF2B5EF4-FFF2-40B4-BE49-F238E27FC236}">
                    <a16:creationId xmlns:a16="http://schemas.microsoft.com/office/drawing/2014/main" id="{C1269B8E-C7EA-4972-A979-9BED36E2C512}"/>
                  </a:ext>
                </a:extLst>
              </p:cNvPr>
              <p:cNvSpPr/>
              <p:nvPr/>
            </p:nvSpPr>
            <p:spPr>
              <a:xfrm>
                <a:off x="2876554" y="3716850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11">
                <a:extLst>
                  <a:ext uri="{FF2B5EF4-FFF2-40B4-BE49-F238E27FC236}">
                    <a16:creationId xmlns:a16="http://schemas.microsoft.com/office/drawing/2014/main" id="{BF4C9721-D0F4-4F97-A08D-29536F5B1874}"/>
                  </a:ext>
                </a:extLst>
              </p:cNvPr>
              <p:cNvSpPr/>
              <p:nvPr/>
            </p:nvSpPr>
            <p:spPr>
              <a:xfrm>
                <a:off x="4330313" y="3644722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8">
                <a:extLst>
                  <a:ext uri="{FF2B5EF4-FFF2-40B4-BE49-F238E27FC236}">
                    <a16:creationId xmlns:a16="http://schemas.microsoft.com/office/drawing/2014/main" id="{E9322F3D-B24E-4327-ABDB-8C61594B977C}"/>
                  </a:ext>
                </a:extLst>
              </p:cNvPr>
              <p:cNvSpPr/>
              <p:nvPr/>
            </p:nvSpPr>
            <p:spPr>
              <a:xfrm rot="379033" flipH="1">
                <a:off x="4412842" y="1021606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8">
                <a:extLst>
                  <a:ext uri="{FF2B5EF4-FFF2-40B4-BE49-F238E27FC236}">
                    <a16:creationId xmlns:a16="http://schemas.microsoft.com/office/drawing/2014/main" id="{39F01EA9-044F-40FD-99EC-D0665E45DABD}"/>
                  </a:ext>
                </a:extLst>
              </p:cNvPr>
              <p:cNvSpPr/>
              <p:nvPr/>
            </p:nvSpPr>
            <p:spPr>
              <a:xfrm rot="20455987">
                <a:off x="2073166" y="1005877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4">
                <a:extLst>
                  <a:ext uri="{FF2B5EF4-FFF2-40B4-BE49-F238E27FC236}">
                    <a16:creationId xmlns:a16="http://schemas.microsoft.com/office/drawing/2014/main" id="{8FED17FA-9C1D-49DC-ABED-D020BFE393FE}"/>
                  </a:ext>
                </a:extLst>
              </p:cNvPr>
              <p:cNvSpPr/>
              <p:nvPr/>
            </p:nvSpPr>
            <p:spPr>
              <a:xfrm>
                <a:off x="3921296" y="6598020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5">
                <a:extLst>
                  <a:ext uri="{FF2B5EF4-FFF2-40B4-BE49-F238E27FC236}">
                    <a16:creationId xmlns:a16="http://schemas.microsoft.com/office/drawing/2014/main" id="{6EDE9817-10D2-4388-B55E-01EA9BFF8859}"/>
                  </a:ext>
                </a:extLst>
              </p:cNvPr>
              <p:cNvSpPr/>
              <p:nvPr/>
            </p:nvSpPr>
            <p:spPr>
              <a:xfrm>
                <a:off x="4313179" y="6675651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6">
                <a:extLst>
                  <a:ext uri="{FF2B5EF4-FFF2-40B4-BE49-F238E27FC236}">
                    <a16:creationId xmlns:a16="http://schemas.microsoft.com/office/drawing/2014/main" id="{21A8ACAB-F361-4FF3-B5CB-F48D8FCCF41C}"/>
                  </a:ext>
                </a:extLst>
              </p:cNvPr>
              <p:cNvSpPr/>
              <p:nvPr/>
            </p:nvSpPr>
            <p:spPr>
              <a:xfrm>
                <a:off x="1596273" y="1164474"/>
                <a:ext cx="4068046" cy="2642799"/>
              </a:xfrm>
              <a:custGeom>
                <a:avLst/>
                <a:gdLst>
                  <a:gd name="connsiteX0" fmla="*/ 0 w 2491037"/>
                  <a:gd name="connsiteY0" fmla="*/ 0 h 1487194"/>
                  <a:gd name="connsiteX1" fmla="*/ 2491037 w 2491037"/>
                  <a:gd name="connsiteY1" fmla="*/ 0 h 1487194"/>
                  <a:gd name="connsiteX2" fmla="*/ 2491037 w 2491037"/>
                  <a:gd name="connsiteY2" fmla="*/ 1487194 h 1487194"/>
                  <a:gd name="connsiteX3" fmla="*/ 0 w 2491037"/>
                  <a:gd name="connsiteY3" fmla="*/ 1487194 h 1487194"/>
                  <a:gd name="connsiteX4" fmla="*/ 0 w 2491037"/>
                  <a:gd name="connsiteY4" fmla="*/ 0 h 1487194"/>
                  <a:gd name="connsiteX0" fmla="*/ 0 w 2491037"/>
                  <a:gd name="connsiteY0" fmla="*/ 624324 h 2111518"/>
                  <a:gd name="connsiteX1" fmla="*/ 2491037 w 2491037"/>
                  <a:gd name="connsiteY1" fmla="*/ 624324 h 2111518"/>
                  <a:gd name="connsiteX2" fmla="*/ 2491037 w 2491037"/>
                  <a:gd name="connsiteY2" fmla="*/ 2111518 h 2111518"/>
                  <a:gd name="connsiteX3" fmla="*/ 0 w 2491037"/>
                  <a:gd name="connsiteY3" fmla="*/ 2111518 h 2111518"/>
                  <a:gd name="connsiteX4" fmla="*/ 0 w 2491037"/>
                  <a:gd name="connsiteY4" fmla="*/ 624324 h 2111518"/>
                  <a:gd name="connsiteX0" fmla="*/ 0 w 2491037"/>
                  <a:gd name="connsiteY0" fmla="*/ 726004 h 2213198"/>
                  <a:gd name="connsiteX1" fmla="*/ 2491037 w 2491037"/>
                  <a:gd name="connsiteY1" fmla="*/ 726004 h 2213198"/>
                  <a:gd name="connsiteX2" fmla="*/ 2491037 w 2491037"/>
                  <a:gd name="connsiteY2" fmla="*/ 2213198 h 2213198"/>
                  <a:gd name="connsiteX3" fmla="*/ 0 w 2491037"/>
                  <a:gd name="connsiteY3" fmla="*/ 2213198 h 2213198"/>
                  <a:gd name="connsiteX4" fmla="*/ 0 w 2491037"/>
                  <a:gd name="connsiteY4" fmla="*/ 726004 h 2213198"/>
                  <a:gd name="connsiteX0" fmla="*/ 0 w 3259663"/>
                  <a:gd name="connsiteY0" fmla="*/ 726004 h 2213198"/>
                  <a:gd name="connsiteX1" fmla="*/ 2491037 w 3259663"/>
                  <a:gd name="connsiteY1" fmla="*/ 726004 h 2213198"/>
                  <a:gd name="connsiteX2" fmla="*/ 3259663 w 3259663"/>
                  <a:gd name="connsiteY2" fmla="*/ 1802380 h 2213198"/>
                  <a:gd name="connsiteX3" fmla="*/ 0 w 3259663"/>
                  <a:gd name="connsiteY3" fmla="*/ 2213198 h 2213198"/>
                  <a:gd name="connsiteX4" fmla="*/ 0 w 3259663"/>
                  <a:gd name="connsiteY4" fmla="*/ 726004 h 2213198"/>
                  <a:gd name="connsiteX0" fmla="*/ 742122 w 4001785"/>
                  <a:gd name="connsiteY0" fmla="*/ 726004 h 1895146"/>
                  <a:gd name="connsiteX1" fmla="*/ 3233159 w 4001785"/>
                  <a:gd name="connsiteY1" fmla="*/ 726004 h 1895146"/>
                  <a:gd name="connsiteX2" fmla="*/ 4001785 w 4001785"/>
                  <a:gd name="connsiteY2" fmla="*/ 1802380 h 1895146"/>
                  <a:gd name="connsiteX3" fmla="*/ 0 w 4001785"/>
                  <a:gd name="connsiteY3" fmla="*/ 1895146 h 1895146"/>
                  <a:gd name="connsiteX4" fmla="*/ 742122 w 4001785"/>
                  <a:gd name="connsiteY4" fmla="*/ 726004 h 1895146"/>
                  <a:gd name="connsiteX0" fmla="*/ 742122 w 4001785"/>
                  <a:gd name="connsiteY0" fmla="*/ 726004 h 2371372"/>
                  <a:gd name="connsiteX1" fmla="*/ 3233159 w 4001785"/>
                  <a:gd name="connsiteY1" fmla="*/ 726004 h 2371372"/>
                  <a:gd name="connsiteX2" fmla="*/ 4001785 w 4001785"/>
                  <a:gd name="connsiteY2" fmla="*/ 1802380 h 2371372"/>
                  <a:gd name="connsiteX3" fmla="*/ 0 w 4001785"/>
                  <a:gd name="connsiteY3" fmla="*/ 1895146 h 2371372"/>
                  <a:gd name="connsiteX4" fmla="*/ 742122 w 4001785"/>
                  <a:gd name="connsiteY4" fmla="*/ 726004 h 2371372"/>
                  <a:gd name="connsiteX0" fmla="*/ 742122 w 4001785"/>
                  <a:gd name="connsiteY0" fmla="*/ 726004 h 2642799"/>
                  <a:gd name="connsiteX1" fmla="*/ 3233159 w 4001785"/>
                  <a:gd name="connsiteY1" fmla="*/ 726004 h 2642799"/>
                  <a:gd name="connsiteX2" fmla="*/ 4001785 w 4001785"/>
                  <a:gd name="connsiteY2" fmla="*/ 1802380 h 2642799"/>
                  <a:gd name="connsiteX3" fmla="*/ 0 w 4001785"/>
                  <a:gd name="connsiteY3" fmla="*/ 1895146 h 2642799"/>
                  <a:gd name="connsiteX4" fmla="*/ 742122 w 4001785"/>
                  <a:gd name="connsiteY4" fmla="*/ 726004 h 2642799"/>
                  <a:gd name="connsiteX0" fmla="*/ 808383 w 4068046"/>
                  <a:gd name="connsiteY0" fmla="*/ 726004 h 2642799"/>
                  <a:gd name="connsiteX1" fmla="*/ 3299420 w 4068046"/>
                  <a:gd name="connsiteY1" fmla="*/ 726004 h 2642799"/>
                  <a:gd name="connsiteX2" fmla="*/ 4068046 w 4068046"/>
                  <a:gd name="connsiteY2" fmla="*/ 1802380 h 2642799"/>
                  <a:gd name="connsiteX3" fmla="*/ 0 w 4068046"/>
                  <a:gd name="connsiteY3" fmla="*/ 1895146 h 2642799"/>
                  <a:gd name="connsiteX4" fmla="*/ 808383 w 4068046"/>
                  <a:gd name="connsiteY4" fmla="*/ 726004 h 26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8046" h="2642799">
                    <a:moveTo>
                      <a:pt x="808383" y="726004"/>
                    </a:moveTo>
                    <a:cubicBezTo>
                      <a:pt x="1903772" y="-678727"/>
                      <a:pt x="3184692" y="315187"/>
                      <a:pt x="3299420" y="726004"/>
                    </a:cubicBezTo>
                    <a:lnTo>
                      <a:pt x="4068046" y="1802380"/>
                    </a:lnTo>
                    <a:cubicBezTo>
                      <a:pt x="3065422" y="2800711"/>
                      <a:pt x="1161650" y="3003911"/>
                      <a:pt x="0" y="1895146"/>
                    </a:cubicBezTo>
                    <a:lnTo>
                      <a:pt x="808383" y="726004"/>
                    </a:lnTo>
                    <a:close/>
                  </a:path>
                </a:pathLst>
              </a:custGeom>
              <a:solidFill>
                <a:srgbClr val="FAEC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9">
                <a:extLst>
                  <a:ext uri="{FF2B5EF4-FFF2-40B4-BE49-F238E27FC236}">
                    <a16:creationId xmlns:a16="http://schemas.microsoft.com/office/drawing/2014/main" id="{58E4D665-6107-4D81-9763-4E4655F893B1}"/>
                  </a:ext>
                </a:extLst>
              </p:cNvPr>
              <p:cNvSpPr/>
              <p:nvPr/>
            </p:nvSpPr>
            <p:spPr>
              <a:xfrm>
                <a:off x="2504256" y="1168957"/>
                <a:ext cx="2347877" cy="1344372"/>
              </a:xfrm>
              <a:custGeom>
                <a:avLst/>
                <a:gdLst>
                  <a:gd name="connsiteX0" fmla="*/ 0 w 625025"/>
                  <a:gd name="connsiteY0" fmla="*/ 0 h 371788"/>
                  <a:gd name="connsiteX1" fmla="*/ 625025 w 625025"/>
                  <a:gd name="connsiteY1" fmla="*/ 0 h 371788"/>
                  <a:gd name="connsiteX2" fmla="*/ 625025 w 625025"/>
                  <a:gd name="connsiteY2" fmla="*/ 371788 h 371788"/>
                  <a:gd name="connsiteX3" fmla="*/ 0 w 625025"/>
                  <a:gd name="connsiteY3" fmla="*/ 371788 h 371788"/>
                  <a:gd name="connsiteX4" fmla="*/ 0 w 625025"/>
                  <a:gd name="connsiteY4" fmla="*/ 0 h 371788"/>
                  <a:gd name="connsiteX0" fmla="*/ 0 w 625025"/>
                  <a:gd name="connsiteY0" fmla="*/ 0 h 994640"/>
                  <a:gd name="connsiteX1" fmla="*/ 625025 w 625025"/>
                  <a:gd name="connsiteY1" fmla="*/ 0 h 994640"/>
                  <a:gd name="connsiteX2" fmla="*/ 320225 w 625025"/>
                  <a:gd name="connsiteY2" fmla="*/ 994640 h 994640"/>
                  <a:gd name="connsiteX3" fmla="*/ 0 w 625025"/>
                  <a:gd name="connsiteY3" fmla="*/ 371788 h 994640"/>
                  <a:gd name="connsiteX4" fmla="*/ 0 w 625025"/>
                  <a:gd name="connsiteY4" fmla="*/ 0 h 994640"/>
                  <a:gd name="connsiteX0" fmla="*/ 768626 w 1393651"/>
                  <a:gd name="connsiteY0" fmla="*/ 0 h 994640"/>
                  <a:gd name="connsiteX1" fmla="*/ 1393651 w 1393651"/>
                  <a:gd name="connsiteY1" fmla="*/ 0 h 994640"/>
                  <a:gd name="connsiteX2" fmla="*/ 1088851 w 1393651"/>
                  <a:gd name="connsiteY2" fmla="*/ 994640 h 994640"/>
                  <a:gd name="connsiteX3" fmla="*/ 0 w 1393651"/>
                  <a:gd name="connsiteY3" fmla="*/ 226014 h 994640"/>
                  <a:gd name="connsiteX4" fmla="*/ 768626 w 1393651"/>
                  <a:gd name="connsiteY4" fmla="*/ 0 h 994640"/>
                  <a:gd name="connsiteX0" fmla="*/ 768626 w 2453825"/>
                  <a:gd name="connsiteY0" fmla="*/ 0 h 994640"/>
                  <a:gd name="connsiteX1" fmla="*/ 2453825 w 2453825"/>
                  <a:gd name="connsiteY1" fmla="*/ 463826 h 994640"/>
                  <a:gd name="connsiteX2" fmla="*/ 1088851 w 2453825"/>
                  <a:gd name="connsiteY2" fmla="*/ 994640 h 994640"/>
                  <a:gd name="connsiteX3" fmla="*/ 0 w 2453825"/>
                  <a:gd name="connsiteY3" fmla="*/ 226014 h 994640"/>
                  <a:gd name="connsiteX4" fmla="*/ 768626 w 2453825"/>
                  <a:gd name="connsiteY4" fmla="*/ 0 h 994640"/>
                  <a:gd name="connsiteX0" fmla="*/ 0 w 2453825"/>
                  <a:gd name="connsiteY0" fmla="*/ 0 h 768626"/>
                  <a:gd name="connsiteX1" fmla="*/ 2453825 w 2453825"/>
                  <a:gd name="connsiteY1" fmla="*/ 237812 h 768626"/>
                  <a:gd name="connsiteX2" fmla="*/ 1088851 w 2453825"/>
                  <a:gd name="connsiteY2" fmla="*/ 768626 h 768626"/>
                  <a:gd name="connsiteX3" fmla="*/ 0 w 2453825"/>
                  <a:gd name="connsiteY3" fmla="*/ 0 h 768626"/>
                  <a:gd name="connsiteX0" fmla="*/ 0 w 2453825"/>
                  <a:gd name="connsiteY0" fmla="*/ 475096 h 1243722"/>
                  <a:gd name="connsiteX1" fmla="*/ 2453825 w 2453825"/>
                  <a:gd name="connsiteY1" fmla="*/ 712908 h 1243722"/>
                  <a:gd name="connsiteX2" fmla="*/ 1088851 w 2453825"/>
                  <a:gd name="connsiteY2" fmla="*/ 1243722 h 1243722"/>
                  <a:gd name="connsiteX3" fmla="*/ 0 w 2453825"/>
                  <a:gd name="connsiteY3" fmla="*/ 475096 h 1243722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34775"/>
                  <a:gd name="connsiteY0" fmla="*/ 565440 h 1334066"/>
                  <a:gd name="connsiteX1" fmla="*/ 2434775 w 2434775"/>
                  <a:gd name="connsiteY1" fmla="*/ 803252 h 1334066"/>
                  <a:gd name="connsiteX2" fmla="*/ 1088851 w 2434775"/>
                  <a:gd name="connsiteY2" fmla="*/ 1334066 h 1334066"/>
                  <a:gd name="connsiteX3" fmla="*/ 0 w 2434775"/>
                  <a:gd name="connsiteY3" fmla="*/ 565440 h 1334066"/>
                  <a:gd name="connsiteX0" fmla="*/ 0 w 2434775"/>
                  <a:gd name="connsiteY0" fmla="*/ 551812 h 1320438"/>
                  <a:gd name="connsiteX1" fmla="*/ 2434775 w 2434775"/>
                  <a:gd name="connsiteY1" fmla="*/ 789624 h 1320438"/>
                  <a:gd name="connsiteX2" fmla="*/ 1088851 w 2434775"/>
                  <a:gd name="connsiteY2" fmla="*/ 1320438 h 1320438"/>
                  <a:gd name="connsiteX3" fmla="*/ 0 w 2434775"/>
                  <a:gd name="connsiteY3" fmla="*/ 551812 h 1320438"/>
                  <a:gd name="connsiteX0" fmla="*/ 0 w 2434775"/>
                  <a:gd name="connsiteY0" fmla="*/ 584496 h 1353122"/>
                  <a:gd name="connsiteX1" fmla="*/ 2434775 w 2434775"/>
                  <a:gd name="connsiteY1" fmla="*/ 822308 h 1353122"/>
                  <a:gd name="connsiteX2" fmla="*/ 1088851 w 2434775"/>
                  <a:gd name="connsiteY2" fmla="*/ 1353122 h 1353122"/>
                  <a:gd name="connsiteX3" fmla="*/ 0 w 2434775"/>
                  <a:gd name="connsiteY3" fmla="*/ 584496 h 1353122"/>
                  <a:gd name="connsiteX0" fmla="*/ 0 w 2434775"/>
                  <a:gd name="connsiteY0" fmla="*/ 549735 h 1318361"/>
                  <a:gd name="connsiteX1" fmla="*/ 2434775 w 2434775"/>
                  <a:gd name="connsiteY1" fmla="*/ 787547 h 1318361"/>
                  <a:gd name="connsiteX2" fmla="*/ 1088851 w 2434775"/>
                  <a:gd name="connsiteY2" fmla="*/ 1318361 h 1318361"/>
                  <a:gd name="connsiteX3" fmla="*/ 0 w 2434775"/>
                  <a:gd name="connsiteY3" fmla="*/ 549735 h 1318361"/>
                  <a:gd name="connsiteX0" fmla="*/ 0 w 2434775"/>
                  <a:gd name="connsiteY0" fmla="*/ 544409 h 1313035"/>
                  <a:gd name="connsiteX1" fmla="*/ 2434775 w 2434775"/>
                  <a:gd name="connsiteY1" fmla="*/ 782221 h 1313035"/>
                  <a:gd name="connsiteX2" fmla="*/ 1088851 w 2434775"/>
                  <a:gd name="connsiteY2" fmla="*/ 1313035 h 1313035"/>
                  <a:gd name="connsiteX3" fmla="*/ 0 w 2434775"/>
                  <a:gd name="connsiteY3" fmla="*/ 544409 h 1313035"/>
                  <a:gd name="connsiteX0" fmla="*/ 0 w 2434775"/>
                  <a:gd name="connsiteY0" fmla="*/ 575120 h 1343746"/>
                  <a:gd name="connsiteX1" fmla="*/ 2434775 w 2434775"/>
                  <a:gd name="connsiteY1" fmla="*/ 812932 h 1343746"/>
                  <a:gd name="connsiteX2" fmla="*/ 1088851 w 2434775"/>
                  <a:gd name="connsiteY2" fmla="*/ 1343746 h 1343746"/>
                  <a:gd name="connsiteX3" fmla="*/ 0 w 2434775"/>
                  <a:gd name="connsiteY3" fmla="*/ 575120 h 1343746"/>
                  <a:gd name="connsiteX0" fmla="*/ 0 w 2330000"/>
                  <a:gd name="connsiteY0" fmla="*/ 638182 h 1406808"/>
                  <a:gd name="connsiteX1" fmla="*/ 2330000 w 2330000"/>
                  <a:gd name="connsiteY1" fmla="*/ 771219 h 1406808"/>
                  <a:gd name="connsiteX2" fmla="*/ 1088851 w 2330000"/>
                  <a:gd name="connsiteY2" fmla="*/ 1406808 h 1406808"/>
                  <a:gd name="connsiteX3" fmla="*/ 0 w 2330000"/>
                  <a:gd name="connsiteY3" fmla="*/ 638182 h 1406808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585249 h 1353875"/>
                  <a:gd name="connsiteX1" fmla="*/ 2310950 w 2310950"/>
                  <a:gd name="connsiteY1" fmla="*/ 651611 h 1353875"/>
                  <a:gd name="connsiteX2" fmla="*/ 1088851 w 2310950"/>
                  <a:gd name="connsiteY2" fmla="*/ 1353875 h 1353875"/>
                  <a:gd name="connsiteX3" fmla="*/ 0 w 2310950"/>
                  <a:gd name="connsiteY3" fmla="*/ 585249 h 1353875"/>
                  <a:gd name="connsiteX0" fmla="*/ 0 w 2323650"/>
                  <a:gd name="connsiteY0" fmla="*/ 593132 h 1361758"/>
                  <a:gd name="connsiteX1" fmla="*/ 2323650 w 2323650"/>
                  <a:gd name="connsiteY1" fmla="*/ 646794 h 1361758"/>
                  <a:gd name="connsiteX2" fmla="*/ 1088851 w 2323650"/>
                  <a:gd name="connsiteY2" fmla="*/ 1361758 h 1361758"/>
                  <a:gd name="connsiteX3" fmla="*/ 0 w 2323650"/>
                  <a:gd name="connsiteY3" fmla="*/ 593132 h 1361758"/>
                  <a:gd name="connsiteX0" fmla="*/ 0 w 2323650"/>
                  <a:gd name="connsiteY0" fmla="*/ 534110 h 1302736"/>
                  <a:gd name="connsiteX1" fmla="*/ 2323650 w 2323650"/>
                  <a:gd name="connsiteY1" fmla="*/ 587772 h 1302736"/>
                  <a:gd name="connsiteX2" fmla="*/ 1088851 w 2323650"/>
                  <a:gd name="connsiteY2" fmla="*/ 1302736 h 1302736"/>
                  <a:gd name="connsiteX3" fmla="*/ 0 w 2323650"/>
                  <a:gd name="connsiteY3" fmla="*/ 534110 h 1302736"/>
                  <a:gd name="connsiteX0" fmla="*/ 0 w 2323650"/>
                  <a:gd name="connsiteY0" fmla="*/ 574269 h 1342895"/>
                  <a:gd name="connsiteX1" fmla="*/ 2323650 w 2323650"/>
                  <a:gd name="connsiteY1" fmla="*/ 627931 h 1342895"/>
                  <a:gd name="connsiteX2" fmla="*/ 1088851 w 2323650"/>
                  <a:gd name="connsiteY2" fmla="*/ 1342895 h 1342895"/>
                  <a:gd name="connsiteX3" fmla="*/ 0 w 23236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55400"/>
                  <a:gd name="connsiteY0" fmla="*/ 594084 h 1330960"/>
                  <a:gd name="connsiteX1" fmla="*/ 2355400 w 2355400"/>
                  <a:gd name="connsiteY1" fmla="*/ 615996 h 1330960"/>
                  <a:gd name="connsiteX2" fmla="*/ 1107901 w 2355400"/>
                  <a:gd name="connsiteY2" fmla="*/ 1330960 h 1330960"/>
                  <a:gd name="connsiteX3" fmla="*/ 0 w 2355400"/>
                  <a:gd name="connsiteY3" fmla="*/ 594084 h 1330960"/>
                  <a:gd name="connsiteX0" fmla="*/ 0 w 2355400"/>
                  <a:gd name="connsiteY0" fmla="*/ 619361 h 1356237"/>
                  <a:gd name="connsiteX1" fmla="*/ 2355400 w 2355400"/>
                  <a:gd name="connsiteY1" fmla="*/ 641273 h 1356237"/>
                  <a:gd name="connsiteX2" fmla="*/ 1107901 w 2355400"/>
                  <a:gd name="connsiteY2" fmla="*/ 1356237 h 1356237"/>
                  <a:gd name="connsiteX3" fmla="*/ 0 w 2355400"/>
                  <a:gd name="connsiteY3" fmla="*/ 619361 h 1356237"/>
                  <a:gd name="connsiteX0" fmla="*/ 0 w 2336443"/>
                  <a:gd name="connsiteY0" fmla="*/ 615495 h 1352371"/>
                  <a:gd name="connsiteX1" fmla="*/ 2336443 w 2336443"/>
                  <a:gd name="connsiteY1" fmla="*/ 643757 h 1352371"/>
                  <a:gd name="connsiteX2" fmla="*/ 1107901 w 2336443"/>
                  <a:gd name="connsiteY2" fmla="*/ 1352371 h 1352371"/>
                  <a:gd name="connsiteX3" fmla="*/ 0 w 2336443"/>
                  <a:gd name="connsiteY3" fmla="*/ 615495 h 1352371"/>
                  <a:gd name="connsiteX0" fmla="*/ 0 w 2336443"/>
                  <a:gd name="connsiteY0" fmla="*/ 595529 h 1332405"/>
                  <a:gd name="connsiteX1" fmla="*/ 2336443 w 2336443"/>
                  <a:gd name="connsiteY1" fmla="*/ 623791 h 1332405"/>
                  <a:gd name="connsiteX2" fmla="*/ 1107901 w 2336443"/>
                  <a:gd name="connsiteY2" fmla="*/ 1332405 h 1332405"/>
                  <a:gd name="connsiteX3" fmla="*/ 0 w 2336443"/>
                  <a:gd name="connsiteY3" fmla="*/ 595529 h 1332405"/>
                  <a:gd name="connsiteX0" fmla="*/ 0 w 2336443"/>
                  <a:gd name="connsiteY0" fmla="*/ 607496 h 1344372"/>
                  <a:gd name="connsiteX1" fmla="*/ 2336443 w 2336443"/>
                  <a:gd name="connsiteY1" fmla="*/ 635758 h 1344372"/>
                  <a:gd name="connsiteX2" fmla="*/ 1107901 w 2336443"/>
                  <a:gd name="connsiteY2" fmla="*/ 1344372 h 1344372"/>
                  <a:gd name="connsiteX3" fmla="*/ 0 w 2336443"/>
                  <a:gd name="connsiteY3" fmla="*/ 607496 h 1344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443" h="1344372">
                    <a:moveTo>
                      <a:pt x="0" y="607496"/>
                    </a:moveTo>
                    <a:cubicBezTo>
                      <a:pt x="303039" y="69713"/>
                      <a:pt x="1596905" y="-448746"/>
                      <a:pt x="2336443" y="635758"/>
                    </a:cubicBezTo>
                    <a:cubicBezTo>
                      <a:pt x="1488442" y="347213"/>
                      <a:pt x="1483378" y="491573"/>
                      <a:pt x="1107901" y="1344372"/>
                    </a:cubicBezTo>
                    <a:cubicBezTo>
                      <a:pt x="625682" y="41241"/>
                      <a:pt x="65604" y="629031"/>
                      <a:pt x="0" y="607496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11">
                <a:extLst>
                  <a:ext uri="{FF2B5EF4-FFF2-40B4-BE49-F238E27FC236}">
                    <a16:creationId xmlns:a16="http://schemas.microsoft.com/office/drawing/2014/main" id="{27968B2F-17AB-4D4F-A3C6-1190EBEA8487}"/>
                  </a:ext>
                </a:extLst>
              </p:cNvPr>
              <p:cNvSpPr/>
              <p:nvPr/>
            </p:nvSpPr>
            <p:spPr>
              <a:xfrm>
                <a:off x="3387246" y="2781355"/>
                <a:ext cx="532264" cy="349728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11">
                <a:extLst>
                  <a:ext uri="{FF2B5EF4-FFF2-40B4-BE49-F238E27FC236}">
                    <a16:creationId xmlns:a16="http://schemas.microsoft.com/office/drawing/2014/main" id="{093865F8-E795-4BFB-A2DB-36958CCF086A}"/>
                  </a:ext>
                </a:extLst>
              </p:cNvPr>
              <p:cNvSpPr/>
              <p:nvPr/>
            </p:nvSpPr>
            <p:spPr>
              <a:xfrm>
                <a:off x="3498446" y="2919934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22A5AB27-2208-4775-BDDC-4B196EBD6174}"/>
                  </a:ext>
                </a:extLst>
              </p:cNvPr>
              <p:cNvSpPr/>
              <p:nvPr/>
            </p:nvSpPr>
            <p:spPr>
              <a:xfrm rot="8188380">
                <a:off x="3196177" y="2437385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10">
                <a:extLst>
                  <a:ext uri="{FF2B5EF4-FFF2-40B4-BE49-F238E27FC236}">
                    <a16:creationId xmlns:a16="http://schemas.microsoft.com/office/drawing/2014/main" id="{97069EFC-A495-4CEA-BDA9-0AE37A823454}"/>
                  </a:ext>
                </a:extLst>
              </p:cNvPr>
              <p:cNvSpPr/>
              <p:nvPr/>
            </p:nvSpPr>
            <p:spPr>
              <a:xfrm>
                <a:off x="3796197" y="1787212"/>
                <a:ext cx="1459231" cy="1224928"/>
              </a:xfrm>
              <a:custGeom>
                <a:avLst/>
                <a:gdLst>
                  <a:gd name="connsiteX0" fmla="*/ 0 w 836440"/>
                  <a:gd name="connsiteY0" fmla="*/ 0 h 421163"/>
                  <a:gd name="connsiteX1" fmla="*/ 836440 w 836440"/>
                  <a:gd name="connsiteY1" fmla="*/ 0 h 421163"/>
                  <a:gd name="connsiteX2" fmla="*/ 836440 w 836440"/>
                  <a:gd name="connsiteY2" fmla="*/ 421163 h 421163"/>
                  <a:gd name="connsiteX3" fmla="*/ 0 w 836440"/>
                  <a:gd name="connsiteY3" fmla="*/ 421163 h 421163"/>
                  <a:gd name="connsiteX4" fmla="*/ 0 w 836440"/>
                  <a:gd name="connsiteY4" fmla="*/ 0 h 421163"/>
                  <a:gd name="connsiteX0" fmla="*/ 318052 w 1154492"/>
                  <a:gd name="connsiteY0" fmla="*/ 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4" fmla="*/ 318052 w 1154492"/>
                  <a:gd name="connsiteY4" fmla="*/ 0 h 421163"/>
                  <a:gd name="connsiteX0" fmla="*/ 0 w 1154492"/>
                  <a:gd name="connsiteY0" fmla="*/ 34165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0" fmla="*/ 0 w 1154492"/>
                  <a:gd name="connsiteY0" fmla="*/ 757081 h 836594"/>
                  <a:gd name="connsiteX1" fmla="*/ 1154492 w 1154492"/>
                  <a:gd name="connsiteY1" fmla="*/ 415431 h 836594"/>
                  <a:gd name="connsiteX2" fmla="*/ 1154492 w 1154492"/>
                  <a:gd name="connsiteY2" fmla="*/ 836594 h 836594"/>
                  <a:gd name="connsiteX3" fmla="*/ 0 w 1154492"/>
                  <a:gd name="connsiteY3" fmla="*/ 757081 h 836594"/>
                  <a:gd name="connsiteX0" fmla="*/ 0 w 1154492"/>
                  <a:gd name="connsiteY0" fmla="*/ 704751 h 784264"/>
                  <a:gd name="connsiteX1" fmla="*/ 1154492 w 1154492"/>
                  <a:gd name="connsiteY1" fmla="*/ 363101 h 784264"/>
                  <a:gd name="connsiteX2" fmla="*/ 1154492 w 1154492"/>
                  <a:gd name="connsiteY2" fmla="*/ 784264 h 784264"/>
                  <a:gd name="connsiteX3" fmla="*/ 0 w 1154492"/>
                  <a:gd name="connsiteY3" fmla="*/ 704751 h 784264"/>
                  <a:gd name="connsiteX0" fmla="*/ 0 w 1154492"/>
                  <a:gd name="connsiteY0" fmla="*/ 853363 h 932876"/>
                  <a:gd name="connsiteX1" fmla="*/ 1154492 w 1154492"/>
                  <a:gd name="connsiteY1" fmla="*/ 511713 h 932876"/>
                  <a:gd name="connsiteX2" fmla="*/ 1154492 w 1154492"/>
                  <a:gd name="connsiteY2" fmla="*/ 932876 h 932876"/>
                  <a:gd name="connsiteX3" fmla="*/ 0 w 1154492"/>
                  <a:gd name="connsiteY3" fmla="*/ 853363 h 932876"/>
                  <a:gd name="connsiteX0" fmla="*/ 0 w 1154492"/>
                  <a:gd name="connsiteY0" fmla="*/ 875906 h 955419"/>
                  <a:gd name="connsiteX1" fmla="*/ 1154492 w 1154492"/>
                  <a:gd name="connsiteY1" fmla="*/ 534256 h 955419"/>
                  <a:gd name="connsiteX2" fmla="*/ 1154492 w 1154492"/>
                  <a:gd name="connsiteY2" fmla="*/ 955419 h 955419"/>
                  <a:gd name="connsiteX3" fmla="*/ 0 w 1154492"/>
                  <a:gd name="connsiteY3" fmla="*/ 875906 h 955419"/>
                  <a:gd name="connsiteX0" fmla="*/ 0 w 1154492"/>
                  <a:gd name="connsiteY0" fmla="*/ 881231 h 960744"/>
                  <a:gd name="connsiteX1" fmla="*/ 1154492 w 1154492"/>
                  <a:gd name="connsiteY1" fmla="*/ 539581 h 960744"/>
                  <a:gd name="connsiteX2" fmla="*/ 1154492 w 1154492"/>
                  <a:gd name="connsiteY2" fmla="*/ 960744 h 960744"/>
                  <a:gd name="connsiteX3" fmla="*/ 0 w 1154492"/>
                  <a:gd name="connsiteY3" fmla="*/ 881231 h 960744"/>
                  <a:gd name="connsiteX0" fmla="*/ 0 w 1154492"/>
                  <a:gd name="connsiteY0" fmla="*/ 0 h 79513"/>
                  <a:gd name="connsiteX1" fmla="*/ 1154492 w 1154492"/>
                  <a:gd name="connsiteY1" fmla="*/ 79513 h 79513"/>
                  <a:gd name="connsiteX2" fmla="*/ 0 w 1154492"/>
                  <a:gd name="connsiteY2" fmla="*/ 0 h 79513"/>
                  <a:gd name="connsiteX0" fmla="*/ 0 w 1326771"/>
                  <a:gd name="connsiteY0" fmla="*/ 0 h 212034"/>
                  <a:gd name="connsiteX1" fmla="*/ 1326771 w 1326771"/>
                  <a:gd name="connsiteY1" fmla="*/ 212034 h 212034"/>
                  <a:gd name="connsiteX2" fmla="*/ 0 w 1326771"/>
                  <a:gd name="connsiteY2" fmla="*/ 0 h 212034"/>
                  <a:gd name="connsiteX0" fmla="*/ 0 w 1326771"/>
                  <a:gd name="connsiteY0" fmla="*/ 826332 h 1038366"/>
                  <a:gd name="connsiteX1" fmla="*/ 1326771 w 1326771"/>
                  <a:gd name="connsiteY1" fmla="*/ 1038366 h 1038366"/>
                  <a:gd name="connsiteX2" fmla="*/ 0 w 1326771"/>
                  <a:gd name="connsiteY2" fmla="*/ 826332 h 1038366"/>
                  <a:gd name="connsiteX0" fmla="*/ 0 w 1432788"/>
                  <a:gd name="connsiteY0" fmla="*/ 845422 h 1030951"/>
                  <a:gd name="connsiteX1" fmla="*/ 1432788 w 1432788"/>
                  <a:gd name="connsiteY1" fmla="*/ 1030951 h 1030951"/>
                  <a:gd name="connsiteX2" fmla="*/ 0 w 1432788"/>
                  <a:gd name="connsiteY2" fmla="*/ 845422 h 1030951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19287 w 1452075"/>
                  <a:gd name="connsiteY0" fmla="*/ 903121 h 1088650"/>
                  <a:gd name="connsiteX1" fmla="*/ 1452075 w 1452075"/>
                  <a:gd name="connsiteY1" fmla="*/ 1088650 h 1088650"/>
                  <a:gd name="connsiteX2" fmla="*/ 19287 w 1452075"/>
                  <a:gd name="connsiteY2" fmla="*/ 903121 h 1088650"/>
                  <a:gd name="connsiteX0" fmla="*/ 18247 w 1451035"/>
                  <a:gd name="connsiteY0" fmla="*/ 914828 h 1100357"/>
                  <a:gd name="connsiteX1" fmla="*/ 1451035 w 1451035"/>
                  <a:gd name="connsiteY1" fmla="*/ 1100357 h 1100357"/>
                  <a:gd name="connsiteX2" fmla="*/ 18247 w 1451035"/>
                  <a:gd name="connsiteY2" fmla="*/ 914828 h 1100357"/>
                  <a:gd name="connsiteX0" fmla="*/ 18247 w 1451035"/>
                  <a:gd name="connsiteY0" fmla="*/ 914828 h 1225046"/>
                  <a:gd name="connsiteX1" fmla="*/ 1451035 w 1451035"/>
                  <a:gd name="connsiteY1" fmla="*/ 1100357 h 1225046"/>
                  <a:gd name="connsiteX2" fmla="*/ 18247 w 1451035"/>
                  <a:gd name="connsiteY2" fmla="*/ 914828 h 1225046"/>
                  <a:gd name="connsiteX0" fmla="*/ 18247 w 1451035"/>
                  <a:gd name="connsiteY0" fmla="*/ 914828 h 1257925"/>
                  <a:gd name="connsiteX1" fmla="*/ 1451035 w 1451035"/>
                  <a:gd name="connsiteY1" fmla="*/ 1100357 h 1257925"/>
                  <a:gd name="connsiteX2" fmla="*/ 18247 w 1451035"/>
                  <a:gd name="connsiteY2" fmla="*/ 914828 h 1257925"/>
                  <a:gd name="connsiteX0" fmla="*/ 14503 w 1447291"/>
                  <a:gd name="connsiteY0" fmla="*/ 903122 h 1246219"/>
                  <a:gd name="connsiteX1" fmla="*/ 1447291 w 1447291"/>
                  <a:gd name="connsiteY1" fmla="*/ 1088651 h 1246219"/>
                  <a:gd name="connsiteX2" fmla="*/ 14503 w 1447291"/>
                  <a:gd name="connsiteY2" fmla="*/ 903122 h 1246219"/>
                  <a:gd name="connsiteX0" fmla="*/ 26095 w 1458883"/>
                  <a:gd name="connsiteY0" fmla="*/ 951458 h 1294555"/>
                  <a:gd name="connsiteX1" fmla="*/ 1458883 w 1458883"/>
                  <a:gd name="connsiteY1" fmla="*/ 1136987 h 1294555"/>
                  <a:gd name="connsiteX2" fmla="*/ 26095 w 1458883"/>
                  <a:gd name="connsiteY2" fmla="*/ 951458 h 1294555"/>
                  <a:gd name="connsiteX0" fmla="*/ 26443 w 1459231"/>
                  <a:gd name="connsiteY0" fmla="*/ 881831 h 1224928"/>
                  <a:gd name="connsiteX1" fmla="*/ 1459231 w 1459231"/>
                  <a:gd name="connsiteY1" fmla="*/ 1067360 h 1224928"/>
                  <a:gd name="connsiteX2" fmla="*/ 26443 w 1459231"/>
                  <a:gd name="connsiteY2" fmla="*/ 881831 h 122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9231" h="1224928">
                    <a:moveTo>
                      <a:pt x="26443" y="881831"/>
                    </a:moveTo>
                    <a:cubicBezTo>
                      <a:pt x="-154153" y="554944"/>
                      <a:pt x="619409" y="-1030900"/>
                      <a:pt x="1459231" y="1067360"/>
                    </a:cubicBezTo>
                    <a:cubicBezTo>
                      <a:pt x="1140661" y="1363326"/>
                      <a:pt x="371517" y="1208717"/>
                      <a:pt x="26443" y="881831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D33E8ED7-58D2-41AA-8715-61E4A91C6977}"/>
                  </a:ext>
                </a:extLst>
              </p:cNvPr>
              <p:cNvSpPr/>
              <p:nvPr/>
            </p:nvSpPr>
            <p:spPr>
              <a:xfrm>
                <a:off x="4036928" y="2160573"/>
                <a:ext cx="734012" cy="734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4432B6F6-24FF-45B3-9DD2-4634514ADD32}"/>
                  </a:ext>
                </a:extLst>
              </p:cNvPr>
              <p:cNvSpPr/>
              <p:nvPr/>
            </p:nvSpPr>
            <p:spPr>
              <a:xfrm>
                <a:off x="4141467" y="2638692"/>
                <a:ext cx="178749" cy="178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FC7844FD-CF57-46FA-8679-FAB050A79476}"/>
                  </a:ext>
                </a:extLst>
              </p:cNvPr>
              <p:cNvSpPr/>
              <p:nvPr/>
            </p:nvSpPr>
            <p:spPr>
              <a:xfrm>
                <a:off x="4333180" y="2057455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4">
                <a:extLst>
                  <a:ext uri="{FF2B5EF4-FFF2-40B4-BE49-F238E27FC236}">
                    <a16:creationId xmlns:a16="http://schemas.microsoft.com/office/drawing/2014/main" id="{A0DE90FB-C7BD-4B98-A799-5CDBDE08A84C}"/>
                  </a:ext>
                </a:extLst>
              </p:cNvPr>
              <p:cNvSpPr/>
              <p:nvPr/>
            </p:nvSpPr>
            <p:spPr>
              <a:xfrm flipH="1">
                <a:off x="3083382" y="6598242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5">
                <a:extLst>
                  <a:ext uri="{FF2B5EF4-FFF2-40B4-BE49-F238E27FC236}">
                    <a16:creationId xmlns:a16="http://schemas.microsoft.com/office/drawing/2014/main" id="{4F89DAC0-7D78-45CF-B160-67FA343B7734}"/>
                  </a:ext>
                </a:extLst>
              </p:cNvPr>
              <p:cNvSpPr/>
              <p:nvPr/>
            </p:nvSpPr>
            <p:spPr>
              <a:xfrm flipH="1">
                <a:off x="2748914" y="6675873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5A5277F3-361C-42A1-9C27-FD8A56E1264A}"/>
                  </a:ext>
                </a:extLst>
              </p:cNvPr>
              <p:cNvGrpSpPr/>
              <p:nvPr/>
            </p:nvGrpSpPr>
            <p:grpSpPr>
              <a:xfrm flipH="1">
                <a:off x="2006771" y="1840044"/>
                <a:ext cx="1459231" cy="1224928"/>
                <a:chOff x="3021557" y="1314717"/>
                <a:chExt cx="1459231" cy="1224928"/>
              </a:xfrm>
              <a:solidFill>
                <a:srgbClr val="694B49"/>
              </a:solidFill>
            </p:grpSpPr>
            <p:sp>
              <p:nvSpPr>
                <p:cNvPr id="227" name="Rectangle 10">
                  <a:extLst>
                    <a:ext uri="{FF2B5EF4-FFF2-40B4-BE49-F238E27FC236}">
                      <a16:creationId xmlns:a16="http://schemas.microsoft.com/office/drawing/2014/main" id="{537612BA-7FDB-4AE9-90D5-F8EE907793FB}"/>
                    </a:ext>
                  </a:extLst>
                </p:cNvPr>
                <p:cNvSpPr/>
                <p:nvPr/>
              </p:nvSpPr>
              <p:spPr>
                <a:xfrm>
                  <a:off x="3021557" y="1314717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FA216A95-AFAE-492E-8149-68ACF6D6786D}"/>
                    </a:ext>
                  </a:extLst>
                </p:cNvPr>
                <p:cNvSpPr/>
                <p:nvPr/>
              </p:nvSpPr>
              <p:spPr>
                <a:xfrm>
                  <a:off x="3262288" y="1688078"/>
                  <a:ext cx="734012" cy="734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5268DF9-FCBD-4568-9505-0FF4A47C1D2D}"/>
                    </a:ext>
                  </a:extLst>
                </p:cNvPr>
                <p:cNvSpPr/>
                <p:nvPr/>
              </p:nvSpPr>
              <p:spPr>
                <a:xfrm>
                  <a:off x="3335440" y="2068547"/>
                  <a:ext cx="178749" cy="178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CD2EB58-E139-4D63-84C6-7CFA46DF74F0}"/>
                  </a:ext>
                </a:extLst>
              </p:cNvPr>
              <p:cNvSpPr/>
              <p:nvPr/>
            </p:nvSpPr>
            <p:spPr>
              <a:xfrm flipH="1">
                <a:off x="2748914" y="2114414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0DF0586-BA52-42B1-AA51-C2BE655FEE9C}"/>
              </a:ext>
            </a:extLst>
          </p:cNvPr>
          <p:cNvSpPr/>
          <p:nvPr/>
        </p:nvSpPr>
        <p:spPr>
          <a:xfrm rot="3065223">
            <a:off x="9078108" y="5191649"/>
            <a:ext cx="1052589" cy="1383787"/>
          </a:xfrm>
          <a:prstGeom prst="ellipse">
            <a:avLst/>
          </a:prstGeom>
          <a:solidFill>
            <a:srgbClr val="694B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AE98069-3201-4F7E-AABC-99FF2271314E}"/>
              </a:ext>
            </a:extLst>
          </p:cNvPr>
          <p:cNvSpPr/>
          <p:nvPr/>
        </p:nvSpPr>
        <p:spPr>
          <a:xfrm rot="18784865">
            <a:off x="7555775" y="5168479"/>
            <a:ext cx="1052589" cy="1383787"/>
          </a:xfrm>
          <a:prstGeom prst="ellipse">
            <a:avLst/>
          </a:prstGeom>
          <a:solidFill>
            <a:srgbClr val="694B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547734" y="3556213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79712779-7CD6-400F-9BF7-9985C7F948DB}"/>
              </a:ext>
            </a:extLst>
          </p:cNvPr>
          <p:cNvSpPr txBox="1"/>
          <p:nvPr/>
        </p:nvSpPr>
        <p:spPr>
          <a:xfrm>
            <a:off x="6762395" y="3958517"/>
            <a:ext cx="4648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 in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4096682-71DB-41C8-969A-50B04859E132}"/>
              </a:ext>
            </a:extLst>
          </p:cNvPr>
          <p:cNvGrpSpPr/>
          <p:nvPr/>
        </p:nvGrpSpPr>
        <p:grpSpPr>
          <a:xfrm>
            <a:off x="9540449" y="4356368"/>
            <a:ext cx="1012902" cy="1531613"/>
            <a:chOff x="4336395" y="397734"/>
            <a:chExt cx="3896547" cy="5891987"/>
          </a:xfrm>
        </p:grpSpPr>
        <p:sp>
          <p:nvSpPr>
            <p:cNvPr id="234" name="Oval 17">
              <a:extLst>
                <a:ext uri="{FF2B5EF4-FFF2-40B4-BE49-F238E27FC236}">
                  <a16:creationId xmlns:a16="http://schemas.microsoft.com/office/drawing/2014/main" id="{E99B1281-562C-4D25-879A-A994D427C3A6}"/>
                </a:ext>
              </a:extLst>
            </p:cNvPr>
            <p:cNvSpPr/>
            <p:nvPr/>
          </p:nvSpPr>
          <p:spPr>
            <a:xfrm rot="20355773">
              <a:off x="4689013" y="4104288"/>
              <a:ext cx="921387" cy="2185433"/>
            </a:xfrm>
            <a:custGeom>
              <a:avLst/>
              <a:gdLst>
                <a:gd name="connsiteX0" fmla="*/ 0 w 723831"/>
                <a:gd name="connsiteY0" fmla="*/ 1059990 h 2119980"/>
                <a:gd name="connsiteX1" fmla="*/ 361916 w 723831"/>
                <a:gd name="connsiteY1" fmla="*/ 0 h 2119980"/>
                <a:gd name="connsiteX2" fmla="*/ 723832 w 723831"/>
                <a:gd name="connsiteY2" fmla="*/ 1059990 h 2119980"/>
                <a:gd name="connsiteX3" fmla="*/ 361916 w 723831"/>
                <a:gd name="connsiteY3" fmla="*/ 2119980 h 2119980"/>
                <a:gd name="connsiteX4" fmla="*/ 0 w 723831"/>
                <a:gd name="connsiteY4" fmla="*/ 1059990 h 2119980"/>
                <a:gd name="connsiteX0" fmla="*/ 9865 w 819296"/>
                <a:gd name="connsiteY0" fmla="*/ 955181 h 2015171"/>
                <a:gd name="connsiteX1" fmla="*/ 729308 w 819296"/>
                <a:gd name="connsiteY1" fmla="*/ 0 h 2015171"/>
                <a:gd name="connsiteX2" fmla="*/ 733697 w 819296"/>
                <a:gd name="connsiteY2" fmla="*/ 955181 h 2015171"/>
                <a:gd name="connsiteX3" fmla="*/ 371781 w 819296"/>
                <a:gd name="connsiteY3" fmla="*/ 2015171 h 2015171"/>
                <a:gd name="connsiteX4" fmla="*/ 9865 w 819296"/>
                <a:gd name="connsiteY4" fmla="*/ 955181 h 2015171"/>
                <a:gd name="connsiteX0" fmla="*/ 20140 w 515155"/>
                <a:gd name="connsiteY0" fmla="*/ 715145 h 2020137"/>
                <a:gd name="connsiteX1" fmla="*/ 479619 w 515155"/>
                <a:gd name="connsiteY1" fmla="*/ 2732 h 2020137"/>
                <a:gd name="connsiteX2" fmla="*/ 484008 w 515155"/>
                <a:gd name="connsiteY2" fmla="*/ 957913 h 2020137"/>
                <a:gd name="connsiteX3" fmla="*/ 122092 w 515155"/>
                <a:gd name="connsiteY3" fmla="*/ 2017903 h 2020137"/>
                <a:gd name="connsiteX4" fmla="*/ 20140 w 515155"/>
                <a:gd name="connsiteY4" fmla="*/ 715145 h 2020137"/>
                <a:gd name="connsiteX0" fmla="*/ 2454 w 497469"/>
                <a:gd name="connsiteY0" fmla="*/ 715764 h 2020756"/>
                <a:gd name="connsiteX1" fmla="*/ 461933 w 497469"/>
                <a:gd name="connsiteY1" fmla="*/ 3351 h 2020756"/>
                <a:gd name="connsiteX2" fmla="*/ 466322 w 497469"/>
                <a:gd name="connsiteY2" fmla="*/ 958532 h 2020756"/>
                <a:gd name="connsiteX3" fmla="*/ 104406 w 497469"/>
                <a:gd name="connsiteY3" fmla="*/ 2018522 h 2020756"/>
                <a:gd name="connsiteX4" fmla="*/ 2454 w 497469"/>
                <a:gd name="connsiteY4" fmla="*/ 715764 h 2020756"/>
                <a:gd name="connsiteX0" fmla="*/ 306532 w 920513"/>
                <a:gd name="connsiteY0" fmla="*/ 715764 h 2177573"/>
                <a:gd name="connsiteX1" fmla="*/ 766011 w 920513"/>
                <a:gd name="connsiteY1" fmla="*/ 3351 h 2177573"/>
                <a:gd name="connsiteX2" fmla="*/ 770400 w 920513"/>
                <a:gd name="connsiteY2" fmla="*/ 958532 h 2177573"/>
                <a:gd name="connsiteX3" fmla="*/ 408484 w 920513"/>
                <a:gd name="connsiteY3" fmla="*/ 2018522 h 2177573"/>
                <a:gd name="connsiteX4" fmla="*/ 306532 w 920513"/>
                <a:gd name="connsiteY4" fmla="*/ 715764 h 2177573"/>
                <a:gd name="connsiteX0" fmla="*/ 307406 w 921387"/>
                <a:gd name="connsiteY0" fmla="*/ 714362 h 2176171"/>
                <a:gd name="connsiteX1" fmla="*/ 766885 w 921387"/>
                <a:gd name="connsiteY1" fmla="*/ 1949 h 2176171"/>
                <a:gd name="connsiteX2" fmla="*/ 771274 w 921387"/>
                <a:gd name="connsiteY2" fmla="*/ 957130 h 2176171"/>
                <a:gd name="connsiteX3" fmla="*/ 409358 w 921387"/>
                <a:gd name="connsiteY3" fmla="*/ 2017120 h 2176171"/>
                <a:gd name="connsiteX4" fmla="*/ 307406 w 921387"/>
                <a:gd name="connsiteY4" fmla="*/ 714362 h 2176171"/>
                <a:gd name="connsiteX0" fmla="*/ 307406 w 921387"/>
                <a:gd name="connsiteY0" fmla="*/ 723624 h 2185433"/>
                <a:gd name="connsiteX1" fmla="*/ 766885 w 921387"/>
                <a:gd name="connsiteY1" fmla="*/ 11211 h 2185433"/>
                <a:gd name="connsiteX2" fmla="*/ 771274 w 921387"/>
                <a:gd name="connsiteY2" fmla="*/ 966392 h 2185433"/>
                <a:gd name="connsiteX3" fmla="*/ 409358 w 921387"/>
                <a:gd name="connsiteY3" fmla="*/ 2026382 h 2185433"/>
                <a:gd name="connsiteX4" fmla="*/ 307406 w 921387"/>
                <a:gd name="connsiteY4" fmla="*/ 723624 h 218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387" h="2185433">
                  <a:moveTo>
                    <a:pt x="307406" y="723624"/>
                  </a:moveTo>
                  <a:cubicBezTo>
                    <a:pt x="272766" y="572079"/>
                    <a:pt x="518542" y="-94004"/>
                    <a:pt x="766885" y="11211"/>
                  </a:cubicBezTo>
                  <a:cubicBezTo>
                    <a:pt x="1015228" y="116426"/>
                    <a:pt x="771274" y="380976"/>
                    <a:pt x="771274" y="966392"/>
                  </a:cubicBezTo>
                  <a:cubicBezTo>
                    <a:pt x="771274" y="1551808"/>
                    <a:pt x="1285932" y="2581296"/>
                    <a:pt x="409358" y="2026382"/>
                  </a:cubicBezTo>
                  <a:cubicBezTo>
                    <a:pt x="-467216" y="1471468"/>
                    <a:pt x="342046" y="875169"/>
                    <a:pt x="307406" y="72362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FC9C8B7-599E-4AA9-8A77-4927DFFB82A1}"/>
                </a:ext>
              </a:extLst>
            </p:cNvPr>
            <p:cNvSpPr/>
            <p:nvPr/>
          </p:nvSpPr>
          <p:spPr>
            <a:xfrm>
              <a:off x="6903966" y="5025528"/>
              <a:ext cx="878533" cy="878533"/>
            </a:xfrm>
            <a:prstGeom prst="ellipse">
              <a:avLst/>
            </a:prstGeom>
            <a:solidFill>
              <a:srgbClr val="F8BB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4">
              <a:extLst>
                <a:ext uri="{FF2B5EF4-FFF2-40B4-BE49-F238E27FC236}">
                  <a16:creationId xmlns:a16="http://schemas.microsoft.com/office/drawing/2014/main" id="{FD1FB702-EC71-4810-922F-694A20F62BEA}"/>
                </a:ext>
              </a:extLst>
            </p:cNvPr>
            <p:cNvSpPr/>
            <p:nvPr/>
          </p:nvSpPr>
          <p:spPr>
            <a:xfrm rot="21235323">
              <a:off x="5472587" y="397734"/>
              <a:ext cx="1943517" cy="2072066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517" h="2072066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934712" y="1958870"/>
                    <a:pt x="346094" y="2072066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4">
              <a:extLst>
                <a:ext uri="{FF2B5EF4-FFF2-40B4-BE49-F238E27FC236}">
                  <a16:creationId xmlns:a16="http://schemas.microsoft.com/office/drawing/2014/main" id="{FF3BEDD3-63A2-4768-A3E8-3892B32B0433}"/>
                </a:ext>
              </a:extLst>
            </p:cNvPr>
            <p:cNvSpPr/>
            <p:nvPr/>
          </p:nvSpPr>
          <p:spPr>
            <a:xfrm rot="278203">
              <a:off x="6257626" y="840836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011495F6-F8EA-4C46-8E20-4DE3E7F49292}"/>
                </a:ext>
              </a:extLst>
            </p:cNvPr>
            <p:cNvSpPr/>
            <p:nvPr/>
          </p:nvSpPr>
          <p:spPr>
            <a:xfrm rot="341498">
              <a:off x="6762173" y="96003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rgbClr val="F8BBC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13">
              <a:extLst>
                <a:ext uri="{FF2B5EF4-FFF2-40B4-BE49-F238E27FC236}">
                  <a16:creationId xmlns:a16="http://schemas.microsoft.com/office/drawing/2014/main" id="{81C54921-9B43-4480-8C3B-8E74E3F8DDF6}"/>
                </a:ext>
              </a:extLst>
            </p:cNvPr>
            <p:cNvSpPr/>
            <p:nvPr/>
          </p:nvSpPr>
          <p:spPr>
            <a:xfrm>
              <a:off x="4873511" y="4277865"/>
              <a:ext cx="2450852" cy="1945388"/>
            </a:xfrm>
            <a:custGeom>
              <a:avLst/>
              <a:gdLst>
                <a:gd name="connsiteX0" fmla="*/ 0 w 1322205"/>
                <a:gd name="connsiteY0" fmla="*/ 0 h 1377831"/>
                <a:gd name="connsiteX1" fmla="*/ 1322205 w 1322205"/>
                <a:gd name="connsiteY1" fmla="*/ 0 h 1377831"/>
                <a:gd name="connsiteX2" fmla="*/ 1322205 w 1322205"/>
                <a:gd name="connsiteY2" fmla="*/ 1377831 h 1377831"/>
                <a:gd name="connsiteX3" fmla="*/ 0 w 1322205"/>
                <a:gd name="connsiteY3" fmla="*/ 1377831 h 1377831"/>
                <a:gd name="connsiteX4" fmla="*/ 0 w 1322205"/>
                <a:gd name="connsiteY4" fmla="*/ 0 h 1377831"/>
                <a:gd name="connsiteX0" fmla="*/ 0 w 1414971"/>
                <a:gd name="connsiteY0" fmla="*/ 132521 h 1510352"/>
                <a:gd name="connsiteX1" fmla="*/ 1414971 w 1414971"/>
                <a:gd name="connsiteY1" fmla="*/ 0 h 1510352"/>
                <a:gd name="connsiteX2" fmla="*/ 1322205 w 1414971"/>
                <a:gd name="connsiteY2" fmla="*/ 1510352 h 1510352"/>
                <a:gd name="connsiteX3" fmla="*/ 0 w 1414971"/>
                <a:gd name="connsiteY3" fmla="*/ 1510352 h 1510352"/>
                <a:gd name="connsiteX4" fmla="*/ 0 w 1414971"/>
                <a:gd name="connsiteY4" fmla="*/ 132521 h 1510352"/>
                <a:gd name="connsiteX0" fmla="*/ 0 w 1414971"/>
                <a:gd name="connsiteY0" fmla="*/ 132521 h 1822772"/>
                <a:gd name="connsiteX1" fmla="*/ 1414971 w 1414971"/>
                <a:gd name="connsiteY1" fmla="*/ 0 h 1822772"/>
                <a:gd name="connsiteX2" fmla="*/ 499245 w 1414971"/>
                <a:gd name="connsiteY2" fmla="*/ 1822772 h 1822772"/>
                <a:gd name="connsiteX3" fmla="*/ 0 w 1414971"/>
                <a:gd name="connsiteY3" fmla="*/ 1510352 h 1822772"/>
                <a:gd name="connsiteX4" fmla="*/ 0 w 1414971"/>
                <a:gd name="connsiteY4" fmla="*/ 132521 h 1822772"/>
                <a:gd name="connsiteX0" fmla="*/ 0 w 1608731"/>
                <a:gd name="connsiteY0" fmla="*/ 132521 h 1907834"/>
                <a:gd name="connsiteX1" fmla="*/ 1414971 w 1608731"/>
                <a:gd name="connsiteY1" fmla="*/ 0 h 1907834"/>
                <a:gd name="connsiteX2" fmla="*/ 499245 w 1608731"/>
                <a:gd name="connsiteY2" fmla="*/ 1822772 h 1907834"/>
                <a:gd name="connsiteX3" fmla="*/ 0 w 1608731"/>
                <a:gd name="connsiteY3" fmla="*/ 1510352 h 1907834"/>
                <a:gd name="connsiteX4" fmla="*/ 0 w 1608731"/>
                <a:gd name="connsiteY4" fmla="*/ 132521 h 1907834"/>
                <a:gd name="connsiteX0" fmla="*/ 0 w 1959161"/>
                <a:gd name="connsiteY0" fmla="*/ 132521 h 1904954"/>
                <a:gd name="connsiteX1" fmla="*/ 1414971 w 1959161"/>
                <a:gd name="connsiteY1" fmla="*/ 0 h 1904954"/>
                <a:gd name="connsiteX2" fmla="*/ 499245 w 1959161"/>
                <a:gd name="connsiteY2" fmla="*/ 1822772 h 1904954"/>
                <a:gd name="connsiteX3" fmla="*/ 0 w 1959161"/>
                <a:gd name="connsiteY3" fmla="*/ 1510352 h 1904954"/>
                <a:gd name="connsiteX4" fmla="*/ 0 w 1959161"/>
                <a:gd name="connsiteY4" fmla="*/ 132521 h 1904954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243081"/>
                <a:gd name="connsiteY0" fmla="*/ 0 h 1880751"/>
                <a:gd name="connsiteX1" fmla="*/ 2024571 w 2243081"/>
                <a:gd name="connsiteY1" fmla="*/ 57979 h 1880751"/>
                <a:gd name="connsiteX2" fmla="*/ 2076388 w 2243081"/>
                <a:gd name="connsiteY2" fmla="*/ 243891 h 1880751"/>
                <a:gd name="connsiteX3" fmla="*/ 1108845 w 2243081"/>
                <a:gd name="connsiteY3" fmla="*/ 1880751 h 1880751"/>
                <a:gd name="connsiteX4" fmla="*/ 937260 w 2243081"/>
                <a:gd name="connsiteY4" fmla="*/ 1309251 h 1880751"/>
                <a:gd name="connsiteX5" fmla="*/ 0 w 2243081"/>
                <a:gd name="connsiteY5" fmla="*/ 0 h 1880751"/>
                <a:gd name="connsiteX0" fmla="*/ 0 w 2118449"/>
                <a:gd name="connsiteY0" fmla="*/ 0 h 1880751"/>
                <a:gd name="connsiteX1" fmla="*/ 2024571 w 2118449"/>
                <a:gd name="connsiteY1" fmla="*/ 57979 h 1880751"/>
                <a:gd name="connsiteX2" fmla="*/ 2076388 w 2118449"/>
                <a:gd name="connsiteY2" fmla="*/ 243891 h 1880751"/>
                <a:gd name="connsiteX3" fmla="*/ 1108845 w 2118449"/>
                <a:gd name="connsiteY3" fmla="*/ 1880751 h 1880751"/>
                <a:gd name="connsiteX4" fmla="*/ 937260 w 2118449"/>
                <a:gd name="connsiteY4" fmla="*/ 1309251 h 1880751"/>
                <a:gd name="connsiteX5" fmla="*/ 0 w 2118449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400517"/>
                <a:gd name="connsiteY0" fmla="*/ 0 h 1953089"/>
                <a:gd name="connsiteX1" fmla="*/ 2024571 w 2400517"/>
                <a:gd name="connsiteY1" fmla="*/ 57979 h 1953089"/>
                <a:gd name="connsiteX2" fmla="*/ 2076388 w 2400517"/>
                <a:gd name="connsiteY2" fmla="*/ 243891 h 1953089"/>
                <a:gd name="connsiteX3" fmla="*/ 1108845 w 2400517"/>
                <a:gd name="connsiteY3" fmla="*/ 1880751 h 1953089"/>
                <a:gd name="connsiteX4" fmla="*/ 937260 w 2400517"/>
                <a:gd name="connsiteY4" fmla="*/ 1309251 h 1953089"/>
                <a:gd name="connsiteX5" fmla="*/ 0 w 2400517"/>
                <a:gd name="connsiteY5" fmla="*/ 0 h 1953089"/>
                <a:gd name="connsiteX0" fmla="*/ 0 w 2576224"/>
                <a:gd name="connsiteY0" fmla="*/ 0 h 1947522"/>
                <a:gd name="connsiteX1" fmla="*/ 2024571 w 2576224"/>
                <a:gd name="connsiteY1" fmla="*/ 57979 h 1947522"/>
                <a:gd name="connsiteX2" fmla="*/ 2076388 w 2576224"/>
                <a:gd name="connsiteY2" fmla="*/ 243891 h 1947522"/>
                <a:gd name="connsiteX3" fmla="*/ 1108845 w 2576224"/>
                <a:gd name="connsiteY3" fmla="*/ 1880751 h 1947522"/>
                <a:gd name="connsiteX4" fmla="*/ 937260 w 2576224"/>
                <a:gd name="connsiteY4" fmla="*/ 1309251 h 1947522"/>
                <a:gd name="connsiteX5" fmla="*/ 0 w 2576224"/>
                <a:gd name="connsiteY5" fmla="*/ 0 h 1947522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71230"/>
                <a:gd name="connsiteY0" fmla="*/ 0 h 1976392"/>
                <a:gd name="connsiteX1" fmla="*/ 2024571 w 2571230"/>
                <a:gd name="connsiteY1" fmla="*/ 57979 h 1976392"/>
                <a:gd name="connsiteX2" fmla="*/ 2076388 w 2571230"/>
                <a:gd name="connsiteY2" fmla="*/ 243891 h 1976392"/>
                <a:gd name="connsiteX3" fmla="*/ 1108845 w 2571230"/>
                <a:gd name="connsiteY3" fmla="*/ 1880751 h 1976392"/>
                <a:gd name="connsiteX4" fmla="*/ 937260 w 2571230"/>
                <a:gd name="connsiteY4" fmla="*/ 1309251 h 1976392"/>
                <a:gd name="connsiteX5" fmla="*/ 0 w 2571230"/>
                <a:gd name="connsiteY5" fmla="*/ 0 h 1976392"/>
                <a:gd name="connsiteX0" fmla="*/ 0 w 2048982"/>
                <a:gd name="connsiteY0" fmla="*/ 0 h 1880751"/>
                <a:gd name="connsiteX1" fmla="*/ 2024571 w 2048982"/>
                <a:gd name="connsiteY1" fmla="*/ 57979 h 1880751"/>
                <a:gd name="connsiteX2" fmla="*/ 1108845 w 2048982"/>
                <a:gd name="connsiteY2" fmla="*/ 1880751 h 1880751"/>
                <a:gd name="connsiteX3" fmla="*/ 937260 w 2048982"/>
                <a:gd name="connsiteY3" fmla="*/ 1309251 h 1880751"/>
                <a:gd name="connsiteX4" fmla="*/ 0 w 2048982"/>
                <a:gd name="connsiteY4" fmla="*/ 0 h 1880751"/>
                <a:gd name="connsiteX0" fmla="*/ 0 w 2573810"/>
                <a:gd name="connsiteY0" fmla="*/ 0 h 1914386"/>
                <a:gd name="connsiteX1" fmla="*/ 2024571 w 2573810"/>
                <a:gd name="connsiteY1" fmla="*/ 57979 h 1914386"/>
                <a:gd name="connsiteX2" fmla="*/ 1108845 w 2573810"/>
                <a:gd name="connsiteY2" fmla="*/ 1880751 h 1914386"/>
                <a:gd name="connsiteX3" fmla="*/ 937260 w 2573810"/>
                <a:gd name="connsiteY3" fmla="*/ 1309251 h 1914386"/>
                <a:gd name="connsiteX4" fmla="*/ 0 w 2573810"/>
                <a:gd name="connsiteY4" fmla="*/ 0 h 1914386"/>
                <a:gd name="connsiteX0" fmla="*/ 0 w 2528061"/>
                <a:gd name="connsiteY0" fmla="*/ 0 h 1951981"/>
                <a:gd name="connsiteX1" fmla="*/ 2024571 w 2528061"/>
                <a:gd name="connsiteY1" fmla="*/ 57979 h 1951981"/>
                <a:gd name="connsiteX2" fmla="*/ 1108845 w 2528061"/>
                <a:gd name="connsiteY2" fmla="*/ 1880751 h 1951981"/>
                <a:gd name="connsiteX3" fmla="*/ 937260 w 2528061"/>
                <a:gd name="connsiteY3" fmla="*/ 1309251 h 1951981"/>
                <a:gd name="connsiteX4" fmla="*/ 0 w 2528061"/>
                <a:gd name="connsiteY4" fmla="*/ 0 h 1951981"/>
                <a:gd name="connsiteX0" fmla="*/ 0 w 2584957"/>
                <a:gd name="connsiteY0" fmla="*/ 0 h 1949164"/>
                <a:gd name="connsiteX1" fmla="*/ 2024571 w 2584957"/>
                <a:gd name="connsiteY1" fmla="*/ 57979 h 1949164"/>
                <a:gd name="connsiteX2" fmla="*/ 1108845 w 2584957"/>
                <a:gd name="connsiteY2" fmla="*/ 1880751 h 1949164"/>
                <a:gd name="connsiteX3" fmla="*/ 937260 w 2584957"/>
                <a:gd name="connsiteY3" fmla="*/ 1309251 h 1949164"/>
                <a:gd name="connsiteX4" fmla="*/ 0 w 2584957"/>
                <a:gd name="connsiteY4" fmla="*/ 0 h 1949164"/>
                <a:gd name="connsiteX0" fmla="*/ 0 w 2234414"/>
                <a:gd name="connsiteY0" fmla="*/ 0 h 1880751"/>
                <a:gd name="connsiteX1" fmla="*/ 2024571 w 2234414"/>
                <a:gd name="connsiteY1" fmla="*/ 57979 h 1880751"/>
                <a:gd name="connsiteX2" fmla="*/ 2056386 w 2234414"/>
                <a:gd name="connsiteY2" fmla="*/ 207696 h 1880751"/>
                <a:gd name="connsiteX3" fmla="*/ 1108845 w 2234414"/>
                <a:gd name="connsiteY3" fmla="*/ 1880751 h 1880751"/>
                <a:gd name="connsiteX4" fmla="*/ 937260 w 2234414"/>
                <a:gd name="connsiteY4" fmla="*/ 1309251 h 1880751"/>
                <a:gd name="connsiteX5" fmla="*/ 0 w 2234414"/>
                <a:gd name="connsiteY5" fmla="*/ 0 h 1880751"/>
                <a:gd name="connsiteX0" fmla="*/ 0 w 2114853"/>
                <a:gd name="connsiteY0" fmla="*/ 0 h 1880751"/>
                <a:gd name="connsiteX1" fmla="*/ 2024571 w 2114853"/>
                <a:gd name="connsiteY1" fmla="*/ 57979 h 1880751"/>
                <a:gd name="connsiteX2" fmla="*/ 2056386 w 2114853"/>
                <a:gd name="connsiteY2" fmla="*/ 207696 h 1880751"/>
                <a:gd name="connsiteX3" fmla="*/ 1108845 w 2114853"/>
                <a:gd name="connsiteY3" fmla="*/ 1880751 h 1880751"/>
                <a:gd name="connsiteX4" fmla="*/ 937260 w 2114853"/>
                <a:gd name="connsiteY4" fmla="*/ 1309251 h 1880751"/>
                <a:gd name="connsiteX5" fmla="*/ 0 w 2114853"/>
                <a:gd name="connsiteY5" fmla="*/ 0 h 1880751"/>
                <a:gd name="connsiteX0" fmla="*/ 0 w 2064951"/>
                <a:gd name="connsiteY0" fmla="*/ 0 h 1880751"/>
                <a:gd name="connsiteX1" fmla="*/ 2024571 w 2064951"/>
                <a:gd name="connsiteY1" fmla="*/ 57979 h 1880751"/>
                <a:gd name="connsiteX2" fmla="*/ 2056386 w 2064951"/>
                <a:gd name="connsiteY2" fmla="*/ 207696 h 1880751"/>
                <a:gd name="connsiteX3" fmla="*/ 1108845 w 2064951"/>
                <a:gd name="connsiteY3" fmla="*/ 1880751 h 1880751"/>
                <a:gd name="connsiteX4" fmla="*/ 937260 w 2064951"/>
                <a:gd name="connsiteY4" fmla="*/ 1309251 h 1880751"/>
                <a:gd name="connsiteX5" fmla="*/ 0 w 2064951"/>
                <a:gd name="connsiteY5" fmla="*/ 0 h 1880751"/>
                <a:gd name="connsiteX0" fmla="*/ 0 w 2573197"/>
                <a:gd name="connsiteY0" fmla="*/ 0 h 1880751"/>
                <a:gd name="connsiteX1" fmla="*/ 2024571 w 2573197"/>
                <a:gd name="connsiteY1" fmla="*/ 57979 h 1880751"/>
                <a:gd name="connsiteX2" fmla="*/ 2056386 w 2573197"/>
                <a:gd name="connsiteY2" fmla="*/ 207696 h 1880751"/>
                <a:gd name="connsiteX3" fmla="*/ 1108845 w 2573197"/>
                <a:gd name="connsiteY3" fmla="*/ 1880751 h 1880751"/>
                <a:gd name="connsiteX4" fmla="*/ 937260 w 2573197"/>
                <a:gd name="connsiteY4" fmla="*/ 1309251 h 1880751"/>
                <a:gd name="connsiteX5" fmla="*/ 0 w 2573197"/>
                <a:gd name="connsiteY5" fmla="*/ 0 h 1880751"/>
                <a:gd name="connsiteX0" fmla="*/ 0 w 2577852"/>
                <a:gd name="connsiteY0" fmla="*/ 0 h 1983488"/>
                <a:gd name="connsiteX1" fmla="*/ 2024571 w 2577852"/>
                <a:gd name="connsiteY1" fmla="*/ 57979 h 1983488"/>
                <a:gd name="connsiteX2" fmla="*/ 2056386 w 2577852"/>
                <a:gd name="connsiteY2" fmla="*/ 207696 h 1983488"/>
                <a:gd name="connsiteX3" fmla="*/ 1108845 w 2577852"/>
                <a:gd name="connsiteY3" fmla="*/ 1880751 h 1983488"/>
                <a:gd name="connsiteX4" fmla="*/ 937260 w 2577852"/>
                <a:gd name="connsiteY4" fmla="*/ 1309251 h 1983488"/>
                <a:gd name="connsiteX5" fmla="*/ 0 w 2577852"/>
                <a:gd name="connsiteY5" fmla="*/ 0 h 1983488"/>
                <a:gd name="connsiteX0" fmla="*/ 0 w 2450852"/>
                <a:gd name="connsiteY0" fmla="*/ 0 h 1945388"/>
                <a:gd name="connsiteX1" fmla="*/ 1897571 w 2450852"/>
                <a:gd name="connsiteY1" fmla="*/ 19879 h 1945388"/>
                <a:gd name="connsiteX2" fmla="*/ 1929386 w 2450852"/>
                <a:gd name="connsiteY2" fmla="*/ 169596 h 1945388"/>
                <a:gd name="connsiteX3" fmla="*/ 981845 w 2450852"/>
                <a:gd name="connsiteY3" fmla="*/ 1842651 h 1945388"/>
                <a:gd name="connsiteX4" fmla="*/ 810260 w 2450852"/>
                <a:gd name="connsiteY4" fmla="*/ 1271151 h 1945388"/>
                <a:gd name="connsiteX5" fmla="*/ 0 w 2450852"/>
                <a:gd name="connsiteY5" fmla="*/ 0 h 194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0852" h="1945388">
                  <a:moveTo>
                    <a:pt x="0" y="0"/>
                  </a:moveTo>
                  <a:lnTo>
                    <a:pt x="1897571" y="19879"/>
                  </a:lnTo>
                  <a:cubicBezTo>
                    <a:pt x="1886289" y="175938"/>
                    <a:pt x="1962945" y="189651"/>
                    <a:pt x="1929386" y="169596"/>
                  </a:cubicBezTo>
                  <a:cubicBezTo>
                    <a:pt x="3438877" y="1925954"/>
                    <a:pt x="1214404" y="2118640"/>
                    <a:pt x="981845" y="1842651"/>
                  </a:cubicBezTo>
                  <a:lnTo>
                    <a:pt x="810260" y="1271151"/>
                  </a:lnTo>
                  <a:cubicBezTo>
                    <a:pt x="119380" y="1396074"/>
                    <a:pt x="203200" y="52277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919981-E9F9-40AE-B82E-6BFBB5F12430}"/>
                </a:ext>
              </a:extLst>
            </p:cNvPr>
            <p:cNvSpPr/>
            <p:nvPr/>
          </p:nvSpPr>
          <p:spPr>
            <a:xfrm rot="957896">
              <a:off x="5510177" y="4858814"/>
              <a:ext cx="723831" cy="131844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5">
              <a:extLst>
                <a:ext uri="{FF2B5EF4-FFF2-40B4-BE49-F238E27FC236}">
                  <a16:creationId xmlns:a16="http://schemas.microsoft.com/office/drawing/2014/main" id="{D874F99B-C29E-4204-A9AF-615EA2A8907B}"/>
                </a:ext>
              </a:extLst>
            </p:cNvPr>
            <p:cNvSpPr/>
            <p:nvPr/>
          </p:nvSpPr>
          <p:spPr>
            <a:xfrm rot="288077">
              <a:off x="4336395" y="2169585"/>
              <a:ext cx="3071395" cy="2192131"/>
            </a:xfrm>
            <a:custGeom>
              <a:avLst/>
              <a:gdLst>
                <a:gd name="connsiteX0" fmla="*/ 0 w 1863119"/>
                <a:gd name="connsiteY0" fmla="*/ 0 h 1395533"/>
                <a:gd name="connsiteX1" fmla="*/ 1863119 w 1863119"/>
                <a:gd name="connsiteY1" fmla="*/ 0 h 1395533"/>
                <a:gd name="connsiteX2" fmla="*/ 1863119 w 1863119"/>
                <a:gd name="connsiteY2" fmla="*/ 1395533 h 1395533"/>
                <a:gd name="connsiteX3" fmla="*/ 0 w 1863119"/>
                <a:gd name="connsiteY3" fmla="*/ 1395533 h 1395533"/>
                <a:gd name="connsiteX4" fmla="*/ 0 w 1863119"/>
                <a:gd name="connsiteY4" fmla="*/ 0 h 1395533"/>
                <a:gd name="connsiteX0" fmla="*/ 0 w 2123378"/>
                <a:gd name="connsiteY0" fmla="*/ 0 h 1421466"/>
                <a:gd name="connsiteX1" fmla="*/ 2123378 w 2123378"/>
                <a:gd name="connsiteY1" fmla="*/ 25933 h 1421466"/>
                <a:gd name="connsiteX2" fmla="*/ 2123378 w 2123378"/>
                <a:gd name="connsiteY2" fmla="*/ 1421466 h 1421466"/>
                <a:gd name="connsiteX3" fmla="*/ 260259 w 2123378"/>
                <a:gd name="connsiteY3" fmla="*/ 1421466 h 1421466"/>
                <a:gd name="connsiteX4" fmla="*/ 0 w 2123378"/>
                <a:gd name="connsiteY4" fmla="*/ 0 h 1421466"/>
                <a:gd name="connsiteX0" fmla="*/ 0 w 2123378"/>
                <a:gd name="connsiteY0" fmla="*/ 709728 h 2131194"/>
                <a:gd name="connsiteX1" fmla="*/ 2123378 w 2123378"/>
                <a:gd name="connsiteY1" fmla="*/ 735661 h 2131194"/>
                <a:gd name="connsiteX2" fmla="*/ 2123378 w 2123378"/>
                <a:gd name="connsiteY2" fmla="*/ 2131194 h 2131194"/>
                <a:gd name="connsiteX3" fmla="*/ 260259 w 2123378"/>
                <a:gd name="connsiteY3" fmla="*/ 2131194 h 2131194"/>
                <a:gd name="connsiteX4" fmla="*/ 0 w 2123378"/>
                <a:gd name="connsiteY4" fmla="*/ 709728 h 2131194"/>
                <a:gd name="connsiteX0" fmla="*/ 0 w 2123378"/>
                <a:gd name="connsiteY0" fmla="*/ 0 h 1421466"/>
                <a:gd name="connsiteX1" fmla="*/ 2123378 w 2123378"/>
                <a:gd name="connsiteY1" fmla="*/ 1421466 h 1421466"/>
                <a:gd name="connsiteX2" fmla="*/ 260259 w 2123378"/>
                <a:gd name="connsiteY2" fmla="*/ 1421466 h 1421466"/>
                <a:gd name="connsiteX3" fmla="*/ 0 w 2123378"/>
                <a:gd name="connsiteY3" fmla="*/ 0 h 1421466"/>
                <a:gd name="connsiteX0" fmla="*/ 0 w 2613686"/>
                <a:gd name="connsiteY0" fmla="*/ 88990 h 1510456"/>
                <a:gd name="connsiteX1" fmla="*/ 2123378 w 2613686"/>
                <a:gd name="connsiteY1" fmla="*/ 1510456 h 1510456"/>
                <a:gd name="connsiteX2" fmla="*/ 260259 w 2613686"/>
                <a:gd name="connsiteY2" fmla="*/ 1510456 h 1510456"/>
                <a:gd name="connsiteX3" fmla="*/ 0 w 2613686"/>
                <a:gd name="connsiteY3" fmla="*/ 88990 h 1510456"/>
                <a:gd name="connsiteX0" fmla="*/ 0 w 2596191"/>
                <a:gd name="connsiteY0" fmla="*/ 758909 h 2180375"/>
                <a:gd name="connsiteX1" fmla="*/ 2123378 w 2596191"/>
                <a:gd name="connsiteY1" fmla="*/ 2180375 h 2180375"/>
                <a:gd name="connsiteX2" fmla="*/ 260259 w 2596191"/>
                <a:gd name="connsiteY2" fmla="*/ 2180375 h 2180375"/>
                <a:gd name="connsiteX3" fmla="*/ 0 w 2596191"/>
                <a:gd name="connsiteY3" fmla="*/ 758909 h 2180375"/>
                <a:gd name="connsiteX0" fmla="*/ 0 w 2648972"/>
                <a:gd name="connsiteY0" fmla="*/ 716070 h 2137536"/>
                <a:gd name="connsiteX1" fmla="*/ 2123378 w 2648972"/>
                <a:gd name="connsiteY1" fmla="*/ 2137536 h 2137536"/>
                <a:gd name="connsiteX2" fmla="*/ 260259 w 2648972"/>
                <a:gd name="connsiteY2" fmla="*/ 2137536 h 2137536"/>
                <a:gd name="connsiteX3" fmla="*/ 0 w 2648972"/>
                <a:gd name="connsiteY3" fmla="*/ 716070 h 2137536"/>
                <a:gd name="connsiteX0" fmla="*/ 0 w 2648698"/>
                <a:gd name="connsiteY0" fmla="*/ 693514 h 2114980"/>
                <a:gd name="connsiteX1" fmla="*/ 2123378 w 2648698"/>
                <a:gd name="connsiteY1" fmla="*/ 2114980 h 2114980"/>
                <a:gd name="connsiteX2" fmla="*/ 260259 w 2648698"/>
                <a:gd name="connsiteY2" fmla="*/ 2114980 h 2114980"/>
                <a:gd name="connsiteX3" fmla="*/ 0 w 2648698"/>
                <a:gd name="connsiteY3" fmla="*/ 693514 h 2114980"/>
                <a:gd name="connsiteX0" fmla="*/ 0 w 2665851"/>
                <a:gd name="connsiteY0" fmla="*/ 700374 h 2121840"/>
                <a:gd name="connsiteX1" fmla="*/ 2123378 w 2665851"/>
                <a:gd name="connsiteY1" fmla="*/ 2121840 h 2121840"/>
                <a:gd name="connsiteX2" fmla="*/ 260259 w 2665851"/>
                <a:gd name="connsiteY2" fmla="*/ 2121840 h 2121840"/>
                <a:gd name="connsiteX3" fmla="*/ 0 w 2665851"/>
                <a:gd name="connsiteY3" fmla="*/ 700374 h 2121840"/>
                <a:gd name="connsiteX0" fmla="*/ 0 w 2671840"/>
                <a:gd name="connsiteY0" fmla="*/ 770665 h 2192131"/>
                <a:gd name="connsiteX1" fmla="*/ 2123378 w 2671840"/>
                <a:gd name="connsiteY1" fmla="*/ 2192131 h 2192131"/>
                <a:gd name="connsiteX2" fmla="*/ 260259 w 2671840"/>
                <a:gd name="connsiteY2" fmla="*/ 2192131 h 2192131"/>
                <a:gd name="connsiteX3" fmla="*/ 0 w 2671840"/>
                <a:gd name="connsiteY3" fmla="*/ 770665 h 2192131"/>
                <a:gd name="connsiteX0" fmla="*/ 351190 w 3023030"/>
                <a:gd name="connsiteY0" fmla="*/ 770665 h 2192131"/>
                <a:gd name="connsiteX1" fmla="*/ 2474568 w 3023030"/>
                <a:gd name="connsiteY1" fmla="*/ 2192131 h 2192131"/>
                <a:gd name="connsiteX2" fmla="*/ 611449 w 3023030"/>
                <a:gd name="connsiteY2" fmla="*/ 2192131 h 2192131"/>
                <a:gd name="connsiteX3" fmla="*/ 351190 w 3023030"/>
                <a:gd name="connsiteY3" fmla="*/ 770665 h 2192131"/>
                <a:gd name="connsiteX0" fmla="*/ 399555 w 3071395"/>
                <a:gd name="connsiteY0" fmla="*/ 770665 h 2192131"/>
                <a:gd name="connsiteX1" fmla="*/ 2522933 w 3071395"/>
                <a:gd name="connsiteY1" fmla="*/ 2192131 h 2192131"/>
                <a:gd name="connsiteX2" fmla="*/ 659814 w 3071395"/>
                <a:gd name="connsiteY2" fmla="*/ 2192131 h 2192131"/>
                <a:gd name="connsiteX3" fmla="*/ 399555 w 3071395"/>
                <a:gd name="connsiteY3" fmla="*/ 770665 h 219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395" h="2192131">
                  <a:moveTo>
                    <a:pt x="399555" y="770665"/>
                  </a:moveTo>
                  <a:cubicBezTo>
                    <a:pt x="579252" y="-900650"/>
                    <a:pt x="4481376" y="410647"/>
                    <a:pt x="2522933" y="2192131"/>
                  </a:cubicBezTo>
                  <a:lnTo>
                    <a:pt x="659814" y="2192131"/>
                  </a:lnTo>
                  <a:cubicBezTo>
                    <a:pt x="330493" y="2130583"/>
                    <a:pt x="-486541" y="1383552"/>
                    <a:pt x="399555" y="77066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accent2">
                    <a:lumMod val="20000"/>
                    <a:lumOff val="80000"/>
                  </a:schemeClr>
                </a:gs>
              </a:gsLst>
              <a:lin ang="21594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0938B88F-9D9C-4CAC-9E6A-9E737539F81B}"/>
                </a:ext>
              </a:extLst>
            </p:cNvPr>
            <p:cNvSpPr/>
            <p:nvPr/>
          </p:nvSpPr>
          <p:spPr>
            <a:xfrm rot="21174787">
              <a:off x="5681600" y="3273642"/>
              <a:ext cx="800099" cy="64970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C05B8283-C424-4175-A42D-C5EA9BE52BD8}"/>
                </a:ext>
              </a:extLst>
            </p:cNvPr>
            <p:cNvSpPr/>
            <p:nvPr/>
          </p:nvSpPr>
          <p:spPr>
            <a:xfrm rot="1089268">
              <a:off x="5325140" y="3024015"/>
              <a:ext cx="286908" cy="104455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79A7830-C8CC-4377-A9AA-47A0FE1B61F9}"/>
                </a:ext>
              </a:extLst>
            </p:cNvPr>
            <p:cNvSpPr/>
            <p:nvPr/>
          </p:nvSpPr>
          <p:spPr>
            <a:xfrm>
              <a:off x="5397979" y="3112673"/>
              <a:ext cx="305845" cy="322403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45" h="322403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39145" y="253223"/>
                    <a:pt x="89945" y="282856"/>
                  </a:cubicBezTo>
                  <a:cubicBezTo>
                    <a:pt x="140745" y="312489"/>
                    <a:pt x="237053" y="340006"/>
                    <a:pt x="305845" y="308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88B8562-9CA4-4D9A-9AB4-BA7ECD6EA242}"/>
                </a:ext>
              </a:extLst>
            </p:cNvPr>
            <p:cNvSpPr/>
            <p:nvPr/>
          </p:nvSpPr>
          <p:spPr>
            <a:xfrm rot="2482051" flipH="1">
              <a:off x="5184931" y="3031118"/>
              <a:ext cx="212059" cy="281406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241650"/>
                <a:gd name="connsiteY0" fmla="*/ 3456 h 296616"/>
                <a:gd name="connsiteX1" fmla="*/ 51845 w 241650"/>
                <a:gd name="connsiteY1" fmla="*/ 16156 h 296616"/>
                <a:gd name="connsiteX2" fmla="*/ 1045 w 241650"/>
                <a:gd name="connsiteY2" fmla="*/ 130456 h 296616"/>
                <a:gd name="connsiteX3" fmla="*/ 89945 w 241650"/>
                <a:gd name="connsiteY3" fmla="*/ 282856 h 296616"/>
                <a:gd name="connsiteX4" fmla="*/ 241650 w 241650"/>
                <a:gd name="connsiteY4" fmla="*/ 291588 h 296616"/>
                <a:gd name="connsiteX0" fmla="*/ 204245 w 241650"/>
                <a:gd name="connsiteY0" fmla="*/ 3456 h 320674"/>
                <a:gd name="connsiteX1" fmla="*/ 51845 w 241650"/>
                <a:gd name="connsiteY1" fmla="*/ 16156 h 320674"/>
                <a:gd name="connsiteX2" fmla="*/ 1045 w 241650"/>
                <a:gd name="connsiteY2" fmla="*/ 130456 h 320674"/>
                <a:gd name="connsiteX3" fmla="*/ 89945 w 241650"/>
                <a:gd name="connsiteY3" fmla="*/ 282856 h 320674"/>
                <a:gd name="connsiteX4" fmla="*/ 241650 w 241650"/>
                <a:gd name="connsiteY4" fmla="*/ 291588 h 32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50" h="320674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49844" y="256001"/>
                    <a:pt x="89945" y="282856"/>
                  </a:cubicBezTo>
                  <a:cubicBezTo>
                    <a:pt x="130046" y="309711"/>
                    <a:pt x="192394" y="347948"/>
                    <a:pt x="241650" y="2915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195FA0C3-4926-4018-8AC8-B0CC0E60FF51}"/>
                </a:ext>
              </a:extLst>
            </p:cNvPr>
            <p:cNvSpPr/>
            <p:nvPr/>
          </p:nvSpPr>
          <p:spPr>
            <a:xfrm rot="1095946">
              <a:off x="4643671" y="2994910"/>
              <a:ext cx="468852" cy="321101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59E4C10A-067B-40EA-9A12-0FB67977256D}"/>
                </a:ext>
              </a:extLst>
            </p:cNvPr>
            <p:cNvSpPr/>
            <p:nvPr/>
          </p:nvSpPr>
          <p:spPr>
            <a:xfrm rot="20588882">
              <a:off x="4605464" y="2787351"/>
              <a:ext cx="654727" cy="5316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7DC57CA-A661-4228-8986-85DEA440CC33}"/>
                </a:ext>
              </a:extLst>
            </p:cNvPr>
            <p:cNvSpPr/>
            <p:nvPr/>
          </p:nvSpPr>
          <p:spPr>
            <a:xfrm rot="353325">
              <a:off x="4839487" y="4077498"/>
              <a:ext cx="1929354" cy="4466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2DF681F7-5736-4C0C-8E5F-ACCA819D39DC}"/>
                </a:ext>
              </a:extLst>
            </p:cNvPr>
            <p:cNvSpPr/>
            <p:nvPr/>
          </p:nvSpPr>
          <p:spPr>
            <a:xfrm rot="353325">
              <a:off x="5460260" y="4723168"/>
              <a:ext cx="1084028" cy="4466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ED7ECB0-EB04-4B03-96B4-C66080F8D726}"/>
                </a:ext>
              </a:extLst>
            </p:cNvPr>
            <p:cNvSpPr/>
            <p:nvPr/>
          </p:nvSpPr>
          <p:spPr>
            <a:xfrm rot="1845481">
              <a:off x="5789160" y="3502525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684539F-D7D5-45F7-B21C-0F4053179433}"/>
              </a:ext>
            </a:extLst>
          </p:cNvPr>
          <p:cNvGrpSpPr/>
          <p:nvPr/>
        </p:nvGrpSpPr>
        <p:grpSpPr>
          <a:xfrm>
            <a:off x="7503027" y="4368420"/>
            <a:ext cx="2714993" cy="1356615"/>
            <a:chOff x="-591003" y="772637"/>
            <a:chExt cx="9941431" cy="49674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2" name="Teardrop 251">
              <a:extLst>
                <a:ext uri="{FF2B5EF4-FFF2-40B4-BE49-F238E27FC236}">
                  <a16:creationId xmlns:a16="http://schemas.microsoft.com/office/drawing/2014/main" id="{2B488B35-36AD-4AB9-B871-561706257DAA}"/>
                </a:ext>
              </a:extLst>
            </p:cNvPr>
            <p:cNvSpPr/>
            <p:nvPr/>
          </p:nvSpPr>
          <p:spPr>
            <a:xfrm rot="19396068">
              <a:off x="2264441" y="490542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Teardrop 252">
              <a:extLst>
                <a:ext uri="{FF2B5EF4-FFF2-40B4-BE49-F238E27FC236}">
                  <a16:creationId xmlns:a16="http://schemas.microsoft.com/office/drawing/2014/main" id="{5A2355A6-6307-4920-A936-CCAC0FEA1824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Teardrop 253">
              <a:extLst>
                <a:ext uri="{FF2B5EF4-FFF2-40B4-BE49-F238E27FC236}">
                  <a16:creationId xmlns:a16="http://schemas.microsoft.com/office/drawing/2014/main" id="{42117020-5C73-4033-9B7B-4354EEDC444C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Teardrop 254">
              <a:extLst>
                <a:ext uri="{FF2B5EF4-FFF2-40B4-BE49-F238E27FC236}">
                  <a16:creationId xmlns:a16="http://schemas.microsoft.com/office/drawing/2014/main" id="{60701581-70A4-4B74-944C-729FFC0F41BA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Teardrop 255">
              <a:extLst>
                <a:ext uri="{FF2B5EF4-FFF2-40B4-BE49-F238E27FC236}">
                  <a16:creationId xmlns:a16="http://schemas.microsoft.com/office/drawing/2014/main" id="{763E9869-3463-4EAD-BEAF-A8B010ECDC90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Teardrop 269">
              <a:extLst>
                <a:ext uri="{FF2B5EF4-FFF2-40B4-BE49-F238E27FC236}">
                  <a16:creationId xmlns:a16="http://schemas.microsoft.com/office/drawing/2014/main" id="{79726BE5-0A09-4B04-BC95-CC8990F9EC36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Teardrop 270">
              <a:extLst>
                <a:ext uri="{FF2B5EF4-FFF2-40B4-BE49-F238E27FC236}">
                  <a16:creationId xmlns:a16="http://schemas.microsoft.com/office/drawing/2014/main" id="{3DEF296C-D982-4AE6-9FCD-1E8A8752C55C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Teardrop 271">
              <a:extLst>
                <a:ext uri="{FF2B5EF4-FFF2-40B4-BE49-F238E27FC236}">
                  <a16:creationId xmlns:a16="http://schemas.microsoft.com/office/drawing/2014/main" id="{B323399A-8043-4315-906A-DB7E8FC89976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Teardrop 272">
              <a:extLst>
                <a:ext uri="{FF2B5EF4-FFF2-40B4-BE49-F238E27FC236}">
                  <a16:creationId xmlns:a16="http://schemas.microsoft.com/office/drawing/2014/main" id="{60CB3F7B-7808-4FEB-A953-E665189D15D3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Teardrop 273">
              <a:extLst>
                <a:ext uri="{FF2B5EF4-FFF2-40B4-BE49-F238E27FC236}">
                  <a16:creationId xmlns:a16="http://schemas.microsoft.com/office/drawing/2014/main" id="{D919CA8D-BB15-4591-AC16-A911DB01DF84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Teardrop 274">
              <a:extLst>
                <a:ext uri="{FF2B5EF4-FFF2-40B4-BE49-F238E27FC236}">
                  <a16:creationId xmlns:a16="http://schemas.microsoft.com/office/drawing/2014/main" id="{537B5A9B-6A38-422D-850C-2E5771F991D6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Teardrop 275">
              <a:extLst>
                <a:ext uri="{FF2B5EF4-FFF2-40B4-BE49-F238E27FC236}">
                  <a16:creationId xmlns:a16="http://schemas.microsoft.com/office/drawing/2014/main" id="{D206652E-D377-439A-B576-7BC3483B0FAF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Teardrop 276">
              <a:extLst>
                <a:ext uri="{FF2B5EF4-FFF2-40B4-BE49-F238E27FC236}">
                  <a16:creationId xmlns:a16="http://schemas.microsoft.com/office/drawing/2014/main" id="{0F3B4FCB-3AE9-4FEE-88C7-D49338AB335C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Teardrop 277">
              <a:extLst>
                <a:ext uri="{FF2B5EF4-FFF2-40B4-BE49-F238E27FC236}">
                  <a16:creationId xmlns:a16="http://schemas.microsoft.com/office/drawing/2014/main" id="{97B2C00C-544D-4E4D-8436-0269AAD94ED4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Teardrop 278">
              <a:extLst>
                <a:ext uri="{FF2B5EF4-FFF2-40B4-BE49-F238E27FC236}">
                  <a16:creationId xmlns:a16="http://schemas.microsoft.com/office/drawing/2014/main" id="{7A7580E4-E155-4EA7-9081-1B8F879A1B27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Teardrop 279">
              <a:extLst>
                <a:ext uri="{FF2B5EF4-FFF2-40B4-BE49-F238E27FC236}">
                  <a16:creationId xmlns:a16="http://schemas.microsoft.com/office/drawing/2014/main" id="{157E7584-EF0F-4E80-AB95-14B22901D829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Teardrop 280">
              <a:extLst>
                <a:ext uri="{FF2B5EF4-FFF2-40B4-BE49-F238E27FC236}">
                  <a16:creationId xmlns:a16="http://schemas.microsoft.com/office/drawing/2014/main" id="{44851072-D7E3-4B50-87A7-2368075B3080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Teardrop 281">
              <a:extLst>
                <a:ext uri="{FF2B5EF4-FFF2-40B4-BE49-F238E27FC236}">
                  <a16:creationId xmlns:a16="http://schemas.microsoft.com/office/drawing/2014/main" id="{B81BDE06-A315-48B9-BD65-929DF222AEF2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Teardrop 282">
              <a:extLst>
                <a:ext uri="{FF2B5EF4-FFF2-40B4-BE49-F238E27FC236}">
                  <a16:creationId xmlns:a16="http://schemas.microsoft.com/office/drawing/2014/main" id="{D6A6DE1D-2145-41A3-A668-B0CEF0E46868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Teardrop 283">
              <a:extLst>
                <a:ext uri="{FF2B5EF4-FFF2-40B4-BE49-F238E27FC236}">
                  <a16:creationId xmlns:a16="http://schemas.microsoft.com/office/drawing/2014/main" id="{F761D603-1C3F-4E60-A74F-438829F2C5A1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Teardrop 284">
              <a:extLst>
                <a:ext uri="{FF2B5EF4-FFF2-40B4-BE49-F238E27FC236}">
                  <a16:creationId xmlns:a16="http://schemas.microsoft.com/office/drawing/2014/main" id="{4753C367-0C8C-4E89-A3F8-63CB7C17C519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Teardrop 285">
              <a:extLst>
                <a:ext uri="{FF2B5EF4-FFF2-40B4-BE49-F238E27FC236}">
                  <a16:creationId xmlns:a16="http://schemas.microsoft.com/office/drawing/2014/main" id="{15D48D3F-7056-4959-AADD-457A55EE6CDC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Teardrop 286">
              <a:extLst>
                <a:ext uri="{FF2B5EF4-FFF2-40B4-BE49-F238E27FC236}">
                  <a16:creationId xmlns:a16="http://schemas.microsoft.com/office/drawing/2014/main" id="{811D2A69-8590-4E4D-8A74-9581170B2EAE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Teardrop 287">
              <a:extLst>
                <a:ext uri="{FF2B5EF4-FFF2-40B4-BE49-F238E27FC236}">
                  <a16:creationId xmlns:a16="http://schemas.microsoft.com/office/drawing/2014/main" id="{9A06F58F-F078-497A-86D9-4860D3E79F5C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Teardrop 288">
              <a:extLst>
                <a:ext uri="{FF2B5EF4-FFF2-40B4-BE49-F238E27FC236}">
                  <a16:creationId xmlns:a16="http://schemas.microsoft.com/office/drawing/2014/main" id="{BC38F1BD-41EB-4282-9DEF-F4559D3ABFAF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Teardrop 289">
              <a:extLst>
                <a:ext uri="{FF2B5EF4-FFF2-40B4-BE49-F238E27FC236}">
                  <a16:creationId xmlns:a16="http://schemas.microsoft.com/office/drawing/2014/main" id="{74367E6B-5106-4F61-8FBC-D6FA5817D332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Teardrop 290">
              <a:extLst>
                <a:ext uri="{FF2B5EF4-FFF2-40B4-BE49-F238E27FC236}">
                  <a16:creationId xmlns:a16="http://schemas.microsoft.com/office/drawing/2014/main" id="{AD096623-5849-4C76-8CB3-491EE9564C95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Teardrop 291">
              <a:extLst>
                <a:ext uri="{FF2B5EF4-FFF2-40B4-BE49-F238E27FC236}">
                  <a16:creationId xmlns:a16="http://schemas.microsoft.com/office/drawing/2014/main" id="{C184A47E-070A-4023-93CD-BDC0B2C1C82E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Teardrop 292">
              <a:extLst>
                <a:ext uri="{FF2B5EF4-FFF2-40B4-BE49-F238E27FC236}">
                  <a16:creationId xmlns:a16="http://schemas.microsoft.com/office/drawing/2014/main" id="{6ACD7E25-0234-4A75-9D4B-92BC03E24C0E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Teardrop 293">
              <a:extLst>
                <a:ext uri="{FF2B5EF4-FFF2-40B4-BE49-F238E27FC236}">
                  <a16:creationId xmlns:a16="http://schemas.microsoft.com/office/drawing/2014/main" id="{D6925064-F8FF-40F7-BF14-69BAD4243BB8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ardrop 294">
              <a:extLst>
                <a:ext uri="{FF2B5EF4-FFF2-40B4-BE49-F238E27FC236}">
                  <a16:creationId xmlns:a16="http://schemas.microsoft.com/office/drawing/2014/main" id="{15B3D4A9-3783-4F84-A017-0743F6D687DD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Teardrop 295">
              <a:extLst>
                <a:ext uri="{FF2B5EF4-FFF2-40B4-BE49-F238E27FC236}">
                  <a16:creationId xmlns:a16="http://schemas.microsoft.com/office/drawing/2014/main" id="{9E8619C0-917D-483D-BACC-C4CAC12A7D9C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Teardrop 296">
              <a:extLst>
                <a:ext uri="{FF2B5EF4-FFF2-40B4-BE49-F238E27FC236}">
                  <a16:creationId xmlns:a16="http://schemas.microsoft.com/office/drawing/2014/main" id="{42AED056-20B1-4467-90E5-090A1CEFA2A5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Teardrop 297">
              <a:extLst>
                <a:ext uri="{FF2B5EF4-FFF2-40B4-BE49-F238E27FC236}">
                  <a16:creationId xmlns:a16="http://schemas.microsoft.com/office/drawing/2014/main" id="{BA2A36D7-7E47-4E49-A632-84F950853F05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16443B27-C2BF-49ED-A0B1-6C91D5EB4F91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E28624C9-78A3-41BB-8A92-1522F8DF7617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4C07C90C-E725-443E-A607-4F96A9661C80}"/>
                </a:ext>
              </a:extLst>
            </p:cNvPr>
            <p:cNvSpPr/>
            <p:nvPr/>
          </p:nvSpPr>
          <p:spPr>
            <a:xfrm rot="19396068">
              <a:off x="3274194" y="531571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165586E0-30CE-4804-BB1E-DAB205244532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82040227-DBE8-482D-BBC0-0818F343165F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uby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 in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C0DC33-6CDE-4425-80C4-5A71714CFE92}"/>
              </a:ext>
            </a:extLst>
          </p:cNvPr>
          <p:cNvGrpSpPr/>
          <p:nvPr/>
        </p:nvGrpSpPr>
        <p:grpSpPr>
          <a:xfrm>
            <a:off x="7670044" y="949326"/>
            <a:ext cx="3896547" cy="5891987"/>
            <a:chOff x="4336395" y="397734"/>
            <a:chExt cx="3896547" cy="589198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B9C4D6-9851-442B-B28A-E8DB3EE8BD0A}"/>
                </a:ext>
              </a:extLst>
            </p:cNvPr>
            <p:cNvSpPr/>
            <p:nvPr/>
          </p:nvSpPr>
          <p:spPr>
            <a:xfrm rot="20355773">
              <a:off x="4689013" y="4104288"/>
              <a:ext cx="921387" cy="2185433"/>
            </a:xfrm>
            <a:custGeom>
              <a:avLst/>
              <a:gdLst>
                <a:gd name="connsiteX0" fmla="*/ 0 w 723831"/>
                <a:gd name="connsiteY0" fmla="*/ 1059990 h 2119980"/>
                <a:gd name="connsiteX1" fmla="*/ 361916 w 723831"/>
                <a:gd name="connsiteY1" fmla="*/ 0 h 2119980"/>
                <a:gd name="connsiteX2" fmla="*/ 723832 w 723831"/>
                <a:gd name="connsiteY2" fmla="*/ 1059990 h 2119980"/>
                <a:gd name="connsiteX3" fmla="*/ 361916 w 723831"/>
                <a:gd name="connsiteY3" fmla="*/ 2119980 h 2119980"/>
                <a:gd name="connsiteX4" fmla="*/ 0 w 723831"/>
                <a:gd name="connsiteY4" fmla="*/ 1059990 h 2119980"/>
                <a:gd name="connsiteX0" fmla="*/ 9865 w 819296"/>
                <a:gd name="connsiteY0" fmla="*/ 955181 h 2015171"/>
                <a:gd name="connsiteX1" fmla="*/ 729308 w 819296"/>
                <a:gd name="connsiteY1" fmla="*/ 0 h 2015171"/>
                <a:gd name="connsiteX2" fmla="*/ 733697 w 819296"/>
                <a:gd name="connsiteY2" fmla="*/ 955181 h 2015171"/>
                <a:gd name="connsiteX3" fmla="*/ 371781 w 819296"/>
                <a:gd name="connsiteY3" fmla="*/ 2015171 h 2015171"/>
                <a:gd name="connsiteX4" fmla="*/ 9865 w 819296"/>
                <a:gd name="connsiteY4" fmla="*/ 955181 h 2015171"/>
                <a:gd name="connsiteX0" fmla="*/ 20140 w 515155"/>
                <a:gd name="connsiteY0" fmla="*/ 715145 h 2020137"/>
                <a:gd name="connsiteX1" fmla="*/ 479619 w 515155"/>
                <a:gd name="connsiteY1" fmla="*/ 2732 h 2020137"/>
                <a:gd name="connsiteX2" fmla="*/ 484008 w 515155"/>
                <a:gd name="connsiteY2" fmla="*/ 957913 h 2020137"/>
                <a:gd name="connsiteX3" fmla="*/ 122092 w 515155"/>
                <a:gd name="connsiteY3" fmla="*/ 2017903 h 2020137"/>
                <a:gd name="connsiteX4" fmla="*/ 20140 w 515155"/>
                <a:gd name="connsiteY4" fmla="*/ 715145 h 2020137"/>
                <a:gd name="connsiteX0" fmla="*/ 2454 w 497469"/>
                <a:gd name="connsiteY0" fmla="*/ 715764 h 2020756"/>
                <a:gd name="connsiteX1" fmla="*/ 461933 w 497469"/>
                <a:gd name="connsiteY1" fmla="*/ 3351 h 2020756"/>
                <a:gd name="connsiteX2" fmla="*/ 466322 w 497469"/>
                <a:gd name="connsiteY2" fmla="*/ 958532 h 2020756"/>
                <a:gd name="connsiteX3" fmla="*/ 104406 w 497469"/>
                <a:gd name="connsiteY3" fmla="*/ 2018522 h 2020756"/>
                <a:gd name="connsiteX4" fmla="*/ 2454 w 497469"/>
                <a:gd name="connsiteY4" fmla="*/ 715764 h 2020756"/>
                <a:gd name="connsiteX0" fmla="*/ 306532 w 920513"/>
                <a:gd name="connsiteY0" fmla="*/ 715764 h 2177573"/>
                <a:gd name="connsiteX1" fmla="*/ 766011 w 920513"/>
                <a:gd name="connsiteY1" fmla="*/ 3351 h 2177573"/>
                <a:gd name="connsiteX2" fmla="*/ 770400 w 920513"/>
                <a:gd name="connsiteY2" fmla="*/ 958532 h 2177573"/>
                <a:gd name="connsiteX3" fmla="*/ 408484 w 920513"/>
                <a:gd name="connsiteY3" fmla="*/ 2018522 h 2177573"/>
                <a:gd name="connsiteX4" fmla="*/ 306532 w 920513"/>
                <a:gd name="connsiteY4" fmla="*/ 715764 h 2177573"/>
                <a:gd name="connsiteX0" fmla="*/ 307406 w 921387"/>
                <a:gd name="connsiteY0" fmla="*/ 714362 h 2176171"/>
                <a:gd name="connsiteX1" fmla="*/ 766885 w 921387"/>
                <a:gd name="connsiteY1" fmla="*/ 1949 h 2176171"/>
                <a:gd name="connsiteX2" fmla="*/ 771274 w 921387"/>
                <a:gd name="connsiteY2" fmla="*/ 957130 h 2176171"/>
                <a:gd name="connsiteX3" fmla="*/ 409358 w 921387"/>
                <a:gd name="connsiteY3" fmla="*/ 2017120 h 2176171"/>
                <a:gd name="connsiteX4" fmla="*/ 307406 w 921387"/>
                <a:gd name="connsiteY4" fmla="*/ 714362 h 2176171"/>
                <a:gd name="connsiteX0" fmla="*/ 307406 w 921387"/>
                <a:gd name="connsiteY0" fmla="*/ 723624 h 2185433"/>
                <a:gd name="connsiteX1" fmla="*/ 766885 w 921387"/>
                <a:gd name="connsiteY1" fmla="*/ 11211 h 2185433"/>
                <a:gd name="connsiteX2" fmla="*/ 771274 w 921387"/>
                <a:gd name="connsiteY2" fmla="*/ 966392 h 2185433"/>
                <a:gd name="connsiteX3" fmla="*/ 409358 w 921387"/>
                <a:gd name="connsiteY3" fmla="*/ 2026382 h 2185433"/>
                <a:gd name="connsiteX4" fmla="*/ 307406 w 921387"/>
                <a:gd name="connsiteY4" fmla="*/ 723624 h 218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387" h="2185433">
                  <a:moveTo>
                    <a:pt x="307406" y="723624"/>
                  </a:moveTo>
                  <a:cubicBezTo>
                    <a:pt x="272766" y="572079"/>
                    <a:pt x="518542" y="-94004"/>
                    <a:pt x="766885" y="11211"/>
                  </a:cubicBezTo>
                  <a:cubicBezTo>
                    <a:pt x="1015228" y="116426"/>
                    <a:pt x="771274" y="380976"/>
                    <a:pt x="771274" y="966392"/>
                  </a:cubicBezTo>
                  <a:cubicBezTo>
                    <a:pt x="771274" y="1551808"/>
                    <a:pt x="1285932" y="2581296"/>
                    <a:pt x="409358" y="2026382"/>
                  </a:cubicBezTo>
                  <a:cubicBezTo>
                    <a:pt x="-467216" y="1471468"/>
                    <a:pt x="342046" y="875169"/>
                    <a:pt x="307406" y="72362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35A45C-CDBE-4EDD-A67F-216C4F1B64FA}"/>
                </a:ext>
              </a:extLst>
            </p:cNvPr>
            <p:cNvSpPr/>
            <p:nvPr/>
          </p:nvSpPr>
          <p:spPr>
            <a:xfrm>
              <a:off x="6903966" y="5025528"/>
              <a:ext cx="878533" cy="8785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7D96B83-A21A-4C36-AF30-E2C25ABFB826}"/>
                </a:ext>
              </a:extLst>
            </p:cNvPr>
            <p:cNvSpPr/>
            <p:nvPr/>
          </p:nvSpPr>
          <p:spPr>
            <a:xfrm rot="21235323">
              <a:off x="5472587" y="397734"/>
              <a:ext cx="1943517" cy="2072066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517" h="2072066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934712" y="1958870"/>
                    <a:pt x="346094" y="2072066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45CD6802-D77D-41A0-BBEC-060B40FDCCB4}"/>
                </a:ext>
              </a:extLst>
            </p:cNvPr>
            <p:cNvSpPr/>
            <p:nvPr/>
          </p:nvSpPr>
          <p:spPr>
            <a:xfrm rot="278203">
              <a:off x="6257626" y="840836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034F6C-1D5D-49E4-9A7C-700883784969}"/>
                </a:ext>
              </a:extLst>
            </p:cNvPr>
            <p:cNvSpPr/>
            <p:nvPr/>
          </p:nvSpPr>
          <p:spPr>
            <a:xfrm rot="341498">
              <a:off x="6762173" y="96003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A0D198-50D8-4146-A1E9-E1F7B8F9E718}"/>
                </a:ext>
              </a:extLst>
            </p:cNvPr>
            <p:cNvSpPr/>
            <p:nvPr/>
          </p:nvSpPr>
          <p:spPr>
            <a:xfrm>
              <a:off x="4873511" y="4277865"/>
              <a:ext cx="2450852" cy="1945388"/>
            </a:xfrm>
            <a:custGeom>
              <a:avLst/>
              <a:gdLst>
                <a:gd name="connsiteX0" fmla="*/ 0 w 1322205"/>
                <a:gd name="connsiteY0" fmla="*/ 0 h 1377831"/>
                <a:gd name="connsiteX1" fmla="*/ 1322205 w 1322205"/>
                <a:gd name="connsiteY1" fmla="*/ 0 h 1377831"/>
                <a:gd name="connsiteX2" fmla="*/ 1322205 w 1322205"/>
                <a:gd name="connsiteY2" fmla="*/ 1377831 h 1377831"/>
                <a:gd name="connsiteX3" fmla="*/ 0 w 1322205"/>
                <a:gd name="connsiteY3" fmla="*/ 1377831 h 1377831"/>
                <a:gd name="connsiteX4" fmla="*/ 0 w 1322205"/>
                <a:gd name="connsiteY4" fmla="*/ 0 h 1377831"/>
                <a:gd name="connsiteX0" fmla="*/ 0 w 1414971"/>
                <a:gd name="connsiteY0" fmla="*/ 132521 h 1510352"/>
                <a:gd name="connsiteX1" fmla="*/ 1414971 w 1414971"/>
                <a:gd name="connsiteY1" fmla="*/ 0 h 1510352"/>
                <a:gd name="connsiteX2" fmla="*/ 1322205 w 1414971"/>
                <a:gd name="connsiteY2" fmla="*/ 1510352 h 1510352"/>
                <a:gd name="connsiteX3" fmla="*/ 0 w 1414971"/>
                <a:gd name="connsiteY3" fmla="*/ 1510352 h 1510352"/>
                <a:gd name="connsiteX4" fmla="*/ 0 w 1414971"/>
                <a:gd name="connsiteY4" fmla="*/ 132521 h 1510352"/>
                <a:gd name="connsiteX0" fmla="*/ 0 w 1414971"/>
                <a:gd name="connsiteY0" fmla="*/ 132521 h 1822772"/>
                <a:gd name="connsiteX1" fmla="*/ 1414971 w 1414971"/>
                <a:gd name="connsiteY1" fmla="*/ 0 h 1822772"/>
                <a:gd name="connsiteX2" fmla="*/ 499245 w 1414971"/>
                <a:gd name="connsiteY2" fmla="*/ 1822772 h 1822772"/>
                <a:gd name="connsiteX3" fmla="*/ 0 w 1414971"/>
                <a:gd name="connsiteY3" fmla="*/ 1510352 h 1822772"/>
                <a:gd name="connsiteX4" fmla="*/ 0 w 1414971"/>
                <a:gd name="connsiteY4" fmla="*/ 132521 h 1822772"/>
                <a:gd name="connsiteX0" fmla="*/ 0 w 1608731"/>
                <a:gd name="connsiteY0" fmla="*/ 132521 h 1907834"/>
                <a:gd name="connsiteX1" fmla="*/ 1414971 w 1608731"/>
                <a:gd name="connsiteY1" fmla="*/ 0 h 1907834"/>
                <a:gd name="connsiteX2" fmla="*/ 499245 w 1608731"/>
                <a:gd name="connsiteY2" fmla="*/ 1822772 h 1907834"/>
                <a:gd name="connsiteX3" fmla="*/ 0 w 1608731"/>
                <a:gd name="connsiteY3" fmla="*/ 1510352 h 1907834"/>
                <a:gd name="connsiteX4" fmla="*/ 0 w 1608731"/>
                <a:gd name="connsiteY4" fmla="*/ 132521 h 1907834"/>
                <a:gd name="connsiteX0" fmla="*/ 0 w 1959161"/>
                <a:gd name="connsiteY0" fmla="*/ 132521 h 1904954"/>
                <a:gd name="connsiteX1" fmla="*/ 1414971 w 1959161"/>
                <a:gd name="connsiteY1" fmla="*/ 0 h 1904954"/>
                <a:gd name="connsiteX2" fmla="*/ 499245 w 1959161"/>
                <a:gd name="connsiteY2" fmla="*/ 1822772 h 1904954"/>
                <a:gd name="connsiteX3" fmla="*/ 0 w 1959161"/>
                <a:gd name="connsiteY3" fmla="*/ 1510352 h 1904954"/>
                <a:gd name="connsiteX4" fmla="*/ 0 w 1959161"/>
                <a:gd name="connsiteY4" fmla="*/ 132521 h 1904954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243081"/>
                <a:gd name="connsiteY0" fmla="*/ 0 h 1880751"/>
                <a:gd name="connsiteX1" fmla="*/ 2024571 w 2243081"/>
                <a:gd name="connsiteY1" fmla="*/ 57979 h 1880751"/>
                <a:gd name="connsiteX2" fmla="*/ 2076388 w 2243081"/>
                <a:gd name="connsiteY2" fmla="*/ 243891 h 1880751"/>
                <a:gd name="connsiteX3" fmla="*/ 1108845 w 2243081"/>
                <a:gd name="connsiteY3" fmla="*/ 1880751 h 1880751"/>
                <a:gd name="connsiteX4" fmla="*/ 937260 w 2243081"/>
                <a:gd name="connsiteY4" fmla="*/ 1309251 h 1880751"/>
                <a:gd name="connsiteX5" fmla="*/ 0 w 2243081"/>
                <a:gd name="connsiteY5" fmla="*/ 0 h 1880751"/>
                <a:gd name="connsiteX0" fmla="*/ 0 w 2118449"/>
                <a:gd name="connsiteY0" fmla="*/ 0 h 1880751"/>
                <a:gd name="connsiteX1" fmla="*/ 2024571 w 2118449"/>
                <a:gd name="connsiteY1" fmla="*/ 57979 h 1880751"/>
                <a:gd name="connsiteX2" fmla="*/ 2076388 w 2118449"/>
                <a:gd name="connsiteY2" fmla="*/ 243891 h 1880751"/>
                <a:gd name="connsiteX3" fmla="*/ 1108845 w 2118449"/>
                <a:gd name="connsiteY3" fmla="*/ 1880751 h 1880751"/>
                <a:gd name="connsiteX4" fmla="*/ 937260 w 2118449"/>
                <a:gd name="connsiteY4" fmla="*/ 1309251 h 1880751"/>
                <a:gd name="connsiteX5" fmla="*/ 0 w 2118449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400517"/>
                <a:gd name="connsiteY0" fmla="*/ 0 h 1953089"/>
                <a:gd name="connsiteX1" fmla="*/ 2024571 w 2400517"/>
                <a:gd name="connsiteY1" fmla="*/ 57979 h 1953089"/>
                <a:gd name="connsiteX2" fmla="*/ 2076388 w 2400517"/>
                <a:gd name="connsiteY2" fmla="*/ 243891 h 1953089"/>
                <a:gd name="connsiteX3" fmla="*/ 1108845 w 2400517"/>
                <a:gd name="connsiteY3" fmla="*/ 1880751 h 1953089"/>
                <a:gd name="connsiteX4" fmla="*/ 937260 w 2400517"/>
                <a:gd name="connsiteY4" fmla="*/ 1309251 h 1953089"/>
                <a:gd name="connsiteX5" fmla="*/ 0 w 2400517"/>
                <a:gd name="connsiteY5" fmla="*/ 0 h 1953089"/>
                <a:gd name="connsiteX0" fmla="*/ 0 w 2576224"/>
                <a:gd name="connsiteY0" fmla="*/ 0 h 1947522"/>
                <a:gd name="connsiteX1" fmla="*/ 2024571 w 2576224"/>
                <a:gd name="connsiteY1" fmla="*/ 57979 h 1947522"/>
                <a:gd name="connsiteX2" fmla="*/ 2076388 w 2576224"/>
                <a:gd name="connsiteY2" fmla="*/ 243891 h 1947522"/>
                <a:gd name="connsiteX3" fmla="*/ 1108845 w 2576224"/>
                <a:gd name="connsiteY3" fmla="*/ 1880751 h 1947522"/>
                <a:gd name="connsiteX4" fmla="*/ 937260 w 2576224"/>
                <a:gd name="connsiteY4" fmla="*/ 1309251 h 1947522"/>
                <a:gd name="connsiteX5" fmla="*/ 0 w 2576224"/>
                <a:gd name="connsiteY5" fmla="*/ 0 h 1947522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71230"/>
                <a:gd name="connsiteY0" fmla="*/ 0 h 1976392"/>
                <a:gd name="connsiteX1" fmla="*/ 2024571 w 2571230"/>
                <a:gd name="connsiteY1" fmla="*/ 57979 h 1976392"/>
                <a:gd name="connsiteX2" fmla="*/ 2076388 w 2571230"/>
                <a:gd name="connsiteY2" fmla="*/ 243891 h 1976392"/>
                <a:gd name="connsiteX3" fmla="*/ 1108845 w 2571230"/>
                <a:gd name="connsiteY3" fmla="*/ 1880751 h 1976392"/>
                <a:gd name="connsiteX4" fmla="*/ 937260 w 2571230"/>
                <a:gd name="connsiteY4" fmla="*/ 1309251 h 1976392"/>
                <a:gd name="connsiteX5" fmla="*/ 0 w 2571230"/>
                <a:gd name="connsiteY5" fmla="*/ 0 h 1976392"/>
                <a:gd name="connsiteX0" fmla="*/ 0 w 2048982"/>
                <a:gd name="connsiteY0" fmla="*/ 0 h 1880751"/>
                <a:gd name="connsiteX1" fmla="*/ 2024571 w 2048982"/>
                <a:gd name="connsiteY1" fmla="*/ 57979 h 1880751"/>
                <a:gd name="connsiteX2" fmla="*/ 1108845 w 2048982"/>
                <a:gd name="connsiteY2" fmla="*/ 1880751 h 1880751"/>
                <a:gd name="connsiteX3" fmla="*/ 937260 w 2048982"/>
                <a:gd name="connsiteY3" fmla="*/ 1309251 h 1880751"/>
                <a:gd name="connsiteX4" fmla="*/ 0 w 2048982"/>
                <a:gd name="connsiteY4" fmla="*/ 0 h 1880751"/>
                <a:gd name="connsiteX0" fmla="*/ 0 w 2573810"/>
                <a:gd name="connsiteY0" fmla="*/ 0 h 1914386"/>
                <a:gd name="connsiteX1" fmla="*/ 2024571 w 2573810"/>
                <a:gd name="connsiteY1" fmla="*/ 57979 h 1914386"/>
                <a:gd name="connsiteX2" fmla="*/ 1108845 w 2573810"/>
                <a:gd name="connsiteY2" fmla="*/ 1880751 h 1914386"/>
                <a:gd name="connsiteX3" fmla="*/ 937260 w 2573810"/>
                <a:gd name="connsiteY3" fmla="*/ 1309251 h 1914386"/>
                <a:gd name="connsiteX4" fmla="*/ 0 w 2573810"/>
                <a:gd name="connsiteY4" fmla="*/ 0 h 1914386"/>
                <a:gd name="connsiteX0" fmla="*/ 0 w 2528061"/>
                <a:gd name="connsiteY0" fmla="*/ 0 h 1951981"/>
                <a:gd name="connsiteX1" fmla="*/ 2024571 w 2528061"/>
                <a:gd name="connsiteY1" fmla="*/ 57979 h 1951981"/>
                <a:gd name="connsiteX2" fmla="*/ 1108845 w 2528061"/>
                <a:gd name="connsiteY2" fmla="*/ 1880751 h 1951981"/>
                <a:gd name="connsiteX3" fmla="*/ 937260 w 2528061"/>
                <a:gd name="connsiteY3" fmla="*/ 1309251 h 1951981"/>
                <a:gd name="connsiteX4" fmla="*/ 0 w 2528061"/>
                <a:gd name="connsiteY4" fmla="*/ 0 h 1951981"/>
                <a:gd name="connsiteX0" fmla="*/ 0 w 2584957"/>
                <a:gd name="connsiteY0" fmla="*/ 0 h 1949164"/>
                <a:gd name="connsiteX1" fmla="*/ 2024571 w 2584957"/>
                <a:gd name="connsiteY1" fmla="*/ 57979 h 1949164"/>
                <a:gd name="connsiteX2" fmla="*/ 1108845 w 2584957"/>
                <a:gd name="connsiteY2" fmla="*/ 1880751 h 1949164"/>
                <a:gd name="connsiteX3" fmla="*/ 937260 w 2584957"/>
                <a:gd name="connsiteY3" fmla="*/ 1309251 h 1949164"/>
                <a:gd name="connsiteX4" fmla="*/ 0 w 2584957"/>
                <a:gd name="connsiteY4" fmla="*/ 0 h 1949164"/>
                <a:gd name="connsiteX0" fmla="*/ 0 w 2234414"/>
                <a:gd name="connsiteY0" fmla="*/ 0 h 1880751"/>
                <a:gd name="connsiteX1" fmla="*/ 2024571 w 2234414"/>
                <a:gd name="connsiteY1" fmla="*/ 57979 h 1880751"/>
                <a:gd name="connsiteX2" fmla="*/ 2056386 w 2234414"/>
                <a:gd name="connsiteY2" fmla="*/ 207696 h 1880751"/>
                <a:gd name="connsiteX3" fmla="*/ 1108845 w 2234414"/>
                <a:gd name="connsiteY3" fmla="*/ 1880751 h 1880751"/>
                <a:gd name="connsiteX4" fmla="*/ 937260 w 2234414"/>
                <a:gd name="connsiteY4" fmla="*/ 1309251 h 1880751"/>
                <a:gd name="connsiteX5" fmla="*/ 0 w 2234414"/>
                <a:gd name="connsiteY5" fmla="*/ 0 h 1880751"/>
                <a:gd name="connsiteX0" fmla="*/ 0 w 2114853"/>
                <a:gd name="connsiteY0" fmla="*/ 0 h 1880751"/>
                <a:gd name="connsiteX1" fmla="*/ 2024571 w 2114853"/>
                <a:gd name="connsiteY1" fmla="*/ 57979 h 1880751"/>
                <a:gd name="connsiteX2" fmla="*/ 2056386 w 2114853"/>
                <a:gd name="connsiteY2" fmla="*/ 207696 h 1880751"/>
                <a:gd name="connsiteX3" fmla="*/ 1108845 w 2114853"/>
                <a:gd name="connsiteY3" fmla="*/ 1880751 h 1880751"/>
                <a:gd name="connsiteX4" fmla="*/ 937260 w 2114853"/>
                <a:gd name="connsiteY4" fmla="*/ 1309251 h 1880751"/>
                <a:gd name="connsiteX5" fmla="*/ 0 w 2114853"/>
                <a:gd name="connsiteY5" fmla="*/ 0 h 1880751"/>
                <a:gd name="connsiteX0" fmla="*/ 0 w 2064951"/>
                <a:gd name="connsiteY0" fmla="*/ 0 h 1880751"/>
                <a:gd name="connsiteX1" fmla="*/ 2024571 w 2064951"/>
                <a:gd name="connsiteY1" fmla="*/ 57979 h 1880751"/>
                <a:gd name="connsiteX2" fmla="*/ 2056386 w 2064951"/>
                <a:gd name="connsiteY2" fmla="*/ 207696 h 1880751"/>
                <a:gd name="connsiteX3" fmla="*/ 1108845 w 2064951"/>
                <a:gd name="connsiteY3" fmla="*/ 1880751 h 1880751"/>
                <a:gd name="connsiteX4" fmla="*/ 937260 w 2064951"/>
                <a:gd name="connsiteY4" fmla="*/ 1309251 h 1880751"/>
                <a:gd name="connsiteX5" fmla="*/ 0 w 2064951"/>
                <a:gd name="connsiteY5" fmla="*/ 0 h 1880751"/>
                <a:gd name="connsiteX0" fmla="*/ 0 w 2573197"/>
                <a:gd name="connsiteY0" fmla="*/ 0 h 1880751"/>
                <a:gd name="connsiteX1" fmla="*/ 2024571 w 2573197"/>
                <a:gd name="connsiteY1" fmla="*/ 57979 h 1880751"/>
                <a:gd name="connsiteX2" fmla="*/ 2056386 w 2573197"/>
                <a:gd name="connsiteY2" fmla="*/ 207696 h 1880751"/>
                <a:gd name="connsiteX3" fmla="*/ 1108845 w 2573197"/>
                <a:gd name="connsiteY3" fmla="*/ 1880751 h 1880751"/>
                <a:gd name="connsiteX4" fmla="*/ 937260 w 2573197"/>
                <a:gd name="connsiteY4" fmla="*/ 1309251 h 1880751"/>
                <a:gd name="connsiteX5" fmla="*/ 0 w 2573197"/>
                <a:gd name="connsiteY5" fmla="*/ 0 h 1880751"/>
                <a:gd name="connsiteX0" fmla="*/ 0 w 2577852"/>
                <a:gd name="connsiteY0" fmla="*/ 0 h 1983488"/>
                <a:gd name="connsiteX1" fmla="*/ 2024571 w 2577852"/>
                <a:gd name="connsiteY1" fmla="*/ 57979 h 1983488"/>
                <a:gd name="connsiteX2" fmla="*/ 2056386 w 2577852"/>
                <a:gd name="connsiteY2" fmla="*/ 207696 h 1983488"/>
                <a:gd name="connsiteX3" fmla="*/ 1108845 w 2577852"/>
                <a:gd name="connsiteY3" fmla="*/ 1880751 h 1983488"/>
                <a:gd name="connsiteX4" fmla="*/ 937260 w 2577852"/>
                <a:gd name="connsiteY4" fmla="*/ 1309251 h 1983488"/>
                <a:gd name="connsiteX5" fmla="*/ 0 w 2577852"/>
                <a:gd name="connsiteY5" fmla="*/ 0 h 1983488"/>
                <a:gd name="connsiteX0" fmla="*/ 0 w 2450852"/>
                <a:gd name="connsiteY0" fmla="*/ 0 h 1945388"/>
                <a:gd name="connsiteX1" fmla="*/ 1897571 w 2450852"/>
                <a:gd name="connsiteY1" fmla="*/ 19879 h 1945388"/>
                <a:gd name="connsiteX2" fmla="*/ 1929386 w 2450852"/>
                <a:gd name="connsiteY2" fmla="*/ 169596 h 1945388"/>
                <a:gd name="connsiteX3" fmla="*/ 981845 w 2450852"/>
                <a:gd name="connsiteY3" fmla="*/ 1842651 h 1945388"/>
                <a:gd name="connsiteX4" fmla="*/ 810260 w 2450852"/>
                <a:gd name="connsiteY4" fmla="*/ 1271151 h 1945388"/>
                <a:gd name="connsiteX5" fmla="*/ 0 w 2450852"/>
                <a:gd name="connsiteY5" fmla="*/ 0 h 194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0852" h="1945388">
                  <a:moveTo>
                    <a:pt x="0" y="0"/>
                  </a:moveTo>
                  <a:lnTo>
                    <a:pt x="1897571" y="19879"/>
                  </a:lnTo>
                  <a:cubicBezTo>
                    <a:pt x="1886289" y="175938"/>
                    <a:pt x="1962945" y="189651"/>
                    <a:pt x="1929386" y="169596"/>
                  </a:cubicBezTo>
                  <a:cubicBezTo>
                    <a:pt x="3438877" y="1925954"/>
                    <a:pt x="1214404" y="2118640"/>
                    <a:pt x="981845" y="1842651"/>
                  </a:cubicBezTo>
                  <a:lnTo>
                    <a:pt x="810260" y="1271151"/>
                  </a:lnTo>
                  <a:cubicBezTo>
                    <a:pt x="119380" y="1396074"/>
                    <a:pt x="203200" y="52277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3D092CF-546D-435A-877B-999AC09E7D06}"/>
                </a:ext>
              </a:extLst>
            </p:cNvPr>
            <p:cNvSpPr/>
            <p:nvPr/>
          </p:nvSpPr>
          <p:spPr>
            <a:xfrm rot="957896">
              <a:off x="5510177" y="4858814"/>
              <a:ext cx="723831" cy="131844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6BF9FD-B658-4FC4-AE24-6DD3F9F79C42}"/>
                </a:ext>
              </a:extLst>
            </p:cNvPr>
            <p:cNvSpPr/>
            <p:nvPr/>
          </p:nvSpPr>
          <p:spPr>
            <a:xfrm rot="288077">
              <a:off x="4336395" y="2169585"/>
              <a:ext cx="3071395" cy="2192131"/>
            </a:xfrm>
            <a:custGeom>
              <a:avLst/>
              <a:gdLst>
                <a:gd name="connsiteX0" fmla="*/ 0 w 1863119"/>
                <a:gd name="connsiteY0" fmla="*/ 0 h 1395533"/>
                <a:gd name="connsiteX1" fmla="*/ 1863119 w 1863119"/>
                <a:gd name="connsiteY1" fmla="*/ 0 h 1395533"/>
                <a:gd name="connsiteX2" fmla="*/ 1863119 w 1863119"/>
                <a:gd name="connsiteY2" fmla="*/ 1395533 h 1395533"/>
                <a:gd name="connsiteX3" fmla="*/ 0 w 1863119"/>
                <a:gd name="connsiteY3" fmla="*/ 1395533 h 1395533"/>
                <a:gd name="connsiteX4" fmla="*/ 0 w 1863119"/>
                <a:gd name="connsiteY4" fmla="*/ 0 h 1395533"/>
                <a:gd name="connsiteX0" fmla="*/ 0 w 2123378"/>
                <a:gd name="connsiteY0" fmla="*/ 0 h 1421466"/>
                <a:gd name="connsiteX1" fmla="*/ 2123378 w 2123378"/>
                <a:gd name="connsiteY1" fmla="*/ 25933 h 1421466"/>
                <a:gd name="connsiteX2" fmla="*/ 2123378 w 2123378"/>
                <a:gd name="connsiteY2" fmla="*/ 1421466 h 1421466"/>
                <a:gd name="connsiteX3" fmla="*/ 260259 w 2123378"/>
                <a:gd name="connsiteY3" fmla="*/ 1421466 h 1421466"/>
                <a:gd name="connsiteX4" fmla="*/ 0 w 2123378"/>
                <a:gd name="connsiteY4" fmla="*/ 0 h 1421466"/>
                <a:gd name="connsiteX0" fmla="*/ 0 w 2123378"/>
                <a:gd name="connsiteY0" fmla="*/ 709728 h 2131194"/>
                <a:gd name="connsiteX1" fmla="*/ 2123378 w 2123378"/>
                <a:gd name="connsiteY1" fmla="*/ 735661 h 2131194"/>
                <a:gd name="connsiteX2" fmla="*/ 2123378 w 2123378"/>
                <a:gd name="connsiteY2" fmla="*/ 2131194 h 2131194"/>
                <a:gd name="connsiteX3" fmla="*/ 260259 w 2123378"/>
                <a:gd name="connsiteY3" fmla="*/ 2131194 h 2131194"/>
                <a:gd name="connsiteX4" fmla="*/ 0 w 2123378"/>
                <a:gd name="connsiteY4" fmla="*/ 709728 h 2131194"/>
                <a:gd name="connsiteX0" fmla="*/ 0 w 2123378"/>
                <a:gd name="connsiteY0" fmla="*/ 0 h 1421466"/>
                <a:gd name="connsiteX1" fmla="*/ 2123378 w 2123378"/>
                <a:gd name="connsiteY1" fmla="*/ 1421466 h 1421466"/>
                <a:gd name="connsiteX2" fmla="*/ 260259 w 2123378"/>
                <a:gd name="connsiteY2" fmla="*/ 1421466 h 1421466"/>
                <a:gd name="connsiteX3" fmla="*/ 0 w 2123378"/>
                <a:gd name="connsiteY3" fmla="*/ 0 h 1421466"/>
                <a:gd name="connsiteX0" fmla="*/ 0 w 2613686"/>
                <a:gd name="connsiteY0" fmla="*/ 88990 h 1510456"/>
                <a:gd name="connsiteX1" fmla="*/ 2123378 w 2613686"/>
                <a:gd name="connsiteY1" fmla="*/ 1510456 h 1510456"/>
                <a:gd name="connsiteX2" fmla="*/ 260259 w 2613686"/>
                <a:gd name="connsiteY2" fmla="*/ 1510456 h 1510456"/>
                <a:gd name="connsiteX3" fmla="*/ 0 w 2613686"/>
                <a:gd name="connsiteY3" fmla="*/ 88990 h 1510456"/>
                <a:gd name="connsiteX0" fmla="*/ 0 w 2596191"/>
                <a:gd name="connsiteY0" fmla="*/ 758909 h 2180375"/>
                <a:gd name="connsiteX1" fmla="*/ 2123378 w 2596191"/>
                <a:gd name="connsiteY1" fmla="*/ 2180375 h 2180375"/>
                <a:gd name="connsiteX2" fmla="*/ 260259 w 2596191"/>
                <a:gd name="connsiteY2" fmla="*/ 2180375 h 2180375"/>
                <a:gd name="connsiteX3" fmla="*/ 0 w 2596191"/>
                <a:gd name="connsiteY3" fmla="*/ 758909 h 2180375"/>
                <a:gd name="connsiteX0" fmla="*/ 0 w 2648972"/>
                <a:gd name="connsiteY0" fmla="*/ 716070 h 2137536"/>
                <a:gd name="connsiteX1" fmla="*/ 2123378 w 2648972"/>
                <a:gd name="connsiteY1" fmla="*/ 2137536 h 2137536"/>
                <a:gd name="connsiteX2" fmla="*/ 260259 w 2648972"/>
                <a:gd name="connsiteY2" fmla="*/ 2137536 h 2137536"/>
                <a:gd name="connsiteX3" fmla="*/ 0 w 2648972"/>
                <a:gd name="connsiteY3" fmla="*/ 716070 h 2137536"/>
                <a:gd name="connsiteX0" fmla="*/ 0 w 2648698"/>
                <a:gd name="connsiteY0" fmla="*/ 693514 h 2114980"/>
                <a:gd name="connsiteX1" fmla="*/ 2123378 w 2648698"/>
                <a:gd name="connsiteY1" fmla="*/ 2114980 h 2114980"/>
                <a:gd name="connsiteX2" fmla="*/ 260259 w 2648698"/>
                <a:gd name="connsiteY2" fmla="*/ 2114980 h 2114980"/>
                <a:gd name="connsiteX3" fmla="*/ 0 w 2648698"/>
                <a:gd name="connsiteY3" fmla="*/ 693514 h 2114980"/>
                <a:gd name="connsiteX0" fmla="*/ 0 w 2665851"/>
                <a:gd name="connsiteY0" fmla="*/ 700374 h 2121840"/>
                <a:gd name="connsiteX1" fmla="*/ 2123378 w 2665851"/>
                <a:gd name="connsiteY1" fmla="*/ 2121840 h 2121840"/>
                <a:gd name="connsiteX2" fmla="*/ 260259 w 2665851"/>
                <a:gd name="connsiteY2" fmla="*/ 2121840 h 2121840"/>
                <a:gd name="connsiteX3" fmla="*/ 0 w 2665851"/>
                <a:gd name="connsiteY3" fmla="*/ 700374 h 2121840"/>
                <a:gd name="connsiteX0" fmla="*/ 0 w 2671840"/>
                <a:gd name="connsiteY0" fmla="*/ 770665 h 2192131"/>
                <a:gd name="connsiteX1" fmla="*/ 2123378 w 2671840"/>
                <a:gd name="connsiteY1" fmla="*/ 2192131 h 2192131"/>
                <a:gd name="connsiteX2" fmla="*/ 260259 w 2671840"/>
                <a:gd name="connsiteY2" fmla="*/ 2192131 h 2192131"/>
                <a:gd name="connsiteX3" fmla="*/ 0 w 2671840"/>
                <a:gd name="connsiteY3" fmla="*/ 770665 h 2192131"/>
                <a:gd name="connsiteX0" fmla="*/ 351190 w 3023030"/>
                <a:gd name="connsiteY0" fmla="*/ 770665 h 2192131"/>
                <a:gd name="connsiteX1" fmla="*/ 2474568 w 3023030"/>
                <a:gd name="connsiteY1" fmla="*/ 2192131 h 2192131"/>
                <a:gd name="connsiteX2" fmla="*/ 611449 w 3023030"/>
                <a:gd name="connsiteY2" fmla="*/ 2192131 h 2192131"/>
                <a:gd name="connsiteX3" fmla="*/ 351190 w 3023030"/>
                <a:gd name="connsiteY3" fmla="*/ 770665 h 2192131"/>
                <a:gd name="connsiteX0" fmla="*/ 399555 w 3071395"/>
                <a:gd name="connsiteY0" fmla="*/ 770665 h 2192131"/>
                <a:gd name="connsiteX1" fmla="*/ 2522933 w 3071395"/>
                <a:gd name="connsiteY1" fmla="*/ 2192131 h 2192131"/>
                <a:gd name="connsiteX2" fmla="*/ 659814 w 3071395"/>
                <a:gd name="connsiteY2" fmla="*/ 2192131 h 2192131"/>
                <a:gd name="connsiteX3" fmla="*/ 399555 w 3071395"/>
                <a:gd name="connsiteY3" fmla="*/ 770665 h 219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395" h="2192131">
                  <a:moveTo>
                    <a:pt x="399555" y="770665"/>
                  </a:moveTo>
                  <a:cubicBezTo>
                    <a:pt x="579252" y="-900650"/>
                    <a:pt x="4481376" y="410647"/>
                    <a:pt x="2522933" y="2192131"/>
                  </a:cubicBezTo>
                  <a:lnTo>
                    <a:pt x="659814" y="2192131"/>
                  </a:lnTo>
                  <a:cubicBezTo>
                    <a:pt x="330493" y="2130583"/>
                    <a:pt x="-486541" y="1383552"/>
                    <a:pt x="399555" y="77066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accent2">
                    <a:lumMod val="20000"/>
                    <a:lumOff val="80000"/>
                  </a:schemeClr>
                </a:gs>
              </a:gsLst>
              <a:lin ang="21594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7CA2F83-06A8-4BA7-B8F3-DEE46BA143B6}"/>
                </a:ext>
              </a:extLst>
            </p:cNvPr>
            <p:cNvSpPr/>
            <p:nvPr/>
          </p:nvSpPr>
          <p:spPr>
            <a:xfrm rot="21174787">
              <a:off x="5681600" y="3273642"/>
              <a:ext cx="800099" cy="64970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6BD613-9B31-410A-8B9B-F89616BFE8D5}"/>
                </a:ext>
              </a:extLst>
            </p:cNvPr>
            <p:cNvSpPr/>
            <p:nvPr/>
          </p:nvSpPr>
          <p:spPr>
            <a:xfrm rot="1089268">
              <a:off x="5325140" y="3024015"/>
              <a:ext cx="286908" cy="104455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1001D6-C55E-4BEB-BF5A-CD8AF28EE013}"/>
                </a:ext>
              </a:extLst>
            </p:cNvPr>
            <p:cNvSpPr/>
            <p:nvPr/>
          </p:nvSpPr>
          <p:spPr>
            <a:xfrm>
              <a:off x="5397979" y="3112673"/>
              <a:ext cx="305845" cy="322403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45" h="322403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39145" y="253223"/>
                    <a:pt x="89945" y="282856"/>
                  </a:cubicBezTo>
                  <a:cubicBezTo>
                    <a:pt x="140745" y="312489"/>
                    <a:pt x="237053" y="340006"/>
                    <a:pt x="305845" y="308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09E3AD-DA4C-4A59-ACEA-BA5756B2678B}"/>
                </a:ext>
              </a:extLst>
            </p:cNvPr>
            <p:cNvSpPr/>
            <p:nvPr/>
          </p:nvSpPr>
          <p:spPr>
            <a:xfrm rot="2482051" flipH="1">
              <a:off x="5184931" y="3031118"/>
              <a:ext cx="212059" cy="281406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241650"/>
                <a:gd name="connsiteY0" fmla="*/ 3456 h 296616"/>
                <a:gd name="connsiteX1" fmla="*/ 51845 w 241650"/>
                <a:gd name="connsiteY1" fmla="*/ 16156 h 296616"/>
                <a:gd name="connsiteX2" fmla="*/ 1045 w 241650"/>
                <a:gd name="connsiteY2" fmla="*/ 130456 h 296616"/>
                <a:gd name="connsiteX3" fmla="*/ 89945 w 241650"/>
                <a:gd name="connsiteY3" fmla="*/ 282856 h 296616"/>
                <a:gd name="connsiteX4" fmla="*/ 241650 w 241650"/>
                <a:gd name="connsiteY4" fmla="*/ 291588 h 296616"/>
                <a:gd name="connsiteX0" fmla="*/ 204245 w 241650"/>
                <a:gd name="connsiteY0" fmla="*/ 3456 h 320674"/>
                <a:gd name="connsiteX1" fmla="*/ 51845 w 241650"/>
                <a:gd name="connsiteY1" fmla="*/ 16156 h 320674"/>
                <a:gd name="connsiteX2" fmla="*/ 1045 w 241650"/>
                <a:gd name="connsiteY2" fmla="*/ 130456 h 320674"/>
                <a:gd name="connsiteX3" fmla="*/ 89945 w 241650"/>
                <a:gd name="connsiteY3" fmla="*/ 282856 h 320674"/>
                <a:gd name="connsiteX4" fmla="*/ 241650 w 241650"/>
                <a:gd name="connsiteY4" fmla="*/ 291588 h 32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50" h="320674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49844" y="256001"/>
                    <a:pt x="89945" y="282856"/>
                  </a:cubicBezTo>
                  <a:cubicBezTo>
                    <a:pt x="130046" y="309711"/>
                    <a:pt x="192394" y="347948"/>
                    <a:pt x="241650" y="2915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1D7F77-FF0D-4558-B5E3-AE7C0D0D9FE7}"/>
                </a:ext>
              </a:extLst>
            </p:cNvPr>
            <p:cNvSpPr/>
            <p:nvPr/>
          </p:nvSpPr>
          <p:spPr>
            <a:xfrm rot="1095946">
              <a:off x="4643671" y="2994910"/>
              <a:ext cx="468852" cy="321101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5B6B280-85CA-4BB7-BAAD-4664F1B17C2E}"/>
                </a:ext>
              </a:extLst>
            </p:cNvPr>
            <p:cNvSpPr/>
            <p:nvPr/>
          </p:nvSpPr>
          <p:spPr>
            <a:xfrm rot="20588882">
              <a:off x="4605464" y="2787351"/>
              <a:ext cx="654727" cy="5316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A1628F-BDC7-432D-937B-63B81DD04F99}"/>
                </a:ext>
              </a:extLst>
            </p:cNvPr>
            <p:cNvSpPr/>
            <p:nvPr/>
          </p:nvSpPr>
          <p:spPr>
            <a:xfrm rot="353325">
              <a:off x="4839487" y="4077498"/>
              <a:ext cx="1929354" cy="4466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6F5EED6-7614-49AC-AD7F-E20753C77616}"/>
                </a:ext>
              </a:extLst>
            </p:cNvPr>
            <p:cNvSpPr/>
            <p:nvPr/>
          </p:nvSpPr>
          <p:spPr>
            <a:xfrm rot="353325">
              <a:off x="5460260" y="4723168"/>
              <a:ext cx="1084028" cy="44664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49339B-CB92-4AE8-9827-00F551BC7272}"/>
                </a:ext>
              </a:extLst>
            </p:cNvPr>
            <p:cNvSpPr/>
            <p:nvPr/>
          </p:nvSpPr>
          <p:spPr>
            <a:xfrm rot="1845481">
              <a:off x="5789160" y="3502525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6E53BA-4DD6-49F2-97E7-C37B038E5E3D}"/>
              </a:ext>
            </a:extLst>
          </p:cNvPr>
          <p:cNvGrpSpPr/>
          <p:nvPr/>
        </p:nvGrpSpPr>
        <p:grpSpPr>
          <a:xfrm>
            <a:off x="1004992" y="971263"/>
            <a:ext cx="9941431" cy="4967487"/>
            <a:chOff x="-591003" y="772637"/>
            <a:chExt cx="9941431" cy="49674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A334BF67-C3E6-4D97-84A7-46D9C94C2ECE}"/>
                </a:ext>
              </a:extLst>
            </p:cNvPr>
            <p:cNvSpPr/>
            <p:nvPr/>
          </p:nvSpPr>
          <p:spPr>
            <a:xfrm rot="19396068">
              <a:off x="2264441" y="490542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DB91E1C8-D0C1-49F6-A8E3-C02C1E536312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A45C6C5C-EBB2-46DA-B70B-1257F4E77398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E8D38B91-0FE2-45C4-BAFF-B96F4320ABEB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ardrop 34">
              <a:extLst>
                <a:ext uri="{FF2B5EF4-FFF2-40B4-BE49-F238E27FC236}">
                  <a16:creationId xmlns:a16="http://schemas.microsoft.com/office/drawing/2014/main" id="{01DEA5DE-BCFF-4E0C-8361-43CDA70DBA31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1253A871-150B-4B69-8B55-223670DDCD67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19FC8FDF-CCF1-4F27-BD87-37DF8DA0EBC1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C593CD82-A359-43AA-9C17-DD5D066FD262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258B1CA-7DAA-4AC1-BC91-AAEEA0B39E75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0C51A544-D89F-4AF2-AA16-667D6223DD38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1A86264A-E4A8-4157-AB55-F5C6D85B9544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2B8592B9-91BF-4B54-B3E7-2DC63B12FB77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86283C10-CAE4-48B3-8586-B2F4972F79B1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702628C7-8AAD-4BAA-9A9C-20BCBECCDB1C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2BC63061-26DB-4A48-A59D-4A7E852A38A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AA422558-02F9-48CA-AD41-E5F41F00ABF0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F7BF521B-F36F-4AE3-BCC4-522F5E0610F9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3E4E2EBB-AA31-4CE1-B9D8-8B937034EA8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96C0B421-C5B2-446F-B312-F79E7C41F62F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ardrop 50">
              <a:extLst>
                <a:ext uri="{FF2B5EF4-FFF2-40B4-BE49-F238E27FC236}">
                  <a16:creationId xmlns:a16="http://schemas.microsoft.com/office/drawing/2014/main" id="{A7C5EDAB-3A64-4117-8A07-62823C9E0477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18A9EE94-4E06-4284-943F-500949C4EB73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2076D442-199B-48BF-9A4D-1D6924A4A1D6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26F1824A-218F-4A40-B239-92184106704E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0C2C5AE0-2D4D-4C00-907C-124BC4F66533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29A622F3-CB36-412A-9819-C94167484888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50D09600-EDA3-4815-917F-0D2D3C1E0CB6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65896F9-A411-417E-87E4-7D66AB391F6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BA61F44F-3C78-40C1-886B-BA95D539B7FE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D915A411-0CC9-4FA5-847C-CB6032B25C1B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F317FBEC-CEBA-4535-A802-D620F9A9FDD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0C8148C-EDB6-4332-8C46-BD68219E2CF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D8349A18-AA72-4D2C-B915-AAA11A908D8D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A9B7921A-28BB-4E32-9BBE-8317186B8CA4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59986C77-2DA1-4168-B26E-D820F1DDD6A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D7727B35-9E6E-48AA-AD00-321A72337433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73D005F6-CE81-4061-AFCD-36B802CA0399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ardrop 67">
              <a:extLst>
                <a:ext uri="{FF2B5EF4-FFF2-40B4-BE49-F238E27FC236}">
                  <a16:creationId xmlns:a16="http://schemas.microsoft.com/office/drawing/2014/main" id="{290A0A83-DA05-48D9-99DB-819D29B892A1}"/>
                </a:ext>
              </a:extLst>
            </p:cNvPr>
            <p:cNvSpPr/>
            <p:nvPr/>
          </p:nvSpPr>
          <p:spPr>
            <a:xfrm rot="19396068">
              <a:off x="3274194" y="531571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A3B31617-6C70-40F1-897F-AF0F53F3BF19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CBA61DCF-457D-4609-BC5F-C792C420BF1F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7_0-10-53">
            <a:hlinkClick r:id="" action="ppaction://media"/>
            <a:extLst>
              <a:ext uri="{FF2B5EF4-FFF2-40B4-BE49-F238E27FC236}">
                <a16:creationId xmlns:a16="http://schemas.microsoft.com/office/drawing/2014/main" id="{E651F971-0253-4D85-8325-FC47544F20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2" name="2sec">
            <a:hlinkClick r:id="" action="ppaction://media"/>
            <a:extLst>
              <a:ext uri="{FF2B5EF4-FFF2-40B4-BE49-F238E27FC236}">
                <a16:creationId xmlns:a16="http://schemas.microsoft.com/office/drawing/2014/main" id="{D2D8559C-C10B-48BA-9973-9E033F1DBCB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9375" y="1266785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abbit sees rain falling.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0F4E9C-C1C9-4AC9-88B8-3C7064F41CF7}"/>
              </a:ext>
            </a:extLst>
          </p:cNvPr>
          <p:cNvGrpSpPr/>
          <p:nvPr/>
        </p:nvGrpSpPr>
        <p:grpSpPr>
          <a:xfrm>
            <a:off x="134244" y="3751478"/>
            <a:ext cx="5555538" cy="2782672"/>
            <a:chOff x="1588326" y="522342"/>
            <a:chExt cx="10510310" cy="526443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CF2F6FF-0484-4217-BA7C-AE305383E0E7}"/>
                </a:ext>
              </a:extLst>
            </p:cNvPr>
            <p:cNvGrpSpPr/>
            <p:nvPr/>
          </p:nvGrpSpPr>
          <p:grpSpPr>
            <a:xfrm>
              <a:off x="1588326" y="522342"/>
              <a:ext cx="10510310" cy="5264430"/>
              <a:chOff x="1588326" y="522342"/>
              <a:chExt cx="10510310" cy="5264430"/>
            </a:xfrm>
          </p:grpSpPr>
          <p:sp>
            <p:nvSpPr>
              <p:cNvPr id="208" name="Rectangle 87">
                <a:extLst>
                  <a:ext uri="{FF2B5EF4-FFF2-40B4-BE49-F238E27FC236}">
                    <a16:creationId xmlns:a16="http://schemas.microsoft.com/office/drawing/2014/main" id="{2FF6D1A9-1C73-4506-AE42-BB9913067149}"/>
                  </a:ext>
                </a:extLst>
              </p:cNvPr>
              <p:cNvSpPr/>
              <p:nvPr/>
            </p:nvSpPr>
            <p:spPr>
              <a:xfrm>
                <a:off x="1588326" y="522342"/>
                <a:ext cx="10510310" cy="5135146"/>
              </a:xfrm>
              <a:custGeom>
                <a:avLst/>
                <a:gdLst>
                  <a:gd name="connsiteX0" fmla="*/ 0 w 6067541"/>
                  <a:gd name="connsiteY0" fmla="*/ 0 h 2424972"/>
                  <a:gd name="connsiteX1" fmla="*/ 6067541 w 6067541"/>
                  <a:gd name="connsiteY1" fmla="*/ 0 h 2424972"/>
                  <a:gd name="connsiteX2" fmla="*/ 6067541 w 6067541"/>
                  <a:gd name="connsiteY2" fmla="*/ 2424972 h 2424972"/>
                  <a:gd name="connsiteX3" fmla="*/ 0 w 6067541"/>
                  <a:gd name="connsiteY3" fmla="*/ 2424972 h 2424972"/>
                  <a:gd name="connsiteX4" fmla="*/ 0 w 6067541"/>
                  <a:gd name="connsiteY4" fmla="*/ 0 h 2424972"/>
                  <a:gd name="connsiteX0" fmla="*/ 1803400 w 7870941"/>
                  <a:gd name="connsiteY0" fmla="*/ 0 h 2424972"/>
                  <a:gd name="connsiteX1" fmla="*/ 7870941 w 7870941"/>
                  <a:gd name="connsiteY1" fmla="*/ 0 h 2424972"/>
                  <a:gd name="connsiteX2" fmla="*/ 7870941 w 7870941"/>
                  <a:gd name="connsiteY2" fmla="*/ 2424972 h 2424972"/>
                  <a:gd name="connsiteX3" fmla="*/ 0 w 7870941"/>
                  <a:gd name="connsiteY3" fmla="*/ 2374172 h 2424972"/>
                  <a:gd name="connsiteX4" fmla="*/ 1803400 w 7870941"/>
                  <a:gd name="connsiteY4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1871002 w 7938543"/>
                  <a:gd name="connsiteY5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220344 w 7938543"/>
                  <a:gd name="connsiteY5" fmla="*/ 628284 h 2424972"/>
                  <a:gd name="connsiteX6" fmla="*/ 1871002 w 7938543"/>
                  <a:gd name="connsiteY6" fmla="*/ 0 h 2424972"/>
                  <a:gd name="connsiteX0" fmla="*/ 1871002 w 7938543"/>
                  <a:gd name="connsiteY0" fmla="*/ 57516 h 2482488"/>
                  <a:gd name="connsiteX1" fmla="*/ 7938543 w 7938543"/>
                  <a:gd name="connsiteY1" fmla="*/ 57516 h 2482488"/>
                  <a:gd name="connsiteX2" fmla="*/ 7938543 w 7938543"/>
                  <a:gd name="connsiteY2" fmla="*/ 2482488 h 2482488"/>
                  <a:gd name="connsiteX3" fmla="*/ 67602 w 7938543"/>
                  <a:gd name="connsiteY3" fmla="*/ 2431688 h 2482488"/>
                  <a:gd name="connsiteX4" fmla="*/ 42544 w 7938543"/>
                  <a:gd name="connsiteY4" fmla="*/ 1600200 h 2482488"/>
                  <a:gd name="connsiteX5" fmla="*/ 220344 w 7938543"/>
                  <a:gd name="connsiteY5" fmla="*/ 685800 h 2482488"/>
                  <a:gd name="connsiteX6" fmla="*/ 525144 w 7938543"/>
                  <a:gd name="connsiteY6" fmla="*/ 0 h 2482488"/>
                  <a:gd name="connsiteX7" fmla="*/ 1871002 w 7938543"/>
                  <a:gd name="connsiteY7" fmla="*/ 57516 h 2482488"/>
                  <a:gd name="connsiteX0" fmla="*/ 1871002 w 7938543"/>
                  <a:gd name="connsiteY0" fmla="*/ 806970 h 3231942"/>
                  <a:gd name="connsiteX1" fmla="*/ 7938543 w 7938543"/>
                  <a:gd name="connsiteY1" fmla="*/ 806970 h 3231942"/>
                  <a:gd name="connsiteX2" fmla="*/ 7938543 w 7938543"/>
                  <a:gd name="connsiteY2" fmla="*/ 3231942 h 3231942"/>
                  <a:gd name="connsiteX3" fmla="*/ 67602 w 7938543"/>
                  <a:gd name="connsiteY3" fmla="*/ 3181142 h 3231942"/>
                  <a:gd name="connsiteX4" fmla="*/ 42544 w 7938543"/>
                  <a:gd name="connsiteY4" fmla="*/ 2349654 h 3231942"/>
                  <a:gd name="connsiteX5" fmla="*/ 220344 w 7938543"/>
                  <a:gd name="connsiteY5" fmla="*/ 1435254 h 3231942"/>
                  <a:gd name="connsiteX6" fmla="*/ 525144 w 7938543"/>
                  <a:gd name="connsiteY6" fmla="*/ 749454 h 3231942"/>
                  <a:gd name="connsiteX7" fmla="*/ 1261744 w 7938543"/>
                  <a:gd name="connsiteY7" fmla="*/ 154 h 3231942"/>
                  <a:gd name="connsiteX8" fmla="*/ 1871002 w 7938543"/>
                  <a:gd name="connsiteY8" fmla="*/ 806970 h 3231942"/>
                  <a:gd name="connsiteX0" fmla="*/ 2493302 w 7938543"/>
                  <a:gd name="connsiteY0" fmla="*/ 0 h 3860072"/>
                  <a:gd name="connsiteX1" fmla="*/ 7938543 w 7938543"/>
                  <a:gd name="connsiteY1" fmla="*/ 1435100 h 3860072"/>
                  <a:gd name="connsiteX2" fmla="*/ 7938543 w 7938543"/>
                  <a:gd name="connsiteY2" fmla="*/ 3860072 h 3860072"/>
                  <a:gd name="connsiteX3" fmla="*/ 67602 w 7938543"/>
                  <a:gd name="connsiteY3" fmla="*/ 3809272 h 3860072"/>
                  <a:gd name="connsiteX4" fmla="*/ 42544 w 7938543"/>
                  <a:gd name="connsiteY4" fmla="*/ 2977784 h 3860072"/>
                  <a:gd name="connsiteX5" fmla="*/ 220344 w 7938543"/>
                  <a:gd name="connsiteY5" fmla="*/ 2063384 h 3860072"/>
                  <a:gd name="connsiteX6" fmla="*/ 525144 w 7938543"/>
                  <a:gd name="connsiteY6" fmla="*/ 1377584 h 3860072"/>
                  <a:gd name="connsiteX7" fmla="*/ 1261744 w 7938543"/>
                  <a:gd name="connsiteY7" fmla="*/ 628284 h 3860072"/>
                  <a:gd name="connsiteX8" fmla="*/ 2493302 w 7938543"/>
                  <a:gd name="connsiteY8" fmla="*/ 0 h 3860072"/>
                  <a:gd name="connsiteX0" fmla="*/ 2493302 w 7938543"/>
                  <a:gd name="connsiteY0" fmla="*/ 592520 h 4452592"/>
                  <a:gd name="connsiteX1" fmla="*/ 6595744 w 7938543"/>
                  <a:gd name="connsiteY1" fmla="*/ 14304 h 4452592"/>
                  <a:gd name="connsiteX2" fmla="*/ 7938543 w 7938543"/>
                  <a:gd name="connsiteY2" fmla="*/ 2027620 h 4452592"/>
                  <a:gd name="connsiteX3" fmla="*/ 7938543 w 7938543"/>
                  <a:gd name="connsiteY3" fmla="*/ 4452592 h 4452592"/>
                  <a:gd name="connsiteX4" fmla="*/ 67602 w 7938543"/>
                  <a:gd name="connsiteY4" fmla="*/ 4401792 h 4452592"/>
                  <a:gd name="connsiteX5" fmla="*/ 42544 w 7938543"/>
                  <a:gd name="connsiteY5" fmla="*/ 3570304 h 4452592"/>
                  <a:gd name="connsiteX6" fmla="*/ 220344 w 7938543"/>
                  <a:gd name="connsiteY6" fmla="*/ 2655904 h 4452592"/>
                  <a:gd name="connsiteX7" fmla="*/ 525144 w 7938543"/>
                  <a:gd name="connsiteY7" fmla="*/ 1970104 h 4452592"/>
                  <a:gd name="connsiteX8" fmla="*/ 1261744 w 7938543"/>
                  <a:gd name="connsiteY8" fmla="*/ 1220804 h 4452592"/>
                  <a:gd name="connsiteX9" fmla="*/ 2493302 w 7938543"/>
                  <a:gd name="connsiteY9" fmla="*/ 592520 h 4452592"/>
                  <a:gd name="connsiteX0" fmla="*/ 2493302 w 7992744"/>
                  <a:gd name="connsiteY0" fmla="*/ 592520 h 4452592"/>
                  <a:gd name="connsiteX1" fmla="*/ 6595744 w 7992744"/>
                  <a:gd name="connsiteY1" fmla="*/ 14304 h 4452592"/>
                  <a:gd name="connsiteX2" fmla="*/ 7992744 w 7992744"/>
                  <a:gd name="connsiteY2" fmla="*/ 1043004 h 4452592"/>
                  <a:gd name="connsiteX3" fmla="*/ 7938543 w 7992744"/>
                  <a:gd name="connsiteY3" fmla="*/ 2027620 h 4452592"/>
                  <a:gd name="connsiteX4" fmla="*/ 7938543 w 7992744"/>
                  <a:gd name="connsiteY4" fmla="*/ 4452592 h 4452592"/>
                  <a:gd name="connsiteX5" fmla="*/ 67602 w 7992744"/>
                  <a:gd name="connsiteY5" fmla="*/ 4401792 h 4452592"/>
                  <a:gd name="connsiteX6" fmla="*/ 42544 w 7992744"/>
                  <a:gd name="connsiteY6" fmla="*/ 3570304 h 4452592"/>
                  <a:gd name="connsiteX7" fmla="*/ 220344 w 7992744"/>
                  <a:gd name="connsiteY7" fmla="*/ 2655904 h 4452592"/>
                  <a:gd name="connsiteX8" fmla="*/ 525144 w 7992744"/>
                  <a:gd name="connsiteY8" fmla="*/ 1970104 h 4452592"/>
                  <a:gd name="connsiteX9" fmla="*/ 1261744 w 7992744"/>
                  <a:gd name="connsiteY9" fmla="*/ 1220804 h 4452592"/>
                  <a:gd name="connsiteX10" fmla="*/ 2493302 w 7992744"/>
                  <a:gd name="connsiteY10" fmla="*/ 592520 h 4452592"/>
                  <a:gd name="connsiteX0" fmla="*/ 2493302 w 8843650"/>
                  <a:gd name="connsiteY0" fmla="*/ 592520 h 4452592"/>
                  <a:gd name="connsiteX1" fmla="*/ 6595744 w 8843650"/>
                  <a:gd name="connsiteY1" fmla="*/ 14304 h 4452592"/>
                  <a:gd name="connsiteX2" fmla="*/ 7992744 w 8843650"/>
                  <a:gd name="connsiteY2" fmla="*/ 1043004 h 4452592"/>
                  <a:gd name="connsiteX3" fmla="*/ 7938543 w 8843650"/>
                  <a:gd name="connsiteY3" fmla="*/ 2027620 h 4452592"/>
                  <a:gd name="connsiteX4" fmla="*/ 8843643 w 8843650"/>
                  <a:gd name="connsiteY4" fmla="*/ 2249504 h 4452592"/>
                  <a:gd name="connsiteX5" fmla="*/ 7938543 w 8843650"/>
                  <a:gd name="connsiteY5" fmla="*/ 4452592 h 4452592"/>
                  <a:gd name="connsiteX6" fmla="*/ 67602 w 8843650"/>
                  <a:gd name="connsiteY6" fmla="*/ 4401792 h 4452592"/>
                  <a:gd name="connsiteX7" fmla="*/ 42544 w 8843650"/>
                  <a:gd name="connsiteY7" fmla="*/ 3570304 h 4452592"/>
                  <a:gd name="connsiteX8" fmla="*/ 220344 w 8843650"/>
                  <a:gd name="connsiteY8" fmla="*/ 2655904 h 4452592"/>
                  <a:gd name="connsiteX9" fmla="*/ 525144 w 8843650"/>
                  <a:gd name="connsiteY9" fmla="*/ 1970104 h 4452592"/>
                  <a:gd name="connsiteX10" fmla="*/ 1261744 w 8843650"/>
                  <a:gd name="connsiteY10" fmla="*/ 1220804 h 4452592"/>
                  <a:gd name="connsiteX11" fmla="*/ 2493302 w 8843650"/>
                  <a:gd name="connsiteY11" fmla="*/ 592520 h 4452592"/>
                  <a:gd name="connsiteX0" fmla="*/ 2493302 w 8843643"/>
                  <a:gd name="connsiteY0" fmla="*/ 592520 h 4452592"/>
                  <a:gd name="connsiteX1" fmla="*/ 6595744 w 8843643"/>
                  <a:gd name="connsiteY1" fmla="*/ 14304 h 4452592"/>
                  <a:gd name="connsiteX2" fmla="*/ 7992744 w 8843643"/>
                  <a:gd name="connsiteY2" fmla="*/ 1043004 h 4452592"/>
                  <a:gd name="connsiteX3" fmla="*/ 8843643 w 8843643"/>
                  <a:gd name="connsiteY3" fmla="*/ 2249504 h 4452592"/>
                  <a:gd name="connsiteX4" fmla="*/ 7938543 w 8843643"/>
                  <a:gd name="connsiteY4" fmla="*/ 4452592 h 4452592"/>
                  <a:gd name="connsiteX5" fmla="*/ 67602 w 8843643"/>
                  <a:gd name="connsiteY5" fmla="*/ 4401792 h 4452592"/>
                  <a:gd name="connsiteX6" fmla="*/ 42544 w 8843643"/>
                  <a:gd name="connsiteY6" fmla="*/ 3570304 h 4452592"/>
                  <a:gd name="connsiteX7" fmla="*/ 220344 w 8843643"/>
                  <a:gd name="connsiteY7" fmla="*/ 2655904 h 4452592"/>
                  <a:gd name="connsiteX8" fmla="*/ 525144 w 8843643"/>
                  <a:gd name="connsiteY8" fmla="*/ 1970104 h 4452592"/>
                  <a:gd name="connsiteX9" fmla="*/ 1261744 w 8843643"/>
                  <a:gd name="connsiteY9" fmla="*/ 1220804 h 4452592"/>
                  <a:gd name="connsiteX10" fmla="*/ 2493302 w 8843643"/>
                  <a:gd name="connsiteY10" fmla="*/ 592520 h 4452592"/>
                  <a:gd name="connsiteX0" fmla="*/ 2493302 w 8843643"/>
                  <a:gd name="connsiteY0" fmla="*/ 592520 h 4782792"/>
                  <a:gd name="connsiteX1" fmla="*/ 6595744 w 8843643"/>
                  <a:gd name="connsiteY1" fmla="*/ 14304 h 4782792"/>
                  <a:gd name="connsiteX2" fmla="*/ 7992744 w 8843643"/>
                  <a:gd name="connsiteY2" fmla="*/ 1043004 h 4782792"/>
                  <a:gd name="connsiteX3" fmla="*/ 8843643 w 8843643"/>
                  <a:gd name="connsiteY3" fmla="*/ 2249504 h 4782792"/>
                  <a:gd name="connsiteX4" fmla="*/ 8687843 w 8843643"/>
                  <a:gd name="connsiteY4" fmla="*/ 4782792 h 4782792"/>
                  <a:gd name="connsiteX5" fmla="*/ 67602 w 8843643"/>
                  <a:gd name="connsiteY5" fmla="*/ 4401792 h 4782792"/>
                  <a:gd name="connsiteX6" fmla="*/ 42544 w 8843643"/>
                  <a:gd name="connsiteY6" fmla="*/ 3570304 h 4782792"/>
                  <a:gd name="connsiteX7" fmla="*/ 220344 w 8843643"/>
                  <a:gd name="connsiteY7" fmla="*/ 2655904 h 4782792"/>
                  <a:gd name="connsiteX8" fmla="*/ 525144 w 8843643"/>
                  <a:gd name="connsiteY8" fmla="*/ 1970104 h 4782792"/>
                  <a:gd name="connsiteX9" fmla="*/ 1261744 w 8843643"/>
                  <a:gd name="connsiteY9" fmla="*/ 1220804 h 4782792"/>
                  <a:gd name="connsiteX10" fmla="*/ 2493302 w 8843643"/>
                  <a:gd name="connsiteY10" fmla="*/ 592520 h 4782792"/>
                  <a:gd name="connsiteX0" fmla="*/ 2493302 w 9965361"/>
                  <a:gd name="connsiteY0" fmla="*/ 592520 h 4782792"/>
                  <a:gd name="connsiteX1" fmla="*/ 6595744 w 9965361"/>
                  <a:gd name="connsiteY1" fmla="*/ 14304 h 4782792"/>
                  <a:gd name="connsiteX2" fmla="*/ 7992744 w 9965361"/>
                  <a:gd name="connsiteY2" fmla="*/ 1043004 h 4782792"/>
                  <a:gd name="connsiteX3" fmla="*/ 8843643 w 9965361"/>
                  <a:gd name="connsiteY3" fmla="*/ 2249504 h 4782792"/>
                  <a:gd name="connsiteX4" fmla="*/ 8687843 w 9965361"/>
                  <a:gd name="connsiteY4" fmla="*/ 4782792 h 4782792"/>
                  <a:gd name="connsiteX5" fmla="*/ 67602 w 9965361"/>
                  <a:gd name="connsiteY5" fmla="*/ 4401792 h 4782792"/>
                  <a:gd name="connsiteX6" fmla="*/ 42544 w 9965361"/>
                  <a:gd name="connsiteY6" fmla="*/ 3570304 h 4782792"/>
                  <a:gd name="connsiteX7" fmla="*/ 220344 w 9965361"/>
                  <a:gd name="connsiteY7" fmla="*/ 2655904 h 4782792"/>
                  <a:gd name="connsiteX8" fmla="*/ 525144 w 9965361"/>
                  <a:gd name="connsiteY8" fmla="*/ 1970104 h 4782792"/>
                  <a:gd name="connsiteX9" fmla="*/ 1261744 w 9965361"/>
                  <a:gd name="connsiteY9" fmla="*/ 1220804 h 4782792"/>
                  <a:gd name="connsiteX10" fmla="*/ 2493302 w 9965361"/>
                  <a:gd name="connsiteY10" fmla="*/ 592520 h 4782792"/>
                  <a:gd name="connsiteX0" fmla="*/ 2493302 w 9103595"/>
                  <a:gd name="connsiteY0" fmla="*/ 592520 h 4782792"/>
                  <a:gd name="connsiteX1" fmla="*/ 6595744 w 9103595"/>
                  <a:gd name="connsiteY1" fmla="*/ 14304 h 4782792"/>
                  <a:gd name="connsiteX2" fmla="*/ 7992744 w 9103595"/>
                  <a:gd name="connsiteY2" fmla="*/ 1043004 h 4782792"/>
                  <a:gd name="connsiteX3" fmla="*/ 8843643 w 9103595"/>
                  <a:gd name="connsiteY3" fmla="*/ 2249504 h 4782792"/>
                  <a:gd name="connsiteX4" fmla="*/ 8687843 w 9103595"/>
                  <a:gd name="connsiteY4" fmla="*/ 4782792 h 4782792"/>
                  <a:gd name="connsiteX5" fmla="*/ 67602 w 9103595"/>
                  <a:gd name="connsiteY5" fmla="*/ 4401792 h 4782792"/>
                  <a:gd name="connsiteX6" fmla="*/ 42544 w 9103595"/>
                  <a:gd name="connsiteY6" fmla="*/ 3570304 h 4782792"/>
                  <a:gd name="connsiteX7" fmla="*/ 220344 w 9103595"/>
                  <a:gd name="connsiteY7" fmla="*/ 2655904 h 4782792"/>
                  <a:gd name="connsiteX8" fmla="*/ 525144 w 9103595"/>
                  <a:gd name="connsiteY8" fmla="*/ 1970104 h 4782792"/>
                  <a:gd name="connsiteX9" fmla="*/ 1261744 w 9103595"/>
                  <a:gd name="connsiteY9" fmla="*/ 1220804 h 4782792"/>
                  <a:gd name="connsiteX10" fmla="*/ 2493302 w 9103595"/>
                  <a:gd name="connsiteY10" fmla="*/ 592520 h 4782792"/>
                  <a:gd name="connsiteX0" fmla="*/ 2493302 w 10100753"/>
                  <a:gd name="connsiteY0" fmla="*/ 592520 h 4782792"/>
                  <a:gd name="connsiteX1" fmla="*/ 6595744 w 10100753"/>
                  <a:gd name="connsiteY1" fmla="*/ 14304 h 4782792"/>
                  <a:gd name="connsiteX2" fmla="*/ 7992744 w 10100753"/>
                  <a:gd name="connsiteY2" fmla="*/ 1043004 h 4782792"/>
                  <a:gd name="connsiteX3" fmla="*/ 8843643 w 10100753"/>
                  <a:gd name="connsiteY3" fmla="*/ 2249504 h 4782792"/>
                  <a:gd name="connsiteX4" fmla="*/ 8687843 w 10100753"/>
                  <a:gd name="connsiteY4" fmla="*/ 4782792 h 4782792"/>
                  <a:gd name="connsiteX5" fmla="*/ 67602 w 10100753"/>
                  <a:gd name="connsiteY5" fmla="*/ 4401792 h 4782792"/>
                  <a:gd name="connsiteX6" fmla="*/ 42544 w 10100753"/>
                  <a:gd name="connsiteY6" fmla="*/ 3570304 h 4782792"/>
                  <a:gd name="connsiteX7" fmla="*/ 220344 w 10100753"/>
                  <a:gd name="connsiteY7" fmla="*/ 2655904 h 4782792"/>
                  <a:gd name="connsiteX8" fmla="*/ 525144 w 10100753"/>
                  <a:gd name="connsiteY8" fmla="*/ 1970104 h 4782792"/>
                  <a:gd name="connsiteX9" fmla="*/ 1261744 w 10100753"/>
                  <a:gd name="connsiteY9" fmla="*/ 1220804 h 4782792"/>
                  <a:gd name="connsiteX10" fmla="*/ 2493302 w 10100753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56072"/>
                  <a:gd name="connsiteY0" fmla="*/ 592520 h 4884392"/>
                  <a:gd name="connsiteX1" fmla="*/ 6595744 w 10256072"/>
                  <a:gd name="connsiteY1" fmla="*/ 14304 h 4884392"/>
                  <a:gd name="connsiteX2" fmla="*/ 7992744 w 10256072"/>
                  <a:gd name="connsiteY2" fmla="*/ 1043004 h 4884392"/>
                  <a:gd name="connsiteX3" fmla="*/ 8843643 w 10256072"/>
                  <a:gd name="connsiteY3" fmla="*/ 2249504 h 4884392"/>
                  <a:gd name="connsiteX4" fmla="*/ 8713243 w 10256072"/>
                  <a:gd name="connsiteY4" fmla="*/ 4884392 h 4884392"/>
                  <a:gd name="connsiteX5" fmla="*/ 67602 w 10256072"/>
                  <a:gd name="connsiteY5" fmla="*/ 4401792 h 4884392"/>
                  <a:gd name="connsiteX6" fmla="*/ 42544 w 10256072"/>
                  <a:gd name="connsiteY6" fmla="*/ 3570304 h 4884392"/>
                  <a:gd name="connsiteX7" fmla="*/ 220344 w 10256072"/>
                  <a:gd name="connsiteY7" fmla="*/ 2655904 h 4884392"/>
                  <a:gd name="connsiteX8" fmla="*/ 525144 w 10256072"/>
                  <a:gd name="connsiteY8" fmla="*/ 1970104 h 4884392"/>
                  <a:gd name="connsiteX9" fmla="*/ 1261744 w 10256072"/>
                  <a:gd name="connsiteY9" fmla="*/ 1220804 h 4884392"/>
                  <a:gd name="connsiteX10" fmla="*/ 2493302 w 10256072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845864 h 5137736"/>
                  <a:gd name="connsiteX1" fmla="*/ 6595744 w 10286271"/>
                  <a:gd name="connsiteY1" fmla="*/ 267648 h 5137736"/>
                  <a:gd name="connsiteX2" fmla="*/ 7992744 w 10286271"/>
                  <a:gd name="connsiteY2" fmla="*/ 1296348 h 5137736"/>
                  <a:gd name="connsiteX3" fmla="*/ 8843643 w 10286271"/>
                  <a:gd name="connsiteY3" fmla="*/ 2502848 h 5137736"/>
                  <a:gd name="connsiteX4" fmla="*/ 8713243 w 10286271"/>
                  <a:gd name="connsiteY4" fmla="*/ 5137736 h 5137736"/>
                  <a:gd name="connsiteX5" fmla="*/ 67602 w 10286271"/>
                  <a:gd name="connsiteY5" fmla="*/ 4655136 h 5137736"/>
                  <a:gd name="connsiteX6" fmla="*/ 42544 w 10286271"/>
                  <a:gd name="connsiteY6" fmla="*/ 3823648 h 5137736"/>
                  <a:gd name="connsiteX7" fmla="*/ 220344 w 10286271"/>
                  <a:gd name="connsiteY7" fmla="*/ 2909248 h 5137736"/>
                  <a:gd name="connsiteX8" fmla="*/ 525144 w 10286271"/>
                  <a:gd name="connsiteY8" fmla="*/ 2223448 h 5137736"/>
                  <a:gd name="connsiteX9" fmla="*/ 1261744 w 10286271"/>
                  <a:gd name="connsiteY9" fmla="*/ 1474148 h 5137736"/>
                  <a:gd name="connsiteX10" fmla="*/ 2493302 w 10286271"/>
                  <a:gd name="connsiteY10" fmla="*/ 845864 h 513773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570556 w 10363525"/>
                  <a:gd name="connsiteY0" fmla="*/ 982974 h 5274846"/>
                  <a:gd name="connsiteX1" fmla="*/ 6672998 w 10363525"/>
                  <a:gd name="connsiteY1" fmla="*/ 404758 h 5274846"/>
                  <a:gd name="connsiteX2" fmla="*/ 8069998 w 10363525"/>
                  <a:gd name="connsiteY2" fmla="*/ 1433458 h 5274846"/>
                  <a:gd name="connsiteX3" fmla="*/ 8920897 w 10363525"/>
                  <a:gd name="connsiteY3" fmla="*/ 2639958 h 5274846"/>
                  <a:gd name="connsiteX4" fmla="*/ 8790497 w 10363525"/>
                  <a:gd name="connsiteY4" fmla="*/ 5274846 h 5274846"/>
                  <a:gd name="connsiteX5" fmla="*/ 144856 w 10363525"/>
                  <a:gd name="connsiteY5" fmla="*/ 4792246 h 5274846"/>
                  <a:gd name="connsiteX6" fmla="*/ 119798 w 10363525"/>
                  <a:gd name="connsiteY6" fmla="*/ 3960758 h 5274846"/>
                  <a:gd name="connsiteX7" fmla="*/ 297598 w 10363525"/>
                  <a:gd name="connsiteY7" fmla="*/ 3046358 h 5274846"/>
                  <a:gd name="connsiteX8" fmla="*/ 602398 w 10363525"/>
                  <a:gd name="connsiteY8" fmla="*/ 2360558 h 5274846"/>
                  <a:gd name="connsiteX9" fmla="*/ 1338998 w 10363525"/>
                  <a:gd name="connsiteY9" fmla="*/ 1611258 h 5274846"/>
                  <a:gd name="connsiteX10" fmla="*/ 2570556 w 10363525"/>
                  <a:gd name="connsiteY10" fmla="*/ 982974 h 5274846"/>
                  <a:gd name="connsiteX0" fmla="*/ 2596070 w 10389039"/>
                  <a:gd name="connsiteY0" fmla="*/ 982974 h 5274846"/>
                  <a:gd name="connsiteX1" fmla="*/ 6698512 w 10389039"/>
                  <a:gd name="connsiteY1" fmla="*/ 404758 h 5274846"/>
                  <a:gd name="connsiteX2" fmla="*/ 8095512 w 10389039"/>
                  <a:gd name="connsiteY2" fmla="*/ 1433458 h 5274846"/>
                  <a:gd name="connsiteX3" fmla="*/ 8946411 w 10389039"/>
                  <a:gd name="connsiteY3" fmla="*/ 2639958 h 5274846"/>
                  <a:gd name="connsiteX4" fmla="*/ 8816011 w 10389039"/>
                  <a:gd name="connsiteY4" fmla="*/ 5274846 h 5274846"/>
                  <a:gd name="connsiteX5" fmla="*/ 170370 w 10389039"/>
                  <a:gd name="connsiteY5" fmla="*/ 4792246 h 5274846"/>
                  <a:gd name="connsiteX6" fmla="*/ 145312 w 10389039"/>
                  <a:gd name="connsiteY6" fmla="*/ 3960758 h 5274846"/>
                  <a:gd name="connsiteX7" fmla="*/ 323112 w 10389039"/>
                  <a:gd name="connsiteY7" fmla="*/ 3046358 h 5274846"/>
                  <a:gd name="connsiteX8" fmla="*/ 627912 w 10389039"/>
                  <a:gd name="connsiteY8" fmla="*/ 2360558 h 5274846"/>
                  <a:gd name="connsiteX9" fmla="*/ 1364512 w 10389039"/>
                  <a:gd name="connsiteY9" fmla="*/ 1611258 h 5274846"/>
                  <a:gd name="connsiteX10" fmla="*/ 2596070 w 10389039"/>
                  <a:gd name="connsiteY10" fmla="*/ 982974 h 5274846"/>
                  <a:gd name="connsiteX0" fmla="*/ 2570557 w 10363526"/>
                  <a:gd name="connsiteY0" fmla="*/ 982974 h 5274846"/>
                  <a:gd name="connsiteX1" fmla="*/ 6672999 w 10363526"/>
                  <a:gd name="connsiteY1" fmla="*/ 404758 h 5274846"/>
                  <a:gd name="connsiteX2" fmla="*/ 8069999 w 10363526"/>
                  <a:gd name="connsiteY2" fmla="*/ 1433458 h 5274846"/>
                  <a:gd name="connsiteX3" fmla="*/ 8920898 w 10363526"/>
                  <a:gd name="connsiteY3" fmla="*/ 2639958 h 5274846"/>
                  <a:gd name="connsiteX4" fmla="*/ 8790498 w 10363526"/>
                  <a:gd name="connsiteY4" fmla="*/ 5274846 h 5274846"/>
                  <a:gd name="connsiteX5" fmla="*/ 411557 w 10363526"/>
                  <a:gd name="connsiteY5" fmla="*/ 5033546 h 5274846"/>
                  <a:gd name="connsiteX6" fmla="*/ 119799 w 10363526"/>
                  <a:gd name="connsiteY6" fmla="*/ 3960758 h 5274846"/>
                  <a:gd name="connsiteX7" fmla="*/ 297599 w 10363526"/>
                  <a:gd name="connsiteY7" fmla="*/ 3046358 h 5274846"/>
                  <a:gd name="connsiteX8" fmla="*/ 602399 w 10363526"/>
                  <a:gd name="connsiteY8" fmla="*/ 2360558 h 5274846"/>
                  <a:gd name="connsiteX9" fmla="*/ 1338999 w 10363526"/>
                  <a:gd name="connsiteY9" fmla="*/ 1611258 h 5274846"/>
                  <a:gd name="connsiteX10" fmla="*/ 2570557 w 10363526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399400"/>
                  <a:gd name="connsiteY0" fmla="*/ 982974 h 5135146"/>
                  <a:gd name="connsiteX1" fmla="*/ 6717474 w 10399400"/>
                  <a:gd name="connsiteY1" fmla="*/ 404758 h 5135146"/>
                  <a:gd name="connsiteX2" fmla="*/ 8114474 w 10399400"/>
                  <a:gd name="connsiteY2" fmla="*/ 1433458 h 5135146"/>
                  <a:gd name="connsiteX3" fmla="*/ 8965373 w 10399400"/>
                  <a:gd name="connsiteY3" fmla="*/ 2639958 h 5135146"/>
                  <a:gd name="connsiteX4" fmla="*/ 8822273 w 10399400"/>
                  <a:gd name="connsiteY4" fmla="*/ 5135146 h 5135146"/>
                  <a:gd name="connsiteX5" fmla="*/ 456032 w 10399400"/>
                  <a:gd name="connsiteY5" fmla="*/ 5033546 h 5135146"/>
                  <a:gd name="connsiteX6" fmla="*/ 164274 w 10399400"/>
                  <a:gd name="connsiteY6" fmla="*/ 3960758 h 5135146"/>
                  <a:gd name="connsiteX7" fmla="*/ 342074 w 10399400"/>
                  <a:gd name="connsiteY7" fmla="*/ 3046358 h 5135146"/>
                  <a:gd name="connsiteX8" fmla="*/ 646874 w 10399400"/>
                  <a:gd name="connsiteY8" fmla="*/ 2360558 h 5135146"/>
                  <a:gd name="connsiteX9" fmla="*/ 1383474 w 10399400"/>
                  <a:gd name="connsiteY9" fmla="*/ 1611258 h 5135146"/>
                  <a:gd name="connsiteX10" fmla="*/ 2615032 w 10399400"/>
                  <a:gd name="connsiteY10" fmla="*/ 982974 h 5135146"/>
                  <a:gd name="connsiteX0" fmla="*/ 2615032 w 10366021"/>
                  <a:gd name="connsiteY0" fmla="*/ 982974 h 5135146"/>
                  <a:gd name="connsiteX1" fmla="*/ 6717474 w 10366021"/>
                  <a:gd name="connsiteY1" fmla="*/ 404758 h 5135146"/>
                  <a:gd name="connsiteX2" fmla="*/ 8114474 w 10366021"/>
                  <a:gd name="connsiteY2" fmla="*/ 1433458 h 5135146"/>
                  <a:gd name="connsiteX3" fmla="*/ 8965373 w 10366021"/>
                  <a:gd name="connsiteY3" fmla="*/ 2639958 h 5135146"/>
                  <a:gd name="connsiteX4" fmla="*/ 8822273 w 10366021"/>
                  <a:gd name="connsiteY4" fmla="*/ 5135146 h 5135146"/>
                  <a:gd name="connsiteX5" fmla="*/ 456032 w 10366021"/>
                  <a:gd name="connsiteY5" fmla="*/ 5033546 h 5135146"/>
                  <a:gd name="connsiteX6" fmla="*/ 164274 w 10366021"/>
                  <a:gd name="connsiteY6" fmla="*/ 3960758 h 5135146"/>
                  <a:gd name="connsiteX7" fmla="*/ 342074 w 10366021"/>
                  <a:gd name="connsiteY7" fmla="*/ 3046358 h 5135146"/>
                  <a:gd name="connsiteX8" fmla="*/ 646874 w 10366021"/>
                  <a:gd name="connsiteY8" fmla="*/ 2360558 h 5135146"/>
                  <a:gd name="connsiteX9" fmla="*/ 1383474 w 10366021"/>
                  <a:gd name="connsiteY9" fmla="*/ 1611258 h 5135146"/>
                  <a:gd name="connsiteX10" fmla="*/ 2615032 w 10366021"/>
                  <a:gd name="connsiteY10" fmla="*/ 982974 h 5135146"/>
                  <a:gd name="connsiteX0" fmla="*/ 2615032 w 10377145"/>
                  <a:gd name="connsiteY0" fmla="*/ 982974 h 5135146"/>
                  <a:gd name="connsiteX1" fmla="*/ 6717474 w 10377145"/>
                  <a:gd name="connsiteY1" fmla="*/ 404758 h 5135146"/>
                  <a:gd name="connsiteX2" fmla="*/ 8114474 w 10377145"/>
                  <a:gd name="connsiteY2" fmla="*/ 1433458 h 5135146"/>
                  <a:gd name="connsiteX3" fmla="*/ 8965373 w 10377145"/>
                  <a:gd name="connsiteY3" fmla="*/ 2639958 h 5135146"/>
                  <a:gd name="connsiteX4" fmla="*/ 8822273 w 10377145"/>
                  <a:gd name="connsiteY4" fmla="*/ 5135146 h 5135146"/>
                  <a:gd name="connsiteX5" fmla="*/ 456032 w 10377145"/>
                  <a:gd name="connsiteY5" fmla="*/ 5033546 h 5135146"/>
                  <a:gd name="connsiteX6" fmla="*/ 164274 w 10377145"/>
                  <a:gd name="connsiteY6" fmla="*/ 3960758 h 5135146"/>
                  <a:gd name="connsiteX7" fmla="*/ 342074 w 10377145"/>
                  <a:gd name="connsiteY7" fmla="*/ 3046358 h 5135146"/>
                  <a:gd name="connsiteX8" fmla="*/ 646874 w 10377145"/>
                  <a:gd name="connsiteY8" fmla="*/ 2360558 h 5135146"/>
                  <a:gd name="connsiteX9" fmla="*/ 1383474 w 10377145"/>
                  <a:gd name="connsiteY9" fmla="*/ 1611258 h 5135146"/>
                  <a:gd name="connsiteX10" fmla="*/ 2615032 w 10377145"/>
                  <a:gd name="connsiteY10" fmla="*/ 982974 h 5135146"/>
                  <a:gd name="connsiteX0" fmla="*/ 2615032 w 10510310"/>
                  <a:gd name="connsiteY0" fmla="*/ 982974 h 5135146"/>
                  <a:gd name="connsiteX1" fmla="*/ 6717474 w 10510310"/>
                  <a:gd name="connsiteY1" fmla="*/ 404758 h 5135146"/>
                  <a:gd name="connsiteX2" fmla="*/ 8114474 w 10510310"/>
                  <a:gd name="connsiteY2" fmla="*/ 1433458 h 5135146"/>
                  <a:gd name="connsiteX3" fmla="*/ 8965373 w 10510310"/>
                  <a:gd name="connsiteY3" fmla="*/ 2639958 h 5135146"/>
                  <a:gd name="connsiteX4" fmla="*/ 8822273 w 10510310"/>
                  <a:gd name="connsiteY4" fmla="*/ 5135146 h 5135146"/>
                  <a:gd name="connsiteX5" fmla="*/ 456032 w 10510310"/>
                  <a:gd name="connsiteY5" fmla="*/ 5033546 h 5135146"/>
                  <a:gd name="connsiteX6" fmla="*/ 164274 w 10510310"/>
                  <a:gd name="connsiteY6" fmla="*/ 3960758 h 5135146"/>
                  <a:gd name="connsiteX7" fmla="*/ 342074 w 10510310"/>
                  <a:gd name="connsiteY7" fmla="*/ 3046358 h 5135146"/>
                  <a:gd name="connsiteX8" fmla="*/ 646874 w 10510310"/>
                  <a:gd name="connsiteY8" fmla="*/ 2360558 h 5135146"/>
                  <a:gd name="connsiteX9" fmla="*/ 1383474 w 10510310"/>
                  <a:gd name="connsiteY9" fmla="*/ 1611258 h 5135146"/>
                  <a:gd name="connsiteX10" fmla="*/ 2615032 w 10510310"/>
                  <a:gd name="connsiteY10" fmla="*/ 982974 h 513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10310" h="5135146">
                    <a:moveTo>
                      <a:pt x="2615032" y="982974"/>
                    </a:moveTo>
                    <a:cubicBezTo>
                      <a:pt x="2945346" y="252602"/>
                      <a:pt x="6044260" y="-477770"/>
                      <a:pt x="6717474" y="404758"/>
                    </a:cubicBezTo>
                    <a:cubicBezTo>
                      <a:pt x="8334607" y="413225"/>
                      <a:pt x="7919741" y="1145591"/>
                      <a:pt x="8114474" y="1433458"/>
                    </a:cubicBezTo>
                    <a:lnTo>
                      <a:pt x="8965373" y="2639958"/>
                    </a:lnTo>
                    <a:cubicBezTo>
                      <a:pt x="10056440" y="3128787"/>
                      <a:pt x="11884106" y="4493917"/>
                      <a:pt x="8822273" y="5135146"/>
                    </a:cubicBezTo>
                    <a:cubicBezTo>
                      <a:pt x="6029293" y="5054713"/>
                      <a:pt x="5471512" y="4390079"/>
                      <a:pt x="456032" y="5033546"/>
                    </a:cubicBezTo>
                    <a:cubicBezTo>
                      <a:pt x="-212721" y="4739450"/>
                      <a:pt x="7527" y="4165954"/>
                      <a:pt x="164274" y="3960758"/>
                    </a:cubicBezTo>
                    <a:cubicBezTo>
                      <a:pt x="-72793" y="3859158"/>
                      <a:pt x="71141" y="3274958"/>
                      <a:pt x="342074" y="3046358"/>
                    </a:cubicBezTo>
                    <a:cubicBezTo>
                      <a:pt x="625707" y="2944758"/>
                      <a:pt x="58441" y="2601858"/>
                      <a:pt x="646874" y="2360558"/>
                    </a:cubicBezTo>
                    <a:cubicBezTo>
                      <a:pt x="557974" y="2208158"/>
                      <a:pt x="684974" y="1623958"/>
                      <a:pt x="1383474" y="1611258"/>
                    </a:cubicBezTo>
                    <a:cubicBezTo>
                      <a:pt x="1603493" y="1274830"/>
                      <a:pt x="2229913" y="786002"/>
                      <a:pt x="2615032" y="982974"/>
                    </a:cubicBezTo>
                    <a:close/>
                  </a:path>
                </a:pathLst>
              </a:custGeom>
              <a:solidFill>
                <a:srgbClr val="7CA93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86">
                <a:extLst>
                  <a:ext uri="{FF2B5EF4-FFF2-40B4-BE49-F238E27FC236}">
                    <a16:creationId xmlns:a16="http://schemas.microsoft.com/office/drawing/2014/main" id="{F7DA5912-487B-4A8B-AFDC-7D47BD4687CC}"/>
                  </a:ext>
                </a:extLst>
              </p:cNvPr>
              <p:cNvSpPr/>
              <p:nvPr/>
            </p:nvSpPr>
            <p:spPr>
              <a:xfrm>
                <a:off x="3071141" y="1206235"/>
                <a:ext cx="8270228" cy="4580537"/>
              </a:xfrm>
              <a:custGeom>
                <a:avLst/>
                <a:gdLst>
                  <a:gd name="connsiteX0" fmla="*/ 0 w 3023384"/>
                  <a:gd name="connsiteY0" fmla="*/ 0 h 3191429"/>
                  <a:gd name="connsiteX1" fmla="*/ 3023384 w 3023384"/>
                  <a:gd name="connsiteY1" fmla="*/ 0 h 3191429"/>
                  <a:gd name="connsiteX2" fmla="*/ 3023384 w 3023384"/>
                  <a:gd name="connsiteY2" fmla="*/ 3191429 h 3191429"/>
                  <a:gd name="connsiteX3" fmla="*/ 0 w 3023384"/>
                  <a:gd name="connsiteY3" fmla="*/ 3191429 h 3191429"/>
                  <a:gd name="connsiteX4" fmla="*/ 0 w 3023384"/>
                  <a:gd name="connsiteY4" fmla="*/ 0 h 31914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968500 w 4991884"/>
                  <a:gd name="connsiteY4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968500 w 4991884"/>
                  <a:gd name="connsiteY6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968500 w 4991884"/>
                  <a:gd name="connsiteY7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968500 w 4991884"/>
                  <a:gd name="connsiteY8" fmla="*/ 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673100 h 3686729"/>
                  <a:gd name="connsiteX1" fmla="*/ 1818360 w 4991884"/>
                  <a:gd name="connsiteY1" fmla="*/ 0 h 3686729"/>
                  <a:gd name="connsiteX2" fmla="*/ 4991884 w 4991884"/>
                  <a:gd name="connsiteY2" fmla="*/ 355600 h 3686729"/>
                  <a:gd name="connsiteX3" fmla="*/ 4991884 w 4991884"/>
                  <a:gd name="connsiteY3" fmla="*/ 3547029 h 3686729"/>
                  <a:gd name="connsiteX4" fmla="*/ 0 w 4991884"/>
                  <a:gd name="connsiteY4" fmla="*/ 3686729 h 3686729"/>
                  <a:gd name="connsiteX5" fmla="*/ 1094460 w 4991884"/>
                  <a:gd name="connsiteY5" fmla="*/ 3086100 h 3686729"/>
                  <a:gd name="connsiteX6" fmla="*/ 1665960 w 4991884"/>
                  <a:gd name="connsiteY6" fmla="*/ 2819400 h 3686729"/>
                  <a:gd name="connsiteX7" fmla="*/ 1132560 w 4991884"/>
                  <a:gd name="connsiteY7" fmla="*/ 1981200 h 3686729"/>
                  <a:gd name="connsiteX8" fmla="*/ 1704060 w 4991884"/>
                  <a:gd name="connsiteY8" fmla="*/ 1917700 h 3686729"/>
                  <a:gd name="connsiteX9" fmla="*/ 1587500 w 4991884"/>
                  <a:gd name="connsiteY9" fmla="*/ 673100 h 3686729"/>
                  <a:gd name="connsiteX0" fmla="*/ 1587500 w 4991884"/>
                  <a:gd name="connsiteY0" fmla="*/ 1195922 h 4209551"/>
                  <a:gd name="connsiteX1" fmla="*/ 1818360 w 4991884"/>
                  <a:gd name="connsiteY1" fmla="*/ 522822 h 4209551"/>
                  <a:gd name="connsiteX2" fmla="*/ 2605760 w 4991884"/>
                  <a:gd name="connsiteY2" fmla="*/ 2122 h 4209551"/>
                  <a:gd name="connsiteX3" fmla="*/ 4991884 w 4991884"/>
                  <a:gd name="connsiteY3" fmla="*/ 878422 h 4209551"/>
                  <a:gd name="connsiteX4" fmla="*/ 4991884 w 4991884"/>
                  <a:gd name="connsiteY4" fmla="*/ 4069851 h 4209551"/>
                  <a:gd name="connsiteX5" fmla="*/ 0 w 4991884"/>
                  <a:gd name="connsiteY5" fmla="*/ 4209551 h 4209551"/>
                  <a:gd name="connsiteX6" fmla="*/ 1094460 w 4991884"/>
                  <a:gd name="connsiteY6" fmla="*/ 3608922 h 4209551"/>
                  <a:gd name="connsiteX7" fmla="*/ 1665960 w 4991884"/>
                  <a:gd name="connsiteY7" fmla="*/ 3342222 h 4209551"/>
                  <a:gd name="connsiteX8" fmla="*/ 1132560 w 4991884"/>
                  <a:gd name="connsiteY8" fmla="*/ 2504022 h 4209551"/>
                  <a:gd name="connsiteX9" fmla="*/ 1704060 w 4991884"/>
                  <a:gd name="connsiteY9" fmla="*/ 2440522 h 4209551"/>
                  <a:gd name="connsiteX10" fmla="*/ 1587500 w 4991884"/>
                  <a:gd name="connsiteY10" fmla="*/ 1195922 h 420955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4991884 w 4991884"/>
                  <a:gd name="connsiteY3" fmla="*/ 879082 h 4210211"/>
                  <a:gd name="connsiteX4" fmla="*/ 4991884 w 4991884"/>
                  <a:gd name="connsiteY4" fmla="*/ 4070511 h 4210211"/>
                  <a:gd name="connsiteX5" fmla="*/ 0 w 4991884"/>
                  <a:gd name="connsiteY5" fmla="*/ 4210211 h 4210211"/>
                  <a:gd name="connsiteX6" fmla="*/ 1094460 w 4991884"/>
                  <a:gd name="connsiteY6" fmla="*/ 3609582 h 4210211"/>
                  <a:gd name="connsiteX7" fmla="*/ 1665960 w 4991884"/>
                  <a:gd name="connsiteY7" fmla="*/ 3342882 h 4210211"/>
                  <a:gd name="connsiteX8" fmla="*/ 1132560 w 4991884"/>
                  <a:gd name="connsiteY8" fmla="*/ 2504682 h 4210211"/>
                  <a:gd name="connsiteX9" fmla="*/ 1704060 w 4991884"/>
                  <a:gd name="connsiteY9" fmla="*/ 2441182 h 4210211"/>
                  <a:gd name="connsiteX10" fmla="*/ 1587500 w 4991884"/>
                  <a:gd name="connsiteY10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4991884 w 4991884"/>
                  <a:gd name="connsiteY5" fmla="*/ 1016266 h 4347395"/>
                  <a:gd name="connsiteX6" fmla="*/ 4991884 w 4991884"/>
                  <a:gd name="connsiteY6" fmla="*/ 4207695 h 4347395"/>
                  <a:gd name="connsiteX7" fmla="*/ 0 w 4991884"/>
                  <a:gd name="connsiteY7" fmla="*/ 4347395 h 4347395"/>
                  <a:gd name="connsiteX8" fmla="*/ 1094460 w 4991884"/>
                  <a:gd name="connsiteY8" fmla="*/ 3746766 h 4347395"/>
                  <a:gd name="connsiteX9" fmla="*/ 1665960 w 4991884"/>
                  <a:gd name="connsiteY9" fmla="*/ 3480066 h 4347395"/>
                  <a:gd name="connsiteX10" fmla="*/ 1132560 w 4991884"/>
                  <a:gd name="connsiteY10" fmla="*/ 2641866 h 4347395"/>
                  <a:gd name="connsiteX11" fmla="*/ 1704060 w 4991884"/>
                  <a:gd name="connsiteY11" fmla="*/ 2578366 h 4347395"/>
                  <a:gd name="connsiteX12" fmla="*/ 1587500 w 4991884"/>
                  <a:gd name="connsiteY12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991884 w 4991884"/>
                  <a:gd name="connsiteY6" fmla="*/ 1016266 h 4347395"/>
                  <a:gd name="connsiteX7" fmla="*/ 4991884 w 4991884"/>
                  <a:gd name="connsiteY7" fmla="*/ 4207695 h 4347395"/>
                  <a:gd name="connsiteX8" fmla="*/ 0 w 4991884"/>
                  <a:gd name="connsiteY8" fmla="*/ 4347395 h 4347395"/>
                  <a:gd name="connsiteX9" fmla="*/ 1094460 w 4991884"/>
                  <a:gd name="connsiteY9" fmla="*/ 3746766 h 4347395"/>
                  <a:gd name="connsiteX10" fmla="*/ 1665960 w 4991884"/>
                  <a:gd name="connsiteY10" fmla="*/ 3480066 h 4347395"/>
                  <a:gd name="connsiteX11" fmla="*/ 1132560 w 4991884"/>
                  <a:gd name="connsiteY11" fmla="*/ 2641866 h 4347395"/>
                  <a:gd name="connsiteX12" fmla="*/ 1704060 w 4991884"/>
                  <a:gd name="connsiteY12" fmla="*/ 2578366 h 4347395"/>
                  <a:gd name="connsiteX13" fmla="*/ 1587500 w 4991884"/>
                  <a:gd name="connsiteY13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5501360"/>
                  <a:gd name="connsiteY0" fmla="*/ 1333766 h 4347395"/>
                  <a:gd name="connsiteX1" fmla="*/ 1818360 w 5501360"/>
                  <a:gd name="connsiteY1" fmla="*/ 660666 h 4347395"/>
                  <a:gd name="connsiteX2" fmla="*/ 2605760 w 5501360"/>
                  <a:gd name="connsiteY2" fmla="*/ 139966 h 4347395"/>
                  <a:gd name="connsiteX3" fmla="*/ 3507460 w 5501360"/>
                  <a:gd name="connsiteY3" fmla="*/ 762266 h 4347395"/>
                  <a:gd name="connsiteX4" fmla="*/ 3316960 w 5501360"/>
                  <a:gd name="connsiteY4" fmla="*/ 266 h 4347395"/>
                  <a:gd name="connsiteX5" fmla="*/ 3786860 w 5501360"/>
                  <a:gd name="connsiteY5" fmla="*/ 165366 h 4347395"/>
                  <a:gd name="connsiteX6" fmla="*/ 4218660 w 5501360"/>
                  <a:gd name="connsiteY6" fmla="*/ 178066 h 4347395"/>
                  <a:gd name="connsiteX7" fmla="*/ 4991884 w 5501360"/>
                  <a:gd name="connsiteY7" fmla="*/ 1016266 h 4347395"/>
                  <a:gd name="connsiteX8" fmla="*/ 5501360 w 5501360"/>
                  <a:gd name="connsiteY8" fmla="*/ 3060966 h 4347395"/>
                  <a:gd name="connsiteX9" fmla="*/ 4991884 w 5501360"/>
                  <a:gd name="connsiteY9" fmla="*/ 4207695 h 4347395"/>
                  <a:gd name="connsiteX10" fmla="*/ 0 w 5501360"/>
                  <a:gd name="connsiteY10" fmla="*/ 4347395 h 4347395"/>
                  <a:gd name="connsiteX11" fmla="*/ 1094460 w 5501360"/>
                  <a:gd name="connsiteY11" fmla="*/ 3746766 h 4347395"/>
                  <a:gd name="connsiteX12" fmla="*/ 1665960 w 5501360"/>
                  <a:gd name="connsiteY12" fmla="*/ 3480066 h 4347395"/>
                  <a:gd name="connsiteX13" fmla="*/ 1132560 w 5501360"/>
                  <a:gd name="connsiteY13" fmla="*/ 2641866 h 4347395"/>
                  <a:gd name="connsiteX14" fmla="*/ 1704060 w 5501360"/>
                  <a:gd name="connsiteY14" fmla="*/ 2578366 h 4347395"/>
                  <a:gd name="connsiteX15" fmla="*/ 1587500 w 5501360"/>
                  <a:gd name="connsiteY15" fmla="*/ 1333766 h 4347395"/>
                  <a:gd name="connsiteX0" fmla="*/ 1587500 w 6319811"/>
                  <a:gd name="connsiteY0" fmla="*/ 1333766 h 4347395"/>
                  <a:gd name="connsiteX1" fmla="*/ 1818360 w 6319811"/>
                  <a:gd name="connsiteY1" fmla="*/ 660666 h 4347395"/>
                  <a:gd name="connsiteX2" fmla="*/ 2605760 w 6319811"/>
                  <a:gd name="connsiteY2" fmla="*/ 139966 h 4347395"/>
                  <a:gd name="connsiteX3" fmla="*/ 3507460 w 6319811"/>
                  <a:gd name="connsiteY3" fmla="*/ 762266 h 4347395"/>
                  <a:gd name="connsiteX4" fmla="*/ 3316960 w 6319811"/>
                  <a:gd name="connsiteY4" fmla="*/ 266 h 4347395"/>
                  <a:gd name="connsiteX5" fmla="*/ 3786860 w 6319811"/>
                  <a:gd name="connsiteY5" fmla="*/ 165366 h 4347395"/>
                  <a:gd name="connsiteX6" fmla="*/ 4218660 w 6319811"/>
                  <a:gd name="connsiteY6" fmla="*/ 178066 h 4347395"/>
                  <a:gd name="connsiteX7" fmla="*/ 4991884 w 6319811"/>
                  <a:gd name="connsiteY7" fmla="*/ 1016266 h 4347395"/>
                  <a:gd name="connsiteX8" fmla="*/ 5501360 w 6319811"/>
                  <a:gd name="connsiteY8" fmla="*/ 3060966 h 4347395"/>
                  <a:gd name="connsiteX9" fmla="*/ 6314160 w 6319811"/>
                  <a:gd name="connsiteY9" fmla="*/ 3810266 h 4347395"/>
                  <a:gd name="connsiteX10" fmla="*/ 4991884 w 6319811"/>
                  <a:gd name="connsiteY10" fmla="*/ 4207695 h 4347395"/>
                  <a:gd name="connsiteX11" fmla="*/ 0 w 6319811"/>
                  <a:gd name="connsiteY11" fmla="*/ 4347395 h 4347395"/>
                  <a:gd name="connsiteX12" fmla="*/ 1094460 w 6319811"/>
                  <a:gd name="connsiteY12" fmla="*/ 3746766 h 4347395"/>
                  <a:gd name="connsiteX13" fmla="*/ 1665960 w 6319811"/>
                  <a:gd name="connsiteY13" fmla="*/ 3480066 h 4347395"/>
                  <a:gd name="connsiteX14" fmla="*/ 1132560 w 6319811"/>
                  <a:gd name="connsiteY14" fmla="*/ 2641866 h 4347395"/>
                  <a:gd name="connsiteX15" fmla="*/ 1704060 w 6319811"/>
                  <a:gd name="connsiteY15" fmla="*/ 2578366 h 4347395"/>
                  <a:gd name="connsiteX16" fmla="*/ 1587500 w 6319811"/>
                  <a:gd name="connsiteY16" fmla="*/ 1333766 h 4347395"/>
                  <a:gd name="connsiteX0" fmla="*/ 1587500 w 6327406"/>
                  <a:gd name="connsiteY0" fmla="*/ 1333766 h 4347395"/>
                  <a:gd name="connsiteX1" fmla="*/ 1818360 w 6327406"/>
                  <a:gd name="connsiteY1" fmla="*/ 660666 h 4347395"/>
                  <a:gd name="connsiteX2" fmla="*/ 2605760 w 6327406"/>
                  <a:gd name="connsiteY2" fmla="*/ 139966 h 4347395"/>
                  <a:gd name="connsiteX3" fmla="*/ 3507460 w 6327406"/>
                  <a:gd name="connsiteY3" fmla="*/ 762266 h 4347395"/>
                  <a:gd name="connsiteX4" fmla="*/ 3316960 w 6327406"/>
                  <a:gd name="connsiteY4" fmla="*/ 266 h 4347395"/>
                  <a:gd name="connsiteX5" fmla="*/ 3786860 w 6327406"/>
                  <a:gd name="connsiteY5" fmla="*/ 165366 h 4347395"/>
                  <a:gd name="connsiteX6" fmla="*/ 4218660 w 6327406"/>
                  <a:gd name="connsiteY6" fmla="*/ 178066 h 4347395"/>
                  <a:gd name="connsiteX7" fmla="*/ 4991884 w 6327406"/>
                  <a:gd name="connsiteY7" fmla="*/ 1016266 h 4347395"/>
                  <a:gd name="connsiteX8" fmla="*/ 5501360 w 6327406"/>
                  <a:gd name="connsiteY8" fmla="*/ 3060966 h 4347395"/>
                  <a:gd name="connsiteX9" fmla="*/ 6314160 w 6327406"/>
                  <a:gd name="connsiteY9" fmla="*/ 3810266 h 4347395"/>
                  <a:gd name="connsiteX10" fmla="*/ 4991884 w 6327406"/>
                  <a:gd name="connsiteY10" fmla="*/ 4207695 h 4347395"/>
                  <a:gd name="connsiteX11" fmla="*/ 0 w 6327406"/>
                  <a:gd name="connsiteY11" fmla="*/ 4347395 h 4347395"/>
                  <a:gd name="connsiteX12" fmla="*/ 1094460 w 6327406"/>
                  <a:gd name="connsiteY12" fmla="*/ 3746766 h 4347395"/>
                  <a:gd name="connsiteX13" fmla="*/ 1665960 w 6327406"/>
                  <a:gd name="connsiteY13" fmla="*/ 3480066 h 4347395"/>
                  <a:gd name="connsiteX14" fmla="*/ 1132560 w 6327406"/>
                  <a:gd name="connsiteY14" fmla="*/ 2641866 h 4347395"/>
                  <a:gd name="connsiteX15" fmla="*/ 1704060 w 6327406"/>
                  <a:gd name="connsiteY15" fmla="*/ 2578366 h 4347395"/>
                  <a:gd name="connsiteX16" fmla="*/ 1587500 w 6327406"/>
                  <a:gd name="connsiteY16" fmla="*/ 1333766 h 4347395"/>
                  <a:gd name="connsiteX0" fmla="*/ 1587500 w 6314160"/>
                  <a:gd name="connsiteY0" fmla="*/ 1333766 h 4347395"/>
                  <a:gd name="connsiteX1" fmla="*/ 1818360 w 6314160"/>
                  <a:gd name="connsiteY1" fmla="*/ 660666 h 4347395"/>
                  <a:gd name="connsiteX2" fmla="*/ 2605760 w 6314160"/>
                  <a:gd name="connsiteY2" fmla="*/ 139966 h 4347395"/>
                  <a:gd name="connsiteX3" fmla="*/ 3507460 w 6314160"/>
                  <a:gd name="connsiteY3" fmla="*/ 762266 h 4347395"/>
                  <a:gd name="connsiteX4" fmla="*/ 3316960 w 6314160"/>
                  <a:gd name="connsiteY4" fmla="*/ 266 h 4347395"/>
                  <a:gd name="connsiteX5" fmla="*/ 3786860 w 6314160"/>
                  <a:gd name="connsiteY5" fmla="*/ 165366 h 4347395"/>
                  <a:gd name="connsiteX6" fmla="*/ 4218660 w 6314160"/>
                  <a:gd name="connsiteY6" fmla="*/ 178066 h 4347395"/>
                  <a:gd name="connsiteX7" fmla="*/ 4991884 w 6314160"/>
                  <a:gd name="connsiteY7" fmla="*/ 1016266 h 4347395"/>
                  <a:gd name="connsiteX8" fmla="*/ 5501360 w 6314160"/>
                  <a:gd name="connsiteY8" fmla="*/ 3060966 h 4347395"/>
                  <a:gd name="connsiteX9" fmla="*/ 6314160 w 6314160"/>
                  <a:gd name="connsiteY9" fmla="*/ 3810266 h 4347395"/>
                  <a:gd name="connsiteX10" fmla="*/ 4991884 w 6314160"/>
                  <a:gd name="connsiteY10" fmla="*/ 4207695 h 4347395"/>
                  <a:gd name="connsiteX11" fmla="*/ 0 w 6314160"/>
                  <a:gd name="connsiteY11" fmla="*/ 4347395 h 4347395"/>
                  <a:gd name="connsiteX12" fmla="*/ 1094460 w 6314160"/>
                  <a:gd name="connsiteY12" fmla="*/ 3746766 h 4347395"/>
                  <a:gd name="connsiteX13" fmla="*/ 1665960 w 6314160"/>
                  <a:gd name="connsiteY13" fmla="*/ 3480066 h 4347395"/>
                  <a:gd name="connsiteX14" fmla="*/ 1132560 w 6314160"/>
                  <a:gd name="connsiteY14" fmla="*/ 2641866 h 4347395"/>
                  <a:gd name="connsiteX15" fmla="*/ 1704060 w 6314160"/>
                  <a:gd name="connsiteY15" fmla="*/ 2578366 h 4347395"/>
                  <a:gd name="connsiteX16" fmla="*/ 1587500 w 6314160"/>
                  <a:gd name="connsiteY16" fmla="*/ 1333766 h 4347395"/>
                  <a:gd name="connsiteX0" fmla="*/ 1587500 w 8282369"/>
                  <a:gd name="connsiteY0" fmla="*/ 1333766 h 4347395"/>
                  <a:gd name="connsiteX1" fmla="*/ 1818360 w 8282369"/>
                  <a:gd name="connsiteY1" fmla="*/ 660666 h 4347395"/>
                  <a:gd name="connsiteX2" fmla="*/ 2605760 w 8282369"/>
                  <a:gd name="connsiteY2" fmla="*/ 139966 h 4347395"/>
                  <a:gd name="connsiteX3" fmla="*/ 3507460 w 8282369"/>
                  <a:gd name="connsiteY3" fmla="*/ 762266 h 4347395"/>
                  <a:gd name="connsiteX4" fmla="*/ 3316960 w 8282369"/>
                  <a:gd name="connsiteY4" fmla="*/ 266 h 4347395"/>
                  <a:gd name="connsiteX5" fmla="*/ 3786860 w 8282369"/>
                  <a:gd name="connsiteY5" fmla="*/ 165366 h 4347395"/>
                  <a:gd name="connsiteX6" fmla="*/ 4218660 w 8282369"/>
                  <a:gd name="connsiteY6" fmla="*/ 178066 h 4347395"/>
                  <a:gd name="connsiteX7" fmla="*/ 4991884 w 8282369"/>
                  <a:gd name="connsiteY7" fmla="*/ 1016266 h 4347395"/>
                  <a:gd name="connsiteX8" fmla="*/ 5501360 w 8282369"/>
                  <a:gd name="connsiteY8" fmla="*/ 3060966 h 4347395"/>
                  <a:gd name="connsiteX9" fmla="*/ 6314160 w 8282369"/>
                  <a:gd name="connsiteY9" fmla="*/ 3810266 h 4347395"/>
                  <a:gd name="connsiteX10" fmla="*/ 8269959 w 8282369"/>
                  <a:gd name="connsiteY10" fmla="*/ 4051566 h 4347395"/>
                  <a:gd name="connsiteX11" fmla="*/ 4991884 w 8282369"/>
                  <a:gd name="connsiteY11" fmla="*/ 4207695 h 4347395"/>
                  <a:gd name="connsiteX12" fmla="*/ 0 w 8282369"/>
                  <a:gd name="connsiteY12" fmla="*/ 4347395 h 4347395"/>
                  <a:gd name="connsiteX13" fmla="*/ 1094460 w 8282369"/>
                  <a:gd name="connsiteY13" fmla="*/ 3746766 h 4347395"/>
                  <a:gd name="connsiteX14" fmla="*/ 1665960 w 8282369"/>
                  <a:gd name="connsiteY14" fmla="*/ 3480066 h 4347395"/>
                  <a:gd name="connsiteX15" fmla="*/ 1132560 w 8282369"/>
                  <a:gd name="connsiteY15" fmla="*/ 2641866 h 4347395"/>
                  <a:gd name="connsiteX16" fmla="*/ 1704060 w 8282369"/>
                  <a:gd name="connsiteY16" fmla="*/ 2578366 h 4347395"/>
                  <a:gd name="connsiteX17" fmla="*/ 1587500 w 8282369"/>
                  <a:gd name="connsiteY17" fmla="*/ 1333766 h 4347395"/>
                  <a:gd name="connsiteX0" fmla="*/ 1587500 w 8282369"/>
                  <a:gd name="connsiteY0" fmla="*/ 1333766 h 4461837"/>
                  <a:gd name="connsiteX1" fmla="*/ 1818360 w 8282369"/>
                  <a:gd name="connsiteY1" fmla="*/ 660666 h 4461837"/>
                  <a:gd name="connsiteX2" fmla="*/ 2605760 w 8282369"/>
                  <a:gd name="connsiteY2" fmla="*/ 139966 h 4461837"/>
                  <a:gd name="connsiteX3" fmla="*/ 3507460 w 8282369"/>
                  <a:gd name="connsiteY3" fmla="*/ 762266 h 4461837"/>
                  <a:gd name="connsiteX4" fmla="*/ 3316960 w 8282369"/>
                  <a:gd name="connsiteY4" fmla="*/ 266 h 4461837"/>
                  <a:gd name="connsiteX5" fmla="*/ 3786860 w 8282369"/>
                  <a:gd name="connsiteY5" fmla="*/ 165366 h 4461837"/>
                  <a:gd name="connsiteX6" fmla="*/ 4218660 w 8282369"/>
                  <a:gd name="connsiteY6" fmla="*/ 178066 h 4461837"/>
                  <a:gd name="connsiteX7" fmla="*/ 4991884 w 8282369"/>
                  <a:gd name="connsiteY7" fmla="*/ 1016266 h 4461837"/>
                  <a:gd name="connsiteX8" fmla="*/ 5501360 w 8282369"/>
                  <a:gd name="connsiteY8" fmla="*/ 3060966 h 4461837"/>
                  <a:gd name="connsiteX9" fmla="*/ 6314160 w 8282369"/>
                  <a:gd name="connsiteY9" fmla="*/ 3810266 h 4461837"/>
                  <a:gd name="connsiteX10" fmla="*/ 8269959 w 8282369"/>
                  <a:gd name="connsiteY10" fmla="*/ 4051566 h 4461837"/>
                  <a:gd name="connsiteX11" fmla="*/ 4991884 w 8282369"/>
                  <a:gd name="connsiteY11" fmla="*/ 4207695 h 4461837"/>
                  <a:gd name="connsiteX12" fmla="*/ 0 w 8282369"/>
                  <a:gd name="connsiteY12" fmla="*/ 4347395 h 4461837"/>
                  <a:gd name="connsiteX13" fmla="*/ 1094460 w 8282369"/>
                  <a:gd name="connsiteY13" fmla="*/ 3746766 h 4461837"/>
                  <a:gd name="connsiteX14" fmla="*/ 1665960 w 8282369"/>
                  <a:gd name="connsiteY14" fmla="*/ 3480066 h 4461837"/>
                  <a:gd name="connsiteX15" fmla="*/ 1132560 w 8282369"/>
                  <a:gd name="connsiteY15" fmla="*/ 2641866 h 4461837"/>
                  <a:gd name="connsiteX16" fmla="*/ 1704060 w 8282369"/>
                  <a:gd name="connsiteY16" fmla="*/ 2578366 h 4461837"/>
                  <a:gd name="connsiteX17" fmla="*/ 1587500 w 8282369"/>
                  <a:gd name="connsiteY17" fmla="*/ 1333766 h 4461837"/>
                  <a:gd name="connsiteX0" fmla="*/ 1587500 w 8282369"/>
                  <a:gd name="connsiteY0" fmla="*/ 1333766 h 4514384"/>
                  <a:gd name="connsiteX1" fmla="*/ 1818360 w 8282369"/>
                  <a:gd name="connsiteY1" fmla="*/ 660666 h 4514384"/>
                  <a:gd name="connsiteX2" fmla="*/ 2605760 w 8282369"/>
                  <a:gd name="connsiteY2" fmla="*/ 139966 h 4514384"/>
                  <a:gd name="connsiteX3" fmla="*/ 3507460 w 8282369"/>
                  <a:gd name="connsiteY3" fmla="*/ 762266 h 4514384"/>
                  <a:gd name="connsiteX4" fmla="*/ 3316960 w 8282369"/>
                  <a:gd name="connsiteY4" fmla="*/ 266 h 4514384"/>
                  <a:gd name="connsiteX5" fmla="*/ 3786860 w 8282369"/>
                  <a:gd name="connsiteY5" fmla="*/ 165366 h 4514384"/>
                  <a:gd name="connsiteX6" fmla="*/ 4218660 w 8282369"/>
                  <a:gd name="connsiteY6" fmla="*/ 178066 h 4514384"/>
                  <a:gd name="connsiteX7" fmla="*/ 4991884 w 8282369"/>
                  <a:gd name="connsiteY7" fmla="*/ 1016266 h 4514384"/>
                  <a:gd name="connsiteX8" fmla="*/ 5501360 w 8282369"/>
                  <a:gd name="connsiteY8" fmla="*/ 3060966 h 4514384"/>
                  <a:gd name="connsiteX9" fmla="*/ 6314160 w 8282369"/>
                  <a:gd name="connsiteY9" fmla="*/ 3810266 h 4514384"/>
                  <a:gd name="connsiteX10" fmla="*/ 8269959 w 8282369"/>
                  <a:gd name="connsiteY10" fmla="*/ 4051566 h 4514384"/>
                  <a:gd name="connsiteX11" fmla="*/ 5550684 w 8282369"/>
                  <a:gd name="connsiteY11" fmla="*/ 4360095 h 4514384"/>
                  <a:gd name="connsiteX12" fmla="*/ 0 w 8282369"/>
                  <a:gd name="connsiteY12" fmla="*/ 4347395 h 4514384"/>
                  <a:gd name="connsiteX13" fmla="*/ 1094460 w 8282369"/>
                  <a:gd name="connsiteY13" fmla="*/ 3746766 h 4514384"/>
                  <a:gd name="connsiteX14" fmla="*/ 1665960 w 8282369"/>
                  <a:gd name="connsiteY14" fmla="*/ 3480066 h 4514384"/>
                  <a:gd name="connsiteX15" fmla="*/ 1132560 w 8282369"/>
                  <a:gd name="connsiteY15" fmla="*/ 2641866 h 4514384"/>
                  <a:gd name="connsiteX16" fmla="*/ 1704060 w 8282369"/>
                  <a:gd name="connsiteY16" fmla="*/ 2578366 h 4514384"/>
                  <a:gd name="connsiteX17" fmla="*/ 1587500 w 8282369"/>
                  <a:gd name="connsiteY17" fmla="*/ 1333766 h 4514384"/>
                  <a:gd name="connsiteX0" fmla="*/ 1587500 w 8282369"/>
                  <a:gd name="connsiteY0" fmla="*/ 1333766 h 4591901"/>
                  <a:gd name="connsiteX1" fmla="*/ 1818360 w 8282369"/>
                  <a:gd name="connsiteY1" fmla="*/ 660666 h 4591901"/>
                  <a:gd name="connsiteX2" fmla="*/ 2605760 w 8282369"/>
                  <a:gd name="connsiteY2" fmla="*/ 139966 h 4591901"/>
                  <a:gd name="connsiteX3" fmla="*/ 3507460 w 8282369"/>
                  <a:gd name="connsiteY3" fmla="*/ 762266 h 4591901"/>
                  <a:gd name="connsiteX4" fmla="*/ 3316960 w 8282369"/>
                  <a:gd name="connsiteY4" fmla="*/ 266 h 4591901"/>
                  <a:gd name="connsiteX5" fmla="*/ 3786860 w 8282369"/>
                  <a:gd name="connsiteY5" fmla="*/ 165366 h 4591901"/>
                  <a:gd name="connsiteX6" fmla="*/ 4218660 w 8282369"/>
                  <a:gd name="connsiteY6" fmla="*/ 178066 h 4591901"/>
                  <a:gd name="connsiteX7" fmla="*/ 4991884 w 8282369"/>
                  <a:gd name="connsiteY7" fmla="*/ 1016266 h 4591901"/>
                  <a:gd name="connsiteX8" fmla="*/ 5501360 w 8282369"/>
                  <a:gd name="connsiteY8" fmla="*/ 3060966 h 4591901"/>
                  <a:gd name="connsiteX9" fmla="*/ 6314160 w 8282369"/>
                  <a:gd name="connsiteY9" fmla="*/ 3810266 h 4591901"/>
                  <a:gd name="connsiteX10" fmla="*/ 8269959 w 8282369"/>
                  <a:gd name="connsiteY10" fmla="*/ 4051566 h 4591901"/>
                  <a:gd name="connsiteX11" fmla="*/ 5550684 w 8282369"/>
                  <a:gd name="connsiteY11" fmla="*/ 4360095 h 4591901"/>
                  <a:gd name="connsiteX12" fmla="*/ 0 w 8282369"/>
                  <a:gd name="connsiteY12" fmla="*/ 4347395 h 4591901"/>
                  <a:gd name="connsiteX13" fmla="*/ 1094460 w 8282369"/>
                  <a:gd name="connsiteY13" fmla="*/ 3746766 h 4591901"/>
                  <a:gd name="connsiteX14" fmla="*/ 1665960 w 8282369"/>
                  <a:gd name="connsiteY14" fmla="*/ 3480066 h 4591901"/>
                  <a:gd name="connsiteX15" fmla="*/ 1132560 w 8282369"/>
                  <a:gd name="connsiteY15" fmla="*/ 2641866 h 4591901"/>
                  <a:gd name="connsiteX16" fmla="*/ 1704060 w 8282369"/>
                  <a:gd name="connsiteY16" fmla="*/ 2578366 h 4591901"/>
                  <a:gd name="connsiteX17" fmla="*/ 1587500 w 8282369"/>
                  <a:gd name="connsiteY17" fmla="*/ 1333766 h 4591901"/>
                  <a:gd name="connsiteX0" fmla="*/ 1587500 w 8282369"/>
                  <a:gd name="connsiteY0" fmla="*/ 1333766 h 4539912"/>
                  <a:gd name="connsiteX1" fmla="*/ 1818360 w 8282369"/>
                  <a:gd name="connsiteY1" fmla="*/ 660666 h 4539912"/>
                  <a:gd name="connsiteX2" fmla="*/ 2605760 w 8282369"/>
                  <a:gd name="connsiteY2" fmla="*/ 139966 h 4539912"/>
                  <a:gd name="connsiteX3" fmla="*/ 3507460 w 8282369"/>
                  <a:gd name="connsiteY3" fmla="*/ 762266 h 4539912"/>
                  <a:gd name="connsiteX4" fmla="*/ 3316960 w 8282369"/>
                  <a:gd name="connsiteY4" fmla="*/ 266 h 4539912"/>
                  <a:gd name="connsiteX5" fmla="*/ 3786860 w 8282369"/>
                  <a:gd name="connsiteY5" fmla="*/ 165366 h 4539912"/>
                  <a:gd name="connsiteX6" fmla="*/ 4218660 w 8282369"/>
                  <a:gd name="connsiteY6" fmla="*/ 178066 h 4539912"/>
                  <a:gd name="connsiteX7" fmla="*/ 4991884 w 8282369"/>
                  <a:gd name="connsiteY7" fmla="*/ 1016266 h 4539912"/>
                  <a:gd name="connsiteX8" fmla="*/ 5501360 w 8282369"/>
                  <a:gd name="connsiteY8" fmla="*/ 3060966 h 4539912"/>
                  <a:gd name="connsiteX9" fmla="*/ 6314160 w 8282369"/>
                  <a:gd name="connsiteY9" fmla="*/ 3810266 h 4539912"/>
                  <a:gd name="connsiteX10" fmla="*/ 8269959 w 8282369"/>
                  <a:gd name="connsiteY10" fmla="*/ 4051566 h 4539912"/>
                  <a:gd name="connsiteX11" fmla="*/ 5550684 w 8282369"/>
                  <a:gd name="connsiteY11" fmla="*/ 4360095 h 4539912"/>
                  <a:gd name="connsiteX12" fmla="*/ 0 w 8282369"/>
                  <a:gd name="connsiteY12" fmla="*/ 4347395 h 4539912"/>
                  <a:gd name="connsiteX13" fmla="*/ 1094460 w 8282369"/>
                  <a:gd name="connsiteY13" fmla="*/ 3746766 h 4539912"/>
                  <a:gd name="connsiteX14" fmla="*/ 1665960 w 8282369"/>
                  <a:gd name="connsiteY14" fmla="*/ 3480066 h 4539912"/>
                  <a:gd name="connsiteX15" fmla="*/ 1132560 w 8282369"/>
                  <a:gd name="connsiteY15" fmla="*/ 2641866 h 4539912"/>
                  <a:gd name="connsiteX16" fmla="*/ 1704060 w 8282369"/>
                  <a:gd name="connsiteY16" fmla="*/ 2578366 h 4539912"/>
                  <a:gd name="connsiteX17" fmla="*/ 1587500 w 8282369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80537"/>
                  <a:gd name="connsiteX1" fmla="*/ 1818360 w 8270228"/>
                  <a:gd name="connsiteY1" fmla="*/ 660666 h 4580537"/>
                  <a:gd name="connsiteX2" fmla="*/ 2605760 w 8270228"/>
                  <a:gd name="connsiteY2" fmla="*/ 139966 h 4580537"/>
                  <a:gd name="connsiteX3" fmla="*/ 3507460 w 8270228"/>
                  <a:gd name="connsiteY3" fmla="*/ 762266 h 4580537"/>
                  <a:gd name="connsiteX4" fmla="*/ 3316960 w 8270228"/>
                  <a:gd name="connsiteY4" fmla="*/ 266 h 4580537"/>
                  <a:gd name="connsiteX5" fmla="*/ 3786860 w 8270228"/>
                  <a:gd name="connsiteY5" fmla="*/ 165366 h 4580537"/>
                  <a:gd name="connsiteX6" fmla="*/ 4218660 w 8270228"/>
                  <a:gd name="connsiteY6" fmla="*/ 178066 h 4580537"/>
                  <a:gd name="connsiteX7" fmla="*/ 4991884 w 8270228"/>
                  <a:gd name="connsiteY7" fmla="*/ 1016266 h 4580537"/>
                  <a:gd name="connsiteX8" fmla="*/ 5501360 w 8270228"/>
                  <a:gd name="connsiteY8" fmla="*/ 3060966 h 4580537"/>
                  <a:gd name="connsiteX9" fmla="*/ 6314160 w 8270228"/>
                  <a:gd name="connsiteY9" fmla="*/ 3810266 h 4580537"/>
                  <a:gd name="connsiteX10" fmla="*/ 8269959 w 8270228"/>
                  <a:gd name="connsiteY10" fmla="*/ 4051566 h 4580537"/>
                  <a:gd name="connsiteX11" fmla="*/ 5550684 w 8270228"/>
                  <a:gd name="connsiteY11" fmla="*/ 4360095 h 4580537"/>
                  <a:gd name="connsiteX12" fmla="*/ 0 w 8270228"/>
                  <a:gd name="connsiteY12" fmla="*/ 4347395 h 4580537"/>
                  <a:gd name="connsiteX13" fmla="*/ 1094460 w 8270228"/>
                  <a:gd name="connsiteY13" fmla="*/ 3746766 h 4580537"/>
                  <a:gd name="connsiteX14" fmla="*/ 1665960 w 8270228"/>
                  <a:gd name="connsiteY14" fmla="*/ 3480066 h 4580537"/>
                  <a:gd name="connsiteX15" fmla="*/ 1132560 w 8270228"/>
                  <a:gd name="connsiteY15" fmla="*/ 2641866 h 4580537"/>
                  <a:gd name="connsiteX16" fmla="*/ 1704060 w 8270228"/>
                  <a:gd name="connsiteY16" fmla="*/ 2578366 h 4580537"/>
                  <a:gd name="connsiteX17" fmla="*/ 1587500 w 8270228"/>
                  <a:gd name="connsiteY17" fmla="*/ 1333766 h 458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70228" h="4580537">
                    <a:moveTo>
                      <a:pt x="1587500" y="1333766"/>
                    </a:moveTo>
                    <a:cubicBezTo>
                      <a:pt x="1829553" y="1312599"/>
                      <a:pt x="1576307" y="681833"/>
                      <a:pt x="1818360" y="660666"/>
                    </a:cubicBezTo>
                    <a:cubicBezTo>
                      <a:pt x="2000393" y="550599"/>
                      <a:pt x="2309427" y="97633"/>
                      <a:pt x="2605760" y="139966"/>
                    </a:cubicBezTo>
                    <a:cubicBezTo>
                      <a:pt x="2707360" y="279666"/>
                      <a:pt x="3215360" y="660666"/>
                      <a:pt x="3507460" y="762266"/>
                    </a:cubicBezTo>
                    <a:cubicBezTo>
                      <a:pt x="3613293" y="779199"/>
                      <a:pt x="3211127" y="-16667"/>
                      <a:pt x="3316960" y="266"/>
                    </a:cubicBezTo>
                    <a:cubicBezTo>
                      <a:pt x="3562493" y="156899"/>
                      <a:pt x="3541327" y="8733"/>
                      <a:pt x="3786860" y="165366"/>
                    </a:cubicBezTo>
                    <a:cubicBezTo>
                      <a:pt x="3968893" y="292366"/>
                      <a:pt x="4011227" y="228866"/>
                      <a:pt x="4218660" y="178066"/>
                    </a:cubicBezTo>
                    <a:cubicBezTo>
                      <a:pt x="4476401" y="457466"/>
                      <a:pt x="4518243" y="762266"/>
                      <a:pt x="4991884" y="1016266"/>
                    </a:cubicBezTo>
                    <a:cubicBezTo>
                      <a:pt x="4890776" y="1769799"/>
                      <a:pt x="5500868" y="2599533"/>
                      <a:pt x="5501360" y="3060966"/>
                    </a:cubicBezTo>
                    <a:cubicBezTo>
                      <a:pt x="5971260" y="2743466"/>
                      <a:pt x="6174460" y="3835666"/>
                      <a:pt x="6314160" y="3810266"/>
                    </a:cubicBezTo>
                    <a:cubicBezTo>
                      <a:pt x="6517360" y="3949966"/>
                      <a:pt x="8295359" y="3340366"/>
                      <a:pt x="8269959" y="4051566"/>
                    </a:cubicBezTo>
                    <a:cubicBezTo>
                      <a:pt x="7926567" y="4764009"/>
                      <a:pt x="6668776" y="4638252"/>
                      <a:pt x="5550684" y="4360095"/>
                    </a:cubicBezTo>
                    <a:cubicBezTo>
                      <a:pt x="4589456" y="4533662"/>
                      <a:pt x="2777328" y="3907128"/>
                      <a:pt x="0" y="4347395"/>
                    </a:cubicBezTo>
                    <a:cubicBezTo>
                      <a:pt x="136220" y="3592619"/>
                      <a:pt x="716940" y="4018942"/>
                      <a:pt x="1094460" y="3746766"/>
                    </a:cubicBezTo>
                    <a:cubicBezTo>
                      <a:pt x="1179127" y="3662099"/>
                      <a:pt x="1593993" y="3717133"/>
                      <a:pt x="1665960" y="3480066"/>
                    </a:cubicBezTo>
                    <a:cubicBezTo>
                      <a:pt x="1708293" y="3128699"/>
                      <a:pt x="1090227" y="2993233"/>
                      <a:pt x="1132560" y="2641866"/>
                    </a:cubicBezTo>
                    <a:cubicBezTo>
                      <a:pt x="1246860" y="2413266"/>
                      <a:pt x="1361160" y="2540266"/>
                      <a:pt x="1704060" y="2578366"/>
                    </a:cubicBezTo>
                    <a:cubicBezTo>
                      <a:pt x="1817607" y="1833299"/>
                      <a:pt x="1296153" y="1266033"/>
                      <a:pt x="1587500" y="1333766"/>
                    </a:cubicBezTo>
                    <a:close/>
                  </a:path>
                </a:pathLst>
              </a:custGeom>
              <a:solidFill>
                <a:srgbClr val="A774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85">
                <a:extLst>
                  <a:ext uri="{FF2B5EF4-FFF2-40B4-BE49-F238E27FC236}">
                    <a16:creationId xmlns:a16="http://schemas.microsoft.com/office/drawing/2014/main" id="{D5E7550E-1209-4682-9016-863F158D77B2}"/>
                  </a:ext>
                </a:extLst>
              </p:cNvPr>
              <p:cNvSpPr/>
              <p:nvPr/>
            </p:nvSpPr>
            <p:spPr>
              <a:xfrm>
                <a:off x="4252091" y="1871189"/>
                <a:ext cx="3810933" cy="2720219"/>
              </a:xfrm>
              <a:custGeom>
                <a:avLst/>
                <a:gdLst>
                  <a:gd name="connsiteX0" fmla="*/ 0 w 2191658"/>
                  <a:gd name="connsiteY0" fmla="*/ 0 h 1055308"/>
                  <a:gd name="connsiteX1" fmla="*/ 2191658 w 2191658"/>
                  <a:gd name="connsiteY1" fmla="*/ 0 h 1055308"/>
                  <a:gd name="connsiteX2" fmla="*/ 2191658 w 2191658"/>
                  <a:gd name="connsiteY2" fmla="*/ 1055308 h 1055308"/>
                  <a:gd name="connsiteX3" fmla="*/ 0 w 2191658"/>
                  <a:gd name="connsiteY3" fmla="*/ 1055308 h 1055308"/>
                  <a:gd name="connsiteX4" fmla="*/ 0 w 2191658"/>
                  <a:gd name="connsiteY4" fmla="*/ 0 h 10553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0 w 2852058"/>
                  <a:gd name="connsiteY4" fmla="*/ 0 h 14236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54429 w 2852058"/>
                  <a:gd name="connsiteY4" fmla="*/ 798429 h 1423608"/>
                  <a:gd name="connsiteX5" fmla="*/ 0 w 2852058"/>
                  <a:gd name="connsiteY5" fmla="*/ 0 h 1423608"/>
                  <a:gd name="connsiteX0" fmla="*/ 443279 w 3295337"/>
                  <a:gd name="connsiteY0" fmla="*/ 0 h 1423608"/>
                  <a:gd name="connsiteX1" fmla="*/ 3295337 w 3295337"/>
                  <a:gd name="connsiteY1" fmla="*/ 368300 h 1423608"/>
                  <a:gd name="connsiteX2" fmla="*/ 3295337 w 3295337"/>
                  <a:gd name="connsiteY2" fmla="*/ 1423608 h 1423608"/>
                  <a:gd name="connsiteX3" fmla="*/ 11479 w 3295337"/>
                  <a:gd name="connsiteY3" fmla="*/ 890208 h 1423608"/>
                  <a:gd name="connsiteX4" fmla="*/ 497708 w 3295337"/>
                  <a:gd name="connsiteY4" fmla="*/ 798429 h 1423608"/>
                  <a:gd name="connsiteX5" fmla="*/ 443279 w 3295337"/>
                  <a:gd name="connsiteY5" fmla="*/ 0 h 1423608"/>
                  <a:gd name="connsiteX0" fmla="*/ 443279 w 3295337"/>
                  <a:gd name="connsiteY0" fmla="*/ 0 h 1610482"/>
                  <a:gd name="connsiteX1" fmla="*/ 3295337 w 3295337"/>
                  <a:gd name="connsiteY1" fmla="*/ 368300 h 1610482"/>
                  <a:gd name="connsiteX2" fmla="*/ 3295337 w 3295337"/>
                  <a:gd name="connsiteY2" fmla="*/ 1423608 h 1610482"/>
                  <a:gd name="connsiteX3" fmla="*/ 662809 w 3295337"/>
                  <a:gd name="connsiteY3" fmla="*/ 1585829 h 1610482"/>
                  <a:gd name="connsiteX4" fmla="*/ 11479 w 3295337"/>
                  <a:gd name="connsiteY4" fmla="*/ 890208 h 1610482"/>
                  <a:gd name="connsiteX5" fmla="*/ 497708 w 3295337"/>
                  <a:gd name="connsiteY5" fmla="*/ 798429 h 1610482"/>
                  <a:gd name="connsiteX6" fmla="*/ 443279 w 3295337"/>
                  <a:gd name="connsiteY6" fmla="*/ 0 h 1610482"/>
                  <a:gd name="connsiteX0" fmla="*/ 443279 w 3295337"/>
                  <a:gd name="connsiteY0" fmla="*/ 0 h 1719538"/>
                  <a:gd name="connsiteX1" fmla="*/ 3295337 w 3295337"/>
                  <a:gd name="connsiteY1" fmla="*/ 368300 h 1719538"/>
                  <a:gd name="connsiteX2" fmla="*/ 3295337 w 3295337"/>
                  <a:gd name="connsiteY2" fmla="*/ 1423608 h 1719538"/>
                  <a:gd name="connsiteX3" fmla="*/ 2288409 w 3295337"/>
                  <a:gd name="connsiteY3" fmla="*/ 1712829 h 1719538"/>
                  <a:gd name="connsiteX4" fmla="*/ 662809 w 3295337"/>
                  <a:gd name="connsiteY4" fmla="*/ 1585829 h 1719538"/>
                  <a:gd name="connsiteX5" fmla="*/ 11479 w 3295337"/>
                  <a:gd name="connsiteY5" fmla="*/ 890208 h 1719538"/>
                  <a:gd name="connsiteX6" fmla="*/ 497708 w 3295337"/>
                  <a:gd name="connsiteY6" fmla="*/ 798429 h 1719538"/>
                  <a:gd name="connsiteX7" fmla="*/ 443279 w 3295337"/>
                  <a:gd name="connsiteY7" fmla="*/ 0 h 1719538"/>
                  <a:gd name="connsiteX0" fmla="*/ 443279 w 3295337"/>
                  <a:gd name="connsiteY0" fmla="*/ 838200 h 2557738"/>
                  <a:gd name="connsiteX1" fmla="*/ 2787337 w 3295337"/>
                  <a:gd name="connsiteY1" fmla="*/ 0 h 2557738"/>
                  <a:gd name="connsiteX2" fmla="*/ 3295337 w 3295337"/>
                  <a:gd name="connsiteY2" fmla="*/ 2261808 h 2557738"/>
                  <a:gd name="connsiteX3" fmla="*/ 2288409 w 3295337"/>
                  <a:gd name="connsiteY3" fmla="*/ 2551029 h 2557738"/>
                  <a:gd name="connsiteX4" fmla="*/ 662809 w 3295337"/>
                  <a:gd name="connsiteY4" fmla="*/ 2424029 h 2557738"/>
                  <a:gd name="connsiteX5" fmla="*/ 11479 w 3295337"/>
                  <a:gd name="connsiteY5" fmla="*/ 1728408 h 2557738"/>
                  <a:gd name="connsiteX6" fmla="*/ 497708 w 3295337"/>
                  <a:gd name="connsiteY6" fmla="*/ 1636629 h 2557738"/>
                  <a:gd name="connsiteX7" fmla="*/ 443279 w 3295337"/>
                  <a:gd name="connsiteY7" fmla="*/ 838200 h 2557738"/>
                  <a:gd name="connsiteX0" fmla="*/ 443279 w 3358837"/>
                  <a:gd name="connsiteY0" fmla="*/ 838200 h 2557738"/>
                  <a:gd name="connsiteX1" fmla="*/ 2787337 w 3358837"/>
                  <a:gd name="connsiteY1" fmla="*/ 0 h 2557738"/>
                  <a:gd name="connsiteX2" fmla="*/ 3358837 w 3358837"/>
                  <a:gd name="connsiteY2" fmla="*/ 2261808 h 2557738"/>
                  <a:gd name="connsiteX3" fmla="*/ 2288409 w 3358837"/>
                  <a:gd name="connsiteY3" fmla="*/ 2551029 h 2557738"/>
                  <a:gd name="connsiteX4" fmla="*/ 662809 w 3358837"/>
                  <a:gd name="connsiteY4" fmla="*/ 2424029 h 2557738"/>
                  <a:gd name="connsiteX5" fmla="*/ 11479 w 3358837"/>
                  <a:gd name="connsiteY5" fmla="*/ 1728408 h 2557738"/>
                  <a:gd name="connsiteX6" fmla="*/ 497708 w 3358837"/>
                  <a:gd name="connsiteY6" fmla="*/ 1636629 h 2557738"/>
                  <a:gd name="connsiteX7" fmla="*/ 443279 w 3358837"/>
                  <a:gd name="connsiteY7" fmla="*/ 838200 h 2557738"/>
                  <a:gd name="connsiteX0" fmla="*/ 443279 w 3785624"/>
                  <a:gd name="connsiteY0" fmla="*/ 838200 h 2557738"/>
                  <a:gd name="connsiteX1" fmla="*/ 2787337 w 3785624"/>
                  <a:gd name="connsiteY1" fmla="*/ 0 h 2557738"/>
                  <a:gd name="connsiteX2" fmla="*/ 3358837 w 3785624"/>
                  <a:gd name="connsiteY2" fmla="*/ 2261808 h 2557738"/>
                  <a:gd name="connsiteX3" fmla="*/ 2288409 w 3785624"/>
                  <a:gd name="connsiteY3" fmla="*/ 2551029 h 2557738"/>
                  <a:gd name="connsiteX4" fmla="*/ 662809 w 3785624"/>
                  <a:gd name="connsiteY4" fmla="*/ 2424029 h 2557738"/>
                  <a:gd name="connsiteX5" fmla="*/ 11479 w 3785624"/>
                  <a:gd name="connsiteY5" fmla="*/ 1728408 h 2557738"/>
                  <a:gd name="connsiteX6" fmla="*/ 497708 w 3785624"/>
                  <a:gd name="connsiteY6" fmla="*/ 1636629 h 2557738"/>
                  <a:gd name="connsiteX7" fmla="*/ 443279 w 3785624"/>
                  <a:gd name="connsiteY7" fmla="*/ 838200 h 2557738"/>
                  <a:gd name="connsiteX0" fmla="*/ 443279 w 3810932"/>
                  <a:gd name="connsiteY0" fmla="*/ 838200 h 2557738"/>
                  <a:gd name="connsiteX1" fmla="*/ 2787337 w 3810932"/>
                  <a:gd name="connsiteY1" fmla="*/ 0 h 2557738"/>
                  <a:gd name="connsiteX2" fmla="*/ 3358837 w 3810932"/>
                  <a:gd name="connsiteY2" fmla="*/ 2261808 h 2557738"/>
                  <a:gd name="connsiteX3" fmla="*/ 2288409 w 3810932"/>
                  <a:gd name="connsiteY3" fmla="*/ 2551029 h 2557738"/>
                  <a:gd name="connsiteX4" fmla="*/ 662809 w 3810932"/>
                  <a:gd name="connsiteY4" fmla="*/ 2424029 h 2557738"/>
                  <a:gd name="connsiteX5" fmla="*/ 11479 w 3810932"/>
                  <a:gd name="connsiteY5" fmla="*/ 1728408 h 2557738"/>
                  <a:gd name="connsiteX6" fmla="*/ 497708 w 3810932"/>
                  <a:gd name="connsiteY6" fmla="*/ 1636629 h 2557738"/>
                  <a:gd name="connsiteX7" fmla="*/ 443279 w 3810932"/>
                  <a:gd name="connsiteY7" fmla="*/ 838200 h 2557738"/>
                  <a:gd name="connsiteX0" fmla="*/ 443279 w 3810932"/>
                  <a:gd name="connsiteY0" fmla="*/ 964046 h 2683584"/>
                  <a:gd name="connsiteX1" fmla="*/ 2787337 w 3810932"/>
                  <a:gd name="connsiteY1" fmla="*/ 125846 h 2683584"/>
                  <a:gd name="connsiteX2" fmla="*/ 3358837 w 3810932"/>
                  <a:gd name="connsiteY2" fmla="*/ 2387654 h 2683584"/>
                  <a:gd name="connsiteX3" fmla="*/ 2288409 w 3810932"/>
                  <a:gd name="connsiteY3" fmla="*/ 2676875 h 2683584"/>
                  <a:gd name="connsiteX4" fmla="*/ 662809 w 3810932"/>
                  <a:gd name="connsiteY4" fmla="*/ 2549875 h 2683584"/>
                  <a:gd name="connsiteX5" fmla="*/ 11479 w 3810932"/>
                  <a:gd name="connsiteY5" fmla="*/ 1854254 h 2683584"/>
                  <a:gd name="connsiteX6" fmla="*/ 497708 w 3810932"/>
                  <a:gd name="connsiteY6" fmla="*/ 1762475 h 2683584"/>
                  <a:gd name="connsiteX7" fmla="*/ 443279 w 3810932"/>
                  <a:gd name="connsiteY7" fmla="*/ 964046 h 2683584"/>
                  <a:gd name="connsiteX0" fmla="*/ 443279 w 3810932"/>
                  <a:gd name="connsiteY0" fmla="*/ 1000681 h 2720219"/>
                  <a:gd name="connsiteX1" fmla="*/ 2787337 w 3810932"/>
                  <a:gd name="connsiteY1" fmla="*/ 162481 h 2720219"/>
                  <a:gd name="connsiteX2" fmla="*/ 3358837 w 3810932"/>
                  <a:gd name="connsiteY2" fmla="*/ 2424289 h 2720219"/>
                  <a:gd name="connsiteX3" fmla="*/ 2288409 w 3810932"/>
                  <a:gd name="connsiteY3" fmla="*/ 2713510 h 2720219"/>
                  <a:gd name="connsiteX4" fmla="*/ 662809 w 3810932"/>
                  <a:gd name="connsiteY4" fmla="*/ 2586510 h 2720219"/>
                  <a:gd name="connsiteX5" fmla="*/ 11479 w 3810932"/>
                  <a:gd name="connsiteY5" fmla="*/ 1890889 h 2720219"/>
                  <a:gd name="connsiteX6" fmla="*/ 497708 w 3810932"/>
                  <a:gd name="connsiteY6" fmla="*/ 1799110 h 2720219"/>
                  <a:gd name="connsiteX7" fmla="*/ 443279 w 3810932"/>
                  <a:gd name="connsiteY7" fmla="*/ 1000681 h 2720219"/>
                  <a:gd name="connsiteX0" fmla="*/ 449993 w 3817646"/>
                  <a:gd name="connsiteY0" fmla="*/ 1000681 h 2720219"/>
                  <a:gd name="connsiteX1" fmla="*/ 2794051 w 3817646"/>
                  <a:gd name="connsiteY1" fmla="*/ 162481 h 2720219"/>
                  <a:gd name="connsiteX2" fmla="*/ 3365551 w 3817646"/>
                  <a:gd name="connsiteY2" fmla="*/ 2424289 h 2720219"/>
                  <a:gd name="connsiteX3" fmla="*/ 2295123 w 3817646"/>
                  <a:gd name="connsiteY3" fmla="*/ 2713510 h 2720219"/>
                  <a:gd name="connsiteX4" fmla="*/ 669523 w 3817646"/>
                  <a:gd name="connsiteY4" fmla="*/ 2586510 h 2720219"/>
                  <a:gd name="connsiteX5" fmla="*/ 18193 w 3817646"/>
                  <a:gd name="connsiteY5" fmla="*/ 1890889 h 2720219"/>
                  <a:gd name="connsiteX6" fmla="*/ 504422 w 3817646"/>
                  <a:gd name="connsiteY6" fmla="*/ 1799110 h 2720219"/>
                  <a:gd name="connsiteX7" fmla="*/ 449993 w 3817646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933" h="2720219">
                    <a:moveTo>
                      <a:pt x="443280" y="1000681"/>
                    </a:moveTo>
                    <a:cubicBezTo>
                      <a:pt x="818233" y="365681"/>
                      <a:pt x="1421785" y="-320119"/>
                      <a:pt x="2787338" y="162481"/>
                    </a:cubicBezTo>
                    <a:cubicBezTo>
                      <a:pt x="3130238" y="281417"/>
                      <a:pt x="4514538" y="1797353"/>
                      <a:pt x="3358838" y="2424289"/>
                    </a:cubicBezTo>
                    <a:cubicBezTo>
                      <a:pt x="3174083" y="2608160"/>
                      <a:pt x="2727165" y="2686473"/>
                      <a:pt x="2288410" y="2713510"/>
                    </a:cubicBezTo>
                    <a:cubicBezTo>
                      <a:pt x="1849655" y="2740547"/>
                      <a:pt x="1025365" y="2683397"/>
                      <a:pt x="662810" y="2586510"/>
                    </a:cubicBezTo>
                    <a:cubicBezTo>
                      <a:pt x="394900" y="2468936"/>
                      <a:pt x="-76210" y="2389463"/>
                      <a:pt x="11480" y="1890889"/>
                    </a:cubicBezTo>
                    <a:cubicBezTo>
                      <a:pt x="-97377" y="1661329"/>
                      <a:pt x="606566" y="2028670"/>
                      <a:pt x="497709" y="1799110"/>
                    </a:cubicBezTo>
                    <a:cubicBezTo>
                      <a:pt x="352566" y="1647267"/>
                      <a:pt x="524923" y="1203324"/>
                      <a:pt x="443280" y="1000681"/>
                    </a:cubicBezTo>
                    <a:close/>
                  </a:path>
                </a:pathLst>
              </a:custGeom>
              <a:solidFill>
                <a:srgbClr val="44282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8AF8C9D-1369-402A-9941-6C3C8B9EA89A}"/>
                </a:ext>
              </a:extLst>
            </p:cNvPr>
            <p:cNvGrpSpPr/>
            <p:nvPr/>
          </p:nvGrpSpPr>
          <p:grpSpPr>
            <a:xfrm>
              <a:off x="3069649" y="1190181"/>
              <a:ext cx="8270227" cy="4580537"/>
              <a:chOff x="12781743" y="-336756"/>
              <a:chExt cx="8270227" cy="4580537"/>
            </a:xfrm>
          </p:grpSpPr>
          <p:sp>
            <p:nvSpPr>
              <p:cNvPr id="168" name="Rectangle 13">
                <a:extLst>
                  <a:ext uri="{FF2B5EF4-FFF2-40B4-BE49-F238E27FC236}">
                    <a16:creationId xmlns:a16="http://schemas.microsoft.com/office/drawing/2014/main" id="{6CA0C5B2-4BB8-4B7A-8E65-D7A0960E1C7B}"/>
                  </a:ext>
                </a:extLst>
              </p:cNvPr>
              <p:cNvSpPr/>
              <p:nvPr/>
            </p:nvSpPr>
            <p:spPr>
              <a:xfrm rot="20064279">
                <a:off x="16001325" y="2227646"/>
                <a:ext cx="1540505" cy="1222791"/>
              </a:xfrm>
              <a:custGeom>
                <a:avLst/>
                <a:gdLst>
                  <a:gd name="connsiteX0" fmla="*/ 0 w 1322205"/>
                  <a:gd name="connsiteY0" fmla="*/ 0 h 1377831"/>
                  <a:gd name="connsiteX1" fmla="*/ 1322205 w 1322205"/>
                  <a:gd name="connsiteY1" fmla="*/ 0 h 1377831"/>
                  <a:gd name="connsiteX2" fmla="*/ 1322205 w 1322205"/>
                  <a:gd name="connsiteY2" fmla="*/ 1377831 h 1377831"/>
                  <a:gd name="connsiteX3" fmla="*/ 0 w 1322205"/>
                  <a:gd name="connsiteY3" fmla="*/ 1377831 h 1377831"/>
                  <a:gd name="connsiteX4" fmla="*/ 0 w 1322205"/>
                  <a:gd name="connsiteY4" fmla="*/ 0 h 1377831"/>
                  <a:gd name="connsiteX0" fmla="*/ 0 w 1414971"/>
                  <a:gd name="connsiteY0" fmla="*/ 132521 h 1510352"/>
                  <a:gd name="connsiteX1" fmla="*/ 1414971 w 1414971"/>
                  <a:gd name="connsiteY1" fmla="*/ 0 h 1510352"/>
                  <a:gd name="connsiteX2" fmla="*/ 1322205 w 1414971"/>
                  <a:gd name="connsiteY2" fmla="*/ 1510352 h 1510352"/>
                  <a:gd name="connsiteX3" fmla="*/ 0 w 1414971"/>
                  <a:gd name="connsiteY3" fmla="*/ 1510352 h 1510352"/>
                  <a:gd name="connsiteX4" fmla="*/ 0 w 1414971"/>
                  <a:gd name="connsiteY4" fmla="*/ 132521 h 1510352"/>
                  <a:gd name="connsiteX0" fmla="*/ 0 w 1414971"/>
                  <a:gd name="connsiteY0" fmla="*/ 132521 h 1822772"/>
                  <a:gd name="connsiteX1" fmla="*/ 1414971 w 1414971"/>
                  <a:gd name="connsiteY1" fmla="*/ 0 h 1822772"/>
                  <a:gd name="connsiteX2" fmla="*/ 499245 w 1414971"/>
                  <a:gd name="connsiteY2" fmla="*/ 1822772 h 1822772"/>
                  <a:gd name="connsiteX3" fmla="*/ 0 w 1414971"/>
                  <a:gd name="connsiteY3" fmla="*/ 1510352 h 1822772"/>
                  <a:gd name="connsiteX4" fmla="*/ 0 w 1414971"/>
                  <a:gd name="connsiteY4" fmla="*/ 132521 h 1822772"/>
                  <a:gd name="connsiteX0" fmla="*/ 0 w 1608731"/>
                  <a:gd name="connsiteY0" fmla="*/ 132521 h 1907834"/>
                  <a:gd name="connsiteX1" fmla="*/ 1414971 w 1608731"/>
                  <a:gd name="connsiteY1" fmla="*/ 0 h 1907834"/>
                  <a:gd name="connsiteX2" fmla="*/ 499245 w 1608731"/>
                  <a:gd name="connsiteY2" fmla="*/ 1822772 h 1907834"/>
                  <a:gd name="connsiteX3" fmla="*/ 0 w 1608731"/>
                  <a:gd name="connsiteY3" fmla="*/ 1510352 h 1907834"/>
                  <a:gd name="connsiteX4" fmla="*/ 0 w 1608731"/>
                  <a:gd name="connsiteY4" fmla="*/ 132521 h 1907834"/>
                  <a:gd name="connsiteX0" fmla="*/ 0 w 1959161"/>
                  <a:gd name="connsiteY0" fmla="*/ 132521 h 1904954"/>
                  <a:gd name="connsiteX1" fmla="*/ 1414971 w 1959161"/>
                  <a:gd name="connsiteY1" fmla="*/ 0 h 1904954"/>
                  <a:gd name="connsiteX2" fmla="*/ 499245 w 1959161"/>
                  <a:gd name="connsiteY2" fmla="*/ 1822772 h 1904954"/>
                  <a:gd name="connsiteX3" fmla="*/ 0 w 1959161"/>
                  <a:gd name="connsiteY3" fmla="*/ 1510352 h 1904954"/>
                  <a:gd name="connsiteX4" fmla="*/ 0 w 1959161"/>
                  <a:gd name="connsiteY4" fmla="*/ 132521 h 1904954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243081"/>
                  <a:gd name="connsiteY0" fmla="*/ 0 h 1880751"/>
                  <a:gd name="connsiteX1" fmla="*/ 2024571 w 2243081"/>
                  <a:gd name="connsiteY1" fmla="*/ 57979 h 1880751"/>
                  <a:gd name="connsiteX2" fmla="*/ 2076388 w 2243081"/>
                  <a:gd name="connsiteY2" fmla="*/ 243891 h 1880751"/>
                  <a:gd name="connsiteX3" fmla="*/ 1108845 w 2243081"/>
                  <a:gd name="connsiteY3" fmla="*/ 1880751 h 1880751"/>
                  <a:gd name="connsiteX4" fmla="*/ 937260 w 2243081"/>
                  <a:gd name="connsiteY4" fmla="*/ 1309251 h 1880751"/>
                  <a:gd name="connsiteX5" fmla="*/ 0 w 2243081"/>
                  <a:gd name="connsiteY5" fmla="*/ 0 h 1880751"/>
                  <a:gd name="connsiteX0" fmla="*/ 0 w 2118449"/>
                  <a:gd name="connsiteY0" fmla="*/ 0 h 1880751"/>
                  <a:gd name="connsiteX1" fmla="*/ 2024571 w 2118449"/>
                  <a:gd name="connsiteY1" fmla="*/ 57979 h 1880751"/>
                  <a:gd name="connsiteX2" fmla="*/ 2076388 w 2118449"/>
                  <a:gd name="connsiteY2" fmla="*/ 243891 h 1880751"/>
                  <a:gd name="connsiteX3" fmla="*/ 1108845 w 2118449"/>
                  <a:gd name="connsiteY3" fmla="*/ 1880751 h 1880751"/>
                  <a:gd name="connsiteX4" fmla="*/ 937260 w 2118449"/>
                  <a:gd name="connsiteY4" fmla="*/ 1309251 h 1880751"/>
                  <a:gd name="connsiteX5" fmla="*/ 0 w 2118449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400517"/>
                  <a:gd name="connsiteY0" fmla="*/ 0 h 1953089"/>
                  <a:gd name="connsiteX1" fmla="*/ 2024571 w 2400517"/>
                  <a:gd name="connsiteY1" fmla="*/ 57979 h 1953089"/>
                  <a:gd name="connsiteX2" fmla="*/ 2076388 w 2400517"/>
                  <a:gd name="connsiteY2" fmla="*/ 243891 h 1953089"/>
                  <a:gd name="connsiteX3" fmla="*/ 1108845 w 2400517"/>
                  <a:gd name="connsiteY3" fmla="*/ 1880751 h 1953089"/>
                  <a:gd name="connsiteX4" fmla="*/ 937260 w 2400517"/>
                  <a:gd name="connsiteY4" fmla="*/ 1309251 h 1953089"/>
                  <a:gd name="connsiteX5" fmla="*/ 0 w 2400517"/>
                  <a:gd name="connsiteY5" fmla="*/ 0 h 1953089"/>
                  <a:gd name="connsiteX0" fmla="*/ 0 w 2576224"/>
                  <a:gd name="connsiteY0" fmla="*/ 0 h 1947522"/>
                  <a:gd name="connsiteX1" fmla="*/ 2024571 w 2576224"/>
                  <a:gd name="connsiteY1" fmla="*/ 57979 h 1947522"/>
                  <a:gd name="connsiteX2" fmla="*/ 2076388 w 2576224"/>
                  <a:gd name="connsiteY2" fmla="*/ 243891 h 1947522"/>
                  <a:gd name="connsiteX3" fmla="*/ 1108845 w 2576224"/>
                  <a:gd name="connsiteY3" fmla="*/ 1880751 h 1947522"/>
                  <a:gd name="connsiteX4" fmla="*/ 937260 w 2576224"/>
                  <a:gd name="connsiteY4" fmla="*/ 1309251 h 1947522"/>
                  <a:gd name="connsiteX5" fmla="*/ 0 w 2576224"/>
                  <a:gd name="connsiteY5" fmla="*/ 0 h 1947522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71230"/>
                  <a:gd name="connsiteY0" fmla="*/ 0 h 1976392"/>
                  <a:gd name="connsiteX1" fmla="*/ 2024571 w 2571230"/>
                  <a:gd name="connsiteY1" fmla="*/ 57979 h 1976392"/>
                  <a:gd name="connsiteX2" fmla="*/ 2076388 w 2571230"/>
                  <a:gd name="connsiteY2" fmla="*/ 243891 h 1976392"/>
                  <a:gd name="connsiteX3" fmla="*/ 1108845 w 2571230"/>
                  <a:gd name="connsiteY3" fmla="*/ 1880751 h 1976392"/>
                  <a:gd name="connsiteX4" fmla="*/ 937260 w 2571230"/>
                  <a:gd name="connsiteY4" fmla="*/ 1309251 h 1976392"/>
                  <a:gd name="connsiteX5" fmla="*/ 0 w 2571230"/>
                  <a:gd name="connsiteY5" fmla="*/ 0 h 1976392"/>
                  <a:gd name="connsiteX0" fmla="*/ 0 w 2048982"/>
                  <a:gd name="connsiteY0" fmla="*/ 0 h 1880751"/>
                  <a:gd name="connsiteX1" fmla="*/ 2024571 w 2048982"/>
                  <a:gd name="connsiteY1" fmla="*/ 57979 h 1880751"/>
                  <a:gd name="connsiteX2" fmla="*/ 1108845 w 2048982"/>
                  <a:gd name="connsiteY2" fmla="*/ 1880751 h 1880751"/>
                  <a:gd name="connsiteX3" fmla="*/ 937260 w 2048982"/>
                  <a:gd name="connsiteY3" fmla="*/ 1309251 h 1880751"/>
                  <a:gd name="connsiteX4" fmla="*/ 0 w 2048982"/>
                  <a:gd name="connsiteY4" fmla="*/ 0 h 1880751"/>
                  <a:gd name="connsiteX0" fmla="*/ 0 w 2573810"/>
                  <a:gd name="connsiteY0" fmla="*/ 0 h 1914386"/>
                  <a:gd name="connsiteX1" fmla="*/ 2024571 w 2573810"/>
                  <a:gd name="connsiteY1" fmla="*/ 57979 h 1914386"/>
                  <a:gd name="connsiteX2" fmla="*/ 1108845 w 2573810"/>
                  <a:gd name="connsiteY2" fmla="*/ 1880751 h 1914386"/>
                  <a:gd name="connsiteX3" fmla="*/ 937260 w 2573810"/>
                  <a:gd name="connsiteY3" fmla="*/ 1309251 h 1914386"/>
                  <a:gd name="connsiteX4" fmla="*/ 0 w 2573810"/>
                  <a:gd name="connsiteY4" fmla="*/ 0 h 1914386"/>
                  <a:gd name="connsiteX0" fmla="*/ 0 w 2528061"/>
                  <a:gd name="connsiteY0" fmla="*/ 0 h 1951981"/>
                  <a:gd name="connsiteX1" fmla="*/ 2024571 w 2528061"/>
                  <a:gd name="connsiteY1" fmla="*/ 57979 h 1951981"/>
                  <a:gd name="connsiteX2" fmla="*/ 1108845 w 2528061"/>
                  <a:gd name="connsiteY2" fmla="*/ 1880751 h 1951981"/>
                  <a:gd name="connsiteX3" fmla="*/ 937260 w 2528061"/>
                  <a:gd name="connsiteY3" fmla="*/ 1309251 h 1951981"/>
                  <a:gd name="connsiteX4" fmla="*/ 0 w 2528061"/>
                  <a:gd name="connsiteY4" fmla="*/ 0 h 1951981"/>
                  <a:gd name="connsiteX0" fmla="*/ 0 w 2584957"/>
                  <a:gd name="connsiteY0" fmla="*/ 0 h 1949164"/>
                  <a:gd name="connsiteX1" fmla="*/ 2024571 w 2584957"/>
                  <a:gd name="connsiteY1" fmla="*/ 57979 h 1949164"/>
                  <a:gd name="connsiteX2" fmla="*/ 1108845 w 2584957"/>
                  <a:gd name="connsiteY2" fmla="*/ 1880751 h 1949164"/>
                  <a:gd name="connsiteX3" fmla="*/ 937260 w 2584957"/>
                  <a:gd name="connsiteY3" fmla="*/ 1309251 h 1949164"/>
                  <a:gd name="connsiteX4" fmla="*/ 0 w 2584957"/>
                  <a:gd name="connsiteY4" fmla="*/ 0 h 1949164"/>
                  <a:gd name="connsiteX0" fmla="*/ 0 w 2234414"/>
                  <a:gd name="connsiteY0" fmla="*/ 0 h 1880751"/>
                  <a:gd name="connsiteX1" fmla="*/ 2024571 w 2234414"/>
                  <a:gd name="connsiteY1" fmla="*/ 57979 h 1880751"/>
                  <a:gd name="connsiteX2" fmla="*/ 2056386 w 2234414"/>
                  <a:gd name="connsiteY2" fmla="*/ 207696 h 1880751"/>
                  <a:gd name="connsiteX3" fmla="*/ 1108845 w 2234414"/>
                  <a:gd name="connsiteY3" fmla="*/ 1880751 h 1880751"/>
                  <a:gd name="connsiteX4" fmla="*/ 937260 w 2234414"/>
                  <a:gd name="connsiteY4" fmla="*/ 1309251 h 1880751"/>
                  <a:gd name="connsiteX5" fmla="*/ 0 w 2234414"/>
                  <a:gd name="connsiteY5" fmla="*/ 0 h 1880751"/>
                  <a:gd name="connsiteX0" fmla="*/ 0 w 2114853"/>
                  <a:gd name="connsiteY0" fmla="*/ 0 h 1880751"/>
                  <a:gd name="connsiteX1" fmla="*/ 2024571 w 2114853"/>
                  <a:gd name="connsiteY1" fmla="*/ 57979 h 1880751"/>
                  <a:gd name="connsiteX2" fmla="*/ 2056386 w 2114853"/>
                  <a:gd name="connsiteY2" fmla="*/ 207696 h 1880751"/>
                  <a:gd name="connsiteX3" fmla="*/ 1108845 w 2114853"/>
                  <a:gd name="connsiteY3" fmla="*/ 1880751 h 1880751"/>
                  <a:gd name="connsiteX4" fmla="*/ 937260 w 2114853"/>
                  <a:gd name="connsiteY4" fmla="*/ 1309251 h 1880751"/>
                  <a:gd name="connsiteX5" fmla="*/ 0 w 2114853"/>
                  <a:gd name="connsiteY5" fmla="*/ 0 h 1880751"/>
                  <a:gd name="connsiteX0" fmla="*/ 0 w 2064951"/>
                  <a:gd name="connsiteY0" fmla="*/ 0 h 1880751"/>
                  <a:gd name="connsiteX1" fmla="*/ 2024571 w 2064951"/>
                  <a:gd name="connsiteY1" fmla="*/ 57979 h 1880751"/>
                  <a:gd name="connsiteX2" fmla="*/ 2056386 w 2064951"/>
                  <a:gd name="connsiteY2" fmla="*/ 207696 h 1880751"/>
                  <a:gd name="connsiteX3" fmla="*/ 1108845 w 2064951"/>
                  <a:gd name="connsiteY3" fmla="*/ 1880751 h 1880751"/>
                  <a:gd name="connsiteX4" fmla="*/ 937260 w 2064951"/>
                  <a:gd name="connsiteY4" fmla="*/ 1309251 h 1880751"/>
                  <a:gd name="connsiteX5" fmla="*/ 0 w 2064951"/>
                  <a:gd name="connsiteY5" fmla="*/ 0 h 1880751"/>
                  <a:gd name="connsiteX0" fmla="*/ 0 w 2573197"/>
                  <a:gd name="connsiteY0" fmla="*/ 0 h 1880751"/>
                  <a:gd name="connsiteX1" fmla="*/ 2024571 w 2573197"/>
                  <a:gd name="connsiteY1" fmla="*/ 57979 h 1880751"/>
                  <a:gd name="connsiteX2" fmla="*/ 2056386 w 2573197"/>
                  <a:gd name="connsiteY2" fmla="*/ 207696 h 1880751"/>
                  <a:gd name="connsiteX3" fmla="*/ 1108845 w 2573197"/>
                  <a:gd name="connsiteY3" fmla="*/ 1880751 h 1880751"/>
                  <a:gd name="connsiteX4" fmla="*/ 937260 w 2573197"/>
                  <a:gd name="connsiteY4" fmla="*/ 1309251 h 1880751"/>
                  <a:gd name="connsiteX5" fmla="*/ 0 w 2573197"/>
                  <a:gd name="connsiteY5" fmla="*/ 0 h 1880751"/>
                  <a:gd name="connsiteX0" fmla="*/ 0 w 2577852"/>
                  <a:gd name="connsiteY0" fmla="*/ 0 h 1983488"/>
                  <a:gd name="connsiteX1" fmla="*/ 2024571 w 2577852"/>
                  <a:gd name="connsiteY1" fmla="*/ 57979 h 1983488"/>
                  <a:gd name="connsiteX2" fmla="*/ 2056386 w 2577852"/>
                  <a:gd name="connsiteY2" fmla="*/ 207696 h 1983488"/>
                  <a:gd name="connsiteX3" fmla="*/ 1108845 w 2577852"/>
                  <a:gd name="connsiteY3" fmla="*/ 1880751 h 1983488"/>
                  <a:gd name="connsiteX4" fmla="*/ 937260 w 2577852"/>
                  <a:gd name="connsiteY4" fmla="*/ 1309251 h 1983488"/>
                  <a:gd name="connsiteX5" fmla="*/ 0 w 2577852"/>
                  <a:gd name="connsiteY5" fmla="*/ 0 h 1983488"/>
                  <a:gd name="connsiteX0" fmla="*/ 0 w 2450852"/>
                  <a:gd name="connsiteY0" fmla="*/ 0 h 1945388"/>
                  <a:gd name="connsiteX1" fmla="*/ 1897571 w 2450852"/>
                  <a:gd name="connsiteY1" fmla="*/ 19879 h 1945388"/>
                  <a:gd name="connsiteX2" fmla="*/ 1929386 w 2450852"/>
                  <a:gd name="connsiteY2" fmla="*/ 169596 h 1945388"/>
                  <a:gd name="connsiteX3" fmla="*/ 981845 w 2450852"/>
                  <a:gd name="connsiteY3" fmla="*/ 1842651 h 1945388"/>
                  <a:gd name="connsiteX4" fmla="*/ 810260 w 2450852"/>
                  <a:gd name="connsiteY4" fmla="*/ 1271151 h 1945388"/>
                  <a:gd name="connsiteX5" fmla="*/ 0 w 2450852"/>
                  <a:gd name="connsiteY5" fmla="*/ 0 h 194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0852" h="1945388">
                    <a:moveTo>
                      <a:pt x="0" y="0"/>
                    </a:moveTo>
                    <a:lnTo>
                      <a:pt x="1897571" y="19879"/>
                    </a:lnTo>
                    <a:cubicBezTo>
                      <a:pt x="1886289" y="175938"/>
                      <a:pt x="1962945" y="189651"/>
                      <a:pt x="1929386" y="169596"/>
                    </a:cubicBezTo>
                    <a:cubicBezTo>
                      <a:pt x="3438877" y="1925954"/>
                      <a:pt x="1214404" y="2118640"/>
                      <a:pt x="981845" y="1842651"/>
                    </a:cubicBezTo>
                    <a:lnTo>
                      <a:pt x="810260" y="1271151"/>
                    </a:lnTo>
                    <a:cubicBezTo>
                      <a:pt x="119380" y="1396074"/>
                      <a:pt x="203200" y="52277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91FFBEE-4765-41CA-B35A-A0E3726ABFAA}"/>
                  </a:ext>
                </a:extLst>
              </p:cNvPr>
              <p:cNvGrpSpPr/>
              <p:nvPr/>
            </p:nvGrpSpPr>
            <p:grpSpPr>
              <a:xfrm>
                <a:off x="12781743" y="-336756"/>
                <a:ext cx="8270227" cy="4580537"/>
                <a:chOff x="13582818" y="-971799"/>
                <a:chExt cx="8270227" cy="4580537"/>
              </a:xfrm>
            </p:grpSpPr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3297895C-6E3F-4519-A42B-7E107E68B16D}"/>
                    </a:ext>
                  </a:extLst>
                </p:cNvPr>
                <p:cNvSpPr/>
                <p:nvPr/>
              </p:nvSpPr>
              <p:spPr>
                <a:xfrm>
                  <a:off x="13582818" y="-971799"/>
                  <a:ext cx="8270227" cy="4580537"/>
                </a:xfrm>
                <a:custGeom>
                  <a:avLst/>
                  <a:gdLst>
                    <a:gd name="connsiteX0" fmla="*/ 3316960 w 8270227"/>
                    <a:gd name="connsiteY0" fmla="*/ 266 h 4580537"/>
                    <a:gd name="connsiteX1" fmla="*/ 3786860 w 8270227"/>
                    <a:gd name="connsiteY1" fmla="*/ 165366 h 4580537"/>
                    <a:gd name="connsiteX2" fmla="*/ 4218660 w 8270227"/>
                    <a:gd name="connsiteY2" fmla="*/ 178066 h 4580537"/>
                    <a:gd name="connsiteX3" fmla="*/ 4991884 w 8270227"/>
                    <a:gd name="connsiteY3" fmla="*/ 1016266 h 4580537"/>
                    <a:gd name="connsiteX4" fmla="*/ 5501360 w 8270227"/>
                    <a:gd name="connsiteY4" fmla="*/ 3060966 h 4580537"/>
                    <a:gd name="connsiteX5" fmla="*/ 6314160 w 8270227"/>
                    <a:gd name="connsiteY5" fmla="*/ 3810266 h 4580537"/>
                    <a:gd name="connsiteX6" fmla="*/ 8269958 w 8270227"/>
                    <a:gd name="connsiteY6" fmla="*/ 4051566 h 4580537"/>
                    <a:gd name="connsiteX7" fmla="*/ 5550684 w 8270227"/>
                    <a:gd name="connsiteY7" fmla="*/ 4360095 h 4580537"/>
                    <a:gd name="connsiteX8" fmla="*/ 0 w 8270227"/>
                    <a:gd name="connsiteY8" fmla="*/ 4347395 h 4580537"/>
                    <a:gd name="connsiteX9" fmla="*/ 1094460 w 8270227"/>
                    <a:gd name="connsiteY9" fmla="*/ 3746766 h 4580537"/>
                    <a:gd name="connsiteX10" fmla="*/ 1665960 w 8270227"/>
                    <a:gd name="connsiteY10" fmla="*/ 3480066 h 4580537"/>
                    <a:gd name="connsiteX11" fmla="*/ 1132560 w 8270227"/>
                    <a:gd name="connsiteY11" fmla="*/ 2641866 h 4580537"/>
                    <a:gd name="connsiteX12" fmla="*/ 1704060 w 8270227"/>
                    <a:gd name="connsiteY12" fmla="*/ 2578366 h 4580537"/>
                    <a:gd name="connsiteX13" fmla="*/ 1587500 w 8270227"/>
                    <a:gd name="connsiteY13" fmla="*/ 1333766 h 4580537"/>
                    <a:gd name="connsiteX14" fmla="*/ 1818360 w 8270227"/>
                    <a:gd name="connsiteY14" fmla="*/ 660666 h 4580537"/>
                    <a:gd name="connsiteX15" fmla="*/ 2605760 w 8270227"/>
                    <a:gd name="connsiteY15" fmla="*/ 139966 h 4580537"/>
                    <a:gd name="connsiteX16" fmla="*/ 3507460 w 8270227"/>
                    <a:gd name="connsiteY16" fmla="*/ 762266 h 4580537"/>
                    <a:gd name="connsiteX17" fmla="*/ 3316960 w 8270227"/>
                    <a:gd name="connsiteY17" fmla="*/ 266 h 4580537"/>
                    <a:gd name="connsiteX18" fmla="*/ 3272382 w 8270227"/>
                    <a:gd name="connsiteY18" fmla="*/ 955205 h 4580537"/>
                    <a:gd name="connsiteX19" fmla="*/ 2119781 w 8270227"/>
                    <a:gd name="connsiteY19" fmla="*/ 2067659 h 4580537"/>
                    <a:gd name="connsiteX20" fmla="*/ 3272382 w 8270227"/>
                    <a:gd name="connsiteY20" fmla="*/ 3180113 h 4580537"/>
                    <a:gd name="connsiteX21" fmla="*/ 4424982 w 8270227"/>
                    <a:gd name="connsiteY21" fmla="*/ 2067659 h 4580537"/>
                    <a:gd name="connsiteX22" fmla="*/ 3272382 w 8270227"/>
                    <a:gd name="connsiteY22" fmla="*/ 955205 h 458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70227" h="4580537">
                      <a:moveTo>
                        <a:pt x="3316960" y="266"/>
                      </a:moveTo>
                      <a:cubicBezTo>
                        <a:pt x="3562494" y="156899"/>
                        <a:pt x="3541326" y="8733"/>
                        <a:pt x="3786860" y="165366"/>
                      </a:cubicBezTo>
                      <a:cubicBezTo>
                        <a:pt x="3968894" y="292366"/>
                        <a:pt x="4011226" y="228866"/>
                        <a:pt x="4218660" y="178066"/>
                      </a:cubicBezTo>
                      <a:cubicBezTo>
                        <a:pt x="4476402" y="457466"/>
                        <a:pt x="4518242" y="762266"/>
                        <a:pt x="4991884" y="1016266"/>
                      </a:cubicBezTo>
                      <a:cubicBezTo>
                        <a:pt x="4890776" y="1769799"/>
                        <a:pt x="5500868" y="2599533"/>
                        <a:pt x="5501360" y="3060966"/>
                      </a:cubicBezTo>
                      <a:cubicBezTo>
                        <a:pt x="5971260" y="2743466"/>
                        <a:pt x="6174460" y="3835666"/>
                        <a:pt x="6314160" y="3810266"/>
                      </a:cubicBezTo>
                      <a:cubicBezTo>
                        <a:pt x="6517360" y="3949966"/>
                        <a:pt x="8295358" y="3340366"/>
                        <a:pt x="8269958" y="4051566"/>
                      </a:cubicBezTo>
                      <a:cubicBezTo>
                        <a:pt x="7926566" y="4764009"/>
                        <a:pt x="6668776" y="4638252"/>
                        <a:pt x="5550684" y="4360095"/>
                      </a:cubicBezTo>
                      <a:cubicBezTo>
                        <a:pt x="4589456" y="4533662"/>
                        <a:pt x="2777328" y="3907128"/>
                        <a:pt x="0" y="4347395"/>
                      </a:cubicBezTo>
                      <a:cubicBezTo>
                        <a:pt x="136220" y="3592619"/>
                        <a:pt x="716940" y="4018942"/>
                        <a:pt x="1094460" y="3746766"/>
                      </a:cubicBezTo>
                      <a:cubicBezTo>
                        <a:pt x="1179127" y="3662099"/>
                        <a:pt x="1593993" y="3717133"/>
                        <a:pt x="1665960" y="3480066"/>
                      </a:cubicBezTo>
                      <a:cubicBezTo>
                        <a:pt x="1708293" y="3128699"/>
                        <a:pt x="1090227" y="2993233"/>
                        <a:pt x="1132560" y="2641866"/>
                      </a:cubicBezTo>
                      <a:cubicBezTo>
                        <a:pt x="1246860" y="2413266"/>
                        <a:pt x="1361160" y="2540266"/>
                        <a:pt x="1704060" y="2578366"/>
                      </a:cubicBezTo>
                      <a:cubicBezTo>
                        <a:pt x="1817607" y="1833299"/>
                        <a:pt x="1296153" y="1266033"/>
                        <a:pt x="1587500" y="1333766"/>
                      </a:cubicBezTo>
                      <a:cubicBezTo>
                        <a:pt x="1829553" y="1312599"/>
                        <a:pt x="1576307" y="681833"/>
                        <a:pt x="1818360" y="660666"/>
                      </a:cubicBezTo>
                      <a:cubicBezTo>
                        <a:pt x="2000393" y="550599"/>
                        <a:pt x="2309427" y="97633"/>
                        <a:pt x="2605760" y="139966"/>
                      </a:cubicBezTo>
                      <a:cubicBezTo>
                        <a:pt x="2707360" y="279666"/>
                        <a:pt x="3215360" y="660666"/>
                        <a:pt x="3507460" y="762266"/>
                      </a:cubicBezTo>
                      <a:cubicBezTo>
                        <a:pt x="3613294" y="779199"/>
                        <a:pt x="3211126" y="-16667"/>
                        <a:pt x="3316960" y="266"/>
                      </a:cubicBezTo>
                      <a:close/>
                      <a:moveTo>
                        <a:pt x="3272382" y="955205"/>
                      </a:moveTo>
                      <a:cubicBezTo>
                        <a:pt x="2635818" y="955205"/>
                        <a:pt x="2119781" y="1453268"/>
                        <a:pt x="2119781" y="2067659"/>
                      </a:cubicBezTo>
                      <a:cubicBezTo>
                        <a:pt x="2119781" y="2682050"/>
                        <a:pt x="2635818" y="3180113"/>
                        <a:pt x="3272382" y="3180113"/>
                      </a:cubicBezTo>
                      <a:cubicBezTo>
                        <a:pt x="3908946" y="3180113"/>
                        <a:pt x="4424982" y="2682050"/>
                        <a:pt x="4424982" y="2067659"/>
                      </a:cubicBezTo>
                      <a:cubicBezTo>
                        <a:pt x="4424982" y="1453268"/>
                        <a:pt x="3908946" y="955205"/>
                        <a:pt x="3272382" y="955205"/>
                      </a:cubicBezTo>
                      <a:close/>
                    </a:path>
                  </a:pathLst>
                </a:custGeom>
                <a:solidFill>
                  <a:srgbClr val="A7744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5DC171D9-B430-4BCA-B7E3-75DE08BF3807}"/>
                    </a:ext>
                  </a:extLst>
                </p:cNvPr>
                <p:cNvSpPr/>
                <p:nvPr/>
              </p:nvSpPr>
              <p:spPr>
                <a:xfrm>
                  <a:off x="14762811" y="-283720"/>
                  <a:ext cx="3810934" cy="2720220"/>
                </a:xfrm>
                <a:custGeom>
                  <a:avLst/>
                  <a:gdLst>
                    <a:gd name="connsiteX0" fmla="*/ 1897714 w 3810934"/>
                    <a:gd name="connsiteY0" fmla="*/ 557 h 2720220"/>
                    <a:gd name="connsiteX1" fmla="*/ 2787339 w 3810934"/>
                    <a:gd name="connsiteY1" fmla="*/ 162482 h 2720220"/>
                    <a:gd name="connsiteX2" fmla="*/ 3358839 w 3810934"/>
                    <a:gd name="connsiteY2" fmla="*/ 2424290 h 2720220"/>
                    <a:gd name="connsiteX3" fmla="*/ 2288410 w 3810934"/>
                    <a:gd name="connsiteY3" fmla="*/ 2713511 h 2720220"/>
                    <a:gd name="connsiteX4" fmla="*/ 662810 w 3810934"/>
                    <a:gd name="connsiteY4" fmla="*/ 2586511 h 2720220"/>
                    <a:gd name="connsiteX5" fmla="*/ 11480 w 3810934"/>
                    <a:gd name="connsiteY5" fmla="*/ 1890890 h 2720220"/>
                    <a:gd name="connsiteX6" fmla="*/ 497709 w 3810934"/>
                    <a:gd name="connsiteY6" fmla="*/ 1799111 h 2720220"/>
                    <a:gd name="connsiteX7" fmla="*/ 443280 w 3810934"/>
                    <a:gd name="connsiteY7" fmla="*/ 1000682 h 2720220"/>
                    <a:gd name="connsiteX8" fmla="*/ 1897714 w 3810934"/>
                    <a:gd name="connsiteY8" fmla="*/ 557 h 2720220"/>
                    <a:gd name="connsiteX9" fmla="*/ 2077396 w 3810934"/>
                    <a:gd name="connsiteY9" fmla="*/ 273792 h 2720220"/>
                    <a:gd name="connsiteX10" fmla="*/ 924795 w 3810934"/>
                    <a:gd name="connsiteY10" fmla="*/ 1386246 h 2720220"/>
                    <a:gd name="connsiteX11" fmla="*/ 2077396 w 3810934"/>
                    <a:gd name="connsiteY11" fmla="*/ 2498700 h 2720220"/>
                    <a:gd name="connsiteX12" fmla="*/ 3229997 w 3810934"/>
                    <a:gd name="connsiteY12" fmla="*/ 1386246 h 2720220"/>
                    <a:gd name="connsiteX13" fmla="*/ 2077396 w 3810934"/>
                    <a:gd name="connsiteY13" fmla="*/ 273792 h 272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0934" h="2720220">
                      <a:moveTo>
                        <a:pt x="1897714" y="557"/>
                      </a:moveTo>
                      <a:cubicBezTo>
                        <a:pt x="2152187" y="-5793"/>
                        <a:pt x="2445951" y="41832"/>
                        <a:pt x="2787339" y="162482"/>
                      </a:cubicBezTo>
                      <a:cubicBezTo>
                        <a:pt x="3130239" y="281418"/>
                        <a:pt x="4514539" y="1797354"/>
                        <a:pt x="3358839" y="2424290"/>
                      </a:cubicBezTo>
                      <a:cubicBezTo>
                        <a:pt x="3174083" y="2608161"/>
                        <a:pt x="2727165" y="2686474"/>
                        <a:pt x="2288410" y="2713511"/>
                      </a:cubicBezTo>
                      <a:cubicBezTo>
                        <a:pt x="1849655" y="2740548"/>
                        <a:pt x="1025365" y="2683398"/>
                        <a:pt x="662810" y="2586511"/>
                      </a:cubicBezTo>
                      <a:cubicBezTo>
                        <a:pt x="394900" y="2468937"/>
                        <a:pt x="-76210" y="2389464"/>
                        <a:pt x="11480" y="1890890"/>
                      </a:cubicBezTo>
                      <a:cubicBezTo>
                        <a:pt x="-97377" y="1661330"/>
                        <a:pt x="606566" y="2028671"/>
                        <a:pt x="497709" y="1799111"/>
                      </a:cubicBezTo>
                      <a:cubicBezTo>
                        <a:pt x="352566" y="1647268"/>
                        <a:pt x="524923" y="1203325"/>
                        <a:pt x="443280" y="1000682"/>
                      </a:cubicBezTo>
                      <a:cubicBezTo>
                        <a:pt x="724495" y="524432"/>
                        <a:pt x="1134296" y="19607"/>
                        <a:pt x="1897714" y="557"/>
                      </a:cubicBezTo>
                      <a:close/>
                      <a:moveTo>
                        <a:pt x="2077396" y="273792"/>
                      </a:moveTo>
                      <a:cubicBezTo>
                        <a:pt x="1440832" y="273792"/>
                        <a:pt x="924795" y="771855"/>
                        <a:pt x="924795" y="1386246"/>
                      </a:cubicBezTo>
                      <a:cubicBezTo>
                        <a:pt x="924795" y="2000637"/>
                        <a:pt x="1440832" y="2498700"/>
                        <a:pt x="2077396" y="2498700"/>
                      </a:cubicBezTo>
                      <a:cubicBezTo>
                        <a:pt x="2713959" y="2498700"/>
                        <a:pt x="3229997" y="2000637"/>
                        <a:pt x="3229997" y="1386246"/>
                      </a:cubicBezTo>
                      <a:cubicBezTo>
                        <a:pt x="3229997" y="771855"/>
                        <a:pt x="2713959" y="273792"/>
                        <a:pt x="2077396" y="273792"/>
                      </a:cubicBezTo>
                      <a:close/>
                    </a:path>
                  </a:pathLst>
                </a:custGeom>
                <a:solidFill>
                  <a:srgbClr val="44282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0" name="Rectangle 4">
                <a:extLst>
                  <a:ext uri="{FF2B5EF4-FFF2-40B4-BE49-F238E27FC236}">
                    <a16:creationId xmlns:a16="http://schemas.microsoft.com/office/drawing/2014/main" id="{8965B325-99D0-434B-9D97-95970DE070C8}"/>
                  </a:ext>
                </a:extLst>
              </p:cNvPr>
              <p:cNvSpPr/>
              <p:nvPr/>
            </p:nvSpPr>
            <p:spPr>
              <a:xfrm rot="19699602">
                <a:off x="15320141" y="-69611"/>
                <a:ext cx="1221615" cy="1302416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3517" h="2072066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934712" y="1958870"/>
                      <a:pt x="346094" y="2072066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4">
                <a:extLst>
                  <a:ext uri="{FF2B5EF4-FFF2-40B4-BE49-F238E27FC236}">
                    <a16:creationId xmlns:a16="http://schemas.microsoft.com/office/drawing/2014/main" id="{F7AD5631-4C15-40CB-B532-EC6DD5123392}"/>
                  </a:ext>
                </a:extLst>
              </p:cNvPr>
              <p:cNvSpPr/>
              <p:nvPr/>
            </p:nvSpPr>
            <p:spPr>
              <a:xfrm rot="20342482">
                <a:off x="15896320" y="-38602"/>
                <a:ext cx="1241602" cy="1357120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22A000E-C549-403B-8FA7-13ABC3F0ABA7}"/>
                  </a:ext>
                </a:extLst>
              </p:cNvPr>
              <p:cNvSpPr/>
              <p:nvPr/>
            </p:nvSpPr>
            <p:spPr>
              <a:xfrm rot="20405777">
                <a:off x="16221045" y="-34385"/>
                <a:ext cx="911020" cy="131138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2FE19CEF-B353-4332-A75B-27C5EF73B52F}"/>
                  </a:ext>
                </a:extLst>
              </p:cNvPr>
              <p:cNvSpPr/>
              <p:nvPr/>
            </p:nvSpPr>
            <p:spPr>
              <a:xfrm rot="176527">
                <a:off x="16297401" y="2494972"/>
                <a:ext cx="454970" cy="8287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5">
                <a:extLst>
                  <a:ext uri="{FF2B5EF4-FFF2-40B4-BE49-F238E27FC236}">
                    <a16:creationId xmlns:a16="http://schemas.microsoft.com/office/drawing/2014/main" id="{4B47C30A-DC96-46C4-AAB3-50C379AF7966}"/>
                  </a:ext>
                </a:extLst>
              </p:cNvPr>
              <p:cNvSpPr/>
              <p:nvPr/>
            </p:nvSpPr>
            <p:spPr>
              <a:xfrm rot="20352356">
                <a:off x="15138715" y="1086500"/>
                <a:ext cx="1930552" cy="1377883"/>
              </a:xfrm>
              <a:custGeom>
                <a:avLst/>
                <a:gdLst>
                  <a:gd name="connsiteX0" fmla="*/ 0 w 1863119"/>
                  <a:gd name="connsiteY0" fmla="*/ 0 h 1395533"/>
                  <a:gd name="connsiteX1" fmla="*/ 1863119 w 1863119"/>
                  <a:gd name="connsiteY1" fmla="*/ 0 h 1395533"/>
                  <a:gd name="connsiteX2" fmla="*/ 1863119 w 1863119"/>
                  <a:gd name="connsiteY2" fmla="*/ 1395533 h 1395533"/>
                  <a:gd name="connsiteX3" fmla="*/ 0 w 1863119"/>
                  <a:gd name="connsiteY3" fmla="*/ 1395533 h 1395533"/>
                  <a:gd name="connsiteX4" fmla="*/ 0 w 1863119"/>
                  <a:gd name="connsiteY4" fmla="*/ 0 h 1395533"/>
                  <a:gd name="connsiteX0" fmla="*/ 0 w 2123378"/>
                  <a:gd name="connsiteY0" fmla="*/ 0 h 1421466"/>
                  <a:gd name="connsiteX1" fmla="*/ 2123378 w 2123378"/>
                  <a:gd name="connsiteY1" fmla="*/ 25933 h 1421466"/>
                  <a:gd name="connsiteX2" fmla="*/ 2123378 w 2123378"/>
                  <a:gd name="connsiteY2" fmla="*/ 1421466 h 1421466"/>
                  <a:gd name="connsiteX3" fmla="*/ 260259 w 2123378"/>
                  <a:gd name="connsiteY3" fmla="*/ 1421466 h 1421466"/>
                  <a:gd name="connsiteX4" fmla="*/ 0 w 2123378"/>
                  <a:gd name="connsiteY4" fmla="*/ 0 h 1421466"/>
                  <a:gd name="connsiteX0" fmla="*/ 0 w 2123378"/>
                  <a:gd name="connsiteY0" fmla="*/ 709728 h 2131194"/>
                  <a:gd name="connsiteX1" fmla="*/ 2123378 w 2123378"/>
                  <a:gd name="connsiteY1" fmla="*/ 735661 h 2131194"/>
                  <a:gd name="connsiteX2" fmla="*/ 2123378 w 2123378"/>
                  <a:gd name="connsiteY2" fmla="*/ 2131194 h 2131194"/>
                  <a:gd name="connsiteX3" fmla="*/ 260259 w 2123378"/>
                  <a:gd name="connsiteY3" fmla="*/ 2131194 h 2131194"/>
                  <a:gd name="connsiteX4" fmla="*/ 0 w 2123378"/>
                  <a:gd name="connsiteY4" fmla="*/ 709728 h 2131194"/>
                  <a:gd name="connsiteX0" fmla="*/ 0 w 2123378"/>
                  <a:gd name="connsiteY0" fmla="*/ 0 h 1421466"/>
                  <a:gd name="connsiteX1" fmla="*/ 2123378 w 2123378"/>
                  <a:gd name="connsiteY1" fmla="*/ 1421466 h 1421466"/>
                  <a:gd name="connsiteX2" fmla="*/ 260259 w 2123378"/>
                  <a:gd name="connsiteY2" fmla="*/ 1421466 h 1421466"/>
                  <a:gd name="connsiteX3" fmla="*/ 0 w 2123378"/>
                  <a:gd name="connsiteY3" fmla="*/ 0 h 1421466"/>
                  <a:gd name="connsiteX0" fmla="*/ 0 w 2613686"/>
                  <a:gd name="connsiteY0" fmla="*/ 88990 h 1510456"/>
                  <a:gd name="connsiteX1" fmla="*/ 2123378 w 2613686"/>
                  <a:gd name="connsiteY1" fmla="*/ 1510456 h 1510456"/>
                  <a:gd name="connsiteX2" fmla="*/ 260259 w 2613686"/>
                  <a:gd name="connsiteY2" fmla="*/ 1510456 h 1510456"/>
                  <a:gd name="connsiteX3" fmla="*/ 0 w 2613686"/>
                  <a:gd name="connsiteY3" fmla="*/ 88990 h 1510456"/>
                  <a:gd name="connsiteX0" fmla="*/ 0 w 2596191"/>
                  <a:gd name="connsiteY0" fmla="*/ 758909 h 2180375"/>
                  <a:gd name="connsiteX1" fmla="*/ 2123378 w 2596191"/>
                  <a:gd name="connsiteY1" fmla="*/ 2180375 h 2180375"/>
                  <a:gd name="connsiteX2" fmla="*/ 260259 w 2596191"/>
                  <a:gd name="connsiteY2" fmla="*/ 2180375 h 2180375"/>
                  <a:gd name="connsiteX3" fmla="*/ 0 w 2596191"/>
                  <a:gd name="connsiteY3" fmla="*/ 758909 h 2180375"/>
                  <a:gd name="connsiteX0" fmla="*/ 0 w 2648972"/>
                  <a:gd name="connsiteY0" fmla="*/ 716070 h 2137536"/>
                  <a:gd name="connsiteX1" fmla="*/ 2123378 w 2648972"/>
                  <a:gd name="connsiteY1" fmla="*/ 2137536 h 2137536"/>
                  <a:gd name="connsiteX2" fmla="*/ 260259 w 2648972"/>
                  <a:gd name="connsiteY2" fmla="*/ 2137536 h 2137536"/>
                  <a:gd name="connsiteX3" fmla="*/ 0 w 2648972"/>
                  <a:gd name="connsiteY3" fmla="*/ 716070 h 2137536"/>
                  <a:gd name="connsiteX0" fmla="*/ 0 w 2648698"/>
                  <a:gd name="connsiteY0" fmla="*/ 693514 h 2114980"/>
                  <a:gd name="connsiteX1" fmla="*/ 2123378 w 2648698"/>
                  <a:gd name="connsiteY1" fmla="*/ 2114980 h 2114980"/>
                  <a:gd name="connsiteX2" fmla="*/ 260259 w 2648698"/>
                  <a:gd name="connsiteY2" fmla="*/ 2114980 h 2114980"/>
                  <a:gd name="connsiteX3" fmla="*/ 0 w 2648698"/>
                  <a:gd name="connsiteY3" fmla="*/ 693514 h 2114980"/>
                  <a:gd name="connsiteX0" fmla="*/ 0 w 2665851"/>
                  <a:gd name="connsiteY0" fmla="*/ 700374 h 2121840"/>
                  <a:gd name="connsiteX1" fmla="*/ 2123378 w 2665851"/>
                  <a:gd name="connsiteY1" fmla="*/ 2121840 h 2121840"/>
                  <a:gd name="connsiteX2" fmla="*/ 260259 w 2665851"/>
                  <a:gd name="connsiteY2" fmla="*/ 2121840 h 2121840"/>
                  <a:gd name="connsiteX3" fmla="*/ 0 w 2665851"/>
                  <a:gd name="connsiteY3" fmla="*/ 700374 h 2121840"/>
                  <a:gd name="connsiteX0" fmla="*/ 0 w 2671840"/>
                  <a:gd name="connsiteY0" fmla="*/ 770665 h 2192131"/>
                  <a:gd name="connsiteX1" fmla="*/ 2123378 w 2671840"/>
                  <a:gd name="connsiteY1" fmla="*/ 2192131 h 2192131"/>
                  <a:gd name="connsiteX2" fmla="*/ 260259 w 2671840"/>
                  <a:gd name="connsiteY2" fmla="*/ 2192131 h 2192131"/>
                  <a:gd name="connsiteX3" fmla="*/ 0 w 2671840"/>
                  <a:gd name="connsiteY3" fmla="*/ 770665 h 2192131"/>
                  <a:gd name="connsiteX0" fmla="*/ 351190 w 3023030"/>
                  <a:gd name="connsiteY0" fmla="*/ 770665 h 2192131"/>
                  <a:gd name="connsiteX1" fmla="*/ 2474568 w 3023030"/>
                  <a:gd name="connsiteY1" fmla="*/ 2192131 h 2192131"/>
                  <a:gd name="connsiteX2" fmla="*/ 611449 w 3023030"/>
                  <a:gd name="connsiteY2" fmla="*/ 2192131 h 2192131"/>
                  <a:gd name="connsiteX3" fmla="*/ 351190 w 3023030"/>
                  <a:gd name="connsiteY3" fmla="*/ 770665 h 2192131"/>
                  <a:gd name="connsiteX0" fmla="*/ 399555 w 3071395"/>
                  <a:gd name="connsiteY0" fmla="*/ 770665 h 2192131"/>
                  <a:gd name="connsiteX1" fmla="*/ 2522933 w 3071395"/>
                  <a:gd name="connsiteY1" fmla="*/ 2192131 h 2192131"/>
                  <a:gd name="connsiteX2" fmla="*/ 659814 w 3071395"/>
                  <a:gd name="connsiteY2" fmla="*/ 2192131 h 2192131"/>
                  <a:gd name="connsiteX3" fmla="*/ 399555 w 3071395"/>
                  <a:gd name="connsiteY3" fmla="*/ 770665 h 219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1395" h="2192131">
                    <a:moveTo>
                      <a:pt x="399555" y="770665"/>
                    </a:moveTo>
                    <a:cubicBezTo>
                      <a:pt x="579252" y="-900650"/>
                      <a:pt x="4481376" y="410647"/>
                      <a:pt x="2522933" y="2192131"/>
                    </a:cubicBezTo>
                    <a:lnTo>
                      <a:pt x="659814" y="2192131"/>
                    </a:lnTo>
                    <a:cubicBezTo>
                      <a:pt x="330493" y="2130583"/>
                      <a:pt x="-486541" y="1383552"/>
                      <a:pt x="399555" y="7706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7000">
                    <a:schemeClr val="accent2">
                      <a:lumMod val="20000"/>
                      <a:lumOff val="80000"/>
                    </a:schemeClr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">
                <a:extLst>
                  <a:ext uri="{FF2B5EF4-FFF2-40B4-BE49-F238E27FC236}">
                    <a16:creationId xmlns:a16="http://schemas.microsoft.com/office/drawing/2014/main" id="{5A8D5D79-732E-43AE-AD1D-1C17B100BEB2}"/>
                  </a:ext>
                </a:extLst>
              </p:cNvPr>
              <p:cNvSpPr/>
              <p:nvPr/>
            </p:nvSpPr>
            <p:spPr>
              <a:xfrm rot="21153547">
                <a:off x="15857521" y="1778116"/>
                <a:ext cx="180339" cy="65656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7777323-A78C-4A5C-8C58-92BB9F24A57A}"/>
                  </a:ext>
                </a:extLst>
              </p:cNvPr>
              <p:cNvSpPr/>
              <p:nvPr/>
            </p:nvSpPr>
            <p:spPr>
              <a:xfrm rot="20064279">
                <a:off x="15951894" y="1799302"/>
                <a:ext cx="192242" cy="202649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45" h="322403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39145" y="253223"/>
                      <a:pt x="89945" y="282856"/>
                    </a:cubicBezTo>
                    <a:cubicBezTo>
                      <a:pt x="140745" y="312489"/>
                      <a:pt x="237053" y="340006"/>
                      <a:pt x="305845" y="30825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F287A21C-7B95-44C9-9F66-6DB69C4EB5E2}"/>
                  </a:ext>
                </a:extLst>
              </p:cNvPr>
              <p:cNvSpPr/>
              <p:nvPr/>
            </p:nvSpPr>
            <p:spPr>
              <a:xfrm rot="946330" flipH="1">
                <a:off x="15806302" y="1824920"/>
                <a:ext cx="133292" cy="176880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241650"/>
                  <a:gd name="connsiteY0" fmla="*/ 3456 h 296616"/>
                  <a:gd name="connsiteX1" fmla="*/ 51845 w 241650"/>
                  <a:gd name="connsiteY1" fmla="*/ 16156 h 296616"/>
                  <a:gd name="connsiteX2" fmla="*/ 1045 w 241650"/>
                  <a:gd name="connsiteY2" fmla="*/ 130456 h 296616"/>
                  <a:gd name="connsiteX3" fmla="*/ 89945 w 241650"/>
                  <a:gd name="connsiteY3" fmla="*/ 282856 h 296616"/>
                  <a:gd name="connsiteX4" fmla="*/ 241650 w 241650"/>
                  <a:gd name="connsiteY4" fmla="*/ 291588 h 296616"/>
                  <a:gd name="connsiteX0" fmla="*/ 204245 w 241650"/>
                  <a:gd name="connsiteY0" fmla="*/ 3456 h 320674"/>
                  <a:gd name="connsiteX1" fmla="*/ 51845 w 241650"/>
                  <a:gd name="connsiteY1" fmla="*/ 16156 h 320674"/>
                  <a:gd name="connsiteX2" fmla="*/ 1045 w 241650"/>
                  <a:gd name="connsiteY2" fmla="*/ 130456 h 320674"/>
                  <a:gd name="connsiteX3" fmla="*/ 89945 w 241650"/>
                  <a:gd name="connsiteY3" fmla="*/ 282856 h 320674"/>
                  <a:gd name="connsiteX4" fmla="*/ 241650 w 241650"/>
                  <a:gd name="connsiteY4" fmla="*/ 291588 h 32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50" h="320674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49844" y="256001"/>
                      <a:pt x="89945" y="282856"/>
                    </a:cubicBezTo>
                    <a:cubicBezTo>
                      <a:pt x="130046" y="309711"/>
                      <a:pt x="192394" y="347948"/>
                      <a:pt x="241650" y="2915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968C5562-48BF-4A9F-9C11-5E021FF0C66C}"/>
                  </a:ext>
                </a:extLst>
              </p:cNvPr>
              <p:cNvSpPr/>
              <p:nvPr/>
            </p:nvSpPr>
            <p:spPr>
              <a:xfrm rot="21160225">
                <a:off x="15363246" y="1881977"/>
                <a:ext cx="294701" cy="20183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C351DDD8-BF1E-4314-BBBD-2589DEC905CF}"/>
                  </a:ext>
                </a:extLst>
              </p:cNvPr>
              <p:cNvSpPr/>
              <p:nvPr/>
            </p:nvSpPr>
            <p:spPr>
              <a:xfrm rot="20417604">
                <a:off x="15740223" y="2240330"/>
                <a:ext cx="1212712" cy="28074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18815542-1A4A-4151-8652-1F2C6FF458B0}"/>
                  </a:ext>
                </a:extLst>
              </p:cNvPr>
              <p:cNvSpPr/>
              <p:nvPr/>
            </p:nvSpPr>
            <p:spPr>
              <a:xfrm rot="309760">
                <a:off x="16161830" y="1829920"/>
                <a:ext cx="409922" cy="28074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2A66702C-8C1B-49E2-9D7B-5C700585DE7D}"/>
                  </a:ext>
                </a:extLst>
              </p:cNvPr>
              <p:cNvSpPr/>
              <p:nvPr/>
            </p:nvSpPr>
            <p:spPr>
              <a:xfrm rot="399681">
                <a:off x="15697917" y="2563248"/>
                <a:ext cx="454970" cy="82871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96FE4F24-E1F7-4637-B9B0-40543B620B79}"/>
                  </a:ext>
                </a:extLst>
              </p:cNvPr>
              <p:cNvSpPr/>
              <p:nvPr/>
            </p:nvSpPr>
            <p:spPr>
              <a:xfrm rot="21426629">
                <a:off x="15684226" y="2335015"/>
                <a:ext cx="1117552" cy="33149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0CD997B-7205-43B6-95DD-6A593B4703AD}"/>
                  </a:ext>
                </a:extLst>
              </p:cNvPr>
              <p:cNvSpPr/>
              <p:nvPr/>
            </p:nvSpPr>
            <p:spPr>
              <a:xfrm>
                <a:off x="16181424" y="1524124"/>
                <a:ext cx="334966" cy="3349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7DA53BF-3A7F-4FDD-997C-4197C8431EFB}"/>
                  </a:ext>
                </a:extLst>
              </p:cNvPr>
              <p:cNvSpPr/>
              <p:nvPr/>
            </p:nvSpPr>
            <p:spPr>
              <a:xfrm>
                <a:off x="16194720" y="1562808"/>
                <a:ext cx="259784" cy="2597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541BE112-D139-46A2-8CD1-44F880A85EE0}"/>
                  </a:ext>
                </a:extLst>
              </p:cNvPr>
              <p:cNvSpPr/>
              <p:nvPr/>
            </p:nvSpPr>
            <p:spPr>
              <a:xfrm>
                <a:off x="16203011" y="1613569"/>
                <a:ext cx="145084" cy="1450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2C1F421E-57C4-451B-87EA-47115DF85174}"/>
                  </a:ext>
                </a:extLst>
              </p:cNvPr>
              <p:cNvSpPr/>
              <p:nvPr/>
            </p:nvSpPr>
            <p:spPr>
              <a:xfrm>
                <a:off x="16343992" y="1735206"/>
                <a:ext cx="57307" cy="573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3A5ABB3-4973-4245-B1C1-FF1C8C5F18C8}"/>
                  </a:ext>
                </a:extLst>
              </p:cNvPr>
              <p:cNvSpPr/>
              <p:nvPr/>
            </p:nvSpPr>
            <p:spPr>
              <a:xfrm>
                <a:off x="15435319" y="1542700"/>
                <a:ext cx="334966" cy="3349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46EB100-CF41-4A9A-A125-FD54CC259B3E}"/>
                  </a:ext>
                </a:extLst>
              </p:cNvPr>
              <p:cNvSpPr/>
              <p:nvPr/>
            </p:nvSpPr>
            <p:spPr>
              <a:xfrm>
                <a:off x="15448615" y="1581384"/>
                <a:ext cx="259784" cy="2597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2B58794-EA8A-4E0C-8E0B-23B4E69E4619}"/>
                  </a:ext>
                </a:extLst>
              </p:cNvPr>
              <p:cNvSpPr/>
              <p:nvPr/>
            </p:nvSpPr>
            <p:spPr>
              <a:xfrm>
                <a:off x="15456906" y="1632145"/>
                <a:ext cx="145084" cy="1450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40DB49F7-CAD0-4A97-A289-2E68BB446797}"/>
                  </a:ext>
                </a:extLst>
              </p:cNvPr>
              <p:cNvSpPr/>
              <p:nvPr/>
            </p:nvSpPr>
            <p:spPr>
              <a:xfrm>
                <a:off x="15597887" y="1753782"/>
                <a:ext cx="57307" cy="573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03DBDE3-DF69-4092-99B8-319EE9967D31}"/>
              </a:ext>
            </a:extLst>
          </p:cNvPr>
          <p:cNvGrpSpPr/>
          <p:nvPr/>
        </p:nvGrpSpPr>
        <p:grpSpPr>
          <a:xfrm>
            <a:off x="459768" y="436686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946C1206-79AA-4324-A3E3-2F70E7B1DA4A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29F597E7-E01C-4731-A649-EBA851C940A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5049AC9D-CFE1-4AC9-82C2-787A3A17DD65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164A801E-DA66-4E45-AB82-8A2A565E3C7B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8A0EC222-D32B-49F3-84CF-29694A9CF89D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0B7CA61E-25D4-4808-B968-C66DC3B50439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36EAA122-F839-4182-971D-97FBB8B562EE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D19BFDD2-B3C2-4A15-8A63-86FEA327D3D7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FB4CC062-87B3-4157-8AC1-A3B7A21B054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7D34099F-7255-4D50-B552-5CA4EAB30271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37C614BB-0C25-4AAB-91F5-9BB15E6B3A35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C15FDB79-5898-4A8B-994F-5CA4BDBD7485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75580897-988F-4A00-BFB6-695D4AF8D0B1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59D532D6-87C6-4C33-8243-EB14EB40E2CB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EA45FE28-BFD5-4C56-BBB8-B3E627D2A5D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ardrop 322">
              <a:extLst>
                <a:ext uri="{FF2B5EF4-FFF2-40B4-BE49-F238E27FC236}">
                  <a16:creationId xmlns:a16="http://schemas.microsoft.com/office/drawing/2014/main" id="{1787D813-A485-40FB-9041-540757222DB5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EAD00479-C4A3-48B1-A884-3A1361133D07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966DD560-D305-4DB4-A1EE-A57C00E7EA0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539729F8-8030-47A6-B433-A58A7E748F15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37BE5561-5B87-4F8B-AF40-E443BD18DE08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EF452BD6-E430-415B-852A-567206F4D032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F57BE5E2-1C9D-426B-8311-6AC709683577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3D3E8423-0016-4DEC-9D3B-4756F1998FDC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E92728B2-D763-460A-ADDE-798AFF978C27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B9496570-677A-40A4-BA6E-753E206FE6E3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31E75DC4-A4AD-4EEC-B99E-9BA399D411CE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3220FF2F-4935-4EA7-8998-246C8DD300F5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B58FBD62-0EA3-4A67-B1EF-140FAA33D72A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A29A3F9E-136C-45BE-9C5B-D74CFED1178E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Teardrop 336">
              <a:extLst>
                <a:ext uri="{FF2B5EF4-FFF2-40B4-BE49-F238E27FC236}">
                  <a16:creationId xmlns:a16="http://schemas.microsoft.com/office/drawing/2014/main" id="{35EFE3D4-45B0-4A8D-A39F-2B9D8F4122AE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2E8353F9-AA16-4142-9631-368057F1D6BF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ardrop 338">
              <a:extLst>
                <a:ext uri="{FF2B5EF4-FFF2-40B4-BE49-F238E27FC236}">
                  <a16:creationId xmlns:a16="http://schemas.microsoft.com/office/drawing/2014/main" id="{DF4A194A-2166-4294-A0BE-8C624D904779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Teardrop 339">
              <a:extLst>
                <a:ext uri="{FF2B5EF4-FFF2-40B4-BE49-F238E27FC236}">
                  <a16:creationId xmlns:a16="http://schemas.microsoft.com/office/drawing/2014/main" id="{2FC0C7C0-5103-4AA4-ABA7-015C15EE3F11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Teardrop 340">
              <a:extLst>
                <a:ext uri="{FF2B5EF4-FFF2-40B4-BE49-F238E27FC236}">
                  <a16:creationId xmlns:a16="http://schemas.microsoft.com/office/drawing/2014/main" id="{774C282B-92BC-4056-898A-6F531756DE74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Teardrop 341">
              <a:extLst>
                <a:ext uri="{FF2B5EF4-FFF2-40B4-BE49-F238E27FC236}">
                  <a16:creationId xmlns:a16="http://schemas.microsoft.com/office/drawing/2014/main" id="{D7087C41-4D23-4B96-A19F-EE60352C3A5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Teardrop 342">
              <a:extLst>
                <a:ext uri="{FF2B5EF4-FFF2-40B4-BE49-F238E27FC236}">
                  <a16:creationId xmlns:a16="http://schemas.microsoft.com/office/drawing/2014/main" id="{B9A85320-CE87-480A-A686-4534718AA3F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Teardrop 343">
              <a:extLst>
                <a:ext uri="{FF2B5EF4-FFF2-40B4-BE49-F238E27FC236}">
                  <a16:creationId xmlns:a16="http://schemas.microsoft.com/office/drawing/2014/main" id="{0FF26450-CB4B-49CD-AE71-F223C169A7E0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Teardrop 344">
              <a:extLst>
                <a:ext uri="{FF2B5EF4-FFF2-40B4-BE49-F238E27FC236}">
                  <a16:creationId xmlns:a16="http://schemas.microsoft.com/office/drawing/2014/main" id="{5DB2AFBC-6E63-4C20-A556-C16D4D158FC2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Teardrop 345">
              <a:extLst>
                <a:ext uri="{FF2B5EF4-FFF2-40B4-BE49-F238E27FC236}">
                  <a16:creationId xmlns:a16="http://schemas.microsoft.com/office/drawing/2014/main" id="{1D4FEBBD-3083-48BF-86DC-25969A5C3744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1AB28D1F-09FE-4F06-A419-1D8AB7316D78}"/>
              </a:ext>
            </a:extLst>
          </p:cNvPr>
          <p:cNvGrpSpPr/>
          <p:nvPr/>
        </p:nvGrpSpPr>
        <p:grpSpPr>
          <a:xfrm>
            <a:off x="1847108" y="529528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8" name="Teardrop 347">
              <a:extLst>
                <a:ext uri="{FF2B5EF4-FFF2-40B4-BE49-F238E27FC236}">
                  <a16:creationId xmlns:a16="http://schemas.microsoft.com/office/drawing/2014/main" id="{5C07987C-12F6-407E-AF69-7A06F9A181ED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Teardrop 348">
              <a:extLst>
                <a:ext uri="{FF2B5EF4-FFF2-40B4-BE49-F238E27FC236}">
                  <a16:creationId xmlns:a16="http://schemas.microsoft.com/office/drawing/2014/main" id="{42F75AE0-CEC6-43DE-8007-C13047BEB920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Teardrop 349">
              <a:extLst>
                <a:ext uri="{FF2B5EF4-FFF2-40B4-BE49-F238E27FC236}">
                  <a16:creationId xmlns:a16="http://schemas.microsoft.com/office/drawing/2014/main" id="{655B3259-9252-4705-9CE9-EB6DA1E565A2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Teardrop 350">
              <a:extLst>
                <a:ext uri="{FF2B5EF4-FFF2-40B4-BE49-F238E27FC236}">
                  <a16:creationId xmlns:a16="http://schemas.microsoft.com/office/drawing/2014/main" id="{648E04F8-D853-443E-91C0-F5407559BF6A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Teardrop 351">
              <a:extLst>
                <a:ext uri="{FF2B5EF4-FFF2-40B4-BE49-F238E27FC236}">
                  <a16:creationId xmlns:a16="http://schemas.microsoft.com/office/drawing/2014/main" id="{FCD75765-B68F-4146-BA74-0E17A1D53F7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Teardrop 352">
              <a:extLst>
                <a:ext uri="{FF2B5EF4-FFF2-40B4-BE49-F238E27FC236}">
                  <a16:creationId xmlns:a16="http://schemas.microsoft.com/office/drawing/2014/main" id="{E3CCBD02-C493-42A6-A7AE-2AFAB7E79B4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Teardrop 353">
              <a:extLst>
                <a:ext uri="{FF2B5EF4-FFF2-40B4-BE49-F238E27FC236}">
                  <a16:creationId xmlns:a16="http://schemas.microsoft.com/office/drawing/2014/main" id="{515F548D-82D3-42D0-8C5D-6DA14CB23B50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Teardrop 354">
              <a:extLst>
                <a:ext uri="{FF2B5EF4-FFF2-40B4-BE49-F238E27FC236}">
                  <a16:creationId xmlns:a16="http://schemas.microsoft.com/office/drawing/2014/main" id="{77657A71-73E5-4ED1-B92F-7A5504BBA0D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Teardrop 355">
              <a:extLst>
                <a:ext uri="{FF2B5EF4-FFF2-40B4-BE49-F238E27FC236}">
                  <a16:creationId xmlns:a16="http://schemas.microsoft.com/office/drawing/2014/main" id="{AC6920ED-9165-4F4D-AEEE-3778171D776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Teardrop 356">
              <a:extLst>
                <a:ext uri="{FF2B5EF4-FFF2-40B4-BE49-F238E27FC236}">
                  <a16:creationId xmlns:a16="http://schemas.microsoft.com/office/drawing/2014/main" id="{F68A68B5-F9D6-4A9D-916F-4958ECBCF891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Teardrop 357">
              <a:extLst>
                <a:ext uri="{FF2B5EF4-FFF2-40B4-BE49-F238E27FC236}">
                  <a16:creationId xmlns:a16="http://schemas.microsoft.com/office/drawing/2014/main" id="{B1D69014-4C4A-4DC4-9C00-EE70CD9744A6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ardrop 358">
              <a:extLst>
                <a:ext uri="{FF2B5EF4-FFF2-40B4-BE49-F238E27FC236}">
                  <a16:creationId xmlns:a16="http://schemas.microsoft.com/office/drawing/2014/main" id="{E560ED80-6DC7-49E6-A19D-674DDE61559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Teardrop 359">
              <a:extLst>
                <a:ext uri="{FF2B5EF4-FFF2-40B4-BE49-F238E27FC236}">
                  <a16:creationId xmlns:a16="http://schemas.microsoft.com/office/drawing/2014/main" id="{2FEC28B1-5518-439B-8209-863FF49B7063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Teardrop 360">
              <a:extLst>
                <a:ext uri="{FF2B5EF4-FFF2-40B4-BE49-F238E27FC236}">
                  <a16:creationId xmlns:a16="http://schemas.microsoft.com/office/drawing/2014/main" id="{FE86ADDF-69B5-4ABF-97B4-8BF3C091037C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Teardrop 361">
              <a:extLst>
                <a:ext uri="{FF2B5EF4-FFF2-40B4-BE49-F238E27FC236}">
                  <a16:creationId xmlns:a16="http://schemas.microsoft.com/office/drawing/2014/main" id="{4DFDE4E6-122C-4C9C-9ADB-B0B3103E6E3D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Teardrop 362">
              <a:extLst>
                <a:ext uri="{FF2B5EF4-FFF2-40B4-BE49-F238E27FC236}">
                  <a16:creationId xmlns:a16="http://schemas.microsoft.com/office/drawing/2014/main" id="{6A7CD000-A716-438E-8894-0B2932E39721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Teardrop 363">
              <a:extLst>
                <a:ext uri="{FF2B5EF4-FFF2-40B4-BE49-F238E27FC236}">
                  <a16:creationId xmlns:a16="http://schemas.microsoft.com/office/drawing/2014/main" id="{B1FBD96C-DBAB-40AB-A338-2BD40716CA8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Teardrop 364">
              <a:extLst>
                <a:ext uri="{FF2B5EF4-FFF2-40B4-BE49-F238E27FC236}">
                  <a16:creationId xmlns:a16="http://schemas.microsoft.com/office/drawing/2014/main" id="{937115C0-E01F-48DB-B31B-B194D2A33D19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Teardrop 365">
              <a:extLst>
                <a:ext uri="{FF2B5EF4-FFF2-40B4-BE49-F238E27FC236}">
                  <a16:creationId xmlns:a16="http://schemas.microsoft.com/office/drawing/2014/main" id="{C5A3D671-A65B-46FF-B150-DAECA4C26383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Teardrop 366">
              <a:extLst>
                <a:ext uri="{FF2B5EF4-FFF2-40B4-BE49-F238E27FC236}">
                  <a16:creationId xmlns:a16="http://schemas.microsoft.com/office/drawing/2014/main" id="{7CE80C9F-3812-40C4-8509-0C70F6986A6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Teardrop 367">
              <a:extLst>
                <a:ext uri="{FF2B5EF4-FFF2-40B4-BE49-F238E27FC236}">
                  <a16:creationId xmlns:a16="http://schemas.microsoft.com/office/drawing/2014/main" id="{ADF882BD-5733-4CA0-9BB8-07799018936E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Teardrop 368">
              <a:extLst>
                <a:ext uri="{FF2B5EF4-FFF2-40B4-BE49-F238E27FC236}">
                  <a16:creationId xmlns:a16="http://schemas.microsoft.com/office/drawing/2014/main" id="{A12C7357-D62E-44B9-A2DE-131C06F77EE7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Teardrop 369">
              <a:extLst>
                <a:ext uri="{FF2B5EF4-FFF2-40B4-BE49-F238E27FC236}">
                  <a16:creationId xmlns:a16="http://schemas.microsoft.com/office/drawing/2014/main" id="{EFB4EF3B-3DDE-42ED-B385-B105E79F1B03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Teardrop 370">
              <a:extLst>
                <a:ext uri="{FF2B5EF4-FFF2-40B4-BE49-F238E27FC236}">
                  <a16:creationId xmlns:a16="http://schemas.microsoft.com/office/drawing/2014/main" id="{43175295-133A-420A-917B-B58B0C81B11E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Teardrop 371">
              <a:extLst>
                <a:ext uri="{FF2B5EF4-FFF2-40B4-BE49-F238E27FC236}">
                  <a16:creationId xmlns:a16="http://schemas.microsoft.com/office/drawing/2014/main" id="{A7DF3975-5718-4930-A53E-280C9270C2A5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Teardrop 372">
              <a:extLst>
                <a:ext uri="{FF2B5EF4-FFF2-40B4-BE49-F238E27FC236}">
                  <a16:creationId xmlns:a16="http://schemas.microsoft.com/office/drawing/2014/main" id="{2B2A976F-F25C-4DA4-9A04-613139893926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Teardrop 373">
              <a:extLst>
                <a:ext uri="{FF2B5EF4-FFF2-40B4-BE49-F238E27FC236}">
                  <a16:creationId xmlns:a16="http://schemas.microsoft.com/office/drawing/2014/main" id="{51EB08C1-B9F6-43CD-8FDA-706FC8CA1117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Teardrop 374">
              <a:extLst>
                <a:ext uri="{FF2B5EF4-FFF2-40B4-BE49-F238E27FC236}">
                  <a16:creationId xmlns:a16="http://schemas.microsoft.com/office/drawing/2014/main" id="{86F8235C-1419-433D-9A3E-2AE4C5D246E6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Teardrop 375">
              <a:extLst>
                <a:ext uri="{FF2B5EF4-FFF2-40B4-BE49-F238E27FC236}">
                  <a16:creationId xmlns:a16="http://schemas.microsoft.com/office/drawing/2014/main" id="{822979A3-F761-4819-B9BB-889EED5DF1F3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7" name="Teardrop 376">
              <a:extLst>
                <a:ext uri="{FF2B5EF4-FFF2-40B4-BE49-F238E27FC236}">
                  <a16:creationId xmlns:a16="http://schemas.microsoft.com/office/drawing/2014/main" id="{2CEB9BA2-733E-43EB-9D8A-CF875255C858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8" name="Teardrop 377">
              <a:extLst>
                <a:ext uri="{FF2B5EF4-FFF2-40B4-BE49-F238E27FC236}">
                  <a16:creationId xmlns:a16="http://schemas.microsoft.com/office/drawing/2014/main" id="{30B4909A-5CDA-49B4-8B9D-9EACBAD07414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" name="Teardrop 378">
              <a:extLst>
                <a:ext uri="{FF2B5EF4-FFF2-40B4-BE49-F238E27FC236}">
                  <a16:creationId xmlns:a16="http://schemas.microsoft.com/office/drawing/2014/main" id="{21CB7908-4675-4B73-AFF9-3E240E140457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0" name="Teardrop 379">
              <a:extLst>
                <a:ext uri="{FF2B5EF4-FFF2-40B4-BE49-F238E27FC236}">
                  <a16:creationId xmlns:a16="http://schemas.microsoft.com/office/drawing/2014/main" id="{281CCAFA-E79A-43E3-99FD-D067EF50873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1" name="Teardrop 380">
              <a:extLst>
                <a:ext uri="{FF2B5EF4-FFF2-40B4-BE49-F238E27FC236}">
                  <a16:creationId xmlns:a16="http://schemas.microsoft.com/office/drawing/2014/main" id="{F83076B6-CD40-42DD-BAA8-31263BEC813F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Teardrop 381">
              <a:extLst>
                <a:ext uri="{FF2B5EF4-FFF2-40B4-BE49-F238E27FC236}">
                  <a16:creationId xmlns:a16="http://schemas.microsoft.com/office/drawing/2014/main" id="{79F0E30F-C46F-49FF-A12A-46434C0E2F60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Teardrop 382">
              <a:extLst>
                <a:ext uri="{FF2B5EF4-FFF2-40B4-BE49-F238E27FC236}">
                  <a16:creationId xmlns:a16="http://schemas.microsoft.com/office/drawing/2014/main" id="{F18C1A59-CC8C-45CF-9A8E-FC453EEA901F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Teardrop 383">
              <a:extLst>
                <a:ext uri="{FF2B5EF4-FFF2-40B4-BE49-F238E27FC236}">
                  <a16:creationId xmlns:a16="http://schemas.microsoft.com/office/drawing/2014/main" id="{B459B953-A915-4A96-A19D-3554B03771A6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Teardrop 384">
              <a:extLst>
                <a:ext uri="{FF2B5EF4-FFF2-40B4-BE49-F238E27FC236}">
                  <a16:creationId xmlns:a16="http://schemas.microsoft.com/office/drawing/2014/main" id="{D2AE7CBB-6B30-4824-B075-53B3B94392DD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Teardrop 385">
              <a:extLst>
                <a:ext uri="{FF2B5EF4-FFF2-40B4-BE49-F238E27FC236}">
                  <a16:creationId xmlns:a16="http://schemas.microsoft.com/office/drawing/2014/main" id="{23F00995-4B47-4600-9DA4-9FDDE09D05D7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29299AB-6752-49E8-ACBC-B32EE25070D3}"/>
              </a:ext>
            </a:extLst>
          </p:cNvPr>
          <p:cNvGrpSpPr/>
          <p:nvPr/>
        </p:nvGrpSpPr>
        <p:grpSpPr>
          <a:xfrm>
            <a:off x="3438264" y="392187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8" name="Teardrop 387">
              <a:extLst>
                <a:ext uri="{FF2B5EF4-FFF2-40B4-BE49-F238E27FC236}">
                  <a16:creationId xmlns:a16="http://schemas.microsoft.com/office/drawing/2014/main" id="{5B50A0AD-CD89-4BC5-93C0-775D5F77D648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Teardrop 388">
              <a:extLst>
                <a:ext uri="{FF2B5EF4-FFF2-40B4-BE49-F238E27FC236}">
                  <a16:creationId xmlns:a16="http://schemas.microsoft.com/office/drawing/2014/main" id="{7D70BF1A-0357-466A-8650-0085D4DFB5B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Teardrop 389">
              <a:extLst>
                <a:ext uri="{FF2B5EF4-FFF2-40B4-BE49-F238E27FC236}">
                  <a16:creationId xmlns:a16="http://schemas.microsoft.com/office/drawing/2014/main" id="{7349F640-893F-4135-B9FE-43A6EF7E2ABC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ardrop 390">
              <a:extLst>
                <a:ext uri="{FF2B5EF4-FFF2-40B4-BE49-F238E27FC236}">
                  <a16:creationId xmlns:a16="http://schemas.microsoft.com/office/drawing/2014/main" id="{3350E2E7-F231-4DB2-9709-D6D236226584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2" name="Teardrop 391">
              <a:extLst>
                <a:ext uri="{FF2B5EF4-FFF2-40B4-BE49-F238E27FC236}">
                  <a16:creationId xmlns:a16="http://schemas.microsoft.com/office/drawing/2014/main" id="{0FAA218E-3097-4B9B-97ED-462660B775E5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3" name="Teardrop 392">
              <a:extLst>
                <a:ext uri="{FF2B5EF4-FFF2-40B4-BE49-F238E27FC236}">
                  <a16:creationId xmlns:a16="http://schemas.microsoft.com/office/drawing/2014/main" id="{78F7D390-C6EE-4178-9AFC-695E3D95B262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Teardrop 393">
              <a:extLst>
                <a:ext uri="{FF2B5EF4-FFF2-40B4-BE49-F238E27FC236}">
                  <a16:creationId xmlns:a16="http://schemas.microsoft.com/office/drawing/2014/main" id="{036ED411-48B1-4ADC-8595-0B195C908069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Teardrop 394">
              <a:extLst>
                <a:ext uri="{FF2B5EF4-FFF2-40B4-BE49-F238E27FC236}">
                  <a16:creationId xmlns:a16="http://schemas.microsoft.com/office/drawing/2014/main" id="{38DD9E5F-5A4C-4616-AE1D-12764190F8E0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Teardrop 395">
              <a:extLst>
                <a:ext uri="{FF2B5EF4-FFF2-40B4-BE49-F238E27FC236}">
                  <a16:creationId xmlns:a16="http://schemas.microsoft.com/office/drawing/2014/main" id="{7510A256-C7BE-40F4-993B-93875A2B9824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Teardrop 396">
              <a:extLst>
                <a:ext uri="{FF2B5EF4-FFF2-40B4-BE49-F238E27FC236}">
                  <a16:creationId xmlns:a16="http://schemas.microsoft.com/office/drawing/2014/main" id="{86CFBB9B-1467-42B7-8443-AC91A614454B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Teardrop 397">
              <a:extLst>
                <a:ext uri="{FF2B5EF4-FFF2-40B4-BE49-F238E27FC236}">
                  <a16:creationId xmlns:a16="http://schemas.microsoft.com/office/drawing/2014/main" id="{1718F187-7F6F-47E1-AAB8-1FDAD74DCD3A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Teardrop 398">
              <a:extLst>
                <a:ext uri="{FF2B5EF4-FFF2-40B4-BE49-F238E27FC236}">
                  <a16:creationId xmlns:a16="http://schemas.microsoft.com/office/drawing/2014/main" id="{F80FD3D8-C846-4770-8A88-F2AACF8E98B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Teardrop 399">
              <a:extLst>
                <a:ext uri="{FF2B5EF4-FFF2-40B4-BE49-F238E27FC236}">
                  <a16:creationId xmlns:a16="http://schemas.microsoft.com/office/drawing/2014/main" id="{012EF186-0F05-4DF2-B950-16A49168BCE0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Teardrop 400">
              <a:extLst>
                <a:ext uri="{FF2B5EF4-FFF2-40B4-BE49-F238E27FC236}">
                  <a16:creationId xmlns:a16="http://schemas.microsoft.com/office/drawing/2014/main" id="{75F42783-F512-4312-AE38-6DA46B914BCC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Teardrop 401">
              <a:extLst>
                <a:ext uri="{FF2B5EF4-FFF2-40B4-BE49-F238E27FC236}">
                  <a16:creationId xmlns:a16="http://schemas.microsoft.com/office/drawing/2014/main" id="{D413B66A-DEED-4946-8FCB-FF4E454C085D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Teardrop 402">
              <a:extLst>
                <a:ext uri="{FF2B5EF4-FFF2-40B4-BE49-F238E27FC236}">
                  <a16:creationId xmlns:a16="http://schemas.microsoft.com/office/drawing/2014/main" id="{A5011C22-FE34-4583-A251-EF5000CB63CE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Teardrop 403">
              <a:extLst>
                <a:ext uri="{FF2B5EF4-FFF2-40B4-BE49-F238E27FC236}">
                  <a16:creationId xmlns:a16="http://schemas.microsoft.com/office/drawing/2014/main" id="{4AA3D440-68BE-4CB4-B577-6AF634F14D24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ardrop 404">
              <a:extLst>
                <a:ext uri="{FF2B5EF4-FFF2-40B4-BE49-F238E27FC236}">
                  <a16:creationId xmlns:a16="http://schemas.microsoft.com/office/drawing/2014/main" id="{AFAA134A-6CCF-400B-A716-B885AA47E904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Teardrop 405">
              <a:extLst>
                <a:ext uri="{FF2B5EF4-FFF2-40B4-BE49-F238E27FC236}">
                  <a16:creationId xmlns:a16="http://schemas.microsoft.com/office/drawing/2014/main" id="{0C267107-F741-4F7D-8A13-BDE1D341057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Teardrop 406">
              <a:extLst>
                <a:ext uri="{FF2B5EF4-FFF2-40B4-BE49-F238E27FC236}">
                  <a16:creationId xmlns:a16="http://schemas.microsoft.com/office/drawing/2014/main" id="{3C0EB3C0-6293-4539-9EFA-D4D1B1E0A99E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Teardrop 407">
              <a:extLst>
                <a:ext uri="{FF2B5EF4-FFF2-40B4-BE49-F238E27FC236}">
                  <a16:creationId xmlns:a16="http://schemas.microsoft.com/office/drawing/2014/main" id="{AC709E62-0063-4DCC-AAE1-521322CEA5FC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Teardrop 408">
              <a:extLst>
                <a:ext uri="{FF2B5EF4-FFF2-40B4-BE49-F238E27FC236}">
                  <a16:creationId xmlns:a16="http://schemas.microsoft.com/office/drawing/2014/main" id="{5BD1D089-907C-4A2B-A54E-7ACB104F9B17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Teardrop 409">
              <a:extLst>
                <a:ext uri="{FF2B5EF4-FFF2-40B4-BE49-F238E27FC236}">
                  <a16:creationId xmlns:a16="http://schemas.microsoft.com/office/drawing/2014/main" id="{231F58B6-C5C8-498E-902F-6424BAE9C458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Teardrop 410">
              <a:extLst>
                <a:ext uri="{FF2B5EF4-FFF2-40B4-BE49-F238E27FC236}">
                  <a16:creationId xmlns:a16="http://schemas.microsoft.com/office/drawing/2014/main" id="{3D948A9A-6BDB-4EE7-942F-5693DAA215CA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Teardrop 411">
              <a:extLst>
                <a:ext uri="{FF2B5EF4-FFF2-40B4-BE49-F238E27FC236}">
                  <a16:creationId xmlns:a16="http://schemas.microsoft.com/office/drawing/2014/main" id="{314E4441-D0B8-4E0C-8A6E-0F50BB85CAFC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Teardrop 412">
              <a:extLst>
                <a:ext uri="{FF2B5EF4-FFF2-40B4-BE49-F238E27FC236}">
                  <a16:creationId xmlns:a16="http://schemas.microsoft.com/office/drawing/2014/main" id="{357062E5-7BF4-4D1A-99FB-14A7191AA661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Teardrop 413">
              <a:extLst>
                <a:ext uri="{FF2B5EF4-FFF2-40B4-BE49-F238E27FC236}">
                  <a16:creationId xmlns:a16="http://schemas.microsoft.com/office/drawing/2014/main" id="{6FF8C955-F0C0-4FBF-8A1C-EC2E177B34E5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Teardrop 414">
              <a:extLst>
                <a:ext uri="{FF2B5EF4-FFF2-40B4-BE49-F238E27FC236}">
                  <a16:creationId xmlns:a16="http://schemas.microsoft.com/office/drawing/2014/main" id="{3C18DE49-20E2-430F-8160-CB0694980A9A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Teardrop 415">
              <a:extLst>
                <a:ext uri="{FF2B5EF4-FFF2-40B4-BE49-F238E27FC236}">
                  <a16:creationId xmlns:a16="http://schemas.microsoft.com/office/drawing/2014/main" id="{FC3CF214-8D17-4792-B2FE-353E09464FA8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Teardrop 416">
              <a:extLst>
                <a:ext uri="{FF2B5EF4-FFF2-40B4-BE49-F238E27FC236}">
                  <a16:creationId xmlns:a16="http://schemas.microsoft.com/office/drawing/2014/main" id="{D10BE339-70B9-4C7D-BC63-F3F8D8FA6E49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Teardrop 417">
              <a:extLst>
                <a:ext uri="{FF2B5EF4-FFF2-40B4-BE49-F238E27FC236}">
                  <a16:creationId xmlns:a16="http://schemas.microsoft.com/office/drawing/2014/main" id="{8A2B833E-D312-4EE0-A641-EB9FB670104C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Teardrop 418">
              <a:extLst>
                <a:ext uri="{FF2B5EF4-FFF2-40B4-BE49-F238E27FC236}">
                  <a16:creationId xmlns:a16="http://schemas.microsoft.com/office/drawing/2014/main" id="{F86FE07A-FFE2-4EEF-9CF4-DDC2883E28D6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0" name="Teardrop 419">
              <a:extLst>
                <a:ext uri="{FF2B5EF4-FFF2-40B4-BE49-F238E27FC236}">
                  <a16:creationId xmlns:a16="http://schemas.microsoft.com/office/drawing/2014/main" id="{7CF62EA1-0C82-484C-BE30-9AAE8C9B6CD3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Teardrop 420">
              <a:extLst>
                <a:ext uri="{FF2B5EF4-FFF2-40B4-BE49-F238E27FC236}">
                  <a16:creationId xmlns:a16="http://schemas.microsoft.com/office/drawing/2014/main" id="{587BB342-1D41-49B4-9104-A1DECBE964B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Teardrop 421">
              <a:extLst>
                <a:ext uri="{FF2B5EF4-FFF2-40B4-BE49-F238E27FC236}">
                  <a16:creationId xmlns:a16="http://schemas.microsoft.com/office/drawing/2014/main" id="{5DE736CF-F618-44CD-AC97-1F92409B8BE9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3" name="Teardrop 422">
              <a:extLst>
                <a:ext uri="{FF2B5EF4-FFF2-40B4-BE49-F238E27FC236}">
                  <a16:creationId xmlns:a16="http://schemas.microsoft.com/office/drawing/2014/main" id="{51E54BA7-0D97-4012-A83B-4A9888616F2C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4" name="Teardrop 423">
              <a:extLst>
                <a:ext uri="{FF2B5EF4-FFF2-40B4-BE49-F238E27FC236}">
                  <a16:creationId xmlns:a16="http://schemas.microsoft.com/office/drawing/2014/main" id="{5AD05ADA-8D7B-41D4-A109-F8530C807B4F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5" name="Teardrop 424">
              <a:extLst>
                <a:ext uri="{FF2B5EF4-FFF2-40B4-BE49-F238E27FC236}">
                  <a16:creationId xmlns:a16="http://schemas.microsoft.com/office/drawing/2014/main" id="{F2309E5F-7A80-4FB7-9D1B-EC21D5A0FDC7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Teardrop 425">
              <a:extLst>
                <a:ext uri="{FF2B5EF4-FFF2-40B4-BE49-F238E27FC236}">
                  <a16:creationId xmlns:a16="http://schemas.microsoft.com/office/drawing/2014/main" id="{FCC7AD23-1320-4139-AFEF-CE53CB77D812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0F78EE4-57C7-4E00-9228-2111F8C07885}"/>
              </a:ext>
            </a:extLst>
          </p:cNvPr>
          <p:cNvGrpSpPr/>
          <p:nvPr/>
        </p:nvGrpSpPr>
        <p:grpSpPr>
          <a:xfrm>
            <a:off x="509820" y="2512474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28" name="Teardrop 427">
              <a:extLst>
                <a:ext uri="{FF2B5EF4-FFF2-40B4-BE49-F238E27FC236}">
                  <a16:creationId xmlns:a16="http://schemas.microsoft.com/office/drawing/2014/main" id="{85080418-AE04-4CB0-AEB9-5B5FF7876930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Teardrop 428">
              <a:extLst>
                <a:ext uri="{FF2B5EF4-FFF2-40B4-BE49-F238E27FC236}">
                  <a16:creationId xmlns:a16="http://schemas.microsoft.com/office/drawing/2014/main" id="{750DFE32-2F5D-45B4-AE1A-FB45E7A9813D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0" name="Teardrop 429">
              <a:extLst>
                <a:ext uri="{FF2B5EF4-FFF2-40B4-BE49-F238E27FC236}">
                  <a16:creationId xmlns:a16="http://schemas.microsoft.com/office/drawing/2014/main" id="{29C52A79-C840-4EE8-9BEE-27DD89C163C0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Teardrop 430">
              <a:extLst>
                <a:ext uri="{FF2B5EF4-FFF2-40B4-BE49-F238E27FC236}">
                  <a16:creationId xmlns:a16="http://schemas.microsoft.com/office/drawing/2014/main" id="{B7CC5FE5-FF07-4EA6-A9F7-F97B8746F380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Teardrop 431">
              <a:extLst>
                <a:ext uri="{FF2B5EF4-FFF2-40B4-BE49-F238E27FC236}">
                  <a16:creationId xmlns:a16="http://schemas.microsoft.com/office/drawing/2014/main" id="{7AF0C741-086B-4DAB-8735-0D14C500852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3" name="Teardrop 432">
              <a:extLst>
                <a:ext uri="{FF2B5EF4-FFF2-40B4-BE49-F238E27FC236}">
                  <a16:creationId xmlns:a16="http://schemas.microsoft.com/office/drawing/2014/main" id="{5359AA24-8BCF-4124-9D97-8191B0441429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Teardrop 433">
              <a:extLst>
                <a:ext uri="{FF2B5EF4-FFF2-40B4-BE49-F238E27FC236}">
                  <a16:creationId xmlns:a16="http://schemas.microsoft.com/office/drawing/2014/main" id="{3C2703E7-AE33-4DE6-B824-BF7ADFC48DF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Teardrop 434">
              <a:extLst>
                <a:ext uri="{FF2B5EF4-FFF2-40B4-BE49-F238E27FC236}">
                  <a16:creationId xmlns:a16="http://schemas.microsoft.com/office/drawing/2014/main" id="{F3F5370F-2A94-4528-9991-0E717163D86B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Teardrop 435">
              <a:extLst>
                <a:ext uri="{FF2B5EF4-FFF2-40B4-BE49-F238E27FC236}">
                  <a16:creationId xmlns:a16="http://schemas.microsoft.com/office/drawing/2014/main" id="{94F48EE3-D536-4187-B635-CC6D9D2CF9CB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Teardrop 436">
              <a:extLst>
                <a:ext uri="{FF2B5EF4-FFF2-40B4-BE49-F238E27FC236}">
                  <a16:creationId xmlns:a16="http://schemas.microsoft.com/office/drawing/2014/main" id="{87169C03-28B6-48CF-AAA8-0BABCDC93068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Teardrop 437">
              <a:extLst>
                <a:ext uri="{FF2B5EF4-FFF2-40B4-BE49-F238E27FC236}">
                  <a16:creationId xmlns:a16="http://schemas.microsoft.com/office/drawing/2014/main" id="{A5C946D4-1595-4377-848D-2049796DC60F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9" name="Teardrop 438">
              <a:extLst>
                <a:ext uri="{FF2B5EF4-FFF2-40B4-BE49-F238E27FC236}">
                  <a16:creationId xmlns:a16="http://schemas.microsoft.com/office/drawing/2014/main" id="{50F2824D-4715-4DA1-923D-66738B3EFF39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Teardrop 439">
              <a:extLst>
                <a:ext uri="{FF2B5EF4-FFF2-40B4-BE49-F238E27FC236}">
                  <a16:creationId xmlns:a16="http://schemas.microsoft.com/office/drawing/2014/main" id="{CE05E8AB-F119-4A8B-BF51-DEF8D9E8F918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Teardrop 440">
              <a:extLst>
                <a:ext uri="{FF2B5EF4-FFF2-40B4-BE49-F238E27FC236}">
                  <a16:creationId xmlns:a16="http://schemas.microsoft.com/office/drawing/2014/main" id="{CE2D419C-FFEA-4627-AF55-B650D2E496C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2" name="Teardrop 441">
              <a:extLst>
                <a:ext uri="{FF2B5EF4-FFF2-40B4-BE49-F238E27FC236}">
                  <a16:creationId xmlns:a16="http://schemas.microsoft.com/office/drawing/2014/main" id="{8729E046-CFE3-41C9-A119-7E93C2AE071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Teardrop 442">
              <a:extLst>
                <a:ext uri="{FF2B5EF4-FFF2-40B4-BE49-F238E27FC236}">
                  <a16:creationId xmlns:a16="http://schemas.microsoft.com/office/drawing/2014/main" id="{4681C61A-A5B0-49F2-807E-0EC3BE16BFD5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4" name="Teardrop 443">
              <a:extLst>
                <a:ext uri="{FF2B5EF4-FFF2-40B4-BE49-F238E27FC236}">
                  <a16:creationId xmlns:a16="http://schemas.microsoft.com/office/drawing/2014/main" id="{CFA141D6-D78C-45C2-823E-ECA9748607F4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5" name="Teardrop 444">
              <a:extLst>
                <a:ext uri="{FF2B5EF4-FFF2-40B4-BE49-F238E27FC236}">
                  <a16:creationId xmlns:a16="http://schemas.microsoft.com/office/drawing/2014/main" id="{2EDFBE8C-829C-4024-AB6B-B1EC846268B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6" name="Teardrop 445">
              <a:extLst>
                <a:ext uri="{FF2B5EF4-FFF2-40B4-BE49-F238E27FC236}">
                  <a16:creationId xmlns:a16="http://schemas.microsoft.com/office/drawing/2014/main" id="{1A39A3B0-95F2-44C1-82E2-42CD32FCB175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7" name="Teardrop 446">
              <a:extLst>
                <a:ext uri="{FF2B5EF4-FFF2-40B4-BE49-F238E27FC236}">
                  <a16:creationId xmlns:a16="http://schemas.microsoft.com/office/drawing/2014/main" id="{CB49E943-F1FC-42A5-AC10-4B4216D266B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8" name="Teardrop 447">
              <a:extLst>
                <a:ext uri="{FF2B5EF4-FFF2-40B4-BE49-F238E27FC236}">
                  <a16:creationId xmlns:a16="http://schemas.microsoft.com/office/drawing/2014/main" id="{0297CB65-7734-411E-8C78-7FBAE77546B7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9" name="Teardrop 448">
              <a:extLst>
                <a:ext uri="{FF2B5EF4-FFF2-40B4-BE49-F238E27FC236}">
                  <a16:creationId xmlns:a16="http://schemas.microsoft.com/office/drawing/2014/main" id="{5AAB6385-0A24-455E-A2DE-6FFE9CACD484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0" name="Teardrop 449">
              <a:extLst>
                <a:ext uri="{FF2B5EF4-FFF2-40B4-BE49-F238E27FC236}">
                  <a16:creationId xmlns:a16="http://schemas.microsoft.com/office/drawing/2014/main" id="{FF7A34E3-2D81-4F18-B457-286DCF0F6FC1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1" name="Teardrop 450">
              <a:extLst>
                <a:ext uri="{FF2B5EF4-FFF2-40B4-BE49-F238E27FC236}">
                  <a16:creationId xmlns:a16="http://schemas.microsoft.com/office/drawing/2014/main" id="{35EB65D1-429F-41AD-A1D5-0A032D1E735D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Teardrop 451">
              <a:extLst>
                <a:ext uri="{FF2B5EF4-FFF2-40B4-BE49-F238E27FC236}">
                  <a16:creationId xmlns:a16="http://schemas.microsoft.com/office/drawing/2014/main" id="{EA9FB741-E6D6-4159-8098-97163832117A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Teardrop 452">
              <a:extLst>
                <a:ext uri="{FF2B5EF4-FFF2-40B4-BE49-F238E27FC236}">
                  <a16:creationId xmlns:a16="http://schemas.microsoft.com/office/drawing/2014/main" id="{9B523052-77CE-4697-AAB2-9236338233F9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" name="Teardrop 453">
              <a:extLst>
                <a:ext uri="{FF2B5EF4-FFF2-40B4-BE49-F238E27FC236}">
                  <a16:creationId xmlns:a16="http://schemas.microsoft.com/office/drawing/2014/main" id="{DB8893F9-DF29-4462-BDB2-7EBCB3BA2762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" name="Teardrop 454">
              <a:extLst>
                <a:ext uri="{FF2B5EF4-FFF2-40B4-BE49-F238E27FC236}">
                  <a16:creationId xmlns:a16="http://schemas.microsoft.com/office/drawing/2014/main" id="{8DFD2EEF-490C-4C15-9C3D-1EEF1EB26669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" name="Teardrop 455">
              <a:extLst>
                <a:ext uri="{FF2B5EF4-FFF2-40B4-BE49-F238E27FC236}">
                  <a16:creationId xmlns:a16="http://schemas.microsoft.com/office/drawing/2014/main" id="{2F3845F2-D597-47A3-9831-0248C9D44402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Teardrop 456">
              <a:extLst>
                <a:ext uri="{FF2B5EF4-FFF2-40B4-BE49-F238E27FC236}">
                  <a16:creationId xmlns:a16="http://schemas.microsoft.com/office/drawing/2014/main" id="{86B6DD74-0EB2-4B28-AD23-67486D70E543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Teardrop 457">
              <a:extLst>
                <a:ext uri="{FF2B5EF4-FFF2-40B4-BE49-F238E27FC236}">
                  <a16:creationId xmlns:a16="http://schemas.microsoft.com/office/drawing/2014/main" id="{AB191F0D-A62F-4EB2-B687-BDE011C8425A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Teardrop 458">
              <a:extLst>
                <a:ext uri="{FF2B5EF4-FFF2-40B4-BE49-F238E27FC236}">
                  <a16:creationId xmlns:a16="http://schemas.microsoft.com/office/drawing/2014/main" id="{0513B2EA-3049-407C-AFF8-B4F3F0794D6C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0" name="Teardrop 459">
              <a:extLst>
                <a:ext uri="{FF2B5EF4-FFF2-40B4-BE49-F238E27FC236}">
                  <a16:creationId xmlns:a16="http://schemas.microsoft.com/office/drawing/2014/main" id="{F6E9C6A2-63E2-4114-B147-971795E58E20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1" name="Teardrop 460">
              <a:extLst>
                <a:ext uri="{FF2B5EF4-FFF2-40B4-BE49-F238E27FC236}">
                  <a16:creationId xmlns:a16="http://schemas.microsoft.com/office/drawing/2014/main" id="{FB0532AC-4062-467C-BA9E-3659BB08228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Teardrop 461">
              <a:extLst>
                <a:ext uri="{FF2B5EF4-FFF2-40B4-BE49-F238E27FC236}">
                  <a16:creationId xmlns:a16="http://schemas.microsoft.com/office/drawing/2014/main" id="{DF2864E2-1C24-4D5D-932A-F09DE2D75995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Teardrop 462">
              <a:extLst>
                <a:ext uri="{FF2B5EF4-FFF2-40B4-BE49-F238E27FC236}">
                  <a16:creationId xmlns:a16="http://schemas.microsoft.com/office/drawing/2014/main" id="{E06EB267-E50D-41E7-ACEA-DA0D30DF8E74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4" name="Teardrop 463">
              <a:extLst>
                <a:ext uri="{FF2B5EF4-FFF2-40B4-BE49-F238E27FC236}">
                  <a16:creationId xmlns:a16="http://schemas.microsoft.com/office/drawing/2014/main" id="{2E80C37F-F319-47B1-8976-442F131107F0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5" name="Teardrop 464">
              <a:extLst>
                <a:ext uri="{FF2B5EF4-FFF2-40B4-BE49-F238E27FC236}">
                  <a16:creationId xmlns:a16="http://schemas.microsoft.com/office/drawing/2014/main" id="{2EF3BC64-337A-41CC-A877-38E1E7237A38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6" name="Teardrop 465">
              <a:extLst>
                <a:ext uri="{FF2B5EF4-FFF2-40B4-BE49-F238E27FC236}">
                  <a16:creationId xmlns:a16="http://schemas.microsoft.com/office/drawing/2014/main" id="{7320C580-D43B-4D88-839B-EFAD5D6667E5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797DE0C5-483A-48FA-B1D1-68771B3F8655}"/>
              </a:ext>
            </a:extLst>
          </p:cNvPr>
          <p:cNvGrpSpPr/>
          <p:nvPr/>
        </p:nvGrpSpPr>
        <p:grpSpPr>
          <a:xfrm>
            <a:off x="2219211" y="2379459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8" name="Teardrop 467">
              <a:extLst>
                <a:ext uri="{FF2B5EF4-FFF2-40B4-BE49-F238E27FC236}">
                  <a16:creationId xmlns:a16="http://schemas.microsoft.com/office/drawing/2014/main" id="{F4BA0E77-97AC-43B3-BD21-F491EF1B552F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Teardrop 468">
              <a:extLst>
                <a:ext uri="{FF2B5EF4-FFF2-40B4-BE49-F238E27FC236}">
                  <a16:creationId xmlns:a16="http://schemas.microsoft.com/office/drawing/2014/main" id="{22C92778-3D91-4320-9E46-8D4CF0D751D2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Teardrop 469">
              <a:extLst>
                <a:ext uri="{FF2B5EF4-FFF2-40B4-BE49-F238E27FC236}">
                  <a16:creationId xmlns:a16="http://schemas.microsoft.com/office/drawing/2014/main" id="{2E88AC15-1F90-4E0E-8871-A36E9BBE8466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Teardrop 470">
              <a:extLst>
                <a:ext uri="{FF2B5EF4-FFF2-40B4-BE49-F238E27FC236}">
                  <a16:creationId xmlns:a16="http://schemas.microsoft.com/office/drawing/2014/main" id="{C7008AD0-4BF3-467D-A498-648ABAE13388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Teardrop 471">
              <a:extLst>
                <a:ext uri="{FF2B5EF4-FFF2-40B4-BE49-F238E27FC236}">
                  <a16:creationId xmlns:a16="http://schemas.microsoft.com/office/drawing/2014/main" id="{19CBF27C-56B4-43B6-925D-CCB77452539B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Teardrop 472">
              <a:extLst>
                <a:ext uri="{FF2B5EF4-FFF2-40B4-BE49-F238E27FC236}">
                  <a16:creationId xmlns:a16="http://schemas.microsoft.com/office/drawing/2014/main" id="{56407800-6726-495F-B52A-7F9036604FE4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Teardrop 473">
              <a:extLst>
                <a:ext uri="{FF2B5EF4-FFF2-40B4-BE49-F238E27FC236}">
                  <a16:creationId xmlns:a16="http://schemas.microsoft.com/office/drawing/2014/main" id="{007B2C17-F130-45A7-9096-5009AA5B10F3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Teardrop 474">
              <a:extLst>
                <a:ext uri="{FF2B5EF4-FFF2-40B4-BE49-F238E27FC236}">
                  <a16:creationId xmlns:a16="http://schemas.microsoft.com/office/drawing/2014/main" id="{ADB76533-9361-420B-B409-07649449C0F2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Teardrop 475">
              <a:extLst>
                <a:ext uri="{FF2B5EF4-FFF2-40B4-BE49-F238E27FC236}">
                  <a16:creationId xmlns:a16="http://schemas.microsoft.com/office/drawing/2014/main" id="{2D0E832B-1E15-4489-9B35-BD897BD3E22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Teardrop 476">
              <a:extLst>
                <a:ext uri="{FF2B5EF4-FFF2-40B4-BE49-F238E27FC236}">
                  <a16:creationId xmlns:a16="http://schemas.microsoft.com/office/drawing/2014/main" id="{DD5F1B50-868B-4C20-B9A8-C5482FC1EBD6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8" name="Teardrop 477">
              <a:extLst>
                <a:ext uri="{FF2B5EF4-FFF2-40B4-BE49-F238E27FC236}">
                  <a16:creationId xmlns:a16="http://schemas.microsoft.com/office/drawing/2014/main" id="{16395B24-65E4-4F10-B7C0-24BA6DADE1CB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9" name="Teardrop 478">
              <a:extLst>
                <a:ext uri="{FF2B5EF4-FFF2-40B4-BE49-F238E27FC236}">
                  <a16:creationId xmlns:a16="http://schemas.microsoft.com/office/drawing/2014/main" id="{A55A0A1B-D798-488E-947F-B9121CF85BB7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Teardrop 479">
              <a:extLst>
                <a:ext uri="{FF2B5EF4-FFF2-40B4-BE49-F238E27FC236}">
                  <a16:creationId xmlns:a16="http://schemas.microsoft.com/office/drawing/2014/main" id="{B7FB326F-2B75-4A18-9F37-7490F60B78EC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Teardrop 480">
              <a:extLst>
                <a:ext uri="{FF2B5EF4-FFF2-40B4-BE49-F238E27FC236}">
                  <a16:creationId xmlns:a16="http://schemas.microsoft.com/office/drawing/2014/main" id="{37077117-1766-4057-A841-CDE23861182B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Teardrop 481">
              <a:extLst>
                <a:ext uri="{FF2B5EF4-FFF2-40B4-BE49-F238E27FC236}">
                  <a16:creationId xmlns:a16="http://schemas.microsoft.com/office/drawing/2014/main" id="{16F509D4-F665-4FBA-86B7-75A2AD0FCA10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Teardrop 482">
              <a:extLst>
                <a:ext uri="{FF2B5EF4-FFF2-40B4-BE49-F238E27FC236}">
                  <a16:creationId xmlns:a16="http://schemas.microsoft.com/office/drawing/2014/main" id="{68DC841C-D6AD-4D3A-8716-A9F505020CA9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Teardrop 483">
              <a:extLst>
                <a:ext uri="{FF2B5EF4-FFF2-40B4-BE49-F238E27FC236}">
                  <a16:creationId xmlns:a16="http://schemas.microsoft.com/office/drawing/2014/main" id="{14019210-F17D-4726-9A8A-0E5B4A07EE43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Teardrop 484">
              <a:extLst>
                <a:ext uri="{FF2B5EF4-FFF2-40B4-BE49-F238E27FC236}">
                  <a16:creationId xmlns:a16="http://schemas.microsoft.com/office/drawing/2014/main" id="{317E9582-CD5F-47A1-817A-3E9815DD1E13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Teardrop 485">
              <a:extLst>
                <a:ext uri="{FF2B5EF4-FFF2-40B4-BE49-F238E27FC236}">
                  <a16:creationId xmlns:a16="http://schemas.microsoft.com/office/drawing/2014/main" id="{7A4ED2D3-D446-46FB-9D73-E6455D4F5DCD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7" name="Teardrop 486">
              <a:extLst>
                <a:ext uri="{FF2B5EF4-FFF2-40B4-BE49-F238E27FC236}">
                  <a16:creationId xmlns:a16="http://schemas.microsoft.com/office/drawing/2014/main" id="{630A9E4A-58FA-446E-BC99-7DFEA552C987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Teardrop 487">
              <a:extLst>
                <a:ext uri="{FF2B5EF4-FFF2-40B4-BE49-F238E27FC236}">
                  <a16:creationId xmlns:a16="http://schemas.microsoft.com/office/drawing/2014/main" id="{76C437EA-F9D6-4796-8994-CA93D985CB43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Teardrop 488">
              <a:extLst>
                <a:ext uri="{FF2B5EF4-FFF2-40B4-BE49-F238E27FC236}">
                  <a16:creationId xmlns:a16="http://schemas.microsoft.com/office/drawing/2014/main" id="{1E253614-CF57-4AEF-B155-05845FB31EBC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0" name="Teardrop 489">
              <a:extLst>
                <a:ext uri="{FF2B5EF4-FFF2-40B4-BE49-F238E27FC236}">
                  <a16:creationId xmlns:a16="http://schemas.microsoft.com/office/drawing/2014/main" id="{24C35B24-5284-4E0C-9DAC-87FEC021FF07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Teardrop 490">
              <a:extLst>
                <a:ext uri="{FF2B5EF4-FFF2-40B4-BE49-F238E27FC236}">
                  <a16:creationId xmlns:a16="http://schemas.microsoft.com/office/drawing/2014/main" id="{E8DEACC9-5715-419D-8EBE-1AE58AB241A8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2" name="Teardrop 491">
              <a:extLst>
                <a:ext uri="{FF2B5EF4-FFF2-40B4-BE49-F238E27FC236}">
                  <a16:creationId xmlns:a16="http://schemas.microsoft.com/office/drawing/2014/main" id="{CFA96361-FF37-4E6F-91BE-C8590DE54321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Teardrop 492">
              <a:extLst>
                <a:ext uri="{FF2B5EF4-FFF2-40B4-BE49-F238E27FC236}">
                  <a16:creationId xmlns:a16="http://schemas.microsoft.com/office/drawing/2014/main" id="{1F967D97-73EA-4AE6-9756-125425FD4AF4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Teardrop 493">
              <a:extLst>
                <a:ext uri="{FF2B5EF4-FFF2-40B4-BE49-F238E27FC236}">
                  <a16:creationId xmlns:a16="http://schemas.microsoft.com/office/drawing/2014/main" id="{78F67C61-1360-45D5-BB84-7BFEEA02532A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5" name="Teardrop 494">
              <a:extLst>
                <a:ext uri="{FF2B5EF4-FFF2-40B4-BE49-F238E27FC236}">
                  <a16:creationId xmlns:a16="http://schemas.microsoft.com/office/drawing/2014/main" id="{5B91CA1D-23EE-4D1B-A733-2FE40DC8B127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6" name="Teardrop 495">
              <a:extLst>
                <a:ext uri="{FF2B5EF4-FFF2-40B4-BE49-F238E27FC236}">
                  <a16:creationId xmlns:a16="http://schemas.microsoft.com/office/drawing/2014/main" id="{BBC46E26-165D-4C1F-BFDD-BD9384AD8341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7" name="Teardrop 496">
              <a:extLst>
                <a:ext uri="{FF2B5EF4-FFF2-40B4-BE49-F238E27FC236}">
                  <a16:creationId xmlns:a16="http://schemas.microsoft.com/office/drawing/2014/main" id="{40063E39-44D4-4CE6-96F9-4A96B6E115C2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8" name="Teardrop 497">
              <a:extLst>
                <a:ext uri="{FF2B5EF4-FFF2-40B4-BE49-F238E27FC236}">
                  <a16:creationId xmlns:a16="http://schemas.microsoft.com/office/drawing/2014/main" id="{D8DA18CD-AF0D-44FC-88A8-8E4F809F58E4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Teardrop 498">
              <a:extLst>
                <a:ext uri="{FF2B5EF4-FFF2-40B4-BE49-F238E27FC236}">
                  <a16:creationId xmlns:a16="http://schemas.microsoft.com/office/drawing/2014/main" id="{F5118FBA-E7C4-4F57-A1B0-D4DC3847EF37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Teardrop 499">
              <a:extLst>
                <a:ext uri="{FF2B5EF4-FFF2-40B4-BE49-F238E27FC236}">
                  <a16:creationId xmlns:a16="http://schemas.microsoft.com/office/drawing/2014/main" id="{C64847BF-C9B2-49B6-B2B6-8B1F27595140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Teardrop 500">
              <a:extLst>
                <a:ext uri="{FF2B5EF4-FFF2-40B4-BE49-F238E27FC236}">
                  <a16:creationId xmlns:a16="http://schemas.microsoft.com/office/drawing/2014/main" id="{F5D60F06-E3BF-432D-9768-20977C420280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Teardrop 501">
              <a:extLst>
                <a:ext uri="{FF2B5EF4-FFF2-40B4-BE49-F238E27FC236}">
                  <a16:creationId xmlns:a16="http://schemas.microsoft.com/office/drawing/2014/main" id="{959D45AB-81E3-40D9-8A53-C1362568108F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Teardrop 502">
              <a:extLst>
                <a:ext uri="{FF2B5EF4-FFF2-40B4-BE49-F238E27FC236}">
                  <a16:creationId xmlns:a16="http://schemas.microsoft.com/office/drawing/2014/main" id="{CE788D38-FA6E-452B-AAB0-FC4F0B722C20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Teardrop 503">
              <a:extLst>
                <a:ext uri="{FF2B5EF4-FFF2-40B4-BE49-F238E27FC236}">
                  <a16:creationId xmlns:a16="http://schemas.microsoft.com/office/drawing/2014/main" id="{78224854-41E6-417A-AEFF-2D0930657891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Teardrop 504">
              <a:extLst>
                <a:ext uri="{FF2B5EF4-FFF2-40B4-BE49-F238E27FC236}">
                  <a16:creationId xmlns:a16="http://schemas.microsoft.com/office/drawing/2014/main" id="{9FB31B5D-7034-4E1B-BE3C-775FCDF04BA4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Teardrop 505">
              <a:extLst>
                <a:ext uri="{FF2B5EF4-FFF2-40B4-BE49-F238E27FC236}">
                  <a16:creationId xmlns:a16="http://schemas.microsoft.com/office/drawing/2014/main" id="{20C79208-CBFD-42C2-BC64-D4BA17B481E0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40030243-25DC-4E6C-BA2F-0CC91F4260CD}"/>
              </a:ext>
            </a:extLst>
          </p:cNvPr>
          <p:cNvGrpSpPr/>
          <p:nvPr/>
        </p:nvGrpSpPr>
        <p:grpSpPr>
          <a:xfrm>
            <a:off x="668564" y="2394498"/>
            <a:ext cx="5017856" cy="4102099"/>
            <a:chOff x="-16493306" y="772637"/>
            <a:chExt cx="23886733" cy="761222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08" name="Teardrop 507">
              <a:extLst>
                <a:ext uri="{FF2B5EF4-FFF2-40B4-BE49-F238E27FC236}">
                  <a16:creationId xmlns:a16="http://schemas.microsoft.com/office/drawing/2014/main" id="{E66785E3-970E-47C9-B198-2AEF02727562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Teardrop 508">
              <a:extLst>
                <a:ext uri="{FF2B5EF4-FFF2-40B4-BE49-F238E27FC236}">
                  <a16:creationId xmlns:a16="http://schemas.microsoft.com/office/drawing/2014/main" id="{73CF8774-41BE-4D68-A5CB-A3A0C9387C63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Teardrop 509">
              <a:extLst>
                <a:ext uri="{FF2B5EF4-FFF2-40B4-BE49-F238E27FC236}">
                  <a16:creationId xmlns:a16="http://schemas.microsoft.com/office/drawing/2014/main" id="{19F04362-11A1-47DD-8CB5-4EA3B479AB54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Teardrop 510">
              <a:extLst>
                <a:ext uri="{FF2B5EF4-FFF2-40B4-BE49-F238E27FC236}">
                  <a16:creationId xmlns:a16="http://schemas.microsoft.com/office/drawing/2014/main" id="{A8621A94-6B55-464D-9F82-4E1B76DB02E1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Teardrop 511">
              <a:extLst>
                <a:ext uri="{FF2B5EF4-FFF2-40B4-BE49-F238E27FC236}">
                  <a16:creationId xmlns:a16="http://schemas.microsoft.com/office/drawing/2014/main" id="{9A3703DA-2A09-4BE8-9C62-8E3B4682C230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Teardrop 512">
              <a:extLst>
                <a:ext uri="{FF2B5EF4-FFF2-40B4-BE49-F238E27FC236}">
                  <a16:creationId xmlns:a16="http://schemas.microsoft.com/office/drawing/2014/main" id="{85E962B8-5895-4EC5-B906-AF1DBB0341D4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4" name="Teardrop 513">
              <a:extLst>
                <a:ext uri="{FF2B5EF4-FFF2-40B4-BE49-F238E27FC236}">
                  <a16:creationId xmlns:a16="http://schemas.microsoft.com/office/drawing/2014/main" id="{9ED24E8D-9591-433A-8D13-148DA2DE3F7B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Teardrop 514">
              <a:extLst>
                <a:ext uri="{FF2B5EF4-FFF2-40B4-BE49-F238E27FC236}">
                  <a16:creationId xmlns:a16="http://schemas.microsoft.com/office/drawing/2014/main" id="{9D1761D6-EB14-49D3-9BF4-3D6F1EE38DB9}"/>
                </a:ext>
              </a:extLst>
            </p:cNvPr>
            <p:cNvSpPr/>
            <p:nvPr/>
          </p:nvSpPr>
          <p:spPr>
            <a:xfrm rot="19396068">
              <a:off x="-16045191" y="631710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6" name="Teardrop 515">
              <a:extLst>
                <a:ext uri="{FF2B5EF4-FFF2-40B4-BE49-F238E27FC236}">
                  <a16:creationId xmlns:a16="http://schemas.microsoft.com/office/drawing/2014/main" id="{05B809C1-44DA-42D6-B4C2-A0A7D46C390D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7" name="Teardrop 516">
              <a:extLst>
                <a:ext uri="{FF2B5EF4-FFF2-40B4-BE49-F238E27FC236}">
                  <a16:creationId xmlns:a16="http://schemas.microsoft.com/office/drawing/2014/main" id="{5C6D2CD2-D263-4283-A6FA-8FDBCE5D59A6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Teardrop 517">
              <a:extLst>
                <a:ext uri="{FF2B5EF4-FFF2-40B4-BE49-F238E27FC236}">
                  <a16:creationId xmlns:a16="http://schemas.microsoft.com/office/drawing/2014/main" id="{AD7DE7E7-96CE-46E4-B296-16ECF9554BE0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9" name="Teardrop 518">
              <a:extLst>
                <a:ext uri="{FF2B5EF4-FFF2-40B4-BE49-F238E27FC236}">
                  <a16:creationId xmlns:a16="http://schemas.microsoft.com/office/drawing/2014/main" id="{D1A2B94D-E3A6-4AFC-BA23-6FBF9D0F85F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0" name="Teardrop 519">
              <a:extLst>
                <a:ext uri="{FF2B5EF4-FFF2-40B4-BE49-F238E27FC236}">
                  <a16:creationId xmlns:a16="http://schemas.microsoft.com/office/drawing/2014/main" id="{0504872A-43BF-48C2-A0F3-824B063B54EC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1" name="Teardrop 520">
              <a:extLst>
                <a:ext uri="{FF2B5EF4-FFF2-40B4-BE49-F238E27FC236}">
                  <a16:creationId xmlns:a16="http://schemas.microsoft.com/office/drawing/2014/main" id="{833F3F33-2C22-4D8B-8E11-F35CEB5A16A5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Teardrop 521">
              <a:extLst>
                <a:ext uri="{FF2B5EF4-FFF2-40B4-BE49-F238E27FC236}">
                  <a16:creationId xmlns:a16="http://schemas.microsoft.com/office/drawing/2014/main" id="{327DDAB4-F92C-4FBA-BA92-E5D1E4601A2F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3" name="Teardrop 522">
              <a:extLst>
                <a:ext uri="{FF2B5EF4-FFF2-40B4-BE49-F238E27FC236}">
                  <a16:creationId xmlns:a16="http://schemas.microsoft.com/office/drawing/2014/main" id="{03B01854-EDEB-449D-A384-0D5468F5DA50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Teardrop 523">
              <a:extLst>
                <a:ext uri="{FF2B5EF4-FFF2-40B4-BE49-F238E27FC236}">
                  <a16:creationId xmlns:a16="http://schemas.microsoft.com/office/drawing/2014/main" id="{EE16F2ED-5715-41DF-A8F4-A02C912CDDD6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Teardrop 524">
              <a:extLst>
                <a:ext uri="{FF2B5EF4-FFF2-40B4-BE49-F238E27FC236}">
                  <a16:creationId xmlns:a16="http://schemas.microsoft.com/office/drawing/2014/main" id="{10B5AB36-D8AE-47D6-A21F-D0F47355E30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6" name="Teardrop 525">
              <a:extLst>
                <a:ext uri="{FF2B5EF4-FFF2-40B4-BE49-F238E27FC236}">
                  <a16:creationId xmlns:a16="http://schemas.microsoft.com/office/drawing/2014/main" id="{1B5D9654-0DA2-469D-80D0-B0545B47D7EC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7" name="Teardrop 526">
              <a:extLst>
                <a:ext uri="{FF2B5EF4-FFF2-40B4-BE49-F238E27FC236}">
                  <a16:creationId xmlns:a16="http://schemas.microsoft.com/office/drawing/2014/main" id="{4AF4B88F-8386-45F1-964F-F3424C7D1141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8" name="Teardrop 527">
              <a:extLst>
                <a:ext uri="{FF2B5EF4-FFF2-40B4-BE49-F238E27FC236}">
                  <a16:creationId xmlns:a16="http://schemas.microsoft.com/office/drawing/2014/main" id="{FEA65106-B8A4-4E0D-9AEF-CB7DF74F7A1F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9" name="Teardrop 528">
              <a:extLst>
                <a:ext uri="{FF2B5EF4-FFF2-40B4-BE49-F238E27FC236}">
                  <a16:creationId xmlns:a16="http://schemas.microsoft.com/office/drawing/2014/main" id="{1C43E1B1-83B8-4136-B7F1-7D544E3C62F4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0" name="Teardrop 529">
              <a:extLst>
                <a:ext uri="{FF2B5EF4-FFF2-40B4-BE49-F238E27FC236}">
                  <a16:creationId xmlns:a16="http://schemas.microsoft.com/office/drawing/2014/main" id="{9110C5EE-C2FB-4707-915A-9B163A39233A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Teardrop 530">
              <a:extLst>
                <a:ext uri="{FF2B5EF4-FFF2-40B4-BE49-F238E27FC236}">
                  <a16:creationId xmlns:a16="http://schemas.microsoft.com/office/drawing/2014/main" id="{143CD4FA-8684-491E-B9CB-80FB4FFF9232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2" name="Teardrop 531">
              <a:extLst>
                <a:ext uri="{FF2B5EF4-FFF2-40B4-BE49-F238E27FC236}">
                  <a16:creationId xmlns:a16="http://schemas.microsoft.com/office/drawing/2014/main" id="{0F03AD2F-C456-448E-A405-B14466AE8BFC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3" name="Teardrop 532">
              <a:extLst>
                <a:ext uri="{FF2B5EF4-FFF2-40B4-BE49-F238E27FC236}">
                  <a16:creationId xmlns:a16="http://schemas.microsoft.com/office/drawing/2014/main" id="{E3A3A18B-B8F6-49B6-ACE4-E476E0A2B255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4" name="Teardrop 533">
              <a:extLst>
                <a:ext uri="{FF2B5EF4-FFF2-40B4-BE49-F238E27FC236}">
                  <a16:creationId xmlns:a16="http://schemas.microsoft.com/office/drawing/2014/main" id="{D39E5480-3310-4338-953C-7CEB996BE548}"/>
                </a:ext>
              </a:extLst>
            </p:cNvPr>
            <p:cNvSpPr/>
            <p:nvPr/>
          </p:nvSpPr>
          <p:spPr>
            <a:xfrm rot="19396068">
              <a:off x="-1829164" y="284348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5" name="Teardrop 534">
              <a:extLst>
                <a:ext uri="{FF2B5EF4-FFF2-40B4-BE49-F238E27FC236}">
                  <a16:creationId xmlns:a16="http://schemas.microsoft.com/office/drawing/2014/main" id="{3E269306-9227-4145-899C-73513C2C9C60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Teardrop 535">
              <a:extLst>
                <a:ext uri="{FF2B5EF4-FFF2-40B4-BE49-F238E27FC236}">
                  <a16:creationId xmlns:a16="http://schemas.microsoft.com/office/drawing/2014/main" id="{58E5B66D-6C1C-4D5A-ACCD-DA4D2F86946F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7" name="Teardrop 536">
              <a:extLst>
                <a:ext uri="{FF2B5EF4-FFF2-40B4-BE49-F238E27FC236}">
                  <a16:creationId xmlns:a16="http://schemas.microsoft.com/office/drawing/2014/main" id="{5FEA8C04-DBA1-4518-821B-0B6E50D6B9AC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8" name="Teardrop 537">
              <a:extLst>
                <a:ext uri="{FF2B5EF4-FFF2-40B4-BE49-F238E27FC236}">
                  <a16:creationId xmlns:a16="http://schemas.microsoft.com/office/drawing/2014/main" id="{45FE6588-72F1-4A5F-A8FC-95CB5C685FD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Teardrop 538">
              <a:extLst>
                <a:ext uri="{FF2B5EF4-FFF2-40B4-BE49-F238E27FC236}">
                  <a16:creationId xmlns:a16="http://schemas.microsoft.com/office/drawing/2014/main" id="{B2F328A9-F82C-4127-BB4B-3AB424A60940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Teardrop 539">
              <a:extLst>
                <a:ext uri="{FF2B5EF4-FFF2-40B4-BE49-F238E27FC236}">
                  <a16:creationId xmlns:a16="http://schemas.microsoft.com/office/drawing/2014/main" id="{A33AD826-E476-4D9A-8B07-BD60DD255075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Teardrop 540">
              <a:extLst>
                <a:ext uri="{FF2B5EF4-FFF2-40B4-BE49-F238E27FC236}">
                  <a16:creationId xmlns:a16="http://schemas.microsoft.com/office/drawing/2014/main" id="{700D8BF3-F0FF-4CA7-B354-75DB8B55031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ardrop 541">
              <a:extLst>
                <a:ext uri="{FF2B5EF4-FFF2-40B4-BE49-F238E27FC236}">
                  <a16:creationId xmlns:a16="http://schemas.microsoft.com/office/drawing/2014/main" id="{C45979D1-6F10-4F3F-9026-6FB382F87F68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Teardrop 542">
              <a:extLst>
                <a:ext uri="{FF2B5EF4-FFF2-40B4-BE49-F238E27FC236}">
                  <a16:creationId xmlns:a16="http://schemas.microsoft.com/office/drawing/2014/main" id="{E888277A-8CB1-469A-A8F9-A7FF24C4795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ardrop 543">
              <a:extLst>
                <a:ext uri="{FF2B5EF4-FFF2-40B4-BE49-F238E27FC236}">
                  <a16:creationId xmlns:a16="http://schemas.microsoft.com/office/drawing/2014/main" id="{DFCAB7D4-9202-42BE-8136-F2533119AFC7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ardrop 544">
              <a:extLst>
                <a:ext uri="{FF2B5EF4-FFF2-40B4-BE49-F238E27FC236}">
                  <a16:creationId xmlns:a16="http://schemas.microsoft.com/office/drawing/2014/main" id="{633264A6-2B1E-415F-BD9C-5B4C2D9CBE0B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6" name="Teardrop 545">
              <a:extLst>
                <a:ext uri="{FF2B5EF4-FFF2-40B4-BE49-F238E27FC236}">
                  <a16:creationId xmlns:a16="http://schemas.microsoft.com/office/drawing/2014/main" id="{161562D7-E54E-478A-9EE9-F2359DEA3BDA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7" name="Teardrop 546">
              <a:extLst>
                <a:ext uri="{FF2B5EF4-FFF2-40B4-BE49-F238E27FC236}">
                  <a16:creationId xmlns:a16="http://schemas.microsoft.com/office/drawing/2014/main" id="{BF5DF3AD-F949-49BD-9BFF-169B7E8B8986}"/>
                </a:ext>
              </a:extLst>
            </p:cNvPr>
            <p:cNvSpPr/>
            <p:nvPr/>
          </p:nvSpPr>
          <p:spPr>
            <a:xfrm rot="19396068">
              <a:off x="-14025200" y="670835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8" name="Teardrop 547">
              <a:extLst>
                <a:ext uri="{FF2B5EF4-FFF2-40B4-BE49-F238E27FC236}">
                  <a16:creationId xmlns:a16="http://schemas.microsoft.com/office/drawing/2014/main" id="{68E1F462-4E64-45E5-8B25-2D8C2844342D}"/>
                </a:ext>
              </a:extLst>
            </p:cNvPr>
            <p:cNvSpPr/>
            <p:nvPr/>
          </p:nvSpPr>
          <p:spPr>
            <a:xfrm rot="19396068">
              <a:off x="-16493306" y="783603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9" name="Teardrop 548">
              <a:extLst>
                <a:ext uri="{FF2B5EF4-FFF2-40B4-BE49-F238E27FC236}">
                  <a16:creationId xmlns:a16="http://schemas.microsoft.com/office/drawing/2014/main" id="{6BDBE428-1016-4BE3-87E8-DE416B5CED0E}"/>
                </a:ext>
              </a:extLst>
            </p:cNvPr>
            <p:cNvSpPr/>
            <p:nvPr/>
          </p:nvSpPr>
          <p:spPr>
            <a:xfrm rot="19396068">
              <a:off x="-12221190" y="796045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0" name="Teardrop 549">
              <a:extLst>
                <a:ext uri="{FF2B5EF4-FFF2-40B4-BE49-F238E27FC236}">
                  <a16:creationId xmlns:a16="http://schemas.microsoft.com/office/drawing/2014/main" id="{E42F12CF-79BC-4699-959E-068CA972F36C}"/>
                </a:ext>
              </a:extLst>
            </p:cNvPr>
            <p:cNvSpPr/>
            <p:nvPr/>
          </p:nvSpPr>
          <p:spPr>
            <a:xfrm rot="19396068">
              <a:off x="-9118920" y="795824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Teardrop 550">
              <a:extLst>
                <a:ext uri="{FF2B5EF4-FFF2-40B4-BE49-F238E27FC236}">
                  <a16:creationId xmlns:a16="http://schemas.microsoft.com/office/drawing/2014/main" id="{572743A2-0F92-4150-A5A2-8E84A5C0CE0A}"/>
                </a:ext>
              </a:extLst>
            </p:cNvPr>
            <p:cNvSpPr/>
            <p:nvPr/>
          </p:nvSpPr>
          <p:spPr>
            <a:xfrm rot="19396068">
              <a:off x="-6098599" y="7637160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2" name="Teardrop 551">
              <a:extLst>
                <a:ext uri="{FF2B5EF4-FFF2-40B4-BE49-F238E27FC236}">
                  <a16:creationId xmlns:a16="http://schemas.microsoft.com/office/drawing/2014/main" id="{43F75C1A-F99D-4D64-B16E-C45A3AC533EA}"/>
                </a:ext>
              </a:extLst>
            </p:cNvPr>
            <p:cNvSpPr/>
            <p:nvPr/>
          </p:nvSpPr>
          <p:spPr>
            <a:xfrm rot="19396068">
              <a:off x="-3390591" y="776099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3" name="Teardrop 552">
              <a:extLst>
                <a:ext uri="{FF2B5EF4-FFF2-40B4-BE49-F238E27FC236}">
                  <a16:creationId xmlns:a16="http://schemas.microsoft.com/office/drawing/2014/main" id="{F41BECE9-85FD-4D57-9F9E-002227E96D28}"/>
                </a:ext>
              </a:extLst>
            </p:cNvPr>
            <p:cNvSpPr/>
            <p:nvPr/>
          </p:nvSpPr>
          <p:spPr>
            <a:xfrm rot="19396068">
              <a:off x="-2947707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4" name="Teardrop 553">
              <a:extLst>
                <a:ext uri="{FF2B5EF4-FFF2-40B4-BE49-F238E27FC236}">
                  <a16:creationId xmlns:a16="http://schemas.microsoft.com/office/drawing/2014/main" id="{BA3F3CF5-9E3C-4D8D-B3B5-9DE83D8567A4}"/>
                </a:ext>
              </a:extLst>
            </p:cNvPr>
            <p:cNvSpPr/>
            <p:nvPr/>
          </p:nvSpPr>
          <p:spPr>
            <a:xfrm rot="19396068">
              <a:off x="451418" y="795604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5" name="Teardrop 554">
              <a:extLst>
                <a:ext uri="{FF2B5EF4-FFF2-40B4-BE49-F238E27FC236}">
                  <a16:creationId xmlns:a16="http://schemas.microsoft.com/office/drawing/2014/main" id="{56938420-3AFB-4355-B4DB-CB28F0EDDF99}"/>
                </a:ext>
              </a:extLst>
            </p:cNvPr>
            <p:cNvSpPr/>
            <p:nvPr/>
          </p:nvSpPr>
          <p:spPr>
            <a:xfrm rot="19396068">
              <a:off x="1019551" y="635886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6" name="Teardrop 555">
              <a:extLst>
                <a:ext uri="{FF2B5EF4-FFF2-40B4-BE49-F238E27FC236}">
                  <a16:creationId xmlns:a16="http://schemas.microsoft.com/office/drawing/2014/main" id="{19098EF8-F24B-4BB1-8DB9-59ED910E5230}"/>
                </a:ext>
              </a:extLst>
            </p:cNvPr>
            <p:cNvSpPr/>
            <p:nvPr/>
          </p:nvSpPr>
          <p:spPr>
            <a:xfrm rot="19396068">
              <a:off x="3232318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7" name="Teardrop 556">
              <a:extLst>
                <a:ext uri="{FF2B5EF4-FFF2-40B4-BE49-F238E27FC236}">
                  <a16:creationId xmlns:a16="http://schemas.microsoft.com/office/drawing/2014/main" id="{E04AA722-2691-44C4-B090-5F2A0E1DC1A4}"/>
                </a:ext>
              </a:extLst>
            </p:cNvPr>
            <p:cNvSpPr/>
            <p:nvPr/>
          </p:nvSpPr>
          <p:spPr>
            <a:xfrm rot="19396068">
              <a:off x="3983624" y="598727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8" name="Teardrop 557">
              <a:extLst>
                <a:ext uri="{FF2B5EF4-FFF2-40B4-BE49-F238E27FC236}">
                  <a16:creationId xmlns:a16="http://schemas.microsoft.com/office/drawing/2014/main" id="{0EAE40EE-8C9F-4C53-B413-ED78B53AA06D}"/>
                </a:ext>
              </a:extLst>
            </p:cNvPr>
            <p:cNvSpPr/>
            <p:nvPr/>
          </p:nvSpPr>
          <p:spPr>
            <a:xfrm rot="19396068">
              <a:off x="5819985" y="789691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7_0-13-41">
            <a:hlinkClick r:id="" action="ppaction://media"/>
            <a:extLst>
              <a:ext uri="{FF2B5EF4-FFF2-40B4-BE49-F238E27FC236}">
                <a16:creationId xmlns:a16="http://schemas.microsoft.com/office/drawing/2014/main" id="{EF570BD4-EF3D-4360-9918-70281127D3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94" name="2sec">
            <a:hlinkClick r:id="" action="ppaction://media"/>
            <a:extLst>
              <a:ext uri="{FF2B5EF4-FFF2-40B4-BE49-F238E27FC236}">
                <a16:creationId xmlns:a16="http://schemas.microsoft.com/office/drawing/2014/main" id="{A7DC9E11-D463-4873-9C21-B0B12B7D8C7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351508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 and jumps in a puddle.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84A6E1E-5A3E-48A4-B666-B3272ED7D462}"/>
              </a:ext>
            </a:extLst>
          </p:cNvPr>
          <p:cNvGrpSpPr/>
          <p:nvPr/>
        </p:nvGrpSpPr>
        <p:grpSpPr>
          <a:xfrm>
            <a:off x="6604513" y="3609208"/>
            <a:ext cx="5245727" cy="2856112"/>
            <a:chOff x="1825874" y="2134988"/>
            <a:chExt cx="8498091" cy="4626909"/>
          </a:xfrm>
        </p:grpSpPr>
        <p:sp>
          <p:nvSpPr>
            <p:cNvPr id="125" name="Rectangle 2">
              <a:extLst>
                <a:ext uri="{FF2B5EF4-FFF2-40B4-BE49-F238E27FC236}">
                  <a16:creationId xmlns:a16="http://schemas.microsoft.com/office/drawing/2014/main" id="{05CA8FC9-7E20-4464-AF96-93D1B06F27C6}"/>
                </a:ext>
              </a:extLst>
            </p:cNvPr>
            <p:cNvSpPr/>
            <p:nvPr/>
          </p:nvSpPr>
          <p:spPr>
            <a:xfrm>
              <a:off x="1825874" y="3819430"/>
              <a:ext cx="8498091" cy="2942467"/>
            </a:xfrm>
            <a:custGeom>
              <a:avLst/>
              <a:gdLst>
                <a:gd name="connsiteX0" fmla="*/ 0 w 4630057"/>
                <a:gd name="connsiteY0" fmla="*/ 0 h 1843314"/>
                <a:gd name="connsiteX1" fmla="*/ 4630057 w 4630057"/>
                <a:gd name="connsiteY1" fmla="*/ 0 h 1843314"/>
                <a:gd name="connsiteX2" fmla="*/ 4630057 w 4630057"/>
                <a:gd name="connsiteY2" fmla="*/ 1843314 h 1843314"/>
                <a:gd name="connsiteX3" fmla="*/ 0 w 4630057"/>
                <a:gd name="connsiteY3" fmla="*/ 1843314 h 1843314"/>
                <a:gd name="connsiteX4" fmla="*/ 0 w 4630057"/>
                <a:gd name="connsiteY4" fmla="*/ 0 h 1843314"/>
                <a:gd name="connsiteX0" fmla="*/ 30480 w 4660537"/>
                <a:gd name="connsiteY0" fmla="*/ 0 h 1942374"/>
                <a:gd name="connsiteX1" fmla="*/ 4660537 w 4660537"/>
                <a:gd name="connsiteY1" fmla="*/ 0 h 1942374"/>
                <a:gd name="connsiteX2" fmla="*/ 4660537 w 4660537"/>
                <a:gd name="connsiteY2" fmla="*/ 1843314 h 1942374"/>
                <a:gd name="connsiteX3" fmla="*/ 0 w 4660537"/>
                <a:gd name="connsiteY3" fmla="*/ 1942374 h 1942374"/>
                <a:gd name="connsiteX4" fmla="*/ 30480 w 4660537"/>
                <a:gd name="connsiteY4" fmla="*/ 0 h 1942374"/>
                <a:gd name="connsiteX0" fmla="*/ 958676 w 5588733"/>
                <a:gd name="connsiteY0" fmla="*/ 0 h 1942374"/>
                <a:gd name="connsiteX1" fmla="*/ 5588733 w 5588733"/>
                <a:gd name="connsiteY1" fmla="*/ 0 h 1942374"/>
                <a:gd name="connsiteX2" fmla="*/ 5588733 w 5588733"/>
                <a:gd name="connsiteY2" fmla="*/ 1843314 h 1942374"/>
                <a:gd name="connsiteX3" fmla="*/ 928196 w 5588733"/>
                <a:gd name="connsiteY3" fmla="*/ 1942374 h 1942374"/>
                <a:gd name="connsiteX4" fmla="*/ 7 w 5588733"/>
                <a:gd name="connsiteY4" fmla="*/ 799737 h 1942374"/>
                <a:gd name="connsiteX5" fmla="*/ 958676 w 5588733"/>
                <a:gd name="connsiteY5" fmla="*/ 0 h 1942374"/>
                <a:gd name="connsiteX0" fmla="*/ 699596 w 5588733"/>
                <a:gd name="connsiteY0" fmla="*/ 0 h 2018574"/>
                <a:gd name="connsiteX1" fmla="*/ 5588733 w 5588733"/>
                <a:gd name="connsiteY1" fmla="*/ 76200 h 2018574"/>
                <a:gd name="connsiteX2" fmla="*/ 5588733 w 5588733"/>
                <a:gd name="connsiteY2" fmla="*/ 1919514 h 2018574"/>
                <a:gd name="connsiteX3" fmla="*/ 928196 w 5588733"/>
                <a:gd name="connsiteY3" fmla="*/ 2018574 h 2018574"/>
                <a:gd name="connsiteX4" fmla="*/ 7 w 5588733"/>
                <a:gd name="connsiteY4" fmla="*/ 875937 h 2018574"/>
                <a:gd name="connsiteX5" fmla="*/ 699596 w 558873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588733 w 6952713"/>
                <a:gd name="connsiteY2" fmla="*/ 191951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954493 w 6952713"/>
                <a:gd name="connsiteY2" fmla="*/ 179759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928196 w 6952713"/>
                <a:gd name="connsiteY4" fmla="*/ 2018574 h 2468517"/>
                <a:gd name="connsiteX5" fmla="*/ 7 w 6952713"/>
                <a:gd name="connsiteY5" fmla="*/ 875937 h 2468517"/>
                <a:gd name="connsiteX6" fmla="*/ 699596 w 6952713"/>
                <a:gd name="connsiteY6" fmla="*/ 0 h 2468517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2377447 w 6952713"/>
                <a:gd name="connsiteY4" fmla="*/ 2399937 h 2468517"/>
                <a:gd name="connsiteX5" fmla="*/ 928196 w 6952713"/>
                <a:gd name="connsiteY5" fmla="*/ 2018574 h 2468517"/>
                <a:gd name="connsiteX6" fmla="*/ 7 w 6952713"/>
                <a:gd name="connsiteY6" fmla="*/ 875937 h 2468517"/>
                <a:gd name="connsiteX7" fmla="*/ 699596 w 6952713"/>
                <a:gd name="connsiteY7" fmla="*/ 0 h 2468517"/>
                <a:gd name="connsiteX0" fmla="*/ 1593219 w 7846336"/>
                <a:gd name="connsiteY0" fmla="*/ 0 h 2468517"/>
                <a:gd name="connsiteX1" fmla="*/ 7846336 w 7846336"/>
                <a:gd name="connsiteY1" fmla="*/ 1043940 h 2468517"/>
                <a:gd name="connsiteX2" fmla="*/ 6848116 w 7846336"/>
                <a:gd name="connsiteY2" fmla="*/ 1797594 h 2468517"/>
                <a:gd name="connsiteX3" fmla="*/ 4955090 w 7846336"/>
                <a:gd name="connsiteY3" fmla="*/ 2468517 h 2468517"/>
                <a:gd name="connsiteX4" fmla="*/ 3271070 w 7846336"/>
                <a:gd name="connsiteY4" fmla="*/ 2399937 h 2468517"/>
                <a:gd name="connsiteX5" fmla="*/ 1821819 w 7846336"/>
                <a:gd name="connsiteY5" fmla="*/ 2018574 h 2468517"/>
                <a:gd name="connsiteX6" fmla="*/ 893630 w 7846336"/>
                <a:gd name="connsiteY6" fmla="*/ 875937 h 2468517"/>
                <a:gd name="connsiteX7" fmla="*/ 1593219 w 7846336"/>
                <a:gd name="connsiteY7" fmla="*/ 0 h 2468517"/>
                <a:gd name="connsiteX0" fmla="*/ 1630074 w 7883191"/>
                <a:gd name="connsiteY0" fmla="*/ 0 h 2468517"/>
                <a:gd name="connsiteX1" fmla="*/ 7883191 w 7883191"/>
                <a:gd name="connsiteY1" fmla="*/ 1043940 h 2468517"/>
                <a:gd name="connsiteX2" fmla="*/ 6884971 w 7883191"/>
                <a:gd name="connsiteY2" fmla="*/ 1797594 h 2468517"/>
                <a:gd name="connsiteX3" fmla="*/ 4991945 w 7883191"/>
                <a:gd name="connsiteY3" fmla="*/ 2468517 h 2468517"/>
                <a:gd name="connsiteX4" fmla="*/ 3307925 w 7883191"/>
                <a:gd name="connsiteY4" fmla="*/ 2399937 h 2468517"/>
                <a:gd name="connsiteX5" fmla="*/ 1858674 w 7883191"/>
                <a:gd name="connsiteY5" fmla="*/ 2018574 h 2468517"/>
                <a:gd name="connsiteX6" fmla="*/ 930485 w 7883191"/>
                <a:gd name="connsiteY6" fmla="*/ 875937 h 2468517"/>
                <a:gd name="connsiteX7" fmla="*/ 1630074 w 7883191"/>
                <a:gd name="connsiteY7" fmla="*/ 0 h 2468517"/>
                <a:gd name="connsiteX0" fmla="*/ 1591478 w 7844595"/>
                <a:gd name="connsiteY0" fmla="*/ 0 h 2468517"/>
                <a:gd name="connsiteX1" fmla="*/ 7844595 w 7844595"/>
                <a:gd name="connsiteY1" fmla="*/ 1043940 h 2468517"/>
                <a:gd name="connsiteX2" fmla="*/ 6846375 w 7844595"/>
                <a:gd name="connsiteY2" fmla="*/ 1797594 h 2468517"/>
                <a:gd name="connsiteX3" fmla="*/ 4953349 w 7844595"/>
                <a:gd name="connsiteY3" fmla="*/ 2468517 h 2468517"/>
                <a:gd name="connsiteX4" fmla="*/ 3269329 w 7844595"/>
                <a:gd name="connsiteY4" fmla="*/ 2399937 h 2468517"/>
                <a:gd name="connsiteX5" fmla="*/ 1820078 w 7844595"/>
                <a:gd name="connsiteY5" fmla="*/ 2018574 h 2468517"/>
                <a:gd name="connsiteX6" fmla="*/ 891889 w 7844595"/>
                <a:gd name="connsiteY6" fmla="*/ 875937 h 2468517"/>
                <a:gd name="connsiteX7" fmla="*/ 1591478 w 7844595"/>
                <a:gd name="connsiteY7" fmla="*/ 0 h 2468517"/>
                <a:gd name="connsiteX0" fmla="*/ 1623823 w 7876940"/>
                <a:gd name="connsiteY0" fmla="*/ 0 h 2468517"/>
                <a:gd name="connsiteX1" fmla="*/ 7876940 w 7876940"/>
                <a:gd name="connsiteY1" fmla="*/ 1043940 h 2468517"/>
                <a:gd name="connsiteX2" fmla="*/ 6878720 w 7876940"/>
                <a:gd name="connsiteY2" fmla="*/ 1797594 h 2468517"/>
                <a:gd name="connsiteX3" fmla="*/ 4985694 w 7876940"/>
                <a:gd name="connsiteY3" fmla="*/ 2468517 h 2468517"/>
                <a:gd name="connsiteX4" fmla="*/ 3301674 w 7876940"/>
                <a:gd name="connsiteY4" fmla="*/ 2399937 h 2468517"/>
                <a:gd name="connsiteX5" fmla="*/ 1852423 w 7876940"/>
                <a:gd name="connsiteY5" fmla="*/ 2018574 h 2468517"/>
                <a:gd name="connsiteX6" fmla="*/ 924234 w 7876940"/>
                <a:gd name="connsiteY6" fmla="*/ 875937 h 2468517"/>
                <a:gd name="connsiteX7" fmla="*/ 1623823 w 7876940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68152 w 7921269"/>
                <a:gd name="connsiteY0" fmla="*/ 0 h 2468517"/>
                <a:gd name="connsiteX1" fmla="*/ 7921269 w 7921269"/>
                <a:gd name="connsiteY1" fmla="*/ 1043940 h 2468517"/>
                <a:gd name="connsiteX2" fmla="*/ 6923049 w 7921269"/>
                <a:gd name="connsiteY2" fmla="*/ 1797594 h 2468517"/>
                <a:gd name="connsiteX3" fmla="*/ 5030023 w 7921269"/>
                <a:gd name="connsiteY3" fmla="*/ 2468517 h 2468517"/>
                <a:gd name="connsiteX4" fmla="*/ 3346003 w 7921269"/>
                <a:gd name="connsiteY4" fmla="*/ 2399937 h 2468517"/>
                <a:gd name="connsiteX5" fmla="*/ 1896752 w 7921269"/>
                <a:gd name="connsiteY5" fmla="*/ 2018574 h 2468517"/>
                <a:gd name="connsiteX6" fmla="*/ 968563 w 7921269"/>
                <a:gd name="connsiteY6" fmla="*/ 875937 h 2468517"/>
                <a:gd name="connsiteX7" fmla="*/ 1668152 w 7921269"/>
                <a:gd name="connsiteY7" fmla="*/ 0 h 2468517"/>
                <a:gd name="connsiteX0" fmla="*/ 1404751 w 7657868"/>
                <a:gd name="connsiteY0" fmla="*/ 0 h 2468517"/>
                <a:gd name="connsiteX1" fmla="*/ 7657868 w 7657868"/>
                <a:gd name="connsiteY1" fmla="*/ 1043940 h 2468517"/>
                <a:gd name="connsiteX2" fmla="*/ 6659648 w 7657868"/>
                <a:gd name="connsiteY2" fmla="*/ 1797594 h 2468517"/>
                <a:gd name="connsiteX3" fmla="*/ 4766622 w 7657868"/>
                <a:gd name="connsiteY3" fmla="*/ 2468517 h 2468517"/>
                <a:gd name="connsiteX4" fmla="*/ 3082602 w 7657868"/>
                <a:gd name="connsiteY4" fmla="*/ 2399937 h 2468517"/>
                <a:gd name="connsiteX5" fmla="*/ 1633351 w 7657868"/>
                <a:gd name="connsiteY5" fmla="*/ 2018574 h 2468517"/>
                <a:gd name="connsiteX6" fmla="*/ 705162 w 7657868"/>
                <a:gd name="connsiteY6" fmla="*/ 875937 h 2468517"/>
                <a:gd name="connsiteX7" fmla="*/ 1404751 w 7657868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91975 w 7845092"/>
                <a:gd name="connsiteY0" fmla="*/ 0 h 2468517"/>
                <a:gd name="connsiteX1" fmla="*/ 7845092 w 7845092"/>
                <a:gd name="connsiteY1" fmla="*/ 1043940 h 2468517"/>
                <a:gd name="connsiteX2" fmla="*/ 6846872 w 7845092"/>
                <a:gd name="connsiteY2" fmla="*/ 1797594 h 2468517"/>
                <a:gd name="connsiteX3" fmla="*/ 4953846 w 7845092"/>
                <a:gd name="connsiteY3" fmla="*/ 2468517 h 2468517"/>
                <a:gd name="connsiteX4" fmla="*/ 3269826 w 7845092"/>
                <a:gd name="connsiteY4" fmla="*/ 2399937 h 2468517"/>
                <a:gd name="connsiteX5" fmla="*/ 1807875 w 7845092"/>
                <a:gd name="connsiteY5" fmla="*/ 2024924 h 2468517"/>
                <a:gd name="connsiteX6" fmla="*/ 886036 w 7845092"/>
                <a:gd name="connsiteY6" fmla="*/ 901337 h 2468517"/>
                <a:gd name="connsiteX7" fmla="*/ 1591975 w 7845092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562254"/>
                <a:gd name="connsiteX1" fmla="*/ 7854789 w 7854789"/>
                <a:gd name="connsiteY1" fmla="*/ 1043940 h 2562254"/>
                <a:gd name="connsiteX2" fmla="*/ 6856569 w 7854789"/>
                <a:gd name="connsiteY2" fmla="*/ 1797594 h 2562254"/>
                <a:gd name="connsiteX3" fmla="*/ 4963543 w 7854789"/>
                <a:gd name="connsiteY3" fmla="*/ 2468517 h 2562254"/>
                <a:gd name="connsiteX4" fmla="*/ 3279523 w 7854789"/>
                <a:gd name="connsiteY4" fmla="*/ 2399937 h 2562254"/>
                <a:gd name="connsiteX5" fmla="*/ 1817572 w 7854789"/>
                <a:gd name="connsiteY5" fmla="*/ 2012224 h 2562254"/>
                <a:gd name="connsiteX6" fmla="*/ 895733 w 7854789"/>
                <a:gd name="connsiteY6" fmla="*/ 901337 h 2562254"/>
                <a:gd name="connsiteX7" fmla="*/ 1601672 w 7854789"/>
                <a:gd name="connsiteY7" fmla="*/ 0 h 2562254"/>
                <a:gd name="connsiteX0" fmla="*/ 1601672 w 7854789"/>
                <a:gd name="connsiteY0" fmla="*/ 0 h 2713101"/>
                <a:gd name="connsiteX1" fmla="*/ 7854789 w 7854789"/>
                <a:gd name="connsiteY1" fmla="*/ 1043940 h 2713101"/>
                <a:gd name="connsiteX2" fmla="*/ 6856569 w 7854789"/>
                <a:gd name="connsiteY2" fmla="*/ 1797594 h 2713101"/>
                <a:gd name="connsiteX3" fmla="*/ 4963543 w 7854789"/>
                <a:gd name="connsiteY3" fmla="*/ 2468517 h 2713101"/>
                <a:gd name="connsiteX4" fmla="*/ 3279523 w 7854789"/>
                <a:gd name="connsiteY4" fmla="*/ 2399937 h 2713101"/>
                <a:gd name="connsiteX5" fmla="*/ 1817572 w 7854789"/>
                <a:gd name="connsiteY5" fmla="*/ 2012224 h 2713101"/>
                <a:gd name="connsiteX6" fmla="*/ 895733 w 7854789"/>
                <a:gd name="connsiteY6" fmla="*/ 901337 h 2713101"/>
                <a:gd name="connsiteX7" fmla="*/ 1601672 w 7854789"/>
                <a:gd name="connsiteY7" fmla="*/ 0 h 2713101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223419 h 2953972"/>
                <a:gd name="connsiteX1" fmla="*/ 7854789 w 8498091"/>
                <a:gd name="connsiteY1" fmla="*/ 1267359 h 2953972"/>
                <a:gd name="connsiteX2" fmla="*/ 6856569 w 8498091"/>
                <a:gd name="connsiteY2" fmla="*/ 2021013 h 2953972"/>
                <a:gd name="connsiteX3" fmla="*/ 4963543 w 8498091"/>
                <a:gd name="connsiteY3" fmla="*/ 2691936 h 2953972"/>
                <a:gd name="connsiteX4" fmla="*/ 3279523 w 8498091"/>
                <a:gd name="connsiteY4" fmla="*/ 2623356 h 2953972"/>
                <a:gd name="connsiteX5" fmla="*/ 1817572 w 8498091"/>
                <a:gd name="connsiteY5" fmla="*/ 2235643 h 2953972"/>
                <a:gd name="connsiteX6" fmla="*/ 895733 w 8498091"/>
                <a:gd name="connsiteY6" fmla="*/ 1124756 h 2953972"/>
                <a:gd name="connsiteX7" fmla="*/ 1601672 w 8498091"/>
                <a:gd name="connsiteY7" fmla="*/ 223419 h 2953972"/>
                <a:gd name="connsiteX0" fmla="*/ 1601672 w 8498091"/>
                <a:gd name="connsiteY0" fmla="*/ 211914 h 2942467"/>
                <a:gd name="connsiteX1" fmla="*/ 7854789 w 8498091"/>
                <a:gd name="connsiteY1" fmla="*/ 1255854 h 2942467"/>
                <a:gd name="connsiteX2" fmla="*/ 6856569 w 8498091"/>
                <a:gd name="connsiteY2" fmla="*/ 2009508 h 2942467"/>
                <a:gd name="connsiteX3" fmla="*/ 4963543 w 8498091"/>
                <a:gd name="connsiteY3" fmla="*/ 2680431 h 2942467"/>
                <a:gd name="connsiteX4" fmla="*/ 3279523 w 8498091"/>
                <a:gd name="connsiteY4" fmla="*/ 2611851 h 2942467"/>
                <a:gd name="connsiteX5" fmla="*/ 1817572 w 8498091"/>
                <a:gd name="connsiteY5" fmla="*/ 2224138 h 2942467"/>
                <a:gd name="connsiteX6" fmla="*/ 895733 w 8498091"/>
                <a:gd name="connsiteY6" fmla="*/ 1113251 h 2942467"/>
                <a:gd name="connsiteX7" fmla="*/ 1601672 w 8498091"/>
                <a:gd name="connsiteY7" fmla="*/ 211914 h 294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8091" h="2942467">
                  <a:moveTo>
                    <a:pt x="1601672" y="211914"/>
                  </a:moveTo>
                  <a:cubicBezTo>
                    <a:pt x="4047994" y="-364031"/>
                    <a:pt x="9723292" y="317324"/>
                    <a:pt x="7854789" y="1255854"/>
                  </a:cubicBezTo>
                  <a:cubicBezTo>
                    <a:pt x="9065099" y="1554697"/>
                    <a:pt x="8475184" y="1939265"/>
                    <a:pt x="6856569" y="2009508"/>
                  </a:cubicBezTo>
                  <a:cubicBezTo>
                    <a:pt x="8304550" y="2358879"/>
                    <a:pt x="7039812" y="2740635"/>
                    <a:pt x="4963543" y="2680431"/>
                  </a:cubicBezTo>
                  <a:cubicBezTo>
                    <a:pt x="5836033" y="3052541"/>
                    <a:pt x="2064133" y="3027141"/>
                    <a:pt x="3279523" y="2611851"/>
                  </a:cubicBezTo>
                  <a:cubicBezTo>
                    <a:pt x="2760456" y="2654063"/>
                    <a:pt x="615789" y="2613726"/>
                    <a:pt x="1817572" y="2224138"/>
                  </a:cubicBezTo>
                  <a:cubicBezTo>
                    <a:pt x="182296" y="2220449"/>
                    <a:pt x="-824331" y="1532230"/>
                    <a:pt x="895733" y="1113251"/>
                  </a:cubicBezTo>
                  <a:cubicBezTo>
                    <a:pt x="-452221" y="687922"/>
                    <a:pt x="1228776" y="230843"/>
                    <a:pt x="1601672" y="211914"/>
                  </a:cubicBezTo>
                  <a:close/>
                </a:path>
              </a:pathLst>
            </a:cu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3">
              <a:extLst>
                <a:ext uri="{FF2B5EF4-FFF2-40B4-BE49-F238E27FC236}">
                  <a16:creationId xmlns:a16="http://schemas.microsoft.com/office/drawing/2014/main" id="{8EF9279D-C0DA-4266-ABD3-F2A294500EE7}"/>
                </a:ext>
              </a:extLst>
            </p:cNvPr>
            <p:cNvSpPr/>
            <p:nvPr/>
          </p:nvSpPr>
          <p:spPr>
            <a:xfrm>
              <a:off x="4775200" y="3482189"/>
              <a:ext cx="1861424" cy="2228521"/>
            </a:xfrm>
            <a:custGeom>
              <a:avLst/>
              <a:gdLst>
                <a:gd name="connsiteX0" fmla="*/ 0 w 215900"/>
                <a:gd name="connsiteY0" fmla="*/ 0 h 622300"/>
                <a:gd name="connsiteX1" fmla="*/ 215900 w 215900"/>
                <a:gd name="connsiteY1" fmla="*/ 0 h 622300"/>
                <a:gd name="connsiteX2" fmla="*/ 215900 w 215900"/>
                <a:gd name="connsiteY2" fmla="*/ 622300 h 622300"/>
                <a:gd name="connsiteX3" fmla="*/ 0 w 215900"/>
                <a:gd name="connsiteY3" fmla="*/ 622300 h 622300"/>
                <a:gd name="connsiteX4" fmla="*/ 0 w 215900"/>
                <a:gd name="connsiteY4" fmla="*/ 0 h 622300"/>
                <a:gd name="connsiteX0" fmla="*/ 241300 w 457200"/>
                <a:gd name="connsiteY0" fmla="*/ 0 h 622300"/>
                <a:gd name="connsiteX1" fmla="*/ 457200 w 457200"/>
                <a:gd name="connsiteY1" fmla="*/ 0 h 622300"/>
                <a:gd name="connsiteX2" fmla="*/ 457200 w 457200"/>
                <a:gd name="connsiteY2" fmla="*/ 622300 h 622300"/>
                <a:gd name="connsiteX3" fmla="*/ 0 w 457200"/>
                <a:gd name="connsiteY3" fmla="*/ 146050 h 622300"/>
                <a:gd name="connsiteX4" fmla="*/ 241300 w 457200"/>
                <a:gd name="connsiteY4" fmla="*/ 0 h 622300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104775 w 457200"/>
                <a:gd name="connsiteY2" fmla="*/ 1089025 h 1089025"/>
                <a:gd name="connsiteX3" fmla="*/ 0 w 457200"/>
                <a:gd name="connsiteY3" fmla="*/ 146050 h 1089025"/>
                <a:gd name="connsiteX4" fmla="*/ 241300 w 457200"/>
                <a:gd name="connsiteY4" fmla="*/ 0 h 1089025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365125 w 457200"/>
                <a:gd name="connsiteY2" fmla="*/ 885825 h 1089025"/>
                <a:gd name="connsiteX3" fmla="*/ 104775 w 457200"/>
                <a:gd name="connsiteY3" fmla="*/ 1089025 h 1089025"/>
                <a:gd name="connsiteX4" fmla="*/ 0 w 457200"/>
                <a:gd name="connsiteY4" fmla="*/ 146050 h 1089025"/>
                <a:gd name="connsiteX5" fmla="*/ 241300 w 457200"/>
                <a:gd name="connsiteY5" fmla="*/ 0 h 1089025"/>
                <a:gd name="connsiteX0" fmla="*/ 241300 w 511521"/>
                <a:gd name="connsiteY0" fmla="*/ 0 h 1089025"/>
                <a:gd name="connsiteX1" fmla="*/ 457200 w 511521"/>
                <a:gd name="connsiteY1" fmla="*/ 0 h 1089025"/>
                <a:gd name="connsiteX2" fmla="*/ 508000 w 511521"/>
                <a:gd name="connsiteY2" fmla="*/ 517525 h 1089025"/>
                <a:gd name="connsiteX3" fmla="*/ 365125 w 511521"/>
                <a:gd name="connsiteY3" fmla="*/ 885825 h 1089025"/>
                <a:gd name="connsiteX4" fmla="*/ 104775 w 511521"/>
                <a:gd name="connsiteY4" fmla="*/ 1089025 h 1089025"/>
                <a:gd name="connsiteX5" fmla="*/ 0 w 511521"/>
                <a:gd name="connsiteY5" fmla="*/ 146050 h 1089025"/>
                <a:gd name="connsiteX6" fmla="*/ 241300 w 511521"/>
                <a:gd name="connsiteY6" fmla="*/ 0 h 1089025"/>
                <a:gd name="connsiteX0" fmla="*/ 241300 w 908187"/>
                <a:gd name="connsiteY0" fmla="*/ 34984 h 1124009"/>
                <a:gd name="connsiteX1" fmla="*/ 457200 w 908187"/>
                <a:gd name="connsiteY1" fmla="*/ 34984 h 1124009"/>
                <a:gd name="connsiteX2" fmla="*/ 908050 w 908187"/>
                <a:gd name="connsiteY2" fmla="*/ 28634 h 1124009"/>
                <a:gd name="connsiteX3" fmla="*/ 508000 w 908187"/>
                <a:gd name="connsiteY3" fmla="*/ 552509 h 1124009"/>
                <a:gd name="connsiteX4" fmla="*/ 365125 w 908187"/>
                <a:gd name="connsiteY4" fmla="*/ 920809 h 1124009"/>
                <a:gd name="connsiteX5" fmla="*/ 104775 w 908187"/>
                <a:gd name="connsiteY5" fmla="*/ 1124009 h 1124009"/>
                <a:gd name="connsiteX6" fmla="*/ 0 w 908187"/>
                <a:gd name="connsiteY6" fmla="*/ 181034 h 1124009"/>
                <a:gd name="connsiteX7" fmla="*/ 241300 w 908187"/>
                <a:gd name="connsiteY7" fmla="*/ 34984 h 1124009"/>
                <a:gd name="connsiteX0" fmla="*/ 441325 w 908187"/>
                <a:gd name="connsiteY0" fmla="*/ 0 h 1343025"/>
                <a:gd name="connsiteX1" fmla="*/ 457200 w 908187"/>
                <a:gd name="connsiteY1" fmla="*/ 254000 h 1343025"/>
                <a:gd name="connsiteX2" fmla="*/ 908050 w 908187"/>
                <a:gd name="connsiteY2" fmla="*/ 247650 h 1343025"/>
                <a:gd name="connsiteX3" fmla="*/ 508000 w 908187"/>
                <a:gd name="connsiteY3" fmla="*/ 771525 h 1343025"/>
                <a:gd name="connsiteX4" fmla="*/ 365125 w 908187"/>
                <a:gd name="connsiteY4" fmla="*/ 1139825 h 1343025"/>
                <a:gd name="connsiteX5" fmla="*/ 104775 w 908187"/>
                <a:gd name="connsiteY5" fmla="*/ 1343025 h 1343025"/>
                <a:gd name="connsiteX6" fmla="*/ 0 w 908187"/>
                <a:gd name="connsiteY6" fmla="*/ 400050 h 1343025"/>
                <a:gd name="connsiteX7" fmla="*/ 441325 w 908187"/>
                <a:gd name="connsiteY7" fmla="*/ 0 h 1343025"/>
                <a:gd name="connsiteX0" fmla="*/ 441325 w 910599"/>
                <a:gd name="connsiteY0" fmla="*/ 217488 h 1560513"/>
                <a:gd name="connsiteX1" fmla="*/ 885825 w 910599"/>
                <a:gd name="connsiteY1" fmla="*/ 0 h 1560513"/>
                <a:gd name="connsiteX2" fmla="*/ 908050 w 910599"/>
                <a:gd name="connsiteY2" fmla="*/ 465138 h 1560513"/>
                <a:gd name="connsiteX3" fmla="*/ 508000 w 910599"/>
                <a:gd name="connsiteY3" fmla="*/ 989013 h 1560513"/>
                <a:gd name="connsiteX4" fmla="*/ 365125 w 910599"/>
                <a:gd name="connsiteY4" fmla="*/ 1357313 h 1560513"/>
                <a:gd name="connsiteX5" fmla="*/ 104775 w 910599"/>
                <a:gd name="connsiteY5" fmla="*/ 1560513 h 1560513"/>
                <a:gd name="connsiteX6" fmla="*/ 0 w 910599"/>
                <a:gd name="connsiteY6" fmla="*/ 617538 h 1560513"/>
                <a:gd name="connsiteX7" fmla="*/ 441325 w 910599"/>
                <a:gd name="connsiteY7" fmla="*/ 217488 h 1560513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819229 h 2162254"/>
                <a:gd name="connsiteX1" fmla="*/ 885825 w 1860561"/>
                <a:gd name="connsiteY1" fmla="*/ 601741 h 2162254"/>
                <a:gd name="connsiteX2" fmla="*/ 1860550 w 1860561"/>
                <a:gd name="connsiteY2" fmla="*/ 171529 h 2162254"/>
                <a:gd name="connsiteX3" fmla="*/ 908050 w 1860561"/>
                <a:gd name="connsiteY3" fmla="*/ 1066879 h 2162254"/>
                <a:gd name="connsiteX4" fmla="*/ 508000 w 1860561"/>
                <a:gd name="connsiteY4" fmla="*/ 1590754 h 2162254"/>
                <a:gd name="connsiteX5" fmla="*/ 365125 w 1860561"/>
                <a:gd name="connsiteY5" fmla="*/ 1959054 h 2162254"/>
                <a:gd name="connsiteX6" fmla="*/ 104775 w 1860561"/>
                <a:gd name="connsiteY6" fmla="*/ 2162254 h 2162254"/>
                <a:gd name="connsiteX7" fmla="*/ 0 w 1860561"/>
                <a:gd name="connsiteY7" fmla="*/ 1219279 h 2162254"/>
                <a:gd name="connsiteX8" fmla="*/ 441325 w 1860561"/>
                <a:gd name="connsiteY8" fmla="*/ 819229 h 2162254"/>
                <a:gd name="connsiteX0" fmla="*/ 441325 w 1860561"/>
                <a:gd name="connsiteY0" fmla="*/ 934327 h 2277352"/>
                <a:gd name="connsiteX1" fmla="*/ 885825 w 1860561"/>
                <a:gd name="connsiteY1" fmla="*/ 716839 h 2277352"/>
                <a:gd name="connsiteX2" fmla="*/ 1860550 w 1860561"/>
                <a:gd name="connsiteY2" fmla="*/ 286627 h 2277352"/>
                <a:gd name="connsiteX3" fmla="*/ 908050 w 1860561"/>
                <a:gd name="connsiteY3" fmla="*/ 1181977 h 2277352"/>
                <a:gd name="connsiteX4" fmla="*/ 508000 w 1860561"/>
                <a:gd name="connsiteY4" fmla="*/ 1705852 h 2277352"/>
                <a:gd name="connsiteX5" fmla="*/ 365125 w 1860561"/>
                <a:gd name="connsiteY5" fmla="*/ 2074152 h 2277352"/>
                <a:gd name="connsiteX6" fmla="*/ 104775 w 1860561"/>
                <a:gd name="connsiteY6" fmla="*/ 2277352 h 2277352"/>
                <a:gd name="connsiteX7" fmla="*/ 0 w 1860561"/>
                <a:gd name="connsiteY7" fmla="*/ 1334377 h 2277352"/>
                <a:gd name="connsiteX8" fmla="*/ 441325 w 1860561"/>
                <a:gd name="connsiteY8" fmla="*/ 934327 h 2277352"/>
                <a:gd name="connsiteX0" fmla="*/ 441325 w 1860561"/>
                <a:gd name="connsiteY0" fmla="*/ 814033 h 2157058"/>
                <a:gd name="connsiteX1" fmla="*/ 885825 w 1860561"/>
                <a:gd name="connsiteY1" fmla="*/ 596545 h 2157058"/>
                <a:gd name="connsiteX2" fmla="*/ 1860550 w 1860561"/>
                <a:gd name="connsiteY2" fmla="*/ 166333 h 2157058"/>
                <a:gd name="connsiteX3" fmla="*/ 908050 w 1860561"/>
                <a:gd name="connsiteY3" fmla="*/ 1061683 h 2157058"/>
                <a:gd name="connsiteX4" fmla="*/ 508000 w 1860561"/>
                <a:gd name="connsiteY4" fmla="*/ 1585558 h 2157058"/>
                <a:gd name="connsiteX5" fmla="*/ 365125 w 1860561"/>
                <a:gd name="connsiteY5" fmla="*/ 1953858 h 2157058"/>
                <a:gd name="connsiteX6" fmla="*/ 104775 w 1860561"/>
                <a:gd name="connsiteY6" fmla="*/ 2157058 h 2157058"/>
                <a:gd name="connsiteX7" fmla="*/ 0 w 1860561"/>
                <a:gd name="connsiteY7" fmla="*/ 1214083 h 2157058"/>
                <a:gd name="connsiteX8" fmla="*/ 441325 w 1860561"/>
                <a:gd name="connsiteY8" fmla="*/ 814033 h 2157058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1343"/>
                <a:gd name="connsiteY0" fmla="*/ 848510 h 2191535"/>
                <a:gd name="connsiteX1" fmla="*/ 885825 w 1861343"/>
                <a:gd name="connsiteY1" fmla="*/ 631022 h 2191535"/>
                <a:gd name="connsiteX2" fmla="*/ 1860550 w 1861343"/>
                <a:gd name="connsiteY2" fmla="*/ 200810 h 2191535"/>
                <a:gd name="connsiteX3" fmla="*/ 908050 w 1861343"/>
                <a:gd name="connsiteY3" fmla="*/ 1096160 h 2191535"/>
                <a:gd name="connsiteX4" fmla="*/ 508000 w 1861343"/>
                <a:gd name="connsiteY4" fmla="*/ 1620035 h 2191535"/>
                <a:gd name="connsiteX5" fmla="*/ 365125 w 1861343"/>
                <a:gd name="connsiteY5" fmla="*/ 1988335 h 2191535"/>
                <a:gd name="connsiteX6" fmla="*/ 104775 w 1861343"/>
                <a:gd name="connsiteY6" fmla="*/ 2191535 h 2191535"/>
                <a:gd name="connsiteX7" fmla="*/ 0 w 1861343"/>
                <a:gd name="connsiteY7" fmla="*/ 1248560 h 2191535"/>
                <a:gd name="connsiteX8" fmla="*/ 441325 w 1861343"/>
                <a:gd name="connsiteY8" fmla="*/ 848510 h 2191535"/>
                <a:gd name="connsiteX0" fmla="*/ 441325 w 1860797"/>
                <a:gd name="connsiteY0" fmla="*/ 848510 h 2191535"/>
                <a:gd name="connsiteX1" fmla="*/ 885825 w 1860797"/>
                <a:gd name="connsiteY1" fmla="*/ 631022 h 2191535"/>
                <a:gd name="connsiteX2" fmla="*/ 1860550 w 1860797"/>
                <a:gd name="connsiteY2" fmla="*/ 200810 h 2191535"/>
                <a:gd name="connsiteX3" fmla="*/ 857250 w 1860797"/>
                <a:gd name="connsiteY3" fmla="*/ 1045360 h 2191535"/>
                <a:gd name="connsiteX4" fmla="*/ 508000 w 1860797"/>
                <a:gd name="connsiteY4" fmla="*/ 1620035 h 2191535"/>
                <a:gd name="connsiteX5" fmla="*/ 365125 w 1860797"/>
                <a:gd name="connsiteY5" fmla="*/ 1988335 h 2191535"/>
                <a:gd name="connsiteX6" fmla="*/ 104775 w 1860797"/>
                <a:gd name="connsiteY6" fmla="*/ 2191535 h 2191535"/>
                <a:gd name="connsiteX7" fmla="*/ 0 w 1860797"/>
                <a:gd name="connsiteY7" fmla="*/ 1248560 h 2191535"/>
                <a:gd name="connsiteX8" fmla="*/ 441325 w 1860797"/>
                <a:gd name="connsiteY8" fmla="*/ 848510 h 2191535"/>
                <a:gd name="connsiteX0" fmla="*/ 441325 w 1860714"/>
                <a:gd name="connsiteY0" fmla="*/ 848510 h 2191535"/>
                <a:gd name="connsiteX1" fmla="*/ 885825 w 1860714"/>
                <a:gd name="connsiteY1" fmla="*/ 631022 h 2191535"/>
                <a:gd name="connsiteX2" fmla="*/ 1860550 w 1860714"/>
                <a:gd name="connsiteY2" fmla="*/ 200810 h 2191535"/>
                <a:gd name="connsiteX3" fmla="*/ 831850 w 1860714"/>
                <a:gd name="connsiteY3" fmla="*/ 1039010 h 2191535"/>
                <a:gd name="connsiteX4" fmla="*/ 508000 w 1860714"/>
                <a:gd name="connsiteY4" fmla="*/ 1620035 h 2191535"/>
                <a:gd name="connsiteX5" fmla="*/ 365125 w 1860714"/>
                <a:gd name="connsiteY5" fmla="*/ 1988335 h 2191535"/>
                <a:gd name="connsiteX6" fmla="*/ 104775 w 1860714"/>
                <a:gd name="connsiteY6" fmla="*/ 2191535 h 2191535"/>
                <a:gd name="connsiteX7" fmla="*/ 0 w 1860714"/>
                <a:gd name="connsiteY7" fmla="*/ 1248560 h 2191535"/>
                <a:gd name="connsiteX8" fmla="*/ 441325 w 186071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202081"/>
                <a:gd name="connsiteX1" fmla="*/ 885825 w 1861424"/>
                <a:gd name="connsiteY1" fmla="*/ 631022 h 2202081"/>
                <a:gd name="connsiteX2" fmla="*/ 1860550 w 1861424"/>
                <a:gd name="connsiteY2" fmla="*/ 200810 h 2202081"/>
                <a:gd name="connsiteX3" fmla="*/ 831850 w 1861424"/>
                <a:gd name="connsiteY3" fmla="*/ 1039010 h 2202081"/>
                <a:gd name="connsiteX4" fmla="*/ 508000 w 1861424"/>
                <a:gd name="connsiteY4" fmla="*/ 1620035 h 2202081"/>
                <a:gd name="connsiteX5" fmla="*/ 365125 w 1861424"/>
                <a:gd name="connsiteY5" fmla="*/ 1988335 h 2202081"/>
                <a:gd name="connsiteX6" fmla="*/ 104775 w 1861424"/>
                <a:gd name="connsiteY6" fmla="*/ 2191535 h 2202081"/>
                <a:gd name="connsiteX7" fmla="*/ 0 w 1861424"/>
                <a:gd name="connsiteY7" fmla="*/ 1248560 h 2202081"/>
                <a:gd name="connsiteX8" fmla="*/ 441325 w 1861424"/>
                <a:gd name="connsiteY8" fmla="*/ 848510 h 2202081"/>
                <a:gd name="connsiteX0" fmla="*/ 441325 w 1861424"/>
                <a:gd name="connsiteY0" fmla="*/ 848510 h 2228521"/>
                <a:gd name="connsiteX1" fmla="*/ 885825 w 1861424"/>
                <a:gd name="connsiteY1" fmla="*/ 631022 h 2228521"/>
                <a:gd name="connsiteX2" fmla="*/ 1860550 w 1861424"/>
                <a:gd name="connsiteY2" fmla="*/ 200810 h 2228521"/>
                <a:gd name="connsiteX3" fmla="*/ 831850 w 1861424"/>
                <a:gd name="connsiteY3" fmla="*/ 1039010 h 2228521"/>
                <a:gd name="connsiteX4" fmla="*/ 508000 w 1861424"/>
                <a:gd name="connsiteY4" fmla="*/ 1620035 h 2228521"/>
                <a:gd name="connsiteX5" fmla="*/ 365125 w 1861424"/>
                <a:gd name="connsiteY5" fmla="*/ 1988335 h 2228521"/>
                <a:gd name="connsiteX6" fmla="*/ 104775 w 1861424"/>
                <a:gd name="connsiteY6" fmla="*/ 2191535 h 2228521"/>
                <a:gd name="connsiteX7" fmla="*/ 0 w 1861424"/>
                <a:gd name="connsiteY7" fmla="*/ 1248560 h 2228521"/>
                <a:gd name="connsiteX8" fmla="*/ 441325 w 1861424"/>
                <a:gd name="connsiteY8" fmla="*/ 848510 h 222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424" h="2228521">
                  <a:moveTo>
                    <a:pt x="441325" y="848510"/>
                  </a:moveTo>
                  <a:cubicBezTo>
                    <a:pt x="646642" y="141014"/>
                    <a:pt x="2001308" y="-534732"/>
                    <a:pt x="885825" y="631022"/>
                  </a:cubicBezTo>
                  <a:cubicBezTo>
                    <a:pt x="1650471" y="43647"/>
                    <a:pt x="1856846" y="123287"/>
                    <a:pt x="1860550" y="200810"/>
                  </a:cubicBezTo>
                  <a:cubicBezTo>
                    <a:pt x="1864254" y="278333"/>
                    <a:pt x="1896533" y="462748"/>
                    <a:pt x="831850" y="1039010"/>
                  </a:cubicBezTo>
                  <a:cubicBezTo>
                    <a:pt x="2180167" y="796122"/>
                    <a:pt x="531812" y="1520552"/>
                    <a:pt x="508000" y="1620035"/>
                  </a:cubicBezTo>
                  <a:cubicBezTo>
                    <a:pt x="1322388" y="1452818"/>
                    <a:pt x="625475" y="2038077"/>
                    <a:pt x="365125" y="1988335"/>
                  </a:cubicBezTo>
                  <a:cubicBezTo>
                    <a:pt x="786342" y="2354518"/>
                    <a:pt x="178858" y="2193652"/>
                    <a:pt x="104775" y="2191535"/>
                  </a:cubicBezTo>
                  <a:lnTo>
                    <a:pt x="0" y="1248560"/>
                  </a:lnTo>
                  <a:cubicBezTo>
                    <a:pt x="83608" y="994560"/>
                    <a:pt x="541867" y="162710"/>
                    <a:pt x="441325" y="848510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4">
              <a:extLst>
                <a:ext uri="{FF2B5EF4-FFF2-40B4-BE49-F238E27FC236}">
                  <a16:creationId xmlns:a16="http://schemas.microsoft.com/office/drawing/2014/main" id="{B7C581D5-1DA6-4BB4-B9DD-18EA0DA60696}"/>
                </a:ext>
              </a:extLst>
            </p:cNvPr>
            <p:cNvSpPr/>
            <p:nvPr/>
          </p:nvSpPr>
          <p:spPr>
            <a:xfrm>
              <a:off x="3343919" y="5191036"/>
              <a:ext cx="1001068" cy="646835"/>
            </a:xfrm>
            <a:custGeom>
              <a:avLst/>
              <a:gdLst>
                <a:gd name="connsiteX0" fmla="*/ 0 w 260350"/>
                <a:gd name="connsiteY0" fmla="*/ 0 h 495300"/>
                <a:gd name="connsiteX1" fmla="*/ 260350 w 260350"/>
                <a:gd name="connsiteY1" fmla="*/ 0 h 495300"/>
                <a:gd name="connsiteX2" fmla="*/ 260350 w 260350"/>
                <a:gd name="connsiteY2" fmla="*/ 495300 h 495300"/>
                <a:gd name="connsiteX3" fmla="*/ 0 w 260350"/>
                <a:gd name="connsiteY3" fmla="*/ 495300 h 495300"/>
                <a:gd name="connsiteX4" fmla="*/ 0 w 260350"/>
                <a:gd name="connsiteY4" fmla="*/ 0 h 495300"/>
                <a:gd name="connsiteX0" fmla="*/ 0 w 260350"/>
                <a:gd name="connsiteY0" fmla="*/ 50006 h 545306"/>
                <a:gd name="connsiteX1" fmla="*/ 141288 w 260350"/>
                <a:gd name="connsiteY1" fmla="*/ 0 h 545306"/>
                <a:gd name="connsiteX2" fmla="*/ 260350 w 260350"/>
                <a:gd name="connsiteY2" fmla="*/ 545306 h 545306"/>
                <a:gd name="connsiteX3" fmla="*/ 0 w 260350"/>
                <a:gd name="connsiteY3" fmla="*/ 545306 h 545306"/>
                <a:gd name="connsiteX4" fmla="*/ 0 w 260350"/>
                <a:gd name="connsiteY4" fmla="*/ 50006 h 545306"/>
                <a:gd name="connsiteX0" fmla="*/ 0 w 441325"/>
                <a:gd name="connsiteY0" fmla="*/ 50006 h 545306"/>
                <a:gd name="connsiteX1" fmla="*/ 141288 w 441325"/>
                <a:gd name="connsiteY1" fmla="*/ 0 h 545306"/>
                <a:gd name="connsiteX2" fmla="*/ 441325 w 441325"/>
                <a:gd name="connsiteY2" fmla="*/ 509587 h 545306"/>
                <a:gd name="connsiteX3" fmla="*/ 0 w 441325"/>
                <a:gd name="connsiteY3" fmla="*/ 545306 h 545306"/>
                <a:gd name="connsiteX4" fmla="*/ 0 w 441325"/>
                <a:gd name="connsiteY4" fmla="*/ 50006 h 545306"/>
                <a:gd name="connsiteX0" fmla="*/ 0 w 441325"/>
                <a:gd name="connsiteY0" fmla="*/ 50006 h 509587"/>
                <a:gd name="connsiteX1" fmla="*/ 141288 w 441325"/>
                <a:gd name="connsiteY1" fmla="*/ 0 h 509587"/>
                <a:gd name="connsiteX2" fmla="*/ 441325 w 441325"/>
                <a:gd name="connsiteY2" fmla="*/ 509587 h 509587"/>
                <a:gd name="connsiteX3" fmla="*/ 133350 w 441325"/>
                <a:gd name="connsiteY3" fmla="*/ 330994 h 509587"/>
                <a:gd name="connsiteX4" fmla="*/ 0 w 441325"/>
                <a:gd name="connsiteY4" fmla="*/ 50006 h 509587"/>
                <a:gd name="connsiteX0" fmla="*/ 0 w 596106"/>
                <a:gd name="connsiteY0" fmla="*/ 100012 h 509587"/>
                <a:gd name="connsiteX1" fmla="*/ 296069 w 596106"/>
                <a:gd name="connsiteY1" fmla="*/ 0 h 509587"/>
                <a:gd name="connsiteX2" fmla="*/ 596106 w 596106"/>
                <a:gd name="connsiteY2" fmla="*/ 509587 h 509587"/>
                <a:gd name="connsiteX3" fmla="*/ 288131 w 596106"/>
                <a:gd name="connsiteY3" fmla="*/ 330994 h 509587"/>
                <a:gd name="connsiteX4" fmla="*/ 0 w 596106"/>
                <a:gd name="connsiteY4" fmla="*/ 100012 h 509587"/>
                <a:gd name="connsiteX0" fmla="*/ 348377 w 944483"/>
                <a:gd name="connsiteY0" fmla="*/ 100012 h 509587"/>
                <a:gd name="connsiteX1" fmla="*/ 644446 w 944483"/>
                <a:gd name="connsiteY1" fmla="*/ 0 h 509587"/>
                <a:gd name="connsiteX2" fmla="*/ 944483 w 944483"/>
                <a:gd name="connsiteY2" fmla="*/ 509587 h 509587"/>
                <a:gd name="connsiteX3" fmla="*/ 636508 w 944483"/>
                <a:gd name="connsiteY3" fmla="*/ 330994 h 509587"/>
                <a:gd name="connsiteX4" fmla="*/ 348377 w 944483"/>
                <a:gd name="connsiteY4" fmla="*/ 100012 h 509587"/>
                <a:gd name="connsiteX0" fmla="*/ 415782 w 1011888"/>
                <a:gd name="connsiteY0" fmla="*/ 100012 h 509587"/>
                <a:gd name="connsiteX1" fmla="*/ 711851 w 1011888"/>
                <a:gd name="connsiteY1" fmla="*/ 0 h 509587"/>
                <a:gd name="connsiteX2" fmla="*/ 1011888 w 1011888"/>
                <a:gd name="connsiteY2" fmla="*/ 509587 h 509587"/>
                <a:gd name="connsiteX3" fmla="*/ 703913 w 1011888"/>
                <a:gd name="connsiteY3" fmla="*/ 330994 h 509587"/>
                <a:gd name="connsiteX4" fmla="*/ 415782 w 1011888"/>
                <a:gd name="connsiteY4" fmla="*/ 100012 h 509587"/>
                <a:gd name="connsiteX0" fmla="*/ 404962 w 1001068"/>
                <a:gd name="connsiteY0" fmla="*/ 100012 h 509587"/>
                <a:gd name="connsiteX1" fmla="*/ 701031 w 1001068"/>
                <a:gd name="connsiteY1" fmla="*/ 0 h 509587"/>
                <a:gd name="connsiteX2" fmla="*/ 1001068 w 1001068"/>
                <a:gd name="connsiteY2" fmla="*/ 509587 h 509587"/>
                <a:gd name="connsiteX3" fmla="*/ 693093 w 1001068"/>
                <a:gd name="connsiteY3" fmla="*/ 330994 h 509587"/>
                <a:gd name="connsiteX4" fmla="*/ 404962 w 1001068"/>
                <a:gd name="connsiteY4" fmla="*/ 100012 h 509587"/>
                <a:gd name="connsiteX0" fmla="*/ 404962 w 1001068"/>
                <a:gd name="connsiteY0" fmla="*/ 138906 h 548481"/>
                <a:gd name="connsiteX1" fmla="*/ 701031 w 1001068"/>
                <a:gd name="connsiteY1" fmla="*/ 38894 h 548481"/>
                <a:gd name="connsiteX2" fmla="*/ 1001068 w 1001068"/>
                <a:gd name="connsiteY2" fmla="*/ 548481 h 548481"/>
                <a:gd name="connsiteX3" fmla="*/ 693093 w 1001068"/>
                <a:gd name="connsiteY3" fmla="*/ 369888 h 548481"/>
                <a:gd name="connsiteX4" fmla="*/ 404962 w 1001068"/>
                <a:gd name="connsiteY4" fmla="*/ 138906 h 548481"/>
                <a:gd name="connsiteX0" fmla="*/ 404962 w 1001068"/>
                <a:gd name="connsiteY0" fmla="*/ 192424 h 601999"/>
                <a:gd name="connsiteX1" fmla="*/ 701031 w 1001068"/>
                <a:gd name="connsiteY1" fmla="*/ 92412 h 601999"/>
                <a:gd name="connsiteX2" fmla="*/ 1001068 w 1001068"/>
                <a:gd name="connsiteY2" fmla="*/ 601999 h 601999"/>
                <a:gd name="connsiteX3" fmla="*/ 693093 w 1001068"/>
                <a:gd name="connsiteY3" fmla="*/ 423406 h 601999"/>
                <a:gd name="connsiteX4" fmla="*/ 404962 w 1001068"/>
                <a:gd name="connsiteY4" fmla="*/ 192424 h 601999"/>
                <a:gd name="connsiteX0" fmla="*/ 404962 w 1001068"/>
                <a:gd name="connsiteY0" fmla="*/ 183872 h 593447"/>
                <a:gd name="connsiteX1" fmla="*/ 701031 w 1001068"/>
                <a:gd name="connsiteY1" fmla="*/ 83860 h 593447"/>
                <a:gd name="connsiteX2" fmla="*/ 1001068 w 1001068"/>
                <a:gd name="connsiteY2" fmla="*/ 593447 h 593447"/>
                <a:gd name="connsiteX3" fmla="*/ 693093 w 1001068"/>
                <a:gd name="connsiteY3" fmla="*/ 414854 h 593447"/>
                <a:gd name="connsiteX4" fmla="*/ 404962 w 1001068"/>
                <a:gd name="connsiteY4" fmla="*/ 183872 h 593447"/>
                <a:gd name="connsiteX0" fmla="*/ 404962 w 1001068"/>
                <a:gd name="connsiteY0" fmla="*/ 183872 h 643400"/>
                <a:gd name="connsiteX1" fmla="*/ 701031 w 1001068"/>
                <a:gd name="connsiteY1" fmla="*/ 83860 h 643400"/>
                <a:gd name="connsiteX2" fmla="*/ 1001068 w 1001068"/>
                <a:gd name="connsiteY2" fmla="*/ 593447 h 643400"/>
                <a:gd name="connsiteX3" fmla="*/ 693093 w 1001068"/>
                <a:gd name="connsiteY3" fmla="*/ 414854 h 643400"/>
                <a:gd name="connsiteX4" fmla="*/ 404962 w 1001068"/>
                <a:gd name="connsiteY4" fmla="*/ 183872 h 643400"/>
                <a:gd name="connsiteX0" fmla="*/ 404962 w 1001068"/>
                <a:gd name="connsiteY0" fmla="*/ 183872 h 639416"/>
                <a:gd name="connsiteX1" fmla="*/ 701031 w 1001068"/>
                <a:gd name="connsiteY1" fmla="*/ 83860 h 639416"/>
                <a:gd name="connsiteX2" fmla="*/ 1001068 w 1001068"/>
                <a:gd name="connsiteY2" fmla="*/ 593447 h 639416"/>
                <a:gd name="connsiteX3" fmla="*/ 693093 w 1001068"/>
                <a:gd name="connsiteY3" fmla="*/ 414854 h 639416"/>
                <a:gd name="connsiteX4" fmla="*/ 404962 w 1001068"/>
                <a:gd name="connsiteY4" fmla="*/ 183872 h 639416"/>
                <a:gd name="connsiteX0" fmla="*/ 404962 w 1001068"/>
                <a:gd name="connsiteY0" fmla="*/ 183872 h 655659"/>
                <a:gd name="connsiteX1" fmla="*/ 701031 w 1001068"/>
                <a:gd name="connsiteY1" fmla="*/ 83860 h 655659"/>
                <a:gd name="connsiteX2" fmla="*/ 1001068 w 1001068"/>
                <a:gd name="connsiteY2" fmla="*/ 593447 h 655659"/>
                <a:gd name="connsiteX3" fmla="*/ 693093 w 1001068"/>
                <a:gd name="connsiteY3" fmla="*/ 414854 h 655659"/>
                <a:gd name="connsiteX4" fmla="*/ 404962 w 1001068"/>
                <a:gd name="connsiteY4" fmla="*/ 183872 h 655659"/>
                <a:gd name="connsiteX0" fmla="*/ 404962 w 1001068"/>
                <a:gd name="connsiteY0" fmla="*/ 183872 h 646835"/>
                <a:gd name="connsiteX1" fmla="*/ 701031 w 1001068"/>
                <a:gd name="connsiteY1" fmla="*/ 83860 h 646835"/>
                <a:gd name="connsiteX2" fmla="*/ 1001068 w 1001068"/>
                <a:gd name="connsiteY2" fmla="*/ 593447 h 646835"/>
                <a:gd name="connsiteX3" fmla="*/ 693093 w 1001068"/>
                <a:gd name="connsiteY3" fmla="*/ 414854 h 646835"/>
                <a:gd name="connsiteX4" fmla="*/ 404962 w 1001068"/>
                <a:gd name="connsiteY4" fmla="*/ 183872 h 6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68" h="646835">
                  <a:moveTo>
                    <a:pt x="404962" y="183872"/>
                  </a:moveTo>
                  <a:cubicBezTo>
                    <a:pt x="8352" y="-52665"/>
                    <a:pt x="570591" y="-32028"/>
                    <a:pt x="701031" y="83860"/>
                  </a:cubicBezTo>
                  <a:lnTo>
                    <a:pt x="1001068" y="593447"/>
                  </a:lnTo>
                  <a:cubicBezTo>
                    <a:pt x="88785" y="775216"/>
                    <a:pt x="659226" y="436285"/>
                    <a:pt x="693093" y="414854"/>
                  </a:cubicBezTo>
                  <a:cubicBezTo>
                    <a:pt x="-580082" y="563285"/>
                    <a:pt x="262881" y="101322"/>
                    <a:pt x="404962" y="183872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2934CA83-8DBA-4491-94FA-DE1BEF1A242B}"/>
                </a:ext>
              </a:extLst>
            </p:cNvPr>
            <p:cNvSpPr/>
            <p:nvPr/>
          </p:nvSpPr>
          <p:spPr>
            <a:xfrm>
              <a:off x="3398634" y="5454650"/>
              <a:ext cx="432003" cy="145067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5">
              <a:extLst>
                <a:ext uri="{FF2B5EF4-FFF2-40B4-BE49-F238E27FC236}">
                  <a16:creationId xmlns:a16="http://schemas.microsoft.com/office/drawing/2014/main" id="{000B5A81-542B-4151-ACF1-FD1DC4079AA3}"/>
                </a:ext>
              </a:extLst>
            </p:cNvPr>
            <p:cNvSpPr/>
            <p:nvPr/>
          </p:nvSpPr>
          <p:spPr>
            <a:xfrm rot="21416036">
              <a:off x="3917148" y="5718220"/>
              <a:ext cx="282899" cy="78304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6">
              <a:extLst>
                <a:ext uri="{FF2B5EF4-FFF2-40B4-BE49-F238E27FC236}">
                  <a16:creationId xmlns:a16="http://schemas.microsoft.com/office/drawing/2014/main" id="{EC4CE790-4ACB-4F44-A476-B075006560E8}"/>
                </a:ext>
              </a:extLst>
            </p:cNvPr>
            <p:cNvSpPr/>
            <p:nvPr/>
          </p:nvSpPr>
          <p:spPr>
            <a:xfrm rot="20333988">
              <a:off x="4061467" y="5653456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6">
              <a:extLst>
                <a:ext uri="{FF2B5EF4-FFF2-40B4-BE49-F238E27FC236}">
                  <a16:creationId xmlns:a16="http://schemas.microsoft.com/office/drawing/2014/main" id="{99743EE1-C032-43FD-A2DA-FC620567AB44}"/>
                </a:ext>
              </a:extLst>
            </p:cNvPr>
            <p:cNvSpPr/>
            <p:nvPr/>
          </p:nvSpPr>
          <p:spPr>
            <a:xfrm>
              <a:off x="3661724" y="5407811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6">
              <a:extLst>
                <a:ext uri="{FF2B5EF4-FFF2-40B4-BE49-F238E27FC236}">
                  <a16:creationId xmlns:a16="http://schemas.microsoft.com/office/drawing/2014/main" id="{83C687BB-F2BF-4F1D-BB0E-51C09476ADBB}"/>
                </a:ext>
              </a:extLst>
            </p:cNvPr>
            <p:cNvSpPr/>
            <p:nvPr/>
          </p:nvSpPr>
          <p:spPr>
            <a:xfrm rot="20333988">
              <a:off x="6192967" y="4735303"/>
              <a:ext cx="402908" cy="15039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6">
              <a:extLst>
                <a:ext uri="{FF2B5EF4-FFF2-40B4-BE49-F238E27FC236}">
                  <a16:creationId xmlns:a16="http://schemas.microsoft.com/office/drawing/2014/main" id="{C84F00BF-9E91-4316-A0DC-C511A45C3F0D}"/>
                </a:ext>
              </a:extLst>
            </p:cNvPr>
            <p:cNvSpPr/>
            <p:nvPr/>
          </p:nvSpPr>
          <p:spPr>
            <a:xfrm rot="20333988">
              <a:off x="6728337" y="3367777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6">
              <a:extLst>
                <a:ext uri="{FF2B5EF4-FFF2-40B4-BE49-F238E27FC236}">
                  <a16:creationId xmlns:a16="http://schemas.microsoft.com/office/drawing/2014/main" id="{F4B32173-415F-412A-ABB0-9A6FEF8BE5AA}"/>
                </a:ext>
              </a:extLst>
            </p:cNvPr>
            <p:cNvSpPr/>
            <p:nvPr/>
          </p:nvSpPr>
          <p:spPr>
            <a:xfrm rot="18182574">
              <a:off x="7064555" y="3368838"/>
              <a:ext cx="62656" cy="71119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6">
              <a:extLst>
                <a:ext uri="{FF2B5EF4-FFF2-40B4-BE49-F238E27FC236}">
                  <a16:creationId xmlns:a16="http://schemas.microsoft.com/office/drawing/2014/main" id="{576A7F5C-A175-4285-BC6E-255B126765D8}"/>
                </a:ext>
              </a:extLst>
            </p:cNvPr>
            <p:cNvSpPr/>
            <p:nvPr/>
          </p:nvSpPr>
          <p:spPr>
            <a:xfrm rot="17563822">
              <a:off x="5569967" y="307649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6">
              <a:extLst>
                <a:ext uri="{FF2B5EF4-FFF2-40B4-BE49-F238E27FC236}">
                  <a16:creationId xmlns:a16="http://schemas.microsoft.com/office/drawing/2014/main" id="{E7D5DAD2-F167-42A9-899E-107EA1127FB7}"/>
                </a:ext>
              </a:extLst>
            </p:cNvPr>
            <p:cNvSpPr/>
            <p:nvPr/>
          </p:nvSpPr>
          <p:spPr>
            <a:xfrm rot="14233720">
              <a:off x="5888679" y="2974930"/>
              <a:ext cx="62656" cy="79973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7">
              <a:extLst>
                <a:ext uri="{FF2B5EF4-FFF2-40B4-BE49-F238E27FC236}">
                  <a16:creationId xmlns:a16="http://schemas.microsoft.com/office/drawing/2014/main" id="{BD1F8F67-7E83-433A-B59A-4CED9A538702}"/>
                </a:ext>
              </a:extLst>
            </p:cNvPr>
            <p:cNvSpPr/>
            <p:nvPr/>
          </p:nvSpPr>
          <p:spPr>
            <a:xfrm>
              <a:off x="6119736" y="213498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6">
              <a:extLst>
                <a:ext uri="{FF2B5EF4-FFF2-40B4-BE49-F238E27FC236}">
                  <a16:creationId xmlns:a16="http://schemas.microsoft.com/office/drawing/2014/main" id="{29AB6E1F-8BCB-4401-80B0-7CCE918B2B05}"/>
                </a:ext>
              </a:extLst>
            </p:cNvPr>
            <p:cNvSpPr/>
            <p:nvPr/>
          </p:nvSpPr>
          <p:spPr>
            <a:xfrm rot="19292954">
              <a:off x="6286446" y="2152945"/>
              <a:ext cx="4571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Moon 9">
              <a:extLst>
                <a:ext uri="{FF2B5EF4-FFF2-40B4-BE49-F238E27FC236}">
                  <a16:creationId xmlns:a16="http://schemas.microsoft.com/office/drawing/2014/main" id="{D6ABDBA9-435E-4C9D-AB6E-AD271BC981C1}"/>
                </a:ext>
              </a:extLst>
            </p:cNvPr>
            <p:cNvSpPr/>
            <p:nvPr/>
          </p:nvSpPr>
          <p:spPr>
            <a:xfrm rot="17282422">
              <a:off x="6201960" y="238762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C40239A4-291E-4C79-8D2F-0EC0EFB0E1EE}"/>
                </a:ext>
              </a:extLst>
            </p:cNvPr>
            <p:cNvSpPr/>
            <p:nvPr/>
          </p:nvSpPr>
          <p:spPr>
            <a:xfrm rot="4337661">
              <a:off x="6123971" y="5229215"/>
              <a:ext cx="602419" cy="791900"/>
            </a:xfrm>
            <a:prstGeom prst="arc">
              <a:avLst>
                <a:gd name="adj1" fmla="val 11708961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Moon 12">
              <a:extLst>
                <a:ext uri="{FF2B5EF4-FFF2-40B4-BE49-F238E27FC236}">
                  <a16:creationId xmlns:a16="http://schemas.microsoft.com/office/drawing/2014/main" id="{10B3959F-0455-4AAE-9530-81F604DA9C3B}"/>
                </a:ext>
              </a:extLst>
            </p:cNvPr>
            <p:cNvSpPr/>
            <p:nvPr/>
          </p:nvSpPr>
          <p:spPr>
            <a:xfrm rot="20533293" flipH="1">
              <a:off x="6405998" y="5292440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95022645-DC24-4A35-96AC-0205C7119BF2}"/>
                </a:ext>
              </a:extLst>
            </p:cNvPr>
            <p:cNvSpPr/>
            <p:nvPr/>
          </p:nvSpPr>
          <p:spPr>
            <a:xfrm rot="8800442">
              <a:off x="5093578" y="5212712"/>
              <a:ext cx="1054153" cy="791900"/>
            </a:xfrm>
            <a:prstGeom prst="arc">
              <a:avLst>
                <a:gd name="adj1" fmla="val 11708961"/>
                <a:gd name="adj2" fmla="val 20615378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Moon 12">
              <a:extLst>
                <a:ext uri="{FF2B5EF4-FFF2-40B4-BE49-F238E27FC236}">
                  <a16:creationId xmlns:a16="http://schemas.microsoft.com/office/drawing/2014/main" id="{09816882-6085-457F-B4C0-6E839F420D68}"/>
                </a:ext>
              </a:extLst>
            </p:cNvPr>
            <p:cNvSpPr/>
            <p:nvPr/>
          </p:nvSpPr>
          <p:spPr>
            <a:xfrm rot="12268930">
              <a:off x="5676930" y="5483075"/>
              <a:ext cx="285018" cy="399393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68855 w 285018"/>
                <a:gd name="connsiteY0" fmla="*/ 385462 h 399393"/>
                <a:gd name="connsiteX1" fmla="*/ 13994 w 285018"/>
                <a:gd name="connsiteY1" fmla="*/ 233860 h 399393"/>
                <a:gd name="connsiteX2" fmla="*/ 285018 w 285018"/>
                <a:gd name="connsiteY2" fmla="*/ 0 h 399393"/>
                <a:gd name="connsiteX3" fmla="*/ 95874 w 285018"/>
                <a:gd name="connsiteY3" fmla="*/ 239936 h 399393"/>
                <a:gd name="connsiteX4" fmla="*/ 168855 w 285018"/>
                <a:gd name="connsiteY4" fmla="*/ 385462 h 3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18" h="399393">
                  <a:moveTo>
                    <a:pt x="168855" y="385462"/>
                  </a:moveTo>
                  <a:cubicBezTo>
                    <a:pt x="-36059" y="445058"/>
                    <a:pt x="-5366" y="298104"/>
                    <a:pt x="13994" y="233860"/>
                  </a:cubicBezTo>
                  <a:cubicBezTo>
                    <a:pt x="33354" y="169616"/>
                    <a:pt x="199491" y="0"/>
                    <a:pt x="285018" y="0"/>
                  </a:cubicBezTo>
                  <a:cubicBezTo>
                    <a:pt x="159266" y="52979"/>
                    <a:pt x="115234" y="175692"/>
                    <a:pt x="95874" y="239936"/>
                  </a:cubicBezTo>
                  <a:cubicBezTo>
                    <a:pt x="76514" y="304180"/>
                    <a:pt x="120112" y="349673"/>
                    <a:pt x="168855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315F27A3-7913-48F6-93E2-3DD0A8B278D6}"/>
                </a:ext>
              </a:extLst>
            </p:cNvPr>
            <p:cNvSpPr/>
            <p:nvPr/>
          </p:nvSpPr>
          <p:spPr>
            <a:xfrm rot="12044073">
              <a:off x="3560737" y="5332636"/>
              <a:ext cx="1054153" cy="791900"/>
            </a:xfrm>
            <a:prstGeom prst="arc">
              <a:avLst>
                <a:gd name="adj1" fmla="val 11708961"/>
                <a:gd name="adj2" fmla="val 176611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Moon 12">
              <a:extLst>
                <a:ext uri="{FF2B5EF4-FFF2-40B4-BE49-F238E27FC236}">
                  <a16:creationId xmlns:a16="http://schemas.microsoft.com/office/drawing/2014/main" id="{3F474DFB-7815-4C2B-8204-E09666DB2425}"/>
                </a:ext>
              </a:extLst>
            </p:cNvPr>
            <p:cNvSpPr/>
            <p:nvPr/>
          </p:nvSpPr>
          <p:spPr>
            <a:xfrm rot="6947416" flipH="1">
              <a:off x="3945733" y="5793399"/>
              <a:ext cx="201713" cy="442706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9350 w 318339"/>
                <a:gd name="connsiteY0" fmla="*/ 698669 h 698669"/>
                <a:gd name="connsiteX1" fmla="*/ 4489 w 318339"/>
                <a:gd name="connsiteY1" fmla="*/ 547067 h 698669"/>
                <a:gd name="connsiteX2" fmla="*/ 318339 w 318339"/>
                <a:gd name="connsiteY2" fmla="*/ 0 h 698669"/>
                <a:gd name="connsiteX3" fmla="*/ 86369 w 318339"/>
                <a:gd name="connsiteY3" fmla="*/ 553143 h 698669"/>
                <a:gd name="connsiteX4" fmla="*/ 159350 w 318339"/>
                <a:gd name="connsiteY4" fmla="*/ 698669 h 69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39" h="698669">
                  <a:moveTo>
                    <a:pt x="159350" y="698669"/>
                  </a:moveTo>
                  <a:cubicBezTo>
                    <a:pt x="73823" y="698669"/>
                    <a:pt x="-22009" y="663512"/>
                    <a:pt x="4489" y="547067"/>
                  </a:cubicBezTo>
                  <a:cubicBezTo>
                    <a:pt x="30987" y="430622"/>
                    <a:pt x="232812" y="0"/>
                    <a:pt x="318339" y="0"/>
                  </a:cubicBezTo>
                  <a:cubicBezTo>
                    <a:pt x="192587" y="52979"/>
                    <a:pt x="112867" y="436698"/>
                    <a:pt x="86369" y="553143"/>
                  </a:cubicBezTo>
                  <a:cubicBezTo>
                    <a:pt x="59871" y="669588"/>
                    <a:pt x="110607" y="662880"/>
                    <a:pt x="159350" y="698669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3">
              <a:extLst>
                <a:ext uri="{FF2B5EF4-FFF2-40B4-BE49-F238E27FC236}">
                  <a16:creationId xmlns:a16="http://schemas.microsoft.com/office/drawing/2014/main" id="{2A10D1E1-8D90-429D-A613-B541DF3D1BD8}"/>
                </a:ext>
              </a:extLst>
            </p:cNvPr>
            <p:cNvSpPr/>
            <p:nvPr/>
          </p:nvSpPr>
          <p:spPr>
            <a:xfrm>
              <a:off x="3840936" y="4538555"/>
              <a:ext cx="1061308" cy="1280852"/>
            </a:xfrm>
            <a:custGeom>
              <a:avLst/>
              <a:gdLst>
                <a:gd name="connsiteX0" fmla="*/ 0 w 786634"/>
                <a:gd name="connsiteY0" fmla="*/ 0 h 196553"/>
                <a:gd name="connsiteX1" fmla="*/ 786634 w 786634"/>
                <a:gd name="connsiteY1" fmla="*/ 0 h 196553"/>
                <a:gd name="connsiteX2" fmla="*/ 786634 w 786634"/>
                <a:gd name="connsiteY2" fmla="*/ 196553 h 196553"/>
                <a:gd name="connsiteX3" fmla="*/ 0 w 786634"/>
                <a:gd name="connsiteY3" fmla="*/ 196553 h 196553"/>
                <a:gd name="connsiteX4" fmla="*/ 0 w 786634"/>
                <a:gd name="connsiteY4" fmla="*/ 0 h 196553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0 w 867596"/>
                <a:gd name="connsiteY3" fmla="*/ 196553 h 325140"/>
                <a:gd name="connsiteX4" fmla="*/ 0 w 867596"/>
                <a:gd name="connsiteY4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31855"/>
                <a:gd name="connsiteX1" fmla="*/ 786634 w 867596"/>
                <a:gd name="connsiteY1" fmla="*/ 0 h 331855"/>
                <a:gd name="connsiteX2" fmla="*/ 867596 w 867596"/>
                <a:gd name="connsiteY2" fmla="*/ 325140 h 331855"/>
                <a:gd name="connsiteX3" fmla="*/ 684990 w 867596"/>
                <a:gd name="connsiteY3" fmla="*/ 254951 h 331855"/>
                <a:gd name="connsiteX4" fmla="*/ 456390 w 867596"/>
                <a:gd name="connsiteY4" fmla="*/ 331151 h 331855"/>
                <a:gd name="connsiteX5" fmla="*/ 0 w 867596"/>
                <a:gd name="connsiteY5" fmla="*/ 196553 h 331855"/>
                <a:gd name="connsiteX6" fmla="*/ 0 w 867596"/>
                <a:gd name="connsiteY6" fmla="*/ 0 h 331855"/>
                <a:gd name="connsiteX0" fmla="*/ 0 w 867596"/>
                <a:gd name="connsiteY0" fmla="*/ 0 h 454189"/>
                <a:gd name="connsiteX1" fmla="*/ 786634 w 867596"/>
                <a:gd name="connsiteY1" fmla="*/ 0 h 454189"/>
                <a:gd name="connsiteX2" fmla="*/ 867596 w 867596"/>
                <a:gd name="connsiteY2" fmla="*/ 325140 h 454189"/>
                <a:gd name="connsiteX3" fmla="*/ 684990 w 867596"/>
                <a:gd name="connsiteY3" fmla="*/ 254951 h 454189"/>
                <a:gd name="connsiteX4" fmla="*/ 456390 w 867596"/>
                <a:gd name="connsiteY4" fmla="*/ 331151 h 454189"/>
                <a:gd name="connsiteX5" fmla="*/ 0 w 867596"/>
                <a:gd name="connsiteY5" fmla="*/ 196553 h 454189"/>
                <a:gd name="connsiteX6" fmla="*/ 0 w 867596"/>
                <a:gd name="connsiteY6" fmla="*/ 0 h 45418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773821 h 1295105"/>
                <a:gd name="connsiteX1" fmla="*/ 927877 w 1019996"/>
                <a:gd name="connsiteY1" fmla="*/ 72 h 1295105"/>
                <a:gd name="connsiteX2" fmla="*/ 939034 w 1019996"/>
                <a:gd name="connsiteY2" fmla="*/ 821446 h 1295105"/>
                <a:gd name="connsiteX3" fmla="*/ 1019996 w 1019996"/>
                <a:gd name="connsiteY3" fmla="*/ 1146586 h 1295105"/>
                <a:gd name="connsiteX4" fmla="*/ 837390 w 1019996"/>
                <a:gd name="connsiteY4" fmla="*/ 1076397 h 1295105"/>
                <a:gd name="connsiteX5" fmla="*/ 608790 w 1019996"/>
                <a:gd name="connsiteY5" fmla="*/ 1152597 h 1295105"/>
                <a:gd name="connsiteX6" fmla="*/ 152400 w 1019996"/>
                <a:gd name="connsiteY6" fmla="*/ 1017999 h 1295105"/>
                <a:gd name="connsiteX7" fmla="*/ 0 w 1019996"/>
                <a:gd name="connsiteY7" fmla="*/ 773821 h 1295105"/>
                <a:gd name="connsiteX0" fmla="*/ 42718 w 1062714"/>
                <a:gd name="connsiteY0" fmla="*/ 773852 h 1295136"/>
                <a:gd name="connsiteX1" fmla="*/ 970595 w 1062714"/>
                <a:gd name="connsiteY1" fmla="*/ 103 h 1295136"/>
                <a:gd name="connsiteX2" fmla="*/ 981752 w 1062714"/>
                <a:gd name="connsiteY2" fmla="*/ 821477 h 1295136"/>
                <a:gd name="connsiteX3" fmla="*/ 1062714 w 1062714"/>
                <a:gd name="connsiteY3" fmla="*/ 1146617 h 1295136"/>
                <a:gd name="connsiteX4" fmla="*/ 880108 w 1062714"/>
                <a:gd name="connsiteY4" fmla="*/ 1076428 h 1295136"/>
                <a:gd name="connsiteX5" fmla="*/ 651508 w 1062714"/>
                <a:gd name="connsiteY5" fmla="*/ 1152628 h 1295136"/>
                <a:gd name="connsiteX6" fmla="*/ 195118 w 1062714"/>
                <a:gd name="connsiteY6" fmla="*/ 1018030 h 1295136"/>
                <a:gd name="connsiteX7" fmla="*/ 42718 w 1062714"/>
                <a:gd name="connsiteY7" fmla="*/ 773852 h 1295136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980346 w 1061308"/>
                <a:gd name="connsiteY2" fmla="*/ 807193 h 1280852"/>
                <a:gd name="connsiteX3" fmla="*/ 1061308 w 1061308"/>
                <a:gd name="connsiteY3" fmla="*/ 1132333 h 1280852"/>
                <a:gd name="connsiteX4" fmla="*/ 878702 w 1061308"/>
                <a:gd name="connsiteY4" fmla="*/ 1062144 h 1280852"/>
                <a:gd name="connsiteX5" fmla="*/ 650102 w 1061308"/>
                <a:gd name="connsiteY5" fmla="*/ 1138344 h 1280852"/>
                <a:gd name="connsiteX6" fmla="*/ 193712 w 1061308"/>
                <a:gd name="connsiteY6" fmla="*/ 1003746 h 1280852"/>
                <a:gd name="connsiteX7" fmla="*/ 41312 w 1061308"/>
                <a:gd name="connsiteY7" fmla="*/ 759568 h 1280852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1061308 w 1061308"/>
                <a:gd name="connsiteY2" fmla="*/ 1132333 h 1280852"/>
                <a:gd name="connsiteX3" fmla="*/ 878702 w 1061308"/>
                <a:gd name="connsiteY3" fmla="*/ 1062144 h 1280852"/>
                <a:gd name="connsiteX4" fmla="*/ 650102 w 1061308"/>
                <a:gd name="connsiteY4" fmla="*/ 1138344 h 1280852"/>
                <a:gd name="connsiteX5" fmla="*/ 193712 w 1061308"/>
                <a:gd name="connsiteY5" fmla="*/ 1003746 h 1280852"/>
                <a:gd name="connsiteX6" fmla="*/ 41312 w 1061308"/>
                <a:gd name="connsiteY6" fmla="*/ 759568 h 128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308" h="1280852">
                  <a:moveTo>
                    <a:pt x="41312" y="759568"/>
                  </a:moveTo>
                  <a:cubicBezTo>
                    <a:pt x="-225659" y="530227"/>
                    <a:pt x="883734" y="-8677"/>
                    <a:pt x="1012051" y="107"/>
                  </a:cubicBezTo>
                  <a:lnTo>
                    <a:pt x="1061308" y="1132333"/>
                  </a:lnTo>
                  <a:cubicBezTo>
                    <a:pt x="1000439" y="1124812"/>
                    <a:pt x="939571" y="1069665"/>
                    <a:pt x="878702" y="1062144"/>
                  </a:cubicBezTo>
                  <a:cubicBezTo>
                    <a:pt x="1043530" y="1153633"/>
                    <a:pt x="688067" y="1457639"/>
                    <a:pt x="650102" y="1138344"/>
                  </a:cubicBezTo>
                  <a:cubicBezTo>
                    <a:pt x="307337" y="1414361"/>
                    <a:pt x="269777" y="1049413"/>
                    <a:pt x="193712" y="1003746"/>
                  </a:cubicBezTo>
                  <a:lnTo>
                    <a:pt x="41312" y="759568"/>
                  </a:ln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4">
              <a:extLst>
                <a:ext uri="{FF2B5EF4-FFF2-40B4-BE49-F238E27FC236}">
                  <a16:creationId xmlns:a16="http://schemas.microsoft.com/office/drawing/2014/main" id="{32133343-F1A0-4CD0-B1C2-3B6D25A23FED}"/>
                </a:ext>
              </a:extLst>
            </p:cNvPr>
            <p:cNvSpPr/>
            <p:nvPr/>
          </p:nvSpPr>
          <p:spPr>
            <a:xfrm>
              <a:off x="3925557" y="4495204"/>
              <a:ext cx="1510221" cy="1125231"/>
            </a:xfrm>
            <a:custGeom>
              <a:avLst/>
              <a:gdLst>
                <a:gd name="connsiteX0" fmla="*/ 0 w 483569"/>
                <a:gd name="connsiteY0" fmla="*/ 0 h 151309"/>
                <a:gd name="connsiteX1" fmla="*/ 483569 w 483569"/>
                <a:gd name="connsiteY1" fmla="*/ 0 h 151309"/>
                <a:gd name="connsiteX2" fmla="*/ 483569 w 483569"/>
                <a:gd name="connsiteY2" fmla="*/ 151309 h 151309"/>
                <a:gd name="connsiteX3" fmla="*/ 0 w 483569"/>
                <a:gd name="connsiteY3" fmla="*/ 151309 h 151309"/>
                <a:gd name="connsiteX4" fmla="*/ 0 w 483569"/>
                <a:gd name="connsiteY4" fmla="*/ 0 h 151309"/>
                <a:gd name="connsiteX0" fmla="*/ 0 w 483569"/>
                <a:gd name="connsiteY0" fmla="*/ 0 h 170359"/>
                <a:gd name="connsiteX1" fmla="*/ 483569 w 483569"/>
                <a:gd name="connsiteY1" fmla="*/ 0 h 170359"/>
                <a:gd name="connsiteX2" fmla="*/ 483569 w 483569"/>
                <a:gd name="connsiteY2" fmla="*/ 151309 h 170359"/>
                <a:gd name="connsiteX3" fmla="*/ 71437 w 483569"/>
                <a:gd name="connsiteY3" fmla="*/ 170359 h 170359"/>
                <a:gd name="connsiteX4" fmla="*/ 0 w 483569"/>
                <a:gd name="connsiteY4" fmla="*/ 0 h 170359"/>
                <a:gd name="connsiteX0" fmla="*/ 0 w 483569"/>
                <a:gd name="connsiteY0" fmla="*/ 0 h 208459"/>
                <a:gd name="connsiteX1" fmla="*/ 483569 w 483569"/>
                <a:gd name="connsiteY1" fmla="*/ 0 h 208459"/>
                <a:gd name="connsiteX2" fmla="*/ 397844 w 483569"/>
                <a:gd name="connsiteY2" fmla="*/ 208459 h 208459"/>
                <a:gd name="connsiteX3" fmla="*/ 71437 w 483569"/>
                <a:gd name="connsiteY3" fmla="*/ 170359 h 208459"/>
                <a:gd name="connsiteX4" fmla="*/ 0 w 483569"/>
                <a:gd name="connsiteY4" fmla="*/ 0 h 208459"/>
                <a:gd name="connsiteX0" fmla="*/ 0 w 597869"/>
                <a:gd name="connsiteY0" fmla="*/ 0 h 238125"/>
                <a:gd name="connsiteX1" fmla="*/ 597869 w 597869"/>
                <a:gd name="connsiteY1" fmla="*/ 238125 h 238125"/>
                <a:gd name="connsiteX2" fmla="*/ 397844 w 597869"/>
                <a:gd name="connsiteY2" fmla="*/ 208459 h 238125"/>
                <a:gd name="connsiteX3" fmla="*/ 71437 w 597869"/>
                <a:gd name="connsiteY3" fmla="*/ 170359 h 238125"/>
                <a:gd name="connsiteX4" fmla="*/ 0 w 597869"/>
                <a:gd name="connsiteY4" fmla="*/ 0 h 238125"/>
                <a:gd name="connsiteX0" fmla="*/ 0 w 631206"/>
                <a:gd name="connsiteY0" fmla="*/ 0 h 208459"/>
                <a:gd name="connsiteX1" fmla="*/ 631206 w 631206"/>
                <a:gd name="connsiteY1" fmla="*/ 142875 h 208459"/>
                <a:gd name="connsiteX2" fmla="*/ 397844 w 631206"/>
                <a:gd name="connsiteY2" fmla="*/ 208459 h 208459"/>
                <a:gd name="connsiteX3" fmla="*/ 71437 w 631206"/>
                <a:gd name="connsiteY3" fmla="*/ 170359 h 208459"/>
                <a:gd name="connsiteX4" fmla="*/ 0 w 631206"/>
                <a:gd name="connsiteY4" fmla="*/ 0 h 208459"/>
                <a:gd name="connsiteX0" fmla="*/ 0 w 765175"/>
                <a:gd name="connsiteY0" fmla="*/ 36661 h 245120"/>
                <a:gd name="connsiteX1" fmla="*/ 765175 w 765175"/>
                <a:gd name="connsiteY1" fmla="*/ 8561 h 245120"/>
                <a:gd name="connsiteX2" fmla="*/ 631206 w 765175"/>
                <a:gd name="connsiteY2" fmla="*/ 179536 h 245120"/>
                <a:gd name="connsiteX3" fmla="*/ 397844 w 765175"/>
                <a:gd name="connsiteY3" fmla="*/ 245120 h 245120"/>
                <a:gd name="connsiteX4" fmla="*/ 71437 w 765175"/>
                <a:gd name="connsiteY4" fmla="*/ 207020 h 245120"/>
                <a:gd name="connsiteX5" fmla="*/ 0 w 765175"/>
                <a:gd name="connsiteY5" fmla="*/ 36661 h 245120"/>
                <a:gd name="connsiteX0" fmla="*/ 0 w 850707"/>
                <a:gd name="connsiteY0" fmla="*/ 337719 h 546178"/>
                <a:gd name="connsiteX1" fmla="*/ 808037 w 850707"/>
                <a:gd name="connsiteY1" fmla="*/ 56 h 546178"/>
                <a:gd name="connsiteX2" fmla="*/ 765175 w 850707"/>
                <a:gd name="connsiteY2" fmla="*/ 309619 h 546178"/>
                <a:gd name="connsiteX3" fmla="*/ 631206 w 850707"/>
                <a:gd name="connsiteY3" fmla="*/ 480594 h 546178"/>
                <a:gd name="connsiteX4" fmla="*/ 397844 w 850707"/>
                <a:gd name="connsiteY4" fmla="*/ 546178 h 546178"/>
                <a:gd name="connsiteX5" fmla="*/ 71437 w 850707"/>
                <a:gd name="connsiteY5" fmla="*/ 508078 h 546178"/>
                <a:gd name="connsiteX6" fmla="*/ 0 w 850707"/>
                <a:gd name="connsiteY6" fmla="*/ 337719 h 546178"/>
                <a:gd name="connsiteX0" fmla="*/ 0 w 815000"/>
                <a:gd name="connsiteY0" fmla="*/ 465633 h 674092"/>
                <a:gd name="connsiteX1" fmla="*/ 741362 w 815000"/>
                <a:gd name="connsiteY1" fmla="*/ 13670 h 674092"/>
                <a:gd name="connsiteX2" fmla="*/ 808037 w 815000"/>
                <a:gd name="connsiteY2" fmla="*/ 127970 h 674092"/>
                <a:gd name="connsiteX3" fmla="*/ 765175 w 815000"/>
                <a:gd name="connsiteY3" fmla="*/ 437533 h 674092"/>
                <a:gd name="connsiteX4" fmla="*/ 631206 w 815000"/>
                <a:gd name="connsiteY4" fmla="*/ 608508 h 674092"/>
                <a:gd name="connsiteX5" fmla="*/ 397844 w 815000"/>
                <a:gd name="connsiteY5" fmla="*/ 674092 h 674092"/>
                <a:gd name="connsiteX6" fmla="*/ 71437 w 815000"/>
                <a:gd name="connsiteY6" fmla="*/ 635992 h 674092"/>
                <a:gd name="connsiteX7" fmla="*/ 0 w 815000"/>
                <a:gd name="connsiteY7" fmla="*/ 465633 h 674092"/>
                <a:gd name="connsiteX0" fmla="*/ 0 w 815000"/>
                <a:gd name="connsiteY0" fmla="*/ 452391 h 660850"/>
                <a:gd name="connsiteX1" fmla="*/ 222250 w 815000"/>
                <a:gd name="connsiteY1" fmla="*/ 243316 h 660850"/>
                <a:gd name="connsiteX2" fmla="*/ 741362 w 815000"/>
                <a:gd name="connsiteY2" fmla="*/ 428 h 660850"/>
                <a:gd name="connsiteX3" fmla="*/ 808037 w 815000"/>
                <a:gd name="connsiteY3" fmla="*/ 114728 h 660850"/>
                <a:gd name="connsiteX4" fmla="*/ 765175 w 815000"/>
                <a:gd name="connsiteY4" fmla="*/ 424291 h 660850"/>
                <a:gd name="connsiteX5" fmla="*/ 631206 w 815000"/>
                <a:gd name="connsiteY5" fmla="*/ 595266 h 660850"/>
                <a:gd name="connsiteX6" fmla="*/ 397844 w 815000"/>
                <a:gd name="connsiteY6" fmla="*/ 660850 h 660850"/>
                <a:gd name="connsiteX7" fmla="*/ 71437 w 815000"/>
                <a:gd name="connsiteY7" fmla="*/ 622750 h 660850"/>
                <a:gd name="connsiteX8" fmla="*/ 0 w 815000"/>
                <a:gd name="connsiteY8" fmla="*/ 452391 h 660850"/>
                <a:gd name="connsiteX0" fmla="*/ 0 w 962638"/>
                <a:gd name="connsiteY0" fmla="*/ 476204 h 660850"/>
                <a:gd name="connsiteX1" fmla="*/ 369888 w 962638"/>
                <a:gd name="connsiteY1" fmla="*/ 243316 h 660850"/>
                <a:gd name="connsiteX2" fmla="*/ 889000 w 962638"/>
                <a:gd name="connsiteY2" fmla="*/ 428 h 660850"/>
                <a:gd name="connsiteX3" fmla="*/ 955675 w 962638"/>
                <a:gd name="connsiteY3" fmla="*/ 114728 h 660850"/>
                <a:gd name="connsiteX4" fmla="*/ 912813 w 962638"/>
                <a:gd name="connsiteY4" fmla="*/ 424291 h 660850"/>
                <a:gd name="connsiteX5" fmla="*/ 778844 w 962638"/>
                <a:gd name="connsiteY5" fmla="*/ 595266 h 660850"/>
                <a:gd name="connsiteX6" fmla="*/ 545482 w 962638"/>
                <a:gd name="connsiteY6" fmla="*/ 660850 h 660850"/>
                <a:gd name="connsiteX7" fmla="*/ 219075 w 962638"/>
                <a:gd name="connsiteY7" fmla="*/ 622750 h 660850"/>
                <a:gd name="connsiteX8" fmla="*/ 0 w 962638"/>
                <a:gd name="connsiteY8" fmla="*/ 476204 h 660850"/>
                <a:gd name="connsiteX0" fmla="*/ 0 w 962638"/>
                <a:gd name="connsiteY0" fmla="*/ 476204 h 758665"/>
                <a:gd name="connsiteX1" fmla="*/ 369888 w 962638"/>
                <a:gd name="connsiteY1" fmla="*/ 243316 h 758665"/>
                <a:gd name="connsiteX2" fmla="*/ 889000 w 962638"/>
                <a:gd name="connsiteY2" fmla="*/ 428 h 758665"/>
                <a:gd name="connsiteX3" fmla="*/ 955675 w 962638"/>
                <a:gd name="connsiteY3" fmla="*/ 114728 h 758665"/>
                <a:gd name="connsiteX4" fmla="*/ 912813 w 962638"/>
                <a:gd name="connsiteY4" fmla="*/ 424291 h 758665"/>
                <a:gd name="connsiteX5" fmla="*/ 778844 w 962638"/>
                <a:gd name="connsiteY5" fmla="*/ 595266 h 758665"/>
                <a:gd name="connsiteX6" fmla="*/ 545482 w 962638"/>
                <a:gd name="connsiteY6" fmla="*/ 660850 h 758665"/>
                <a:gd name="connsiteX7" fmla="*/ 219075 w 962638"/>
                <a:gd name="connsiteY7" fmla="*/ 622750 h 758665"/>
                <a:gd name="connsiteX8" fmla="*/ 0 w 962638"/>
                <a:gd name="connsiteY8" fmla="*/ 476204 h 758665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91373"/>
                <a:gd name="connsiteY0" fmla="*/ 476204 h 782163"/>
                <a:gd name="connsiteX1" fmla="*/ 369888 w 991373"/>
                <a:gd name="connsiteY1" fmla="*/ 243316 h 782163"/>
                <a:gd name="connsiteX2" fmla="*/ 889000 w 991373"/>
                <a:gd name="connsiteY2" fmla="*/ 428 h 782163"/>
                <a:gd name="connsiteX3" fmla="*/ 955675 w 991373"/>
                <a:gd name="connsiteY3" fmla="*/ 114728 h 782163"/>
                <a:gd name="connsiteX4" fmla="*/ 912813 w 991373"/>
                <a:gd name="connsiteY4" fmla="*/ 424291 h 782163"/>
                <a:gd name="connsiteX5" fmla="*/ 778844 w 991373"/>
                <a:gd name="connsiteY5" fmla="*/ 595266 h 782163"/>
                <a:gd name="connsiteX6" fmla="*/ 545482 w 991373"/>
                <a:gd name="connsiteY6" fmla="*/ 660850 h 782163"/>
                <a:gd name="connsiteX7" fmla="*/ 219075 w 991373"/>
                <a:gd name="connsiteY7" fmla="*/ 622750 h 782163"/>
                <a:gd name="connsiteX8" fmla="*/ 0 w 991373"/>
                <a:gd name="connsiteY8" fmla="*/ 476204 h 782163"/>
                <a:gd name="connsiteX0" fmla="*/ 0 w 1118410"/>
                <a:gd name="connsiteY0" fmla="*/ 476204 h 782163"/>
                <a:gd name="connsiteX1" fmla="*/ 369888 w 1118410"/>
                <a:gd name="connsiteY1" fmla="*/ 243316 h 782163"/>
                <a:gd name="connsiteX2" fmla="*/ 889000 w 1118410"/>
                <a:gd name="connsiteY2" fmla="*/ 428 h 782163"/>
                <a:gd name="connsiteX3" fmla="*/ 955675 w 1118410"/>
                <a:gd name="connsiteY3" fmla="*/ 114728 h 782163"/>
                <a:gd name="connsiteX4" fmla="*/ 912813 w 1118410"/>
                <a:gd name="connsiteY4" fmla="*/ 424291 h 782163"/>
                <a:gd name="connsiteX5" fmla="*/ 778844 w 1118410"/>
                <a:gd name="connsiteY5" fmla="*/ 595266 h 782163"/>
                <a:gd name="connsiteX6" fmla="*/ 545482 w 1118410"/>
                <a:gd name="connsiteY6" fmla="*/ 660850 h 782163"/>
                <a:gd name="connsiteX7" fmla="*/ 219075 w 1118410"/>
                <a:gd name="connsiteY7" fmla="*/ 622750 h 782163"/>
                <a:gd name="connsiteX8" fmla="*/ 0 w 1118410"/>
                <a:gd name="connsiteY8" fmla="*/ 476204 h 782163"/>
                <a:gd name="connsiteX0" fmla="*/ 0 w 1166711"/>
                <a:gd name="connsiteY0" fmla="*/ 476204 h 782163"/>
                <a:gd name="connsiteX1" fmla="*/ 369888 w 1166711"/>
                <a:gd name="connsiteY1" fmla="*/ 243316 h 782163"/>
                <a:gd name="connsiteX2" fmla="*/ 889000 w 1166711"/>
                <a:gd name="connsiteY2" fmla="*/ 428 h 782163"/>
                <a:gd name="connsiteX3" fmla="*/ 955675 w 1166711"/>
                <a:gd name="connsiteY3" fmla="*/ 114728 h 782163"/>
                <a:gd name="connsiteX4" fmla="*/ 912813 w 1166711"/>
                <a:gd name="connsiteY4" fmla="*/ 424291 h 782163"/>
                <a:gd name="connsiteX5" fmla="*/ 778844 w 1166711"/>
                <a:gd name="connsiteY5" fmla="*/ 595266 h 782163"/>
                <a:gd name="connsiteX6" fmla="*/ 545482 w 1166711"/>
                <a:gd name="connsiteY6" fmla="*/ 660850 h 782163"/>
                <a:gd name="connsiteX7" fmla="*/ 219075 w 1166711"/>
                <a:gd name="connsiteY7" fmla="*/ 622750 h 782163"/>
                <a:gd name="connsiteX8" fmla="*/ 0 w 1166711"/>
                <a:gd name="connsiteY8" fmla="*/ 476204 h 782163"/>
                <a:gd name="connsiteX0" fmla="*/ 0 w 1276631"/>
                <a:gd name="connsiteY0" fmla="*/ 719390 h 1025349"/>
                <a:gd name="connsiteX1" fmla="*/ 369888 w 1276631"/>
                <a:gd name="connsiteY1" fmla="*/ 486502 h 1025349"/>
                <a:gd name="connsiteX2" fmla="*/ 889000 w 1276631"/>
                <a:gd name="connsiteY2" fmla="*/ 243614 h 1025349"/>
                <a:gd name="connsiteX3" fmla="*/ 955675 w 1276631"/>
                <a:gd name="connsiteY3" fmla="*/ 357914 h 1025349"/>
                <a:gd name="connsiteX4" fmla="*/ 912813 w 1276631"/>
                <a:gd name="connsiteY4" fmla="*/ 667477 h 1025349"/>
                <a:gd name="connsiteX5" fmla="*/ 778844 w 1276631"/>
                <a:gd name="connsiteY5" fmla="*/ 838452 h 1025349"/>
                <a:gd name="connsiteX6" fmla="*/ 545482 w 1276631"/>
                <a:gd name="connsiteY6" fmla="*/ 904036 h 1025349"/>
                <a:gd name="connsiteX7" fmla="*/ 219075 w 1276631"/>
                <a:gd name="connsiteY7" fmla="*/ 865936 h 1025349"/>
                <a:gd name="connsiteX8" fmla="*/ 0 w 1276631"/>
                <a:gd name="connsiteY8" fmla="*/ 719390 h 1025349"/>
                <a:gd name="connsiteX0" fmla="*/ 0 w 1277660"/>
                <a:gd name="connsiteY0" fmla="*/ 818149 h 1124108"/>
                <a:gd name="connsiteX1" fmla="*/ 369888 w 1277660"/>
                <a:gd name="connsiteY1" fmla="*/ 585261 h 1124108"/>
                <a:gd name="connsiteX2" fmla="*/ 889000 w 1277660"/>
                <a:gd name="connsiteY2" fmla="*/ 342373 h 1124108"/>
                <a:gd name="connsiteX3" fmla="*/ 955675 w 1277660"/>
                <a:gd name="connsiteY3" fmla="*/ 456673 h 1124108"/>
                <a:gd name="connsiteX4" fmla="*/ 912813 w 1277660"/>
                <a:gd name="connsiteY4" fmla="*/ 766236 h 1124108"/>
                <a:gd name="connsiteX5" fmla="*/ 778844 w 1277660"/>
                <a:gd name="connsiteY5" fmla="*/ 937211 h 1124108"/>
                <a:gd name="connsiteX6" fmla="*/ 545482 w 1277660"/>
                <a:gd name="connsiteY6" fmla="*/ 1002795 h 1124108"/>
                <a:gd name="connsiteX7" fmla="*/ 219075 w 1277660"/>
                <a:gd name="connsiteY7" fmla="*/ 964695 h 1124108"/>
                <a:gd name="connsiteX8" fmla="*/ 0 w 1277660"/>
                <a:gd name="connsiteY8" fmla="*/ 818149 h 1124108"/>
                <a:gd name="connsiteX0" fmla="*/ 0 w 1298822"/>
                <a:gd name="connsiteY0" fmla="*/ 786062 h 1092021"/>
                <a:gd name="connsiteX1" fmla="*/ 369888 w 1298822"/>
                <a:gd name="connsiteY1" fmla="*/ 553174 h 1092021"/>
                <a:gd name="connsiteX2" fmla="*/ 889000 w 1298822"/>
                <a:gd name="connsiteY2" fmla="*/ 310286 h 1092021"/>
                <a:gd name="connsiteX3" fmla="*/ 955675 w 1298822"/>
                <a:gd name="connsiteY3" fmla="*/ 424586 h 1092021"/>
                <a:gd name="connsiteX4" fmla="*/ 912813 w 1298822"/>
                <a:gd name="connsiteY4" fmla="*/ 734149 h 1092021"/>
                <a:gd name="connsiteX5" fmla="*/ 778844 w 1298822"/>
                <a:gd name="connsiteY5" fmla="*/ 905124 h 1092021"/>
                <a:gd name="connsiteX6" fmla="*/ 545482 w 1298822"/>
                <a:gd name="connsiteY6" fmla="*/ 970708 h 1092021"/>
                <a:gd name="connsiteX7" fmla="*/ 219075 w 1298822"/>
                <a:gd name="connsiteY7" fmla="*/ 932608 h 1092021"/>
                <a:gd name="connsiteX8" fmla="*/ 0 w 1298822"/>
                <a:gd name="connsiteY8" fmla="*/ 786062 h 109202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10789 w 1315891"/>
                <a:gd name="connsiteY0" fmla="*/ 819272 h 1125231"/>
                <a:gd name="connsiteX1" fmla="*/ 380677 w 1315891"/>
                <a:gd name="connsiteY1" fmla="*/ 586384 h 1125231"/>
                <a:gd name="connsiteX2" fmla="*/ 899789 w 1315891"/>
                <a:gd name="connsiteY2" fmla="*/ 343496 h 1125231"/>
                <a:gd name="connsiteX3" fmla="*/ 966464 w 1315891"/>
                <a:gd name="connsiteY3" fmla="*/ 457796 h 1125231"/>
                <a:gd name="connsiteX4" fmla="*/ 923602 w 1315891"/>
                <a:gd name="connsiteY4" fmla="*/ 767359 h 1125231"/>
                <a:gd name="connsiteX5" fmla="*/ 789633 w 1315891"/>
                <a:gd name="connsiteY5" fmla="*/ 938334 h 1125231"/>
                <a:gd name="connsiteX6" fmla="*/ 556271 w 1315891"/>
                <a:gd name="connsiteY6" fmla="*/ 1003918 h 1125231"/>
                <a:gd name="connsiteX7" fmla="*/ 229864 w 1315891"/>
                <a:gd name="connsiteY7" fmla="*/ 965818 h 1125231"/>
                <a:gd name="connsiteX8" fmla="*/ 10789 w 1315891"/>
                <a:gd name="connsiteY8" fmla="*/ 819272 h 1125231"/>
                <a:gd name="connsiteX0" fmla="*/ 179329 w 1484431"/>
                <a:gd name="connsiteY0" fmla="*/ 819272 h 1125231"/>
                <a:gd name="connsiteX1" fmla="*/ 549217 w 1484431"/>
                <a:gd name="connsiteY1" fmla="*/ 586384 h 1125231"/>
                <a:gd name="connsiteX2" fmla="*/ 1068329 w 1484431"/>
                <a:gd name="connsiteY2" fmla="*/ 343496 h 1125231"/>
                <a:gd name="connsiteX3" fmla="*/ 1135004 w 1484431"/>
                <a:gd name="connsiteY3" fmla="*/ 457796 h 1125231"/>
                <a:gd name="connsiteX4" fmla="*/ 1092142 w 1484431"/>
                <a:gd name="connsiteY4" fmla="*/ 767359 h 1125231"/>
                <a:gd name="connsiteX5" fmla="*/ 958173 w 1484431"/>
                <a:gd name="connsiteY5" fmla="*/ 938334 h 1125231"/>
                <a:gd name="connsiteX6" fmla="*/ 724811 w 1484431"/>
                <a:gd name="connsiteY6" fmla="*/ 1003918 h 1125231"/>
                <a:gd name="connsiteX7" fmla="*/ 398404 w 1484431"/>
                <a:gd name="connsiteY7" fmla="*/ 965818 h 1125231"/>
                <a:gd name="connsiteX8" fmla="*/ 179329 w 1484431"/>
                <a:gd name="connsiteY8" fmla="*/ 819272 h 1125231"/>
                <a:gd name="connsiteX0" fmla="*/ 205119 w 1510221"/>
                <a:gd name="connsiteY0" fmla="*/ 819272 h 1125231"/>
                <a:gd name="connsiteX1" fmla="*/ 575007 w 1510221"/>
                <a:gd name="connsiteY1" fmla="*/ 586384 h 1125231"/>
                <a:gd name="connsiteX2" fmla="*/ 1094119 w 1510221"/>
                <a:gd name="connsiteY2" fmla="*/ 343496 h 1125231"/>
                <a:gd name="connsiteX3" fmla="*/ 1160794 w 1510221"/>
                <a:gd name="connsiteY3" fmla="*/ 457796 h 1125231"/>
                <a:gd name="connsiteX4" fmla="*/ 1117932 w 1510221"/>
                <a:gd name="connsiteY4" fmla="*/ 767359 h 1125231"/>
                <a:gd name="connsiteX5" fmla="*/ 983963 w 1510221"/>
                <a:gd name="connsiteY5" fmla="*/ 938334 h 1125231"/>
                <a:gd name="connsiteX6" fmla="*/ 750601 w 1510221"/>
                <a:gd name="connsiteY6" fmla="*/ 1003918 h 1125231"/>
                <a:gd name="connsiteX7" fmla="*/ 424194 w 1510221"/>
                <a:gd name="connsiteY7" fmla="*/ 965818 h 1125231"/>
                <a:gd name="connsiteX8" fmla="*/ 205119 w 1510221"/>
                <a:gd name="connsiteY8" fmla="*/ 819272 h 112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221" h="1125231">
                  <a:moveTo>
                    <a:pt x="205119" y="819272"/>
                  </a:moveTo>
                  <a:cubicBezTo>
                    <a:pt x="131830" y="579821"/>
                    <a:pt x="451447" y="661711"/>
                    <a:pt x="575007" y="586384"/>
                  </a:cubicBezTo>
                  <a:cubicBezTo>
                    <a:pt x="698567" y="511057"/>
                    <a:pt x="1059988" y="-16072"/>
                    <a:pt x="1094119" y="343496"/>
                  </a:cubicBezTo>
                  <a:cubicBezTo>
                    <a:pt x="1185401" y="-77985"/>
                    <a:pt x="1940257" y="-189111"/>
                    <a:pt x="1160794" y="457796"/>
                  </a:cubicBezTo>
                  <a:cubicBezTo>
                    <a:pt x="1357644" y="333177"/>
                    <a:pt x="1533960" y="406282"/>
                    <a:pt x="1117932" y="767359"/>
                  </a:cubicBezTo>
                  <a:cubicBezTo>
                    <a:pt x="1206626" y="805301"/>
                    <a:pt x="1281031" y="900392"/>
                    <a:pt x="983963" y="938334"/>
                  </a:cubicBezTo>
                  <a:cubicBezTo>
                    <a:pt x="1030001" y="1060207"/>
                    <a:pt x="947450" y="1110644"/>
                    <a:pt x="750601" y="1003918"/>
                  </a:cubicBezTo>
                  <a:cubicBezTo>
                    <a:pt x="689424" y="1076943"/>
                    <a:pt x="361546" y="1254743"/>
                    <a:pt x="424194" y="965818"/>
                  </a:cubicBezTo>
                  <a:cubicBezTo>
                    <a:pt x="208294" y="1055082"/>
                    <a:pt x="-274306" y="910983"/>
                    <a:pt x="205119" y="81927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DC99543C-EAFB-489D-A517-2C405DCE99FC}"/>
                </a:ext>
              </a:extLst>
            </p:cNvPr>
            <p:cNvSpPr/>
            <p:nvPr/>
          </p:nvSpPr>
          <p:spPr>
            <a:xfrm rot="11262868">
              <a:off x="7521371" y="4630230"/>
              <a:ext cx="602419" cy="791900"/>
            </a:xfrm>
            <a:prstGeom prst="arc">
              <a:avLst>
                <a:gd name="adj1" fmla="val 14010770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Moon 12">
              <a:extLst>
                <a:ext uri="{FF2B5EF4-FFF2-40B4-BE49-F238E27FC236}">
                  <a16:creationId xmlns:a16="http://schemas.microsoft.com/office/drawing/2014/main" id="{3D5302D7-A645-4EA1-BEF0-5BE8EBB40D23}"/>
                </a:ext>
              </a:extLst>
            </p:cNvPr>
            <p:cNvSpPr/>
            <p:nvPr/>
          </p:nvSpPr>
          <p:spPr>
            <a:xfrm rot="8944323" flipH="1">
              <a:off x="7664022" y="4934218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F144D46A-98C0-40B3-A9E7-46EC76B49D88}"/>
                </a:ext>
              </a:extLst>
            </p:cNvPr>
            <p:cNvSpPr/>
            <p:nvPr/>
          </p:nvSpPr>
          <p:spPr>
            <a:xfrm rot="11262868">
              <a:off x="7822881" y="4031097"/>
              <a:ext cx="426864" cy="561127"/>
            </a:xfrm>
            <a:prstGeom prst="arc">
              <a:avLst>
                <a:gd name="adj1" fmla="val 11708961"/>
                <a:gd name="adj2" fmla="val 20798602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Moon 12">
              <a:extLst>
                <a:ext uri="{FF2B5EF4-FFF2-40B4-BE49-F238E27FC236}">
                  <a16:creationId xmlns:a16="http://schemas.microsoft.com/office/drawing/2014/main" id="{7C473819-DA90-4494-95D1-55C8A4EB7A08}"/>
                </a:ext>
              </a:extLst>
            </p:cNvPr>
            <p:cNvSpPr/>
            <p:nvPr/>
          </p:nvSpPr>
          <p:spPr>
            <a:xfrm rot="7092971" flipH="1">
              <a:off x="7958497" y="4340292"/>
              <a:ext cx="193947" cy="27313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6">
              <a:extLst>
                <a:ext uri="{FF2B5EF4-FFF2-40B4-BE49-F238E27FC236}">
                  <a16:creationId xmlns:a16="http://schemas.microsoft.com/office/drawing/2014/main" id="{FCE216F0-E3A3-49E8-B9BD-82C37BFC2C2E}"/>
                </a:ext>
              </a:extLst>
            </p:cNvPr>
            <p:cNvSpPr/>
            <p:nvPr/>
          </p:nvSpPr>
          <p:spPr>
            <a:xfrm rot="17596530">
              <a:off x="7002553" y="2433676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Moon 9">
              <a:extLst>
                <a:ext uri="{FF2B5EF4-FFF2-40B4-BE49-F238E27FC236}">
                  <a16:creationId xmlns:a16="http://schemas.microsoft.com/office/drawing/2014/main" id="{9F700497-98D1-464B-AFEE-2E299A4D7E35}"/>
                </a:ext>
              </a:extLst>
            </p:cNvPr>
            <p:cNvSpPr/>
            <p:nvPr/>
          </p:nvSpPr>
          <p:spPr>
            <a:xfrm rot="17282422">
              <a:off x="7196079" y="235929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16">
              <a:extLst>
                <a:ext uri="{FF2B5EF4-FFF2-40B4-BE49-F238E27FC236}">
                  <a16:creationId xmlns:a16="http://schemas.microsoft.com/office/drawing/2014/main" id="{0208655A-F37A-4261-B4ED-FBBFB7C7C243}"/>
                </a:ext>
              </a:extLst>
            </p:cNvPr>
            <p:cNvSpPr/>
            <p:nvPr/>
          </p:nvSpPr>
          <p:spPr>
            <a:xfrm>
              <a:off x="6893982" y="228203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6">
              <a:extLst>
                <a:ext uri="{FF2B5EF4-FFF2-40B4-BE49-F238E27FC236}">
                  <a16:creationId xmlns:a16="http://schemas.microsoft.com/office/drawing/2014/main" id="{5A114686-CDE5-4580-BF9B-D11ED34B4A02}"/>
                </a:ext>
              </a:extLst>
            </p:cNvPr>
            <p:cNvSpPr/>
            <p:nvPr/>
          </p:nvSpPr>
          <p:spPr>
            <a:xfrm rot="17596530">
              <a:off x="6981237" y="2431033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Moon 9">
              <a:extLst>
                <a:ext uri="{FF2B5EF4-FFF2-40B4-BE49-F238E27FC236}">
                  <a16:creationId xmlns:a16="http://schemas.microsoft.com/office/drawing/2014/main" id="{1E767AAB-5906-41ED-BF25-976DA53FB332}"/>
                </a:ext>
              </a:extLst>
            </p:cNvPr>
            <p:cNvSpPr/>
            <p:nvPr/>
          </p:nvSpPr>
          <p:spPr>
            <a:xfrm rot="8785207">
              <a:off x="7246200" y="2295591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379623-6037-42AE-87C9-17DF827BDC29}"/>
              </a:ext>
            </a:extLst>
          </p:cNvPr>
          <p:cNvGrpSpPr/>
          <p:nvPr/>
        </p:nvGrpSpPr>
        <p:grpSpPr>
          <a:xfrm>
            <a:off x="6639044" y="1128905"/>
            <a:ext cx="2480136" cy="4586197"/>
            <a:chOff x="6639044" y="1128806"/>
            <a:chExt cx="2480136" cy="4586197"/>
          </a:xfrm>
        </p:grpSpPr>
        <p:sp>
          <p:nvSpPr>
            <p:cNvPr id="245" name="Rectangle 35">
              <a:extLst>
                <a:ext uri="{FF2B5EF4-FFF2-40B4-BE49-F238E27FC236}">
                  <a16:creationId xmlns:a16="http://schemas.microsoft.com/office/drawing/2014/main" id="{11974D8D-C1EA-429D-B9B7-CFCC34899D78}"/>
                </a:ext>
              </a:extLst>
            </p:cNvPr>
            <p:cNvSpPr/>
            <p:nvPr/>
          </p:nvSpPr>
          <p:spPr>
            <a:xfrm flipH="1">
              <a:off x="7449047" y="3810252"/>
              <a:ext cx="796151" cy="1613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35">
              <a:extLst>
                <a:ext uri="{FF2B5EF4-FFF2-40B4-BE49-F238E27FC236}">
                  <a16:creationId xmlns:a16="http://schemas.microsoft.com/office/drawing/2014/main" id="{796C3FFE-BC91-4892-9E18-1576A6D93A9D}"/>
                </a:ext>
              </a:extLst>
            </p:cNvPr>
            <p:cNvSpPr/>
            <p:nvPr/>
          </p:nvSpPr>
          <p:spPr>
            <a:xfrm flipH="1">
              <a:off x="7973969" y="4373675"/>
              <a:ext cx="468973" cy="391311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32">
              <a:extLst>
                <a:ext uri="{FF2B5EF4-FFF2-40B4-BE49-F238E27FC236}">
                  <a16:creationId xmlns:a16="http://schemas.microsoft.com/office/drawing/2014/main" id="{D3BBD4F9-A339-4198-B27D-C041C28DDA5D}"/>
                </a:ext>
              </a:extLst>
            </p:cNvPr>
            <p:cNvSpPr/>
            <p:nvPr/>
          </p:nvSpPr>
          <p:spPr>
            <a:xfrm rot="358652" flipH="1">
              <a:off x="7954397" y="4642116"/>
              <a:ext cx="460589" cy="751213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  <a:gd name="connsiteX0" fmla="*/ 216981 w 651826"/>
                <a:gd name="connsiteY0" fmla="*/ 0 h 1063117"/>
                <a:gd name="connsiteX1" fmla="*/ 503314 w 651826"/>
                <a:gd name="connsiteY1" fmla="*/ 127000 h 1063117"/>
                <a:gd name="connsiteX2" fmla="*/ 651826 w 651826"/>
                <a:gd name="connsiteY2" fmla="*/ 1063117 h 1063117"/>
                <a:gd name="connsiteX3" fmla="*/ 223331 w 651826"/>
                <a:gd name="connsiteY3" fmla="*/ 955758 h 1063117"/>
                <a:gd name="connsiteX4" fmla="*/ 216981 w 651826"/>
                <a:gd name="connsiteY4" fmla="*/ 0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26" h="1063117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651826" y="1063117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39">
              <a:extLst>
                <a:ext uri="{FF2B5EF4-FFF2-40B4-BE49-F238E27FC236}">
                  <a16:creationId xmlns:a16="http://schemas.microsoft.com/office/drawing/2014/main" id="{37707145-7E3C-4DB7-94C5-AEEE82548CE1}"/>
                </a:ext>
              </a:extLst>
            </p:cNvPr>
            <p:cNvSpPr/>
            <p:nvPr/>
          </p:nvSpPr>
          <p:spPr>
            <a:xfrm rot="20621425">
              <a:off x="7779638" y="4276957"/>
              <a:ext cx="600935" cy="991283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35">
              <a:extLst>
                <a:ext uri="{FF2B5EF4-FFF2-40B4-BE49-F238E27FC236}">
                  <a16:creationId xmlns:a16="http://schemas.microsoft.com/office/drawing/2014/main" id="{05552CF7-2127-4989-B7B4-A11BBCCFC93F}"/>
                </a:ext>
              </a:extLst>
            </p:cNvPr>
            <p:cNvSpPr/>
            <p:nvPr/>
          </p:nvSpPr>
          <p:spPr>
            <a:xfrm>
              <a:off x="7265889" y="4382296"/>
              <a:ext cx="468973" cy="391311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32">
              <a:extLst>
                <a:ext uri="{FF2B5EF4-FFF2-40B4-BE49-F238E27FC236}">
                  <a16:creationId xmlns:a16="http://schemas.microsoft.com/office/drawing/2014/main" id="{95F30852-9859-4C99-9520-5D688F060776}"/>
                </a:ext>
              </a:extLst>
            </p:cNvPr>
            <p:cNvSpPr/>
            <p:nvPr/>
          </p:nvSpPr>
          <p:spPr>
            <a:xfrm>
              <a:off x="7238300" y="4665583"/>
              <a:ext cx="512693" cy="688813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564" h="974808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725564" y="974808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Rectangle 39">
              <a:extLst>
                <a:ext uri="{FF2B5EF4-FFF2-40B4-BE49-F238E27FC236}">
                  <a16:creationId xmlns:a16="http://schemas.microsoft.com/office/drawing/2014/main" id="{CFB4356C-DED6-4D1C-BED3-082D0CEF72A9}"/>
                </a:ext>
              </a:extLst>
            </p:cNvPr>
            <p:cNvSpPr/>
            <p:nvPr/>
          </p:nvSpPr>
          <p:spPr>
            <a:xfrm rot="20621425">
              <a:off x="7343472" y="4319790"/>
              <a:ext cx="659131" cy="1002038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  <a:gd name="connsiteX0" fmla="*/ 57134 w 505712"/>
                <a:gd name="connsiteY0" fmla="*/ 0 h 503556"/>
                <a:gd name="connsiteX1" fmla="*/ 504721 w 505712"/>
                <a:gd name="connsiteY1" fmla="*/ 0 h 503556"/>
                <a:gd name="connsiteX2" fmla="*/ 504721 w 505712"/>
                <a:gd name="connsiteY2" fmla="*/ 258281 h 503556"/>
                <a:gd name="connsiteX3" fmla="*/ 57134 w 505712"/>
                <a:gd name="connsiteY3" fmla="*/ 258281 h 503556"/>
                <a:gd name="connsiteX4" fmla="*/ 57134 w 505712"/>
                <a:gd name="connsiteY4" fmla="*/ 0 h 503556"/>
                <a:gd name="connsiteX0" fmla="*/ 64358 w 503323"/>
                <a:gd name="connsiteY0" fmla="*/ 7988 h 503556"/>
                <a:gd name="connsiteX1" fmla="*/ 502332 w 503323"/>
                <a:gd name="connsiteY1" fmla="*/ 0 h 503556"/>
                <a:gd name="connsiteX2" fmla="*/ 502332 w 503323"/>
                <a:gd name="connsiteY2" fmla="*/ 258281 h 503556"/>
                <a:gd name="connsiteX3" fmla="*/ 54745 w 503323"/>
                <a:gd name="connsiteY3" fmla="*/ 258281 h 503556"/>
                <a:gd name="connsiteX4" fmla="*/ 64358 w 503323"/>
                <a:gd name="connsiteY4" fmla="*/ 7988 h 503556"/>
                <a:gd name="connsiteX0" fmla="*/ 71619 w 501164"/>
                <a:gd name="connsiteY0" fmla="*/ 37027 h 503556"/>
                <a:gd name="connsiteX1" fmla="*/ 500173 w 501164"/>
                <a:gd name="connsiteY1" fmla="*/ 0 h 503556"/>
                <a:gd name="connsiteX2" fmla="*/ 500173 w 501164"/>
                <a:gd name="connsiteY2" fmla="*/ 258281 h 503556"/>
                <a:gd name="connsiteX3" fmla="*/ 52586 w 501164"/>
                <a:gd name="connsiteY3" fmla="*/ 258281 h 503556"/>
                <a:gd name="connsiteX4" fmla="*/ 71619 w 501164"/>
                <a:gd name="connsiteY4" fmla="*/ 37027 h 503556"/>
                <a:gd name="connsiteX0" fmla="*/ 78203 w 507748"/>
                <a:gd name="connsiteY0" fmla="*/ 37027 h 503556"/>
                <a:gd name="connsiteX1" fmla="*/ 506757 w 507748"/>
                <a:gd name="connsiteY1" fmla="*/ 0 h 503556"/>
                <a:gd name="connsiteX2" fmla="*/ 506757 w 507748"/>
                <a:gd name="connsiteY2" fmla="*/ 258281 h 503556"/>
                <a:gd name="connsiteX3" fmla="*/ 59170 w 507748"/>
                <a:gd name="connsiteY3" fmla="*/ 258281 h 503556"/>
                <a:gd name="connsiteX4" fmla="*/ 78203 w 507748"/>
                <a:gd name="connsiteY4" fmla="*/ 37027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48" h="503556">
                  <a:moveTo>
                    <a:pt x="78203" y="37027"/>
                  </a:moveTo>
                  <a:lnTo>
                    <a:pt x="506757" y="0"/>
                  </a:lnTo>
                  <a:lnTo>
                    <a:pt x="506757" y="258281"/>
                  </a:lnTo>
                  <a:cubicBezTo>
                    <a:pt x="529011" y="486881"/>
                    <a:pt x="170266" y="671031"/>
                    <a:pt x="59170" y="258281"/>
                  </a:cubicBezTo>
                  <a:cubicBezTo>
                    <a:pt x="-69382" y="148975"/>
                    <a:pt x="46932" y="53467"/>
                    <a:pt x="78203" y="3702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Rectangle 34">
              <a:extLst>
                <a:ext uri="{FF2B5EF4-FFF2-40B4-BE49-F238E27FC236}">
                  <a16:creationId xmlns:a16="http://schemas.microsoft.com/office/drawing/2014/main" id="{37ACCB38-94DB-4780-8D1C-4FEE4332DCFA}"/>
                </a:ext>
              </a:extLst>
            </p:cNvPr>
            <p:cNvSpPr/>
            <p:nvPr/>
          </p:nvSpPr>
          <p:spPr>
            <a:xfrm>
              <a:off x="7901494" y="5158531"/>
              <a:ext cx="712252" cy="556472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Rectangle 37">
              <a:extLst>
                <a:ext uri="{FF2B5EF4-FFF2-40B4-BE49-F238E27FC236}">
                  <a16:creationId xmlns:a16="http://schemas.microsoft.com/office/drawing/2014/main" id="{3CC435E0-2E0A-462D-A3A8-960140687E6E}"/>
                </a:ext>
              </a:extLst>
            </p:cNvPr>
            <p:cNvSpPr/>
            <p:nvPr/>
          </p:nvSpPr>
          <p:spPr>
            <a:xfrm>
              <a:off x="7277136" y="3846345"/>
              <a:ext cx="413861" cy="894215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Rectangle 34">
              <a:extLst>
                <a:ext uri="{FF2B5EF4-FFF2-40B4-BE49-F238E27FC236}">
                  <a16:creationId xmlns:a16="http://schemas.microsoft.com/office/drawing/2014/main" id="{A6031A95-95BE-41BF-B756-40E74BD9C831}"/>
                </a:ext>
              </a:extLst>
            </p:cNvPr>
            <p:cNvSpPr/>
            <p:nvPr/>
          </p:nvSpPr>
          <p:spPr>
            <a:xfrm flipH="1">
              <a:off x="7295597" y="5188460"/>
              <a:ext cx="474892" cy="37102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Rectangle 4">
              <a:extLst>
                <a:ext uri="{FF2B5EF4-FFF2-40B4-BE49-F238E27FC236}">
                  <a16:creationId xmlns:a16="http://schemas.microsoft.com/office/drawing/2014/main" id="{D44A905B-5B55-45EC-8762-CCC562101328}"/>
                </a:ext>
              </a:extLst>
            </p:cNvPr>
            <p:cNvSpPr/>
            <p:nvPr/>
          </p:nvSpPr>
          <p:spPr>
            <a:xfrm rot="1371328" flipH="1">
              <a:off x="6639044" y="1128806"/>
              <a:ext cx="1395785" cy="152564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D791F8D-337B-489D-BB33-AB7D6A88C044}"/>
                </a:ext>
              </a:extLst>
            </p:cNvPr>
            <p:cNvSpPr/>
            <p:nvPr/>
          </p:nvSpPr>
          <p:spPr>
            <a:xfrm rot="1059849" flipH="1">
              <a:off x="6677818" y="1222685"/>
              <a:ext cx="1024151" cy="1474231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4">
              <a:extLst>
                <a:ext uri="{FF2B5EF4-FFF2-40B4-BE49-F238E27FC236}">
                  <a16:creationId xmlns:a16="http://schemas.microsoft.com/office/drawing/2014/main" id="{3D136B6B-F4BE-4150-B5FF-6E385268EF9C}"/>
                </a:ext>
              </a:extLst>
            </p:cNvPr>
            <p:cNvSpPr/>
            <p:nvPr/>
          </p:nvSpPr>
          <p:spPr>
            <a:xfrm rot="20259338">
              <a:off x="7723395" y="1144141"/>
              <a:ext cx="1395785" cy="152564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0B84357-D738-46CD-A434-45395D594102}"/>
                </a:ext>
              </a:extLst>
            </p:cNvPr>
            <p:cNvSpPr/>
            <p:nvPr/>
          </p:nvSpPr>
          <p:spPr>
            <a:xfrm rot="20570817">
              <a:off x="8047943" y="1249898"/>
              <a:ext cx="1024151" cy="1474231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39">
              <a:extLst>
                <a:ext uri="{FF2B5EF4-FFF2-40B4-BE49-F238E27FC236}">
                  <a16:creationId xmlns:a16="http://schemas.microsoft.com/office/drawing/2014/main" id="{F3B129FC-75DA-47D5-8202-9DB4D46F1AE4}"/>
                </a:ext>
              </a:extLst>
            </p:cNvPr>
            <p:cNvSpPr/>
            <p:nvPr/>
          </p:nvSpPr>
          <p:spPr>
            <a:xfrm rot="19442720">
              <a:off x="7910953" y="4985445"/>
              <a:ext cx="315840" cy="292428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39">
              <a:extLst>
                <a:ext uri="{FF2B5EF4-FFF2-40B4-BE49-F238E27FC236}">
                  <a16:creationId xmlns:a16="http://schemas.microsoft.com/office/drawing/2014/main" id="{BCE90A49-BE13-43A3-83B0-E373AFEC3515}"/>
                </a:ext>
              </a:extLst>
            </p:cNvPr>
            <p:cNvSpPr/>
            <p:nvPr/>
          </p:nvSpPr>
          <p:spPr>
            <a:xfrm rot="2157280" flipH="1">
              <a:off x="7552017" y="5057086"/>
              <a:ext cx="177275" cy="292428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1F0CC8A8-D466-493A-A433-886ADBF05952}"/>
                </a:ext>
              </a:extLst>
            </p:cNvPr>
            <p:cNvSpPr/>
            <p:nvPr/>
          </p:nvSpPr>
          <p:spPr>
            <a:xfrm flipH="1">
              <a:off x="7976534" y="3823137"/>
              <a:ext cx="416314" cy="894215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39">
              <a:extLst>
                <a:ext uri="{FF2B5EF4-FFF2-40B4-BE49-F238E27FC236}">
                  <a16:creationId xmlns:a16="http://schemas.microsoft.com/office/drawing/2014/main" id="{D5B2B46E-077B-4FB0-8125-901B2A7CF31C}"/>
                </a:ext>
              </a:extLst>
            </p:cNvPr>
            <p:cNvSpPr/>
            <p:nvPr/>
          </p:nvSpPr>
          <p:spPr>
            <a:xfrm rot="16200000">
              <a:off x="7642314" y="3683658"/>
              <a:ext cx="454264" cy="7332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5">
              <a:extLst>
                <a:ext uri="{FF2B5EF4-FFF2-40B4-BE49-F238E27FC236}">
                  <a16:creationId xmlns:a16="http://schemas.microsoft.com/office/drawing/2014/main" id="{2B505AD9-4C50-41D1-A67F-E6EF8481DBAD}"/>
                </a:ext>
              </a:extLst>
            </p:cNvPr>
            <p:cNvSpPr/>
            <p:nvPr/>
          </p:nvSpPr>
          <p:spPr>
            <a:xfrm>
              <a:off x="7003098" y="2421267"/>
              <a:ext cx="1745063" cy="154919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BF2D5874-9C15-4B44-9E5D-452293CC1FB4}"/>
                </a:ext>
              </a:extLst>
            </p:cNvPr>
            <p:cNvSpPr/>
            <p:nvPr/>
          </p:nvSpPr>
          <p:spPr>
            <a:xfrm>
              <a:off x="8095124" y="2906069"/>
              <a:ext cx="470934" cy="45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CED007A-F0F3-4FF2-8CED-78BA3E9DEB44}"/>
                </a:ext>
              </a:extLst>
            </p:cNvPr>
            <p:cNvSpPr/>
            <p:nvPr/>
          </p:nvSpPr>
          <p:spPr>
            <a:xfrm>
              <a:off x="7180463" y="2908145"/>
              <a:ext cx="470934" cy="458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F1387618-6464-4BAA-85A8-E2FC46BA1E6A}"/>
                </a:ext>
              </a:extLst>
            </p:cNvPr>
            <p:cNvSpPr/>
            <p:nvPr/>
          </p:nvSpPr>
          <p:spPr>
            <a:xfrm>
              <a:off x="8145646" y="3012269"/>
              <a:ext cx="332684" cy="323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AD421AE-9B35-4F28-AD4D-B6CAF14A1BFF}"/>
                </a:ext>
              </a:extLst>
            </p:cNvPr>
            <p:cNvSpPr/>
            <p:nvPr/>
          </p:nvSpPr>
          <p:spPr>
            <a:xfrm>
              <a:off x="7281728" y="3005351"/>
              <a:ext cx="332684" cy="323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42F2CC6-4CD6-4401-BD64-8A4CDCB67C34}"/>
                </a:ext>
              </a:extLst>
            </p:cNvPr>
            <p:cNvSpPr/>
            <p:nvPr/>
          </p:nvSpPr>
          <p:spPr>
            <a:xfrm>
              <a:off x="8170389" y="3104258"/>
              <a:ext cx="183645" cy="178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766DD260-7B82-47FB-92D5-F1B17FB8D5DF}"/>
                </a:ext>
              </a:extLst>
            </p:cNvPr>
            <p:cNvSpPr/>
            <p:nvPr/>
          </p:nvSpPr>
          <p:spPr>
            <a:xfrm>
              <a:off x="8368618" y="3047403"/>
              <a:ext cx="61690" cy="6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045F266-E09C-4434-9518-F7CB4233A291}"/>
                </a:ext>
              </a:extLst>
            </p:cNvPr>
            <p:cNvSpPr/>
            <p:nvPr/>
          </p:nvSpPr>
          <p:spPr>
            <a:xfrm>
              <a:off x="7400646" y="3104258"/>
              <a:ext cx="183645" cy="178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707F677-193D-4F03-AEA9-B9196515F2AA}"/>
                </a:ext>
              </a:extLst>
            </p:cNvPr>
            <p:cNvSpPr/>
            <p:nvPr/>
          </p:nvSpPr>
          <p:spPr>
            <a:xfrm>
              <a:off x="7323897" y="3047402"/>
              <a:ext cx="61690" cy="6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05737A47-7647-4C1E-83D6-4AB3333C0FB0}"/>
                </a:ext>
              </a:extLst>
            </p:cNvPr>
            <p:cNvSpPr/>
            <p:nvPr/>
          </p:nvSpPr>
          <p:spPr>
            <a:xfrm>
              <a:off x="7367910" y="3781480"/>
              <a:ext cx="928634" cy="3176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3742AD2-BE15-495E-8974-963A39709874}"/>
                </a:ext>
              </a:extLst>
            </p:cNvPr>
            <p:cNvSpPr/>
            <p:nvPr/>
          </p:nvSpPr>
          <p:spPr>
            <a:xfrm>
              <a:off x="7869446" y="3481615"/>
              <a:ext cx="156484" cy="146673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DF98044-D829-47AE-9862-A0AD2B0DD7E9}"/>
                </a:ext>
              </a:extLst>
            </p:cNvPr>
            <p:cNvSpPr/>
            <p:nvPr/>
          </p:nvSpPr>
          <p:spPr>
            <a:xfrm flipH="1">
              <a:off x="7724864" y="3482201"/>
              <a:ext cx="156484" cy="146673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Oval 18">
              <a:extLst>
                <a:ext uri="{FF2B5EF4-FFF2-40B4-BE49-F238E27FC236}">
                  <a16:creationId xmlns:a16="http://schemas.microsoft.com/office/drawing/2014/main" id="{4F834E75-AF41-4DEA-AD48-0BD9BA20EE32}"/>
                </a:ext>
              </a:extLst>
            </p:cNvPr>
            <p:cNvSpPr/>
            <p:nvPr/>
          </p:nvSpPr>
          <p:spPr>
            <a:xfrm>
              <a:off x="7743530" y="3401410"/>
              <a:ext cx="277046" cy="116967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Oval 18">
              <a:extLst>
                <a:ext uri="{FF2B5EF4-FFF2-40B4-BE49-F238E27FC236}">
                  <a16:creationId xmlns:a16="http://schemas.microsoft.com/office/drawing/2014/main" id="{77C0C7CF-9DDB-48D1-AF91-1B0D35722DAC}"/>
                </a:ext>
              </a:extLst>
            </p:cNvPr>
            <p:cNvSpPr/>
            <p:nvPr/>
          </p:nvSpPr>
          <p:spPr>
            <a:xfrm rot="18577035">
              <a:off x="7677736" y="3785557"/>
              <a:ext cx="277046" cy="116967"/>
            </a:xfrm>
            <a:prstGeom prst="arc">
              <a:avLst>
                <a:gd name="adj1" fmla="val 20511817"/>
                <a:gd name="adj2" fmla="val 0"/>
              </a:avLst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CCC0C3D2-C017-4B4A-AC16-4935F2BE9FD9}"/>
                </a:ext>
              </a:extLst>
            </p:cNvPr>
            <p:cNvSpPr/>
            <p:nvPr/>
          </p:nvSpPr>
          <p:spPr>
            <a:xfrm rot="19236389">
              <a:off x="8041588" y="3238187"/>
              <a:ext cx="648249" cy="648249"/>
            </a:xfrm>
            <a:prstGeom prst="arc">
              <a:avLst>
                <a:gd name="adj1" fmla="val 16200000"/>
                <a:gd name="adj2" fmla="val 203346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F8EA795-DFE6-4377-9595-D5C6F763D3D2}"/>
                </a:ext>
              </a:extLst>
            </p:cNvPr>
            <p:cNvSpPr/>
            <p:nvPr/>
          </p:nvSpPr>
          <p:spPr>
            <a:xfrm>
              <a:off x="8122694" y="3323234"/>
              <a:ext cx="460826" cy="315604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DE29B47B-FC9C-4B2F-BA84-3BBD00CFD521}"/>
                </a:ext>
              </a:extLst>
            </p:cNvPr>
            <p:cNvSpPr/>
            <p:nvPr/>
          </p:nvSpPr>
          <p:spPr>
            <a:xfrm rot="19320727">
              <a:off x="7130409" y="3242396"/>
              <a:ext cx="648249" cy="648249"/>
            </a:xfrm>
            <a:prstGeom prst="arc">
              <a:avLst>
                <a:gd name="adj1" fmla="val 16200000"/>
                <a:gd name="adj2" fmla="val 203346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5E633C2-D81B-4C35-AB9E-2F838CB9174F}"/>
                </a:ext>
              </a:extLst>
            </p:cNvPr>
            <p:cNvSpPr/>
            <p:nvPr/>
          </p:nvSpPr>
          <p:spPr>
            <a:xfrm>
              <a:off x="7203078" y="3318359"/>
              <a:ext cx="460826" cy="315604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F4E1ACE5-7D84-40D6-B186-BBB50BBB79E6}"/>
              </a:ext>
            </a:extLst>
          </p:cNvPr>
          <p:cNvGrpSpPr/>
          <p:nvPr/>
        </p:nvGrpSpPr>
        <p:grpSpPr>
          <a:xfrm>
            <a:off x="6737500" y="639482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84" name="Teardrop 283">
              <a:extLst>
                <a:ext uri="{FF2B5EF4-FFF2-40B4-BE49-F238E27FC236}">
                  <a16:creationId xmlns:a16="http://schemas.microsoft.com/office/drawing/2014/main" id="{CEB525CE-9265-4970-B84B-4B81437D9FB7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Teardrop 284">
              <a:extLst>
                <a:ext uri="{FF2B5EF4-FFF2-40B4-BE49-F238E27FC236}">
                  <a16:creationId xmlns:a16="http://schemas.microsoft.com/office/drawing/2014/main" id="{C717E800-A0E4-4F95-B3AB-4EB426E8D5C3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Teardrop 285">
              <a:extLst>
                <a:ext uri="{FF2B5EF4-FFF2-40B4-BE49-F238E27FC236}">
                  <a16:creationId xmlns:a16="http://schemas.microsoft.com/office/drawing/2014/main" id="{6BD7EC29-FEFB-4F10-986E-EE5C60D06A5F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Teardrop 286">
              <a:extLst>
                <a:ext uri="{FF2B5EF4-FFF2-40B4-BE49-F238E27FC236}">
                  <a16:creationId xmlns:a16="http://schemas.microsoft.com/office/drawing/2014/main" id="{56AF3394-F982-4C4C-873B-07F0F03675B9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Teardrop 287">
              <a:extLst>
                <a:ext uri="{FF2B5EF4-FFF2-40B4-BE49-F238E27FC236}">
                  <a16:creationId xmlns:a16="http://schemas.microsoft.com/office/drawing/2014/main" id="{EEBD0205-3826-428A-BA96-DF27E2766AA9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Teardrop 288">
              <a:extLst>
                <a:ext uri="{FF2B5EF4-FFF2-40B4-BE49-F238E27FC236}">
                  <a16:creationId xmlns:a16="http://schemas.microsoft.com/office/drawing/2014/main" id="{C213E10D-CCB6-4766-BB73-36B482241AE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Teardrop 289">
              <a:extLst>
                <a:ext uri="{FF2B5EF4-FFF2-40B4-BE49-F238E27FC236}">
                  <a16:creationId xmlns:a16="http://schemas.microsoft.com/office/drawing/2014/main" id="{CB2EED6D-C2B0-4D70-9D90-017BA996BF1A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Teardrop 290">
              <a:extLst>
                <a:ext uri="{FF2B5EF4-FFF2-40B4-BE49-F238E27FC236}">
                  <a16:creationId xmlns:a16="http://schemas.microsoft.com/office/drawing/2014/main" id="{15621173-15B2-4B20-B3D0-33681BB76F7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Teardrop 291">
              <a:extLst>
                <a:ext uri="{FF2B5EF4-FFF2-40B4-BE49-F238E27FC236}">
                  <a16:creationId xmlns:a16="http://schemas.microsoft.com/office/drawing/2014/main" id="{7F6BFD0B-2A8A-4C3A-A885-EDFBDFE2AA2C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Teardrop 292">
              <a:extLst>
                <a:ext uri="{FF2B5EF4-FFF2-40B4-BE49-F238E27FC236}">
                  <a16:creationId xmlns:a16="http://schemas.microsoft.com/office/drawing/2014/main" id="{11590AFE-128D-4E8B-852D-47A48E7B1135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Teardrop 293">
              <a:extLst>
                <a:ext uri="{FF2B5EF4-FFF2-40B4-BE49-F238E27FC236}">
                  <a16:creationId xmlns:a16="http://schemas.microsoft.com/office/drawing/2014/main" id="{7B040BD7-34FD-4966-8BD1-4BC7541F4F09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ardrop 294">
              <a:extLst>
                <a:ext uri="{FF2B5EF4-FFF2-40B4-BE49-F238E27FC236}">
                  <a16:creationId xmlns:a16="http://schemas.microsoft.com/office/drawing/2014/main" id="{D24744C9-36E5-4BB4-B51A-5779493DEFC3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Teardrop 295">
              <a:extLst>
                <a:ext uri="{FF2B5EF4-FFF2-40B4-BE49-F238E27FC236}">
                  <a16:creationId xmlns:a16="http://schemas.microsoft.com/office/drawing/2014/main" id="{15FB2FE7-E10C-43E2-B4B9-66E2782CA1FA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Teardrop 296">
              <a:extLst>
                <a:ext uri="{FF2B5EF4-FFF2-40B4-BE49-F238E27FC236}">
                  <a16:creationId xmlns:a16="http://schemas.microsoft.com/office/drawing/2014/main" id="{BA75D444-C990-44E8-966A-CBF7DF5FE34B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Teardrop 297">
              <a:extLst>
                <a:ext uri="{FF2B5EF4-FFF2-40B4-BE49-F238E27FC236}">
                  <a16:creationId xmlns:a16="http://schemas.microsoft.com/office/drawing/2014/main" id="{15C7C71F-ACC5-4791-8B4E-A086D2847427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23744097-973C-4B82-A98D-78452AA6648E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6748E42A-1B14-43A6-83AB-FB9A45ED557A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8EC06291-1883-4181-B65D-63D279188DD8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92CA6863-D7D9-42E0-81A4-28D9E342EAF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F6AD3ADD-64B1-4E44-963C-37AF6546CC96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ardrop 303">
              <a:extLst>
                <a:ext uri="{FF2B5EF4-FFF2-40B4-BE49-F238E27FC236}">
                  <a16:creationId xmlns:a16="http://schemas.microsoft.com/office/drawing/2014/main" id="{7E10C676-BEEA-4D2D-8BEF-F2D42F4D8B1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Teardrop 304">
              <a:extLst>
                <a:ext uri="{FF2B5EF4-FFF2-40B4-BE49-F238E27FC236}">
                  <a16:creationId xmlns:a16="http://schemas.microsoft.com/office/drawing/2014/main" id="{14EDA683-D05E-442A-959B-6CEFFC0C1A83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D5DFBC5C-419E-43CF-8A60-0908E490CDF3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Teardrop 306">
              <a:extLst>
                <a:ext uri="{FF2B5EF4-FFF2-40B4-BE49-F238E27FC236}">
                  <a16:creationId xmlns:a16="http://schemas.microsoft.com/office/drawing/2014/main" id="{AD4BAFB5-95B2-4249-9E79-35DE8C130849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308AAE24-6684-41C4-8ACA-0577D3E65F20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08909DA0-7E20-49FB-9072-C034166F4B10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15F8488C-F9E6-468D-A37B-332B71D69BC9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19F2EECB-9203-4058-943C-ACFA85883C61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B591DC59-7ED0-441B-AC3E-ABBE80123BE2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528074B3-6FE2-4F96-9589-A13EE994612B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5F3C7AD4-B498-423F-A499-AA70C0532723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4AB94CBA-C308-4447-BEEB-FECB38083A62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B84F8F8E-8DED-4A16-B4D4-E150D658D76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9C9F8E94-872C-41A1-9F7C-BD04FD425697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06DC5155-113C-4CEE-B2C3-8BE5453FDA7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97A5B272-1B47-425F-87C8-9ED35D528D15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077EC5D3-6075-49C3-88D5-E87D3C833B15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BB2DFB9E-7516-4D18-83CE-6D5F61412D77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F9A876C6-EEED-4AC6-91E6-185D248929F5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6901EA6-C728-4B1C-A683-27FE09E109E7}"/>
              </a:ext>
            </a:extLst>
          </p:cNvPr>
          <p:cNvGrpSpPr/>
          <p:nvPr/>
        </p:nvGrpSpPr>
        <p:grpSpPr>
          <a:xfrm>
            <a:off x="8124840" y="732324"/>
            <a:ext cx="2088384" cy="2823100"/>
            <a:chOff x="-591003" y="772637"/>
            <a:chExt cx="9941431" cy="52388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45DCAD2E-CDC6-4AD1-9682-DC8649B9368A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A4C3575D-189C-4658-B13E-553EB6AF8DA0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251B114B-5977-4F6B-9A54-6C39DC444486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E8D45EC4-B0A3-429E-9DDD-027BE966B91B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12E9F693-5003-448A-BDFC-7480B4FE7072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13E82AFE-94C4-4108-8844-0F398F8859A9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152F6FDD-0B29-46E2-8F5F-788C6FB006F6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333A5390-A5F1-4604-8FBB-18DEBC158E06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05C855E3-F5BA-4CDA-806C-F80AADE5C54C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A6C715C6-1D47-40F7-9F3B-1CC606AEA4F1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E99C78AA-CE38-4110-A06D-544D1D2348C8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601710AA-36D3-4948-8677-C55AC3F265CD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E48057D6-C6AC-4476-85ED-62C17A8AFCCC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Teardrop 336">
              <a:extLst>
                <a:ext uri="{FF2B5EF4-FFF2-40B4-BE49-F238E27FC236}">
                  <a16:creationId xmlns:a16="http://schemas.microsoft.com/office/drawing/2014/main" id="{DEC90236-65BC-4443-B89E-A0CA2A6E2666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F37DC1BB-FA6A-4AC1-AFC2-5F1C612D1F90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ardrop 338">
              <a:extLst>
                <a:ext uri="{FF2B5EF4-FFF2-40B4-BE49-F238E27FC236}">
                  <a16:creationId xmlns:a16="http://schemas.microsoft.com/office/drawing/2014/main" id="{B854430F-809D-41F9-9232-D5F89D2EA9E5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Teardrop 339">
              <a:extLst>
                <a:ext uri="{FF2B5EF4-FFF2-40B4-BE49-F238E27FC236}">
                  <a16:creationId xmlns:a16="http://schemas.microsoft.com/office/drawing/2014/main" id="{65D1EFFD-8853-4ED2-8AD4-930B2DCACBF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Teardrop 340">
              <a:extLst>
                <a:ext uri="{FF2B5EF4-FFF2-40B4-BE49-F238E27FC236}">
                  <a16:creationId xmlns:a16="http://schemas.microsoft.com/office/drawing/2014/main" id="{26DC6756-BBEF-4FA4-BEBB-990A908AA0AB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Teardrop 341">
              <a:extLst>
                <a:ext uri="{FF2B5EF4-FFF2-40B4-BE49-F238E27FC236}">
                  <a16:creationId xmlns:a16="http://schemas.microsoft.com/office/drawing/2014/main" id="{CD782476-C715-43C2-BF27-006E5A682007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Teardrop 342">
              <a:extLst>
                <a:ext uri="{FF2B5EF4-FFF2-40B4-BE49-F238E27FC236}">
                  <a16:creationId xmlns:a16="http://schemas.microsoft.com/office/drawing/2014/main" id="{7EB2904A-000B-4AFF-A817-5D029006EC2D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Teardrop 343">
              <a:extLst>
                <a:ext uri="{FF2B5EF4-FFF2-40B4-BE49-F238E27FC236}">
                  <a16:creationId xmlns:a16="http://schemas.microsoft.com/office/drawing/2014/main" id="{C139993C-401A-4AFD-A788-6EC07826B97A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Teardrop 344">
              <a:extLst>
                <a:ext uri="{FF2B5EF4-FFF2-40B4-BE49-F238E27FC236}">
                  <a16:creationId xmlns:a16="http://schemas.microsoft.com/office/drawing/2014/main" id="{16B65AAB-FB2F-45BF-8FD3-BFF41D5F9FBE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Teardrop 345">
              <a:extLst>
                <a:ext uri="{FF2B5EF4-FFF2-40B4-BE49-F238E27FC236}">
                  <a16:creationId xmlns:a16="http://schemas.microsoft.com/office/drawing/2014/main" id="{991CC51E-2C1A-4D2F-B745-62D64CF19CED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Teardrop 346">
              <a:extLst>
                <a:ext uri="{FF2B5EF4-FFF2-40B4-BE49-F238E27FC236}">
                  <a16:creationId xmlns:a16="http://schemas.microsoft.com/office/drawing/2014/main" id="{21083085-84F2-42A9-967F-EC9A7D43B45E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Teardrop 347">
              <a:extLst>
                <a:ext uri="{FF2B5EF4-FFF2-40B4-BE49-F238E27FC236}">
                  <a16:creationId xmlns:a16="http://schemas.microsoft.com/office/drawing/2014/main" id="{4BCFFE73-21B5-435D-AB7C-69BBF963CFE9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Teardrop 348">
              <a:extLst>
                <a:ext uri="{FF2B5EF4-FFF2-40B4-BE49-F238E27FC236}">
                  <a16:creationId xmlns:a16="http://schemas.microsoft.com/office/drawing/2014/main" id="{E7C9FF61-5FAB-4978-80A2-C8EAC0233639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Teardrop 349">
              <a:extLst>
                <a:ext uri="{FF2B5EF4-FFF2-40B4-BE49-F238E27FC236}">
                  <a16:creationId xmlns:a16="http://schemas.microsoft.com/office/drawing/2014/main" id="{0CE2975C-4D92-4387-BDBB-54C11CCF2927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Teardrop 350">
              <a:extLst>
                <a:ext uri="{FF2B5EF4-FFF2-40B4-BE49-F238E27FC236}">
                  <a16:creationId xmlns:a16="http://schemas.microsoft.com/office/drawing/2014/main" id="{D81B32AF-A9AE-4A5B-B246-9321D4D5151C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Teardrop 351">
              <a:extLst>
                <a:ext uri="{FF2B5EF4-FFF2-40B4-BE49-F238E27FC236}">
                  <a16:creationId xmlns:a16="http://schemas.microsoft.com/office/drawing/2014/main" id="{C3C65A64-ED14-45A7-8311-D441F915B061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Teardrop 352">
              <a:extLst>
                <a:ext uri="{FF2B5EF4-FFF2-40B4-BE49-F238E27FC236}">
                  <a16:creationId xmlns:a16="http://schemas.microsoft.com/office/drawing/2014/main" id="{7FC61D42-0C33-4925-A536-EE61889C3747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Teardrop 353">
              <a:extLst>
                <a:ext uri="{FF2B5EF4-FFF2-40B4-BE49-F238E27FC236}">
                  <a16:creationId xmlns:a16="http://schemas.microsoft.com/office/drawing/2014/main" id="{8FC823AB-DC3C-45C7-B7E6-EFB8B3E315F9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Teardrop 354">
              <a:extLst>
                <a:ext uri="{FF2B5EF4-FFF2-40B4-BE49-F238E27FC236}">
                  <a16:creationId xmlns:a16="http://schemas.microsoft.com/office/drawing/2014/main" id="{7374ADE5-79EB-4FB9-9D29-A412534BA2B6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Teardrop 355">
              <a:extLst>
                <a:ext uri="{FF2B5EF4-FFF2-40B4-BE49-F238E27FC236}">
                  <a16:creationId xmlns:a16="http://schemas.microsoft.com/office/drawing/2014/main" id="{08F67438-521E-4138-A86B-C2FD975C2697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Teardrop 356">
              <a:extLst>
                <a:ext uri="{FF2B5EF4-FFF2-40B4-BE49-F238E27FC236}">
                  <a16:creationId xmlns:a16="http://schemas.microsoft.com/office/drawing/2014/main" id="{25D4FACD-75D4-411A-ABE4-1207CD4DE95B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Teardrop 357">
              <a:extLst>
                <a:ext uri="{FF2B5EF4-FFF2-40B4-BE49-F238E27FC236}">
                  <a16:creationId xmlns:a16="http://schemas.microsoft.com/office/drawing/2014/main" id="{9F275030-CF94-4FF4-A79C-2C7FE6BBC60F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ardrop 358">
              <a:extLst>
                <a:ext uri="{FF2B5EF4-FFF2-40B4-BE49-F238E27FC236}">
                  <a16:creationId xmlns:a16="http://schemas.microsoft.com/office/drawing/2014/main" id="{B15FE5D4-4030-4877-9F5B-E7E825FDE626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Teardrop 359">
              <a:extLst>
                <a:ext uri="{FF2B5EF4-FFF2-40B4-BE49-F238E27FC236}">
                  <a16:creationId xmlns:a16="http://schemas.microsoft.com/office/drawing/2014/main" id="{90D0A498-2809-4F65-85E3-178A776778A4}"/>
                </a:ext>
              </a:extLst>
            </p:cNvPr>
            <p:cNvSpPr/>
            <p:nvPr/>
          </p:nvSpPr>
          <p:spPr>
            <a:xfrm rot="19396068">
              <a:off x="5776969" y="5587027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Teardrop 360">
              <a:extLst>
                <a:ext uri="{FF2B5EF4-FFF2-40B4-BE49-F238E27FC236}">
                  <a16:creationId xmlns:a16="http://schemas.microsoft.com/office/drawing/2014/main" id="{39398F80-1911-47C7-9360-2C2FFEAA4889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Teardrop 361">
              <a:extLst>
                <a:ext uri="{FF2B5EF4-FFF2-40B4-BE49-F238E27FC236}">
                  <a16:creationId xmlns:a16="http://schemas.microsoft.com/office/drawing/2014/main" id="{32A406B9-92EF-4F4E-804F-355D608EA9F2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CB6790A-E618-4E76-92CA-5DCC888A0ADC}"/>
              </a:ext>
            </a:extLst>
          </p:cNvPr>
          <p:cNvGrpSpPr/>
          <p:nvPr/>
        </p:nvGrpSpPr>
        <p:grpSpPr>
          <a:xfrm>
            <a:off x="9715996" y="594983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4" name="Teardrop 363">
              <a:extLst>
                <a:ext uri="{FF2B5EF4-FFF2-40B4-BE49-F238E27FC236}">
                  <a16:creationId xmlns:a16="http://schemas.microsoft.com/office/drawing/2014/main" id="{562A64EF-38B2-4CDA-AC67-91BC4DF7AB7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Teardrop 364">
              <a:extLst>
                <a:ext uri="{FF2B5EF4-FFF2-40B4-BE49-F238E27FC236}">
                  <a16:creationId xmlns:a16="http://schemas.microsoft.com/office/drawing/2014/main" id="{BC79584B-0AFA-4893-B10D-3BA0E7BD401B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Teardrop 365">
              <a:extLst>
                <a:ext uri="{FF2B5EF4-FFF2-40B4-BE49-F238E27FC236}">
                  <a16:creationId xmlns:a16="http://schemas.microsoft.com/office/drawing/2014/main" id="{71A3FDB8-72EF-48AD-98F7-2CA73595A9A5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Teardrop 366">
              <a:extLst>
                <a:ext uri="{FF2B5EF4-FFF2-40B4-BE49-F238E27FC236}">
                  <a16:creationId xmlns:a16="http://schemas.microsoft.com/office/drawing/2014/main" id="{092770F9-8E4D-451C-84FA-E4F349B2EF5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Teardrop 367">
              <a:extLst>
                <a:ext uri="{FF2B5EF4-FFF2-40B4-BE49-F238E27FC236}">
                  <a16:creationId xmlns:a16="http://schemas.microsoft.com/office/drawing/2014/main" id="{6C296DEB-E5B1-4CF2-97CE-618C5162AAD3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Teardrop 368">
              <a:extLst>
                <a:ext uri="{FF2B5EF4-FFF2-40B4-BE49-F238E27FC236}">
                  <a16:creationId xmlns:a16="http://schemas.microsoft.com/office/drawing/2014/main" id="{D732AAC9-521C-4F4E-ACA7-C8FF9E1B1023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Teardrop 369">
              <a:extLst>
                <a:ext uri="{FF2B5EF4-FFF2-40B4-BE49-F238E27FC236}">
                  <a16:creationId xmlns:a16="http://schemas.microsoft.com/office/drawing/2014/main" id="{3A30D0B0-D2C0-4E0D-9D6F-20666B9FD64C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Teardrop 370">
              <a:extLst>
                <a:ext uri="{FF2B5EF4-FFF2-40B4-BE49-F238E27FC236}">
                  <a16:creationId xmlns:a16="http://schemas.microsoft.com/office/drawing/2014/main" id="{23704440-4680-4B21-BF34-8E20FED093E9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Teardrop 371">
              <a:extLst>
                <a:ext uri="{FF2B5EF4-FFF2-40B4-BE49-F238E27FC236}">
                  <a16:creationId xmlns:a16="http://schemas.microsoft.com/office/drawing/2014/main" id="{FC52BC53-DD3F-41DD-8D4C-56998ED236BD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Teardrop 372">
              <a:extLst>
                <a:ext uri="{FF2B5EF4-FFF2-40B4-BE49-F238E27FC236}">
                  <a16:creationId xmlns:a16="http://schemas.microsoft.com/office/drawing/2014/main" id="{CD91F3D2-EF61-4991-8216-894E91A0B2BE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Teardrop 373">
              <a:extLst>
                <a:ext uri="{FF2B5EF4-FFF2-40B4-BE49-F238E27FC236}">
                  <a16:creationId xmlns:a16="http://schemas.microsoft.com/office/drawing/2014/main" id="{A3E23EA2-FCF3-45D1-8C40-5C3667D58F2A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Teardrop 374">
              <a:extLst>
                <a:ext uri="{FF2B5EF4-FFF2-40B4-BE49-F238E27FC236}">
                  <a16:creationId xmlns:a16="http://schemas.microsoft.com/office/drawing/2014/main" id="{55073B6A-62E4-4F37-9C9F-C00719CF388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Teardrop 375">
              <a:extLst>
                <a:ext uri="{FF2B5EF4-FFF2-40B4-BE49-F238E27FC236}">
                  <a16:creationId xmlns:a16="http://schemas.microsoft.com/office/drawing/2014/main" id="{FDF2B926-F9D1-45A5-8789-0210FE686FEE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7" name="Teardrop 376">
              <a:extLst>
                <a:ext uri="{FF2B5EF4-FFF2-40B4-BE49-F238E27FC236}">
                  <a16:creationId xmlns:a16="http://schemas.microsoft.com/office/drawing/2014/main" id="{3A861490-01FF-4858-A82B-6C85328FAD28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8" name="Teardrop 377">
              <a:extLst>
                <a:ext uri="{FF2B5EF4-FFF2-40B4-BE49-F238E27FC236}">
                  <a16:creationId xmlns:a16="http://schemas.microsoft.com/office/drawing/2014/main" id="{EE8EF81E-6B71-416E-902F-1E7425EE7C6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" name="Teardrop 378">
              <a:extLst>
                <a:ext uri="{FF2B5EF4-FFF2-40B4-BE49-F238E27FC236}">
                  <a16:creationId xmlns:a16="http://schemas.microsoft.com/office/drawing/2014/main" id="{ADF75AC7-B129-40E1-8AE6-B1F43603BAF3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0" name="Teardrop 379">
              <a:extLst>
                <a:ext uri="{FF2B5EF4-FFF2-40B4-BE49-F238E27FC236}">
                  <a16:creationId xmlns:a16="http://schemas.microsoft.com/office/drawing/2014/main" id="{8E99204C-3482-40EB-A892-A7F142D4EA34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1" name="Teardrop 380">
              <a:extLst>
                <a:ext uri="{FF2B5EF4-FFF2-40B4-BE49-F238E27FC236}">
                  <a16:creationId xmlns:a16="http://schemas.microsoft.com/office/drawing/2014/main" id="{70BEFF55-3042-46D4-A5AE-E4B7A18A970F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Teardrop 381">
              <a:extLst>
                <a:ext uri="{FF2B5EF4-FFF2-40B4-BE49-F238E27FC236}">
                  <a16:creationId xmlns:a16="http://schemas.microsoft.com/office/drawing/2014/main" id="{3934BE57-AC0B-4BC9-B7BF-CDE228B1A702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Teardrop 382">
              <a:extLst>
                <a:ext uri="{FF2B5EF4-FFF2-40B4-BE49-F238E27FC236}">
                  <a16:creationId xmlns:a16="http://schemas.microsoft.com/office/drawing/2014/main" id="{F6A15942-AE96-4DF2-90AE-3F7A54633059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Teardrop 383">
              <a:extLst>
                <a:ext uri="{FF2B5EF4-FFF2-40B4-BE49-F238E27FC236}">
                  <a16:creationId xmlns:a16="http://schemas.microsoft.com/office/drawing/2014/main" id="{A29194BF-5CD4-48F6-9DEA-4D3E43F7EE08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Teardrop 384">
              <a:extLst>
                <a:ext uri="{FF2B5EF4-FFF2-40B4-BE49-F238E27FC236}">
                  <a16:creationId xmlns:a16="http://schemas.microsoft.com/office/drawing/2014/main" id="{0720A2CF-8E86-4F6E-B073-04FC158F9761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Teardrop 385">
              <a:extLst>
                <a:ext uri="{FF2B5EF4-FFF2-40B4-BE49-F238E27FC236}">
                  <a16:creationId xmlns:a16="http://schemas.microsoft.com/office/drawing/2014/main" id="{25818766-0D51-4E71-8FCB-2793DCD6346B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Teardrop 386">
              <a:extLst>
                <a:ext uri="{FF2B5EF4-FFF2-40B4-BE49-F238E27FC236}">
                  <a16:creationId xmlns:a16="http://schemas.microsoft.com/office/drawing/2014/main" id="{F4980989-A65F-454D-9370-D44744EBC6F5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Teardrop 387">
              <a:extLst>
                <a:ext uri="{FF2B5EF4-FFF2-40B4-BE49-F238E27FC236}">
                  <a16:creationId xmlns:a16="http://schemas.microsoft.com/office/drawing/2014/main" id="{83A5D390-6FCE-4C7C-BFD4-DFDFB5786264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Teardrop 388">
              <a:extLst>
                <a:ext uri="{FF2B5EF4-FFF2-40B4-BE49-F238E27FC236}">
                  <a16:creationId xmlns:a16="http://schemas.microsoft.com/office/drawing/2014/main" id="{EA331059-C852-47A8-A33A-C4C51DCF6A62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Teardrop 389">
              <a:extLst>
                <a:ext uri="{FF2B5EF4-FFF2-40B4-BE49-F238E27FC236}">
                  <a16:creationId xmlns:a16="http://schemas.microsoft.com/office/drawing/2014/main" id="{C90C89A4-2CDB-4A9B-904B-58149B0078A9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ardrop 390">
              <a:extLst>
                <a:ext uri="{FF2B5EF4-FFF2-40B4-BE49-F238E27FC236}">
                  <a16:creationId xmlns:a16="http://schemas.microsoft.com/office/drawing/2014/main" id="{FF59C860-95DD-464F-899E-FBB8CC45E470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2" name="Teardrop 391">
              <a:extLst>
                <a:ext uri="{FF2B5EF4-FFF2-40B4-BE49-F238E27FC236}">
                  <a16:creationId xmlns:a16="http://schemas.microsoft.com/office/drawing/2014/main" id="{168A15AD-2F21-45BD-B663-4273418442DF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3" name="Teardrop 392">
              <a:extLst>
                <a:ext uri="{FF2B5EF4-FFF2-40B4-BE49-F238E27FC236}">
                  <a16:creationId xmlns:a16="http://schemas.microsoft.com/office/drawing/2014/main" id="{4BFC4BB9-76D7-401E-B3B2-6C2B6DF7613C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Teardrop 393">
              <a:extLst>
                <a:ext uri="{FF2B5EF4-FFF2-40B4-BE49-F238E27FC236}">
                  <a16:creationId xmlns:a16="http://schemas.microsoft.com/office/drawing/2014/main" id="{D062565F-6324-43B4-9035-0879BA4DDD8D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Teardrop 394">
              <a:extLst>
                <a:ext uri="{FF2B5EF4-FFF2-40B4-BE49-F238E27FC236}">
                  <a16:creationId xmlns:a16="http://schemas.microsoft.com/office/drawing/2014/main" id="{8CF113FF-73DB-4244-88A6-A7DB7B7F5267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Teardrop 395">
              <a:extLst>
                <a:ext uri="{FF2B5EF4-FFF2-40B4-BE49-F238E27FC236}">
                  <a16:creationId xmlns:a16="http://schemas.microsoft.com/office/drawing/2014/main" id="{5AB73AE4-3F8F-4AC2-927E-E06E6412A8EF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Teardrop 396">
              <a:extLst>
                <a:ext uri="{FF2B5EF4-FFF2-40B4-BE49-F238E27FC236}">
                  <a16:creationId xmlns:a16="http://schemas.microsoft.com/office/drawing/2014/main" id="{E5C74B3E-4DD5-429B-99AA-73AA46B1E492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Teardrop 397">
              <a:extLst>
                <a:ext uri="{FF2B5EF4-FFF2-40B4-BE49-F238E27FC236}">
                  <a16:creationId xmlns:a16="http://schemas.microsoft.com/office/drawing/2014/main" id="{7A3832A9-E350-4B1B-ABE0-3D84274E4620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Teardrop 398">
              <a:extLst>
                <a:ext uri="{FF2B5EF4-FFF2-40B4-BE49-F238E27FC236}">
                  <a16:creationId xmlns:a16="http://schemas.microsoft.com/office/drawing/2014/main" id="{8A696A0B-917D-41D4-AD51-57260970EA2E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Teardrop 399">
              <a:extLst>
                <a:ext uri="{FF2B5EF4-FFF2-40B4-BE49-F238E27FC236}">
                  <a16:creationId xmlns:a16="http://schemas.microsoft.com/office/drawing/2014/main" id="{3239E912-874D-46D0-BBB4-4DB74ECA984A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Teardrop 400">
              <a:extLst>
                <a:ext uri="{FF2B5EF4-FFF2-40B4-BE49-F238E27FC236}">
                  <a16:creationId xmlns:a16="http://schemas.microsoft.com/office/drawing/2014/main" id="{F67AAFA6-7BC0-4E45-A6F5-1E14BC51EFA8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Teardrop 401">
              <a:extLst>
                <a:ext uri="{FF2B5EF4-FFF2-40B4-BE49-F238E27FC236}">
                  <a16:creationId xmlns:a16="http://schemas.microsoft.com/office/drawing/2014/main" id="{ED9A437C-E49C-4052-A2C3-75B0BBC8F033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824D9208-2B44-46B8-9F08-6A0EF1FB97FA}"/>
              </a:ext>
            </a:extLst>
          </p:cNvPr>
          <p:cNvGrpSpPr/>
          <p:nvPr/>
        </p:nvGrpSpPr>
        <p:grpSpPr>
          <a:xfrm>
            <a:off x="6787552" y="2715270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04" name="Teardrop 403">
              <a:extLst>
                <a:ext uri="{FF2B5EF4-FFF2-40B4-BE49-F238E27FC236}">
                  <a16:creationId xmlns:a16="http://schemas.microsoft.com/office/drawing/2014/main" id="{305F223D-6E4A-4D1D-B03E-285D88DFF21E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ardrop 404">
              <a:extLst>
                <a:ext uri="{FF2B5EF4-FFF2-40B4-BE49-F238E27FC236}">
                  <a16:creationId xmlns:a16="http://schemas.microsoft.com/office/drawing/2014/main" id="{9F0A942C-726C-4436-A6D9-856EB5F15BAD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Teardrop 405">
              <a:extLst>
                <a:ext uri="{FF2B5EF4-FFF2-40B4-BE49-F238E27FC236}">
                  <a16:creationId xmlns:a16="http://schemas.microsoft.com/office/drawing/2014/main" id="{9857AB23-9213-473F-9F3F-D109D0198C9A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Teardrop 406">
              <a:extLst>
                <a:ext uri="{FF2B5EF4-FFF2-40B4-BE49-F238E27FC236}">
                  <a16:creationId xmlns:a16="http://schemas.microsoft.com/office/drawing/2014/main" id="{83B3FEF6-5FA5-49BB-AE4E-5952D72414A1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Teardrop 407">
              <a:extLst>
                <a:ext uri="{FF2B5EF4-FFF2-40B4-BE49-F238E27FC236}">
                  <a16:creationId xmlns:a16="http://schemas.microsoft.com/office/drawing/2014/main" id="{CAFDAF44-93E0-41DB-BBAD-E9FC09B7FE9F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Teardrop 408">
              <a:extLst>
                <a:ext uri="{FF2B5EF4-FFF2-40B4-BE49-F238E27FC236}">
                  <a16:creationId xmlns:a16="http://schemas.microsoft.com/office/drawing/2014/main" id="{668C4016-70D6-41BB-B4A3-8DC9B1A6F58C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Teardrop 409">
              <a:extLst>
                <a:ext uri="{FF2B5EF4-FFF2-40B4-BE49-F238E27FC236}">
                  <a16:creationId xmlns:a16="http://schemas.microsoft.com/office/drawing/2014/main" id="{B2B18140-8D7C-43CA-A7A4-58CDD55F9699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Teardrop 410">
              <a:extLst>
                <a:ext uri="{FF2B5EF4-FFF2-40B4-BE49-F238E27FC236}">
                  <a16:creationId xmlns:a16="http://schemas.microsoft.com/office/drawing/2014/main" id="{E963FC6F-42D4-44FA-963F-F23712A6C9A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Teardrop 411">
              <a:extLst>
                <a:ext uri="{FF2B5EF4-FFF2-40B4-BE49-F238E27FC236}">
                  <a16:creationId xmlns:a16="http://schemas.microsoft.com/office/drawing/2014/main" id="{88783A9D-BAFC-4A21-92BB-A2585AFCE906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Teardrop 412">
              <a:extLst>
                <a:ext uri="{FF2B5EF4-FFF2-40B4-BE49-F238E27FC236}">
                  <a16:creationId xmlns:a16="http://schemas.microsoft.com/office/drawing/2014/main" id="{F5266A52-CB09-42D8-900B-21FEC5AD3D6A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Teardrop 413">
              <a:extLst>
                <a:ext uri="{FF2B5EF4-FFF2-40B4-BE49-F238E27FC236}">
                  <a16:creationId xmlns:a16="http://schemas.microsoft.com/office/drawing/2014/main" id="{92D0FD59-42BD-4BF3-BCED-03E668B3D8CE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Teardrop 414">
              <a:extLst>
                <a:ext uri="{FF2B5EF4-FFF2-40B4-BE49-F238E27FC236}">
                  <a16:creationId xmlns:a16="http://schemas.microsoft.com/office/drawing/2014/main" id="{8B85E8D4-0A30-4956-A5D0-C298E53C8D25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Teardrop 415">
              <a:extLst>
                <a:ext uri="{FF2B5EF4-FFF2-40B4-BE49-F238E27FC236}">
                  <a16:creationId xmlns:a16="http://schemas.microsoft.com/office/drawing/2014/main" id="{ABC4B7F3-EDA8-4769-B8F4-F0DB4FA3A337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Teardrop 416">
              <a:extLst>
                <a:ext uri="{FF2B5EF4-FFF2-40B4-BE49-F238E27FC236}">
                  <a16:creationId xmlns:a16="http://schemas.microsoft.com/office/drawing/2014/main" id="{DBA9803F-BD55-432F-956C-6C8D0B2D1AB1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Teardrop 417">
              <a:extLst>
                <a:ext uri="{FF2B5EF4-FFF2-40B4-BE49-F238E27FC236}">
                  <a16:creationId xmlns:a16="http://schemas.microsoft.com/office/drawing/2014/main" id="{17C669C7-43AB-4345-AB35-835DB99B0D98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Teardrop 418">
              <a:extLst>
                <a:ext uri="{FF2B5EF4-FFF2-40B4-BE49-F238E27FC236}">
                  <a16:creationId xmlns:a16="http://schemas.microsoft.com/office/drawing/2014/main" id="{AB7D451D-6C7E-4164-A436-0F115EACCD97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0" name="Teardrop 419">
              <a:extLst>
                <a:ext uri="{FF2B5EF4-FFF2-40B4-BE49-F238E27FC236}">
                  <a16:creationId xmlns:a16="http://schemas.microsoft.com/office/drawing/2014/main" id="{47F70BF9-C7EA-447E-AE25-B34A188E379D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Teardrop 420">
              <a:extLst>
                <a:ext uri="{FF2B5EF4-FFF2-40B4-BE49-F238E27FC236}">
                  <a16:creationId xmlns:a16="http://schemas.microsoft.com/office/drawing/2014/main" id="{902E6730-B46B-4F3E-829D-96065C141CA0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Teardrop 421">
              <a:extLst>
                <a:ext uri="{FF2B5EF4-FFF2-40B4-BE49-F238E27FC236}">
                  <a16:creationId xmlns:a16="http://schemas.microsoft.com/office/drawing/2014/main" id="{ED64C306-3965-4291-8D11-4E1C044A8228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3" name="Teardrop 422">
              <a:extLst>
                <a:ext uri="{FF2B5EF4-FFF2-40B4-BE49-F238E27FC236}">
                  <a16:creationId xmlns:a16="http://schemas.microsoft.com/office/drawing/2014/main" id="{CD63BD13-7DB4-479E-A286-B625B2881253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4" name="Teardrop 423">
              <a:extLst>
                <a:ext uri="{FF2B5EF4-FFF2-40B4-BE49-F238E27FC236}">
                  <a16:creationId xmlns:a16="http://schemas.microsoft.com/office/drawing/2014/main" id="{3A26CFE7-6F37-43E7-969E-D22708CAADEF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5" name="Teardrop 424">
              <a:extLst>
                <a:ext uri="{FF2B5EF4-FFF2-40B4-BE49-F238E27FC236}">
                  <a16:creationId xmlns:a16="http://schemas.microsoft.com/office/drawing/2014/main" id="{E7EF60AD-0ACD-4A2F-A20F-AAF63B9E4CB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Teardrop 425">
              <a:extLst>
                <a:ext uri="{FF2B5EF4-FFF2-40B4-BE49-F238E27FC236}">
                  <a16:creationId xmlns:a16="http://schemas.microsoft.com/office/drawing/2014/main" id="{35518118-DAB1-4A0A-96F5-2DDBD39336E6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7" name="Teardrop 426">
              <a:extLst>
                <a:ext uri="{FF2B5EF4-FFF2-40B4-BE49-F238E27FC236}">
                  <a16:creationId xmlns:a16="http://schemas.microsoft.com/office/drawing/2014/main" id="{32A33E7E-C9FB-452F-B0C1-75CEEEA968C2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Teardrop 427">
              <a:extLst>
                <a:ext uri="{FF2B5EF4-FFF2-40B4-BE49-F238E27FC236}">
                  <a16:creationId xmlns:a16="http://schemas.microsoft.com/office/drawing/2014/main" id="{EF114A35-76C7-4F7F-A084-CBCDE05E050D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Teardrop 428">
              <a:extLst>
                <a:ext uri="{FF2B5EF4-FFF2-40B4-BE49-F238E27FC236}">
                  <a16:creationId xmlns:a16="http://schemas.microsoft.com/office/drawing/2014/main" id="{537DB311-0E4C-4B11-8CC0-E5354F145E9A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0" name="Teardrop 429">
              <a:extLst>
                <a:ext uri="{FF2B5EF4-FFF2-40B4-BE49-F238E27FC236}">
                  <a16:creationId xmlns:a16="http://schemas.microsoft.com/office/drawing/2014/main" id="{A0C1DAD4-E96E-4CC3-B9FC-F58E678E4770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Teardrop 430">
              <a:extLst>
                <a:ext uri="{FF2B5EF4-FFF2-40B4-BE49-F238E27FC236}">
                  <a16:creationId xmlns:a16="http://schemas.microsoft.com/office/drawing/2014/main" id="{8364BFB9-FB1A-49B8-90E4-C0475551FDA5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Teardrop 431">
              <a:extLst>
                <a:ext uri="{FF2B5EF4-FFF2-40B4-BE49-F238E27FC236}">
                  <a16:creationId xmlns:a16="http://schemas.microsoft.com/office/drawing/2014/main" id="{EF9B01F0-0C0C-434F-B042-F9DE11DEEE92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3" name="Teardrop 432">
              <a:extLst>
                <a:ext uri="{FF2B5EF4-FFF2-40B4-BE49-F238E27FC236}">
                  <a16:creationId xmlns:a16="http://schemas.microsoft.com/office/drawing/2014/main" id="{CA4F45BE-DCAA-4768-B610-700EBFFDF5C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Teardrop 433">
              <a:extLst>
                <a:ext uri="{FF2B5EF4-FFF2-40B4-BE49-F238E27FC236}">
                  <a16:creationId xmlns:a16="http://schemas.microsoft.com/office/drawing/2014/main" id="{64D16372-8A5E-4F79-8A4B-9392F6AC672E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Teardrop 434">
              <a:extLst>
                <a:ext uri="{FF2B5EF4-FFF2-40B4-BE49-F238E27FC236}">
                  <a16:creationId xmlns:a16="http://schemas.microsoft.com/office/drawing/2014/main" id="{585EED0C-F695-4F38-819A-8A7FB90B350E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Teardrop 435">
              <a:extLst>
                <a:ext uri="{FF2B5EF4-FFF2-40B4-BE49-F238E27FC236}">
                  <a16:creationId xmlns:a16="http://schemas.microsoft.com/office/drawing/2014/main" id="{71D45BB2-4239-4110-8665-A31A89DA8792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Teardrop 436">
              <a:extLst>
                <a:ext uri="{FF2B5EF4-FFF2-40B4-BE49-F238E27FC236}">
                  <a16:creationId xmlns:a16="http://schemas.microsoft.com/office/drawing/2014/main" id="{C3C49B99-3742-4F01-93F9-1D4C6C0DF15A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Teardrop 437">
              <a:extLst>
                <a:ext uri="{FF2B5EF4-FFF2-40B4-BE49-F238E27FC236}">
                  <a16:creationId xmlns:a16="http://schemas.microsoft.com/office/drawing/2014/main" id="{489E81E3-77DC-4F7D-A82F-1AE37AC7D4B0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9" name="Teardrop 438">
              <a:extLst>
                <a:ext uri="{FF2B5EF4-FFF2-40B4-BE49-F238E27FC236}">
                  <a16:creationId xmlns:a16="http://schemas.microsoft.com/office/drawing/2014/main" id="{15952864-410E-4C9B-B085-3D09EE225ABA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Teardrop 439">
              <a:extLst>
                <a:ext uri="{FF2B5EF4-FFF2-40B4-BE49-F238E27FC236}">
                  <a16:creationId xmlns:a16="http://schemas.microsoft.com/office/drawing/2014/main" id="{CFFE63DC-6E76-4FB4-A1C0-DCFF1083CD4D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Teardrop 440">
              <a:extLst>
                <a:ext uri="{FF2B5EF4-FFF2-40B4-BE49-F238E27FC236}">
                  <a16:creationId xmlns:a16="http://schemas.microsoft.com/office/drawing/2014/main" id="{22781D14-EBFB-4288-89A8-C6799B92EE90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2" name="Teardrop 441">
              <a:extLst>
                <a:ext uri="{FF2B5EF4-FFF2-40B4-BE49-F238E27FC236}">
                  <a16:creationId xmlns:a16="http://schemas.microsoft.com/office/drawing/2014/main" id="{AD783485-2541-4575-8E94-D393650A8407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98DE7BFC-3B5C-40B6-B8EE-387699E4036A}"/>
              </a:ext>
            </a:extLst>
          </p:cNvPr>
          <p:cNvGrpSpPr/>
          <p:nvPr/>
        </p:nvGrpSpPr>
        <p:grpSpPr>
          <a:xfrm>
            <a:off x="8869683" y="2606234"/>
            <a:ext cx="2997507" cy="3098550"/>
            <a:chOff x="-4918743" y="772637"/>
            <a:chExt cx="1426917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44" name="Teardrop 443">
              <a:extLst>
                <a:ext uri="{FF2B5EF4-FFF2-40B4-BE49-F238E27FC236}">
                  <a16:creationId xmlns:a16="http://schemas.microsoft.com/office/drawing/2014/main" id="{55D4CAD0-3F5C-489D-8181-E8949A353E1D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5" name="Teardrop 444">
              <a:extLst>
                <a:ext uri="{FF2B5EF4-FFF2-40B4-BE49-F238E27FC236}">
                  <a16:creationId xmlns:a16="http://schemas.microsoft.com/office/drawing/2014/main" id="{2A1206D6-F3A1-4174-B403-1FE6F04630E2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6" name="Teardrop 445">
              <a:extLst>
                <a:ext uri="{FF2B5EF4-FFF2-40B4-BE49-F238E27FC236}">
                  <a16:creationId xmlns:a16="http://schemas.microsoft.com/office/drawing/2014/main" id="{A53BADC2-775F-407E-B562-167C8A308994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7" name="Teardrop 446">
              <a:extLst>
                <a:ext uri="{FF2B5EF4-FFF2-40B4-BE49-F238E27FC236}">
                  <a16:creationId xmlns:a16="http://schemas.microsoft.com/office/drawing/2014/main" id="{139F6B4D-D913-4329-8515-8223FB764D5C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8" name="Teardrop 447">
              <a:extLst>
                <a:ext uri="{FF2B5EF4-FFF2-40B4-BE49-F238E27FC236}">
                  <a16:creationId xmlns:a16="http://schemas.microsoft.com/office/drawing/2014/main" id="{3C3F3997-D113-402A-8D05-AD1A0AC07CBF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9" name="Teardrop 448">
              <a:extLst>
                <a:ext uri="{FF2B5EF4-FFF2-40B4-BE49-F238E27FC236}">
                  <a16:creationId xmlns:a16="http://schemas.microsoft.com/office/drawing/2014/main" id="{FC07B642-4EE5-4124-B035-C2BF8F9783E0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0" name="Teardrop 449">
              <a:extLst>
                <a:ext uri="{FF2B5EF4-FFF2-40B4-BE49-F238E27FC236}">
                  <a16:creationId xmlns:a16="http://schemas.microsoft.com/office/drawing/2014/main" id="{61D4840A-2C74-4C83-A3CF-C7803FE7B546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1" name="Teardrop 450">
              <a:extLst>
                <a:ext uri="{FF2B5EF4-FFF2-40B4-BE49-F238E27FC236}">
                  <a16:creationId xmlns:a16="http://schemas.microsoft.com/office/drawing/2014/main" id="{DCAE5A10-9785-4A8B-BEF2-4DE7970DBE18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Teardrop 451">
              <a:extLst>
                <a:ext uri="{FF2B5EF4-FFF2-40B4-BE49-F238E27FC236}">
                  <a16:creationId xmlns:a16="http://schemas.microsoft.com/office/drawing/2014/main" id="{2BFA6C58-FE0F-43C7-A269-D774C3A3B0D5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Teardrop 452">
              <a:extLst>
                <a:ext uri="{FF2B5EF4-FFF2-40B4-BE49-F238E27FC236}">
                  <a16:creationId xmlns:a16="http://schemas.microsoft.com/office/drawing/2014/main" id="{92E4CFE9-2D4A-4A8F-A02D-51D37FBEE562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" name="Teardrop 453">
              <a:extLst>
                <a:ext uri="{FF2B5EF4-FFF2-40B4-BE49-F238E27FC236}">
                  <a16:creationId xmlns:a16="http://schemas.microsoft.com/office/drawing/2014/main" id="{6B8F401A-B8A0-4654-B2B4-396B55C2E2AD}"/>
                </a:ext>
              </a:extLst>
            </p:cNvPr>
            <p:cNvSpPr/>
            <p:nvPr/>
          </p:nvSpPr>
          <p:spPr>
            <a:xfrm rot="19396068">
              <a:off x="-4918743" y="267631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" name="Teardrop 454">
              <a:extLst>
                <a:ext uri="{FF2B5EF4-FFF2-40B4-BE49-F238E27FC236}">
                  <a16:creationId xmlns:a16="http://schemas.microsoft.com/office/drawing/2014/main" id="{41CB9583-E76E-491C-9E31-DF68B5D20D01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" name="Teardrop 455">
              <a:extLst>
                <a:ext uri="{FF2B5EF4-FFF2-40B4-BE49-F238E27FC236}">
                  <a16:creationId xmlns:a16="http://schemas.microsoft.com/office/drawing/2014/main" id="{FF3F3CC8-DC1A-4D33-AF20-821D3ABD44AA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Teardrop 456">
              <a:extLst>
                <a:ext uri="{FF2B5EF4-FFF2-40B4-BE49-F238E27FC236}">
                  <a16:creationId xmlns:a16="http://schemas.microsoft.com/office/drawing/2014/main" id="{55810176-0862-4840-816E-6BE10432CEC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Teardrop 457">
              <a:extLst>
                <a:ext uri="{FF2B5EF4-FFF2-40B4-BE49-F238E27FC236}">
                  <a16:creationId xmlns:a16="http://schemas.microsoft.com/office/drawing/2014/main" id="{A6248882-5188-4F3B-8D19-DB9E46D8B0E2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Teardrop 458">
              <a:extLst>
                <a:ext uri="{FF2B5EF4-FFF2-40B4-BE49-F238E27FC236}">
                  <a16:creationId xmlns:a16="http://schemas.microsoft.com/office/drawing/2014/main" id="{15C9F0C8-04DB-43B1-9D6D-0B8C15315964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0" name="Teardrop 459">
              <a:extLst>
                <a:ext uri="{FF2B5EF4-FFF2-40B4-BE49-F238E27FC236}">
                  <a16:creationId xmlns:a16="http://schemas.microsoft.com/office/drawing/2014/main" id="{179F0721-2FA1-4AEA-B6A9-64B1939C214E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1" name="Teardrop 460">
              <a:extLst>
                <a:ext uri="{FF2B5EF4-FFF2-40B4-BE49-F238E27FC236}">
                  <a16:creationId xmlns:a16="http://schemas.microsoft.com/office/drawing/2014/main" id="{4D43D407-0FCE-42EA-9B38-AEA17F625F9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Teardrop 461">
              <a:extLst>
                <a:ext uri="{FF2B5EF4-FFF2-40B4-BE49-F238E27FC236}">
                  <a16:creationId xmlns:a16="http://schemas.microsoft.com/office/drawing/2014/main" id="{8790D637-6A7A-46F5-B85A-45D1B6D06F86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Teardrop 462">
              <a:extLst>
                <a:ext uri="{FF2B5EF4-FFF2-40B4-BE49-F238E27FC236}">
                  <a16:creationId xmlns:a16="http://schemas.microsoft.com/office/drawing/2014/main" id="{0F09CAB8-053E-4E60-A1C0-287A121B89A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4" name="Teardrop 463">
              <a:extLst>
                <a:ext uri="{FF2B5EF4-FFF2-40B4-BE49-F238E27FC236}">
                  <a16:creationId xmlns:a16="http://schemas.microsoft.com/office/drawing/2014/main" id="{6E97BF4E-A589-4370-9126-8A9C2A698A77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5" name="Teardrop 464">
              <a:extLst>
                <a:ext uri="{FF2B5EF4-FFF2-40B4-BE49-F238E27FC236}">
                  <a16:creationId xmlns:a16="http://schemas.microsoft.com/office/drawing/2014/main" id="{02262058-4AC5-4728-B786-DC7A000CCD0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6" name="Teardrop 465">
              <a:extLst>
                <a:ext uri="{FF2B5EF4-FFF2-40B4-BE49-F238E27FC236}">
                  <a16:creationId xmlns:a16="http://schemas.microsoft.com/office/drawing/2014/main" id="{B0D5E7D8-66A4-4CA9-B734-5B2B6211D8E2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7" name="Teardrop 466">
              <a:extLst>
                <a:ext uri="{FF2B5EF4-FFF2-40B4-BE49-F238E27FC236}">
                  <a16:creationId xmlns:a16="http://schemas.microsoft.com/office/drawing/2014/main" id="{71D60E3D-95E8-4CE8-9D74-3A73B2A85821}"/>
                </a:ext>
              </a:extLst>
            </p:cNvPr>
            <p:cNvSpPr/>
            <p:nvPr/>
          </p:nvSpPr>
          <p:spPr>
            <a:xfrm rot="19396068">
              <a:off x="-227888" y="4480011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8" name="Teardrop 467">
              <a:extLst>
                <a:ext uri="{FF2B5EF4-FFF2-40B4-BE49-F238E27FC236}">
                  <a16:creationId xmlns:a16="http://schemas.microsoft.com/office/drawing/2014/main" id="{54424581-39CE-44D1-8E4A-D141B8002D13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Teardrop 468">
              <a:extLst>
                <a:ext uri="{FF2B5EF4-FFF2-40B4-BE49-F238E27FC236}">
                  <a16:creationId xmlns:a16="http://schemas.microsoft.com/office/drawing/2014/main" id="{2707DBA0-E17C-447D-98FC-FCDFB81B64F2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Teardrop 469">
              <a:extLst>
                <a:ext uri="{FF2B5EF4-FFF2-40B4-BE49-F238E27FC236}">
                  <a16:creationId xmlns:a16="http://schemas.microsoft.com/office/drawing/2014/main" id="{458A8DA0-2818-4BE7-9778-1C9B74EA483C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Teardrop 470">
              <a:extLst>
                <a:ext uri="{FF2B5EF4-FFF2-40B4-BE49-F238E27FC236}">
                  <a16:creationId xmlns:a16="http://schemas.microsoft.com/office/drawing/2014/main" id="{002140E6-D7B8-42A0-A463-1E778D01665A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Teardrop 471">
              <a:extLst>
                <a:ext uri="{FF2B5EF4-FFF2-40B4-BE49-F238E27FC236}">
                  <a16:creationId xmlns:a16="http://schemas.microsoft.com/office/drawing/2014/main" id="{C5DFB649-16B3-4EE2-9EED-94A3FCDAADE4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Teardrop 472">
              <a:extLst>
                <a:ext uri="{FF2B5EF4-FFF2-40B4-BE49-F238E27FC236}">
                  <a16:creationId xmlns:a16="http://schemas.microsoft.com/office/drawing/2014/main" id="{189CB8D1-3A3C-48ED-80D2-3A585E6482CD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Teardrop 473">
              <a:extLst>
                <a:ext uri="{FF2B5EF4-FFF2-40B4-BE49-F238E27FC236}">
                  <a16:creationId xmlns:a16="http://schemas.microsoft.com/office/drawing/2014/main" id="{2A981A6E-A027-49F7-9A88-1177B4672E8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Teardrop 474">
              <a:extLst>
                <a:ext uri="{FF2B5EF4-FFF2-40B4-BE49-F238E27FC236}">
                  <a16:creationId xmlns:a16="http://schemas.microsoft.com/office/drawing/2014/main" id="{0668F56A-A8F4-4565-A980-D1380365AE49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Teardrop 475">
              <a:extLst>
                <a:ext uri="{FF2B5EF4-FFF2-40B4-BE49-F238E27FC236}">
                  <a16:creationId xmlns:a16="http://schemas.microsoft.com/office/drawing/2014/main" id="{ED2EA5CA-5DAE-4B09-A7DD-8B6BBE27DECD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Teardrop 476">
              <a:extLst>
                <a:ext uri="{FF2B5EF4-FFF2-40B4-BE49-F238E27FC236}">
                  <a16:creationId xmlns:a16="http://schemas.microsoft.com/office/drawing/2014/main" id="{85CBFCD1-5193-47DD-B1C9-B7C6B89B96F1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8" name="Teardrop 477">
              <a:extLst>
                <a:ext uri="{FF2B5EF4-FFF2-40B4-BE49-F238E27FC236}">
                  <a16:creationId xmlns:a16="http://schemas.microsoft.com/office/drawing/2014/main" id="{C7A9E71F-C47C-4903-A7DD-EC8A71885842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9" name="Teardrop 478">
              <a:extLst>
                <a:ext uri="{FF2B5EF4-FFF2-40B4-BE49-F238E27FC236}">
                  <a16:creationId xmlns:a16="http://schemas.microsoft.com/office/drawing/2014/main" id="{0BDF2F3E-54CA-44A2-9669-CE60DF533297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Teardrop 479">
              <a:extLst>
                <a:ext uri="{FF2B5EF4-FFF2-40B4-BE49-F238E27FC236}">
                  <a16:creationId xmlns:a16="http://schemas.microsoft.com/office/drawing/2014/main" id="{1FAD0222-4391-4C5F-9FAF-5A7CCA37C34E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Teardrop 480">
              <a:extLst>
                <a:ext uri="{FF2B5EF4-FFF2-40B4-BE49-F238E27FC236}">
                  <a16:creationId xmlns:a16="http://schemas.microsoft.com/office/drawing/2014/main" id="{F40BFD2B-AEBD-43E1-8146-5F24DAEEA6CB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Teardrop 481">
              <a:extLst>
                <a:ext uri="{FF2B5EF4-FFF2-40B4-BE49-F238E27FC236}">
                  <a16:creationId xmlns:a16="http://schemas.microsoft.com/office/drawing/2014/main" id="{DFF1F0D5-63DF-4968-BBE4-55A10BBCB60B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ttsMP3.com_VoiceText_2025-1-27_0-15-5">
            <a:hlinkClick r:id="" action="ppaction://media"/>
            <a:extLst>
              <a:ext uri="{FF2B5EF4-FFF2-40B4-BE49-F238E27FC236}">
                <a16:creationId xmlns:a16="http://schemas.microsoft.com/office/drawing/2014/main" id="{CC58E339-593E-4CE9-B0DF-9F0E3318B3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81" name="2sec">
            <a:hlinkClick r:id="" action="ppaction://media"/>
            <a:extLst>
              <a:ext uri="{FF2B5EF4-FFF2-40B4-BE49-F238E27FC236}">
                <a16:creationId xmlns:a16="http://schemas.microsoft.com/office/drawing/2014/main" id="{6B763D2B-E40E-4DB8-96FF-1A058D7AC59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4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1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50933" y="284270"/>
            <a:ext cx="567304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“Splash, splash!”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uby laughs and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r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 some more.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6256DA-E174-4AE0-9C8A-978B49431366}"/>
              </a:ext>
            </a:extLst>
          </p:cNvPr>
          <p:cNvGrpSpPr/>
          <p:nvPr/>
        </p:nvGrpSpPr>
        <p:grpSpPr>
          <a:xfrm>
            <a:off x="501351" y="740700"/>
            <a:ext cx="4725846" cy="6041212"/>
            <a:chOff x="2341062" y="722523"/>
            <a:chExt cx="3511342" cy="584666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8053CED-4BDD-462B-A846-7D0C5FA90106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DD1F2CB-8370-459C-9E5F-477BF47D4D2F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5AF49BB-0FD5-48DA-BAC4-BE4E215DE861}"/>
                </a:ext>
              </a:extLst>
            </p:cNvPr>
            <p:cNvGrpSpPr/>
            <p:nvPr/>
          </p:nvGrpSpPr>
          <p:grpSpPr>
            <a:xfrm>
              <a:off x="2341062" y="722523"/>
              <a:ext cx="3511342" cy="5587778"/>
              <a:chOff x="2772147" y="677901"/>
              <a:chExt cx="3713793" cy="3580512"/>
            </a:xfrm>
          </p:grpSpPr>
          <p:sp>
            <p:nvSpPr>
              <p:cNvPr id="126" name="Cloud 125">
                <a:extLst>
                  <a:ext uri="{FF2B5EF4-FFF2-40B4-BE49-F238E27FC236}">
                    <a16:creationId xmlns:a16="http://schemas.microsoft.com/office/drawing/2014/main" id="{018ABBD7-48A2-4C76-A547-0A54EA8A03CA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Cloud 126">
                <a:extLst>
                  <a:ext uri="{FF2B5EF4-FFF2-40B4-BE49-F238E27FC236}">
                    <a16:creationId xmlns:a16="http://schemas.microsoft.com/office/drawing/2014/main" id="{EDCA3F0F-AF05-4F01-A90E-D68B0109FB2D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3">
                <a:extLst>
                  <a:ext uri="{FF2B5EF4-FFF2-40B4-BE49-F238E27FC236}">
                    <a16:creationId xmlns:a16="http://schemas.microsoft.com/office/drawing/2014/main" id="{5B347645-FD2B-43A5-A3F0-957679DCD4A7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BCE528F0-9F77-4313-B8ED-F568F39A0BE3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Cloud 129">
                <a:extLst>
                  <a:ext uri="{FF2B5EF4-FFF2-40B4-BE49-F238E27FC236}">
                    <a16:creationId xmlns:a16="http://schemas.microsoft.com/office/drawing/2014/main" id="{5656746D-8E26-4F24-A16B-03672FD032FE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4B4EBC9A-3617-4596-AFC1-4FA78E33E5A1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1E9E7859-C649-4FCC-B9A4-1D56E2E92FE0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AE2DE18B-C79B-4E29-81CA-2322C20AFFE6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686BFCDC-423E-4565-8CE6-16677E8015A6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Cloud 134">
                <a:extLst>
                  <a:ext uri="{FF2B5EF4-FFF2-40B4-BE49-F238E27FC236}">
                    <a16:creationId xmlns:a16="http://schemas.microsoft.com/office/drawing/2014/main" id="{4287D8BC-CB9C-4838-B420-CD492D408A87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759F2AC-B8FC-4F53-90C5-F62C233F59B1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A513BC4-6648-4411-8547-4315D0602CF8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EA0D152-E990-426B-88A2-EA4F559DFD20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3871E85-241B-4222-891B-A2518A243989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CC34B28-1ED9-43BE-A010-3327139AD1C7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 56">
            <a:extLst>
              <a:ext uri="{FF2B5EF4-FFF2-40B4-BE49-F238E27FC236}">
                <a16:creationId xmlns:a16="http://schemas.microsoft.com/office/drawing/2014/main" id="{46DD164F-AA8E-4D5F-BCE0-E1DDC0F6603C}"/>
              </a:ext>
            </a:extLst>
          </p:cNvPr>
          <p:cNvSpPr/>
          <p:nvPr/>
        </p:nvSpPr>
        <p:spPr>
          <a:xfrm rot="2814473" flipH="1">
            <a:off x="4677118" y="4320738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E0E6D4F4-1FED-45FF-8ABE-F2CBA9B59238}"/>
              </a:ext>
            </a:extLst>
          </p:cNvPr>
          <p:cNvSpPr/>
          <p:nvPr/>
        </p:nvSpPr>
        <p:spPr>
          <a:xfrm rot="19121935" flipH="1">
            <a:off x="5004697" y="564901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955A911E-611B-4402-9169-AE5CE85CFD4E}"/>
              </a:ext>
            </a:extLst>
          </p:cNvPr>
          <p:cNvSpPr/>
          <p:nvPr/>
        </p:nvSpPr>
        <p:spPr>
          <a:xfrm rot="19121935" flipH="1">
            <a:off x="5272228" y="2283140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3B5135DE-6994-4FDD-9845-8FD7B9130B9F}"/>
              </a:ext>
            </a:extLst>
          </p:cNvPr>
          <p:cNvSpPr/>
          <p:nvPr/>
        </p:nvSpPr>
        <p:spPr>
          <a:xfrm rot="20387048" flipH="1">
            <a:off x="5272227" y="3491683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8F331167-516D-496A-A008-F67B9AB651AF}"/>
              </a:ext>
            </a:extLst>
          </p:cNvPr>
          <p:cNvSpPr/>
          <p:nvPr/>
        </p:nvSpPr>
        <p:spPr>
          <a:xfrm rot="20387048" flipH="1">
            <a:off x="787381" y="4994893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27923BD0-20C7-4A23-B95F-1A0868D5DE28}"/>
              </a:ext>
            </a:extLst>
          </p:cNvPr>
          <p:cNvSpPr/>
          <p:nvPr/>
        </p:nvSpPr>
        <p:spPr>
          <a:xfrm rot="17233895" flipH="1">
            <a:off x="1343032" y="555700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56">
            <a:extLst>
              <a:ext uri="{FF2B5EF4-FFF2-40B4-BE49-F238E27FC236}">
                <a16:creationId xmlns:a16="http://schemas.microsoft.com/office/drawing/2014/main" id="{FA4B0CDD-AA30-4817-8051-8D376CF909E2}"/>
              </a:ext>
            </a:extLst>
          </p:cNvPr>
          <p:cNvSpPr/>
          <p:nvPr/>
        </p:nvSpPr>
        <p:spPr>
          <a:xfrm rot="8628646" flipH="1">
            <a:off x="458336" y="6235245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DFD9F70-FCD1-48E9-9AB2-675289D14D2E}"/>
              </a:ext>
            </a:extLst>
          </p:cNvPr>
          <p:cNvGrpSpPr/>
          <p:nvPr/>
        </p:nvGrpSpPr>
        <p:grpSpPr>
          <a:xfrm>
            <a:off x="459768" y="436686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B749658F-6BE4-45CE-8F87-5CF482BD16E7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Teardrop 144">
              <a:extLst>
                <a:ext uri="{FF2B5EF4-FFF2-40B4-BE49-F238E27FC236}">
                  <a16:creationId xmlns:a16="http://schemas.microsoft.com/office/drawing/2014/main" id="{C0D4CAF8-109D-4A8D-9F2D-95A4BF7FB074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Teardrop 145">
              <a:extLst>
                <a:ext uri="{FF2B5EF4-FFF2-40B4-BE49-F238E27FC236}">
                  <a16:creationId xmlns:a16="http://schemas.microsoft.com/office/drawing/2014/main" id="{FA84D616-5C7F-48DD-8AEE-ED67FDF9E2A2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F00F0961-6594-4DC3-AF03-BC0A0C4E3CD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Teardrop 147">
              <a:extLst>
                <a:ext uri="{FF2B5EF4-FFF2-40B4-BE49-F238E27FC236}">
                  <a16:creationId xmlns:a16="http://schemas.microsoft.com/office/drawing/2014/main" id="{0B2FA814-0231-40FE-A343-8A2B2C2087A8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0FB4BCD8-7012-4C80-9CD4-39424456561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5021C408-6EAE-4C4E-AD8D-ADF0764DA9B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ardrop 150">
              <a:extLst>
                <a:ext uri="{FF2B5EF4-FFF2-40B4-BE49-F238E27FC236}">
                  <a16:creationId xmlns:a16="http://schemas.microsoft.com/office/drawing/2014/main" id="{43579C93-1795-4151-8FCA-0CAB22E64E7D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Teardrop 151">
              <a:extLst>
                <a:ext uri="{FF2B5EF4-FFF2-40B4-BE49-F238E27FC236}">
                  <a16:creationId xmlns:a16="http://schemas.microsoft.com/office/drawing/2014/main" id="{F1AF1BBF-1F5F-415F-A67D-C6655AF2ED1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ardrop 152">
              <a:extLst>
                <a:ext uri="{FF2B5EF4-FFF2-40B4-BE49-F238E27FC236}">
                  <a16:creationId xmlns:a16="http://schemas.microsoft.com/office/drawing/2014/main" id="{53B3CACC-43CE-41AB-BCF4-3BAFB3553C7B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4DD256CE-99FB-485C-9FA2-C497E5C785B4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Teardrop 154">
              <a:extLst>
                <a:ext uri="{FF2B5EF4-FFF2-40B4-BE49-F238E27FC236}">
                  <a16:creationId xmlns:a16="http://schemas.microsoft.com/office/drawing/2014/main" id="{7F953248-D0AF-406F-8D23-5DA40602D1AE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ardrop 155">
              <a:extLst>
                <a:ext uri="{FF2B5EF4-FFF2-40B4-BE49-F238E27FC236}">
                  <a16:creationId xmlns:a16="http://schemas.microsoft.com/office/drawing/2014/main" id="{806A2C03-5342-4021-94FA-7B3EA21E3327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Teardrop 156">
              <a:extLst>
                <a:ext uri="{FF2B5EF4-FFF2-40B4-BE49-F238E27FC236}">
                  <a16:creationId xmlns:a16="http://schemas.microsoft.com/office/drawing/2014/main" id="{F484DCA9-E705-4D86-BF98-F9C09B3F32C7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Teardrop 157">
              <a:extLst>
                <a:ext uri="{FF2B5EF4-FFF2-40B4-BE49-F238E27FC236}">
                  <a16:creationId xmlns:a16="http://schemas.microsoft.com/office/drawing/2014/main" id="{2FFA9B1A-34E1-4DE0-A6DF-4A91DC800B8A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Teardrop 160">
              <a:extLst>
                <a:ext uri="{FF2B5EF4-FFF2-40B4-BE49-F238E27FC236}">
                  <a16:creationId xmlns:a16="http://schemas.microsoft.com/office/drawing/2014/main" id="{2B1CB91D-E7C7-4FDE-9804-BA6C8E49D1CF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Teardrop 161">
              <a:extLst>
                <a:ext uri="{FF2B5EF4-FFF2-40B4-BE49-F238E27FC236}">
                  <a16:creationId xmlns:a16="http://schemas.microsoft.com/office/drawing/2014/main" id="{486AE1A3-E1DA-48DC-B987-53D46A66D98D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ardrop 162">
              <a:extLst>
                <a:ext uri="{FF2B5EF4-FFF2-40B4-BE49-F238E27FC236}">
                  <a16:creationId xmlns:a16="http://schemas.microsoft.com/office/drawing/2014/main" id="{EFFBFF0C-3252-4E6D-8471-2F0BD1B4DF3D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Teardrop 163">
              <a:extLst>
                <a:ext uri="{FF2B5EF4-FFF2-40B4-BE49-F238E27FC236}">
                  <a16:creationId xmlns:a16="http://schemas.microsoft.com/office/drawing/2014/main" id="{F83283A0-763F-4218-9E5B-8084769E0095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Teardrop 164">
              <a:extLst>
                <a:ext uri="{FF2B5EF4-FFF2-40B4-BE49-F238E27FC236}">
                  <a16:creationId xmlns:a16="http://schemas.microsoft.com/office/drawing/2014/main" id="{AF7B55CD-ECAA-47A2-8674-282C5A4CFD1F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ardrop 165">
              <a:extLst>
                <a:ext uri="{FF2B5EF4-FFF2-40B4-BE49-F238E27FC236}">
                  <a16:creationId xmlns:a16="http://schemas.microsoft.com/office/drawing/2014/main" id="{99A85782-1661-4AA2-A238-4669AE9BCDA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Teardrop 170">
              <a:extLst>
                <a:ext uri="{FF2B5EF4-FFF2-40B4-BE49-F238E27FC236}">
                  <a16:creationId xmlns:a16="http://schemas.microsoft.com/office/drawing/2014/main" id="{8E0B4547-D9BD-4B73-8368-8CFF1AD4FB5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ardrop 171">
              <a:extLst>
                <a:ext uri="{FF2B5EF4-FFF2-40B4-BE49-F238E27FC236}">
                  <a16:creationId xmlns:a16="http://schemas.microsoft.com/office/drawing/2014/main" id="{8CFAF326-BE1A-4805-A1B5-EFD3316C54B5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ardrop 172">
              <a:extLst>
                <a:ext uri="{FF2B5EF4-FFF2-40B4-BE49-F238E27FC236}">
                  <a16:creationId xmlns:a16="http://schemas.microsoft.com/office/drawing/2014/main" id="{1EB4B4E8-C8BC-45DF-96A0-513E3499F8BD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ardrop 173">
              <a:extLst>
                <a:ext uri="{FF2B5EF4-FFF2-40B4-BE49-F238E27FC236}">
                  <a16:creationId xmlns:a16="http://schemas.microsoft.com/office/drawing/2014/main" id="{CA85859C-1C13-4543-90DE-7C83BEF46F10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ardrop 175">
              <a:extLst>
                <a:ext uri="{FF2B5EF4-FFF2-40B4-BE49-F238E27FC236}">
                  <a16:creationId xmlns:a16="http://schemas.microsoft.com/office/drawing/2014/main" id="{9DCF0578-45AE-4C68-A974-8461DB01D658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Teardrop 176">
              <a:extLst>
                <a:ext uri="{FF2B5EF4-FFF2-40B4-BE49-F238E27FC236}">
                  <a16:creationId xmlns:a16="http://schemas.microsoft.com/office/drawing/2014/main" id="{64ABD9AC-F9C6-4CAD-867B-BF484EBECD38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Teardrop 177">
              <a:extLst>
                <a:ext uri="{FF2B5EF4-FFF2-40B4-BE49-F238E27FC236}">
                  <a16:creationId xmlns:a16="http://schemas.microsoft.com/office/drawing/2014/main" id="{844A6E64-8622-4D9C-A159-F92C9AB363CD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Teardrop 178">
              <a:extLst>
                <a:ext uri="{FF2B5EF4-FFF2-40B4-BE49-F238E27FC236}">
                  <a16:creationId xmlns:a16="http://schemas.microsoft.com/office/drawing/2014/main" id="{A6516728-33BE-4D69-BC95-CAE4CF0D0D3F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Teardrop 179">
              <a:extLst>
                <a:ext uri="{FF2B5EF4-FFF2-40B4-BE49-F238E27FC236}">
                  <a16:creationId xmlns:a16="http://schemas.microsoft.com/office/drawing/2014/main" id="{06A76128-DDD9-4FDD-93F8-533E4FDD3985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Teardrop 189">
              <a:extLst>
                <a:ext uri="{FF2B5EF4-FFF2-40B4-BE49-F238E27FC236}">
                  <a16:creationId xmlns:a16="http://schemas.microsoft.com/office/drawing/2014/main" id="{2702267E-9575-4AB8-A36B-8581C8415510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Teardrop 193">
              <a:extLst>
                <a:ext uri="{FF2B5EF4-FFF2-40B4-BE49-F238E27FC236}">
                  <a16:creationId xmlns:a16="http://schemas.microsoft.com/office/drawing/2014/main" id="{08E65942-0631-4015-95D5-D54C7D90DE13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ardrop 194">
              <a:extLst>
                <a:ext uri="{FF2B5EF4-FFF2-40B4-BE49-F238E27FC236}">
                  <a16:creationId xmlns:a16="http://schemas.microsoft.com/office/drawing/2014/main" id="{256BF2B6-745A-4E76-BE08-94AE4F1A0E41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ardrop 195">
              <a:extLst>
                <a:ext uri="{FF2B5EF4-FFF2-40B4-BE49-F238E27FC236}">
                  <a16:creationId xmlns:a16="http://schemas.microsoft.com/office/drawing/2014/main" id="{83C535CC-5FB1-4E06-B7BC-D5BB73DF280E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Teardrop 196">
              <a:extLst>
                <a:ext uri="{FF2B5EF4-FFF2-40B4-BE49-F238E27FC236}">
                  <a16:creationId xmlns:a16="http://schemas.microsoft.com/office/drawing/2014/main" id="{A32A0375-2A26-47B3-8F55-0C9A476D844E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ardrop 197">
              <a:extLst>
                <a:ext uri="{FF2B5EF4-FFF2-40B4-BE49-F238E27FC236}">
                  <a16:creationId xmlns:a16="http://schemas.microsoft.com/office/drawing/2014/main" id="{A7448EAC-E01A-470B-B3D5-4B8F4300E56E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Teardrop 198">
              <a:extLst>
                <a:ext uri="{FF2B5EF4-FFF2-40B4-BE49-F238E27FC236}">
                  <a16:creationId xmlns:a16="http://schemas.microsoft.com/office/drawing/2014/main" id="{B1460D04-5E27-4D65-B522-5CFBB1937005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Teardrop 213">
              <a:extLst>
                <a:ext uri="{FF2B5EF4-FFF2-40B4-BE49-F238E27FC236}">
                  <a16:creationId xmlns:a16="http://schemas.microsoft.com/office/drawing/2014/main" id="{79C1B827-2CC1-485A-9388-AF758564BB42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Teardrop 214">
              <a:extLst>
                <a:ext uri="{FF2B5EF4-FFF2-40B4-BE49-F238E27FC236}">
                  <a16:creationId xmlns:a16="http://schemas.microsoft.com/office/drawing/2014/main" id="{951E3CCA-E2B0-4691-A379-21E1522D3540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2D450AA-D2AA-4976-B3BD-B8960BFD4B77}"/>
              </a:ext>
            </a:extLst>
          </p:cNvPr>
          <p:cNvGrpSpPr/>
          <p:nvPr/>
        </p:nvGrpSpPr>
        <p:grpSpPr>
          <a:xfrm>
            <a:off x="1847108" y="529528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7" name="Teardrop 216">
              <a:extLst>
                <a:ext uri="{FF2B5EF4-FFF2-40B4-BE49-F238E27FC236}">
                  <a16:creationId xmlns:a16="http://schemas.microsoft.com/office/drawing/2014/main" id="{8055A700-F494-4373-BC13-DBB12E03A9B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Teardrop 217">
              <a:extLst>
                <a:ext uri="{FF2B5EF4-FFF2-40B4-BE49-F238E27FC236}">
                  <a16:creationId xmlns:a16="http://schemas.microsoft.com/office/drawing/2014/main" id="{CE8B54FF-594A-403C-931F-18B93AFBD4C6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Teardrop 218">
              <a:extLst>
                <a:ext uri="{FF2B5EF4-FFF2-40B4-BE49-F238E27FC236}">
                  <a16:creationId xmlns:a16="http://schemas.microsoft.com/office/drawing/2014/main" id="{97EDC5A3-9003-40F9-88F6-B88EFD78E9A5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Teardrop 219">
              <a:extLst>
                <a:ext uri="{FF2B5EF4-FFF2-40B4-BE49-F238E27FC236}">
                  <a16:creationId xmlns:a16="http://schemas.microsoft.com/office/drawing/2014/main" id="{1D439A80-68FD-436F-B70C-D65E2CC0F7ED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Teardrop 220">
              <a:extLst>
                <a:ext uri="{FF2B5EF4-FFF2-40B4-BE49-F238E27FC236}">
                  <a16:creationId xmlns:a16="http://schemas.microsoft.com/office/drawing/2014/main" id="{48087B72-588D-4B16-8198-D85C48F9E4E8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Teardrop 221">
              <a:extLst>
                <a:ext uri="{FF2B5EF4-FFF2-40B4-BE49-F238E27FC236}">
                  <a16:creationId xmlns:a16="http://schemas.microsoft.com/office/drawing/2014/main" id="{4FC26BDF-6056-4D0B-85DC-80D292D109F7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Teardrop 222">
              <a:extLst>
                <a:ext uri="{FF2B5EF4-FFF2-40B4-BE49-F238E27FC236}">
                  <a16:creationId xmlns:a16="http://schemas.microsoft.com/office/drawing/2014/main" id="{FDA86789-ACB5-4975-8915-363029AACD57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Teardrop 223">
              <a:extLst>
                <a:ext uri="{FF2B5EF4-FFF2-40B4-BE49-F238E27FC236}">
                  <a16:creationId xmlns:a16="http://schemas.microsoft.com/office/drawing/2014/main" id="{88169E36-5ED6-41B9-A8B0-7DE82F80FC10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Teardrop 224">
              <a:extLst>
                <a:ext uri="{FF2B5EF4-FFF2-40B4-BE49-F238E27FC236}">
                  <a16:creationId xmlns:a16="http://schemas.microsoft.com/office/drawing/2014/main" id="{0550847A-9F5B-40AF-95B2-35258F64D49B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Teardrop 225">
              <a:extLst>
                <a:ext uri="{FF2B5EF4-FFF2-40B4-BE49-F238E27FC236}">
                  <a16:creationId xmlns:a16="http://schemas.microsoft.com/office/drawing/2014/main" id="{1C6ADA55-3C79-44D6-BAAB-D676F6DDC803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Teardrop 226">
              <a:extLst>
                <a:ext uri="{FF2B5EF4-FFF2-40B4-BE49-F238E27FC236}">
                  <a16:creationId xmlns:a16="http://schemas.microsoft.com/office/drawing/2014/main" id="{B1EF592A-F588-40AA-9F80-F6F9F732B0E2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Teardrop 227">
              <a:extLst>
                <a:ext uri="{FF2B5EF4-FFF2-40B4-BE49-F238E27FC236}">
                  <a16:creationId xmlns:a16="http://schemas.microsoft.com/office/drawing/2014/main" id="{6E7BFD5A-77F4-4C9E-A120-43540638853E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Teardrop 228">
              <a:extLst>
                <a:ext uri="{FF2B5EF4-FFF2-40B4-BE49-F238E27FC236}">
                  <a16:creationId xmlns:a16="http://schemas.microsoft.com/office/drawing/2014/main" id="{1AF7DD3B-5D5D-46E6-B1BF-D033FBC6F62C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Teardrop 229">
              <a:extLst>
                <a:ext uri="{FF2B5EF4-FFF2-40B4-BE49-F238E27FC236}">
                  <a16:creationId xmlns:a16="http://schemas.microsoft.com/office/drawing/2014/main" id="{07BAB79B-5A75-418F-8BAF-B08B1B266B35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Teardrop 233">
              <a:extLst>
                <a:ext uri="{FF2B5EF4-FFF2-40B4-BE49-F238E27FC236}">
                  <a16:creationId xmlns:a16="http://schemas.microsoft.com/office/drawing/2014/main" id="{01D7ECCD-9735-48CE-B384-854CFD43A83D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ardrop 234">
              <a:extLst>
                <a:ext uri="{FF2B5EF4-FFF2-40B4-BE49-F238E27FC236}">
                  <a16:creationId xmlns:a16="http://schemas.microsoft.com/office/drawing/2014/main" id="{DFCDA79F-7D05-4E2B-861B-44BED5750EEA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eardrop 235">
              <a:extLst>
                <a:ext uri="{FF2B5EF4-FFF2-40B4-BE49-F238E27FC236}">
                  <a16:creationId xmlns:a16="http://schemas.microsoft.com/office/drawing/2014/main" id="{9F5D99D6-6C5E-4E51-BECD-185993C94FD1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Teardrop 236">
              <a:extLst>
                <a:ext uri="{FF2B5EF4-FFF2-40B4-BE49-F238E27FC236}">
                  <a16:creationId xmlns:a16="http://schemas.microsoft.com/office/drawing/2014/main" id="{7EFB7DE8-2D8A-4EC4-817C-777414DD0963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Teardrop 237">
              <a:extLst>
                <a:ext uri="{FF2B5EF4-FFF2-40B4-BE49-F238E27FC236}">
                  <a16:creationId xmlns:a16="http://schemas.microsoft.com/office/drawing/2014/main" id="{552B7E42-461B-4650-900E-4FD8B366E96C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Teardrop 283">
              <a:extLst>
                <a:ext uri="{FF2B5EF4-FFF2-40B4-BE49-F238E27FC236}">
                  <a16:creationId xmlns:a16="http://schemas.microsoft.com/office/drawing/2014/main" id="{F718F601-141C-4E19-9721-11D57B49FC87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Teardrop 284">
              <a:extLst>
                <a:ext uri="{FF2B5EF4-FFF2-40B4-BE49-F238E27FC236}">
                  <a16:creationId xmlns:a16="http://schemas.microsoft.com/office/drawing/2014/main" id="{F0F43B61-D6AB-4C51-891E-18439D5CF631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Teardrop 285">
              <a:extLst>
                <a:ext uri="{FF2B5EF4-FFF2-40B4-BE49-F238E27FC236}">
                  <a16:creationId xmlns:a16="http://schemas.microsoft.com/office/drawing/2014/main" id="{895B96B3-D182-40DB-A49A-BAD650F03572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Teardrop 286">
              <a:extLst>
                <a:ext uri="{FF2B5EF4-FFF2-40B4-BE49-F238E27FC236}">
                  <a16:creationId xmlns:a16="http://schemas.microsoft.com/office/drawing/2014/main" id="{DC181C1F-4734-4A3E-AFD4-5E02F7ECFA5C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Teardrop 287">
              <a:extLst>
                <a:ext uri="{FF2B5EF4-FFF2-40B4-BE49-F238E27FC236}">
                  <a16:creationId xmlns:a16="http://schemas.microsoft.com/office/drawing/2014/main" id="{5FA7F073-126F-4EED-B60C-69927E08B749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Teardrop 288">
              <a:extLst>
                <a:ext uri="{FF2B5EF4-FFF2-40B4-BE49-F238E27FC236}">
                  <a16:creationId xmlns:a16="http://schemas.microsoft.com/office/drawing/2014/main" id="{58DA7F3B-FACA-4CCB-B6A9-46264BC1A258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Teardrop 289">
              <a:extLst>
                <a:ext uri="{FF2B5EF4-FFF2-40B4-BE49-F238E27FC236}">
                  <a16:creationId xmlns:a16="http://schemas.microsoft.com/office/drawing/2014/main" id="{F0D5934D-3881-4434-AADE-5B77BE9C599C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Teardrop 291">
              <a:extLst>
                <a:ext uri="{FF2B5EF4-FFF2-40B4-BE49-F238E27FC236}">
                  <a16:creationId xmlns:a16="http://schemas.microsoft.com/office/drawing/2014/main" id="{6FAD24F1-87F9-4B49-9F42-DCA46B8856B4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Teardrop 292">
              <a:extLst>
                <a:ext uri="{FF2B5EF4-FFF2-40B4-BE49-F238E27FC236}">
                  <a16:creationId xmlns:a16="http://schemas.microsoft.com/office/drawing/2014/main" id="{D377D9E1-7A02-405A-92DD-94AAFB35B209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Teardrop 293">
              <a:extLst>
                <a:ext uri="{FF2B5EF4-FFF2-40B4-BE49-F238E27FC236}">
                  <a16:creationId xmlns:a16="http://schemas.microsoft.com/office/drawing/2014/main" id="{F6B38BD2-E36B-408A-9D02-845A20A2FA6C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ardrop 294">
              <a:extLst>
                <a:ext uri="{FF2B5EF4-FFF2-40B4-BE49-F238E27FC236}">
                  <a16:creationId xmlns:a16="http://schemas.microsoft.com/office/drawing/2014/main" id="{A454F0FA-94FD-4ED5-A37D-AE70A259E08F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Teardrop 295">
              <a:extLst>
                <a:ext uri="{FF2B5EF4-FFF2-40B4-BE49-F238E27FC236}">
                  <a16:creationId xmlns:a16="http://schemas.microsoft.com/office/drawing/2014/main" id="{1BE7E577-FAC3-4C2D-9C1A-C0176EDDAC8A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Teardrop 296">
              <a:extLst>
                <a:ext uri="{FF2B5EF4-FFF2-40B4-BE49-F238E27FC236}">
                  <a16:creationId xmlns:a16="http://schemas.microsoft.com/office/drawing/2014/main" id="{AAA940DC-826B-4F4A-8E1A-E3666D79F6F0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Teardrop 297">
              <a:extLst>
                <a:ext uri="{FF2B5EF4-FFF2-40B4-BE49-F238E27FC236}">
                  <a16:creationId xmlns:a16="http://schemas.microsoft.com/office/drawing/2014/main" id="{316940EC-45BC-4DFB-B7E3-D15F8EE5B79F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10AFAC19-AC6D-4CC3-9EE2-D8AA490A92F5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28EA5B15-9DB3-4D6C-86E3-DF57F42C9DD3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B982E412-9549-478B-BBEB-A660F1C7A940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5A3EE268-DDD1-4F6E-B3CC-373E7DC5CF97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2E8449C0-2CF9-4A4A-BA72-F2116824DFF4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ardrop 303">
              <a:extLst>
                <a:ext uri="{FF2B5EF4-FFF2-40B4-BE49-F238E27FC236}">
                  <a16:creationId xmlns:a16="http://schemas.microsoft.com/office/drawing/2014/main" id="{7CDD34DB-74E4-4926-BC00-2CAF55698719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34F96C5-7DFD-4DFF-A965-A2E4908FCE61}"/>
              </a:ext>
            </a:extLst>
          </p:cNvPr>
          <p:cNvGrpSpPr/>
          <p:nvPr/>
        </p:nvGrpSpPr>
        <p:grpSpPr>
          <a:xfrm>
            <a:off x="3438264" y="392187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65D31C1B-7299-41E2-A368-C03846C5AA87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Teardrop 306">
              <a:extLst>
                <a:ext uri="{FF2B5EF4-FFF2-40B4-BE49-F238E27FC236}">
                  <a16:creationId xmlns:a16="http://schemas.microsoft.com/office/drawing/2014/main" id="{44539373-DE41-48E6-A5B6-5BCA0298CCE3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B4E508BF-139E-4A0B-B341-5C4E8C86B5E2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09149AC1-8A54-488C-95D9-4892F90089AE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33542EA6-4B7C-495B-A676-CE23DB8DC450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73F58DB7-888C-4786-BFDB-FDD3C947AE8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07A1E89B-E6D8-4D62-9134-91FF3CA8E7D6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FA9263C5-9210-4324-BFA5-1A331B016E45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D14639FF-F13F-4B84-8E31-C9212FB2165C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42671ACB-7667-4BA6-8FEB-F06352D73318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D100E69C-4D2C-49D4-80DB-3E27EE3CD91C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CE8F6C08-D580-4712-92CF-5025A4985448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6AAA6196-5549-4D3F-B6C3-A51673F7F2B6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D15FEAD7-4CE0-4261-8D70-AE15494CADEC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87CD54F1-A185-4749-BDFA-D54566F433C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849811C0-D054-496C-95CC-062200342129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92B67586-353E-4E03-AE75-D659C55DD21B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ardrop 322">
              <a:extLst>
                <a:ext uri="{FF2B5EF4-FFF2-40B4-BE49-F238E27FC236}">
                  <a16:creationId xmlns:a16="http://schemas.microsoft.com/office/drawing/2014/main" id="{F38AA94C-DCAE-4833-A452-B8D6626C3456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DA842E8E-94F5-4646-BEF9-917F5F00FAC8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A6A13A2B-9BC8-496F-9D8C-70B8F02BD4AB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2E012D81-8D9E-40B8-9615-37801E555BE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308DBE2F-3F42-426E-8554-AC99238B8402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A500135B-3E76-4160-AABC-57416047E5D3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150EBCD3-D81B-4BAE-9DF5-89FE07FD2E26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B3D56337-D818-4B01-B274-938A487A936C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FE51AD23-6A0A-4413-83BE-6E49F5BCF34A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402A7D4E-6084-4D95-83B2-7DCD498D5CB5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DC485AF6-AA7F-4663-9B0F-01B8017BCD49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506E286F-B0F2-4D6D-9142-3E38DF55F540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EC8F3F97-D3B7-4274-9803-7DCC283BDDCB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8D2A870F-8517-4250-BBF7-ECD7E9C762E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Teardrop 336">
              <a:extLst>
                <a:ext uri="{FF2B5EF4-FFF2-40B4-BE49-F238E27FC236}">
                  <a16:creationId xmlns:a16="http://schemas.microsoft.com/office/drawing/2014/main" id="{55051F89-CEB6-4016-BCB5-E08578041ACE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31846C98-7AFC-4CB2-834B-2FE0071C947B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ardrop 338">
              <a:extLst>
                <a:ext uri="{FF2B5EF4-FFF2-40B4-BE49-F238E27FC236}">
                  <a16:creationId xmlns:a16="http://schemas.microsoft.com/office/drawing/2014/main" id="{DD52C253-3F9C-461C-B9F0-A8F1C648D939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Teardrop 339">
              <a:extLst>
                <a:ext uri="{FF2B5EF4-FFF2-40B4-BE49-F238E27FC236}">
                  <a16:creationId xmlns:a16="http://schemas.microsoft.com/office/drawing/2014/main" id="{5DDCC4ED-9F13-49F6-B47B-153C6360CEFD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Teardrop 340">
              <a:extLst>
                <a:ext uri="{FF2B5EF4-FFF2-40B4-BE49-F238E27FC236}">
                  <a16:creationId xmlns:a16="http://schemas.microsoft.com/office/drawing/2014/main" id="{14FCAE0F-B39D-4CE5-B249-F669D1C43615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Teardrop 341">
              <a:extLst>
                <a:ext uri="{FF2B5EF4-FFF2-40B4-BE49-F238E27FC236}">
                  <a16:creationId xmlns:a16="http://schemas.microsoft.com/office/drawing/2014/main" id="{F0CB360D-DD66-4351-9931-1A52EAE9FA03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Teardrop 342">
              <a:extLst>
                <a:ext uri="{FF2B5EF4-FFF2-40B4-BE49-F238E27FC236}">
                  <a16:creationId xmlns:a16="http://schemas.microsoft.com/office/drawing/2014/main" id="{37678F84-627D-49C4-8DB4-50F9CFFAF146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Teardrop 343">
              <a:extLst>
                <a:ext uri="{FF2B5EF4-FFF2-40B4-BE49-F238E27FC236}">
                  <a16:creationId xmlns:a16="http://schemas.microsoft.com/office/drawing/2014/main" id="{3B187D7B-C28A-4E48-9665-F072BA5451C1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9452F126-6A94-4083-8DD3-9C40919C9569}"/>
              </a:ext>
            </a:extLst>
          </p:cNvPr>
          <p:cNvGrpSpPr/>
          <p:nvPr/>
        </p:nvGrpSpPr>
        <p:grpSpPr>
          <a:xfrm rot="21367080">
            <a:off x="479006" y="3030064"/>
            <a:ext cx="4152943" cy="3810026"/>
            <a:chOff x="1933906" y="-325741"/>
            <a:chExt cx="6651203" cy="6102002"/>
          </a:xfrm>
        </p:grpSpPr>
        <p:sp>
          <p:nvSpPr>
            <p:cNvPr id="503" name="Rectangle 19">
              <a:extLst>
                <a:ext uri="{FF2B5EF4-FFF2-40B4-BE49-F238E27FC236}">
                  <a16:creationId xmlns:a16="http://schemas.microsoft.com/office/drawing/2014/main" id="{CED07F76-1DC0-4D5F-B63E-770F7C8F7EBF}"/>
                </a:ext>
              </a:extLst>
            </p:cNvPr>
            <p:cNvSpPr/>
            <p:nvPr/>
          </p:nvSpPr>
          <p:spPr>
            <a:xfrm rot="644141">
              <a:off x="4216695" y="3594469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Oval 21">
              <a:extLst>
                <a:ext uri="{FF2B5EF4-FFF2-40B4-BE49-F238E27FC236}">
                  <a16:creationId xmlns:a16="http://schemas.microsoft.com/office/drawing/2014/main" id="{A08A596C-1A4F-44A5-A68C-97E8C0A7D5FD}"/>
                </a:ext>
              </a:extLst>
            </p:cNvPr>
            <p:cNvSpPr/>
            <p:nvPr/>
          </p:nvSpPr>
          <p:spPr>
            <a:xfrm rot="17497003">
              <a:off x="7612566" y="3936315"/>
              <a:ext cx="1097695" cy="847390"/>
            </a:xfrm>
            <a:custGeom>
              <a:avLst/>
              <a:gdLst>
                <a:gd name="connsiteX0" fmla="*/ 0 w 530570"/>
                <a:gd name="connsiteY0" fmla="*/ 148656 h 297312"/>
                <a:gd name="connsiteX1" fmla="*/ 265285 w 530570"/>
                <a:gd name="connsiteY1" fmla="*/ 0 h 297312"/>
                <a:gd name="connsiteX2" fmla="*/ 530570 w 530570"/>
                <a:gd name="connsiteY2" fmla="*/ 148656 h 297312"/>
                <a:gd name="connsiteX3" fmla="*/ 265285 w 530570"/>
                <a:gd name="connsiteY3" fmla="*/ 297312 h 297312"/>
                <a:gd name="connsiteX4" fmla="*/ 0 w 530570"/>
                <a:gd name="connsiteY4" fmla="*/ 148656 h 297312"/>
                <a:gd name="connsiteX0" fmla="*/ 0 w 955053"/>
                <a:gd name="connsiteY0" fmla="*/ 16040 h 569736"/>
                <a:gd name="connsiteX1" fmla="*/ 689768 w 955053"/>
                <a:gd name="connsiteY1" fmla="*/ 255111 h 569736"/>
                <a:gd name="connsiteX2" fmla="*/ 955053 w 955053"/>
                <a:gd name="connsiteY2" fmla="*/ 403767 h 569736"/>
                <a:gd name="connsiteX3" fmla="*/ 689768 w 955053"/>
                <a:gd name="connsiteY3" fmla="*/ 552423 h 569736"/>
                <a:gd name="connsiteX4" fmla="*/ 0 w 955053"/>
                <a:gd name="connsiteY4" fmla="*/ 16040 h 569736"/>
                <a:gd name="connsiteX0" fmla="*/ 0 w 955053"/>
                <a:gd name="connsiteY0" fmla="*/ 16040 h 403767"/>
                <a:gd name="connsiteX1" fmla="*/ 689768 w 955053"/>
                <a:gd name="connsiteY1" fmla="*/ 255111 h 403767"/>
                <a:gd name="connsiteX2" fmla="*/ 955053 w 955053"/>
                <a:gd name="connsiteY2" fmla="*/ 403767 h 403767"/>
                <a:gd name="connsiteX3" fmla="*/ 0 w 955053"/>
                <a:gd name="connsiteY3" fmla="*/ 16040 h 403767"/>
                <a:gd name="connsiteX0" fmla="*/ 0 w 955053"/>
                <a:gd name="connsiteY0" fmla="*/ 0 h 387727"/>
                <a:gd name="connsiteX1" fmla="*/ 955053 w 955053"/>
                <a:gd name="connsiteY1" fmla="*/ 387727 h 387727"/>
                <a:gd name="connsiteX2" fmla="*/ 0 w 955053"/>
                <a:gd name="connsiteY2" fmla="*/ 0 h 387727"/>
                <a:gd name="connsiteX0" fmla="*/ 0 w 1092440"/>
                <a:gd name="connsiteY0" fmla="*/ 0 h 518596"/>
                <a:gd name="connsiteX1" fmla="*/ 1092440 w 1092440"/>
                <a:gd name="connsiteY1" fmla="*/ 518596 h 518596"/>
                <a:gd name="connsiteX2" fmla="*/ 0 w 1092440"/>
                <a:gd name="connsiteY2" fmla="*/ 0 h 518596"/>
                <a:gd name="connsiteX0" fmla="*/ 3682 w 1096122"/>
                <a:gd name="connsiteY0" fmla="*/ 141274 h 659870"/>
                <a:gd name="connsiteX1" fmla="*/ 1096122 w 1096122"/>
                <a:gd name="connsiteY1" fmla="*/ 659870 h 659870"/>
                <a:gd name="connsiteX2" fmla="*/ 3682 w 1096122"/>
                <a:gd name="connsiteY2" fmla="*/ 141274 h 659870"/>
                <a:gd name="connsiteX0" fmla="*/ 3682 w 1098575"/>
                <a:gd name="connsiteY0" fmla="*/ 151071 h 669667"/>
                <a:gd name="connsiteX1" fmla="*/ 1096122 w 1098575"/>
                <a:gd name="connsiteY1" fmla="*/ 669667 h 669667"/>
                <a:gd name="connsiteX2" fmla="*/ 3682 w 1098575"/>
                <a:gd name="connsiteY2" fmla="*/ 151071 h 669667"/>
                <a:gd name="connsiteX0" fmla="*/ 2802 w 1097695"/>
                <a:gd name="connsiteY0" fmla="*/ 151071 h 847390"/>
                <a:gd name="connsiteX1" fmla="*/ 1095242 w 1097695"/>
                <a:gd name="connsiteY1" fmla="*/ 669667 h 847390"/>
                <a:gd name="connsiteX2" fmla="*/ 2802 w 1097695"/>
                <a:gd name="connsiteY2" fmla="*/ 151071 h 84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695" h="847390">
                  <a:moveTo>
                    <a:pt x="2802" y="151071"/>
                  </a:moveTo>
                  <a:cubicBezTo>
                    <a:pt x="-61432" y="649421"/>
                    <a:pt x="999379" y="1111779"/>
                    <a:pt x="1095242" y="669667"/>
                  </a:cubicBezTo>
                  <a:cubicBezTo>
                    <a:pt x="1156045" y="535584"/>
                    <a:pt x="67036" y="-347279"/>
                    <a:pt x="2802" y="1510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20">
              <a:extLst>
                <a:ext uri="{FF2B5EF4-FFF2-40B4-BE49-F238E27FC236}">
                  <a16:creationId xmlns:a16="http://schemas.microsoft.com/office/drawing/2014/main" id="{F8DEFD5F-1DE9-4BCC-8F1A-40344BD461BE}"/>
                </a:ext>
              </a:extLst>
            </p:cNvPr>
            <p:cNvSpPr/>
            <p:nvPr/>
          </p:nvSpPr>
          <p:spPr>
            <a:xfrm>
              <a:off x="3094214" y="262829"/>
              <a:ext cx="995185" cy="1929423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185" h="1929423">
                  <a:moveTo>
                    <a:pt x="270228" y="0"/>
                  </a:moveTo>
                  <a:cubicBezTo>
                    <a:pt x="981780" y="270608"/>
                    <a:pt x="753533" y="973015"/>
                    <a:pt x="995185" y="1459523"/>
                  </a:cubicBezTo>
                  <a:lnTo>
                    <a:pt x="384528" y="1929423"/>
                  </a:lnTo>
                  <a:cubicBezTo>
                    <a:pt x="308328" y="1387882"/>
                    <a:pt x="-364772" y="1379741"/>
                    <a:pt x="27022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Rectangle 20">
              <a:extLst>
                <a:ext uri="{FF2B5EF4-FFF2-40B4-BE49-F238E27FC236}">
                  <a16:creationId xmlns:a16="http://schemas.microsoft.com/office/drawing/2014/main" id="{3CD3DCDA-D616-42F7-A63E-E5C64F8E80A2}"/>
                </a:ext>
              </a:extLst>
            </p:cNvPr>
            <p:cNvSpPr/>
            <p:nvPr/>
          </p:nvSpPr>
          <p:spPr>
            <a:xfrm rot="2454301">
              <a:off x="3789475" y="-325741"/>
              <a:ext cx="1316170" cy="3450932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  <a:gd name="connsiteX0" fmla="*/ 278806 w 968362"/>
                <a:gd name="connsiteY0" fmla="*/ 0 h 2030230"/>
                <a:gd name="connsiteX1" fmla="*/ 968362 w 968362"/>
                <a:gd name="connsiteY1" fmla="*/ 1560330 h 2030230"/>
                <a:gd name="connsiteX2" fmla="*/ 357705 w 968362"/>
                <a:gd name="connsiteY2" fmla="*/ 2030230 h 2030230"/>
                <a:gd name="connsiteX3" fmla="*/ 278806 w 968362"/>
                <a:gd name="connsiteY3" fmla="*/ 0 h 2030230"/>
                <a:gd name="connsiteX0" fmla="*/ 331037 w 1020593"/>
                <a:gd name="connsiteY0" fmla="*/ 0 h 2030230"/>
                <a:gd name="connsiteX1" fmla="*/ 1020593 w 1020593"/>
                <a:gd name="connsiteY1" fmla="*/ 1560330 h 2030230"/>
                <a:gd name="connsiteX2" fmla="*/ 409936 w 1020593"/>
                <a:gd name="connsiteY2" fmla="*/ 2030230 h 2030230"/>
                <a:gd name="connsiteX3" fmla="*/ 331037 w 1020593"/>
                <a:gd name="connsiteY3" fmla="*/ 0 h 2030230"/>
                <a:gd name="connsiteX0" fmla="*/ 296151 w 985707"/>
                <a:gd name="connsiteY0" fmla="*/ 0 h 3018355"/>
                <a:gd name="connsiteX1" fmla="*/ 985707 w 985707"/>
                <a:gd name="connsiteY1" fmla="*/ 1560330 h 3018355"/>
                <a:gd name="connsiteX2" fmla="*/ 529780 w 985707"/>
                <a:gd name="connsiteY2" fmla="*/ 3018355 h 3018355"/>
                <a:gd name="connsiteX3" fmla="*/ 296151 w 985707"/>
                <a:gd name="connsiteY3" fmla="*/ 0 h 3018355"/>
                <a:gd name="connsiteX0" fmla="*/ 296151 w 1151186"/>
                <a:gd name="connsiteY0" fmla="*/ 0 h 3018355"/>
                <a:gd name="connsiteX1" fmla="*/ 1151186 w 1151186"/>
                <a:gd name="connsiteY1" fmla="*/ 2135859 h 3018355"/>
                <a:gd name="connsiteX2" fmla="*/ 529780 w 1151186"/>
                <a:gd name="connsiteY2" fmla="*/ 3018355 h 3018355"/>
                <a:gd name="connsiteX3" fmla="*/ 296151 w 1151186"/>
                <a:gd name="connsiteY3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86" h="3018355">
                  <a:moveTo>
                    <a:pt x="296151" y="0"/>
                  </a:moveTo>
                  <a:cubicBezTo>
                    <a:pt x="1007703" y="270608"/>
                    <a:pt x="909534" y="1649351"/>
                    <a:pt x="1151186" y="2135859"/>
                  </a:cubicBezTo>
                  <a:lnTo>
                    <a:pt x="529780" y="3018355"/>
                  </a:lnTo>
                  <a:cubicBezTo>
                    <a:pt x="453580" y="2476814"/>
                    <a:pt x="-456407" y="1709533"/>
                    <a:pt x="29615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1CA8E6-55D9-44F0-8164-CFA28345F261}"/>
                </a:ext>
              </a:extLst>
            </p:cNvPr>
            <p:cNvSpPr/>
            <p:nvPr/>
          </p:nvSpPr>
          <p:spPr>
            <a:xfrm rot="2136702">
              <a:off x="3805200" y="-301024"/>
              <a:ext cx="1040547" cy="3387155"/>
            </a:xfrm>
            <a:custGeom>
              <a:avLst/>
              <a:gdLst>
                <a:gd name="connsiteX0" fmla="*/ 296150 w 668167"/>
                <a:gd name="connsiteY0" fmla="*/ 0 h 3018355"/>
                <a:gd name="connsiteX1" fmla="*/ 360520 w 668167"/>
                <a:gd name="connsiteY1" fmla="*/ 28554 h 3018355"/>
                <a:gd name="connsiteX2" fmla="*/ 378138 w 668167"/>
                <a:gd name="connsiteY2" fmla="*/ 38766 h 3018355"/>
                <a:gd name="connsiteX3" fmla="*/ 326721 w 668167"/>
                <a:gd name="connsiteY3" fmla="*/ 177285 h 3018355"/>
                <a:gd name="connsiteX4" fmla="*/ 659132 w 668167"/>
                <a:gd name="connsiteY4" fmla="*/ 2781611 h 3018355"/>
                <a:gd name="connsiteX5" fmla="*/ 668167 w 668167"/>
                <a:gd name="connsiteY5" fmla="*/ 2821821 h 3018355"/>
                <a:gd name="connsiteX6" fmla="*/ 529779 w 668167"/>
                <a:gd name="connsiteY6" fmla="*/ 3018355 h 3018355"/>
                <a:gd name="connsiteX7" fmla="*/ 296150 w 668167"/>
                <a:gd name="connsiteY7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167" h="3018355">
                  <a:moveTo>
                    <a:pt x="296150" y="0"/>
                  </a:moveTo>
                  <a:cubicBezTo>
                    <a:pt x="318386" y="8456"/>
                    <a:pt x="339831" y="17995"/>
                    <a:pt x="360520" y="28554"/>
                  </a:cubicBezTo>
                  <a:lnTo>
                    <a:pt x="378138" y="38766"/>
                  </a:lnTo>
                  <a:lnTo>
                    <a:pt x="326721" y="177285"/>
                  </a:lnTo>
                  <a:cubicBezTo>
                    <a:pt x="-158459" y="1572517"/>
                    <a:pt x="509794" y="2280623"/>
                    <a:pt x="659132" y="2781611"/>
                  </a:cubicBezTo>
                  <a:lnTo>
                    <a:pt x="668167" y="2821821"/>
                  </a:lnTo>
                  <a:lnTo>
                    <a:pt x="529779" y="3018355"/>
                  </a:lnTo>
                  <a:cubicBezTo>
                    <a:pt x="453579" y="2476814"/>
                    <a:pt x="-456408" y="1709533"/>
                    <a:pt x="29615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18">
              <a:extLst>
                <a:ext uri="{FF2B5EF4-FFF2-40B4-BE49-F238E27FC236}">
                  <a16:creationId xmlns:a16="http://schemas.microsoft.com/office/drawing/2014/main" id="{112F6B91-D0D4-483C-B20B-5DA10F6BA1AB}"/>
                </a:ext>
              </a:extLst>
            </p:cNvPr>
            <p:cNvSpPr/>
            <p:nvPr/>
          </p:nvSpPr>
          <p:spPr>
            <a:xfrm>
              <a:off x="6081273" y="2946241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15">
              <a:extLst>
                <a:ext uri="{FF2B5EF4-FFF2-40B4-BE49-F238E27FC236}">
                  <a16:creationId xmlns:a16="http://schemas.microsoft.com/office/drawing/2014/main" id="{077FB3E7-6422-4B80-93AC-BB37E89EFFB0}"/>
                </a:ext>
              </a:extLst>
            </p:cNvPr>
            <p:cNvSpPr/>
            <p:nvPr/>
          </p:nvSpPr>
          <p:spPr>
            <a:xfrm>
              <a:off x="3485093" y="1705352"/>
              <a:ext cx="4853603" cy="3424761"/>
            </a:xfrm>
            <a:custGeom>
              <a:avLst/>
              <a:gdLst>
                <a:gd name="connsiteX0" fmla="*/ 0 w 2913743"/>
                <a:gd name="connsiteY0" fmla="*/ 0 h 2136868"/>
                <a:gd name="connsiteX1" fmla="*/ 2913743 w 2913743"/>
                <a:gd name="connsiteY1" fmla="*/ 0 h 2136868"/>
                <a:gd name="connsiteX2" fmla="*/ 2913743 w 2913743"/>
                <a:gd name="connsiteY2" fmla="*/ 2136868 h 2136868"/>
                <a:gd name="connsiteX3" fmla="*/ 0 w 2913743"/>
                <a:gd name="connsiteY3" fmla="*/ 2136868 h 2136868"/>
                <a:gd name="connsiteX4" fmla="*/ 0 w 2913743"/>
                <a:gd name="connsiteY4" fmla="*/ 0 h 213686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335748"/>
                <a:gd name="connsiteX1" fmla="*/ 4285343 w 4310465"/>
                <a:gd name="connsiteY1" fmla="*/ 1805940 h 3335748"/>
                <a:gd name="connsiteX2" fmla="*/ 3790043 w 4310465"/>
                <a:gd name="connsiteY2" fmla="*/ 3173188 h 3335748"/>
                <a:gd name="connsiteX3" fmla="*/ 985520 w 4310465"/>
                <a:gd name="connsiteY3" fmla="*/ 3335748 h 3335748"/>
                <a:gd name="connsiteX4" fmla="*/ 0 w 4310465"/>
                <a:gd name="connsiteY4" fmla="*/ 0 h 3335748"/>
                <a:gd name="connsiteX0" fmla="*/ 56242 w 4366707"/>
                <a:gd name="connsiteY0" fmla="*/ 0 h 3335748"/>
                <a:gd name="connsiteX1" fmla="*/ 4341585 w 4366707"/>
                <a:gd name="connsiteY1" fmla="*/ 1805940 h 3335748"/>
                <a:gd name="connsiteX2" fmla="*/ 3846285 w 4366707"/>
                <a:gd name="connsiteY2" fmla="*/ 3173188 h 3335748"/>
                <a:gd name="connsiteX3" fmla="*/ 1041762 w 4366707"/>
                <a:gd name="connsiteY3" fmla="*/ 3335748 h 3335748"/>
                <a:gd name="connsiteX4" fmla="*/ 56242 w 4366707"/>
                <a:gd name="connsiteY4" fmla="*/ 0 h 3335748"/>
                <a:gd name="connsiteX0" fmla="*/ 547644 w 4858109"/>
                <a:gd name="connsiteY0" fmla="*/ 0 h 3335748"/>
                <a:gd name="connsiteX1" fmla="*/ 4832987 w 4858109"/>
                <a:gd name="connsiteY1" fmla="*/ 1805940 h 3335748"/>
                <a:gd name="connsiteX2" fmla="*/ 4337687 w 4858109"/>
                <a:gd name="connsiteY2" fmla="*/ 3173188 h 3335748"/>
                <a:gd name="connsiteX3" fmla="*/ 1533164 w 4858109"/>
                <a:gd name="connsiteY3" fmla="*/ 3335748 h 3335748"/>
                <a:gd name="connsiteX4" fmla="*/ 547644 w 4858109"/>
                <a:gd name="connsiteY4" fmla="*/ 0 h 3335748"/>
                <a:gd name="connsiteX0" fmla="*/ 553143 w 4863608"/>
                <a:gd name="connsiteY0" fmla="*/ 0 h 3335748"/>
                <a:gd name="connsiteX1" fmla="*/ 4838486 w 4863608"/>
                <a:gd name="connsiteY1" fmla="*/ 1805940 h 3335748"/>
                <a:gd name="connsiteX2" fmla="*/ 4343186 w 4863608"/>
                <a:gd name="connsiteY2" fmla="*/ 3173188 h 3335748"/>
                <a:gd name="connsiteX3" fmla="*/ 1538663 w 4863608"/>
                <a:gd name="connsiteY3" fmla="*/ 3335748 h 3335748"/>
                <a:gd name="connsiteX4" fmla="*/ 553143 w 4863608"/>
                <a:gd name="connsiteY4" fmla="*/ 0 h 3335748"/>
                <a:gd name="connsiteX0" fmla="*/ 553143 w 4853603"/>
                <a:gd name="connsiteY0" fmla="*/ 0 h 3335748"/>
                <a:gd name="connsiteX1" fmla="*/ 4838486 w 4853603"/>
                <a:gd name="connsiteY1" fmla="*/ 1805940 h 3335748"/>
                <a:gd name="connsiteX2" fmla="*/ 4254286 w 4853603"/>
                <a:gd name="connsiteY2" fmla="*/ 3173188 h 3335748"/>
                <a:gd name="connsiteX3" fmla="*/ 1538663 w 4853603"/>
                <a:gd name="connsiteY3" fmla="*/ 3335748 h 3335748"/>
                <a:gd name="connsiteX4" fmla="*/ 553143 w 4853603"/>
                <a:gd name="connsiteY4" fmla="*/ 0 h 3335748"/>
                <a:gd name="connsiteX0" fmla="*/ 553143 w 4853603"/>
                <a:gd name="connsiteY0" fmla="*/ 0 h 3424761"/>
                <a:gd name="connsiteX1" fmla="*/ 4838486 w 4853603"/>
                <a:gd name="connsiteY1" fmla="*/ 1805940 h 3424761"/>
                <a:gd name="connsiteX2" fmla="*/ 4254286 w 4853603"/>
                <a:gd name="connsiteY2" fmla="*/ 3173188 h 3424761"/>
                <a:gd name="connsiteX3" fmla="*/ 1538663 w 4853603"/>
                <a:gd name="connsiteY3" fmla="*/ 3335748 h 3424761"/>
                <a:gd name="connsiteX4" fmla="*/ 553143 w 4853603"/>
                <a:gd name="connsiteY4" fmla="*/ 0 h 342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603" h="3424761">
                  <a:moveTo>
                    <a:pt x="553143" y="0"/>
                  </a:moveTo>
                  <a:cubicBezTo>
                    <a:pt x="1158631" y="1463040"/>
                    <a:pt x="4334598" y="-1160780"/>
                    <a:pt x="4838486" y="1805940"/>
                  </a:cubicBezTo>
                  <a:cubicBezTo>
                    <a:pt x="4894366" y="2071189"/>
                    <a:pt x="4815626" y="2953659"/>
                    <a:pt x="4254286" y="3173188"/>
                  </a:cubicBezTo>
                  <a:cubicBezTo>
                    <a:pt x="3260178" y="3659175"/>
                    <a:pt x="2443871" y="3281561"/>
                    <a:pt x="1538663" y="3335748"/>
                  </a:cubicBezTo>
                  <a:cubicBezTo>
                    <a:pt x="-250344" y="3011232"/>
                    <a:pt x="-337550" y="1111916"/>
                    <a:pt x="553143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18">
              <a:extLst>
                <a:ext uri="{FF2B5EF4-FFF2-40B4-BE49-F238E27FC236}">
                  <a16:creationId xmlns:a16="http://schemas.microsoft.com/office/drawing/2014/main" id="{9D80860A-2E24-4A67-9D03-B304CE39F4B8}"/>
                </a:ext>
              </a:extLst>
            </p:cNvPr>
            <p:cNvSpPr/>
            <p:nvPr/>
          </p:nvSpPr>
          <p:spPr>
            <a:xfrm>
              <a:off x="6302095" y="3123978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Rectangle 19">
              <a:extLst>
                <a:ext uri="{FF2B5EF4-FFF2-40B4-BE49-F238E27FC236}">
                  <a16:creationId xmlns:a16="http://schemas.microsoft.com/office/drawing/2014/main" id="{46702306-1CDC-4045-8613-CF91F8B6D102}"/>
                </a:ext>
              </a:extLst>
            </p:cNvPr>
            <p:cNvSpPr/>
            <p:nvPr/>
          </p:nvSpPr>
          <p:spPr>
            <a:xfrm rot="556682">
              <a:off x="4622800" y="4002782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Oval 22">
              <a:extLst>
                <a:ext uri="{FF2B5EF4-FFF2-40B4-BE49-F238E27FC236}">
                  <a16:creationId xmlns:a16="http://schemas.microsoft.com/office/drawing/2014/main" id="{223ED42F-82C3-473D-89B0-0279BBB9BBAF}"/>
                </a:ext>
              </a:extLst>
            </p:cNvPr>
            <p:cNvSpPr/>
            <p:nvPr/>
          </p:nvSpPr>
          <p:spPr>
            <a:xfrm rot="17614240">
              <a:off x="2604706" y="3151169"/>
              <a:ext cx="105738" cy="203954"/>
            </a:xfrm>
            <a:custGeom>
              <a:avLst/>
              <a:gdLst>
                <a:gd name="connsiteX0" fmla="*/ 0 w 187978"/>
                <a:gd name="connsiteY0" fmla="*/ 99219 h 198437"/>
                <a:gd name="connsiteX1" fmla="*/ 93989 w 187978"/>
                <a:gd name="connsiteY1" fmla="*/ 0 h 198437"/>
                <a:gd name="connsiteX2" fmla="*/ 187978 w 187978"/>
                <a:gd name="connsiteY2" fmla="*/ 99219 h 198437"/>
                <a:gd name="connsiteX3" fmla="*/ 93989 w 187978"/>
                <a:gd name="connsiteY3" fmla="*/ 198438 h 198437"/>
                <a:gd name="connsiteX4" fmla="*/ 0 w 187978"/>
                <a:gd name="connsiteY4" fmla="*/ 99219 h 198437"/>
                <a:gd name="connsiteX0" fmla="*/ 11749 w 105738"/>
                <a:gd name="connsiteY0" fmla="*/ 201196 h 203954"/>
                <a:gd name="connsiteX1" fmla="*/ 11749 w 105738"/>
                <a:gd name="connsiteY1" fmla="*/ 2758 h 203954"/>
                <a:gd name="connsiteX2" fmla="*/ 105738 w 105738"/>
                <a:gd name="connsiteY2" fmla="*/ 101977 h 203954"/>
                <a:gd name="connsiteX3" fmla="*/ 11749 w 105738"/>
                <a:gd name="connsiteY3" fmla="*/ 201196 h 20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38" h="203954">
                  <a:moveTo>
                    <a:pt x="11749" y="201196"/>
                  </a:moveTo>
                  <a:cubicBezTo>
                    <a:pt x="-3916" y="184660"/>
                    <a:pt x="-3916" y="19295"/>
                    <a:pt x="11749" y="2758"/>
                  </a:cubicBezTo>
                  <a:cubicBezTo>
                    <a:pt x="27414" y="-13779"/>
                    <a:pt x="105738" y="47180"/>
                    <a:pt x="105738" y="101977"/>
                  </a:cubicBezTo>
                  <a:cubicBezTo>
                    <a:pt x="105738" y="156774"/>
                    <a:pt x="27414" y="217733"/>
                    <a:pt x="11749" y="2011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Rectangle 10">
              <a:extLst>
                <a:ext uri="{FF2B5EF4-FFF2-40B4-BE49-F238E27FC236}">
                  <a16:creationId xmlns:a16="http://schemas.microsoft.com/office/drawing/2014/main" id="{7EE5957B-A82C-4922-89CD-47D018E498DB}"/>
                </a:ext>
              </a:extLst>
            </p:cNvPr>
            <p:cNvSpPr/>
            <p:nvPr/>
          </p:nvSpPr>
          <p:spPr>
            <a:xfrm rot="531318">
              <a:off x="1946008" y="1330738"/>
              <a:ext cx="2397419" cy="2362970"/>
            </a:xfrm>
            <a:custGeom>
              <a:avLst/>
              <a:gdLst>
                <a:gd name="connsiteX0" fmla="*/ 0 w 1473386"/>
                <a:gd name="connsiteY0" fmla="*/ 736688 h 1473376"/>
                <a:gd name="connsiteX1" fmla="*/ 736693 w 1473386"/>
                <a:gd name="connsiteY1" fmla="*/ 0 h 1473376"/>
                <a:gd name="connsiteX2" fmla="*/ 1473386 w 1473386"/>
                <a:gd name="connsiteY2" fmla="*/ 736688 h 1473376"/>
                <a:gd name="connsiteX3" fmla="*/ 736693 w 1473386"/>
                <a:gd name="connsiteY3" fmla="*/ 1473376 h 1473376"/>
                <a:gd name="connsiteX4" fmla="*/ 0 w 1473386"/>
                <a:gd name="connsiteY4" fmla="*/ 736688 h 1473376"/>
                <a:gd name="connsiteX0" fmla="*/ 23537 w 1496923"/>
                <a:gd name="connsiteY0" fmla="*/ 736688 h 1501157"/>
                <a:gd name="connsiteX1" fmla="*/ 760230 w 1496923"/>
                <a:gd name="connsiteY1" fmla="*/ 0 h 1501157"/>
                <a:gd name="connsiteX2" fmla="*/ 1496923 w 1496923"/>
                <a:gd name="connsiteY2" fmla="*/ 736688 h 1501157"/>
                <a:gd name="connsiteX3" fmla="*/ 760230 w 1496923"/>
                <a:gd name="connsiteY3" fmla="*/ 1473376 h 1501157"/>
                <a:gd name="connsiteX4" fmla="*/ 234843 w 1496923"/>
                <a:gd name="connsiteY4" fmla="*/ 1287506 h 1501157"/>
                <a:gd name="connsiteX5" fmla="*/ 23537 w 1496923"/>
                <a:gd name="connsiteY5" fmla="*/ 736688 h 1501157"/>
                <a:gd name="connsiteX0" fmla="*/ 23537 w 1496923"/>
                <a:gd name="connsiteY0" fmla="*/ 736688 h 1475414"/>
                <a:gd name="connsiteX1" fmla="*/ 760230 w 1496923"/>
                <a:gd name="connsiteY1" fmla="*/ 0 h 1475414"/>
                <a:gd name="connsiteX2" fmla="*/ 1496923 w 1496923"/>
                <a:gd name="connsiteY2" fmla="*/ 736688 h 1475414"/>
                <a:gd name="connsiteX3" fmla="*/ 760230 w 1496923"/>
                <a:gd name="connsiteY3" fmla="*/ 1473376 h 1475414"/>
                <a:gd name="connsiteX4" fmla="*/ 234843 w 1496923"/>
                <a:gd name="connsiteY4" fmla="*/ 1287506 h 1475414"/>
                <a:gd name="connsiteX5" fmla="*/ 23537 w 1496923"/>
                <a:gd name="connsiteY5" fmla="*/ 736688 h 147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923" h="1475414">
                  <a:moveTo>
                    <a:pt x="23537" y="736688"/>
                  </a:moveTo>
                  <a:cubicBezTo>
                    <a:pt x="111101" y="522104"/>
                    <a:pt x="353366" y="0"/>
                    <a:pt x="760230" y="0"/>
                  </a:cubicBezTo>
                  <a:cubicBezTo>
                    <a:pt x="1167094" y="0"/>
                    <a:pt x="1496923" y="329826"/>
                    <a:pt x="1496923" y="736688"/>
                  </a:cubicBezTo>
                  <a:cubicBezTo>
                    <a:pt x="1496923" y="1143550"/>
                    <a:pt x="937410" y="1457433"/>
                    <a:pt x="760230" y="1473376"/>
                  </a:cubicBezTo>
                  <a:cubicBezTo>
                    <a:pt x="583050" y="1489319"/>
                    <a:pt x="357625" y="1410287"/>
                    <a:pt x="234843" y="1287506"/>
                  </a:cubicBezTo>
                  <a:cubicBezTo>
                    <a:pt x="112061" y="1164725"/>
                    <a:pt x="-64027" y="951272"/>
                    <a:pt x="23537" y="73668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2DC65324-E68B-49B1-B4EE-44A027280083}"/>
                </a:ext>
              </a:extLst>
            </p:cNvPr>
            <p:cNvSpPr/>
            <p:nvPr/>
          </p:nvSpPr>
          <p:spPr>
            <a:xfrm rot="1255512">
              <a:off x="2436052" y="1664594"/>
              <a:ext cx="866332" cy="1014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2113A43D-447E-42D5-9A95-F0BA67A962F5}"/>
                </a:ext>
              </a:extLst>
            </p:cNvPr>
            <p:cNvSpPr/>
            <p:nvPr/>
          </p:nvSpPr>
          <p:spPr>
            <a:xfrm rot="1255512">
              <a:off x="2449520" y="1936743"/>
              <a:ext cx="535111" cy="6268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7" name="Oval 57">
              <a:extLst>
                <a:ext uri="{FF2B5EF4-FFF2-40B4-BE49-F238E27FC236}">
                  <a16:creationId xmlns:a16="http://schemas.microsoft.com/office/drawing/2014/main" id="{C71AC7BA-AE57-437A-9969-2F71143C3F8D}"/>
                </a:ext>
              </a:extLst>
            </p:cNvPr>
            <p:cNvSpPr/>
            <p:nvPr/>
          </p:nvSpPr>
          <p:spPr>
            <a:xfrm rot="1255512">
              <a:off x="3563832" y="1892393"/>
              <a:ext cx="1078846" cy="198270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Oval 57">
              <a:extLst>
                <a:ext uri="{FF2B5EF4-FFF2-40B4-BE49-F238E27FC236}">
                  <a16:creationId xmlns:a16="http://schemas.microsoft.com/office/drawing/2014/main" id="{954C6568-E1A5-47E4-B109-81DDAEC1308E}"/>
                </a:ext>
              </a:extLst>
            </p:cNvPr>
            <p:cNvSpPr/>
            <p:nvPr/>
          </p:nvSpPr>
          <p:spPr>
            <a:xfrm rot="4236195">
              <a:off x="4889770" y="3036660"/>
              <a:ext cx="1078846" cy="2065017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9" name="Oval 57">
              <a:extLst>
                <a:ext uri="{FF2B5EF4-FFF2-40B4-BE49-F238E27FC236}">
                  <a16:creationId xmlns:a16="http://schemas.microsoft.com/office/drawing/2014/main" id="{CC20F3CB-BD20-41C8-96E3-3DC4B68A9D3B}"/>
                </a:ext>
              </a:extLst>
            </p:cNvPr>
            <p:cNvSpPr/>
            <p:nvPr/>
          </p:nvSpPr>
          <p:spPr>
            <a:xfrm rot="7000438">
              <a:off x="6804551" y="2866843"/>
              <a:ext cx="1201783" cy="128093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0" name="Oval 57">
              <a:extLst>
                <a:ext uri="{FF2B5EF4-FFF2-40B4-BE49-F238E27FC236}">
                  <a16:creationId xmlns:a16="http://schemas.microsoft.com/office/drawing/2014/main" id="{9DF2376D-B716-41E8-A8B2-910285316B02}"/>
                </a:ext>
              </a:extLst>
            </p:cNvPr>
            <p:cNvSpPr/>
            <p:nvPr/>
          </p:nvSpPr>
          <p:spPr>
            <a:xfrm rot="1479759">
              <a:off x="7116935" y="3416331"/>
              <a:ext cx="966763" cy="1797308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33624041-1803-42EC-A575-06C85F55E13F}"/>
                </a:ext>
              </a:extLst>
            </p:cNvPr>
            <p:cNvSpPr/>
            <p:nvPr/>
          </p:nvSpPr>
          <p:spPr>
            <a:xfrm rot="1255512">
              <a:off x="2495420" y="2135326"/>
              <a:ext cx="244480" cy="286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6C1C2194-68CE-421B-97DF-D78DB9726233}"/>
                </a:ext>
              </a:extLst>
            </p:cNvPr>
            <p:cNvSpPr/>
            <p:nvPr/>
          </p:nvSpPr>
          <p:spPr>
            <a:xfrm rot="1255512">
              <a:off x="2745240" y="1962065"/>
              <a:ext cx="133784" cy="15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Oval 29">
              <a:extLst>
                <a:ext uri="{FF2B5EF4-FFF2-40B4-BE49-F238E27FC236}">
                  <a16:creationId xmlns:a16="http://schemas.microsoft.com/office/drawing/2014/main" id="{C145B6E8-BC2B-421F-A18C-6F84E51EE984}"/>
                </a:ext>
              </a:extLst>
            </p:cNvPr>
            <p:cNvSpPr/>
            <p:nvPr/>
          </p:nvSpPr>
          <p:spPr>
            <a:xfrm rot="5400000">
              <a:off x="1886444" y="2500772"/>
              <a:ext cx="271158" cy="176234"/>
            </a:xfrm>
            <a:custGeom>
              <a:avLst/>
              <a:gdLst>
                <a:gd name="connsiteX0" fmla="*/ 0 w 866332"/>
                <a:gd name="connsiteY0" fmla="*/ 507450 h 1014900"/>
                <a:gd name="connsiteX1" fmla="*/ 433166 w 866332"/>
                <a:gd name="connsiteY1" fmla="*/ 0 h 1014900"/>
                <a:gd name="connsiteX2" fmla="*/ 866332 w 866332"/>
                <a:gd name="connsiteY2" fmla="*/ 507450 h 1014900"/>
                <a:gd name="connsiteX3" fmla="*/ 433166 w 866332"/>
                <a:gd name="connsiteY3" fmla="*/ 1014900 h 1014900"/>
                <a:gd name="connsiteX4" fmla="*/ 0 w 866332"/>
                <a:gd name="connsiteY4" fmla="*/ 507450 h 1014900"/>
                <a:gd name="connsiteX0" fmla="*/ 0 w 878373"/>
                <a:gd name="connsiteY0" fmla="*/ 63432 h 570882"/>
                <a:gd name="connsiteX1" fmla="*/ 866332 w 878373"/>
                <a:gd name="connsiteY1" fmla="*/ 63432 h 570882"/>
                <a:gd name="connsiteX2" fmla="*/ 433166 w 878373"/>
                <a:gd name="connsiteY2" fmla="*/ 570882 h 570882"/>
                <a:gd name="connsiteX3" fmla="*/ 0 w 878373"/>
                <a:gd name="connsiteY3" fmla="*/ 63432 h 57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373" h="570882">
                  <a:moveTo>
                    <a:pt x="0" y="63432"/>
                  </a:moveTo>
                  <a:cubicBezTo>
                    <a:pt x="72194" y="-21143"/>
                    <a:pt x="794138" y="-21143"/>
                    <a:pt x="866332" y="63432"/>
                  </a:cubicBezTo>
                  <a:cubicBezTo>
                    <a:pt x="938526" y="148007"/>
                    <a:pt x="672397" y="570882"/>
                    <a:pt x="433166" y="570882"/>
                  </a:cubicBezTo>
                  <a:cubicBezTo>
                    <a:pt x="193935" y="570882"/>
                    <a:pt x="0" y="343689"/>
                    <a:pt x="0" y="63432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Arc 524">
              <a:extLst>
                <a:ext uri="{FF2B5EF4-FFF2-40B4-BE49-F238E27FC236}">
                  <a16:creationId xmlns:a16="http://schemas.microsoft.com/office/drawing/2014/main" id="{AD641E74-17A3-4CFC-82C7-6AAA318A8CCF}"/>
                </a:ext>
              </a:extLst>
            </p:cNvPr>
            <p:cNvSpPr/>
            <p:nvPr/>
          </p:nvSpPr>
          <p:spPr>
            <a:xfrm rot="21092516">
              <a:off x="2009361" y="2437393"/>
              <a:ext cx="988431" cy="660389"/>
            </a:xfrm>
            <a:prstGeom prst="arc">
              <a:avLst>
                <a:gd name="adj1" fmla="val 16131462"/>
                <a:gd name="adj2" fmla="val 2146643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8562F9B3-6B19-4714-8480-806DF7950D4C}"/>
              </a:ext>
            </a:extLst>
          </p:cNvPr>
          <p:cNvGrpSpPr/>
          <p:nvPr/>
        </p:nvGrpSpPr>
        <p:grpSpPr>
          <a:xfrm>
            <a:off x="2219211" y="2379459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1" name="Teardrop 410">
              <a:extLst>
                <a:ext uri="{FF2B5EF4-FFF2-40B4-BE49-F238E27FC236}">
                  <a16:creationId xmlns:a16="http://schemas.microsoft.com/office/drawing/2014/main" id="{9E413879-2F47-4768-B3A6-E22579C894B8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Teardrop 411">
              <a:extLst>
                <a:ext uri="{FF2B5EF4-FFF2-40B4-BE49-F238E27FC236}">
                  <a16:creationId xmlns:a16="http://schemas.microsoft.com/office/drawing/2014/main" id="{E0710AB4-46E1-415B-BDDD-4C382045C43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Teardrop 412">
              <a:extLst>
                <a:ext uri="{FF2B5EF4-FFF2-40B4-BE49-F238E27FC236}">
                  <a16:creationId xmlns:a16="http://schemas.microsoft.com/office/drawing/2014/main" id="{8285B531-741F-4133-9977-6A4F43A59050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Teardrop 413">
              <a:extLst>
                <a:ext uri="{FF2B5EF4-FFF2-40B4-BE49-F238E27FC236}">
                  <a16:creationId xmlns:a16="http://schemas.microsoft.com/office/drawing/2014/main" id="{E4334633-6F25-43FF-96DB-F26594FC03A4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Teardrop 414">
              <a:extLst>
                <a:ext uri="{FF2B5EF4-FFF2-40B4-BE49-F238E27FC236}">
                  <a16:creationId xmlns:a16="http://schemas.microsoft.com/office/drawing/2014/main" id="{77766F94-7184-491B-8F82-B0EF0B3D4C9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Teardrop 415">
              <a:extLst>
                <a:ext uri="{FF2B5EF4-FFF2-40B4-BE49-F238E27FC236}">
                  <a16:creationId xmlns:a16="http://schemas.microsoft.com/office/drawing/2014/main" id="{9F87720F-E418-428A-A5DC-CB0864A8C8F9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Teardrop 416">
              <a:extLst>
                <a:ext uri="{FF2B5EF4-FFF2-40B4-BE49-F238E27FC236}">
                  <a16:creationId xmlns:a16="http://schemas.microsoft.com/office/drawing/2014/main" id="{D4B4FD9E-7964-4BFB-A646-C54AB78A539A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Teardrop 417">
              <a:extLst>
                <a:ext uri="{FF2B5EF4-FFF2-40B4-BE49-F238E27FC236}">
                  <a16:creationId xmlns:a16="http://schemas.microsoft.com/office/drawing/2014/main" id="{7F98C310-A0AF-44B7-9DA2-7930F94A5576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Teardrop 418">
              <a:extLst>
                <a:ext uri="{FF2B5EF4-FFF2-40B4-BE49-F238E27FC236}">
                  <a16:creationId xmlns:a16="http://schemas.microsoft.com/office/drawing/2014/main" id="{79A2CC21-0DA8-46D7-900E-B4FD7B1087C7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0" name="Teardrop 419">
              <a:extLst>
                <a:ext uri="{FF2B5EF4-FFF2-40B4-BE49-F238E27FC236}">
                  <a16:creationId xmlns:a16="http://schemas.microsoft.com/office/drawing/2014/main" id="{B6EE902C-90B5-4D1B-9AE0-E26CDA0E92D5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Teardrop 420">
              <a:extLst>
                <a:ext uri="{FF2B5EF4-FFF2-40B4-BE49-F238E27FC236}">
                  <a16:creationId xmlns:a16="http://schemas.microsoft.com/office/drawing/2014/main" id="{84A01932-D717-4E2B-8DA6-36AC0F8CBB71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Teardrop 421">
              <a:extLst>
                <a:ext uri="{FF2B5EF4-FFF2-40B4-BE49-F238E27FC236}">
                  <a16:creationId xmlns:a16="http://schemas.microsoft.com/office/drawing/2014/main" id="{B2C64607-BE8A-4D73-B51F-4F90F018FD20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3" name="Teardrop 422">
              <a:extLst>
                <a:ext uri="{FF2B5EF4-FFF2-40B4-BE49-F238E27FC236}">
                  <a16:creationId xmlns:a16="http://schemas.microsoft.com/office/drawing/2014/main" id="{45788325-5EB1-4630-B3EC-1C33D7705C69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4" name="Teardrop 423">
              <a:extLst>
                <a:ext uri="{FF2B5EF4-FFF2-40B4-BE49-F238E27FC236}">
                  <a16:creationId xmlns:a16="http://schemas.microsoft.com/office/drawing/2014/main" id="{0A34161B-A7C3-48CD-920B-17974F8487EB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5" name="Teardrop 424">
              <a:extLst>
                <a:ext uri="{FF2B5EF4-FFF2-40B4-BE49-F238E27FC236}">
                  <a16:creationId xmlns:a16="http://schemas.microsoft.com/office/drawing/2014/main" id="{45D3A7BD-F2F8-4CBF-8E2F-21D9C1A68376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Teardrop 425">
              <a:extLst>
                <a:ext uri="{FF2B5EF4-FFF2-40B4-BE49-F238E27FC236}">
                  <a16:creationId xmlns:a16="http://schemas.microsoft.com/office/drawing/2014/main" id="{7CDE3DBF-56EA-426C-8C8F-77F20316DE67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7" name="Teardrop 426">
              <a:extLst>
                <a:ext uri="{FF2B5EF4-FFF2-40B4-BE49-F238E27FC236}">
                  <a16:creationId xmlns:a16="http://schemas.microsoft.com/office/drawing/2014/main" id="{F2E3E17E-58FF-4588-BBBB-8133E1932F79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Teardrop 427">
              <a:extLst>
                <a:ext uri="{FF2B5EF4-FFF2-40B4-BE49-F238E27FC236}">
                  <a16:creationId xmlns:a16="http://schemas.microsoft.com/office/drawing/2014/main" id="{699F9CCB-E550-4ED5-A030-60AE2119A9F0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Teardrop 428">
              <a:extLst>
                <a:ext uri="{FF2B5EF4-FFF2-40B4-BE49-F238E27FC236}">
                  <a16:creationId xmlns:a16="http://schemas.microsoft.com/office/drawing/2014/main" id="{3D7B3589-BD36-4538-9DFE-7B6EB1BD3BC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0" name="Teardrop 429">
              <a:extLst>
                <a:ext uri="{FF2B5EF4-FFF2-40B4-BE49-F238E27FC236}">
                  <a16:creationId xmlns:a16="http://schemas.microsoft.com/office/drawing/2014/main" id="{7B081E8F-C756-434F-83B0-FE6F7C84595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Teardrop 430">
              <a:extLst>
                <a:ext uri="{FF2B5EF4-FFF2-40B4-BE49-F238E27FC236}">
                  <a16:creationId xmlns:a16="http://schemas.microsoft.com/office/drawing/2014/main" id="{096F58F5-B879-4FF6-BC12-A49C3C629F0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Teardrop 431">
              <a:extLst>
                <a:ext uri="{FF2B5EF4-FFF2-40B4-BE49-F238E27FC236}">
                  <a16:creationId xmlns:a16="http://schemas.microsoft.com/office/drawing/2014/main" id="{2A1FF315-2C74-4CCF-A21B-BD942140F594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3" name="Teardrop 432">
              <a:extLst>
                <a:ext uri="{FF2B5EF4-FFF2-40B4-BE49-F238E27FC236}">
                  <a16:creationId xmlns:a16="http://schemas.microsoft.com/office/drawing/2014/main" id="{043CCC7C-0778-43ED-B97C-EB992823B3F6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Teardrop 433">
              <a:extLst>
                <a:ext uri="{FF2B5EF4-FFF2-40B4-BE49-F238E27FC236}">
                  <a16:creationId xmlns:a16="http://schemas.microsoft.com/office/drawing/2014/main" id="{8EE69301-396C-45DB-A2B2-F82B39E6A34B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Teardrop 434">
              <a:extLst>
                <a:ext uri="{FF2B5EF4-FFF2-40B4-BE49-F238E27FC236}">
                  <a16:creationId xmlns:a16="http://schemas.microsoft.com/office/drawing/2014/main" id="{1D3CA6B2-E9AC-4931-A147-A9E3EE6BB371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Teardrop 435">
              <a:extLst>
                <a:ext uri="{FF2B5EF4-FFF2-40B4-BE49-F238E27FC236}">
                  <a16:creationId xmlns:a16="http://schemas.microsoft.com/office/drawing/2014/main" id="{EDE8EA84-A048-452E-955F-413EE49F0F3F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Teardrop 436">
              <a:extLst>
                <a:ext uri="{FF2B5EF4-FFF2-40B4-BE49-F238E27FC236}">
                  <a16:creationId xmlns:a16="http://schemas.microsoft.com/office/drawing/2014/main" id="{BDD2F71A-667E-4F83-9E40-83848493F51A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Teardrop 437">
              <a:extLst>
                <a:ext uri="{FF2B5EF4-FFF2-40B4-BE49-F238E27FC236}">
                  <a16:creationId xmlns:a16="http://schemas.microsoft.com/office/drawing/2014/main" id="{D8013A67-BBF2-4717-A518-C1EB4F32BA29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9" name="Teardrop 438">
              <a:extLst>
                <a:ext uri="{FF2B5EF4-FFF2-40B4-BE49-F238E27FC236}">
                  <a16:creationId xmlns:a16="http://schemas.microsoft.com/office/drawing/2014/main" id="{158D51D8-64F2-437C-92D4-9169F0E8BA18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Teardrop 439">
              <a:extLst>
                <a:ext uri="{FF2B5EF4-FFF2-40B4-BE49-F238E27FC236}">
                  <a16:creationId xmlns:a16="http://schemas.microsoft.com/office/drawing/2014/main" id="{84BB7C70-F0C1-4520-A729-A05E21FF9ACC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Teardrop 440">
              <a:extLst>
                <a:ext uri="{FF2B5EF4-FFF2-40B4-BE49-F238E27FC236}">
                  <a16:creationId xmlns:a16="http://schemas.microsoft.com/office/drawing/2014/main" id="{3B235890-C275-47E2-BDC5-5963506CF5AA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2" name="Teardrop 441">
              <a:extLst>
                <a:ext uri="{FF2B5EF4-FFF2-40B4-BE49-F238E27FC236}">
                  <a16:creationId xmlns:a16="http://schemas.microsoft.com/office/drawing/2014/main" id="{4435AEE2-918D-49DB-A51B-0549F04D9274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Teardrop 442">
              <a:extLst>
                <a:ext uri="{FF2B5EF4-FFF2-40B4-BE49-F238E27FC236}">
                  <a16:creationId xmlns:a16="http://schemas.microsoft.com/office/drawing/2014/main" id="{7C7D35EF-0600-4E51-B916-7B970B22D029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4" name="Teardrop 443">
              <a:extLst>
                <a:ext uri="{FF2B5EF4-FFF2-40B4-BE49-F238E27FC236}">
                  <a16:creationId xmlns:a16="http://schemas.microsoft.com/office/drawing/2014/main" id="{FD112690-CD2D-4E9C-9C45-C29D9C923688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5" name="Teardrop 444">
              <a:extLst>
                <a:ext uri="{FF2B5EF4-FFF2-40B4-BE49-F238E27FC236}">
                  <a16:creationId xmlns:a16="http://schemas.microsoft.com/office/drawing/2014/main" id="{ECFDAB0A-7A4C-421D-B95E-050227897023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6" name="Teardrop 445">
              <a:extLst>
                <a:ext uri="{FF2B5EF4-FFF2-40B4-BE49-F238E27FC236}">
                  <a16:creationId xmlns:a16="http://schemas.microsoft.com/office/drawing/2014/main" id="{CE3E06AD-8DAF-4F13-90C1-BE597B0BE58E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7" name="Teardrop 446">
              <a:extLst>
                <a:ext uri="{FF2B5EF4-FFF2-40B4-BE49-F238E27FC236}">
                  <a16:creationId xmlns:a16="http://schemas.microsoft.com/office/drawing/2014/main" id="{21AAC8FA-6003-4E53-B5C6-A45083498484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8" name="Teardrop 447">
              <a:extLst>
                <a:ext uri="{FF2B5EF4-FFF2-40B4-BE49-F238E27FC236}">
                  <a16:creationId xmlns:a16="http://schemas.microsoft.com/office/drawing/2014/main" id="{6D45D7A8-4F7B-4D49-9FE3-1FAE0316310F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9" name="Teardrop 448">
              <a:extLst>
                <a:ext uri="{FF2B5EF4-FFF2-40B4-BE49-F238E27FC236}">
                  <a16:creationId xmlns:a16="http://schemas.microsoft.com/office/drawing/2014/main" id="{7E29EA42-9E2A-487E-9641-F666701B1973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D4C91FC-6596-4321-AE01-2AA0E2ED7B97}"/>
              </a:ext>
            </a:extLst>
          </p:cNvPr>
          <p:cNvGrpSpPr/>
          <p:nvPr/>
        </p:nvGrpSpPr>
        <p:grpSpPr>
          <a:xfrm>
            <a:off x="515392" y="2512474"/>
            <a:ext cx="2082812" cy="3098550"/>
            <a:chOff x="-564480" y="772637"/>
            <a:chExt cx="9914908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6" name="Teardrop 345">
              <a:extLst>
                <a:ext uri="{FF2B5EF4-FFF2-40B4-BE49-F238E27FC236}">
                  <a16:creationId xmlns:a16="http://schemas.microsoft.com/office/drawing/2014/main" id="{EFEC611C-1BD1-4A83-ABE9-AF580435B09F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Teardrop 346">
              <a:extLst>
                <a:ext uri="{FF2B5EF4-FFF2-40B4-BE49-F238E27FC236}">
                  <a16:creationId xmlns:a16="http://schemas.microsoft.com/office/drawing/2014/main" id="{4821B80A-E029-4429-A49C-4781A9C5BAC7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Teardrop 363">
              <a:extLst>
                <a:ext uri="{FF2B5EF4-FFF2-40B4-BE49-F238E27FC236}">
                  <a16:creationId xmlns:a16="http://schemas.microsoft.com/office/drawing/2014/main" id="{1B2CC12E-C968-44BA-B711-5CC1A1E8CAE0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Teardrop 364">
              <a:extLst>
                <a:ext uri="{FF2B5EF4-FFF2-40B4-BE49-F238E27FC236}">
                  <a16:creationId xmlns:a16="http://schemas.microsoft.com/office/drawing/2014/main" id="{57B21FA0-7335-4909-AC3B-2F54389D6301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Teardrop 367">
              <a:extLst>
                <a:ext uri="{FF2B5EF4-FFF2-40B4-BE49-F238E27FC236}">
                  <a16:creationId xmlns:a16="http://schemas.microsoft.com/office/drawing/2014/main" id="{942F3736-74B8-4615-A2B5-4BB538702891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Teardrop 368">
              <a:extLst>
                <a:ext uri="{FF2B5EF4-FFF2-40B4-BE49-F238E27FC236}">
                  <a16:creationId xmlns:a16="http://schemas.microsoft.com/office/drawing/2014/main" id="{D9BC9413-BC6D-4778-B037-BCFF0F42841C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Teardrop 369">
              <a:extLst>
                <a:ext uri="{FF2B5EF4-FFF2-40B4-BE49-F238E27FC236}">
                  <a16:creationId xmlns:a16="http://schemas.microsoft.com/office/drawing/2014/main" id="{9461F953-15FD-487C-8FB9-55E6336AC833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Teardrop 370">
              <a:extLst>
                <a:ext uri="{FF2B5EF4-FFF2-40B4-BE49-F238E27FC236}">
                  <a16:creationId xmlns:a16="http://schemas.microsoft.com/office/drawing/2014/main" id="{68829A10-7DB2-46E7-A431-E52A8F903F97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Teardrop 371">
              <a:extLst>
                <a:ext uri="{FF2B5EF4-FFF2-40B4-BE49-F238E27FC236}">
                  <a16:creationId xmlns:a16="http://schemas.microsoft.com/office/drawing/2014/main" id="{10A53799-C723-47EA-83C9-AF62ECD54425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Teardrop 372">
              <a:extLst>
                <a:ext uri="{FF2B5EF4-FFF2-40B4-BE49-F238E27FC236}">
                  <a16:creationId xmlns:a16="http://schemas.microsoft.com/office/drawing/2014/main" id="{3C41E714-F40C-45AA-8AC7-A5B95E526BBA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1" name="Teardrop 380">
              <a:extLst>
                <a:ext uri="{FF2B5EF4-FFF2-40B4-BE49-F238E27FC236}">
                  <a16:creationId xmlns:a16="http://schemas.microsoft.com/office/drawing/2014/main" id="{637FE129-2B6C-45CD-8B51-704998CFF559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Teardrop 381">
              <a:extLst>
                <a:ext uri="{FF2B5EF4-FFF2-40B4-BE49-F238E27FC236}">
                  <a16:creationId xmlns:a16="http://schemas.microsoft.com/office/drawing/2014/main" id="{878C74AB-B7BA-47FF-A37A-BA681C6FB232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Teardrop 382">
              <a:extLst>
                <a:ext uri="{FF2B5EF4-FFF2-40B4-BE49-F238E27FC236}">
                  <a16:creationId xmlns:a16="http://schemas.microsoft.com/office/drawing/2014/main" id="{17E87637-EAEB-4527-A522-CD3002644B34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Teardrop 383">
              <a:extLst>
                <a:ext uri="{FF2B5EF4-FFF2-40B4-BE49-F238E27FC236}">
                  <a16:creationId xmlns:a16="http://schemas.microsoft.com/office/drawing/2014/main" id="{537039F4-1CC0-4FE3-8871-17C8230D519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Teardrop 384">
              <a:extLst>
                <a:ext uri="{FF2B5EF4-FFF2-40B4-BE49-F238E27FC236}">
                  <a16:creationId xmlns:a16="http://schemas.microsoft.com/office/drawing/2014/main" id="{27952A08-E600-4FD0-8135-4F9E12365F61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Teardrop 385">
              <a:extLst>
                <a:ext uri="{FF2B5EF4-FFF2-40B4-BE49-F238E27FC236}">
                  <a16:creationId xmlns:a16="http://schemas.microsoft.com/office/drawing/2014/main" id="{90D193BD-7E99-4E35-997D-2B8DC3DC8823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Teardrop 386">
              <a:extLst>
                <a:ext uri="{FF2B5EF4-FFF2-40B4-BE49-F238E27FC236}">
                  <a16:creationId xmlns:a16="http://schemas.microsoft.com/office/drawing/2014/main" id="{ABC12FBD-2BFC-456E-B6EA-743C08DFBA7E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Teardrop 387">
              <a:extLst>
                <a:ext uri="{FF2B5EF4-FFF2-40B4-BE49-F238E27FC236}">
                  <a16:creationId xmlns:a16="http://schemas.microsoft.com/office/drawing/2014/main" id="{A7B59E58-D599-495C-88CD-E0AAB78ACBA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Teardrop 388">
              <a:extLst>
                <a:ext uri="{FF2B5EF4-FFF2-40B4-BE49-F238E27FC236}">
                  <a16:creationId xmlns:a16="http://schemas.microsoft.com/office/drawing/2014/main" id="{BE5F2EC3-B510-420B-8FD2-00E751B47763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Teardrop 389">
              <a:extLst>
                <a:ext uri="{FF2B5EF4-FFF2-40B4-BE49-F238E27FC236}">
                  <a16:creationId xmlns:a16="http://schemas.microsoft.com/office/drawing/2014/main" id="{53EB41E9-8967-4CEB-873A-46A0887BC74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ardrop 390">
              <a:extLst>
                <a:ext uri="{FF2B5EF4-FFF2-40B4-BE49-F238E27FC236}">
                  <a16:creationId xmlns:a16="http://schemas.microsoft.com/office/drawing/2014/main" id="{E006B389-7BBF-4927-9825-F205276834D1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2" name="Teardrop 391">
              <a:extLst>
                <a:ext uri="{FF2B5EF4-FFF2-40B4-BE49-F238E27FC236}">
                  <a16:creationId xmlns:a16="http://schemas.microsoft.com/office/drawing/2014/main" id="{A841121E-972D-4D52-96A3-4F0FEB53B32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3" name="Teardrop 392">
              <a:extLst>
                <a:ext uri="{FF2B5EF4-FFF2-40B4-BE49-F238E27FC236}">
                  <a16:creationId xmlns:a16="http://schemas.microsoft.com/office/drawing/2014/main" id="{8A37C8B3-086A-4FE0-9F20-D76A60AD82D7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Teardrop 393">
              <a:extLst>
                <a:ext uri="{FF2B5EF4-FFF2-40B4-BE49-F238E27FC236}">
                  <a16:creationId xmlns:a16="http://schemas.microsoft.com/office/drawing/2014/main" id="{D29FB56D-014A-481F-89BA-22A4AC3E3BF3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Teardrop 394">
              <a:extLst>
                <a:ext uri="{FF2B5EF4-FFF2-40B4-BE49-F238E27FC236}">
                  <a16:creationId xmlns:a16="http://schemas.microsoft.com/office/drawing/2014/main" id="{A8BB109E-888C-4463-AE66-D13500822264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Teardrop 395">
              <a:extLst>
                <a:ext uri="{FF2B5EF4-FFF2-40B4-BE49-F238E27FC236}">
                  <a16:creationId xmlns:a16="http://schemas.microsoft.com/office/drawing/2014/main" id="{D98AB8C6-1B00-4F09-8F37-BF1B56675BB5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Teardrop 396">
              <a:extLst>
                <a:ext uri="{FF2B5EF4-FFF2-40B4-BE49-F238E27FC236}">
                  <a16:creationId xmlns:a16="http://schemas.microsoft.com/office/drawing/2014/main" id="{50A90F91-1E23-4163-9166-EF2168DAB66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Teardrop 397">
              <a:extLst>
                <a:ext uri="{FF2B5EF4-FFF2-40B4-BE49-F238E27FC236}">
                  <a16:creationId xmlns:a16="http://schemas.microsoft.com/office/drawing/2014/main" id="{EBCF1BEE-6EAE-44E9-B1A2-B593ECF9C3C1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Teardrop 398">
              <a:extLst>
                <a:ext uri="{FF2B5EF4-FFF2-40B4-BE49-F238E27FC236}">
                  <a16:creationId xmlns:a16="http://schemas.microsoft.com/office/drawing/2014/main" id="{BC42A250-CF6A-4A43-98B5-273A7BCC440F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Teardrop 399">
              <a:extLst>
                <a:ext uri="{FF2B5EF4-FFF2-40B4-BE49-F238E27FC236}">
                  <a16:creationId xmlns:a16="http://schemas.microsoft.com/office/drawing/2014/main" id="{E6C5F3FF-D363-41CF-BB0F-79199FC26D8C}"/>
                </a:ext>
              </a:extLst>
            </p:cNvPr>
            <p:cNvSpPr/>
            <p:nvPr/>
          </p:nvSpPr>
          <p:spPr>
            <a:xfrm rot="19396068">
              <a:off x="746445" y="5585710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Teardrop 400">
              <a:extLst>
                <a:ext uri="{FF2B5EF4-FFF2-40B4-BE49-F238E27FC236}">
                  <a16:creationId xmlns:a16="http://schemas.microsoft.com/office/drawing/2014/main" id="{4CF9A526-A059-479C-9B03-1749D94FE543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Teardrop 401">
              <a:extLst>
                <a:ext uri="{FF2B5EF4-FFF2-40B4-BE49-F238E27FC236}">
                  <a16:creationId xmlns:a16="http://schemas.microsoft.com/office/drawing/2014/main" id="{6E709731-672A-4B86-AB38-237BDD52D7E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Teardrop 402">
              <a:extLst>
                <a:ext uri="{FF2B5EF4-FFF2-40B4-BE49-F238E27FC236}">
                  <a16:creationId xmlns:a16="http://schemas.microsoft.com/office/drawing/2014/main" id="{C73411CE-3F5D-4D41-881A-61029F2E9E7B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Teardrop 403">
              <a:extLst>
                <a:ext uri="{FF2B5EF4-FFF2-40B4-BE49-F238E27FC236}">
                  <a16:creationId xmlns:a16="http://schemas.microsoft.com/office/drawing/2014/main" id="{1133D2DB-8DA1-4383-AB83-C22BEC5B003F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ardrop 404">
              <a:extLst>
                <a:ext uri="{FF2B5EF4-FFF2-40B4-BE49-F238E27FC236}">
                  <a16:creationId xmlns:a16="http://schemas.microsoft.com/office/drawing/2014/main" id="{57B7825A-7E3D-4E34-8B94-16BB4690757A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Teardrop 405">
              <a:extLst>
                <a:ext uri="{FF2B5EF4-FFF2-40B4-BE49-F238E27FC236}">
                  <a16:creationId xmlns:a16="http://schemas.microsoft.com/office/drawing/2014/main" id="{10A40085-1121-49A9-A154-97EB8B664A9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Teardrop 406">
              <a:extLst>
                <a:ext uri="{FF2B5EF4-FFF2-40B4-BE49-F238E27FC236}">
                  <a16:creationId xmlns:a16="http://schemas.microsoft.com/office/drawing/2014/main" id="{D5825D3D-2494-4C51-9022-549053B39023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Teardrop 407">
              <a:extLst>
                <a:ext uri="{FF2B5EF4-FFF2-40B4-BE49-F238E27FC236}">
                  <a16:creationId xmlns:a16="http://schemas.microsoft.com/office/drawing/2014/main" id="{2291D5FA-325C-498E-B84A-2A9A70B0A124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Teardrop 408">
              <a:extLst>
                <a:ext uri="{FF2B5EF4-FFF2-40B4-BE49-F238E27FC236}">
                  <a16:creationId xmlns:a16="http://schemas.microsoft.com/office/drawing/2014/main" id="{D09CB6D8-A486-4EF2-9F26-027E74EE2AA0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C2C2062-AC43-48D6-9741-E6AB8D069115}"/>
              </a:ext>
            </a:extLst>
          </p:cNvPr>
          <p:cNvGrpSpPr/>
          <p:nvPr/>
        </p:nvGrpSpPr>
        <p:grpSpPr>
          <a:xfrm>
            <a:off x="668564" y="2394498"/>
            <a:ext cx="5017856" cy="4102099"/>
            <a:chOff x="-16493306" y="772637"/>
            <a:chExt cx="23886733" cy="761222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51" name="Teardrop 450">
              <a:extLst>
                <a:ext uri="{FF2B5EF4-FFF2-40B4-BE49-F238E27FC236}">
                  <a16:creationId xmlns:a16="http://schemas.microsoft.com/office/drawing/2014/main" id="{76830906-E292-47FF-BA9E-4C8B68C9D1C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Teardrop 451">
              <a:extLst>
                <a:ext uri="{FF2B5EF4-FFF2-40B4-BE49-F238E27FC236}">
                  <a16:creationId xmlns:a16="http://schemas.microsoft.com/office/drawing/2014/main" id="{F6C6A8B1-FAE5-4A21-AC52-A8CFACB3D5A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Teardrop 452">
              <a:extLst>
                <a:ext uri="{FF2B5EF4-FFF2-40B4-BE49-F238E27FC236}">
                  <a16:creationId xmlns:a16="http://schemas.microsoft.com/office/drawing/2014/main" id="{3606E50E-B72D-4B7A-AFED-0B5E0A4E3F03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" name="Teardrop 453">
              <a:extLst>
                <a:ext uri="{FF2B5EF4-FFF2-40B4-BE49-F238E27FC236}">
                  <a16:creationId xmlns:a16="http://schemas.microsoft.com/office/drawing/2014/main" id="{CC8F1408-FB32-479D-9C05-DAEED59C9866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" name="Teardrop 454">
              <a:extLst>
                <a:ext uri="{FF2B5EF4-FFF2-40B4-BE49-F238E27FC236}">
                  <a16:creationId xmlns:a16="http://schemas.microsoft.com/office/drawing/2014/main" id="{14679446-3E5F-4EAE-9337-DDAE7E143EF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" name="Teardrop 455">
              <a:extLst>
                <a:ext uri="{FF2B5EF4-FFF2-40B4-BE49-F238E27FC236}">
                  <a16:creationId xmlns:a16="http://schemas.microsoft.com/office/drawing/2014/main" id="{38D3769A-1B44-4DC7-BA2E-64212D15FE65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Teardrop 456">
              <a:extLst>
                <a:ext uri="{FF2B5EF4-FFF2-40B4-BE49-F238E27FC236}">
                  <a16:creationId xmlns:a16="http://schemas.microsoft.com/office/drawing/2014/main" id="{F6981153-2EF1-4B9F-B90E-8ED3FE596BB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Teardrop 457">
              <a:extLst>
                <a:ext uri="{FF2B5EF4-FFF2-40B4-BE49-F238E27FC236}">
                  <a16:creationId xmlns:a16="http://schemas.microsoft.com/office/drawing/2014/main" id="{95EBA34E-A50D-4BFE-862A-04FAAA06162F}"/>
                </a:ext>
              </a:extLst>
            </p:cNvPr>
            <p:cNvSpPr/>
            <p:nvPr/>
          </p:nvSpPr>
          <p:spPr>
            <a:xfrm rot="19396068">
              <a:off x="-16045191" y="631710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Teardrop 458">
              <a:extLst>
                <a:ext uri="{FF2B5EF4-FFF2-40B4-BE49-F238E27FC236}">
                  <a16:creationId xmlns:a16="http://schemas.microsoft.com/office/drawing/2014/main" id="{8CCFD1B0-2433-41B2-ABCA-1EF59D8F2062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0" name="Teardrop 459">
              <a:extLst>
                <a:ext uri="{FF2B5EF4-FFF2-40B4-BE49-F238E27FC236}">
                  <a16:creationId xmlns:a16="http://schemas.microsoft.com/office/drawing/2014/main" id="{8D4DEB78-81D0-4F2E-B789-0A8666A7C7FA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1" name="Teardrop 460">
              <a:extLst>
                <a:ext uri="{FF2B5EF4-FFF2-40B4-BE49-F238E27FC236}">
                  <a16:creationId xmlns:a16="http://schemas.microsoft.com/office/drawing/2014/main" id="{DADC1153-C70F-489A-B04D-2DAA0EDB287C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Teardrop 461">
              <a:extLst>
                <a:ext uri="{FF2B5EF4-FFF2-40B4-BE49-F238E27FC236}">
                  <a16:creationId xmlns:a16="http://schemas.microsoft.com/office/drawing/2014/main" id="{754B4A87-5D55-45A1-B83B-F02FB94D9268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Teardrop 462">
              <a:extLst>
                <a:ext uri="{FF2B5EF4-FFF2-40B4-BE49-F238E27FC236}">
                  <a16:creationId xmlns:a16="http://schemas.microsoft.com/office/drawing/2014/main" id="{BA3BA215-004E-4F32-A3CC-5538A16F3F4E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4" name="Teardrop 463">
              <a:extLst>
                <a:ext uri="{FF2B5EF4-FFF2-40B4-BE49-F238E27FC236}">
                  <a16:creationId xmlns:a16="http://schemas.microsoft.com/office/drawing/2014/main" id="{96413C47-B64F-4351-8510-B1782124EA63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5" name="Teardrop 464">
              <a:extLst>
                <a:ext uri="{FF2B5EF4-FFF2-40B4-BE49-F238E27FC236}">
                  <a16:creationId xmlns:a16="http://schemas.microsoft.com/office/drawing/2014/main" id="{1F5CB7FB-1216-402F-8BB7-8C8905FE29E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6" name="Teardrop 465">
              <a:extLst>
                <a:ext uri="{FF2B5EF4-FFF2-40B4-BE49-F238E27FC236}">
                  <a16:creationId xmlns:a16="http://schemas.microsoft.com/office/drawing/2014/main" id="{643CE252-93E8-4C59-B014-BC82585BCEF4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7" name="Teardrop 466">
              <a:extLst>
                <a:ext uri="{FF2B5EF4-FFF2-40B4-BE49-F238E27FC236}">
                  <a16:creationId xmlns:a16="http://schemas.microsoft.com/office/drawing/2014/main" id="{3801A3D6-BD2E-4902-9198-DC7E3965F5D2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8" name="Teardrop 467">
              <a:extLst>
                <a:ext uri="{FF2B5EF4-FFF2-40B4-BE49-F238E27FC236}">
                  <a16:creationId xmlns:a16="http://schemas.microsoft.com/office/drawing/2014/main" id="{5027300F-6517-4AA5-BD27-861761B77A5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Teardrop 468">
              <a:extLst>
                <a:ext uri="{FF2B5EF4-FFF2-40B4-BE49-F238E27FC236}">
                  <a16:creationId xmlns:a16="http://schemas.microsoft.com/office/drawing/2014/main" id="{E8188438-9A8F-424C-9C20-01D0CF945289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Teardrop 469">
              <a:extLst>
                <a:ext uri="{FF2B5EF4-FFF2-40B4-BE49-F238E27FC236}">
                  <a16:creationId xmlns:a16="http://schemas.microsoft.com/office/drawing/2014/main" id="{49682438-94CB-46D0-917E-BB0445AA7299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Teardrop 470">
              <a:extLst>
                <a:ext uri="{FF2B5EF4-FFF2-40B4-BE49-F238E27FC236}">
                  <a16:creationId xmlns:a16="http://schemas.microsoft.com/office/drawing/2014/main" id="{3D99A294-E17B-4138-8351-BC9921857C7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Teardrop 471">
              <a:extLst>
                <a:ext uri="{FF2B5EF4-FFF2-40B4-BE49-F238E27FC236}">
                  <a16:creationId xmlns:a16="http://schemas.microsoft.com/office/drawing/2014/main" id="{784EAB46-9C2A-4DC9-AD7D-740F240C4EF1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Teardrop 472">
              <a:extLst>
                <a:ext uri="{FF2B5EF4-FFF2-40B4-BE49-F238E27FC236}">
                  <a16:creationId xmlns:a16="http://schemas.microsoft.com/office/drawing/2014/main" id="{09241575-6A7D-4AAC-96D5-B5C284ED8C47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Teardrop 473">
              <a:extLst>
                <a:ext uri="{FF2B5EF4-FFF2-40B4-BE49-F238E27FC236}">
                  <a16:creationId xmlns:a16="http://schemas.microsoft.com/office/drawing/2014/main" id="{0DFECDA3-8CC1-4EF5-AF54-31D1FA6D5EC4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Teardrop 474">
              <a:extLst>
                <a:ext uri="{FF2B5EF4-FFF2-40B4-BE49-F238E27FC236}">
                  <a16:creationId xmlns:a16="http://schemas.microsoft.com/office/drawing/2014/main" id="{AC764774-C897-41C0-BA87-38A67864D3BC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Teardrop 475">
              <a:extLst>
                <a:ext uri="{FF2B5EF4-FFF2-40B4-BE49-F238E27FC236}">
                  <a16:creationId xmlns:a16="http://schemas.microsoft.com/office/drawing/2014/main" id="{4EB82012-D056-4729-A9A6-B2F8DF9F48AF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Teardrop 476">
              <a:extLst>
                <a:ext uri="{FF2B5EF4-FFF2-40B4-BE49-F238E27FC236}">
                  <a16:creationId xmlns:a16="http://schemas.microsoft.com/office/drawing/2014/main" id="{68DA7ED2-2D28-4E28-A36B-0CEB7908CDD5}"/>
                </a:ext>
              </a:extLst>
            </p:cNvPr>
            <p:cNvSpPr/>
            <p:nvPr/>
          </p:nvSpPr>
          <p:spPr>
            <a:xfrm rot="19396068">
              <a:off x="-1829164" y="284348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8" name="Teardrop 477">
              <a:extLst>
                <a:ext uri="{FF2B5EF4-FFF2-40B4-BE49-F238E27FC236}">
                  <a16:creationId xmlns:a16="http://schemas.microsoft.com/office/drawing/2014/main" id="{D5243A1B-BE6D-4BCD-841F-2EA93EEA3756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9" name="Teardrop 478">
              <a:extLst>
                <a:ext uri="{FF2B5EF4-FFF2-40B4-BE49-F238E27FC236}">
                  <a16:creationId xmlns:a16="http://schemas.microsoft.com/office/drawing/2014/main" id="{2ABFF71A-87D1-4DE2-BB43-3AC5BAA884FB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0" name="Teardrop 479">
              <a:extLst>
                <a:ext uri="{FF2B5EF4-FFF2-40B4-BE49-F238E27FC236}">
                  <a16:creationId xmlns:a16="http://schemas.microsoft.com/office/drawing/2014/main" id="{63600C97-AFCB-4BA8-A3B5-CA850414CEC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1" name="Teardrop 480">
              <a:extLst>
                <a:ext uri="{FF2B5EF4-FFF2-40B4-BE49-F238E27FC236}">
                  <a16:creationId xmlns:a16="http://schemas.microsoft.com/office/drawing/2014/main" id="{C507DA86-0B98-4B64-AE26-9B796354E823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2" name="Teardrop 481">
              <a:extLst>
                <a:ext uri="{FF2B5EF4-FFF2-40B4-BE49-F238E27FC236}">
                  <a16:creationId xmlns:a16="http://schemas.microsoft.com/office/drawing/2014/main" id="{B3A7E26A-C334-4C11-A0BC-E68CE221348E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Teardrop 482">
              <a:extLst>
                <a:ext uri="{FF2B5EF4-FFF2-40B4-BE49-F238E27FC236}">
                  <a16:creationId xmlns:a16="http://schemas.microsoft.com/office/drawing/2014/main" id="{6238895B-B80B-4857-A252-F8022EF84224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Teardrop 483">
              <a:extLst>
                <a:ext uri="{FF2B5EF4-FFF2-40B4-BE49-F238E27FC236}">
                  <a16:creationId xmlns:a16="http://schemas.microsoft.com/office/drawing/2014/main" id="{D30C47C2-BCD1-42F0-8FBA-54A5BD1D72FB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5" name="Teardrop 484">
              <a:extLst>
                <a:ext uri="{FF2B5EF4-FFF2-40B4-BE49-F238E27FC236}">
                  <a16:creationId xmlns:a16="http://schemas.microsoft.com/office/drawing/2014/main" id="{AC686E50-F99C-4686-A884-309F08AAE700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Teardrop 485">
              <a:extLst>
                <a:ext uri="{FF2B5EF4-FFF2-40B4-BE49-F238E27FC236}">
                  <a16:creationId xmlns:a16="http://schemas.microsoft.com/office/drawing/2014/main" id="{353172B6-C0A6-4785-BC01-CE4D4784F5A7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7" name="Teardrop 486">
              <a:extLst>
                <a:ext uri="{FF2B5EF4-FFF2-40B4-BE49-F238E27FC236}">
                  <a16:creationId xmlns:a16="http://schemas.microsoft.com/office/drawing/2014/main" id="{0DEFE2CA-EAF3-499F-84F1-234274CB5B68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Teardrop 487">
              <a:extLst>
                <a:ext uri="{FF2B5EF4-FFF2-40B4-BE49-F238E27FC236}">
                  <a16:creationId xmlns:a16="http://schemas.microsoft.com/office/drawing/2014/main" id="{E7D14FDE-6B95-4AF0-B10F-7D74714EABEA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Teardrop 488">
              <a:extLst>
                <a:ext uri="{FF2B5EF4-FFF2-40B4-BE49-F238E27FC236}">
                  <a16:creationId xmlns:a16="http://schemas.microsoft.com/office/drawing/2014/main" id="{E03F09A8-BC2B-4A54-B632-E9C6E07A592B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0" name="Teardrop 489">
              <a:extLst>
                <a:ext uri="{FF2B5EF4-FFF2-40B4-BE49-F238E27FC236}">
                  <a16:creationId xmlns:a16="http://schemas.microsoft.com/office/drawing/2014/main" id="{AEAB4D4A-C152-4ADD-9CBD-AD859E3CDE6B}"/>
                </a:ext>
              </a:extLst>
            </p:cNvPr>
            <p:cNvSpPr/>
            <p:nvPr/>
          </p:nvSpPr>
          <p:spPr>
            <a:xfrm rot="19396068">
              <a:off x="-14025200" y="670835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Teardrop 490">
              <a:extLst>
                <a:ext uri="{FF2B5EF4-FFF2-40B4-BE49-F238E27FC236}">
                  <a16:creationId xmlns:a16="http://schemas.microsoft.com/office/drawing/2014/main" id="{65408937-165D-46C3-90CB-A4FE2DB9B016}"/>
                </a:ext>
              </a:extLst>
            </p:cNvPr>
            <p:cNvSpPr/>
            <p:nvPr/>
          </p:nvSpPr>
          <p:spPr>
            <a:xfrm rot="19396068">
              <a:off x="-16493306" y="783603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2" name="Teardrop 491">
              <a:extLst>
                <a:ext uri="{FF2B5EF4-FFF2-40B4-BE49-F238E27FC236}">
                  <a16:creationId xmlns:a16="http://schemas.microsoft.com/office/drawing/2014/main" id="{2AC64EF5-253F-4133-BDC2-24378083CC32}"/>
                </a:ext>
              </a:extLst>
            </p:cNvPr>
            <p:cNvSpPr/>
            <p:nvPr/>
          </p:nvSpPr>
          <p:spPr>
            <a:xfrm rot="19396068">
              <a:off x="-12221190" y="796045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Teardrop 492">
              <a:extLst>
                <a:ext uri="{FF2B5EF4-FFF2-40B4-BE49-F238E27FC236}">
                  <a16:creationId xmlns:a16="http://schemas.microsoft.com/office/drawing/2014/main" id="{E72E76B2-96AB-4A03-8D06-13E100012B6C}"/>
                </a:ext>
              </a:extLst>
            </p:cNvPr>
            <p:cNvSpPr/>
            <p:nvPr/>
          </p:nvSpPr>
          <p:spPr>
            <a:xfrm rot="19396068">
              <a:off x="-9118920" y="795824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Teardrop 493">
              <a:extLst>
                <a:ext uri="{FF2B5EF4-FFF2-40B4-BE49-F238E27FC236}">
                  <a16:creationId xmlns:a16="http://schemas.microsoft.com/office/drawing/2014/main" id="{F9B79F19-A2A2-495A-8089-1E5C66BC48B3}"/>
                </a:ext>
              </a:extLst>
            </p:cNvPr>
            <p:cNvSpPr/>
            <p:nvPr/>
          </p:nvSpPr>
          <p:spPr>
            <a:xfrm rot="19396068">
              <a:off x="-6098599" y="7637160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5" name="Teardrop 494">
              <a:extLst>
                <a:ext uri="{FF2B5EF4-FFF2-40B4-BE49-F238E27FC236}">
                  <a16:creationId xmlns:a16="http://schemas.microsoft.com/office/drawing/2014/main" id="{3D2E159F-600A-4786-BBC8-2531492C78D6}"/>
                </a:ext>
              </a:extLst>
            </p:cNvPr>
            <p:cNvSpPr/>
            <p:nvPr/>
          </p:nvSpPr>
          <p:spPr>
            <a:xfrm rot="19396068">
              <a:off x="-3390591" y="776099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6" name="Teardrop 495">
              <a:extLst>
                <a:ext uri="{FF2B5EF4-FFF2-40B4-BE49-F238E27FC236}">
                  <a16:creationId xmlns:a16="http://schemas.microsoft.com/office/drawing/2014/main" id="{45C923BE-700F-4A0B-AC44-6CEAC847CF01}"/>
                </a:ext>
              </a:extLst>
            </p:cNvPr>
            <p:cNvSpPr/>
            <p:nvPr/>
          </p:nvSpPr>
          <p:spPr>
            <a:xfrm rot="19396068">
              <a:off x="-2947707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7" name="Teardrop 496">
              <a:extLst>
                <a:ext uri="{FF2B5EF4-FFF2-40B4-BE49-F238E27FC236}">
                  <a16:creationId xmlns:a16="http://schemas.microsoft.com/office/drawing/2014/main" id="{4EFC5AB4-8E1A-4EEC-8F9E-A5CA5FE3EAA1}"/>
                </a:ext>
              </a:extLst>
            </p:cNvPr>
            <p:cNvSpPr/>
            <p:nvPr/>
          </p:nvSpPr>
          <p:spPr>
            <a:xfrm rot="19396068">
              <a:off x="451418" y="795604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8" name="Teardrop 497">
              <a:extLst>
                <a:ext uri="{FF2B5EF4-FFF2-40B4-BE49-F238E27FC236}">
                  <a16:creationId xmlns:a16="http://schemas.microsoft.com/office/drawing/2014/main" id="{446470A7-A049-4894-802A-7AF829CDA273}"/>
                </a:ext>
              </a:extLst>
            </p:cNvPr>
            <p:cNvSpPr/>
            <p:nvPr/>
          </p:nvSpPr>
          <p:spPr>
            <a:xfrm rot="19396068">
              <a:off x="1019551" y="635886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Teardrop 498">
              <a:extLst>
                <a:ext uri="{FF2B5EF4-FFF2-40B4-BE49-F238E27FC236}">
                  <a16:creationId xmlns:a16="http://schemas.microsoft.com/office/drawing/2014/main" id="{4BB2A620-63AC-4D59-ADC1-3C2BF44E5A72}"/>
                </a:ext>
              </a:extLst>
            </p:cNvPr>
            <p:cNvSpPr/>
            <p:nvPr/>
          </p:nvSpPr>
          <p:spPr>
            <a:xfrm rot="19396068">
              <a:off x="3232318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Teardrop 499">
              <a:extLst>
                <a:ext uri="{FF2B5EF4-FFF2-40B4-BE49-F238E27FC236}">
                  <a16:creationId xmlns:a16="http://schemas.microsoft.com/office/drawing/2014/main" id="{3948E407-5912-48AF-A9C8-640C3C25C373}"/>
                </a:ext>
              </a:extLst>
            </p:cNvPr>
            <p:cNvSpPr/>
            <p:nvPr/>
          </p:nvSpPr>
          <p:spPr>
            <a:xfrm rot="19396068">
              <a:off x="3983624" y="598727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Teardrop 500">
              <a:extLst>
                <a:ext uri="{FF2B5EF4-FFF2-40B4-BE49-F238E27FC236}">
                  <a16:creationId xmlns:a16="http://schemas.microsoft.com/office/drawing/2014/main" id="{B37E839C-0E76-4344-A613-576A4A86773A}"/>
                </a:ext>
              </a:extLst>
            </p:cNvPr>
            <p:cNvSpPr/>
            <p:nvPr/>
          </p:nvSpPr>
          <p:spPr>
            <a:xfrm rot="19396068">
              <a:off x="5819985" y="789691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8525F6E4-C742-48C3-831A-319A875DC0EC}"/>
              </a:ext>
            </a:extLst>
          </p:cNvPr>
          <p:cNvGrpSpPr/>
          <p:nvPr/>
        </p:nvGrpSpPr>
        <p:grpSpPr>
          <a:xfrm flipH="1">
            <a:off x="412053" y="4797461"/>
            <a:ext cx="488821" cy="654594"/>
            <a:chOff x="10558113" y="4827464"/>
            <a:chExt cx="488821" cy="654594"/>
          </a:xfrm>
        </p:grpSpPr>
        <p:sp>
          <p:nvSpPr>
            <p:cNvPr id="527" name="Arc 526">
              <a:extLst>
                <a:ext uri="{FF2B5EF4-FFF2-40B4-BE49-F238E27FC236}">
                  <a16:creationId xmlns:a16="http://schemas.microsoft.com/office/drawing/2014/main" id="{B47959C8-4E7D-4494-BB6E-F5EB28412F83}"/>
                </a:ext>
              </a:extLst>
            </p:cNvPr>
            <p:cNvSpPr/>
            <p:nvPr/>
          </p:nvSpPr>
          <p:spPr>
            <a:xfrm rot="8294741">
              <a:off x="10558113" y="4827464"/>
              <a:ext cx="441180" cy="44118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8" name="Arc 527">
              <a:extLst>
                <a:ext uri="{FF2B5EF4-FFF2-40B4-BE49-F238E27FC236}">
                  <a16:creationId xmlns:a16="http://schemas.microsoft.com/office/drawing/2014/main" id="{D4133755-E040-4632-8B2C-A95277BF78F6}"/>
                </a:ext>
              </a:extLst>
            </p:cNvPr>
            <p:cNvSpPr/>
            <p:nvPr/>
          </p:nvSpPr>
          <p:spPr>
            <a:xfrm rot="16685091">
              <a:off x="10605754" y="5040878"/>
              <a:ext cx="441180" cy="441180"/>
            </a:xfrm>
            <a:prstGeom prst="arc">
              <a:avLst>
                <a:gd name="adj1" fmla="val 16200000"/>
                <a:gd name="adj2" fmla="val 1753959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7_0-17-11">
            <a:hlinkClick r:id="" action="ppaction://media"/>
            <a:extLst>
              <a:ext uri="{FF2B5EF4-FFF2-40B4-BE49-F238E27FC236}">
                <a16:creationId xmlns:a16="http://schemas.microsoft.com/office/drawing/2014/main" id="{C7B55E78-66DD-417B-A906-6061A98D18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48" name="2sec">
            <a:hlinkClick r:id="" action="ppaction://media"/>
            <a:extLst>
              <a:ext uri="{FF2B5EF4-FFF2-40B4-BE49-F238E27FC236}">
                <a16:creationId xmlns:a16="http://schemas.microsoft.com/office/drawing/2014/main" id="{241A9D34-66B3-4C97-938C-13F32989346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3252A43-0A95-4D63-B9F0-BA7D859014F1}"/>
              </a:ext>
            </a:extLst>
          </p:cNvPr>
          <p:cNvSpPr/>
          <p:nvPr/>
        </p:nvSpPr>
        <p:spPr>
          <a:xfrm>
            <a:off x="6333236" y="5215084"/>
            <a:ext cx="6058718" cy="1768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74764" y="1274337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uby loves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03248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unning in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3F9A5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ain.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80B9EC-345D-4EA7-8B49-BC11A58B4DB6}"/>
              </a:ext>
            </a:extLst>
          </p:cNvPr>
          <p:cNvGrpSpPr/>
          <p:nvPr/>
        </p:nvGrpSpPr>
        <p:grpSpPr>
          <a:xfrm flipH="1">
            <a:off x="6819468" y="437179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4286CF4F-2A5C-443F-B721-47B0CBD22008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D414D90A-682E-4081-9435-6FE24B764063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BB2FC5D3-F455-431D-8ADE-52C56CC3A4AD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1375C957-12F0-4336-88C1-21FE087DBDC8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3592D9EA-1456-4689-9FDB-9593B5010B8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Teardrop 87">
              <a:extLst>
                <a:ext uri="{FF2B5EF4-FFF2-40B4-BE49-F238E27FC236}">
                  <a16:creationId xmlns:a16="http://schemas.microsoft.com/office/drawing/2014/main" id="{DC437BDC-2149-4FEB-9838-DA439431FAF7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eardrop 88">
              <a:extLst>
                <a:ext uri="{FF2B5EF4-FFF2-40B4-BE49-F238E27FC236}">
                  <a16:creationId xmlns:a16="http://schemas.microsoft.com/office/drawing/2014/main" id="{4E6D84D2-6C41-462B-9344-E471B4D660AD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Teardrop 89">
              <a:extLst>
                <a:ext uri="{FF2B5EF4-FFF2-40B4-BE49-F238E27FC236}">
                  <a16:creationId xmlns:a16="http://schemas.microsoft.com/office/drawing/2014/main" id="{B5B1C1E5-FD73-4851-8715-190271BFAA1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5D14CF59-A12D-4B72-B95F-8336D434B69F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ardrop 91">
              <a:extLst>
                <a:ext uri="{FF2B5EF4-FFF2-40B4-BE49-F238E27FC236}">
                  <a16:creationId xmlns:a16="http://schemas.microsoft.com/office/drawing/2014/main" id="{61A289F1-1B24-4029-BD1A-02463B64028F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ardrop 92">
              <a:extLst>
                <a:ext uri="{FF2B5EF4-FFF2-40B4-BE49-F238E27FC236}">
                  <a16:creationId xmlns:a16="http://schemas.microsoft.com/office/drawing/2014/main" id="{22CA7850-1250-48C2-81EB-965B3020AD37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ardrop 93">
              <a:extLst>
                <a:ext uri="{FF2B5EF4-FFF2-40B4-BE49-F238E27FC236}">
                  <a16:creationId xmlns:a16="http://schemas.microsoft.com/office/drawing/2014/main" id="{DBB99031-7B3D-4BE9-8701-D1696858C5F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90BE2DE3-0008-4A14-A278-C70CFA0577BB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ardrop 95">
              <a:extLst>
                <a:ext uri="{FF2B5EF4-FFF2-40B4-BE49-F238E27FC236}">
                  <a16:creationId xmlns:a16="http://schemas.microsoft.com/office/drawing/2014/main" id="{0AA24576-6C07-4B03-9ECB-6ED49614A084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Teardrop 96">
              <a:extLst>
                <a:ext uri="{FF2B5EF4-FFF2-40B4-BE49-F238E27FC236}">
                  <a16:creationId xmlns:a16="http://schemas.microsoft.com/office/drawing/2014/main" id="{D5693D78-4094-4523-95F3-DD715786871E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7BA3E62C-A39C-4F8B-8E08-BE7660F260FF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ardrop 98">
              <a:extLst>
                <a:ext uri="{FF2B5EF4-FFF2-40B4-BE49-F238E27FC236}">
                  <a16:creationId xmlns:a16="http://schemas.microsoft.com/office/drawing/2014/main" id="{1AB786CB-8C46-45FB-9356-A14F728F43EA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ardrop 99">
              <a:extLst>
                <a:ext uri="{FF2B5EF4-FFF2-40B4-BE49-F238E27FC236}">
                  <a16:creationId xmlns:a16="http://schemas.microsoft.com/office/drawing/2014/main" id="{B6015A1A-9509-42E1-A5AE-3650B80CCE0C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D77C0CAA-4EE6-4069-82C2-AE11848D9657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9F527BD9-F5A5-4991-BEAB-4841497FC61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D722DD2E-2F1F-4326-87EB-0314A862E66E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AE381E90-CA78-4A2E-A72E-ED9FBFBA8623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F399D0A5-21BF-4FF6-ADA1-885AC3A5AB2E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C1C670EE-4DBC-4F69-9BC0-4A5C386A1D98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3C8EB495-5CF8-4D4B-B66A-216748929774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ardrop 107">
              <a:extLst>
                <a:ext uri="{FF2B5EF4-FFF2-40B4-BE49-F238E27FC236}">
                  <a16:creationId xmlns:a16="http://schemas.microsoft.com/office/drawing/2014/main" id="{601200C4-912A-4E4B-8A86-0E4C8EBCFD6E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56FA0203-3247-4D3F-887B-606CE5742CE6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A46A63DD-F8BE-4A88-BDC5-047ABD45315C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4BB53407-3BDA-41AA-9785-532C64A49861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A522A260-CABF-4DC7-8A73-B105D96D3D92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A7F70D03-B064-495F-AAC6-E717294F1065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ardrop 113">
              <a:extLst>
                <a:ext uri="{FF2B5EF4-FFF2-40B4-BE49-F238E27FC236}">
                  <a16:creationId xmlns:a16="http://schemas.microsoft.com/office/drawing/2014/main" id="{EDDEEA3D-92AB-4E2E-A75C-629287A01AA0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F6AFBC55-A315-4072-96D3-23DC764C1148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287DBC62-3335-46E2-A4D4-D177494E424E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BF920E53-2770-42DC-A111-53536664A3D1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168A38B0-6D19-4010-9E88-E0D4BA6D977A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100DED4E-2FD9-4512-9A7C-F8EE95405B45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9E8902A6-F4AA-4765-ACB2-2035F29B272B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AA72E372-3457-42D8-839A-C0AE8D7D6AF6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7D1F1B-B6BC-4F02-AFB5-98D56C1573D7}"/>
              </a:ext>
            </a:extLst>
          </p:cNvPr>
          <p:cNvGrpSpPr/>
          <p:nvPr/>
        </p:nvGrpSpPr>
        <p:grpSpPr>
          <a:xfrm flipH="1">
            <a:off x="8206808" y="530021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9402D308-753E-4419-9775-5CD6734D34F3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C17B58B5-0E5C-4ACC-9904-7CEF930B229E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22158E98-24DA-4818-A508-0E99ACDC7FAA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ardrop 141">
              <a:extLst>
                <a:ext uri="{FF2B5EF4-FFF2-40B4-BE49-F238E27FC236}">
                  <a16:creationId xmlns:a16="http://schemas.microsoft.com/office/drawing/2014/main" id="{A2144777-49EE-40D7-9BCF-C65E74C46B8E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Teardrop 142">
              <a:extLst>
                <a:ext uri="{FF2B5EF4-FFF2-40B4-BE49-F238E27FC236}">
                  <a16:creationId xmlns:a16="http://schemas.microsoft.com/office/drawing/2014/main" id="{500510A9-4282-4041-82FF-14000473C2F1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9B09BF2A-9999-465D-8B62-48F2E18D3CE5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Teardrop 144">
              <a:extLst>
                <a:ext uri="{FF2B5EF4-FFF2-40B4-BE49-F238E27FC236}">
                  <a16:creationId xmlns:a16="http://schemas.microsoft.com/office/drawing/2014/main" id="{C6670B0B-5B9F-467C-89D5-713A7939F6C3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Teardrop 145">
              <a:extLst>
                <a:ext uri="{FF2B5EF4-FFF2-40B4-BE49-F238E27FC236}">
                  <a16:creationId xmlns:a16="http://schemas.microsoft.com/office/drawing/2014/main" id="{211E9B03-C2EE-49DA-B5D6-6D7F066DE9A9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314E2607-F5F1-49CE-B579-CF1ECEE5BAD4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D0299EEB-C8B2-4D44-92B8-59DA292FB3DF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A1C71EA8-8C52-4DEA-B4AC-DF7F7A690941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ardrop 150">
              <a:extLst>
                <a:ext uri="{FF2B5EF4-FFF2-40B4-BE49-F238E27FC236}">
                  <a16:creationId xmlns:a16="http://schemas.microsoft.com/office/drawing/2014/main" id="{9169E918-9274-4E1C-AF95-75796193AED5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Teardrop 151">
              <a:extLst>
                <a:ext uri="{FF2B5EF4-FFF2-40B4-BE49-F238E27FC236}">
                  <a16:creationId xmlns:a16="http://schemas.microsoft.com/office/drawing/2014/main" id="{2E9A9544-766B-4685-B30F-1F14DAFBAA3A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ardrop 152">
              <a:extLst>
                <a:ext uri="{FF2B5EF4-FFF2-40B4-BE49-F238E27FC236}">
                  <a16:creationId xmlns:a16="http://schemas.microsoft.com/office/drawing/2014/main" id="{5E1AC012-71C8-4F16-95FC-B6C4134D3B20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15978F24-81FC-4582-A74D-187F337539A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Teardrop 154">
              <a:extLst>
                <a:ext uri="{FF2B5EF4-FFF2-40B4-BE49-F238E27FC236}">
                  <a16:creationId xmlns:a16="http://schemas.microsoft.com/office/drawing/2014/main" id="{30934F32-A11B-4B69-92DE-319AF90AA2A0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ardrop 155">
              <a:extLst>
                <a:ext uri="{FF2B5EF4-FFF2-40B4-BE49-F238E27FC236}">
                  <a16:creationId xmlns:a16="http://schemas.microsoft.com/office/drawing/2014/main" id="{66056806-7124-44FE-AB7C-DFFE4B6447F3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Teardrop 156">
              <a:extLst>
                <a:ext uri="{FF2B5EF4-FFF2-40B4-BE49-F238E27FC236}">
                  <a16:creationId xmlns:a16="http://schemas.microsoft.com/office/drawing/2014/main" id="{01907AA3-D543-4CA3-930B-3DC89D4DCA88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Teardrop 157">
              <a:extLst>
                <a:ext uri="{FF2B5EF4-FFF2-40B4-BE49-F238E27FC236}">
                  <a16:creationId xmlns:a16="http://schemas.microsoft.com/office/drawing/2014/main" id="{AC3143DB-C164-4DAB-A115-375996B7DF81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Teardrop 158">
              <a:extLst>
                <a:ext uri="{FF2B5EF4-FFF2-40B4-BE49-F238E27FC236}">
                  <a16:creationId xmlns:a16="http://schemas.microsoft.com/office/drawing/2014/main" id="{231535E3-68F3-45FD-920D-05BAC0E5954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ardrop 159">
              <a:extLst>
                <a:ext uri="{FF2B5EF4-FFF2-40B4-BE49-F238E27FC236}">
                  <a16:creationId xmlns:a16="http://schemas.microsoft.com/office/drawing/2014/main" id="{02FDFB82-F630-4FE3-BB22-B89A7BFA524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Teardrop 160">
              <a:extLst>
                <a:ext uri="{FF2B5EF4-FFF2-40B4-BE49-F238E27FC236}">
                  <a16:creationId xmlns:a16="http://schemas.microsoft.com/office/drawing/2014/main" id="{0F32F9A4-7C38-480C-BB19-EB5F6491C041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Teardrop 161">
              <a:extLst>
                <a:ext uri="{FF2B5EF4-FFF2-40B4-BE49-F238E27FC236}">
                  <a16:creationId xmlns:a16="http://schemas.microsoft.com/office/drawing/2014/main" id="{0B56B8B1-3690-480C-B050-1F99282772FA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ardrop 162">
              <a:extLst>
                <a:ext uri="{FF2B5EF4-FFF2-40B4-BE49-F238E27FC236}">
                  <a16:creationId xmlns:a16="http://schemas.microsoft.com/office/drawing/2014/main" id="{B49660AE-6D7D-4B94-A201-459B66FC5F42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Teardrop 163">
              <a:extLst>
                <a:ext uri="{FF2B5EF4-FFF2-40B4-BE49-F238E27FC236}">
                  <a16:creationId xmlns:a16="http://schemas.microsoft.com/office/drawing/2014/main" id="{42133653-E358-4D96-B4D7-B2E7D48DE782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Teardrop 167">
              <a:extLst>
                <a:ext uri="{FF2B5EF4-FFF2-40B4-BE49-F238E27FC236}">
                  <a16:creationId xmlns:a16="http://schemas.microsoft.com/office/drawing/2014/main" id="{B815957F-AE12-440F-A3BA-AFA9428FEF5E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Teardrop 168">
              <a:extLst>
                <a:ext uri="{FF2B5EF4-FFF2-40B4-BE49-F238E27FC236}">
                  <a16:creationId xmlns:a16="http://schemas.microsoft.com/office/drawing/2014/main" id="{8773DABB-D013-476A-A44F-E2B6E399AB00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Teardrop 169">
              <a:extLst>
                <a:ext uri="{FF2B5EF4-FFF2-40B4-BE49-F238E27FC236}">
                  <a16:creationId xmlns:a16="http://schemas.microsoft.com/office/drawing/2014/main" id="{C6F4FD8D-7D4A-40AB-87FF-365EDB837D8C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Teardrop 170">
              <a:extLst>
                <a:ext uri="{FF2B5EF4-FFF2-40B4-BE49-F238E27FC236}">
                  <a16:creationId xmlns:a16="http://schemas.microsoft.com/office/drawing/2014/main" id="{6ECE0BA7-40AE-40AD-B2D4-A74B282677A4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ardrop 171">
              <a:extLst>
                <a:ext uri="{FF2B5EF4-FFF2-40B4-BE49-F238E27FC236}">
                  <a16:creationId xmlns:a16="http://schemas.microsoft.com/office/drawing/2014/main" id="{817153AA-92D8-4B38-A6A4-4D16137811A5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ardrop 172">
              <a:extLst>
                <a:ext uri="{FF2B5EF4-FFF2-40B4-BE49-F238E27FC236}">
                  <a16:creationId xmlns:a16="http://schemas.microsoft.com/office/drawing/2014/main" id="{E225C5D2-50ED-47BC-98D9-292FA9C62E61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ardrop 173">
              <a:extLst>
                <a:ext uri="{FF2B5EF4-FFF2-40B4-BE49-F238E27FC236}">
                  <a16:creationId xmlns:a16="http://schemas.microsoft.com/office/drawing/2014/main" id="{BEB1DE0B-04E8-4DB2-B7BC-B4516F1638A5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Teardrop 174">
              <a:extLst>
                <a:ext uri="{FF2B5EF4-FFF2-40B4-BE49-F238E27FC236}">
                  <a16:creationId xmlns:a16="http://schemas.microsoft.com/office/drawing/2014/main" id="{23BD767C-D9AB-40AE-B583-32C43B490F3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ardrop 175">
              <a:extLst>
                <a:ext uri="{FF2B5EF4-FFF2-40B4-BE49-F238E27FC236}">
                  <a16:creationId xmlns:a16="http://schemas.microsoft.com/office/drawing/2014/main" id="{D48DDD67-869A-45CB-8F2F-2899218EAB5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Teardrop 176">
              <a:extLst>
                <a:ext uri="{FF2B5EF4-FFF2-40B4-BE49-F238E27FC236}">
                  <a16:creationId xmlns:a16="http://schemas.microsoft.com/office/drawing/2014/main" id="{20ABBD19-D872-46CF-9347-5ACFADECC312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Teardrop 177">
              <a:extLst>
                <a:ext uri="{FF2B5EF4-FFF2-40B4-BE49-F238E27FC236}">
                  <a16:creationId xmlns:a16="http://schemas.microsoft.com/office/drawing/2014/main" id="{891938CD-DC1A-42F3-B295-9C23B25CDF77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Teardrop 178">
              <a:extLst>
                <a:ext uri="{FF2B5EF4-FFF2-40B4-BE49-F238E27FC236}">
                  <a16:creationId xmlns:a16="http://schemas.microsoft.com/office/drawing/2014/main" id="{F4DC1F34-E2D1-4AD8-B5A0-24772C8C46C5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Teardrop 179">
              <a:extLst>
                <a:ext uri="{FF2B5EF4-FFF2-40B4-BE49-F238E27FC236}">
                  <a16:creationId xmlns:a16="http://schemas.microsoft.com/office/drawing/2014/main" id="{67F8ED20-6634-46F2-9A7C-7DF32565D39F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ardrop 181">
              <a:extLst>
                <a:ext uri="{FF2B5EF4-FFF2-40B4-BE49-F238E27FC236}">
                  <a16:creationId xmlns:a16="http://schemas.microsoft.com/office/drawing/2014/main" id="{8E60B0C8-68BD-43D8-9335-3A470A3976BD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77ED3B0-ED2C-4F43-B300-D1B85E9BC8FF}"/>
              </a:ext>
            </a:extLst>
          </p:cNvPr>
          <p:cNvGrpSpPr/>
          <p:nvPr/>
        </p:nvGrpSpPr>
        <p:grpSpPr>
          <a:xfrm flipH="1">
            <a:off x="9797964" y="392680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4" name="Teardrop 193">
              <a:extLst>
                <a:ext uri="{FF2B5EF4-FFF2-40B4-BE49-F238E27FC236}">
                  <a16:creationId xmlns:a16="http://schemas.microsoft.com/office/drawing/2014/main" id="{E81F7A4A-695B-4361-9E3A-7C977DB2E1D8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ardrop 194">
              <a:extLst>
                <a:ext uri="{FF2B5EF4-FFF2-40B4-BE49-F238E27FC236}">
                  <a16:creationId xmlns:a16="http://schemas.microsoft.com/office/drawing/2014/main" id="{8055521B-0A2D-420A-B14D-7FF9A39AB22F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ardrop 195">
              <a:extLst>
                <a:ext uri="{FF2B5EF4-FFF2-40B4-BE49-F238E27FC236}">
                  <a16:creationId xmlns:a16="http://schemas.microsoft.com/office/drawing/2014/main" id="{4CAF625E-191C-41BF-97D4-EFF53614BCD9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Teardrop 196">
              <a:extLst>
                <a:ext uri="{FF2B5EF4-FFF2-40B4-BE49-F238E27FC236}">
                  <a16:creationId xmlns:a16="http://schemas.microsoft.com/office/drawing/2014/main" id="{FB3C0A2B-779C-4438-8190-225ECC7079C4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ardrop 197">
              <a:extLst>
                <a:ext uri="{FF2B5EF4-FFF2-40B4-BE49-F238E27FC236}">
                  <a16:creationId xmlns:a16="http://schemas.microsoft.com/office/drawing/2014/main" id="{EB2C7C3C-C638-44B7-867C-9B36F2B37A54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Teardrop 198">
              <a:extLst>
                <a:ext uri="{FF2B5EF4-FFF2-40B4-BE49-F238E27FC236}">
                  <a16:creationId xmlns:a16="http://schemas.microsoft.com/office/drawing/2014/main" id="{61647A51-8CAA-43CA-89F3-AE98D9F4F195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Teardrop 199">
              <a:extLst>
                <a:ext uri="{FF2B5EF4-FFF2-40B4-BE49-F238E27FC236}">
                  <a16:creationId xmlns:a16="http://schemas.microsoft.com/office/drawing/2014/main" id="{3DB34BA7-B0B9-4157-9AE6-D6BEBA266727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Teardrop 200">
              <a:extLst>
                <a:ext uri="{FF2B5EF4-FFF2-40B4-BE49-F238E27FC236}">
                  <a16:creationId xmlns:a16="http://schemas.microsoft.com/office/drawing/2014/main" id="{E20951BE-C259-4534-BEB7-E515548F7549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Teardrop 201">
              <a:extLst>
                <a:ext uri="{FF2B5EF4-FFF2-40B4-BE49-F238E27FC236}">
                  <a16:creationId xmlns:a16="http://schemas.microsoft.com/office/drawing/2014/main" id="{649EA495-2027-4409-A8A7-A300FEAF5058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Teardrop 202">
              <a:extLst>
                <a:ext uri="{FF2B5EF4-FFF2-40B4-BE49-F238E27FC236}">
                  <a16:creationId xmlns:a16="http://schemas.microsoft.com/office/drawing/2014/main" id="{C064846F-B79C-473C-AD1E-DF09CEEF3295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Teardrop 203">
              <a:extLst>
                <a:ext uri="{FF2B5EF4-FFF2-40B4-BE49-F238E27FC236}">
                  <a16:creationId xmlns:a16="http://schemas.microsoft.com/office/drawing/2014/main" id="{B2119828-4158-4EB4-A200-62FFE7548120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Teardrop 204">
              <a:extLst>
                <a:ext uri="{FF2B5EF4-FFF2-40B4-BE49-F238E27FC236}">
                  <a16:creationId xmlns:a16="http://schemas.microsoft.com/office/drawing/2014/main" id="{539584BD-A702-4064-B96E-E398697C3E40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Teardrop 205">
              <a:extLst>
                <a:ext uri="{FF2B5EF4-FFF2-40B4-BE49-F238E27FC236}">
                  <a16:creationId xmlns:a16="http://schemas.microsoft.com/office/drawing/2014/main" id="{76BDC4C6-1445-45AD-A9F6-337A41F20F59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Teardrop 206">
              <a:extLst>
                <a:ext uri="{FF2B5EF4-FFF2-40B4-BE49-F238E27FC236}">
                  <a16:creationId xmlns:a16="http://schemas.microsoft.com/office/drawing/2014/main" id="{4443026B-AF53-4D81-9871-1290138506CD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Teardrop 207">
              <a:extLst>
                <a:ext uri="{FF2B5EF4-FFF2-40B4-BE49-F238E27FC236}">
                  <a16:creationId xmlns:a16="http://schemas.microsoft.com/office/drawing/2014/main" id="{A55A2993-74BA-4CA8-934B-80A9952564E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Teardrop 208">
              <a:extLst>
                <a:ext uri="{FF2B5EF4-FFF2-40B4-BE49-F238E27FC236}">
                  <a16:creationId xmlns:a16="http://schemas.microsoft.com/office/drawing/2014/main" id="{35EF1F41-ED32-46EC-8ABA-4735412AA576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Teardrop 209">
              <a:extLst>
                <a:ext uri="{FF2B5EF4-FFF2-40B4-BE49-F238E27FC236}">
                  <a16:creationId xmlns:a16="http://schemas.microsoft.com/office/drawing/2014/main" id="{CC1964B3-8E6F-42DD-BB62-E9CDB0EA8A0D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Teardrop 210">
              <a:extLst>
                <a:ext uri="{FF2B5EF4-FFF2-40B4-BE49-F238E27FC236}">
                  <a16:creationId xmlns:a16="http://schemas.microsoft.com/office/drawing/2014/main" id="{A3FF406A-A51B-409E-B3D1-DB1AD535B3DB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Teardrop 211">
              <a:extLst>
                <a:ext uri="{FF2B5EF4-FFF2-40B4-BE49-F238E27FC236}">
                  <a16:creationId xmlns:a16="http://schemas.microsoft.com/office/drawing/2014/main" id="{4A1C455A-0998-4A02-930E-246734457087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Teardrop 212">
              <a:extLst>
                <a:ext uri="{FF2B5EF4-FFF2-40B4-BE49-F238E27FC236}">
                  <a16:creationId xmlns:a16="http://schemas.microsoft.com/office/drawing/2014/main" id="{8285F407-DEDE-419B-ADB6-9EA30F901E2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Teardrop 213">
              <a:extLst>
                <a:ext uri="{FF2B5EF4-FFF2-40B4-BE49-F238E27FC236}">
                  <a16:creationId xmlns:a16="http://schemas.microsoft.com/office/drawing/2014/main" id="{6BFA3F64-A6E7-407F-8593-07285F715BC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Teardrop 214">
              <a:extLst>
                <a:ext uri="{FF2B5EF4-FFF2-40B4-BE49-F238E27FC236}">
                  <a16:creationId xmlns:a16="http://schemas.microsoft.com/office/drawing/2014/main" id="{61EA5ECE-0F7D-40A7-98BF-BB9500DE8EED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Teardrop 215">
              <a:extLst>
                <a:ext uri="{FF2B5EF4-FFF2-40B4-BE49-F238E27FC236}">
                  <a16:creationId xmlns:a16="http://schemas.microsoft.com/office/drawing/2014/main" id="{ADC6827A-F00A-4412-9E50-3845F0D84708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Teardrop 216">
              <a:extLst>
                <a:ext uri="{FF2B5EF4-FFF2-40B4-BE49-F238E27FC236}">
                  <a16:creationId xmlns:a16="http://schemas.microsoft.com/office/drawing/2014/main" id="{99D25FD3-02E3-475E-B841-882CF8D5BC6E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Teardrop 217">
              <a:extLst>
                <a:ext uri="{FF2B5EF4-FFF2-40B4-BE49-F238E27FC236}">
                  <a16:creationId xmlns:a16="http://schemas.microsoft.com/office/drawing/2014/main" id="{DE54DA23-C290-4932-8F63-5A49D38A55E1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Teardrop 218">
              <a:extLst>
                <a:ext uri="{FF2B5EF4-FFF2-40B4-BE49-F238E27FC236}">
                  <a16:creationId xmlns:a16="http://schemas.microsoft.com/office/drawing/2014/main" id="{BD4E79FA-0DF1-4EC2-8580-9F2D1164A44D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Teardrop 219">
              <a:extLst>
                <a:ext uri="{FF2B5EF4-FFF2-40B4-BE49-F238E27FC236}">
                  <a16:creationId xmlns:a16="http://schemas.microsoft.com/office/drawing/2014/main" id="{288648AE-AFB8-4EF6-AF28-84104170F4F0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Teardrop 220">
              <a:extLst>
                <a:ext uri="{FF2B5EF4-FFF2-40B4-BE49-F238E27FC236}">
                  <a16:creationId xmlns:a16="http://schemas.microsoft.com/office/drawing/2014/main" id="{55B38AA7-7004-405F-9BCF-3F471258BC5A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Teardrop 221">
              <a:extLst>
                <a:ext uri="{FF2B5EF4-FFF2-40B4-BE49-F238E27FC236}">
                  <a16:creationId xmlns:a16="http://schemas.microsoft.com/office/drawing/2014/main" id="{EE96D1CF-8C8C-4949-8A22-EC76D97B48E7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Teardrop 228">
              <a:extLst>
                <a:ext uri="{FF2B5EF4-FFF2-40B4-BE49-F238E27FC236}">
                  <a16:creationId xmlns:a16="http://schemas.microsoft.com/office/drawing/2014/main" id="{CCC4A988-5083-4FD1-BFB7-5CDA24659E9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Teardrop 229">
              <a:extLst>
                <a:ext uri="{FF2B5EF4-FFF2-40B4-BE49-F238E27FC236}">
                  <a16:creationId xmlns:a16="http://schemas.microsoft.com/office/drawing/2014/main" id="{E3DA540C-F2B9-40F6-978F-038A433CA581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Teardrop 230">
              <a:extLst>
                <a:ext uri="{FF2B5EF4-FFF2-40B4-BE49-F238E27FC236}">
                  <a16:creationId xmlns:a16="http://schemas.microsoft.com/office/drawing/2014/main" id="{55BEA9D9-9A04-46C5-8272-F7D5BD6E98A6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Teardrop 231">
              <a:extLst>
                <a:ext uri="{FF2B5EF4-FFF2-40B4-BE49-F238E27FC236}">
                  <a16:creationId xmlns:a16="http://schemas.microsoft.com/office/drawing/2014/main" id="{9CA54013-874E-4B06-A160-463562A315C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Teardrop 232">
              <a:extLst>
                <a:ext uri="{FF2B5EF4-FFF2-40B4-BE49-F238E27FC236}">
                  <a16:creationId xmlns:a16="http://schemas.microsoft.com/office/drawing/2014/main" id="{C9A0030B-6287-41FE-B928-148AA1C8349B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Teardrop 233">
              <a:extLst>
                <a:ext uri="{FF2B5EF4-FFF2-40B4-BE49-F238E27FC236}">
                  <a16:creationId xmlns:a16="http://schemas.microsoft.com/office/drawing/2014/main" id="{7D4E039C-F795-47E8-962B-6E495C9DFEE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ardrop 234">
              <a:extLst>
                <a:ext uri="{FF2B5EF4-FFF2-40B4-BE49-F238E27FC236}">
                  <a16:creationId xmlns:a16="http://schemas.microsoft.com/office/drawing/2014/main" id="{FC751979-F8D5-4A96-A84F-F907FD3D756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eardrop 235">
              <a:extLst>
                <a:ext uri="{FF2B5EF4-FFF2-40B4-BE49-F238E27FC236}">
                  <a16:creationId xmlns:a16="http://schemas.microsoft.com/office/drawing/2014/main" id="{278294C6-2D0D-430B-A6C5-E3F44038DF70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Teardrop 236">
              <a:extLst>
                <a:ext uri="{FF2B5EF4-FFF2-40B4-BE49-F238E27FC236}">
                  <a16:creationId xmlns:a16="http://schemas.microsoft.com/office/drawing/2014/main" id="{94258A45-328A-4B95-84EC-BFF24AD1E510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Teardrop 237">
              <a:extLst>
                <a:ext uri="{FF2B5EF4-FFF2-40B4-BE49-F238E27FC236}">
                  <a16:creationId xmlns:a16="http://schemas.microsoft.com/office/drawing/2014/main" id="{846F70F5-D66F-4CEE-B31E-DFF00C0CBFC4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B0D6C80-DD60-4393-89B5-A0ADD6D21384}"/>
              </a:ext>
            </a:extLst>
          </p:cNvPr>
          <p:cNvGrpSpPr/>
          <p:nvPr/>
        </p:nvGrpSpPr>
        <p:grpSpPr>
          <a:xfrm rot="232920" flipH="1">
            <a:off x="6838706" y="3030557"/>
            <a:ext cx="4152943" cy="3810026"/>
            <a:chOff x="1933906" y="-325741"/>
            <a:chExt cx="6651203" cy="6102002"/>
          </a:xfrm>
        </p:grpSpPr>
        <p:sp>
          <p:nvSpPr>
            <p:cNvPr id="240" name="Rectangle 19">
              <a:extLst>
                <a:ext uri="{FF2B5EF4-FFF2-40B4-BE49-F238E27FC236}">
                  <a16:creationId xmlns:a16="http://schemas.microsoft.com/office/drawing/2014/main" id="{C8B2F1EB-7D71-4A7C-92A3-5F7DFF00C446}"/>
                </a:ext>
              </a:extLst>
            </p:cNvPr>
            <p:cNvSpPr/>
            <p:nvPr/>
          </p:nvSpPr>
          <p:spPr>
            <a:xfrm rot="644141">
              <a:off x="4216695" y="3594469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1">
              <a:extLst>
                <a:ext uri="{FF2B5EF4-FFF2-40B4-BE49-F238E27FC236}">
                  <a16:creationId xmlns:a16="http://schemas.microsoft.com/office/drawing/2014/main" id="{C05A3C36-7052-4984-89C2-4282EF632B97}"/>
                </a:ext>
              </a:extLst>
            </p:cNvPr>
            <p:cNvSpPr/>
            <p:nvPr/>
          </p:nvSpPr>
          <p:spPr>
            <a:xfrm rot="17497003">
              <a:off x="7612566" y="3936315"/>
              <a:ext cx="1097695" cy="847390"/>
            </a:xfrm>
            <a:custGeom>
              <a:avLst/>
              <a:gdLst>
                <a:gd name="connsiteX0" fmla="*/ 0 w 530570"/>
                <a:gd name="connsiteY0" fmla="*/ 148656 h 297312"/>
                <a:gd name="connsiteX1" fmla="*/ 265285 w 530570"/>
                <a:gd name="connsiteY1" fmla="*/ 0 h 297312"/>
                <a:gd name="connsiteX2" fmla="*/ 530570 w 530570"/>
                <a:gd name="connsiteY2" fmla="*/ 148656 h 297312"/>
                <a:gd name="connsiteX3" fmla="*/ 265285 w 530570"/>
                <a:gd name="connsiteY3" fmla="*/ 297312 h 297312"/>
                <a:gd name="connsiteX4" fmla="*/ 0 w 530570"/>
                <a:gd name="connsiteY4" fmla="*/ 148656 h 297312"/>
                <a:gd name="connsiteX0" fmla="*/ 0 w 955053"/>
                <a:gd name="connsiteY0" fmla="*/ 16040 h 569736"/>
                <a:gd name="connsiteX1" fmla="*/ 689768 w 955053"/>
                <a:gd name="connsiteY1" fmla="*/ 255111 h 569736"/>
                <a:gd name="connsiteX2" fmla="*/ 955053 w 955053"/>
                <a:gd name="connsiteY2" fmla="*/ 403767 h 569736"/>
                <a:gd name="connsiteX3" fmla="*/ 689768 w 955053"/>
                <a:gd name="connsiteY3" fmla="*/ 552423 h 569736"/>
                <a:gd name="connsiteX4" fmla="*/ 0 w 955053"/>
                <a:gd name="connsiteY4" fmla="*/ 16040 h 569736"/>
                <a:gd name="connsiteX0" fmla="*/ 0 w 955053"/>
                <a:gd name="connsiteY0" fmla="*/ 16040 h 403767"/>
                <a:gd name="connsiteX1" fmla="*/ 689768 w 955053"/>
                <a:gd name="connsiteY1" fmla="*/ 255111 h 403767"/>
                <a:gd name="connsiteX2" fmla="*/ 955053 w 955053"/>
                <a:gd name="connsiteY2" fmla="*/ 403767 h 403767"/>
                <a:gd name="connsiteX3" fmla="*/ 0 w 955053"/>
                <a:gd name="connsiteY3" fmla="*/ 16040 h 403767"/>
                <a:gd name="connsiteX0" fmla="*/ 0 w 955053"/>
                <a:gd name="connsiteY0" fmla="*/ 0 h 387727"/>
                <a:gd name="connsiteX1" fmla="*/ 955053 w 955053"/>
                <a:gd name="connsiteY1" fmla="*/ 387727 h 387727"/>
                <a:gd name="connsiteX2" fmla="*/ 0 w 955053"/>
                <a:gd name="connsiteY2" fmla="*/ 0 h 387727"/>
                <a:gd name="connsiteX0" fmla="*/ 0 w 1092440"/>
                <a:gd name="connsiteY0" fmla="*/ 0 h 518596"/>
                <a:gd name="connsiteX1" fmla="*/ 1092440 w 1092440"/>
                <a:gd name="connsiteY1" fmla="*/ 518596 h 518596"/>
                <a:gd name="connsiteX2" fmla="*/ 0 w 1092440"/>
                <a:gd name="connsiteY2" fmla="*/ 0 h 518596"/>
                <a:gd name="connsiteX0" fmla="*/ 3682 w 1096122"/>
                <a:gd name="connsiteY0" fmla="*/ 141274 h 659870"/>
                <a:gd name="connsiteX1" fmla="*/ 1096122 w 1096122"/>
                <a:gd name="connsiteY1" fmla="*/ 659870 h 659870"/>
                <a:gd name="connsiteX2" fmla="*/ 3682 w 1096122"/>
                <a:gd name="connsiteY2" fmla="*/ 141274 h 659870"/>
                <a:gd name="connsiteX0" fmla="*/ 3682 w 1098575"/>
                <a:gd name="connsiteY0" fmla="*/ 151071 h 669667"/>
                <a:gd name="connsiteX1" fmla="*/ 1096122 w 1098575"/>
                <a:gd name="connsiteY1" fmla="*/ 669667 h 669667"/>
                <a:gd name="connsiteX2" fmla="*/ 3682 w 1098575"/>
                <a:gd name="connsiteY2" fmla="*/ 151071 h 669667"/>
                <a:gd name="connsiteX0" fmla="*/ 2802 w 1097695"/>
                <a:gd name="connsiteY0" fmla="*/ 151071 h 847390"/>
                <a:gd name="connsiteX1" fmla="*/ 1095242 w 1097695"/>
                <a:gd name="connsiteY1" fmla="*/ 669667 h 847390"/>
                <a:gd name="connsiteX2" fmla="*/ 2802 w 1097695"/>
                <a:gd name="connsiteY2" fmla="*/ 151071 h 84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695" h="847390">
                  <a:moveTo>
                    <a:pt x="2802" y="151071"/>
                  </a:moveTo>
                  <a:cubicBezTo>
                    <a:pt x="-61432" y="649421"/>
                    <a:pt x="999379" y="1111779"/>
                    <a:pt x="1095242" y="669667"/>
                  </a:cubicBezTo>
                  <a:cubicBezTo>
                    <a:pt x="1156045" y="535584"/>
                    <a:pt x="67036" y="-347279"/>
                    <a:pt x="2802" y="1510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Rectangle 20">
              <a:extLst>
                <a:ext uri="{FF2B5EF4-FFF2-40B4-BE49-F238E27FC236}">
                  <a16:creationId xmlns:a16="http://schemas.microsoft.com/office/drawing/2014/main" id="{46B3B99E-21C8-4DFC-BC4B-4AA9F4009A3B}"/>
                </a:ext>
              </a:extLst>
            </p:cNvPr>
            <p:cNvSpPr/>
            <p:nvPr/>
          </p:nvSpPr>
          <p:spPr>
            <a:xfrm>
              <a:off x="3094214" y="262829"/>
              <a:ext cx="995185" cy="1929423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185" h="1929423">
                  <a:moveTo>
                    <a:pt x="270228" y="0"/>
                  </a:moveTo>
                  <a:cubicBezTo>
                    <a:pt x="981780" y="270608"/>
                    <a:pt x="753533" y="973015"/>
                    <a:pt x="995185" y="1459523"/>
                  </a:cubicBezTo>
                  <a:lnTo>
                    <a:pt x="384528" y="1929423"/>
                  </a:lnTo>
                  <a:cubicBezTo>
                    <a:pt x="308328" y="1387882"/>
                    <a:pt x="-364772" y="1379741"/>
                    <a:pt x="27022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Rectangle 20">
              <a:extLst>
                <a:ext uri="{FF2B5EF4-FFF2-40B4-BE49-F238E27FC236}">
                  <a16:creationId xmlns:a16="http://schemas.microsoft.com/office/drawing/2014/main" id="{A6CAA04D-DC8E-4A5E-A13D-CC22F86C9467}"/>
                </a:ext>
              </a:extLst>
            </p:cNvPr>
            <p:cNvSpPr/>
            <p:nvPr/>
          </p:nvSpPr>
          <p:spPr>
            <a:xfrm rot="2454301">
              <a:off x="3789475" y="-325741"/>
              <a:ext cx="1316170" cy="3450932"/>
            </a:xfrm>
            <a:custGeom>
              <a:avLst/>
              <a:gdLst>
                <a:gd name="connsiteX0" fmla="*/ 0 w 534457"/>
                <a:gd name="connsiteY0" fmla="*/ 0 h 1497623"/>
                <a:gd name="connsiteX1" fmla="*/ 534457 w 534457"/>
                <a:gd name="connsiteY1" fmla="*/ 0 h 1497623"/>
                <a:gd name="connsiteX2" fmla="*/ 534457 w 534457"/>
                <a:gd name="connsiteY2" fmla="*/ 1497623 h 1497623"/>
                <a:gd name="connsiteX3" fmla="*/ 0 w 534457"/>
                <a:gd name="connsiteY3" fmla="*/ 1497623 h 1497623"/>
                <a:gd name="connsiteX4" fmla="*/ 0 w 534457"/>
                <a:gd name="connsiteY4" fmla="*/ 0 h 1497623"/>
                <a:gd name="connsiteX0" fmla="*/ 114300 w 534457"/>
                <a:gd name="connsiteY0" fmla="*/ 0 h 1688123"/>
                <a:gd name="connsiteX1" fmla="*/ 534457 w 534457"/>
                <a:gd name="connsiteY1" fmla="*/ 190500 h 1688123"/>
                <a:gd name="connsiteX2" fmla="*/ 534457 w 534457"/>
                <a:gd name="connsiteY2" fmla="*/ 1688123 h 1688123"/>
                <a:gd name="connsiteX3" fmla="*/ 0 w 534457"/>
                <a:gd name="connsiteY3" fmla="*/ 1688123 h 1688123"/>
                <a:gd name="connsiteX4" fmla="*/ 114300 w 534457"/>
                <a:gd name="connsiteY4" fmla="*/ 0 h 1688123"/>
                <a:gd name="connsiteX0" fmla="*/ 114300 w 839257"/>
                <a:gd name="connsiteY0" fmla="*/ 0 h 1688123"/>
                <a:gd name="connsiteX1" fmla="*/ 534457 w 839257"/>
                <a:gd name="connsiteY1" fmla="*/ 190500 h 1688123"/>
                <a:gd name="connsiteX2" fmla="*/ 839257 w 839257"/>
                <a:gd name="connsiteY2" fmla="*/ 1357923 h 1688123"/>
                <a:gd name="connsiteX3" fmla="*/ 0 w 839257"/>
                <a:gd name="connsiteY3" fmla="*/ 1688123 h 1688123"/>
                <a:gd name="connsiteX4" fmla="*/ 114300 w 839257"/>
                <a:gd name="connsiteY4" fmla="*/ 0 h 1688123"/>
                <a:gd name="connsiteX0" fmla="*/ 0 w 724957"/>
                <a:gd name="connsiteY0" fmla="*/ 0 h 1523023"/>
                <a:gd name="connsiteX1" fmla="*/ 420157 w 724957"/>
                <a:gd name="connsiteY1" fmla="*/ 190500 h 1523023"/>
                <a:gd name="connsiteX2" fmla="*/ 724957 w 724957"/>
                <a:gd name="connsiteY2" fmla="*/ 1357923 h 1523023"/>
                <a:gd name="connsiteX3" fmla="*/ 228600 w 724957"/>
                <a:gd name="connsiteY3" fmla="*/ 1523023 h 1523023"/>
                <a:gd name="connsiteX4" fmla="*/ 0 w 724957"/>
                <a:gd name="connsiteY4" fmla="*/ 0 h 1523023"/>
                <a:gd name="connsiteX0" fmla="*/ 0 w 724957"/>
                <a:gd name="connsiteY0" fmla="*/ 0 h 1523023"/>
                <a:gd name="connsiteX1" fmla="*/ 724957 w 724957"/>
                <a:gd name="connsiteY1" fmla="*/ 1357923 h 1523023"/>
                <a:gd name="connsiteX2" fmla="*/ 228600 w 724957"/>
                <a:gd name="connsiteY2" fmla="*/ 1523023 h 1523023"/>
                <a:gd name="connsiteX3" fmla="*/ 0 w 724957"/>
                <a:gd name="connsiteY3" fmla="*/ 0 h 15230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0 w 724957"/>
                <a:gd name="connsiteY0" fmla="*/ 0 h 1624623"/>
                <a:gd name="connsiteX1" fmla="*/ 724957 w 724957"/>
                <a:gd name="connsiteY1" fmla="*/ 1459523 h 1624623"/>
                <a:gd name="connsiteX2" fmla="*/ 228600 w 724957"/>
                <a:gd name="connsiteY2" fmla="*/ 1624623 h 1624623"/>
                <a:gd name="connsiteX3" fmla="*/ 0 w 724957"/>
                <a:gd name="connsiteY3" fmla="*/ 0 h 1624623"/>
                <a:gd name="connsiteX0" fmla="*/ 206997 w 931954"/>
                <a:gd name="connsiteY0" fmla="*/ 0 h 1624623"/>
                <a:gd name="connsiteX1" fmla="*/ 931954 w 931954"/>
                <a:gd name="connsiteY1" fmla="*/ 1459523 h 1624623"/>
                <a:gd name="connsiteX2" fmla="*/ 435597 w 931954"/>
                <a:gd name="connsiteY2" fmla="*/ 1624623 h 1624623"/>
                <a:gd name="connsiteX3" fmla="*/ 206997 w 931954"/>
                <a:gd name="connsiteY3" fmla="*/ 0 h 1624623"/>
                <a:gd name="connsiteX0" fmla="*/ 230823 w 955780"/>
                <a:gd name="connsiteY0" fmla="*/ 0 h 1929423"/>
                <a:gd name="connsiteX1" fmla="*/ 955780 w 955780"/>
                <a:gd name="connsiteY1" fmla="*/ 1459523 h 1929423"/>
                <a:gd name="connsiteX2" fmla="*/ 345123 w 955780"/>
                <a:gd name="connsiteY2" fmla="*/ 1929423 h 1929423"/>
                <a:gd name="connsiteX3" fmla="*/ 230823 w 955780"/>
                <a:gd name="connsiteY3" fmla="*/ 0 h 1929423"/>
                <a:gd name="connsiteX0" fmla="*/ 270228 w 995185"/>
                <a:gd name="connsiteY0" fmla="*/ 0 h 1929423"/>
                <a:gd name="connsiteX1" fmla="*/ 995185 w 995185"/>
                <a:gd name="connsiteY1" fmla="*/ 1459523 h 1929423"/>
                <a:gd name="connsiteX2" fmla="*/ 384528 w 995185"/>
                <a:gd name="connsiteY2" fmla="*/ 1929423 h 1929423"/>
                <a:gd name="connsiteX3" fmla="*/ 270228 w 995185"/>
                <a:gd name="connsiteY3" fmla="*/ 0 h 1929423"/>
                <a:gd name="connsiteX0" fmla="*/ 278806 w 968362"/>
                <a:gd name="connsiteY0" fmla="*/ 0 h 2030230"/>
                <a:gd name="connsiteX1" fmla="*/ 968362 w 968362"/>
                <a:gd name="connsiteY1" fmla="*/ 1560330 h 2030230"/>
                <a:gd name="connsiteX2" fmla="*/ 357705 w 968362"/>
                <a:gd name="connsiteY2" fmla="*/ 2030230 h 2030230"/>
                <a:gd name="connsiteX3" fmla="*/ 278806 w 968362"/>
                <a:gd name="connsiteY3" fmla="*/ 0 h 2030230"/>
                <a:gd name="connsiteX0" fmla="*/ 331037 w 1020593"/>
                <a:gd name="connsiteY0" fmla="*/ 0 h 2030230"/>
                <a:gd name="connsiteX1" fmla="*/ 1020593 w 1020593"/>
                <a:gd name="connsiteY1" fmla="*/ 1560330 h 2030230"/>
                <a:gd name="connsiteX2" fmla="*/ 409936 w 1020593"/>
                <a:gd name="connsiteY2" fmla="*/ 2030230 h 2030230"/>
                <a:gd name="connsiteX3" fmla="*/ 331037 w 1020593"/>
                <a:gd name="connsiteY3" fmla="*/ 0 h 2030230"/>
                <a:gd name="connsiteX0" fmla="*/ 296151 w 985707"/>
                <a:gd name="connsiteY0" fmla="*/ 0 h 3018355"/>
                <a:gd name="connsiteX1" fmla="*/ 985707 w 985707"/>
                <a:gd name="connsiteY1" fmla="*/ 1560330 h 3018355"/>
                <a:gd name="connsiteX2" fmla="*/ 529780 w 985707"/>
                <a:gd name="connsiteY2" fmla="*/ 3018355 h 3018355"/>
                <a:gd name="connsiteX3" fmla="*/ 296151 w 985707"/>
                <a:gd name="connsiteY3" fmla="*/ 0 h 3018355"/>
                <a:gd name="connsiteX0" fmla="*/ 296151 w 1151186"/>
                <a:gd name="connsiteY0" fmla="*/ 0 h 3018355"/>
                <a:gd name="connsiteX1" fmla="*/ 1151186 w 1151186"/>
                <a:gd name="connsiteY1" fmla="*/ 2135859 h 3018355"/>
                <a:gd name="connsiteX2" fmla="*/ 529780 w 1151186"/>
                <a:gd name="connsiteY2" fmla="*/ 3018355 h 3018355"/>
                <a:gd name="connsiteX3" fmla="*/ 296151 w 1151186"/>
                <a:gd name="connsiteY3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86" h="3018355">
                  <a:moveTo>
                    <a:pt x="296151" y="0"/>
                  </a:moveTo>
                  <a:cubicBezTo>
                    <a:pt x="1007703" y="270608"/>
                    <a:pt x="909534" y="1649351"/>
                    <a:pt x="1151186" y="2135859"/>
                  </a:cubicBezTo>
                  <a:lnTo>
                    <a:pt x="529780" y="3018355"/>
                  </a:lnTo>
                  <a:cubicBezTo>
                    <a:pt x="453580" y="2476814"/>
                    <a:pt x="-456407" y="1709533"/>
                    <a:pt x="29615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54CDD2B7-4880-4F26-B637-52FAA8CBB826}"/>
                </a:ext>
              </a:extLst>
            </p:cNvPr>
            <p:cNvSpPr/>
            <p:nvPr/>
          </p:nvSpPr>
          <p:spPr>
            <a:xfrm rot="2136702">
              <a:off x="3805200" y="-301024"/>
              <a:ext cx="1040547" cy="3387155"/>
            </a:xfrm>
            <a:custGeom>
              <a:avLst/>
              <a:gdLst>
                <a:gd name="connsiteX0" fmla="*/ 296150 w 668167"/>
                <a:gd name="connsiteY0" fmla="*/ 0 h 3018355"/>
                <a:gd name="connsiteX1" fmla="*/ 360520 w 668167"/>
                <a:gd name="connsiteY1" fmla="*/ 28554 h 3018355"/>
                <a:gd name="connsiteX2" fmla="*/ 378138 w 668167"/>
                <a:gd name="connsiteY2" fmla="*/ 38766 h 3018355"/>
                <a:gd name="connsiteX3" fmla="*/ 326721 w 668167"/>
                <a:gd name="connsiteY3" fmla="*/ 177285 h 3018355"/>
                <a:gd name="connsiteX4" fmla="*/ 659132 w 668167"/>
                <a:gd name="connsiteY4" fmla="*/ 2781611 h 3018355"/>
                <a:gd name="connsiteX5" fmla="*/ 668167 w 668167"/>
                <a:gd name="connsiteY5" fmla="*/ 2821821 h 3018355"/>
                <a:gd name="connsiteX6" fmla="*/ 529779 w 668167"/>
                <a:gd name="connsiteY6" fmla="*/ 3018355 h 3018355"/>
                <a:gd name="connsiteX7" fmla="*/ 296150 w 668167"/>
                <a:gd name="connsiteY7" fmla="*/ 0 h 301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167" h="3018355">
                  <a:moveTo>
                    <a:pt x="296150" y="0"/>
                  </a:moveTo>
                  <a:cubicBezTo>
                    <a:pt x="318386" y="8456"/>
                    <a:pt x="339831" y="17995"/>
                    <a:pt x="360520" y="28554"/>
                  </a:cubicBezTo>
                  <a:lnTo>
                    <a:pt x="378138" y="38766"/>
                  </a:lnTo>
                  <a:lnTo>
                    <a:pt x="326721" y="177285"/>
                  </a:lnTo>
                  <a:cubicBezTo>
                    <a:pt x="-158459" y="1572517"/>
                    <a:pt x="509794" y="2280623"/>
                    <a:pt x="659132" y="2781611"/>
                  </a:cubicBezTo>
                  <a:lnTo>
                    <a:pt x="668167" y="2821821"/>
                  </a:lnTo>
                  <a:lnTo>
                    <a:pt x="529779" y="3018355"/>
                  </a:lnTo>
                  <a:cubicBezTo>
                    <a:pt x="453579" y="2476814"/>
                    <a:pt x="-456408" y="1709533"/>
                    <a:pt x="29615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Rectangle 18">
              <a:extLst>
                <a:ext uri="{FF2B5EF4-FFF2-40B4-BE49-F238E27FC236}">
                  <a16:creationId xmlns:a16="http://schemas.microsoft.com/office/drawing/2014/main" id="{629468B1-CD9D-4B4D-B9C1-736AD960B9DC}"/>
                </a:ext>
              </a:extLst>
            </p:cNvPr>
            <p:cNvSpPr/>
            <p:nvPr/>
          </p:nvSpPr>
          <p:spPr>
            <a:xfrm>
              <a:off x="6081273" y="2946241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Rectangle 15">
              <a:extLst>
                <a:ext uri="{FF2B5EF4-FFF2-40B4-BE49-F238E27FC236}">
                  <a16:creationId xmlns:a16="http://schemas.microsoft.com/office/drawing/2014/main" id="{DC2BD9EB-80CE-4956-9422-8E392EC78209}"/>
                </a:ext>
              </a:extLst>
            </p:cNvPr>
            <p:cNvSpPr/>
            <p:nvPr/>
          </p:nvSpPr>
          <p:spPr>
            <a:xfrm>
              <a:off x="3485093" y="1705352"/>
              <a:ext cx="4853603" cy="3424761"/>
            </a:xfrm>
            <a:custGeom>
              <a:avLst/>
              <a:gdLst>
                <a:gd name="connsiteX0" fmla="*/ 0 w 2913743"/>
                <a:gd name="connsiteY0" fmla="*/ 0 h 2136868"/>
                <a:gd name="connsiteX1" fmla="*/ 2913743 w 2913743"/>
                <a:gd name="connsiteY1" fmla="*/ 0 h 2136868"/>
                <a:gd name="connsiteX2" fmla="*/ 2913743 w 2913743"/>
                <a:gd name="connsiteY2" fmla="*/ 2136868 h 2136868"/>
                <a:gd name="connsiteX3" fmla="*/ 0 w 2913743"/>
                <a:gd name="connsiteY3" fmla="*/ 2136868 h 2136868"/>
                <a:gd name="connsiteX4" fmla="*/ 0 w 2913743"/>
                <a:gd name="connsiteY4" fmla="*/ 0 h 213686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805283"/>
                <a:gd name="connsiteY0" fmla="*/ 0 h 2914108"/>
                <a:gd name="connsiteX1" fmla="*/ 3805283 w 3805283"/>
                <a:gd name="connsiteY1" fmla="*/ 777240 h 2914108"/>
                <a:gd name="connsiteX2" fmla="*/ 3805283 w 3805283"/>
                <a:gd name="connsiteY2" fmla="*/ 2914108 h 2914108"/>
                <a:gd name="connsiteX3" fmla="*/ 891540 w 3805283"/>
                <a:gd name="connsiteY3" fmla="*/ 2914108 h 2914108"/>
                <a:gd name="connsiteX4" fmla="*/ 0 w 3805283"/>
                <a:gd name="connsiteY4" fmla="*/ 0 h 291410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3530963"/>
                <a:gd name="connsiteY0" fmla="*/ 0 h 3043648"/>
                <a:gd name="connsiteX1" fmla="*/ 3530963 w 3530963"/>
                <a:gd name="connsiteY1" fmla="*/ 906780 h 3043648"/>
                <a:gd name="connsiteX2" fmla="*/ 3530963 w 3530963"/>
                <a:gd name="connsiteY2" fmla="*/ 3043648 h 3043648"/>
                <a:gd name="connsiteX3" fmla="*/ 617220 w 3530963"/>
                <a:gd name="connsiteY3" fmla="*/ 3043648 h 3043648"/>
                <a:gd name="connsiteX4" fmla="*/ 0 w 353096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043648"/>
                <a:gd name="connsiteX1" fmla="*/ 4285343 w 4285343"/>
                <a:gd name="connsiteY1" fmla="*/ 1805940 h 3043648"/>
                <a:gd name="connsiteX2" fmla="*/ 3530963 w 4285343"/>
                <a:gd name="connsiteY2" fmla="*/ 3043648 h 3043648"/>
                <a:gd name="connsiteX3" fmla="*/ 617220 w 4285343"/>
                <a:gd name="connsiteY3" fmla="*/ 3043648 h 3043648"/>
                <a:gd name="connsiteX4" fmla="*/ 0 w 4285343"/>
                <a:gd name="connsiteY4" fmla="*/ 0 h 304364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285343"/>
                <a:gd name="connsiteY0" fmla="*/ 0 h 3173188"/>
                <a:gd name="connsiteX1" fmla="*/ 4285343 w 4285343"/>
                <a:gd name="connsiteY1" fmla="*/ 1805940 h 3173188"/>
                <a:gd name="connsiteX2" fmla="*/ 3790043 w 4285343"/>
                <a:gd name="connsiteY2" fmla="*/ 3173188 h 3173188"/>
                <a:gd name="connsiteX3" fmla="*/ 617220 w 4285343"/>
                <a:gd name="connsiteY3" fmla="*/ 3043648 h 3173188"/>
                <a:gd name="connsiteX4" fmla="*/ 0 w 4285343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173188"/>
                <a:gd name="connsiteX1" fmla="*/ 4285343 w 4310465"/>
                <a:gd name="connsiteY1" fmla="*/ 1805940 h 3173188"/>
                <a:gd name="connsiteX2" fmla="*/ 3790043 w 4310465"/>
                <a:gd name="connsiteY2" fmla="*/ 3173188 h 3173188"/>
                <a:gd name="connsiteX3" fmla="*/ 617220 w 4310465"/>
                <a:gd name="connsiteY3" fmla="*/ 3043648 h 3173188"/>
                <a:gd name="connsiteX4" fmla="*/ 0 w 4310465"/>
                <a:gd name="connsiteY4" fmla="*/ 0 h 3173188"/>
                <a:gd name="connsiteX0" fmla="*/ 0 w 4310465"/>
                <a:gd name="connsiteY0" fmla="*/ 0 h 3335748"/>
                <a:gd name="connsiteX1" fmla="*/ 4285343 w 4310465"/>
                <a:gd name="connsiteY1" fmla="*/ 1805940 h 3335748"/>
                <a:gd name="connsiteX2" fmla="*/ 3790043 w 4310465"/>
                <a:gd name="connsiteY2" fmla="*/ 3173188 h 3335748"/>
                <a:gd name="connsiteX3" fmla="*/ 985520 w 4310465"/>
                <a:gd name="connsiteY3" fmla="*/ 3335748 h 3335748"/>
                <a:gd name="connsiteX4" fmla="*/ 0 w 4310465"/>
                <a:gd name="connsiteY4" fmla="*/ 0 h 3335748"/>
                <a:gd name="connsiteX0" fmla="*/ 56242 w 4366707"/>
                <a:gd name="connsiteY0" fmla="*/ 0 h 3335748"/>
                <a:gd name="connsiteX1" fmla="*/ 4341585 w 4366707"/>
                <a:gd name="connsiteY1" fmla="*/ 1805940 h 3335748"/>
                <a:gd name="connsiteX2" fmla="*/ 3846285 w 4366707"/>
                <a:gd name="connsiteY2" fmla="*/ 3173188 h 3335748"/>
                <a:gd name="connsiteX3" fmla="*/ 1041762 w 4366707"/>
                <a:gd name="connsiteY3" fmla="*/ 3335748 h 3335748"/>
                <a:gd name="connsiteX4" fmla="*/ 56242 w 4366707"/>
                <a:gd name="connsiteY4" fmla="*/ 0 h 3335748"/>
                <a:gd name="connsiteX0" fmla="*/ 547644 w 4858109"/>
                <a:gd name="connsiteY0" fmla="*/ 0 h 3335748"/>
                <a:gd name="connsiteX1" fmla="*/ 4832987 w 4858109"/>
                <a:gd name="connsiteY1" fmla="*/ 1805940 h 3335748"/>
                <a:gd name="connsiteX2" fmla="*/ 4337687 w 4858109"/>
                <a:gd name="connsiteY2" fmla="*/ 3173188 h 3335748"/>
                <a:gd name="connsiteX3" fmla="*/ 1533164 w 4858109"/>
                <a:gd name="connsiteY3" fmla="*/ 3335748 h 3335748"/>
                <a:gd name="connsiteX4" fmla="*/ 547644 w 4858109"/>
                <a:gd name="connsiteY4" fmla="*/ 0 h 3335748"/>
                <a:gd name="connsiteX0" fmla="*/ 553143 w 4863608"/>
                <a:gd name="connsiteY0" fmla="*/ 0 h 3335748"/>
                <a:gd name="connsiteX1" fmla="*/ 4838486 w 4863608"/>
                <a:gd name="connsiteY1" fmla="*/ 1805940 h 3335748"/>
                <a:gd name="connsiteX2" fmla="*/ 4343186 w 4863608"/>
                <a:gd name="connsiteY2" fmla="*/ 3173188 h 3335748"/>
                <a:gd name="connsiteX3" fmla="*/ 1538663 w 4863608"/>
                <a:gd name="connsiteY3" fmla="*/ 3335748 h 3335748"/>
                <a:gd name="connsiteX4" fmla="*/ 553143 w 4863608"/>
                <a:gd name="connsiteY4" fmla="*/ 0 h 3335748"/>
                <a:gd name="connsiteX0" fmla="*/ 553143 w 4853603"/>
                <a:gd name="connsiteY0" fmla="*/ 0 h 3335748"/>
                <a:gd name="connsiteX1" fmla="*/ 4838486 w 4853603"/>
                <a:gd name="connsiteY1" fmla="*/ 1805940 h 3335748"/>
                <a:gd name="connsiteX2" fmla="*/ 4254286 w 4853603"/>
                <a:gd name="connsiteY2" fmla="*/ 3173188 h 3335748"/>
                <a:gd name="connsiteX3" fmla="*/ 1538663 w 4853603"/>
                <a:gd name="connsiteY3" fmla="*/ 3335748 h 3335748"/>
                <a:gd name="connsiteX4" fmla="*/ 553143 w 4853603"/>
                <a:gd name="connsiteY4" fmla="*/ 0 h 3335748"/>
                <a:gd name="connsiteX0" fmla="*/ 553143 w 4853603"/>
                <a:gd name="connsiteY0" fmla="*/ 0 h 3424761"/>
                <a:gd name="connsiteX1" fmla="*/ 4838486 w 4853603"/>
                <a:gd name="connsiteY1" fmla="*/ 1805940 h 3424761"/>
                <a:gd name="connsiteX2" fmla="*/ 4254286 w 4853603"/>
                <a:gd name="connsiteY2" fmla="*/ 3173188 h 3424761"/>
                <a:gd name="connsiteX3" fmla="*/ 1538663 w 4853603"/>
                <a:gd name="connsiteY3" fmla="*/ 3335748 h 3424761"/>
                <a:gd name="connsiteX4" fmla="*/ 553143 w 4853603"/>
                <a:gd name="connsiteY4" fmla="*/ 0 h 342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603" h="3424761">
                  <a:moveTo>
                    <a:pt x="553143" y="0"/>
                  </a:moveTo>
                  <a:cubicBezTo>
                    <a:pt x="1158631" y="1463040"/>
                    <a:pt x="4334598" y="-1160780"/>
                    <a:pt x="4838486" y="1805940"/>
                  </a:cubicBezTo>
                  <a:cubicBezTo>
                    <a:pt x="4894366" y="2071189"/>
                    <a:pt x="4815626" y="2953659"/>
                    <a:pt x="4254286" y="3173188"/>
                  </a:cubicBezTo>
                  <a:cubicBezTo>
                    <a:pt x="3260178" y="3659175"/>
                    <a:pt x="2443871" y="3281561"/>
                    <a:pt x="1538663" y="3335748"/>
                  </a:cubicBezTo>
                  <a:cubicBezTo>
                    <a:pt x="-250344" y="3011232"/>
                    <a:pt x="-337550" y="1111916"/>
                    <a:pt x="553143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Rectangle 18">
              <a:extLst>
                <a:ext uri="{FF2B5EF4-FFF2-40B4-BE49-F238E27FC236}">
                  <a16:creationId xmlns:a16="http://schemas.microsoft.com/office/drawing/2014/main" id="{E4D28F58-E7D2-46E1-BE6C-10855D81AD8B}"/>
                </a:ext>
              </a:extLst>
            </p:cNvPr>
            <p:cNvSpPr/>
            <p:nvPr/>
          </p:nvSpPr>
          <p:spPr>
            <a:xfrm>
              <a:off x="6302095" y="3123978"/>
              <a:ext cx="1454008" cy="2472063"/>
            </a:xfrm>
            <a:custGeom>
              <a:avLst/>
              <a:gdLst>
                <a:gd name="connsiteX0" fmla="*/ 0 w 785231"/>
                <a:gd name="connsiteY0" fmla="*/ 0 h 1320800"/>
                <a:gd name="connsiteX1" fmla="*/ 785231 w 785231"/>
                <a:gd name="connsiteY1" fmla="*/ 0 h 1320800"/>
                <a:gd name="connsiteX2" fmla="*/ 785231 w 785231"/>
                <a:gd name="connsiteY2" fmla="*/ 1320800 h 1320800"/>
                <a:gd name="connsiteX3" fmla="*/ 0 w 785231"/>
                <a:gd name="connsiteY3" fmla="*/ 1320800 h 1320800"/>
                <a:gd name="connsiteX4" fmla="*/ 0 w 785231"/>
                <a:gd name="connsiteY4" fmla="*/ 0 h 1320800"/>
                <a:gd name="connsiteX0" fmla="*/ 292100 w 785231"/>
                <a:gd name="connsiteY0" fmla="*/ 0 h 1739900"/>
                <a:gd name="connsiteX1" fmla="*/ 785231 w 785231"/>
                <a:gd name="connsiteY1" fmla="*/ 419100 h 1739900"/>
                <a:gd name="connsiteX2" fmla="*/ 785231 w 785231"/>
                <a:gd name="connsiteY2" fmla="*/ 1739900 h 1739900"/>
                <a:gd name="connsiteX3" fmla="*/ 0 w 785231"/>
                <a:gd name="connsiteY3" fmla="*/ 1739900 h 1739900"/>
                <a:gd name="connsiteX4" fmla="*/ 292100 w 785231"/>
                <a:gd name="connsiteY4" fmla="*/ 0 h 1739900"/>
                <a:gd name="connsiteX0" fmla="*/ 617450 w 1110581"/>
                <a:gd name="connsiteY0" fmla="*/ 0 h 1739900"/>
                <a:gd name="connsiteX1" fmla="*/ 1110581 w 1110581"/>
                <a:gd name="connsiteY1" fmla="*/ 419100 h 1739900"/>
                <a:gd name="connsiteX2" fmla="*/ 1110581 w 1110581"/>
                <a:gd name="connsiteY2" fmla="*/ 1739900 h 1739900"/>
                <a:gd name="connsiteX3" fmla="*/ 325350 w 1110581"/>
                <a:gd name="connsiteY3" fmla="*/ 1739900 h 1739900"/>
                <a:gd name="connsiteX4" fmla="*/ 617450 w 1110581"/>
                <a:gd name="connsiteY4" fmla="*/ 0 h 1739900"/>
                <a:gd name="connsiteX0" fmla="*/ 670616 w 1163747"/>
                <a:gd name="connsiteY0" fmla="*/ 0 h 2019300"/>
                <a:gd name="connsiteX1" fmla="*/ 1163747 w 1163747"/>
                <a:gd name="connsiteY1" fmla="*/ 419100 h 2019300"/>
                <a:gd name="connsiteX2" fmla="*/ 1163747 w 1163747"/>
                <a:gd name="connsiteY2" fmla="*/ 1739900 h 2019300"/>
                <a:gd name="connsiteX3" fmla="*/ 226116 w 1163747"/>
                <a:gd name="connsiteY3" fmla="*/ 2019300 h 2019300"/>
                <a:gd name="connsiteX4" fmla="*/ 670616 w 1163747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714962 w 1208093"/>
                <a:gd name="connsiteY0" fmla="*/ 0 h 2019300"/>
                <a:gd name="connsiteX1" fmla="*/ 1208093 w 1208093"/>
                <a:gd name="connsiteY1" fmla="*/ 419100 h 2019300"/>
                <a:gd name="connsiteX2" fmla="*/ 1208093 w 1208093"/>
                <a:gd name="connsiteY2" fmla="*/ 1739900 h 2019300"/>
                <a:gd name="connsiteX3" fmla="*/ 270462 w 1208093"/>
                <a:gd name="connsiteY3" fmla="*/ 2019300 h 2019300"/>
                <a:gd name="connsiteX4" fmla="*/ 714962 w 1208093"/>
                <a:gd name="connsiteY4" fmla="*/ 0 h 2019300"/>
                <a:gd name="connsiteX0" fmla="*/ 952500 w 1445631"/>
                <a:gd name="connsiteY0" fmla="*/ 0 h 2425700"/>
                <a:gd name="connsiteX1" fmla="*/ 1445631 w 1445631"/>
                <a:gd name="connsiteY1" fmla="*/ 419100 h 2425700"/>
                <a:gd name="connsiteX2" fmla="*/ 1445631 w 1445631"/>
                <a:gd name="connsiteY2" fmla="*/ 1739900 h 2425700"/>
                <a:gd name="connsiteX3" fmla="*/ 0 w 1445631"/>
                <a:gd name="connsiteY3" fmla="*/ 2425700 h 2425700"/>
                <a:gd name="connsiteX4" fmla="*/ 508000 w 1445631"/>
                <a:gd name="connsiteY4" fmla="*/ 2019300 h 2425700"/>
                <a:gd name="connsiteX5" fmla="*/ 952500 w 1445631"/>
                <a:gd name="connsiteY5" fmla="*/ 0 h 2425700"/>
                <a:gd name="connsiteX0" fmla="*/ 952500 w 1445631"/>
                <a:gd name="connsiteY0" fmla="*/ 0 h 2442199"/>
                <a:gd name="connsiteX1" fmla="*/ 1445631 w 1445631"/>
                <a:gd name="connsiteY1" fmla="*/ 419100 h 2442199"/>
                <a:gd name="connsiteX2" fmla="*/ 1445631 w 1445631"/>
                <a:gd name="connsiteY2" fmla="*/ 1739900 h 2442199"/>
                <a:gd name="connsiteX3" fmla="*/ 0 w 1445631"/>
                <a:gd name="connsiteY3" fmla="*/ 2425700 h 2442199"/>
                <a:gd name="connsiteX4" fmla="*/ 508000 w 1445631"/>
                <a:gd name="connsiteY4" fmla="*/ 2019300 h 2442199"/>
                <a:gd name="connsiteX5" fmla="*/ 952500 w 1445631"/>
                <a:gd name="connsiteY5" fmla="*/ 0 h 2442199"/>
                <a:gd name="connsiteX0" fmla="*/ 960877 w 1454008"/>
                <a:gd name="connsiteY0" fmla="*/ 0 h 2442199"/>
                <a:gd name="connsiteX1" fmla="*/ 1454008 w 1454008"/>
                <a:gd name="connsiteY1" fmla="*/ 419100 h 2442199"/>
                <a:gd name="connsiteX2" fmla="*/ 1454008 w 1454008"/>
                <a:gd name="connsiteY2" fmla="*/ 1739900 h 2442199"/>
                <a:gd name="connsiteX3" fmla="*/ 8377 w 1454008"/>
                <a:gd name="connsiteY3" fmla="*/ 2425700 h 2442199"/>
                <a:gd name="connsiteX4" fmla="*/ 516377 w 1454008"/>
                <a:gd name="connsiteY4" fmla="*/ 2019300 h 2442199"/>
                <a:gd name="connsiteX5" fmla="*/ 960877 w 1454008"/>
                <a:gd name="connsiteY5" fmla="*/ 0 h 2442199"/>
                <a:gd name="connsiteX0" fmla="*/ 960877 w 1454008"/>
                <a:gd name="connsiteY0" fmla="*/ 0 h 2471248"/>
                <a:gd name="connsiteX1" fmla="*/ 1454008 w 1454008"/>
                <a:gd name="connsiteY1" fmla="*/ 419100 h 2471248"/>
                <a:gd name="connsiteX2" fmla="*/ 1454008 w 1454008"/>
                <a:gd name="connsiteY2" fmla="*/ 1739900 h 2471248"/>
                <a:gd name="connsiteX3" fmla="*/ 8377 w 1454008"/>
                <a:gd name="connsiteY3" fmla="*/ 2425700 h 2471248"/>
                <a:gd name="connsiteX4" fmla="*/ 516377 w 1454008"/>
                <a:gd name="connsiteY4" fmla="*/ 2019300 h 2471248"/>
                <a:gd name="connsiteX5" fmla="*/ 960877 w 1454008"/>
                <a:gd name="connsiteY5" fmla="*/ 0 h 2471248"/>
                <a:gd name="connsiteX0" fmla="*/ 960877 w 1454008"/>
                <a:gd name="connsiteY0" fmla="*/ 0 h 2472063"/>
                <a:gd name="connsiteX1" fmla="*/ 1454008 w 1454008"/>
                <a:gd name="connsiteY1" fmla="*/ 419100 h 2472063"/>
                <a:gd name="connsiteX2" fmla="*/ 1454008 w 1454008"/>
                <a:gd name="connsiteY2" fmla="*/ 1739900 h 2472063"/>
                <a:gd name="connsiteX3" fmla="*/ 8377 w 1454008"/>
                <a:gd name="connsiteY3" fmla="*/ 2425700 h 2472063"/>
                <a:gd name="connsiteX4" fmla="*/ 516377 w 1454008"/>
                <a:gd name="connsiteY4" fmla="*/ 2019300 h 2472063"/>
                <a:gd name="connsiteX5" fmla="*/ 960877 w 1454008"/>
                <a:gd name="connsiteY5" fmla="*/ 0 h 24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4008" h="2472063">
                  <a:moveTo>
                    <a:pt x="960877" y="0"/>
                  </a:moveTo>
                  <a:lnTo>
                    <a:pt x="1454008" y="419100"/>
                  </a:lnTo>
                  <a:lnTo>
                    <a:pt x="1454008" y="1739900"/>
                  </a:lnTo>
                  <a:cubicBezTo>
                    <a:pt x="1386998" y="1839383"/>
                    <a:pt x="869137" y="2675467"/>
                    <a:pt x="8377" y="2425700"/>
                  </a:cubicBezTo>
                  <a:cubicBezTo>
                    <a:pt x="-63590" y="1934633"/>
                    <a:pt x="347044" y="2154767"/>
                    <a:pt x="516377" y="2019300"/>
                  </a:cubicBezTo>
                  <a:cubicBezTo>
                    <a:pt x="474044" y="1756833"/>
                    <a:pt x="-292190" y="1481667"/>
                    <a:pt x="96087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Rectangle 19">
              <a:extLst>
                <a:ext uri="{FF2B5EF4-FFF2-40B4-BE49-F238E27FC236}">
                  <a16:creationId xmlns:a16="http://schemas.microsoft.com/office/drawing/2014/main" id="{646F95BC-6559-4FA2-B307-2CC14CC36264}"/>
                </a:ext>
              </a:extLst>
            </p:cNvPr>
            <p:cNvSpPr/>
            <p:nvPr/>
          </p:nvSpPr>
          <p:spPr>
            <a:xfrm rot="556682">
              <a:off x="4622800" y="4002782"/>
              <a:ext cx="1162050" cy="1773479"/>
            </a:xfrm>
            <a:custGeom>
              <a:avLst/>
              <a:gdLst>
                <a:gd name="connsiteX0" fmla="*/ 0 w 323850"/>
                <a:gd name="connsiteY0" fmla="*/ 0 h 1428750"/>
                <a:gd name="connsiteX1" fmla="*/ 323850 w 323850"/>
                <a:gd name="connsiteY1" fmla="*/ 0 h 1428750"/>
                <a:gd name="connsiteX2" fmla="*/ 323850 w 323850"/>
                <a:gd name="connsiteY2" fmla="*/ 1428750 h 1428750"/>
                <a:gd name="connsiteX3" fmla="*/ 0 w 323850"/>
                <a:gd name="connsiteY3" fmla="*/ 1428750 h 1428750"/>
                <a:gd name="connsiteX4" fmla="*/ 0 w 323850"/>
                <a:gd name="connsiteY4" fmla="*/ 0 h 1428750"/>
                <a:gd name="connsiteX0" fmla="*/ 0 w 736600"/>
                <a:gd name="connsiteY0" fmla="*/ 0 h 1428750"/>
                <a:gd name="connsiteX1" fmla="*/ 736600 w 736600"/>
                <a:gd name="connsiteY1" fmla="*/ 38100 h 1428750"/>
                <a:gd name="connsiteX2" fmla="*/ 323850 w 736600"/>
                <a:gd name="connsiteY2" fmla="*/ 1428750 h 1428750"/>
                <a:gd name="connsiteX3" fmla="*/ 0 w 736600"/>
                <a:gd name="connsiteY3" fmla="*/ 1428750 h 1428750"/>
                <a:gd name="connsiteX4" fmla="*/ 0 w 736600"/>
                <a:gd name="connsiteY4" fmla="*/ 0 h 14287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203200 w 939800"/>
                <a:gd name="connsiteY3" fmla="*/ 1492250 h 1492250"/>
                <a:gd name="connsiteX4" fmla="*/ 0 w 939800"/>
                <a:gd name="connsiteY4" fmla="*/ 0 h 1492250"/>
                <a:gd name="connsiteX0" fmla="*/ 0 w 939800"/>
                <a:gd name="connsiteY0" fmla="*/ 0 h 1492250"/>
                <a:gd name="connsiteX1" fmla="*/ 939800 w 939800"/>
                <a:gd name="connsiteY1" fmla="*/ 101600 h 1492250"/>
                <a:gd name="connsiteX2" fmla="*/ 527050 w 939800"/>
                <a:gd name="connsiteY2" fmla="*/ 1492250 h 1492250"/>
                <a:gd name="connsiteX3" fmla="*/ 107950 w 939800"/>
                <a:gd name="connsiteY3" fmla="*/ 1212850 h 1492250"/>
                <a:gd name="connsiteX4" fmla="*/ 0 w 939800"/>
                <a:gd name="connsiteY4" fmla="*/ 0 h 1492250"/>
                <a:gd name="connsiteX0" fmla="*/ 222250 w 1162050"/>
                <a:gd name="connsiteY0" fmla="*/ 0 h 1565218"/>
                <a:gd name="connsiteX1" fmla="*/ 1162050 w 1162050"/>
                <a:gd name="connsiteY1" fmla="*/ 101600 h 1565218"/>
                <a:gd name="connsiteX2" fmla="*/ 749300 w 1162050"/>
                <a:gd name="connsiteY2" fmla="*/ 1492250 h 1565218"/>
                <a:gd name="connsiteX3" fmla="*/ 0 w 1162050"/>
                <a:gd name="connsiteY3" fmla="*/ 1549400 h 1565218"/>
                <a:gd name="connsiteX4" fmla="*/ 330200 w 1162050"/>
                <a:gd name="connsiteY4" fmla="*/ 1212850 h 1565218"/>
                <a:gd name="connsiteX5" fmla="*/ 222250 w 1162050"/>
                <a:gd name="connsiteY5" fmla="*/ 0 h 1565218"/>
                <a:gd name="connsiteX0" fmla="*/ 222250 w 1162050"/>
                <a:gd name="connsiteY0" fmla="*/ 0 h 1782069"/>
                <a:gd name="connsiteX1" fmla="*/ 1162050 w 1162050"/>
                <a:gd name="connsiteY1" fmla="*/ 101600 h 1782069"/>
                <a:gd name="connsiteX2" fmla="*/ 749300 w 1162050"/>
                <a:gd name="connsiteY2" fmla="*/ 1492250 h 1782069"/>
                <a:gd name="connsiteX3" fmla="*/ 0 w 1162050"/>
                <a:gd name="connsiteY3" fmla="*/ 1549400 h 1782069"/>
                <a:gd name="connsiteX4" fmla="*/ 330200 w 1162050"/>
                <a:gd name="connsiteY4" fmla="*/ 1212850 h 1782069"/>
                <a:gd name="connsiteX5" fmla="*/ 222250 w 1162050"/>
                <a:gd name="connsiteY5" fmla="*/ 0 h 1782069"/>
                <a:gd name="connsiteX0" fmla="*/ 222250 w 1162050"/>
                <a:gd name="connsiteY0" fmla="*/ 0 h 1832443"/>
                <a:gd name="connsiteX1" fmla="*/ 1162050 w 1162050"/>
                <a:gd name="connsiteY1" fmla="*/ 101600 h 1832443"/>
                <a:gd name="connsiteX2" fmla="*/ 749300 w 1162050"/>
                <a:gd name="connsiteY2" fmla="*/ 1492250 h 1832443"/>
                <a:gd name="connsiteX3" fmla="*/ 0 w 1162050"/>
                <a:gd name="connsiteY3" fmla="*/ 1549400 h 1832443"/>
                <a:gd name="connsiteX4" fmla="*/ 330200 w 1162050"/>
                <a:gd name="connsiteY4" fmla="*/ 1212850 h 1832443"/>
                <a:gd name="connsiteX5" fmla="*/ 222250 w 1162050"/>
                <a:gd name="connsiteY5" fmla="*/ 0 h 1832443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  <a:gd name="connsiteX0" fmla="*/ 222250 w 1162050"/>
                <a:gd name="connsiteY0" fmla="*/ 0 h 1773479"/>
                <a:gd name="connsiteX1" fmla="*/ 1162050 w 1162050"/>
                <a:gd name="connsiteY1" fmla="*/ 101600 h 1773479"/>
                <a:gd name="connsiteX2" fmla="*/ 749300 w 1162050"/>
                <a:gd name="connsiteY2" fmla="*/ 1492250 h 1773479"/>
                <a:gd name="connsiteX3" fmla="*/ 0 w 1162050"/>
                <a:gd name="connsiteY3" fmla="*/ 1549400 h 1773479"/>
                <a:gd name="connsiteX4" fmla="*/ 330200 w 1162050"/>
                <a:gd name="connsiteY4" fmla="*/ 1212850 h 1773479"/>
                <a:gd name="connsiteX5" fmla="*/ 222250 w 1162050"/>
                <a:gd name="connsiteY5" fmla="*/ 0 h 177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773479">
                  <a:moveTo>
                    <a:pt x="222250" y="0"/>
                  </a:moveTo>
                  <a:lnTo>
                    <a:pt x="1162050" y="101600"/>
                  </a:lnTo>
                  <a:lnTo>
                    <a:pt x="749300" y="1492250"/>
                  </a:lnTo>
                  <a:cubicBezTo>
                    <a:pt x="654050" y="1655233"/>
                    <a:pt x="165100" y="2002367"/>
                    <a:pt x="0" y="1549400"/>
                  </a:cubicBezTo>
                  <a:cubicBezTo>
                    <a:pt x="84667" y="1411817"/>
                    <a:pt x="220133" y="1325033"/>
                    <a:pt x="330200" y="1212850"/>
                  </a:cubicBezTo>
                  <a:cubicBezTo>
                    <a:pt x="440267" y="1100667"/>
                    <a:pt x="83608" y="185208"/>
                    <a:pt x="22225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Oval 22">
              <a:extLst>
                <a:ext uri="{FF2B5EF4-FFF2-40B4-BE49-F238E27FC236}">
                  <a16:creationId xmlns:a16="http://schemas.microsoft.com/office/drawing/2014/main" id="{4347805E-AAF2-4876-8A2A-B171905D6CC1}"/>
                </a:ext>
              </a:extLst>
            </p:cNvPr>
            <p:cNvSpPr/>
            <p:nvPr/>
          </p:nvSpPr>
          <p:spPr>
            <a:xfrm rot="17614240">
              <a:off x="2604706" y="3151169"/>
              <a:ext cx="105738" cy="203954"/>
            </a:xfrm>
            <a:custGeom>
              <a:avLst/>
              <a:gdLst>
                <a:gd name="connsiteX0" fmla="*/ 0 w 187978"/>
                <a:gd name="connsiteY0" fmla="*/ 99219 h 198437"/>
                <a:gd name="connsiteX1" fmla="*/ 93989 w 187978"/>
                <a:gd name="connsiteY1" fmla="*/ 0 h 198437"/>
                <a:gd name="connsiteX2" fmla="*/ 187978 w 187978"/>
                <a:gd name="connsiteY2" fmla="*/ 99219 h 198437"/>
                <a:gd name="connsiteX3" fmla="*/ 93989 w 187978"/>
                <a:gd name="connsiteY3" fmla="*/ 198438 h 198437"/>
                <a:gd name="connsiteX4" fmla="*/ 0 w 187978"/>
                <a:gd name="connsiteY4" fmla="*/ 99219 h 198437"/>
                <a:gd name="connsiteX0" fmla="*/ 11749 w 105738"/>
                <a:gd name="connsiteY0" fmla="*/ 201196 h 203954"/>
                <a:gd name="connsiteX1" fmla="*/ 11749 w 105738"/>
                <a:gd name="connsiteY1" fmla="*/ 2758 h 203954"/>
                <a:gd name="connsiteX2" fmla="*/ 105738 w 105738"/>
                <a:gd name="connsiteY2" fmla="*/ 101977 h 203954"/>
                <a:gd name="connsiteX3" fmla="*/ 11749 w 105738"/>
                <a:gd name="connsiteY3" fmla="*/ 201196 h 20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38" h="203954">
                  <a:moveTo>
                    <a:pt x="11749" y="201196"/>
                  </a:moveTo>
                  <a:cubicBezTo>
                    <a:pt x="-3916" y="184660"/>
                    <a:pt x="-3916" y="19295"/>
                    <a:pt x="11749" y="2758"/>
                  </a:cubicBezTo>
                  <a:cubicBezTo>
                    <a:pt x="27414" y="-13779"/>
                    <a:pt x="105738" y="47180"/>
                    <a:pt x="105738" y="101977"/>
                  </a:cubicBezTo>
                  <a:cubicBezTo>
                    <a:pt x="105738" y="156774"/>
                    <a:pt x="27414" y="217733"/>
                    <a:pt x="11749" y="2011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Rectangle 10">
              <a:extLst>
                <a:ext uri="{FF2B5EF4-FFF2-40B4-BE49-F238E27FC236}">
                  <a16:creationId xmlns:a16="http://schemas.microsoft.com/office/drawing/2014/main" id="{4FEAF3C6-CE2E-40AC-B74C-1A38022A5B89}"/>
                </a:ext>
              </a:extLst>
            </p:cNvPr>
            <p:cNvSpPr/>
            <p:nvPr/>
          </p:nvSpPr>
          <p:spPr>
            <a:xfrm rot="531318">
              <a:off x="1946008" y="1330738"/>
              <a:ext cx="2397419" cy="2362970"/>
            </a:xfrm>
            <a:custGeom>
              <a:avLst/>
              <a:gdLst>
                <a:gd name="connsiteX0" fmla="*/ 0 w 1473386"/>
                <a:gd name="connsiteY0" fmla="*/ 736688 h 1473376"/>
                <a:gd name="connsiteX1" fmla="*/ 736693 w 1473386"/>
                <a:gd name="connsiteY1" fmla="*/ 0 h 1473376"/>
                <a:gd name="connsiteX2" fmla="*/ 1473386 w 1473386"/>
                <a:gd name="connsiteY2" fmla="*/ 736688 h 1473376"/>
                <a:gd name="connsiteX3" fmla="*/ 736693 w 1473386"/>
                <a:gd name="connsiteY3" fmla="*/ 1473376 h 1473376"/>
                <a:gd name="connsiteX4" fmla="*/ 0 w 1473386"/>
                <a:gd name="connsiteY4" fmla="*/ 736688 h 1473376"/>
                <a:gd name="connsiteX0" fmla="*/ 23537 w 1496923"/>
                <a:gd name="connsiteY0" fmla="*/ 736688 h 1501157"/>
                <a:gd name="connsiteX1" fmla="*/ 760230 w 1496923"/>
                <a:gd name="connsiteY1" fmla="*/ 0 h 1501157"/>
                <a:gd name="connsiteX2" fmla="*/ 1496923 w 1496923"/>
                <a:gd name="connsiteY2" fmla="*/ 736688 h 1501157"/>
                <a:gd name="connsiteX3" fmla="*/ 760230 w 1496923"/>
                <a:gd name="connsiteY3" fmla="*/ 1473376 h 1501157"/>
                <a:gd name="connsiteX4" fmla="*/ 234843 w 1496923"/>
                <a:gd name="connsiteY4" fmla="*/ 1287506 h 1501157"/>
                <a:gd name="connsiteX5" fmla="*/ 23537 w 1496923"/>
                <a:gd name="connsiteY5" fmla="*/ 736688 h 1501157"/>
                <a:gd name="connsiteX0" fmla="*/ 23537 w 1496923"/>
                <a:gd name="connsiteY0" fmla="*/ 736688 h 1475414"/>
                <a:gd name="connsiteX1" fmla="*/ 760230 w 1496923"/>
                <a:gd name="connsiteY1" fmla="*/ 0 h 1475414"/>
                <a:gd name="connsiteX2" fmla="*/ 1496923 w 1496923"/>
                <a:gd name="connsiteY2" fmla="*/ 736688 h 1475414"/>
                <a:gd name="connsiteX3" fmla="*/ 760230 w 1496923"/>
                <a:gd name="connsiteY3" fmla="*/ 1473376 h 1475414"/>
                <a:gd name="connsiteX4" fmla="*/ 234843 w 1496923"/>
                <a:gd name="connsiteY4" fmla="*/ 1287506 h 1475414"/>
                <a:gd name="connsiteX5" fmla="*/ 23537 w 1496923"/>
                <a:gd name="connsiteY5" fmla="*/ 736688 h 147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923" h="1475414">
                  <a:moveTo>
                    <a:pt x="23537" y="736688"/>
                  </a:moveTo>
                  <a:cubicBezTo>
                    <a:pt x="111101" y="522104"/>
                    <a:pt x="353366" y="0"/>
                    <a:pt x="760230" y="0"/>
                  </a:cubicBezTo>
                  <a:cubicBezTo>
                    <a:pt x="1167094" y="0"/>
                    <a:pt x="1496923" y="329826"/>
                    <a:pt x="1496923" y="736688"/>
                  </a:cubicBezTo>
                  <a:cubicBezTo>
                    <a:pt x="1496923" y="1143550"/>
                    <a:pt x="937410" y="1457433"/>
                    <a:pt x="760230" y="1473376"/>
                  </a:cubicBezTo>
                  <a:cubicBezTo>
                    <a:pt x="583050" y="1489319"/>
                    <a:pt x="357625" y="1410287"/>
                    <a:pt x="234843" y="1287506"/>
                  </a:cubicBezTo>
                  <a:cubicBezTo>
                    <a:pt x="112061" y="1164725"/>
                    <a:pt x="-64027" y="951272"/>
                    <a:pt x="23537" y="73668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8281B14-E0B1-4CC8-9CBC-B1F61AB460A2}"/>
                </a:ext>
              </a:extLst>
            </p:cNvPr>
            <p:cNvSpPr/>
            <p:nvPr/>
          </p:nvSpPr>
          <p:spPr>
            <a:xfrm rot="1255512">
              <a:off x="2436052" y="1664594"/>
              <a:ext cx="866332" cy="1014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3B2BE72D-3DF5-4EDE-80C7-49C11A3A7029}"/>
                </a:ext>
              </a:extLst>
            </p:cNvPr>
            <p:cNvSpPr/>
            <p:nvPr/>
          </p:nvSpPr>
          <p:spPr>
            <a:xfrm rot="1255512">
              <a:off x="2449520" y="1936743"/>
              <a:ext cx="535111" cy="6268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Oval 57">
              <a:extLst>
                <a:ext uri="{FF2B5EF4-FFF2-40B4-BE49-F238E27FC236}">
                  <a16:creationId xmlns:a16="http://schemas.microsoft.com/office/drawing/2014/main" id="{8FAECD57-CFA9-4F67-AA0F-3E9101A8CA6C}"/>
                </a:ext>
              </a:extLst>
            </p:cNvPr>
            <p:cNvSpPr/>
            <p:nvPr/>
          </p:nvSpPr>
          <p:spPr>
            <a:xfrm rot="1255512">
              <a:off x="3563832" y="1892393"/>
              <a:ext cx="1078846" cy="198270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Oval 57">
              <a:extLst>
                <a:ext uri="{FF2B5EF4-FFF2-40B4-BE49-F238E27FC236}">
                  <a16:creationId xmlns:a16="http://schemas.microsoft.com/office/drawing/2014/main" id="{492AE885-D2F6-40E2-B26A-00238D1E449C}"/>
                </a:ext>
              </a:extLst>
            </p:cNvPr>
            <p:cNvSpPr/>
            <p:nvPr/>
          </p:nvSpPr>
          <p:spPr>
            <a:xfrm rot="4236195">
              <a:off x="4889770" y="3036660"/>
              <a:ext cx="1078846" cy="2065017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Oval 57">
              <a:extLst>
                <a:ext uri="{FF2B5EF4-FFF2-40B4-BE49-F238E27FC236}">
                  <a16:creationId xmlns:a16="http://schemas.microsoft.com/office/drawing/2014/main" id="{B22F14A5-197B-4CC7-A7B1-BE899C5DCDC0}"/>
                </a:ext>
              </a:extLst>
            </p:cNvPr>
            <p:cNvSpPr/>
            <p:nvPr/>
          </p:nvSpPr>
          <p:spPr>
            <a:xfrm rot="7000438">
              <a:off x="6804551" y="2866843"/>
              <a:ext cx="1201783" cy="1280933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Oval 57">
              <a:extLst>
                <a:ext uri="{FF2B5EF4-FFF2-40B4-BE49-F238E27FC236}">
                  <a16:creationId xmlns:a16="http://schemas.microsoft.com/office/drawing/2014/main" id="{2ABD2710-10C5-4CC4-8D4E-3FC83410B548}"/>
                </a:ext>
              </a:extLst>
            </p:cNvPr>
            <p:cNvSpPr/>
            <p:nvPr/>
          </p:nvSpPr>
          <p:spPr>
            <a:xfrm rot="1479759">
              <a:off x="7116935" y="3416331"/>
              <a:ext cx="966763" cy="1797308"/>
            </a:xfrm>
            <a:custGeom>
              <a:avLst/>
              <a:gdLst>
                <a:gd name="connsiteX0" fmla="*/ 0 w 575347"/>
                <a:gd name="connsiteY0" fmla="*/ 337007 h 674014"/>
                <a:gd name="connsiteX1" fmla="*/ 287674 w 575347"/>
                <a:gd name="connsiteY1" fmla="*/ 0 h 674014"/>
                <a:gd name="connsiteX2" fmla="*/ 575348 w 575347"/>
                <a:gd name="connsiteY2" fmla="*/ 337007 h 674014"/>
                <a:gd name="connsiteX3" fmla="*/ 287674 w 575347"/>
                <a:gd name="connsiteY3" fmla="*/ 674014 h 674014"/>
                <a:gd name="connsiteX4" fmla="*/ 0 w 575347"/>
                <a:gd name="connsiteY4" fmla="*/ 337007 h 674014"/>
                <a:gd name="connsiteX0" fmla="*/ 138733 w 714081"/>
                <a:gd name="connsiteY0" fmla="*/ 960480 h 1297487"/>
                <a:gd name="connsiteX1" fmla="*/ 65641 w 714081"/>
                <a:gd name="connsiteY1" fmla="*/ 0 h 1297487"/>
                <a:gd name="connsiteX2" fmla="*/ 714081 w 714081"/>
                <a:gd name="connsiteY2" fmla="*/ 960480 h 1297487"/>
                <a:gd name="connsiteX3" fmla="*/ 426407 w 714081"/>
                <a:gd name="connsiteY3" fmla="*/ 1297487 h 1297487"/>
                <a:gd name="connsiteX4" fmla="*/ 138733 w 714081"/>
                <a:gd name="connsiteY4" fmla="*/ 960480 h 1297487"/>
                <a:gd name="connsiteX0" fmla="*/ 133967 w 709315"/>
                <a:gd name="connsiteY0" fmla="*/ 960480 h 1875262"/>
                <a:gd name="connsiteX1" fmla="*/ 60875 w 709315"/>
                <a:gd name="connsiteY1" fmla="*/ 0 h 1875262"/>
                <a:gd name="connsiteX2" fmla="*/ 709315 w 709315"/>
                <a:gd name="connsiteY2" fmla="*/ 960480 h 1875262"/>
                <a:gd name="connsiteX3" fmla="*/ 261854 w 709315"/>
                <a:gd name="connsiteY3" fmla="*/ 1875262 h 1875262"/>
                <a:gd name="connsiteX4" fmla="*/ 133967 w 709315"/>
                <a:gd name="connsiteY4" fmla="*/ 960480 h 1875262"/>
                <a:gd name="connsiteX0" fmla="*/ 154332 w 729680"/>
                <a:gd name="connsiteY0" fmla="*/ 925024 h 1839806"/>
                <a:gd name="connsiteX1" fmla="*/ 57206 w 729680"/>
                <a:gd name="connsiteY1" fmla="*/ 0 h 1839806"/>
                <a:gd name="connsiteX2" fmla="*/ 729680 w 729680"/>
                <a:gd name="connsiteY2" fmla="*/ 925024 h 1839806"/>
                <a:gd name="connsiteX3" fmla="*/ 282219 w 729680"/>
                <a:gd name="connsiteY3" fmla="*/ 1839806 h 1839806"/>
                <a:gd name="connsiteX4" fmla="*/ 154332 w 729680"/>
                <a:gd name="connsiteY4" fmla="*/ 925024 h 1839806"/>
                <a:gd name="connsiteX0" fmla="*/ 167135 w 742483"/>
                <a:gd name="connsiteY0" fmla="*/ 917341 h 1832123"/>
                <a:gd name="connsiteX1" fmla="*/ 55151 w 742483"/>
                <a:gd name="connsiteY1" fmla="*/ 0 h 1832123"/>
                <a:gd name="connsiteX2" fmla="*/ 742483 w 742483"/>
                <a:gd name="connsiteY2" fmla="*/ 917341 h 1832123"/>
                <a:gd name="connsiteX3" fmla="*/ 295022 w 742483"/>
                <a:gd name="connsiteY3" fmla="*/ 1832123 h 1832123"/>
                <a:gd name="connsiteX4" fmla="*/ 167135 w 742483"/>
                <a:gd name="connsiteY4" fmla="*/ 917341 h 1832123"/>
                <a:gd name="connsiteX0" fmla="*/ 175369 w 750717"/>
                <a:gd name="connsiteY0" fmla="*/ 950826 h 1865608"/>
                <a:gd name="connsiteX1" fmla="*/ 53916 w 750717"/>
                <a:gd name="connsiteY1" fmla="*/ 0 h 1865608"/>
                <a:gd name="connsiteX2" fmla="*/ 750717 w 750717"/>
                <a:gd name="connsiteY2" fmla="*/ 950826 h 1865608"/>
                <a:gd name="connsiteX3" fmla="*/ 303256 w 750717"/>
                <a:gd name="connsiteY3" fmla="*/ 1865608 h 1865608"/>
                <a:gd name="connsiteX4" fmla="*/ 175369 w 750717"/>
                <a:gd name="connsiteY4" fmla="*/ 950826 h 18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717" h="1865608">
                  <a:moveTo>
                    <a:pt x="175369" y="950826"/>
                  </a:moveTo>
                  <a:cubicBezTo>
                    <a:pt x="133812" y="639891"/>
                    <a:pt x="-104962" y="0"/>
                    <a:pt x="53916" y="0"/>
                  </a:cubicBezTo>
                  <a:cubicBezTo>
                    <a:pt x="212794" y="0"/>
                    <a:pt x="750717" y="764702"/>
                    <a:pt x="750717" y="950826"/>
                  </a:cubicBezTo>
                  <a:cubicBezTo>
                    <a:pt x="750717" y="1136950"/>
                    <a:pt x="462134" y="1865608"/>
                    <a:pt x="303256" y="1865608"/>
                  </a:cubicBezTo>
                  <a:cubicBezTo>
                    <a:pt x="144378" y="1865608"/>
                    <a:pt x="216926" y="1261761"/>
                    <a:pt x="175369" y="9508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609023F9-3D0F-41F5-A531-DD035CAF4744}"/>
                </a:ext>
              </a:extLst>
            </p:cNvPr>
            <p:cNvSpPr/>
            <p:nvPr/>
          </p:nvSpPr>
          <p:spPr>
            <a:xfrm rot="1255512">
              <a:off x="2495420" y="2135326"/>
              <a:ext cx="244480" cy="286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683B9BF-0501-4D6C-A427-9A1F372EFA52}"/>
                </a:ext>
              </a:extLst>
            </p:cNvPr>
            <p:cNvSpPr/>
            <p:nvPr/>
          </p:nvSpPr>
          <p:spPr>
            <a:xfrm rot="1255512">
              <a:off x="2745240" y="1962065"/>
              <a:ext cx="133784" cy="15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Oval 29">
              <a:extLst>
                <a:ext uri="{FF2B5EF4-FFF2-40B4-BE49-F238E27FC236}">
                  <a16:creationId xmlns:a16="http://schemas.microsoft.com/office/drawing/2014/main" id="{7072C208-6426-4428-88ED-22014BC02D82}"/>
                </a:ext>
              </a:extLst>
            </p:cNvPr>
            <p:cNvSpPr/>
            <p:nvPr/>
          </p:nvSpPr>
          <p:spPr>
            <a:xfrm rot="5400000">
              <a:off x="1886444" y="2500772"/>
              <a:ext cx="271158" cy="176234"/>
            </a:xfrm>
            <a:custGeom>
              <a:avLst/>
              <a:gdLst>
                <a:gd name="connsiteX0" fmla="*/ 0 w 866332"/>
                <a:gd name="connsiteY0" fmla="*/ 507450 h 1014900"/>
                <a:gd name="connsiteX1" fmla="*/ 433166 w 866332"/>
                <a:gd name="connsiteY1" fmla="*/ 0 h 1014900"/>
                <a:gd name="connsiteX2" fmla="*/ 866332 w 866332"/>
                <a:gd name="connsiteY2" fmla="*/ 507450 h 1014900"/>
                <a:gd name="connsiteX3" fmla="*/ 433166 w 866332"/>
                <a:gd name="connsiteY3" fmla="*/ 1014900 h 1014900"/>
                <a:gd name="connsiteX4" fmla="*/ 0 w 866332"/>
                <a:gd name="connsiteY4" fmla="*/ 507450 h 1014900"/>
                <a:gd name="connsiteX0" fmla="*/ 0 w 878373"/>
                <a:gd name="connsiteY0" fmla="*/ 63432 h 570882"/>
                <a:gd name="connsiteX1" fmla="*/ 866332 w 878373"/>
                <a:gd name="connsiteY1" fmla="*/ 63432 h 570882"/>
                <a:gd name="connsiteX2" fmla="*/ 433166 w 878373"/>
                <a:gd name="connsiteY2" fmla="*/ 570882 h 570882"/>
                <a:gd name="connsiteX3" fmla="*/ 0 w 878373"/>
                <a:gd name="connsiteY3" fmla="*/ 63432 h 57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373" h="570882">
                  <a:moveTo>
                    <a:pt x="0" y="63432"/>
                  </a:moveTo>
                  <a:cubicBezTo>
                    <a:pt x="72194" y="-21143"/>
                    <a:pt x="794138" y="-21143"/>
                    <a:pt x="866332" y="63432"/>
                  </a:cubicBezTo>
                  <a:cubicBezTo>
                    <a:pt x="938526" y="148007"/>
                    <a:pt x="672397" y="570882"/>
                    <a:pt x="433166" y="570882"/>
                  </a:cubicBezTo>
                  <a:cubicBezTo>
                    <a:pt x="193935" y="570882"/>
                    <a:pt x="0" y="343689"/>
                    <a:pt x="0" y="63432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Arc 295">
              <a:extLst>
                <a:ext uri="{FF2B5EF4-FFF2-40B4-BE49-F238E27FC236}">
                  <a16:creationId xmlns:a16="http://schemas.microsoft.com/office/drawing/2014/main" id="{2021245D-75AF-4CA2-8871-E8D6DB52C19A}"/>
                </a:ext>
              </a:extLst>
            </p:cNvPr>
            <p:cNvSpPr/>
            <p:nvPr/>
          </p:nvSpPr>
          <p:spPr>
            <a:xfrm rot="21092516">
              <a:off x="2009361" y="2437393"/>
              <a:ext cx="988431" cy="660389"/>
            </a:xfrm>
            <a:prstGeom prst="arc">
              <a:avLst>
                <a:gd name="adj1" fmla="val 16131462"/>
                <a:gd name="adj2" fmla="val 2146643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CAE2757-0CCF-4AB2-81FF-E9B792021AD5}"/>
              </a:ext>
            </a:extLst>
          </p:cNvPr>
          <p:cNvGrpSpPr/>
          <p:nvPr/>
        </p:nvGrpSpPr>
        <p:grpSpPr>
          <a:xfrm flipH="1">
            <a:off x="8578911" y="2379952"/>
            <a:ext cx="2221860" cy="3098550"/>
            <a:chOff x="-1226395" y="772637"/>
            <a:chExt cx="10576823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98" name="Teardrop 297">
              <a:extLst>
                <a:ext uri="{FF2B5EF4-FFF2-40B4-BE49-F238E27FC236}">
                  <a16:creationId xmlns:a16="http://schemas.microsoft.com/office/drawing/2014/main" id="{4B9A9F84-3177-4F5B-9832-6B8CC59C182F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Teardrop 298">
              <a:extLst>
                <a:ext uri="{FF2B5EF4-FFF2-40B4-BE49-F238E27FC236}">
                  <a16:creationId xmlns:a16="http://schemas.microsoft.com/office/drawing/2014/main" id="{FD2D4C0D-3670-4AD3-8A6F-EC79756F4AAD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B6385BC9-7F01-477C-B4C5-F6344755B34E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B867E6F8-8EF7-411E-86A9-8C376B3D7C7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E2F4C79D-DA12-47EF-AD87-1F94E6FCC9F7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4174FF34-84E7-4127-A8A9-96EC9031ADF7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ardrop 303">
              <a:extLst>
                <a:ext uri="{FF2B5EF4-FFF2-40B4-BE49-F238E27FC236}">
                  <a16:creationId xmlns:a16="http://schemas.microsoft.com/office/drawing/2014/main" id="{F3499654-6EEE-49D0-8B8A-06034AAF97E7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Teardrop 304">
              <a:extLst>
                <a:ext uri="{FF2B5EF4-FFF2-40B4-BE49-F238E27FC236}">
                  <a16:creationId xmlns:a16="http://schemas.microsoft.com/office/drawing/2014/main" id="{4B3595A6-8CE7-4140-9FF2-097672094CF2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4DEF88E2-920C-4F67-8758-63C49CC03F08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Teardrop 306">
              <a:extLst>
                <a:ext uri="{FF2B5EF4-FFF2-40B4-BE49-F238E27FC236}">
                  <a16:creationId xmlns:a16="http://schemas.microsoft.com/office/drawing/2014/main" id="{2F318B85-219D-469C-A562-8196C06E13F4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31991172-F132-4ED6-856F-C9389723BE18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BF96E047-B412-49EA-8824-4B1887340503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6C9B8D69-DEF3-43B0-A029-6E3032F9A8A0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1EA581E9-ED85-47A6-8ED0-E2B69850D434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ACFF1863-0B63-4482-AB51-44D8657A2DA1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151CE2DA-568B-4388-AE9F-2660758858A5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84F2B0E5-A2C7-443A-B875-A42D5A0B3CDC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170F217D-DBE4-493E-8EB5-6ECEA3299C4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316228B6-1A4E-4BEB-9B8A-002819EE1526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6A7E1678-94C2-4580-83B3-2552E66568D6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F872EC70-61AE-4F96-911C-EBBCDB572E0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53281E42-DE03-4852-AACD-8C66AB503A02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F23C2989-1BBB-43D3-8257-033AAB157E67}"/>
                </a:ext>
              </a:extLst>
            </p:cNvPr>
            <p:cNvSpPr/>
            <p:nvPr/>
          </p:nvSpPr>
          <p:spPr>
            <a:xfrm rot="19396068">
              <a:off x="4025833" y="559046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84F611B3-B0E4-42D8-B196-8B115FBC4A84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9306A1E7-20F4-422F-A025-ED2E190BDB20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ardrop 322">
              <a:extLst>
                <a:ext uri="{FF2B5EF4-FFF2-40B4-BE49-F238E27FC236}">
                  <a16:creationId xmlns:a16="http://schemas.microsoft.com/office/drawing/2014/main" id="{987F61CE-80E4-44D8-AC1C-9E822638A9C5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D3AF57BF-E02B-42EA-B754-5CA68A746EEB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A4F060A0-6BA1-4F1A-9251-66436F3B11E4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F2FD5C69-306D-49CC-8D36-22CD5633E1F9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AA6467D8-EA65-4911-86B9-0EFA46356521}"/>
                </a:ext>
              </a:extLst>
            </p:cNvPr>
            <p:cNvSpPr/>
            <p:nvPr/>
          </p:nvSpPr>
          <p:spPr>
            <a:xfrm rot="19396068">
              <a:off x="-1226395" y="527697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CD40B026-7929-409C-8BD4-456EF2C90F1C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183A3A3D-7BCE-46A3-B7B8-901AA9E8B29B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B0F6D2B9-05F4-4D4B-A270-38DFAC9C2BE4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AF99E820-72A7-401D-97FF-F4B36934DE8B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5BDE5803-E73F-4CA1-912E-BFBDCAC67017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3D44844A-7644-4B28-8187-33522366A95A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17350806-86E2-417C-A9F8-CD3C4117E48B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66619CDD-F954-46FC-BBE3-5855867154BF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EED0B4E1-D34D-440A-9655-C8FD57B01A52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7EBC86C3-1C1B-43CA-99A0-BBD33BF873E0}"/>
              </a:ext>
            </a:extLst>
          </p:cNvPr>
          <p:cNvGrpSpPr/>
          <p:nvPr/>
        </p:nvGrpSpPr>
        <p:grpSpPr>
          <a:xfrm flipH="1">
            <a:off x="6869520" y="2512967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1DAE0AF1-1405-4080-837E-976C01A9E537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ardrop 338">
              <a:extLst>
                <a:ext uri="{FF2B5EF4-FFF2-40B4-BE49-F238E27FC236}">
                  <a16:creationId xmlns:a16="http://schemas.microsoft.com/office/drawing/2014/main" id="{18BF681B-3071-484F-B195-AA3ADFB2D5B4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Teardrop 339">
              <a:extLst>
                <a:ext uri="{FF2B5EF4-FFF2-40B4-BE49-F238E27FC236}">
                  <a16:creationId xmlns:a16="http://schemas.microsoft.com/office/drawing/2014/main" id="{3729DA19-691D-4C74-868E-F2F1DDA227C8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Teardrop 340">
              <a:extLst>
                <a:ext uri="{FF2B5EF4-FFF2-40B4-BE49-F238E27FC236}">
                  <a16:creationId xmlns:a16="http://schemas.microsoft.com/office/drawing/2014/main" id="{414036D2-0634-4CF9-871D-C26D119FC018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Teardrop 341">
              <a:extLst>
                <a:ext uri="{FF2B5EF4-FFF2-40B4-BE49-F238E27FC236}">
                  <a16:creationId xmlns:a16="http://schemas.microsoft.com/office/drawing/2014/main" id="{58EC06E7-B91A-4D27-8A60-123C450AC9C8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Teardrop 342">
              <a:extLst>
                <a:ext uri="{FF2B5EF4-FFF2-40B4-BE49-F238E27FC236}">
                  <a16:creationId xmlns:a16="http://schemas.microsoft.com/office/drawing/2014/main" id="{28FD9F48-EDF2-429E-8FA2-9ABA7FE6F14E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Teardrop 343">
              <a:extLst>
                <a:ext uri="{FF2B5EF4-FFF2-40B4-BE49-F238E27FC236}">
                  <a16:creationId xmlns:a16="http://schemas.microsoft.com/office/drawing/2014/main" id="{13B6451E-3758-4E21-BBBA-0C02C48737F4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Teardrop 344">
              <a:extLst>
                <a:ext uri="{FF2B5EF4-FFF2-40B4-BE49-F238E27FC236}">
                  <a16:creationId xmlns:a16="http://schemas.microsoft.com/office/drawing/2014/main" id="{FF5B7D00-A7E5-456E-8228-8524494CFA47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Teardrop 345">
              <a:extLst>
                <a:ext uri="{FF2B5EF4-FFF2-40B4-BE49-F238E27FC236}">
                  <a16:creationId xmlns:a16="http://schemas.microsoft.com/office/drawing/2014/main" id="{72174752-1508-482D-89B2-63C3372AD4D9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Teardrop 346">
              <a:extLst>
                <a:ext uri="{FF2B5EF4-FFF2-40B4-BE49-F238E27FC236}">
                  <a16:creationId xmlns:a16="http://schemas.microsoft.com/office/drawing/2014/main" id="{9C0D0031-2500-4FF6-8E43-90FAC9A2BF0E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Teardrop 347">
              <a:extLst>
                <a:ext uri="{FF2B5EF4-FFF2-40B4-BE49-F238E27FC236}">
                  <a16:creationId xmlns:a16="http://schemas.microsoft.com/office/drawing/2014/main" id="{1884063E-BC01-466D-8C21-0C481260A3C3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Teardrop 348">
              <a:extLst>
                <a:ext uri="{FF2B5EF4-FFF2-40B4-BE49-F238E27FC236}">
                  <a16:creationId xmlns:a16="http://schemas.microsoft.com/office/drawing/2014/main" id="{23ECE54A-CC5B-450A-9B18-8BA497245F73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Teardrop 349">
              <a:extLst>
                <a:ext uri="{FF2B5EF4-FFF2-40B4-BE49-F238E27FC236}">
                  <a16:creationId xmlns:a16="http://schemas.microsoft.com/office/drawing/2014/main" id="{EC7A8021-B228-4863-A429-7DF10DEB6FE4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Teardrop 350">
              <a:extLst>
                <a:ext uri="{FF2B5EF4-FFF2-40B4-BE49-F238E27FC236}">
                  <a16:creationId xmlns:a16="http://schemas.microsoft.com/office/drawing/2014/main" id="{B16BCE9E-6D45-447D-A853-BEF1F09F972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Teardrop 351">
              <a:extLst>
                <a:ext uri="{FF2B5EF4-FFF2-40B4-BE49-F238E27FC236}">
                  <a16:creationId xmlns:a16="http://schemas.microsoft.com/office/drawing/2014/main" id="{154B488A-A626-4222-B96E-4C23929A6FF5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Teardrop 352">
              <a:extLst>
                <a:ext uri="{FF2B5EF4-FFF2-40B4-BE49-F238E27FC236}">
                  <a16:creationId xmlns:a16="http://schemas.microsoft.com/office/drawing/2014/main" id="{69DD9118-278B-4C93-97DF-B8D04E42F500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Teardrop 353">
              <a:extLst>
                <a:ext uri="{FF2B5EF4-FFF2-40B4-BE49-F238E27FC236}">
                  <a16:creationId xmlns:a16="http://schemas.microsoft.com/office/drawing/2014/main" id="{811A704B-FDD7-4889-BBF6-F0C60849FC3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Teardrop 354">
              <a:extLst>
                <a:ext uri="{FF2B5EF4-FFF2-40B4-BE49-F238E27FC236}">
                  <a16:creationId xmlns:a16="http://schemas.microsoft.com/office/drawing/2014/main" id="{78423EF9-5E5C-4D3D-B1AD-C10BB4680200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Teardrop 355">
              <a:extLst>
                <a:ext uri="{FF2B5EF4-FFF2-40B4-BE49-F238E27FC236}">
                  <a16:creationId xmlns:a16="http://schemas.microsoft.com/office/drawing/2014/main" id="{61AA4CA7-55A4-40B0-8A3F-E3E3B1462309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Teardrop 356">
              <a:extLst>
                <a:ext uri="{FF2B5EF4-FFF2-40B4-BE49-F238E27FC236}">
                  <a16:creationId xmlns:a16="http://schemas.microsoft.com/office/drawing/2014/main" id="{21550B74-3DDE-44B0-A824-8705A33F75FE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Teardrop 357">
              <a:extLst>
                <a:ext uri="{FF2B5EF4-FFF2-40B4-BE49-F238E27FC236}">
                  <a16:creationId xmlns:a16="http://schemas.microsoft.com/office/drawing/2014/main" id="{156E7A78-0E06-4A5D-B39B-3F483EE12C88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ardrop 358">
              <a:extLst>
                <a:ext uri="{FF2B5EF4-FFF2-40B4-BE49-F238E27FC236}">
                  <a16:creationId xmlns:a16="http://schemas.microsoft.com/office/drawing/2014/main" id="{E73EA4F4-25D4-4C2E-9682-9986996B3886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Teardrop 359">
              <a:extLst>
                <a:ext uri="{FF2B5EF4-FFF2-40B4-BE49-F238E27FC236}">
                  <a16:creationId xmlns:a16="http://schemas.microsoft.com/office/drawing/2014/main" id="{4919079D-4F51-4625-8156-7FFB4C5F45C5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Teardrop 360">
              <a:extLst>
                <a:ext uri="{FF2B5EF4-FFF2-40B4-BE49-F238E27FC236}">
                  <a16:creationId xmlns:a16="http://schemas.microsoft.com/office/drawing/2014/main" id="{3BADB3F4-362E-4327-AC1C-40A8CFAA1C07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Teardrop 361">
              <a:extLst>
                <a:ext uri="{FF2B5EF4-FFF2-40B4-BE49-F238E27FC236}">
                  <a16:creationId xmlns:a16="http://schemas.microsoft.com/office/drawing/2014/main" id="{5B91DE4F-9474-460D-BC51-B4EF60C668E5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Teardrop 362">
              <a:extLst>
                <a:ext uri="{FF2B5EF4-FFF2-40B4-BE49-F238E27FC236}">
                  <a16:creationId xmlns:a16="http://schemas.microsoft.com/office/drawing/2014/main" id="{071803CE-596D-45FF-97CA-6CBD58EF7C13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Teardrop 363">
              <a:extLst>
                <a:ext uri="{FF2B5EF4-FFF2-40B4-BE49-F238E27FC236}">
                  <a16:creationId xmlns:a16="http://schemas.microsoft.com/office/drawing/2014/main" id="{8D9F7A24-17B9-4D5B-8693-7E2629586BC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Teardrop 364">
              <a:extLst>
                <a:ext uri="{FF2B5EF4-FFF2-40B4-BE49-F238E27FC236}">
                  <a16:creationId xmlns:a16="http://schemas.microsoft.com/office/drawing/2014/main" id="{E7FB476D-466F-4F58-9748-59F35AD7CF61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Teardrop 365">
              <a:extLst>
                <a:ext uri="{FF2B5EF4-FFF2-40B4-BE49-F238E27FC236}">
                  <a16:creationId xmlns:a16="http://schemas.microsoft.com/office/drawing/2014/main" id="{6A9310B9-E0C2-48F2-8105-15395746E420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Teardrop 366">
              <a:extLst>
                <a:ext uri="{FF2B5EF4-FFF2-40B4-BE49-F238E27FC236}">
                  <a16:creationId xmlns:a16="http://schemas.microsoft.com/office/drawing/2014/main" id="{1F8DE17D-6E8F-4929-AE6B-EEAD7191C2F1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Teardrop 367">
              <a:extLst>
                <a:ext uri="{FF2B5EF4-FFF2-40B4-BE49-F238E27FC236}">
                  <a16:creationId xmlns:a16="http://schemas.microsoft.com/office/drawing/2014/main" id="{D9FB4575-AD51-48D2-88D4-4E5F7ABF429E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Teardrop 368">
              <a:extLst>
                <a:ext uri="{FF2B5EF4-FFF2-40B4-BE49-F238E27FC236}">
                  <a16:creationId xmlns:a16="http://schemas.microsoft.com/office/drawing/2014/main" id="{AB4E5BC6-78C8-4823-9DF8-EE4747EDF59F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Teardrop 369">
              <a:extLst>
                <a:ext uri="{FF2B5EF4-FFF2-40B4-BE49-F238E27FC236}">
                  <a16:creationId xmlns:a16="http://schemas.microsoft.com/office/drawing/2014/main" id="{D76BAE38-3B2D-432D-A8A5-BBABA96FF1DC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Teardrop 370">
              <a:extLst>
                <a:ext uri="{FF2B5EF4-FFF2-40B4-BE49-F238E27FC236}">
                  <a16:creationId xmlns:a16="http://schemas.microsoft.com/office/drawing/2014/main" id="{15FC9454-6ED8-4878-AA75-252DAA5D16BC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Teardrop 371">
              <a:extLst>
                <a:ext uri="{FF2B5EF4-FFF2-40B4-BE49-F238E27FC236}">
                  <a16:creationId xmlns:a16="http://schemas.microsoft.com/office/drawing/2014/main" id="{72EC3ED0-6952-4202-8BE9-6F1FB0354272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Teardrop 372">
              <a:extLst>
                <a:ext uri="{FF2B5EF4-FFF2-40B4-BE49-F238E27FC236}">
                  <a16:creationId xmlns:a16="http://schemas.microsoft.com/office/drawing/2014/main" id="{D80F1B3B-72A6-4AA8-9DAD-29BDCAB2B493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Teardrop 373">
              <a:extLst>
                <a:ext uri="{FF2B5EF4-FFF2-40B4-BE49-F238E27FC236}">
                  <a16:creationId xmlns:a16="http://schemas.microsoft.com/office/drawing/2014/main" id="{999EA8E3-AB55-443F-8600-A56E0504C75A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Teardrop 374">
              <a:extLst>
                <a:ext uri="{FF2B5EF4-FFF2-40B4-BE49-F238E27FC236}">
                  <a16:creationId xmlns:a16="http://schemas.microsoft.com/office/drawing/2014/main" id="{17CAC12C-33AC-4041-8A32-A29BD0B43837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Teardrop 375">
              <a:extLst>
                <a:ext uri="{FF2B5EF4-FFF2-40B4-BE49-F238E27FC236}">
                  <a16:creationId xmlns:a16="http://schemas.microsoft.com/office/drawing/2014/main" id="{127171ED-3062-48A1-9567-BB880359F12A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36C19A92-33B2-4D53-A5C2-36D4BCAD40DD}"/>
              </a:ext>
            </a:extLst>
          </p:cNvPr>
          <p:cNvGrpSpPr/>
          <p:nvPr/>
        </p:nvGrpSpPr>
        <p:grpSpPr>
          <a:xfrm flipH="1">
            <a:off x="7028264" y="2394991"/>
            <a:ext cx="5017856" cy="4102099"/>
            <a:chOff x="-16493306" y="772637"/>
            <a:chExt cx="23886733" cy="761222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8" name="Teardrop 377">
              <a:extLst>
                <a:ext uri="{FF2B5EF4-FFF2-40B4-BE49-F238E27FC236}">
                  <a16:creationId xmlns:a16="http://schemas.microsoft.com/office/drawing/2014/main" id="{490307AA-9445-4286-9D0D-B1D49AEECFB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" name="Teardrop 378">
              <a:extLst>
                <a:ext uri="{FF2B5EF4-FFF2-40B4-BE49-F238E27FC236}">
                  <a16:creationId xmlns:a16="http://schemas.microsoft.com/office/drawing/2014/main" id="{9C0D40D1-7C26-4F40-A6CE-B470BF79E8EB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0" name="Teardrop 379">
              <a:extLst>
                <a:ext uri="{FF2B5EF4-FFF2-40B4-BE49-F238E27FC236}">
                  <a16:creationId xmlns:a16="http://schemas.microsoft.com/office/drawing/2014/main" id="{8B8E74FB-90E0-42FF-9FFF-CDB9D414B8B9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1" name="Teardrop 380">
              <a:extLst>
                <a:ext uri="{FF2B5EF4-FFF2-40B4-BE49-F238E27FC236}">
                  <a16:creationId xmlns:a16="http://schemas.microsoft.com/office/drawing/2014/main" id="{56E86886-DFB8-40BF-8BB7-2A56C5CDABCF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2" name="Teardrop 381">
              <a:extLst>
                <a:ext uri="{FF2B5EF4-FFF2-40B4-BE49-F238E27FC236}">
                  <a16:creationId xmlns:a16="http://schemas.microsoft.com/office/drawing/2014/main" id="{73AE05E3-91CE-4B4E-8C8D-605AD26BC674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Teardrop 382">
              <a:extLst>
                <a:ext uri="{FF2B5EF4-FFF2-40B4-BE49-F238E27FC236}">
                  <a16:creationId xmlns:a16="http://schemas.microsoft.com/office/drawing/2014/main" id="{BDD24683-F6DC-4BE1-9D63-292311A35052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4" name="Teardrop 383">
              <a:extLst>
                <a:ext uri="{FF2B5EF4-FFF2-40B4-BE49-F238E27FC236}">
                  <a16:creationId xmlns:a16="http://schemas.microsoft.com/office/drawing/2014/main" id="{3204D493-9F78-4A51-A871-A0FABBA27FC6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Teardrop 384">
              <a:extLst>
                <a:ext uri="{FF2B5EF4-FFF2-40B4-BE49-F238E27FC236}">
                  <a16:creationId xmlns:a16="http://schemas.microsoft.com/office/drawing/2014/main" id="{2C4D069F-7739-4845-AEF4-2565253DFD5C}"/>
                </a:ext>
              </a:extLst>
            </p:cNvPr>
            <p:cNvSpPr/>
            <p:nvPr/>
          </p:nvSpPr>
          <p:spPr>
            <a:xfrm rot="19396068">
              <a:off x="-16045191" y="631710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Teardrop 385">
              <a:extLst>
                <a:ext uri="{FF2B5EF4-FFF2-40B4-BE49-F238E27FC236}">
                  <a16:creationId xmlns:a16="http://schemas.microsoft.com/office/drawing/2014/main" id="{DABF0D7D-581A-49E1-B023-375FA5067E5E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Teardrop 386">
              <a:extLst>
                <a:ext uri="{FF2B5EF4-FFF2-40B4-BE49-F238E27FC236}">
                  <a16:creationId xmlns:a16="http://schemas.microsoft.com/office/drawing/2014/main" id="{A024D9A9-5004-481D-84FD-531E556960FB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Teardrop 387">
              <a:extLst>
                <a:ext uri="{FF2B5EF4-FFF2-40B4-BE49-F238E27FC236}">
                  <a16:creationId xmlns:a16="http://schemas.microsoft.com/office/drawing/2014/main" id="{692CD628-A729-4FC4-8129-9F1AA651E11F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Teardrop 388">
              <a:extLst>
                <a:ext uri="{FF2B5EF4-FFF2-40B4-BE49-F238E27FC236}">
                  <a16:creationId xmlns:a16="http://schemas.microsoft.com/office/drawing/2014/main" id="{18CA9D04-7275-471F-BD03-EF9F36F9C8A6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Teardrop 389">
              <a:extLst>
                <a:ext uri="{FF2B5EF4-FFF2-40B4-BE49-F238E27FC236}">
                  <a16:creationId xmlns:a16="http://schemas.microsoft.com/office/drawing/2014/main" id="{6FCE5D55-E297-4036-8BDE-081490D221BF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ardrop 390">
              <a:extLst>
                <a:ext uri="{FF2B5EF4-FFF2-40B4-BE49-F238E27FC236}">
                  <a16:creationId xmlns:a16="http://schemas.microsoft.com/office/drawing/2014/main" id="{C46B27DE-F7B0-4171-BBEF-A01BB2D8A427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2" name="Teardrop 391">
              <a:extLst>
                <a:ext uri="{FF2B5EF4-FFF2-40B4-BE49-F238E27FC236}">
                  <a16:creationId xmlns:a16="http://schemas.microsoft.com/office/drawing/2014/main" id="{05FF7D5C-F065-4737-8494-8238F97127F8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3" name="Teardrop 392">
              <a:extLst>
                <a:ext uri="{FF2B5EF4-FFF2-40B4-BE49-F238E27FC236}">
                  <a16:creationId xmlns:a16="http://schemas.microsoft.com/office/drawing/2014/main" id="{35BBDE9E-3F1C-4A04-B16D-5C5B67D0E676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Teardrop 393">
              <a:extLst>
                <a:ext uri="{FF2B5EF4-FFF2-40B4-BE49-F238E27FC236}">
                  <a16:creationId xmlns:a16="http://schemas.microsoft.com/office/drawing/2014/main" id="{9D46A079-0053-4EDE-A188-60AF6150398B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Teardrop 394">
              <a:extLst>
                <a:ext uri="{FF2B5EF4-FFF2-40B4-BE49-F238E27FC236}">
                  <a16:creationId xmlns:a16="http://schemas.microsoft.com/office/drawing/2014/main" id="{8515CEB9-E020-40ED-9615-82CF85071572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Teardrop 395">
              <a:extLst>
                <a:ext uri="{FF2B5EF4-FFF2-40B4-BE49-F238E27FC236}">
                  <a16:creationId xmlns:a16="http://schemas.microsoft.com/office/drawing/2014/main" id="{AB194D9D-910B-48EA-BD7A-FEB0702E4470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Teardrop 396">
              <a:extLst>
                <a:ext uri="{FF2B5EF4-FFF2-40B4-BE49-F238E27FC236}">
                  <a16:creationId xmlns:a16="http://schemas.microsoft.com/office/drawing/2014/main" id="{3FD99E81-10E0-40BF-BC2A-8F69217C2DA2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Teardrop 397">
              <a:extLst>
                <a:ext uri="{FF2B5EF4-FFF2-40B4-BE49-F238E27FC236}">
                  <a16:creationId xmlns:a16="http://schemas.microsoft.com/office/drawing/2014/main" id="{CAEC2AD6-5356-46DE-A4BC-29F0E4BF9165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Teardrop 398">
              <a:extLst>
                <a:ext uri="{FF2B5EF4-FFF2-40B4-BE49-F238E27FC236}">
                  <a16:creationId xmlns:a16="http://schemas.microsoft.com/office/drawing/2014/main" id="{1507CC3B-CE6D-49FF-8785-E39928420A50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Teardrop 399">
              <a:extLst>
                <a:ext uri="{FF2B5EF4-FFF2-40B4-BE49-F238E27FC236}">
                  <a16:creationId xmlns:a16="http://schemas.microsoft.com/office/drawing/2014/main" id="{F5D186D5-7B2A-4DE9-843F-9B5E3B341B3B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Teardrop 400">
              <a:extLst>
                <a:ext uri="{FF2B5EF4-FFF2-40B4-BE49-F238E27FC236}">
                  <a16:creationId xmlns:a16="http://schemas.microsoft.com/office/drawing/2014/main" id="{17C18AD5-7255-42CF-8374-0F5B3C7749DF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Teardrop 401">
              <a:extLst>
                <a:ext uri="{FF2B5EF4-FFF2-40B4-BE49-F238E27FC236}">
                  <a16:creationId xmlns:a16="http://schemas.microsoft.com/office/drawing/2014/main" id="{1929C9B0-9159-4BB6-BE19-FFDF2DEBC5F7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Teardrop 402">
              <a:extLst>
                <a:ext uri="{FF2B5EF4-FFF2-40B4-BE49-F238E27FC236}">
                  <a16:creationId xmlns:a16="http://schemas.microsoft.com/office/drawing/2014/main" id="{0A7F7DCB-385E-4257-8FB0-DB7AF8C9C579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Teardrop 403">
              <a:extLst>
                <a:ext uri="{FF2B5EF4-FFF2-40B4-BE49-F238E27FC236}">
                  <a16:creationId xmlns:a16="http://schemas.microsoft.com/office/drawing/2014/main" id="{A321BD52-A912-4A8B-A2A5-E78E21DFD425}"/>
                </a:ext>
              </a:extLst>
            </p:cNvPr>
            <p:cNvSpPr/>
            <p:nvPr/>
          </p:nvSpPr>
          <p:spPr>
            <a:xfrm rot="19396068">
              <a:off x="-1829164" y="2843486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ardrop 404">
              <a:extLst>
                <a:ext uri="{FF2B5EF4-FFF2-40B4-BE49-F238E27FC236}">
                  <a16:creationId xmlns:a16="http://schemas.microsoft.com/office/drawing/2014/main" id="{3BE923D8-E0AF-4348-854A-0C468724E01D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Teardrop 405">
              <a:extLst>
                <a:ext uri="{FF2B5EF4-FFF2-40B4-BE49-F238E27FC236}">
                  <a16:creationId xmlns:a16="http://schemas.microsoft.com/office/drawing/2014/main" id="{F0DC9661-AB24-41D9-8022-28B21F9E90D8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Teardrop 406">
              <a:extLst>
                <a:ext uri="{FF2B5EF4-FFF2-40B4-BE49-F238E27FC236}">
                  <a16:creationId xmlns:a16="http://schemas.microsoft.com/office/drawing/2014/main" id="{F96A3F8D-E1FC-4E50-8D07-5EAD63BBB539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Teardrop 407">
              <a:extLst>
                <a:ext uri="{FF2B5EF4-FFF2-40B4-BE49-F238E27FC236}">
                  <a16:creationId xmlns:a16="http://schemas.microsoft.com/office/drawing/2014/main" id="{88F2A9BF-CC68-425D-928E-A5F1D4756F96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Teardrop 408">
              <a:extLst>
                <a:ext uri="{FF2B5EF4-FFF2-40B4-BE49-F238E27FC236}">
                  <a16:creationId xmlns:a16="http://schemas.microsoft.com/office/drawing/2014/main" id="{0BB70D76-DAB7-40FD-B68A-18430D23B36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Teardrop 409">
              <a:extLst>
                <a:ext uri="{FF2B5EF4-FFF2-40B4-BE49-F238E27FC236}">
                  <a16:creationId xmlns:a16="http://schemas.microsoft.com/office/drawing/2014/main" id="{8B8ECCCD-DA6E-4225-8332-D0C8CD65FBA5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Teardrop 410">
              <a:extLst>
                <a:ext uri="{FF2B5EF4-FFF2-40B4-BE49-F238E27FC236}">
                  <a16:creationId xmlns:a16="http://schemas.microsoft.com/office/drawing/2014/main" id="{952CCD22-2BAF-488C-A910-3E9CE0AED7B6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Teardrop 411">
              <a:extLst>
                <a:ext uri="{FF2B5EF4-FFF2-40B4-BE49-F238E27FC236}">
                  <a16:creationId xmlns:a16="http://schemas.microsoft.com/office/drawing/2014/main" id="{C3B2D40E-E8BF-4EC6-B4CF-811FA9EBBDFE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Teardrop 412">
              <a:extLst>
                <a:ext uri="{FF2B5EF4-FFF2-40B4-BE49-F238E27FC236}">
                  <a16:creationId xmlns:a16="http://schemas.microsoft.com/office/drawing/2014/main" id="{B1A3325C-F036-4148-AA8C-F6964CD0EF75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Teardrop 413">
              <a:extLst>
                <a:ext uri="{FF2B5EF4-FFF2-40B4-BE49-F238E27FC236}">
                  <a16:creationId xmlns:a16="http://schemas.microsoft.com/office/drawing/2014/main" id="{B28F1DF3-5562-47A0-B8B1-3E80F7B374D3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Teardrop 414">
              <a:extLst>
                <a:ext uri="{FF2B5EF4-FFF2-40B4-BE49-F238E27FC236}">
                  <a16:creationId xmlns:a16="http://schemas.microsoft.com/office/drawing/2014/main" id="{F3EC16A0-CD33-4108-B148-BBB9E85E5B81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Teardrop 415">
              <a:extLst>
                <a:ext uri="{FF2B5EF4-FFF2-40B4-BE49-F238E27FC236}">
                  <a16:creationId xmlns:a16="http://schemas.microsoft.com/office/drawing/2014/main" id="{28BFAEC7-D79A-4801-8F78-F3B24C51E8DE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Teardrop 416">
              <a:extLst>
                <a:ext uri="{FF2B5EF4-FFF2-40B4-BE49-F238E27FC236}">
                  <a16:creationId xmlns:a16="http://schemas.microsoft.com/office/drawing/2014/main" id="{09309FFB-73DD-41BB-A6EA-7AB78A07500C}"/>
                </a:ext>
              </a:extLst>
            </p:cNvPr>
            <p:cNvSpPr/>
            <p:nvPr/>
          </p:nvSpPr>
          <p:spPr>
            <a:xfrm rot="19396068">
              <a:off x="-14025200" y="670835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Teardrop 417">
              <a:extLst>
                <a:ext uri="{FF2B5EF4-FFF2-40B4-BE49-F238E27FC236}">
                  <a16:creationId xmlns:a16="http://schemas.microsoft.com/office/drawing/2014/main" id="{60696E62-D1C0-4A87-93CD-5D543C456761}"/>
                </a:ext>
              </a:extLst>
            </p:cNvPr>
            <p:cNvSpPr/>
            <p:nvPr/>
          </p:nvSpPr>
          <p:spPr>
            <a:xfrm rot="19396068">
              <a:off x="-16493306" y="783603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Teardrop 418">
              <a:extLst>
                <a:ext uri="{FF2B5EF4-FFF2-40B4-BE49-F238E27FC236}">
                  <a16:creationId xmlns:a16="http://schemas.microsoft.com/office/drawing/2014/main" id="{1474D4F6-8753-4911-95CE-D08EAC791A19}"/>
                </a:ext>
              </a:extLst>
            </p:cNvPr>
            <p:cNvSpPr/>
            <p:nvPr/>
          </p:nvSpPr>
          <p:spPr>
            <a:xfrm rot="19396068">
              <a:off x="-12221190" y="7960453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0" name="Teardrop 419">
              <a:extLst>
                <a:ext uri="{FF2B5EF4-FFF2-40B4-BE49-F238E27FC236}">
                  <a16:creationId xmlns:a16="http://schemas.microsoft.com/office/drawing/2014/main" id="{FFC39018-196C-4E27-8EB6-C8180777F5FC}"/>
                </a:ext>
              </a:extLst>
            </p:cNvPr>
            <p:cNvSpPr/>
            <p:nvPr/>
          </p:nvSpPr>
          <p:spPr>
            <a:xfrm rot="19396068">
              <a:off x="-9118920" y="795824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Teardrop 420">
              <a:extLst>
                <a:ext uri="{FF2B5EF4-FFF2-40B4-BE49-F238E27FC236}">
                  <a16:creationId xmlns:a16="http://schemas.microsoft.com/office/drawing/2014/main" id="{FC2B60E2-9340-4E52-AAEC-14FD11E17D9D}"/>
                </a:ext>
              </a:extLst>
            </p:cNvPr>
            <p:cNvSpPr/>
            <p:nvPr/>
          </p:nvSpPr>
          <p:spPr>
            <a:xfrm rot="19396068">
              <a:off x="-6098599" y="7637160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Teardrop 421">
              <a:extLst>
                <a:ext uri="{FF2B5EF4-FFF2-40B4-BE49-F238E27FC236}">
                  <a16:creationId xmlns:a16="http://schemas.microsoft.com/office/drawing/2014/main" id="{278AC66D-85C3-450C-BBBB-7A899B2EE040}"/>
                </a:ext>
              </a:extLst>
            </p:cNvPr>
            <p:cNvSpPr/>
            <p:nvPr/>
          </p:nvSpPr>
          <p:spPr>
            <a:xfrm rot="19396068">
              <a:off x="-3390591" y="776099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3" name="Teardrop 422">
              <a:extLst>
                <a:ext uri="{FF2B5EF4-FFF2-40B4-BE49-F238E27FC236}">
                  <a16:creationId xmlns:a16="http://schemas.microsoft.com/office/drawing/2014/main" id="{9C7C1E7B-FCBA-4284-A891-48DA5B4F66EE}"/>
                </a:ext>
              </a:extLst>
            </p:cNvPr>
            <p:cNvSpPr/>
            <p:nvPr/>
          </p:nvSpPr>
          <p:spPr>
            <a:xfrm rot="19396068">
              <a:off x="-2947707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4" name="Teardrop 423">
              <a:extLst>
                <a:ext uri="{FF2B5EF4-FFF2-40B4-BE49-F238E27FC236}">
                  <a16:creationId xmlns:a16="http://schemas.microsoft.com/office/drawing/2014/main" id="{C58A3C77-6B63-40A6-B1A0-50422942EC69}"/>
                </a:ext>
              </a:extLst>
            </p:cNvPr>
            <p:cNvSpPr/>
            <p:nvPr/>
          </p:nvSpPr>
          <p:spPr>
            <a:xfrm rot="19396068">
              <a:off x="451418" y="795604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5" name="Teardrop 424">
              <a:extLst>
                <a:ext uri="{FF2B5EF4-FFF2-40B4-BE49-F238E27FC236}">
                  <a16:creationId xmlns:a16="http://schemas.microsoft.com/office/drawing/2014/main" id="{A37686A8-434E-4A93-80D1-A1179EABADE6}"/>
                </a:ext>
              </a:extLst>
            </p:cNvPr>
            <p:cNvSpPr/>
            <p:nvPr/>
          </p:nvSpPr>
          <p:spPr>
            <a:xfrm rot="19396068">
              <a:off x="1019551" y="635886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Teardrop 425">
              <a:extLst>
                <a:ext uri="{FF2B5EF4-FFF2-40B4-BE49-F238E27FC236}">
                  <a16:creationId xmlns:a16="http://schemas.microsoft.com/office/drawing/2014/main" id="{516637A2-CE0C-46D3-92E2-4991D5D139F1}"/>
                </a:ext>
              </a:extLst>
            </p:cNvPr>
            <p:cNvSpPr/>
            <p:nvPr/>
          </p:nvSpPr>
          <p:spPr>
            <a:xfrm rot="19396068">
              <a:off x="3232318" y="7020902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7" name="Teardrop 426">
              <a:extLst>
                <a:ext uri="{FF2B5EF4-FFF2-40B4-BE49-F238E27FC236}">
                  <a16:creationId xmlns:a16="http://schemas.microsoft.com/office/drawing/2014/main" id="{85601708-B6B0-49B5-910B-2BD399577120}"/>
                </a:ext>
              </a:extLst>
            </p:cNvPr>
            <p:cNvSpPr/>
            <p:nvPr/>
          </p:nvSpPr>
          <p:spPr>
            <a:xfrm rot="19396068">
              <a:off x="3983624" y="5987274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Teardrop 427">
              <a:extLst>
                <a:ext uri="{FF2B5EF4-FFF2-40B4-BE49-F238E27FC236}">
                  <a16:creationId xmlns:a16="http://schemas.microsoft.com/office/drawing/2014/main" id="{A4E04602-4DC5-4B4E-B109-A8675BDF64F5}"/>
                </a:ext>
              </a:extLst>
            </p:cNvPr>
            <p:cNvSpPr/>
            <p:nvPr/>
          </p:nvSpPr>
          <p:spPr>
            <a:xfrm rot="19396068">
              <a:off x="5819985" y="789691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555CEE4B-F51E-4B0D-812D-FA8122EF833D}"/>
              </a:ext>
            </a:extLst>
          </p:cNvPr>
          <p:cNvGrpSpPr/>
          <p:nvPr/>
        </p:nvGrpSpPr>
        <p:grpSpPr>
          <a:xfrm flipH="1">
            <a:off x="9793888" y="2364416"/>
            <a:ext cx="2296038" cy="3098550"/>
            <a:chOff x="-591003" y="772637"/>
            <a:chExt cx="10929936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0" name="Teardrop 429">
              <a:extLst>
                <a:ext uri="{FF2B5EF4-FFF2-40B4-BE49-F238E27FC236}">
                  <a16:creationId xmlns:a16="http://schemas.microsoft.com/office/drawing/2014/main" id="{9A9FAC7A-F0AA-46A6-9D46-D32A2F606899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Teardrop 430">
              <a:extLst>
                <a:ext uri="{FF2B5EF4-FFF2-40B4-BE49-F238E27FC236}">
                  <a16:creationId xmlns:a16="http://schemas.microsoft.com/office/drawing/2014/main" id="{B8B52AC5-5C9F-4F67-8195-CDAA39976292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Teardrop 431">
              <a:extLst>
                <a:ext uri="{FF2B5EF4-FFF2-40B4-BE49-F238E27FC236}">
                  <a16:creationId xmlns:a16="http://schemas.microsoft.com/office/drawing/2014/main" id="{8CF1C675-7F1E-4649-B55A-16E70CF4CFA8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3" name="Teardrop 432">
              <a:extLst>
                <a:ext uri="{FF2B5EF4-FFF2-40B4-BE49-F238E27FC236}">
                  <a16:creationId xmlns:a16="http://schemas.microsoft.com/office/drawing/2014/main" id="{2673F88A-E1A0-4F42-8164-1DB6CFF098BF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Teardrop 433">
              <a:extLst>
                <a:ext uri="{FF2B5EF4-FFF2-40B4-BE49-F238E27FC236}">
                  <a16:creationId xmlns:a16="http://schemas.microsoft.com/office/drawing/2014/main" id="{B689B840-60F1-48DB-B81B-7B4BF6D29329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Teardrop 434">
              <a:extLst>
                <a:ext uri="{FF2B5EF4-FFF2-40B4-BE49-F238E27FC236}">
                  <a16:creationId xmlns:a16="http://schemas.microsoft.com/office/drawing/2014/main" id="{3843DE3B-991E-4839-8C2B-259B7B7C04A0}"/>
                </a:ext>
              </a:extLst>
            </p:cNvPr>
            <p:cNvSpPr/>
            <p:nvPr/>
          </p:nvSpPr>
          <p:spPr>
            <a:xfrm rot="19396068">
              <a:off x="9923617" y="5929358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Teardrop 435">
              <a:extLst>
                <a:ext uri="{FF2B5EF4-FFF2-40B4-BE49-F238E27FC236}">
                  <a16:creationId xmlns:a16="http://schemas.microsoft.com/office/drawing/2014/main" id="{54C973F4-0050-4030-8FAB-B07575B7D812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Teardrop 436">
              <a:extLst>
                <a:ext uri="{FF2B5EF4-FFF2-40B4-BE49-F238E27FC236}">
                  <a16:creationId xmlns:a16="http://schemas.microsoft.com/office/drawing/2014/main" id="{2736B8F0-26B4-46F4-9914-1EE246C8C515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Teardrop 437">
              <a:extLst>
                <a:ext uri="{FF2B5EF4-FFF2-40B4-BE49-F238E27FC236}">
                  <a16:creationId xmlns:a16="http://schemas.microsoft.com/office/drawing/2014/main" id="{D3F3570B-6B9C-4729-80F7-64EE6A3FCD11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9" name="Teardrop 438">
              <a:extLst>
                <a:ext uri="{FF2B5EF4-FFF2-40B4-BE49-F238E27FC236}">
                  <a16:creationId xmlns:a16="http://schemas.microsoft.com/office/drawing/2014/main" id="{7B1CC684-EBBF-416E-BB28-104F3C7EFF85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Teardrop 439">
              <a:extLst>
                <a:ext uri="{FF2B5EF4-FFF2-40B4-BE49-F238E27FC236}">
                  <a16:creationId xmlns:a16="http://schemas.microsoft.com/office/drawing/2014/main" id="{5D4F8616-0859-4B53-84CE-EB928BD3884A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Teardrop 440">
              <a:extLst>
                <a:ext uri="{FF2B5EF4-FFF2-40B4-BE49-F238E27FC236}">
                  <a16:creationId xmlns:a16="http://schemas.microsoft.com/office/drawing/2014/main" id="{4670E2FC-CE71-424B-8831-21E0C39C1180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2" name="Teardrop 441">
              <a:extLst>
                <a:ext uri="{FF2B5EF4-FFF2-40B4-BE49-F238E27FC236}">
                  <a16:creationId xmlns:a16="http://schemas.microsoft.com/office/drawing/2014/main" id="{23286D42-8212-4ECC-B318-E94EEFEFCAA5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Teardrop 442">
              <a:extLst>
                <a:ext uri="{FF2B5EF4-FFF2-40B4-BE49-F238E27FC236}">
                  <a16:creationId xmlns:a16="http://schemas.microsoft.com/office/drawing/2014/main" id="{87491A6E-E4C3-4A83-8DE9-A11EF6860CD9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4" name="Teardrop 443">
              <a:extLst>
                <a:ext uri="{FF2B5EF4-FFF2-40B4-BE49-F238E27FC236}">
                  <a16:creationId xmlns:a16="http://schemas.microsoft.com/office/drawing/2014/main" id="{7C83AA3A-6916-43C0-88E3-370E2DD3A830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5" name="Teardrop 444">
              <a:extLst>
                <a:ext uri="{FF2B5EF4-FFF2-40B4-BE49-F238E27FC236}">
                  <a16:creationId xmlns:a16="http://schemas.microsoft.com/office/drawing/2014/main" id="{A75A2CAD-3733-4BE7-A9B8-613C32E58D3A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6" name="Teardrop 445">
              <a:extLst>
                <a:ext uri="{FF2B5EF4-FFF2-40B4-BE49-F238E27FC236}">
                  <a16:creationId xmlns:a16="http://schemas.microsoft.com/office/drawing/2014/main" id="{5815EBB7-05BE-4881-8318-ED4185C161C3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7" name="Teardrop 446">
              <a:extLst>
                <a:ext uri="{FF2B5EF4-FFF2-40B4-BE49-F238E27FC236}">
                  <a16:creationId xmlns:a16="http://schemas.microsoft.com/office/drawing/2014/main" id="{7101929F-EA94-4330-9836-7FDE093E53DE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8" name="Teardrop 447">
              <a:extLst>
                <a:ext uri="{FF2B5EF4-FFF2-40B4-BE49-F238E27FC236}">
                  <a16:creationId xmlns:a16="http://schemas.microsoft.com/office/drawing/2014/main" id="{5A35B579-255D-46DA-9C2C-639155443FF6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9" name="Teardrop 448">
              <a:extLst>
                <a:ext uri="{FF2B5EF4-FFF2-40B4-BE49-F238E27FC236}">
                  <a16:creationId xmlns:a16="http://schemas.microsoft.com/office/drawing/2014/main" id="{6379D9A3-35C1-4DD7-8642-9F6B504B3BF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0" name="Teardrop 449">
              <a:extLst>
                <a:ext uri="{FF2B5EF4-FFF2-40B4-BE49-F238E27FC236}">
                  <a16:creationId xmlns:a16="http://schemas.microsoft.com/office/drawing/2014/main" id="{C0C04E00-0166-4D15-8687-30FC3976249B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1" name="Teardrop 450">
              <a:extLst>
                <a:ext uri="{FF2B5EF4-FFF2-40B4-BE49-F238E27FC236}">
                  <a16:creationId xmlns:a16="http://schemas.microsoft.com/office/drawing/2014/main" id="{41F6A2AE-06C5-453B-9BB4-397884F6DB17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" name="Teardrop 451">
              <a:extLst>
                <a:ext uri="{FF2B5EF4-FFF2-40B4-BE49-F238E27FC236}">
                  <a16:creationId xmlns:a16="http://schemas.microsoft.com/office/drawing/2014/main" id="{33CCD709-0A40-496C-A70C-28930A6D4A06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3" name="Teardrop 452">
              <a:extLst>
                <a:ext uri="{FF2B5EF4-FFF2-40B4-BE49-F238E27FC236}">
                  <a16:creationId xmlns:a16="http://schemas.microsoft.com/office/drawing/2014/main" id="{49D81C6D-DD2B-4FAB-A030-16D613F35B2A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4" name="Teardrop 453">
              <a:extLst>
                <a:ext uri="{FF2B5EF4-FFF2-40B4-BE49-F238E27FC236}">
                  <a16:creationId xmlns:a16="http://schemas.microsoft.com/office/drawing/2014/main" id="{15C6EE7F-4A85-48CD-9A15-DA8EAA1F125E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5" name="Teardrop 454">
              <a:extLst>
                <a:ext uri="{FF2B5EF4-FFF2-40B4-BE49-F238E27FC236}">
                  <a16:creationId xmlns:a16="http://schemas.microsoft.com/office/drawing/2014/main" id="{6AA1CDE7-13D7-4BF9-A520-31FABDABCDC2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6" name="Teardrop 455">
              <a:extLst>
                <a:ext uri="{FF2B5EF4-FFF2-40B4-BE49-F238E27FC236}">
                  <a16:creationId xmlns:a16="http://schemas.microsoft.com/office/drawing/2014/main" id="{1ECB6725-43FD-4690-A58C-E1272D94A66C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Teardrop 456">
              <a:extLst>
                <a:ext uri="{FF2B5EF4-FFF2-40B4-BE49-F238E27FC236}">
                  <a16:creationId xmlns:a16="http://schemas.microsoft.com/office/drawing/2014/main" id="{136644C9-1A24-4B81-83C8-EF8FD8165A43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Teardrop 457">
              <a:extLst>
                <a:ext uri="{FF2B5EF4-FFF2-40B4-BE49-F238E27FC236}">
                  <a16:creationId xmlns:a16="http://schemas.microsoft.com/office/drawing/2014/main" id="{A83C001B-783D-4D36-A8BA-3957A0201F1D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9" name="Teardrop 458">
              <a:extLst>
                <a:ext uri="{FF2B5EF4-FFF2-40B4-BE49-F238E27FC236}">
                  <a16:creationId xmlns:a16="http://schemas.microsoft.com/office/drawing/2014/main" id="{E7AA0DA0-6A6E-410A-80F8-F1A4A91140A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0" name="Teardrop 459">
              <a:extLst>
                <a:ext uri="{FF2B5EF4-FFF2-40B4-BE49-F238E27FC236}">
                  <a16:creationId xmlns:a16="http://schemas.microsoft.com/office/drawing/2014/main" id="{7E937DE4-C2A2-408F-AA1D-EB5290CAC057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1" name="Teardrop 460">
              <a:extLst>
                <a:ext uri="{FF2B5EF4-FFF2-40B4-BE49-F238E27FC236}">
                  <a16:creationId xmlns:a16="http://schemas.microsoft.com/office/drawing/2014/main" id="{8C445A50-74BA-4AD9-88F5-5B1BBFD5483D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Teardrop 461">
              <a:extLst>
                <a:ext uri="{FF2B5EF4-FFF2-40B4-BE49-F238E27FC236}">
                  <a16:creationId xmlns:a16="http://schemas.microsoft.com/office/drawing/2014/main" id="{DB17C704-0909-4A72-8120-EACD5940FBF2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Teardrop 462">
              <a:extLst>
                <a:ext uri="{FF2B5EF4-FFF2-40B4-BE49-F238E27FC236}">
                  <a16:creationId xmlns:a16="http://schemas.microsoft.com/office/drawing/2014/main" id="{091A5D5D-B160-4FDD-A48F-8C1D7F190C36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4" name="Teardrop 463">
              <a:extLst>
                <a:ext uri="{FF2B5EF4-FFF2-40B4-BE49-F238E27FC236}">
                  <a16:creationId xmlns:a16="http://schemas.microsoft.com/office/drawing/2014/main" id="{0C9E936F-C4EE-43FE-8C76-CB098FDC165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5" name="Teardrop 464">
              <a:extLst>
                <a:ext uri="{FF2B5EF4-FFF2-40B4-BE49-F238E27FC236}">
                  <a16:creationId xmlns:a16="http://schemas.microsoft.com/office/drawing/2014/main" id="{18D5EF91-00A0-4818-B0A1-2D818E2BCDDC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6" name="Teardrop 465">
              <a:extLst>
                <a:ext uri="{FF2B5EF4-FFF2-40B4-BE49-F238E27FC236}">
                  <a16:creationId xmlns:a16="http://schemas.microsoft.com/office/drawing/2014/main" id="{578DDA80-7E52-44D1-B79E-2A2846ED9E99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7" name="Teardrop 466">
              <a:extLst>
                <a:ext uri="{FF2B5EF4-FFF2-40B4-BE49-F238E27FC236}">
                  <a16:creationId xmlns:a16="http://schemas.microsoft.com/office/drawing/2014/main" id="{6D0F26EA-7E1A-48F6-BDC4-BFDF11D8E18F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8" name="Teardrop 467">
              <a:extLst>
                <a:ext uri="{FF2B5EF4-FFF2-40B4-BE49-F238E27FC236}">
                  <a16:creationId xmlns:a16="http://schemas.microsoft.com/office/drawing/2014/main" id="{996575D1-F4A8-43D8-8B4B-0EBD2F30CA30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6748B9B-A6A5-429F-977D-DC4563B585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</a:blip>
          <a:srcRect r="7495" b="22095"/>
          <a:stretch/>
        </p:blipFill>
        <p:spPr>
          <a:xfrm rot="1098883">
            <a:off x="7320776" y="-19665"/>
            <a:ext cx="1315543" cy="727844"/>
          </a:xfrm>
          <a:prstGeom prst="rect">
            <a:avLst/>
          </a:prstGeom>
        </p:spPr>
      </p:pic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725A8226-E2A1-411E-A71F-0BF0F7593FD2}"/>
              </a:ext>
            </a:extLst>
          </p:cNvPr>
          <p:cNvSpPr/>
          <p:nvPr/>
        </p:nvSpPr>
        <p:spPr>
          <a:xfrm>
            <a:off x="8406976" y="156827"/>
            <a:ext cx="1044504" cy="523825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7B5948-0E9B-4BC7-972C-491D4C289BF6}"/>
              </a:ext>
            </a:extLst>
          </p:cNvPr>
          <p:cNvGrpSpPr/>
          <p:nvPr/>
        </p:nvGrpSpPr>
        <p:grpSpPr>
          <a:xfrm>
            <a:off x="10576271" y="4795486"/>
            <a:ext cx="488821" cy="654594"/>
            <a:chOff x="10558113" y="4827464"/>
            <a:chExt cx="488821" cy="654594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5B8C5A6F-485D-4ED6-91C2-3C496CE0C4DD}"/>
                </a:ext>
              </a:extLst>
            </p:cNvPr>
            <p:cNvSpPr/>
            <p:nvPr/>
          </p:nvSpPr>
          <p:spPr>
            <a:xfrm rot="8294741">
              <a:off x="10558113" y="4827464"/>
              <a:ext cx="441180" cy="44118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Arc 468">
              <a:extLst>
                <a:ext uri="{FF2B5EF4-FFF2-40B4-BE49-F238E27FC236}">
                  <a16:creationId xmlns:a16="http://schemas.microsoft.com/office/drawing/2014/main" id="{9CE28823-B325-4BDC-B0C2-E7B4F6F2806D}"/>
                </a:ext>
              </a:extLst>
            </p:cNvPr>
            <p:cNvSpPr/>
            <p:nvPr/>
          </p:nvSpPr>
          <p:spPr>
            <a:xfrm rot="16685091">
              <a:off x="10605754" y="5040878"/>
              <a:ext cx="441180" cy="441180"/>
            </a:xfrm>
            <a:prstGeom prst="arc">
              <a:avLst>
                <a:gd name="adj1" fmla="val 16200000"/>
                <a:gd name="adj2" fmla="val 1753959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ttsMP3.com_VoiceText_2025-1-27_0-18-19">
            <a:hlinkClick r:id="" action="ppaction://media"/>
            <a:extLst>
              <a:ext uri="{FF2B5EF4-FFF2-40B4-BE49-F238E27FC236}">
                <a16:creationId xmlns:a16="http://schemas.microsoft.com/office/drawing/2014/main" id="{AC6B5F9B-93CA-4C5E-9F99-F73AEC7202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70" name="2sec">
            <a:hlinkClick r:id="" action="ppaction://media"/>
            <a:extLst>
              <a:ext uri="{FF2B5EF4-FFF2-40B4-BE49-F238E27FC236}">
                <a16:creationId xmlns:a16="http://schemas.microsoft.com/office/drawing/2014/main" id="{7DA2D646-F5C9-4439-8760-B17C3278D35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0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1762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abbit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8D9996-42D2-4C43-820D-880F26060BDB}"/>
              </a:ext>
            </a:extLst>
          </p:cNvPr>
          <p:cNvGrpSpPr/>
          <p:nvPr/>
        </p:nvGrpSpPr>
        <p:grpSpPr>
          <a:xfrm>
            <a:off x="1320963" y="1370867"/>
            <a:ext cx="3012603" cy="5382041"/>
            <a:chOff x="3444731" y="-1539575"/>
            <a:chExt cx="3509890" cy="62704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525DDA-4CA9-4DCB-8C7C-55EF2837D425}"/>
                </a:ext>
              </a:extLst>
            </p:cNvPr>
            <p:cNvSpPr/>
            <p:nvPr/>
          </p:nvSpPr>
          <p:spPr>
            <a:xfrm flipH="1">
              <a:off x="4591048" y="2255208"/>
              <a:ext cx="1126713" cy="228403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CB68D589-F1A2-44BC-BA4B-BB260364F172}"/>
                </a:ext>
              </a:extLst>
            </p:cNvPr>
            <p:cNvSpPr/>
            <p:nvPr/>
          </p:nvSpPr>
          <p:spPr>
            <a:xfrm flipH="1">
              <a:off x="5333917" y="30525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D2B8332C-E1BD-4415-9323-99E20810FF9A}"/>
                </a:ext>
              </a:extLst>
            </p:cNvPr>
            <p:cNvSpPr/>
            <p:nvPr/>
          </p:nvSpPr>
          <p:spPr>
            <a:xfrm rot="358652" flipH="1">
              <a:off x="5306219" y="3432463"/>
              <a:ext cx="651826" cy="1063117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  <a:gd name="connsiteX0" fmla="*/ 216981 w 651826"/>
                <a:gd name="connsiteY0" fmla="*/ 0 h 1063117"/>
                <a:gd name="connsiteX1" fmla="*/ 503314 w 651826"/>
                <a:gd name="connsiteY1" fmla="*/ 127000 h 1063117"/>
                <a:gd name="connsiteX2" fmla="*/ 651826 w 651826"/>
                <a:gd name="connsiteY2" fmla="*/ 1063117 h 1063117"/>
                <a:gd name="connsiteX3" fmla="*/ 223331 w 651826"/>
                <a:gd name="connsiteY3" fmla="*/ 955758 h 1063117"/>
                <a:gd name="connsiteX4" fmla="*/ 216981 w 651826"/>
                <a:gd name="connsiteY4" fmla="*/ 0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26" h="1063117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651826" y="1063117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7BB8548E-9F38-4395-ABE1-7BEE307685EE}"/>
                </a:ext>
              </a:extLst>
            </p:cNvPr>
            <p:cNvSpPr/>
            <p:nvPr/>
          </p:nvSpPr>
          <p:spPr>
            <a:xfrm rot="20621425">
              <a:off x="5058901" y="2915689"/>
              <a:ext cx="850444" cy="140286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0B6D5F5F-7215-419B-B8EC-238926C144EF}"/>
                </a:ext>
              </a:extLst>
            </p:cNvPr>
            <p:cNvSpPr/>
            <p:nvPr/>
          </p:nvSpPr>
          <p:spPr>
            <a:xfrm>
              <a:off x="4331842" y="30647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FB0F1A88-48C9-4129-8ACE-904E042E3D00}"/>
                </a:ext>
              </a:extLst>
            </p:cNvPr>
            <p:cNvSpPr/>
            <p:nvPr/>
          </p:nvSpPr>
          <p:spPr>
            <a:xfrm>
              <a:off x="4292799" y="3465673"/>
              <a:ext cx="725564" cy="974808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564" h="974808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725564" y="974808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96DA0B0B-0A43-4D16-BC20-F5A3C2BD05D8}"/>
                </a:ext>
              </a:extLst>
            </p:cNvPr>
            <p:cNvSpPr/>
            <p:nvPr/>
          </p:nvSpPr>
          <p:spPr>
            <a:xfrm rot="20621425">
              <a:off x="4441638" y="2976307"/>
              <a:ext cx="932802" cy="141808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  <a:gd name="connsiteX0" fmla="*/ 57134 w 505712"/>
                <a:gd name="connsiteY0" fmla="*/ 0 h 503556"/>
                <a:gd name="connsiteX1" fmla="*/ 504721 w 505712"/>
                <a:gd name="connsiteY1" fmla="*/ 0 h 503556"/>
                <a:gd name="connsiteX2" fmla="*/ 504721 w 505712"/>
                <a:gd name="connsiteY2" fmla="*/ 258281 h 503556"/>
                <a:gd name="connsiteX3" fmla="*/ 57134 w 505712"/>
                <a:gd name="connsiteY3" fmla="*/ 258281 h 503556"/>
                <a:gd name="connsiteX4" fmla="*/ 57134 w 505712"/>
                <a:gd name="connsiteY4" fmla="*/ 0 h 503556"/>
                <a:gd name="connsiteX0" fmla="*/ 64358 w 503323"/>
                <a:gd name="connsiteY0" fmla="*/ 7988 h 503556"/>
                <a:gd name="connsiteX1" fmla="*/ 502332 w 503323"/>
                <a:gd name="connsiteY1" fmla="*/ 0 h 503556"/>
                <a:gd name="connsiteX2" fmla="*/ 502332 w 503323"/>
                <a:gd name="connsiteY2" fmla="*/ 258281 h 503556"/>
                <a:gd name="connsiteX3" fmla="*/ 54745 w 503323"/>
                <a:gd name="connsiteY3" fmla="*/ 258281 h 503556"/>
                <a:gd name="connsiteX4" fmla="*/ 64358 w 503323"/>
                <a:gd name="connsiteY4" fmla="*/ 7988 h 503556"/>
                <a:gd name="connsiteX0" fmla="*/ 71619 w 501164"/>
                <a:gd name="connsiteY0" fmla="*/ 37027 h 503556"/>
                <a:gd name="connsiteX1" fmla="*/ 500173 w 501164"/>
                <a:gd name="connsiteY1" fmla="*/ 0 h 503556"/>
                <a:gd name="connsiteX2" fmla="*/ 500173 w 501164"/>
                <a:gd name="connsiteY2" fmla="*/ 258281 h 503556"/>
                <a:gd name="connsiteX3" fmla="*/ 52586 w 501164"/>
                <a:gd name="connsiteY3" fmla="*/ 258281 h 503556"/>
                <a:gd name="connsiteX4" fmla="*/ 71619 w 501164"/>
                <a:gd name="connsiteY4" fmla="*/ 37027 h 503556"/>
                <a:gd name="connsiteX0" fmla="*/ 78203 w 507748"/>
                <a:gd name="connsiteY0" fmla="*/ 37027 h 503556"/>
                <a:gd name="connsiteX1" fmla="*/ 506757 w 507748"/>
                <a:gd name="connsiteY1" fmla="*/ 0 h 503556"/>
                <a:gd name="connsiteX2" fmla="*/ 506757 w 507748"/>
                <a:gd name="connsiteY2" fmla="*/ 258281 h 503556"/>
                <a:gd name="connsiteX3" fmla="*/ 59170 w 507748"/>
                <a:gd name="connsiteY3" fmla="*/ 258281 h 503556"/>
                <a:gd name="connsiteX4" fmla="*/ 78203 w 507748"/>
                <a:gd name="connsiteY4" fmla="*/ 37027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48" h="503556">
                  <a:moveTo>
                    <a:pt x="78203" y="37027"/>
                  </a:moveTo>
                  <a:lnTo>
                    <a:pt x="506757" y="0"/>
                  </a:lnTo>
                  <a:lnTo>
                    <a:pt x="506757" y="258281"/>
                  </a:lnTo>
                  <a:cubicBezTo>
                    <a:pt x="529011" y="486881"/>
                    <a:pt x="170266" y="671031"/>
                    <a:pt x="59170" y="258281"/>
                  </a:cubicBezTo>
                  <a:cubicBezTo>
                    <a:pt x="-69382" y="148975"/>
                    <a:pt x="46932" y="53467"/>
                    <a:pt x="78203" y="3702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5D83CE80-4EDE-4E4A-9CAB-C5CAC212E12B}"/>
                </a:ext>
              </a:extLst>
            </p:cNvPr>
            <p:cNvSpPr/>
            <p:nvPr/>
          </p:nvSpPr>
          <p:spPr>
            <a:xfrm>
              <a:off x="5231351" y="4163294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64F76290-2313-45DB-B5A6-BB503D32140C}"/>
                </a:ext>
              </a:extLst>
            </p:cNvPr>
            <p:cNvSpPr/>
            <p:nvPr/>
          </p:nvSpPr>
          <p:spPr>
            <a:xfrm>
              <a:off x="4347759" y="2306287"/>
              <a:ext cx="585697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34">
              <a:extLst>
                <a:ext uri="{FF2B5EF4-FFF2-40B4-BE49-F238E27FC236}">
                  <a16:creationId xmlns:a16="http://schemas.microsoft.com/office/drawing/2014/main" id="{581F2E8E-B064-424F-A87B-87D6E217CF10}"/>
                </a:ext>
              </a:extLst>
            </p:cNvPr>
            <p:cNvSpPr/>
            <p:nvPr/>
          </p:nvSpPr>
          <p:spPr>
            <a:xfrm flipH="1">
              <a:off x="4355965" y="4205797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A7BF73F-ACBC-4FD9-A60D-88826D684553}"/>
                </a:ext>
              </a:extLst>
            </p:cNvPr>
            <p:cNvSpPr/>
            <p:nvPr/>
          </p:nvSpPr>
          <p:spPr>
            <a:xfrm rot="1371328" flipH="1">
              <a:off x="3444731" y="-1539575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E75BC9-D5E7-45F5-9867-6F0BCA461378}"/>
                </a:ext>
              </a:extLst>
            </p:cNvPr>
            <p:cNvSpPr/>
            <p:nvPr/>
          </p:nvSpPr>
          <p:spPr>
            <a:xfrm rot="1059849" flipH="1">
              <a:off x="3499604" y="-140671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F946DFB5-D1FC-4D25-8179-23F1925A4F1D}"/>
                </a:ext>
              </a:extLst>
            </p:cNvPr>
            <p:cNvSpPr/>
            <p:nvPr/>
          </p:nvSpPr>
          <p:spPr>
            <a:xfrm rot="20259338">
              <a:off x="4979305" y="-1517873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9381200-4871-4B63-9428-DE3E08FB5144}"/>
                </a:ext>
              </a:extLst>
            </p:cNvPr>
            <p:cNvSpPr/>
            <p:nvPr/>
          </p:nvSpPr>
          <p:spPr>
            <a:xfrm rot="20570817">
              <a:off x="5438606" y="-1368205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096A1D89-497E-4CC1-B761-2FA7A1EB74E7}"/>
                </a:ext>
              </a:extLst>
            </p:cNvPr>
            <p:cNvSpPr/>
            <p:nvPr/>
          </p:nvSpPr>
          <p:spPr>
            <a:xfrm rot="19442720">
              <a:off x="5263416" y="3975911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39">
              <a:extLst>
                <a:ext uri="{FF2B5EF4-FFF2-40B4-BE49-F238E27FC236}">
                  <a16:creationId xmlns:a16="http://schemas.microsoft.com/office/drawing/2014/main" id="{1D95B3FC-BC39-4722-9097-802B4E1D2174}"/>
                </a:ext>
              </a:extLst>
            </p:cNvPr>
            <p:cNvSpPr/>
            <p:nvPr/>
          </p:nvSpPr>
          <p:spPr>
            <a:xfrm rot="2157280" flipH="1">
              <a:off x="4736771" y="4019728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6F4373BB-09B6-4C59-835E-7184AA873E86}"/>
                </a:ext>
              </a:extLst>
            </p:cNvPr>
            <p:cNvSpPr/>
            <p:nvPr/>
          </p:nvSpPr>
          <p:spPr>
            <a:xfrm flipH="1">
              <a:off x="5337548" y="2273443"/>
              <a:ext cx="589168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FE20F80F-5E39-4D7E-A05B-7B547C8AB48A}"/>
                </a:ext>
              </a:extLst>
            </p:cNvPr>
            <p:cNvSpPr/>
            <p:nvPr/>
          </p:nvSpPr>
          <p:spPr>
            <a:xfrm rot="16200000">
              <a:off x="4864560" y="2076053"/>
              <a:ext cx="642875" cy="10376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AFC6D635-7BC4-4E4F-853A-31FF2F8F4871}"/>
                </a:ext>
              </a:extLst>
            </p:cNvPr>
            <p:cNvSpPr/>
            <p:nvPr/>
          </p:nvSpPr>
          <p:spPr>
            <a:xfrm>
              <a:off x="3959940" y="289517"/>
              <a:ext cx="2469614" cy="21924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735BF65-6F7D-455E-971D-0B2F784DFDD1}"/>
                </a:ext>
              </a:extLst>
            </p:cNvPr>
            <p:cNvSpPr/>
            <p:nvPr/>
          </p:nvSpPr>
          <p:spPr>
            <a:xfrm>
              <a:off x="5544393" y="1565981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1D73FAB-5B80-48D3-9ED7-F6F50F8C4270}"/>
                </a:ext>
              </a:extLst>
            </p:cNvPr>
            <p:cNvSpPr/>
            <p:nvPr/>
          </p:nvSpPr>
          <p:spPr>
            <a:xfrm>
              <a:off x="4242952" y="1559082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28E5ADA-7873-4674-8D8D-9402D94A6FEE}"/>
                </a:ext>
              </a:extLst>
            </p:cNvPr>
            <p:cNvSpPr/>
            <p:nvPr/>
          </p:nvSpPr>
          <p:spPr>
            <a:xfrm>
              <a:off x="5505377" y="975609"/>
              <a:ext cx="666466" cy="649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7894CD0-CC26-4F7B-96FA-50441F5429D6}"/>
                </a:ext>
              </a:extLst>
            </p:cNvPr>
            <p:cNvSpPr/>
            <p:nvPr/>
          </p:nvSpPr>
          <p:spPr>
            <a:xfrm>
              <a:off x="4210947" y="978546"/>
              <a:ext cx="666466" cy="649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2219588-1FED-4F00-926F-183245B5355A}"/>
                </a:ext>
              </a:extLst>
            </p:cNvPr>
            <p:cNvSpPr/>
            <p:nvPr/>
          </p:nvSpPr>
          <p:spPr>
            <a:xfrm>
              <a:off x="5576875" y="1125903"/>
              <a:ext cx="470815" cy="458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7149217-AD6D-4BDA-A747-62D1F4CE00EC}"/>
                </a:ext>
              </a:extLst>
            </p:cNvPr>
            <p:cNvSpPr/>
            <p:nvPr/>
          </p:nvSpPr>
          <p:spPr>
            <a:xfrm>
              <a:off x="4354258" y="1116113"/>
              <a:ext cx="470815" cy="458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D6B9128-8936-4CA5-A12B-06DE146F82E1}"/>
                </a:ext>
              </a:extLst>
            </p:cNvPr>
            <p:cNvSpPr/>
            <p:nvPr/>
          </p:nvSpPr>
          <p:spPr>
            <a:xfrm>
              <a:off x="5611891" y="1256085"/>
              <a:ext cx="259895" cy="253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AB26115-4D26-409A-AF56-8BA7D77C5E9D}"/>
                </a:ext>
              </a:extLst>
            </p:cNvPr>
            <p:cNvSpPr/>
            <p:nvPr/>
          </p:nvSpPr>
          <p:spPr>
            <a:xfrm>
              <a:off x="5892425" y="1175624"/>
              <a:ext cx="87304" cy="85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BF50FB7-7613-492A-B270-2686D8C422E0}"/>
                </a:ext>
              </a:extLst>
            </p:cNvPr>
            <p:cNvSpPr/>
            <p:nvPr/>
          </p:nvSpPr>
          <p:spPr>
            <a:xfrm>
              <a:off x="4522550" y="1256085"/>
              <a:ext cx="259895" cy="253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5877B18-1BE6-47A3-A169-2D8082F7D2B8}"/>
                </a:ext>
              </a:extLst>
            </p:cNvPr>
            <p:cNvSpPr/>
            <p:nvPr/>
          </p:nvSpPr>
          <p:spPr>
            <a:xfrm>
              <a:off x="4413935" y="1175623"/>
              <a:ext cx="87304" cy="85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3A6CD0E-D03D-4AF2-82D6-DB70EE7057D4}"/>
                </a:ext>
              </a:extLst>
            </p:cNvPr>
            <p:cNvSpPr/>
            <p:nvPr/>
          </p:nvSpPr>
          <p:spPr>
            <a:xfrm>
              <a:off x="4476223" y="2214490"/>
              <a:ext cx="1314204" cy="4494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1E9F81-C627-48DB-B82C-314EE3A13004}"/>
                </a:ext>
              </a:extLst>
            </p:cNvPr>
            <p:cNvSpPr/>
            <p:nvPr/>
          </p:nvSpPr>
          <p:spPr>
            <a:xfrm>
              <a:off x="5185996" y="179012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F02DFB1-11C9-46B8-B503-5C0D271DF3E5}"/>
                </a:ext>
              </a:extLst>
            </p:cNvPr>
            <p:cNvSpPr/>
            <p:nvPr/>
          </p:nvSpPr>
          <p:spPr>
            <a:xfrm flipH="1">
              <a:off x="4981384" y="179095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2C4C22B3-9950-4E2B-B7D4-29624FE37FDF}"/>
                </a:ext>
              </a:extLst>
            </p:cNvPr>
            <p:cNvSpPr/>
            <p:nvPr/>
          </p:nvSpPr>
          <p:spPr>
            <a:xfrm>
              <a:off x="5007800" y="1676615"/>
              <a:ext cx="392075" cy="165532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FA57F5F7-1607-4265-9459-4A5B0C11A665}"/>
                </a:ext>
              </a:extLst>
            </p:cNvPr>
            <p:cNvSpPr/>
            <p:nvPr/>
          </p:nvSpPr>
          <p:spPr>
            <a:xfrm rot="18577035">
              <a:off x="4914689" y="2220260"/>
              <a:ext cx="392075" cy="165532"/>
            </a:xfrm>
            <a:prstGeom prst="arc">
              <a:avLst>
                <a:gd name="adj1" fmla="val 20511817"/>
                <a:gd name="adj2" fmla="val 0"/>
              </a:avLst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988750-1CBA-4F6B-8E75-BCE865B76BDD}"/>
              </a:ext>
            </a:extLst>
          </p:cNvPr>
          <p:cNvGrpSpPr/>
          <p:nvPr/>
        </p:nvGrpSpPr>
        <p:grpSpPr>
          <a:xfrm>
            <a:off x="6894865" y="1299443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09688020-C356-4FDA-8CCF-210840148C76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ardrop 98">
              <a:extLst>
                <a:ext uri="{FF2B5EF4-FFF2-40B4-BE49-F238E27FC236}">
                  <a16:creationId xmlns:a16="http://schemas.microsoft.com/office/drawing/2014/main" id="{D8258255-6048-47E3-94BA-FE3666A5F47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ardrop 99">
              <a:extLst>
                <a:ext uri="{FF2B5EF4-FFF2-40B4-BE49-F238E27FC236}">
                  <a16:creationId xmlns:a16="http://schemas.microsoft.com/office/drawing/2014/main" id="{1D2555BC-1B9B-4AB4-84BF-4859D2EB2AA2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873B9C7C-B6FD-4204-A840-C56E1F23EF5D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F3EC9719-2D36-4A99-9A7E-694D70125AF7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C36BB3D2-E0F4-483B-9B1C-ED1F07694C7A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B78300AA-7C2B-4390-90D2-DFA29CAC1A4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3225EB93-02AD-4523-949A-DC5C61BD4B5D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C4DCC606-EB93-438A-93C9-C6EB9B2DA74D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003D7028-399E-4B33-A024-3AA8112D14BB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ardrop 107">
              <a:extLst>
                <a:ext uri="{FF2B5EF4-FFF2-40B4-BE49-F238E27FC236}">
                  <a16:creationId xmlns:a16="http://schemas.microsoft.com/office/drawing/2014/main" id="{C52FD1F8-01A0-4E7E-8A97-C5F3BBEB90BD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9F0DB31C-4E01-42BB-99BC-30F595CAD627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6AD4A0A5-A428-466F-BDFB-840BE5C38883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47E12C51-A58D-472E-9E73-3495EDCF341F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14516CE0-DBBA-4EE9-983A-9A6D4CB0BC9C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DD4B9E9E-4FE3-4D59-AF62-35346296DE2B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ardrop 113">
              <a:extLst>
                <a:ext uri="{FF2B5EF4-FFF2-40B4-BE49-F238E27FC236}">
                  <a16:creationId xmlns:a16="http://schemas.microsoft.com/office/drawing/2014/main" id="{FAA81154-D85A-4B4E-9940-C2D64F3D4EBC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A407C1AB-D0BC-41BD-99B4-4730226C43B8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78648CDC-6DCD-498D-87D4-B639CD529393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DAAF3511-675B-4F7F-9A7F-F838456D5D2A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A2F0A94D-4176-4349-96D6-F4DF95CCE92E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68052922-1C40-4763-996B-7D4DB6F6B1BB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CCF0BA38-17B5-4796-AD56-08FB8F8A009E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Teardrop 121">
              <a:extLst>
                <a:ext uri="{FF2B5EF4-FFF2-40B4-BE49-F238E27FC236}">
                  <a16:creationId xmlns:a16="http://schemas.microsoft.com/office/drawing/2014/main" id="{0C5C8A48-C54E-4857-AE95-5D2896C83CCA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E52CA45D-C075-427E-A206-E62F2EFFB337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C2BF3D86-3950-4C27-9669-0C38581E4F5C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E0CE0CF8-4E7B-4596-A5EB-FE567D31B17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ardrop 125">
              <a:extLst>
                <a:ext uri="{FF2B5EF4-FFF2-40B4-BE49-F238E27FC236}">
                  <a16:creationId xmlns:a16="http://schemas.microsoft.com/office/drawing/2014/main" id="{A6C4D0D3-1914-4605-A44A-39B4EE76D904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2A591203-303E-44AF-B412-6E44B8BADDCD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911C1F77-1F36-4A9C-AD68-F1F1E1D1BE30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ardrop 128">
              <a:extLst>
                <a:ext uri="{FF2B5EF4-FFF2-40B4-BE49-F238E27FC236}">
                  <a16:creationId xmlns:a16="http://schemas.microsoft.com/office/drawing/2014/main" id="{B3B7279A-74D1-41B0-93B5-45DED21C3EFE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A0C8F083-E985-42B8-9A72-3621099500CD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C8958768-6EEF-4737-86E6-5309E317581C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ardrop 131">
              <a:extLst>
                <a:ext uri="{FF2B5EF4-FFF2-40B4-BE49-F238E27FC236}">
                  <a16:creationId xmlns:a16="http://schemas.microsoft.com/office/drawing/2014/main" id="{07609941-C164-484B-BAF4-00743CB69121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F21F5031-30A2-4C69-9DF5-8B9CFAC90C94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ardrop 133">
              <a:extLst>
                <a:ext uri="{FF2B5EF4-FFF2-40B4-BE49-F238E27FC236}">
                  <a16:creationId xmlns:a16="http://schemas.microsoft.com/office/drawing/2014/main" id="{169AA217-16F7-4BE3-AE98-C5A286BD576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ardrop 134">
              <a:extLst>
                <a:ext uri="{FF2B5EF4-FFF2-40B4-BE49-F238E27FC236}">
                  <a16:creationId xmlns:a16="http://schemas.microsoft.com/office/drawing/2014/main" id="{2D73E899-2220-4A4E-B6B2-79A904D0E49C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0F6839DB-047A-4FBF-AAE3-D4ED041A33D2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D58D4594-7D4A-484D-B0EA-912A501F2978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76A0109-EDD7-46AF-BA91-E7FACE6ADAFE}"/>
              </a:ext>
            </a:extLst>
          </p:cNvPr>
          <p:cNvGrpSpPr/>
          <p:nvPr/>
        </p:nvGrpSpPr>
        <p:grpSpPr>
          <a:xfrm>
            <a:off x="8282205" y="1392285"/>
            <a:ext cx="2088384" cy="2823100"/>
            <a:chOff x="-591003" y="772637"/>
            <a:chExt cx="9941431" cy="52388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A3C42424-49AF-4EA2-A0B9-EFE724D35E85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13473FAA-7720-4838-A854-36E8ACE23998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F9484D87-E691-40E7-A79A-6D3961EAC604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ardrop 141">
              <a:extLst>
                <a:ext uri="{FF2B5EF4-FFF2-40B4-BE49-F238E27FC236}">
                  <a16:creationId xmlns:a16="http://schemas.microsoft.com/office/drawing/2014/main" id="{2BE9F087-D6EA-47D0-9BE1-8138755C0A94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Teardrop 142">
              <a:extLst>
                <a:ext uri="{FF2B5EF4-FFF2-40B4-BE49-F238E27FC236}">
                  <a16:creationId xmlns:a16="http://schemas.microsoft.com/office/drawing/2014/main" id="{56D7E99E-CD69-45B0-91BD-F03CEFEA1B9C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29DD0A1E-650A-4B1B-B8D6-3B5835FADBF0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Teardrop 144">
              <a:extLst>
                <a:ext uri="{FF2B5EF4-FFF2-40B4-BE49-F238E27FC236}">
                  <a16:creationId xmlns:a16="http://schemas.microsoft.com/office/drawing/2014/main" id="{D49514B1-6D0E-4EA4-84B4-16B5E71F1251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Teardrop 145">
              <a:extLst>
                <a:ext uri="{FF2B5EF4-FFF2-40B4-BE49-F238E27FC236}">
                  <a16:creationId xmlns:a16="http://schemas.microsoft.com/office/drawing/2014/main" id="{F1F6F9A0-4BC3-4028-B277-CD2D4E8C0FFC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Teardrop 147">
              <a:extLst>
                <a:ext uri="{FF2B5EF4-FFF2-40B4-BE49-F238E27FC236}">
                  <a16:creationId xmlns:a16="http://schemas.microsoft.com/office/drawing/2014/main" id="{24D270FF-7E52-435C-B863-F9E3C2BD77AD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18134656-098D-4918-8550-EC3111368039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FD160AF5-8D16-4921-8D9A-80EFB9DA362A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ardrop 150">
              <a:extLst>
                <a:ext uri="{FF2B5EF4-FFF2-40B4-BE49-F238E27FC236}">
                  <a16:creationId xmlns:a16="http://schemas.microsoft.com/office/drawing/2014/main" id="{176F2760-0514-438F-8FC9-EFF4FD1857D0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Teardrop 151">
              <a:extLst>
                <a:ext uri="{FF2B5EF4-FFF2-40B4-BE49-F238E27FC236}">
                  <a16:creationId xmlns:a16="http://schemas.microsoft.com/office/drawing/2014/main" id="{951A3C49-CB56-4441-9C47-91365E6A3762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ardrop 152">
              <a:extLst>
                <a:ext uri="{FF2B5EF4-FFF2-40B4-BE49-F238E27FC236}">
                  <a16:creationId xmlns:a16="http://schemas.microsoft.com/office/drawing/2014/main" id="{A9AD104A-F097-409C-BACF-A5C5086F1ECD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21FED57D-A4A3-421E-862A-40A6CA5D9DD0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Teardrop 154">
              <a:extLst>
                <a:ext uri="{FF2B5EF4-FFF2-40B4-BE49-F238E27FC236}">
                  <a16:creationId xmlns:a16="http://schemas.microsoft.com/office/drawing/2014/main" id="{6A41DA0A-E6FE-40B8-81BB-AB36AF96ED6E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ardrop 155">
              <a:extLst>
                <a:ext uri="{FF2B5EF4-FFF2-40B4-BE49-F238E27FC236}">
                  <a16:creationId xmlns:a16="http://schemas.microsoft.com/office/drawing/2014/main" id="{38ED6637-51FD-4E05-8145-498E48C452FA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Teardrop 156">
              <a:extLst>
                <a:ext uri="{FF2B5EF4-FFF2-40B4-BE49-F238E27FC236}">
                  <a16:creationId xmlns:a16="http://schemas.microsoft.com/office/drawing/2014/main" id="{61073D21-117A-4D74-8A42-FA92E2DD21E7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Teardrop 157">
              <a:extLst>
                <a:ext uri="{FF2B5EF4-FFF2-40B4-BE49-F238E27FC236}">
                  <a16:creationId xmlns:a16="http://schemas.microsoft.com/office/drawing/2014/main" id="{5A0E0E58-FC2E-4A49-A271-94AB94B2298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Teardrop 158">
              <a:extLst>
                <a:ext uri="{FF2B5EF4-FFF2-40B4-BE49-F238E27FC236}">
                  <a16:creationId xmlns:a16="http://schemas.microsoft.com/office/drawing/2014/main" id="{61C48569-AE66-44C2-B401-D2F384C29D93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ardrop 159">
              <a:extLst>
                <a:ext uri="{FF2B5EF4-FFF2-40B4-BE49-F238E27FC236}">
                  <a16:creationId xmlns:a16="http://schemas.microsoft.com/office/drawing/2014/main" id="{B2F99BEE-7013-4DF7-A999-54610E6D2F90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Teardrop 160">
              <a:extLst>
                <a:ext uri="{FF2B5EF4-FFF2-40B4-BE49-F238E27FC236}">
                  <a16:creationId xmlns:a16="http://schemas.microsoft.com/office/drawing/2014/main" id="{9F092E14-3148-43AD-A409-EC6F2688332A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Teardrop 161">
              <a:extLst>
                <a:ext uri="{FF2B5EF4-FFF2-40B4-BE49-F238E27FC236}">
                  <a16:creationId xmlns:a16="http://schemas.microsoft.com/office/drawing/2014/main" id="{829515B9-4163-4592-A264-8F6BFDFE90CD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ardrop 162">
              <a:extLst>
                <a:ext uri="{FF2B5EF4-FFF2-40B4-BE49-F238E27FC236}">
                  <a16:creationId xmlns:a16="http://schemas.microsoft.com/office/drawing/2014/main" id="{37D1D4B9-9F4C-4501-9BE4-9AD8CF67CCC5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Teardrop 163">
              <a:extLst>
                <a:ext uri="{FF2B5EF4-FFF2-40B4-BE49-F238E27FC236}">
                  <a16:creationId xmlns:a16="http://schemas.microsoft.com/office/drawing/2014/main" id="{332A3323-E8B3-4D5F-8002-AE77AD715B09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Teardrop 164">
              <a:extLst>
                <a:ext uri="{FF2B5EF4-FFF2-40B4-BE49-F238E27FC236}">
                  <a16:creationId xmlns:a16="http://schemas.microsoft.com/office/drawing/2014/main" id="{FE693DA2-7949-43EF-9F67-B6B722A40764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ardrop 165">
              <a:extLst>
                <a:ext uri="{FF2B5EF4-FFF2-40B4-BE49-F238E27FC236}">
                  <a16:creationId xmlns:a16="http://schemas.microsoft.com/office/drawing/2014/main" id="{6E929A49-B6F2-483A-8AFE-E229490A1EEF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Teardrop 166">
              <a:extLst>
                <a:ext uri="{FF2B5EF4-FFF2-40B4-BE49-F238E27FC236}">
                  <a16:creationId xmlns:a16="http://schemas.microsoft.com/office/drawing/2014/main" id="{B1B93DB7-8050-4EF1-8418-3B9FAA246172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Teardrop 167">
              <a:extLst>
                <a:ext uri="{FF2B5EF4-FFF2-40B4-BE49-F238E27FC236}">
                  <a16:creationId xmlns:a16="http://schemas.microsoft.com/office/drawing/2014/main" id="{E66A54AD-91D6-4145-83B4-F8E454B60FD1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Teardrop 168">
              <a:extLst>
                <a:ext uri="{FF2B5EF4-FFF2-40B4-BE49-F238E27FC236}">
                  <a16:creationId xmlns:a16="http://schemas.microsoft.com/office/drawing/2014/main" id="{9C155AA5-87FA-4DCB-839A-62B3D4891913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Teardrop 169">
              <a:extLst>
                <a:ext uri="{FF2B5EF4-FFF2-40B4-BE49-F238E27FC236}">
                  <a16:creationId xmlns:a16="http://schemas.microsoft.com/office/drawing/2014/main" id="{31504A6C-2B7E-4615-B7C2-9C716E2D8A7F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Teardrop 170">
              <a:extLst>
                <a:ext uri="{FF2B5EF4-FFF2-40B4-BE49-F238E27FC236}">
                  <a16:creationId xmlns:a16="http://schemas.microsoft.com/office/drawing/2014/main" id="{52B4B43D-7EBE-4444-9D2E-14038C9A5AD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ardrop 171">
              <a:extLst>
                <a:ext uri="{FF2B5EF4-FFF2-40B4-BE49-F238E27FC236}">
                  <a16:creationId xmlns:a16="http://schemas.microsoft.com/office/drawing/2014/main" id="{2DB447EE-BD87-48B7-A1E0-12C2C86401D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ardrop 172">
              <a:extLst>
                <a:ext uri="{FF2B5EF4-FFF2-40B4-BE49-F238E27FC236}">
                  <a16:creationId xmlns:a16="http://schemas.microsoft.com/office/drawing/2014/main" id="{AA6B489D-54D0-4E6E-B2CA-20B0E955C60F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ardrop 173">
              <a:extLst>
                <a:ext uri="{FF2B5EF4-FFF2-40B4-BE49-F238E27FC236}">
                  <a16:creationId xmlns:a16="http://schemas.microsoft.com/office/drawing/2014/main" id="{3EF58EC0-E86E-4734-89B5-B3FA061DBE4F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Teardrop 174">
              <a:extLst>
                <a:ext uri="{FF2B5EF4-FFF2-40B4-BE49-F238E27FC236}">
                  <a16:creationId xmlns:a16="http://schemas.microsoft.com/office/drawing/2014/main" id="{B652FB25-0A23-4E59-891B-944993E46E5F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ardrop 175">
              <a:extLst>
                <a:ext uri="{FF2B5EF4-FFF2-40B4-BE49-F238E27FC236}">
                  <a16:creationId xmlns:a16="http://schemas.microsoft.com/office/drawing/2014/main" id="{88F06232-4495-4067-89A4-3E382D31D9F6}"/>
                </a:ext>
              </a:extLst>
            </p:cNvPr>
            <p:cNvSpPr/>
            <p:nvPr/>
          </p:nvSpPr>
          <p:spPr>
            <a:xfrm rot="19396068">
              <a:off x="5776969" y="5587027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Teardrop 176">
              <a:extLst>
                <a:ext uri="{FF2B5EF4-FFF2-40B4-BE49-F238E27FC236}">
                  <a16:creationId xmlns:a16="http://schemas.microsoft.com/office/drawing/2014/main" id="{9C43D9E5-1574-45D9-BA0B-6AEE549F6CAB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Teardrop 177">
              <a:extLst>
                <a:ext uri="{FF2B5EF4-FFF2-40B4-BE49-F238E27FC236}">
                  <a16:creationId xmlns:a16="http://schemas.microsoft.com/office/drawing/2014/main" id="{0792152B-0AC3-4DD7-A6B7-AB4A406D40DB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6B7629C-1572-467D-9E80-BF03BA3A556D}"/>
              </a:ext>
            </a:extLst>
          </p:cNvPr>
          <p:cNvGrpSpPr/>
          <p:nvPr/>
        </p:nvGrpSpPr>
        <p:grpSpPr>
          <a:xfrm>
            <a:off x="9873361" y="1254944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0" name="Teardrop 179">
              <a:extLst>
                <a:ext uri="{FF2B5EF4-FFF2-40B4-BE49-F238E27FC236}">
                  <a16:creationId xmlns:a16="http://schemas.microsoft.com/office/drawing/2014/main" id="{93AB2056-99B0-4DB5-8FB1-68A1DB25925C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Teardrop 180">
              <a:extLst>
                <a:ext uri="{FF2B5EF4-FFF2-40B4-BE49-F238E27FC236}">
                  <a16:creationId xmlns:a16="http://schemas.microsoft.com/office/drawing/2014/main" id="{954A7E0A-68E2-40DB-8AF6-AD934FAC3EFE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ardrop 181">
              <a:extLst>
                <a:ext uri="{FF2B5EF4-FFF2-40B4-BE49-F238E27FC236}">
                  <a16:creationId xmlns:a16="http://schemas.microsoft.com/office/drawing/2014/main" id="{46F63F9A-E188-4F47-8186-B9069CFDDF7A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Teardrop 182">
              <a:extLst>
                <a:ext uri="{FF2B5EF4-FFF2-40B4-BE49-F238E27FC236}">
                  <a16:creationId xmlns:a16="http://schemas.microsoft.com/office/drawing/2014/main" id="{7FCF1A40-6993-4A82-B051-004E1B647586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ardrop 183">
              <a:extLst>
                <a:ext uri="{FF2B5EF4-FFF2-40B4-BE49-F238E27FC236}">
                  <a16:creationId xmlns:a16="http://schemas.microsoft.com/office/drawing/2014/main" id="{A3AE2D02-A969-4540-BBA1-A68360FE97EE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ardrop 184">
              <a:extLst>
                <a:ext uri="{FF2B5EF4-FFF2-40B4-BE49-F238E27FC236}">
                  <a16:creationId xmlns:a16="http://schemas.microsoft.com/office/drawing/2014/main" id="{18065386-709A-46A9-B997-378716E9AD93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Teardrop 185">
              <a:extLst>
                <a:ext uri="{FF2B5EF4-FFF2-40B4-BE49-F238E27FC236}">
                  <a16:creationId xmlns:a16="http://schemas.microsoft.com/office/drawing/2014/main" id="{E857E16A-A921-400F-8055-841E90D00D9B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ardrop 186">
              <a:extLst>
                <a:ext uri="{FF2B5EF4-FFF2-40B4-BE49-F238E27FC236}">
                  <a16:creationId xmlns:a16="http://schemas.microsoft.com/office/drawing/2014/main" id="{B627A0C5-B3F8-43AE-8DE3-598DBC3F6429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Teardrop 187">
              <a:extLst>
                <a:ext uri="{FF2B5EF4-FFF2-40B4-BE49-F238E27FC236}">
                  <a16:creationId xmlns:a16="http://schemas.microsoft.com/office/drawing/2014/main" id="{6C63D83D-5796-435D-9046-FFD13CBC110B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ardrop 188">
              <a:extLst>
                <a:ext uri="{FF2B5EF4-FFF2-40B4-BE49-F238E27FC236}">
                  <a16:creationId xmlns:a16="http://schemas.microsoft.com/office/drawing/2014/main" id="{A2276953-B2C9-4C89-B2DE-BE8895C4820A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Teardrop 189">
              <a:extLst>
                <a:ext uri="{FF2B5EF4-FFF2-40B4-BE49-F238E27FC236}">
                  <a16:creationId xmlns:a16="http://schemas.microsoft.com/office/drawing/2014/main" id="{2F8B156D-215D-46EF-BA25-CB36DA4BBE56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Teardrop 190">
              <a:extLst>
                <a:ext uri="{FF2B5EF4-FFF2-40B4-BE49-F238E27FC236}">
                  <a16:creationId xmlns:a16="http://schemas.microsoft.com/office/drawing/2014/main" id="{34D75D15-B658-40E8-BF5E-C698C7D717F8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ardrop 191">
              <a:extLst>
                <a:ext uri="{FF2B5EF4-FFF2-40B4-BE49-F238E27FC236}">
                  <a16:creationId xmlns:a16="http://schemas.microsoft.com/office/drawing/2014/main" id="{8F9A9844-9408-48AC-B220-AA8650B29B88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Teardrop 192">
              <a:extLst>
                <a:ext uri="{FF2B5EF4-FFF2-40B4-BE49-F238E27FC236}">
                  <a16:creationId xmlns:a16="http://schemas.microsoft.com/office/drawing/2014/main" id="{D371820A-BBBE-4220-A0AA-46385B198A30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Teardrop 193">
              <a:extLst>
                <a:ext uri="{FF2B5EF4-FFF2-40B4-BE49-F238E27FC236}">
                  <a16:creationId xmlns:a16="http://schemas.microsoft.com/office/drawing/2014/main" id="{D8BF95A2-2C58-4322-8133-D3F91E26B864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ardrop 194">
              <a:extLst>
                <a:ext uri="{FF2B5EF4-FFF2-40B4-BE49-F238E27FC236}">
                  <a16:creationId xmlns:a16="http://schemas.microsoft.com/office/drawing/2014/main" id="{1955562C-0CFE-4E10-B964-4C908C968147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ardrop 195">
              <a:extLst>
                <a:ext uri="{FF2B5EF4-FFF2-40B4-BE49-F238E27FC236}">
                  <a16:creationId xmlns:a16="http://schemas.microsoft.com/office/drawing/2014/main" id="{30BAE863-F7DA-4D91-8720-B1046487C26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Teardrop 196">
              <a:extLst>
                <a:ext uri="{FF2B5EF4-FFF2-40B4-BE49-F238E27FC236}">
                  <a16:creationId xmlns:a16="http://schemas.microsoft.com/office/drawing/2014/main" id="{8190B8BE-D0DF-4D7A-B4E6-BE17B80DCB35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ardrop 197">
              <a:extLst>
                <a:ext uri="{FF2B5EF4-FFF2-40B4-BE49-F238E27FC236}">
                  <a16:creationId xmlns:a16="http://schemas.microsoft.com/office/drawing/2014/main" id="{21A5E2FB-24A8-4E47-AD54-C08245FC505F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Teardrop 198">
              <a:extLst>
                <a:ext uri="{FF2B5EF4-FFF2-40B4-BE49-F238E27FC236}">
                  <a16:creationId xmlns:a16="http://schemas.microsoft.com/office/drawing/2014/main" id="{86776699-75DA-4DD6-83F8-6627AAD91DC3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Teardrop 199">
              <a:extLst>
                <a:ext uri="{FF2B5EF4-FFF2-40B4-BE49-F238E27FC236}">
                  <a16:creationId xmlns:a16="http://schemas.microsoft.com/office/drawing/2014/main" id="{CA6F1BDD-DC3C-4396-8E8F-516F664E82B8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Teardrop 200">
              <a:extLst>
                <a:ext uri="{FF2B5EF4-FFF2-40B4-BE49-F238E27FC236}">
                  <a16:creationId xmlns:a16="http://schemas.microsoft.com/office/drawing/2014/main" id="{FB1B36E3-D328-439A-8147-79AA42080818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Teardrop 201">
              <a:extLst>
                <a:ext uri="{FF2B5EF4-FFF2-40B4-BE49-F238E27FC236}">
                  <a16:creationId xmlns:a16="http://schemas.microsoft.com/office/drawing/2014/main" id="{2C877C44-0097-40F6-8964-A6E0161E1717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Teardrop 202">
              <a:extLst>
                <a:ext uri="{FF2B5EF4-FFF2-40B4-BE49-F238E27FC236}">
                  <a16:creationId xmlns:a16="http://schemas.microsoft.com/office/drawing/2014/main" id="{6ED65002-6E52-43C1-9205-7A5B84C4E0D9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Teardrop 203">
              <a:extLst>
                <a:ext uri="{FF2B5EF4-FFF2-40B4-BE49-F238E27FC236}">
                  <a16:creationId xmlns:a16="http://schemas.microsoft.com/office/drawing/2014/main" id="{422B72AB-3E4E-4A91-B5C9-C442C4A30141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Teardrop 204">
              <a:extLst>
                <a:ext uri="{FF2B5EF4-FFF2-40B4-BE49-F238E27FC236}">
                  <a16:creationId xmlns:a16="http://schemas.microsoft.com/office/drawing/2014/main" id="{DF27F870-DB7B-48AF-9167-6528D5F01A1F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Teardrop 205">
              <a:extLst>
                <a:ext uri="{FF2B5EF4-FFF2-40B4-BE49-F238E27FC236}">
                  <a16:creationId xmlns:a16="http://schemas.microsoft.com/office/drawing/2014/main" id="{5B29AC60-D9F4-4D7F-88DA-2034866CBF68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Teardrop 206">
              <a:extLst>
                <a:ext uri="{FF2B5EF4-FFF2-40B4-BE49-F238E27FC236}">
                  <a16:creationId xmlns:a16="http://schemas.microsoft.com/office/drawing/2014/main" id="{AA8B087E-033D-4200-8D63-D0D9CE4D51CF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Teardrop 207">
              <a:extLst>
                <a:ext uri="{FF2B5EF4-FFF2-40B4-BE49-F238E27FC236}">
                  <a16:creationId xmlns:a16="http://schemas.microsoft.com/office/drawing/2014/main" id="{4CBD56D4-51FD-481E-B9C4-0ED528E07E6C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Teardrop 208">
              <a:extLst>
                <a:ext uri="{FF2B5EF4-FFF2-40B4-BE49-F238E27FC236}">
                  <a16:creationId xmlns:a16="http://schemas.microsoft.com/office/drawing/2014/main" id="{28100635-7012-494F-92E4-9BDE77C02807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Teardrop 209">
              <a:extLst>
                <a:ext uri="{FF2B5EF4-FFF2-40B4-BE49-F238E27FC236}">
                  <a16:creationId xmlns:a16="http://schemas.microsoft.com/office/drawing/2014/main" id="{F20A2191-B7CA-4F5F-9A89-3FDD7DCFA238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Teardrop 210">
              <a:extLst>
                <a:ext uri="{FF2B5EF4-FFF2-40B4-BE49-F238E27FC236}">
                  <a16:creationId xmlns:a16="http://schemas.microsoft.com/office/drawing/2014/main" id="{B142A1C9-B991-492A-8E4F-5DC21D2E09E9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Teardrop 211">
              <a:extLst>
                <a:ext uri="{FF2B5EF4-FFF2-40B4-BE49-F238E27FC236}">
                  <a16:creationId xmlns:a16="http://schemas.microsoft.com/office/drawing/2014/main" id="{5FCFFCAC-8926-4B22-8C15-7E0F63F0AD2C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Teardrop 212">
              <a:extLst>
                <a:ext uri="{FF2B5EF4-FFF2-40B4-BE49-F238E27FC236}">
                  <a16:creationId xmlns:a16="http://schemas.microsoft.com/office/drawing/2014/main" id="{7A75AA56-0378-4924-B353-566CAAAA0A05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Teardrop 213">
              <a:extLst>
                <a:ext uri="{FF2B5EF4-FFF2-40B4-BE49-F238E27FC236}">
                  <a16:creationId xmlns:a16="http://schemas.microsoft.com/office/drawing/2014/main" id="{45662A58-BA57-414D-B35E-9179D802C909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Teardrop 214">
              <a:extLst>
                <a:ext uri="{FF2B5EF4-FFF2-40B4-BE49-F238E27FC236}">
                  <a16:creationId xmlns:a16="http://schemas.microsoft.com/office/drawing/2014/main" id="{CCB3520A-3C4F-4FE6-AC8A-750739D4F7C1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Teardrop 215">
              <a:extLst>
                <a:ext uri="{FF2B5EF4-FFF2-40B4-BE49-F238E27FC236}">
                  <a16:creationId xmlns:a16="http://schemas.microsoft.com/office/drawing/2014/main" id="{49BCAA13-6B6F-47F9-834C-6676483A9BEF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Teardrop 216">
              <a:extLst>
                <a:ext uri="{FF2B5EF4-FFF2-40B4-BE49-F238E27FC236}">
                  <a16:creationId xmlns:a16="http://schemas.microsoft.com/office/drawing/2014/main" id="{60B88339-5FD2-4CB3-907F-BC0C73C72C94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Teardrop 217">
              <a:extLst>
                <a:ext uri="{FF2B5EF4-FFF2-40B4-BE49-F238E27FC236}">
                  <a16:creationId xmlns:a16="http://schemas.microsoft.com/office/drawing/2014/main" id="{A3BC92CF-FFA2-471D-81BD-38AE0772B53E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2F05DB4-8253-493D-98FB-E1F924920CE9}"/>
              </a:ext>
            </a:extLst>
          </p:cNvPr>
          <p:cNvGrpSpPr/>
          <p:nvPr/>
        </p:nvGrpSpPr>
        <p:grpSpPr>
          <a:xfrm>
            <a:off x="6944917" y="3375231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0" name="Teardrop 219">
              <a:extLst>
                <a:ext uri="{FF2B5EF4-FFF2-40B4-BE49-F238E27FC236}">
                  <a16:creationId xmlns:a16="http://schemas.microsoft.com/office/drawing/2014/main" id="{C9A5B825-472E-4817-ABE8-27C2F44E20C2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Teardrop 220">
              <a:extLst>
                <a:ext uri="{FF2B5EF4-FFF2-40B4-BE49-F238E27FC236}">
                  <a16:creationId xmlns:a16="http://schemas.microsoft.com/office/drawing/2014/main" id="{6850B0AD-C690-4427-9EEB-67A81613FC8E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Teardrop 221">
              <a:extLst>
                <a:ext uri="{FF2B5EF4-FFF2-40B4-BE49-F238E27FC236}">
                  <a16:creationId xmlns:a16="http://schemas.microsoft.com/office/drawing/2014/main" id="{8E81D2BE-3EF0-4CB3-8B7C-FF7A1F299E3F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Teardrop 222">
              <a:extLst>
                <a:ext uri="{FF2B5EF4-FFF2-40B4-BE49-F238E27FC236}">
                  <a16:creationId xmlns:a16="http://schemas.microsoft.com/office/drawing/2014/main" id="{AB7181AB-5403-4AD2-A615-B2E7F0BF802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Teardrop 223">
              <a:extLst>
                <a:ext uri="{FF2B5EF4-FFF2-40B4-BE49-F238E27FC236}">
                  <a16:creationId xmlns:a16="http://schemas.microsoft.com/office/drawing/2014/main" id="{AFD50D92-60B0-4187-9109-C2FB31575A1F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Teardrop 224">
              <a:extLst>
                <a:ext uri="{FF2B5EF4-FFF2-40B4-BE49-F238E27FC236}">
                  <a16:creationId xmlns:a16="http://schemas.microsoft.com/office/drawing/2014/main" id="{1CBD2205-F133-4A21-AC8B-40362357F6AB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Teardrop 225">
              <a:extLst>
                <a:ext uri="{FF2B5EF4-FFF2-40B4-BE49-F238E27FC236}">
                  <a16:creationId xmlns:a16="http://schemas.microsoft.com/office/drawing/2014/main" id="{29956995-8D30-4D0C-B0A2-0FA061B69312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Teardrop 226">
              <a:extLst>
                <a:ext uri="{FF2B5EF4-FFF2-40B4-BE49-F238E27FC236}">
                  <a16:creationId xmlns:a16="http://schemas.microsoft.com/office/drawing/2014/main" id="{D5FBF0AA-AA6B-48E2-91DA-4AA1A6AEB52F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Teardrop 227">
              <a:extLst>
                <a:ext uri="{FF2B5EF4-FFF2-40B4-BE49-F238E27FC236}">
                  <a16:creationId xmlns:a16="http://schemas.microsoft.com/office/drawing/2014/main" id="{476DF393-1868-4AA3-9840-D042778A9DA2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Teardrop 228">
              <a:extLst>
                <a:ext uri="{FF2B5EF4-FFF2-40B4-BE49-F238E27FC236}">
                  <a16:creationId xmlns:a16="http://schemas.microsoft.com/office/drawing/2014/main" id="{2E833203-E6EC-4244-A27A-EDF162C33431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Teardrop 229">
              <a:extLst>
                <a:ext uri="{FF2B5EF4-FFF2-40B4-BE49-F238E27FC236}">
                  <a16:creationId xmlns:a16="http://schemas.microsoft.com/office/drawing/2014/main" id="{51151037-D06D-47D9-9043-A2316E75DFBF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Teardrop 230">
              <a:extLst>
                <a:ext uri="{FF2B5EF4-FFF2-40B4-BE49-F238E27FC236}">
                  <a16:creationId xmlns:a16="http://schemas.microsoft.com/office/drawing/2014/main" id="{DDA963A7-11E9-4704-A224-096BCD593B77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Teardrop 231">
              <a:extLst>
                <a:ext uri="{FF2B5EF4-FFF2-40B4-BE49-F238E27FC236}">
                  <a16:creationId xmlns:a16="http://schemas.microsoft.com/office/drawing/2014/main" id="{AF478463-0FCE-40C5-9087-0C359BC8B33E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Teardrop 232">
              <a:extLst>
                <a:ext uri="{FF2B5EF4-FFF2-40B4-BE49-F238E27FC236}">
                  <a16:creationId xmlns:a16="http://schemas.microsoft.com/office/drawing/2014/main" id="{9D98901D-C700-43E3-810C-401D121EBF76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Teardrop 233">
              <a:extLst>
                <a:ext uri="{FF2B5EF4-FFF2-40B4-BE49-F238E27FC236}">
                  <a16:creationId xmlns:a16="http://schemas.microsoft.com/office/drawing/2014/main" id="{EE333E14-C26C-4E24-BA81-FD20714CBFB5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ardrop 234">
              <a:extLst>
                <a:ext uri="{FF2B5EF4-FFF2-40B4-BE49-F238E27FC236}">
                  <a16:creationId xmlns:a16="http://schemas.microsoft.com/office/drawing/2014/main" id="{2E3A3C0E-15C8-40A5-95B4-778142FC9039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eardrop 235">
              <a:extLst>
                <a:ext uri="{FF2B5EF4-FFF2-40B4-BE49-F238E27FC236}">
                  <a16:creationId xmlns:a16="http://schemas.microsoft.com/office/drawing/2014/main" id="{51C8070F-5A46-4BAE-808B-49F80FB8B34C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Teardrop 236">
              <a:extLst>
                <a:ext uri="{FF2B5EF4-FFF2-40B4-BE49-F238E27FC236}">
                  <a16:creationId xmlns:a16="http://schemas.microsoft.com/office/drawing/2014/main" id="{031695AB-1CC9-45C8-B367-577AB7C4764B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Teardrop 237">
              <a:extLst>
                <a:ext uri="{FF2B5EF4-FFF2-40B4-BE49-F238E27FC236}">
                  <a16:creationId xmlns:a16="http://schemas.microsoft.com/office/drawing/2014/main" id="{945A83FD-9335-4CA2-B8F6-049CAD55243F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Teardrop 238">
              <a:extLst>
                <a:ext uri="{FF2B5EF4-FFF2-40B4-BE49-F238E27FC236}">
                  <a16:creationId xmlns:a16="http://schemas.microsoft.com/office/drawing/2014/main" id="{EF41387D-CDC7-4C48-87CE-B1373A13FEA7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Teardrop 239">
              <a:extLst>
                <a:ext uri="{FF2B5EF4-FFF2-40B4-BE49-F238E27FC236}">
                  <a16:creationId xmlns:a16="http://schemas.microsoft.com/office/drawing/2014/main" id="{83A4EC33-0EF2-4BD6-85D3-DE162D6BF47C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Teardrop 240">
              <a:extLst>
                <a:ext uri="{FF2B5EF4-FFF2-40B4-BE49-F238E27FC236}">
                  <a16:creationId xmlns:a16="http://schemas.microsoft.com/office/drawing/2014/main" id="{E8BC9402-A107-40C0-8DA8-4C22BAF00E1F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Teardrop 241">
              <a:extLst>
                <a:ext uri="{FF2B5EF4-FFF2-40B4-BE49-F238E27FC236}">
                  <a16:creationId xmlns:a16="http://schemas.microsoft.com/office/drawing/2014/main" id="{4CE7D576-9007-41EC-830B-68EC75C9133F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Teardrop 242">
              <a:extLst>
                <a:ext uri="{FF2B5EF4-FFF2-40B4-BE49-F238E27FC236}">
                  <a16:creationId xmlns:a16="http://schemas.microsoft.com/office/drawing/2014/main" id="{41901CAC-BF40-41C7-BD1F-9346415F830A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Teardrop 243">
              <a:extLst>
                <a:ext uri="{FF2B5EF4-FFF2-40B4-BE49-F238E27FC236}">
                  <a16:creationId xmlns:a16="http://schemas.microsoft.com/office/drawing/2014/main" id="{5D957649-66D3-4A6B-9626-FA7CDB8D9062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Teardrop 244">
              <a:extLst>
                <a:ext uri="{FF2B5EF4-FFF2-40B4-BE49-F238E27FC236}">
                  <a16:creationId xmlns:a16="http://schemas.microsoft.com/office/drawing/2014/main" id="{C8AD1D36-1489-4D32-9090-429853037470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Teardrop 245">
              <a:extLst>
                <a:ext uri="{FF2B5EF4-FFF2-40B4-BE49-F238E27FC236}">
                  <a16:creationId xmlns:a16="http://schemas.microsoft.com/office/drawing/2014/main" id="{83EBCBDA-042C-43D2-966F-78188C0650A5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Teardrop 246">
              <a:extLst>
                <a:ext uri="{FF2B5EF4-FFF2-40B4-BE49-F238E27FC236}">
                  <a16:creationId xmlns:a16="http://schemas.microsoft.com/office/drawing/2014/main" id="{09F6D938-D3B0-45AD-ABEE-A40E24E762F2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ardrop 247">
              <a:extLst>
                <a:ext uri="{FF2B5EF4-FFF2-40B4-BE49-F238E27FC236}">
                  <a16:creationId xmlns:a16="http://schemas.microsoft.com/office/drawing/2014/main" id="{F0B05A57-A04F-4F1F-87EC-D64523EBEC73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Teardrop 248">
              <a:extLst>
                <a:ext uri="{FF2B5EF4-FFF2-40B4-BE49-F238E27FC236}">
                  <a16:creationId xmlns:a16="http://schemas.microsoft.com/office/drawing/2014/main" id="{42B483D8-4316-46B2-B5F8-A065271E5533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Teardrop 249">
              <a:extLst>
                <a:ext uri="{FF2B5EF4-FFF2-40B4-BE49-F238E27FC236}">
                  <a16:creationId xmlns:a16="http://schemas.microsoft.com/office/drawing/2014/main" id="{B0F115D6-2C45-40DB-8BE5-878D97A8C8FC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Teardrop 250">
              <a:extLst>
                <a:ext uri="{FF2B5EF4-FFF2-40B4-BE49-F238E27FC236}">
                  <a16:creationId xmlns:a16="http://schemas.microsoft.com/office/drawing/2014/main" id="{D205C0A9-73E9-4339-ACFE-24D0586FA9D8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Teardrop 251">
              <a:extLst>
                <a:ext uri="{FF2B5EF4-FFF2-40B4-BE49-F238E27FC236}">
                  <a16:creationId xmlns:a16="http://schemas.microsoft.com/office/drawing/2014/main" id="{6DDDA10C-D586-42F0-B8CF-47B09E5631C3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Teardrop 252">
              <a:extLst>
                <a:ext uri="{FF2B5EF4-FFF2-40B4-BE49-F238E27FC236}">
                  <a16:creationId xmlns:a16="http://schemas.microsoft.com/office/drawing/2014/main" id="{276B9995-AB02-4F28-B056-CCB99CCB5600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Teardrop 253">
              <a:extLst>
                <a:ext uri="{FF2B5EF4-FFF2-40B4-BE49-F238E27FC236}">
                  <a16:creationId xmlns:a16="http://schemas.microsoft.com/office/drawing/2014/main" id="{37B76ACB-A5E5-4762-9DAF-552EEC369905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Teardrop 254">
              <a:extLst>
                <a:ext uri="{FF2B5EF4-FFF2-40B4-BE49-F238E27FC236}">
                  <a16:creationId xmlns:a16="http://schemas.microsoft.com/office/drawing/2014/main" id="{F5B59252-EA34-4515-8C25-F893B37E2444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Teardrop 255">
              <a:extLst>
                <a:ext uri="{FF2B5EF4-FFF2-40B4-BE49-F238E27FC236}">
                  <a16:creationId xmlns:a16="http://schemas.microsoft.com/office/drawing/2014/main" id="{9F679D33-1574-4E3C-ABC0-A64BCB54D1E8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Teardrop 256">
              <a:extLst>
                <a:ext uri="{FF2B5EF4-FFF2-40B4-BE49-F238E27FC236}">
                  <a16:creationId xmlns:a16="http://schemas.microsoft.com/office/drawing/2014/main" id="{3E96FB93-029C-4DEB-BB02-FE8290B5BE71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Teardrop 257">
              <a:extLst>
                <a:ext uri="{FF2B5EF4-FFF2-40B4-BE49-F238E27FC236}">
                  <a16:creationId xmlns:a16="http://schemas.microsoft.com/office/drawing/2014/main" id="{13D32964-994C-44CA-B6C4-EE2DDB411635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24C8EBB-D2EF-48ED-9322-0B7856B8BD38}"/>
              </a:ext>
            </a:extLst>
          </p:cNvPr>
          <p:cNvGrpSpPr/>
          <p:nvPr/>
        </p:nvGrpSpPr>
        <p:grpSpPr>
          <a:xfrm>
            <a:off x="9027048" y="3266195"/>
            <a:ext cx="2997507" cy="3098550"/>
            <a:chOff x="-4918743" y="772637"/>
            <a:chExt cx="1426917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0" name="Teardrop 259">
              <a:extLst>
                <a:ext uri="{FF2B5EF4-FFF2-40B4-BE49-F238E27FC236}">
                  <a16:creationId xmlns:a16="http://schemas.microsoft.com/office/drawing/2014/main" id="{E76A830E-3DAE-4C77-BAEA-CDE867F9A56F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Teardrop 260">
              <a:extLst>
                <a:ext uri="{FF2B5EF4-FFF2-40B4-BE49-F238E27FC236}">
                  <a16:creationId xmlns:a16="http://schemas.microsoft.com/office/drawing/2014/main" id="{C338148E-BFBB-4799-B463-8A7CC3085E57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Teardrop 261">
              <a:extLst>
                <a:ext uri="{FF2B5EF4-FFF2-40B4-BE49-F238E27FC236}">
                  <a16:creationId xmlns:a16="http://schemas.microsoft.com/office/drawing/2014/main" id="{31E35395-CD81-457B-B53F-53C27CC3C0BD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Teardrop 262">
              <a:extLst>
                <a:ext uri="{FF2B5EF4-FFF2-40B4-BE49-F238E27FC236}">
                  <a16:creationId xmlns:a16="http://schemas.microsoft.com/office/drawing/2014/main" id="{32394A45-4DA6-4EDB-B3E2-BFA0C6FAE552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Teardrop 263">
              <a:extLst>
                <a:ext uri="{FF2B5EF4-FFF2-40B4-BE49-F238E27FC236}">
                  <a16:creationId xmlns:a16="http://schemas.microsoft.com/office/drawing/2014/main" id="{3DD67582-B23A-4987-A3FA-02374431FB5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Teardrop 264">
              <a:extLst>
                <a:ext uri="{FF2B5EF4-FFF2-40B4-BE49-F238E27FC236}">
                  <a16:creationId xmlns:a16="http://schemas.microsoft.com/office/drawing/2014/main" id="{B7A4458D-432D-458C-BE95-143CFA3FFECD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Teardrop 265">
              <a:extLst>
                <a:ext uri="{FF2B5EF4-FFF2-40B4-BE49-F238E27FC236}">
                  <a16:creationId xmlns:a16="http://schemas.microsoft.com/office/drawing/2014/main" id="{8EEA8A00-63D2-48C6-8F69-B4F2972685F0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Teardrop 266">
              <a:extLst>
                <a:ext uri="{FF2B5EF4-FFF2-40B4-BE49-F238E27FC236}">
                  <a16:creationId xmlns:a16="http://schemas.microsoft.com/office/drawing/2014/main" id="{37CDA4C5-4DF9-4216-87D2-6B0C8D7B7CED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Teardrop 267">
              <a:extLst>
                <a:ext uri="{FF2B5EF4-FFF2-40B4-BE49-F238E27FC236}">
                  <a16:creationId xmlns:a16="http://schemas.microsoft.com/office/drawing/2014/main" id="{D9F21208-2E8F-4EDF-B66E-8FDF27B36AE1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Teardrop 268">
              <a:extLst>
                <a:ext uri="{FF2B5EF4-FFF2-40B4-BE49-F238E27FC236}">
                  <a16:creationId xmlns:a16="http://schemas.microsoft.com/office/drawing/2014/main" id="{355945F2-FDE0-4F79-997B-A764C0BF1619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Teardrop 269">
              <a:extLst>
                <a:ext uri="{FF2B5EF4-FFF2-40B4-BE49-F238E27FC236}">
                  <a16:creationId xmlns:a16="http://schemas.microsoft.com/office/drawing/2014/main" id="{6759AD05-CCCD-468A-A1EA-060DB84CC63B}"/>
                </a:ext>
              </a:extLst>
            </p:cNvPr>
            <p:cNvSpPr/>
            <p:nvPr/>
          </p:nvSpPr>
          <p:spPr>
            <a:xfrm rot="19396068">
              <a:off x="-4918743" y="2676315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Teardrop 270">
              <a:extLst>
                <a:ext uri="{FF2B5EF4-FFF2-40B4-BE49-F238E27FC236}">
                  <a16:creationId xmlns:a16="http://schemas.microsoft.com/office/drawing/2014/main" id="{1ECB7279-02BC-494D-BDFC-7385B79B8DFF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Teardrop 271">
              <a:extLst>
                <a:ext uri="{FF2B5EF4-FFF2-40B4-BE49-F238E27FC236}">
                  <a16:creationId xmlns:a16="http://schemas.microsoft.com/office/drawing/2014/main" id="{9ABC1A2B-3975-49F6-B120-A08FCA50439B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Teardrop 272">
              <a:extLst>
                <a:ext uri="{FF2B5EF4-FFF2-40B4-BE49-F238E27FC236}">
                  <a16:creationId xmlns:a16="http://schemas.microsoft.com/office/drawing/2014/main" id="{7D5E97B5-C9DE-4435-AD0E-CC278279DACD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Teardrop 273">
              <a:extLst>
                <a:ext uri="{FF2B5EF4-FFF2-40B4-BE49-F238E27FC236}">
                  <a16:creationId xmlns:a16="http://schemas.microsoft.com/office/drawing/2014/main" id="{CB0FB29C-EC33-4A89-9A0C-94C08CCE9E78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Teardrop 274">
              <a:extLst>
                <a:ext uri="{FF2B5EF4-FFF2-40B4-BE49-F238E27FC236}">
                  <a16:creationId xmlns:a16="http://schemas.microsoft.com/office/drawing/2014/main" id="{BC779EBD-15BF-4AE9-86CB-368B8796337F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Teardrop 275">
              <a:extLst>
                <a:ext uri="{FF2B5EF4-FFF2-40B4-BE49-F238E27FC236}">
                  <a16:creationId xmlns:a16="http://schemas.microsoft.com/office/drawing/2014/main" id="{974F931D-59B1-4C61-A413-08F73F62EE18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Teardrop 276">
              <a:extLst>
                <a:ext uri="{FF2B5EF4-FFF2-40B4-BE49-F238E27FC236}">
                  <a16:creationId xmlns:a16="http://schemas.microsoft.com/office/drawing/2014/main" id="{52F2575E-1A62-43F0-8DF8-5E233FBA9D7F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Teardrop 277">
              <a:extLst>
                <a:ext uri="{FF2B5EF4-FFF2-40B4-BE49-F238E27FC236}">
                  <a16:creationId xmlns:a16="http://schemas.microsoft.com/office/drawing/2014/main" id="{19A8BDBD-9499-4D73-8AB4-E26C0EFBF40D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Teardrop 278">
              <a:extLst>
                <a:ext uri="{FF2B5EF4-FFF2-40B4-BE49-F238E27FC236}">
                  <a16:creationId xmlns:a16="http://schemas.microsoft.com/office/drawing/2014/main" id="{30E63D47-369C-4D86-97BF-0B897419351E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Teardrop 279">
              <a:extLst>
                <a:ext uri="{FF2B5EF4-FFF2-40B4-BE49-F238E27FC236}">
                  <a16:creationId xmlns:a16="http://schemas.microsoft.com/office/drawing/2014/main" id="{50C84E86-F597-491D-B98A-0702F682F9C9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Teardrop 280">
              <a:extLst>
                <a:ext uri="{FF2B5EF4-FFF2-40B4-BE49-F238E27FC236}">
                  <a16:creationId xmlns:a16="http://schemas.microsoft.com/office/drawing/2014/main" id="{86579470-AF25-4DFE-B492-5051FE37D58C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Teardrop 281">
              <a:extLst>
                <a:ext uri="{FF2B5EF4-FFF2-40B4-BE49-F238E27FC236}">
                  <a16:creationId xmlns:a16="http://schemas.microsoft.com/office/drawing/2014/main" id="{38005B97-F0EC-4B06-B054-3C9F8643AE8C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Teardrop 282">
              <a:extLst>
                <a:ext uri="{FF2B5EF4-FFF2-40B4-BE49-F238E27FC236}">
                  <a16:creationId xmlns:a16="http://schemas.microsoft.com/office/drawing/2014/main" id="{AB54CAC6-583F-41A1-997C-650C3D82EE66}"/>
                </a:ext>
              </a:extLst>
            </p:cNvPr>
            <p:cNvSpPr/>
            <p:nvPr/>
          </p:nvSpPr>
          <p:spPr>
            <a:xfrm rot="19396068">
              <a:off x="-227888" y="4480011"/>
              <a:ext cx="415316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Teardrop 283">
              <a:extLst>
                <a:ext uri="{FF2B5EF4-FFF2-40B4-BE49-F238E27FC236}">
                  <a16:creationId xmlns:a16="http://schemas.microsoft.com/office/drawing/2014/main" id="{E6E44416-2591-4CDB-A422-C10DA155638F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Teardrop 284">
              <a:extLst>
                <a:ext uri="{FF2B5EF4-FFF2-40B4-BE49-F238E27FC236}">
                  <a16:creationId xmlns:a16="http://schemas.microsoft.com/office/drawing/2014/main" id="{03B8D9BC-3EC8-4AE1-AEAA-99DA3FA565D3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Teardrop 285">
              <a:extLst>
                <a:ext uri="{FF2B5EF4-FFF2-40B4-BE49-F238E27FC236}">
                  <a16:creationId xmlns:a16="http://schemas.microsoft.com/office/drawing/2014/main" id="{2A5DEBA9-AE4B-42F0-81B1-2289D51EA4C7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Teardrop 286">
              <a:extLst>
                <a:ext uri="{FF2B5EF4-FFF2-40B4-BE49-F238E27FC236}">
                  <a16:creationId xmlns:a16="http://schemas.microsoft.com/office/drawing/2014/main" id="{D5792D15-D310-416B-944B-D69EFAAD0A8C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Teardrop 287">
              <a:extLst>
                <a:ext uri="{FF2B5EF4-FFF2-40B4-BE49-F238E27FC236}">
                  <a16:creationId xmlns:a16="http://schemas.microsoft.com/office/drawing/2014/main" id="{D9236C52-8153-4845-BFC1-70FAFD0B8A72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Teardrop 288">
              <a:extLst>
                <a:ext uri="{FF2B5EF4-FFF2-40B4-BE49-F238E27FC236}">
                  <a16:creationId xmlns:a16="http://schemas.microsoft.com/office/drawing/2014/main" id="{8665A00C-42F6-4407-BB63-203C5F1F6676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Teardrop 289">
              <a:extLst>
                <a:ext uri="{FF2B5EF4-FFF2-40B4-BE49-F238E27FC236}">
                  <a16:creationId xmlns:a16="http://schemas.microsoft.com/office/drawing/2014/main" id="{A930F8C9-638F-436C-A698-EE8786B87F9D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Teardrop 290">
              <a:extLst>
                <a:ext uri="{FF2B5EF4-FFF2-40B4-BE49-F238E27FC236}">
                  <a16:creationId xmlns:a16="http://schemas.microsoft.com/office/drawing/2014/main" id="{D30A923A-5D95-4517-B20C-EC44979AD0A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Teardrop 291">
              <a:extLst>
                <a:ext uri="{FF2B5EF4-FFF2-40B4-BE49-F238E27FC236}">
                  <a16:creationId xmlns:a16="http://schemas.microsoft.com/office/drawing/2014/main" id="{3FFF9306-9B52-41D7-8D5D-150701C8709D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Teardrop 292">
              <a:extLst>
                <a:ext uri="{FF2B5EF4-FFF2-40B4-BE49-F238E27FC236}">
                  <a16:creationId xmlns:a16="http://schemas.microsoft.com/office/drawing/2014/main" id="{EFE971F0-77AC-4E9E-8DF3-BD640ABE33C3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Teardrop 293">
              <a:extLst>
                <a:ext uri="{FF2B5EF4-FFF2-40B4-BE49-F238E27FC236}">
                  <a16:creationId xmlns:a16="http://schemas.microsoft.com/office/drawing/2014/main" id="{F674BB87-7CE0-4BC5-861F-EF21F2F9C1D8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ardrop 294">
              <a:extLst>
                <a:ext uri="{FF2B5EF4-FFF2-40B4-BE49-F238E27FC236}">
                  <a16:creationId xmlns:a16="http://schemas.microsoft.com/office/drawing/2014/main" id="{9DA96934-8126-465C-ABD1-5BBE435A8B88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Teardrop 295">
              <a:extLst>
                <a:ext uri="{FF2B5EF4-FFF2-40B4-BE49-F238E27FC236}">
                  <a16:creationId xmlns:a16="http://schemas.microsoft.com/office/drawing/2014/main" id="{A3B10065-6E8A-45C0-9787-1D1EEB68F803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Teardrop 296">
              <a:extLst>
                <a:ext uri="{FF2B5EF4-FFF2-40B4-BE49-F238E27FC236}">
                  <a16:creationId xmlns:a16="http://schemas.microsoft.com/office/drawing/2014/main" id="{6771B7F3-148F-44FA-82BD-6FA59872E428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Teardrop 297">
              <a:extLst>
                <a:ext uri="{FF2B5EF4-FFF2-40B4-BE49-F238E27FC236}">
                  <a16:creationId xmlns:a16="http://schemas.microsoft.com/office/drawing/2014/main" id="{A1117E3C-AD18-40FE-950A-996C095E72BC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B6158F67-6D48-4EA6-B599-A7A07D73E234}"/>
              </a:ext>
            </a:extLst>
          </p:cNvPr>
          <p:cNvGrpSpPr/>
          <p:nvPr/>
        </p:nvGrpSpPr>
        <p:grpSpPr>
          <a:xfrm>
            <a:off x="8367655" y="3451271"/>
            <a:ext cx="2088384" cy="3098550"/>
            <a:chOff x="-591003" y="772637"/>
            <a:chExt cx="9941431" cy="574995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0" name="Teardrop 299">
              <a:extLst>
                <a:ext uri="{FF2B5EF4-FFF2-40B4-BE49-F238E27FC236}">
                  <a16:creationId xmlns:a16="http://schemas.microsoft.com/office/drawing/2014/main" id="{9E2F60A2-6F18-4EA4-A06E-822C194CB1FD}"/>
                </a:ext>
              </a:extLst>
            </p:cNvPr>
            <p:cNvSpPr/>
            <p:nvPr/>
          </p:nvSpPr>
          <p:spPr>
            <a:xfrm rot="19396068">
              <a:off x="1796521" y="4878902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ardrop 300">
              <a:extLst>
                <a:ext uri="{FF2B5EF4-FFF2-40B4-BE49-F238E27FC236}">
                  <a16:creationId xmlns:a16="http://schemas.microsoft.com/office/drawing/2014/main" id="{54E0C2B9-FD6C-439A-9FE0-0FE0BAC62C59}"/>
                </a:ext>
              </a:extLst>
            </p:cNvPr>
            <p:cNvSpPr/>
            <p:nvPr/>
          </p:nvSpPr>
          <p:spPr>
            <a:xfrm rot="19396068">
              <a:off x="4353528" y="476989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Teardrop 301">
              <a:extLst>
                <a:ext uri="{FF2B5EF4-FFF2-40B4-BE49-F238E27FC236}">
                  <a16:creationId xmlns:a16="http://schemas.microsoft.com/office/drawing/2014/main" id="{729E5EFC-3FED-4E78-B19F-BE0C5D2A832B}"/>
                </a:ext>
              </a:extLst>
            </p:cNvPr>
            <p:cNvSpPr/>
            <p:nvPr/>
          </p:nvSpPr>
          <p:spPr>
            <a:xfrm rot="19396068">
              <a:off x="3815035" y="25926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Teardrop 302">
              <a:extLst>
                <a:ext uri="{FF2B5EF4-FFF2-40B4-BE49-F238E27FC236}">
                  <a16:creationId xmlns:a16="http://schemas.microsoft.com/office/drawing/2014/main" id="{96E18BD2-617F-4D3E-B915-2F07180D7C0E}"/>
                </a:ext>
              </a:extLst>
            </p:cNvPr>
            <p:cNvSpPr/>
            <p:nvPr/>
          </p:nvSpPr>
          <p:spPr>
            <a:xfrm rot="19396068">
              <a:off x="2634583" y="261907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ardrop 303">
              <a:extLst>
                <a:ext uri="{FF2B5EF4-FFF2-40B4-BE49-F238E27FC236}">
                  <a16:creationId xmlns:a16="http://schemas.microsoft.com/office/drawing/2014/main" id="{E89D7EA6-B4BC-41BB-9882-0248C60ECC2A}"/>
                </a:ext>
              </a:extLst>
            </p:cNvPr>
            <p:cNvSpPr/>
            <p:nvPr/>
          </p:nvSpPr>
          <p:spPr>
            <a:xfrm rot="19396068">
              <a:off x="6025558" y="185969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Teardrop 304">
              <a:extLst>
                <a:ext uri="{FF2B5EF4-FFF2-40B4-BE49-F238E27FC236}">
                  <a16:creationId xmlns:a16="http://schemas.microsoft.com/office/drawing/2014/main" id="{44B34ED9-2FDE-4C78-A5E4-C39DC73E26A5}"/>
                </a:ext>
              </a:extLst>
            </p:cNvPr>
            <p:cNvSpPr/>
            <p:nvPr/>
          </p:nvSpPr>
          <p:spPr>
            <a:xfrm rot="19396068">
              <a:off x="6978110" y="499859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DE2643D4-DEBF-4304-93C4-94EEBC69CFE5}"/>
                </a:ext>
              </a:extLst>
            </p:cNvPr>
            <p:cNvSpPr/>
            <p:nvPr/>
          </p:nvSpPr>
          <p:spPr>
            <a:xfrm rot="19396068">
              <a:off x="1665107" y="212676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Teardrop 306">
              <a:extLst>
                <a:ext uri="{FF2B5EF4-FFF2-40B4-BE49-F238E27FC236}">
                  <a16:creationId xmlns:a16="http://schemas.microsoft.com/office/drawing/2014/main" id="{593049B5-0197-430D-9F70-9AB737CFD370}"/>
                </a:ext>
              </a:extLst>
            </p:cNvPr>
            <p:cNvSpPr/>
            <p:nvPr/>
          </p:nvSpPr>
          <p:spPr>
            <a:xfrm rot="19396068">
              <a:off x="8935111" y="1303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Teardrop 307">
              <a:extLst>
                <a:ext uri="{FF2B5EF4-FFF2-40B4-BE49-F238E27FC236}">
                  <a16:creationId xmlns:a16="http://schemas.microsoft.com/office/drawing/2014/main" id="{01AA93B3-67A8-4526-ACBF-1C09DDFD59F9}"/>
                </a:ext>
              </a:extLst>
            </p:cNvPr>
            <p:cNvSpPr/>
            <p:nvPr/>
          </p:nvSpPr>
          <p:spPr>
            <a:xfrm rot="19396068">
              <a:off x="-181013" y="77263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DFB1DD04-92EA-4259-A7AD-B63C8A400EAD}"/>
                </a:ext>
              </a:extLst>
            </p:cNvPr>
            <p:cNvSpPr/>
            <p:nvPr/>
          </p:nvSpPr>
          <p:spPr>
            <a:xfrm rot="19396068">
              <a:off x="-564480" y="2507071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Teardrop 309">
              <a:extLst>
                <a:ext uri="{FF2B5EF4-FFF2-40B4-BE49-F238E27FC236}">
                  <a16:creationId xmlns:a16="http://schemas.microsoft.com/office/drawing/2014/main" id="{2E26D6F1-17BF-4368-9F07-A5D65F05F91B}"/>
                </a:ext>
              </a:extLst>
            </p:cNvPr>
            <p:cNvSpPr/>
            <p:nvPr/>
          </p:nvSpPr>
          <p:spPr>
            <a:xfrm rot="19396068">
              <a:off x="330964" y="262447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Teardrop 310">
              <a:extLst>
                <a:ext uri="{FF2B5EF4-FFF2-40B4-BE49-F238E27FC236}">
                  <a16:creationId xmlns:a16="http://schemas.microsoft.com/office/drawing/2014/main" id="{E452024F-CAFC-457C-976B-C0A98A95B273}"/>
                </a:ext>
              </a:extLst>
            </p:cNvPr>
            <p:cNvSpPr/>
            <p:nvPr/>
          </p:nvSpPr>
          <p:spPr>
            <a:xfrm rot="19396068">
              <a:off x="-411909" y="165971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D6AB29D0-B47A-401F-8D43-B169C4BF658D}"/>
                </a:ext>
              </a:extLst>
            </p:cNvPr>
            <p:cNvSpPr/>
            <p:nvPr/>
          </p:nvSpPr>
          <p:spPr>
            <a:xfrm rot="19396068">
              <a:off x="4675049" y="26993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Teardrop 312">
              <a:extLst>
                <a:ext uri="{FF2B5EF4-FFF2-40B4-BE49-F238E27FC236}">
                  <a16:creationId xmlns:a16="http://schemas.microsoft.com/office/drawing/2014/main" id="{E28ADA17-F2B6-4A25-BC78-638B9177529E}"/>
                </a:ext>
              </a:extLst>
            </p:cNvPr>
            <p:cNvSpPr/>
            <p:nvPr/>
          </p:nvSpPr>
          <p:spPr>
            <a:xfrm rot="19396068">
              <a:off x="4323908" y="377947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Teardrop 313">
              <a:extLst>
                <a:ext uri="{FF2B5EF4-FFF2-40B4-BE49-F238E27FC236}">
                  <a16:creationId xmlns:a16="http://schemas.microsoft.com/office/drawing/2014/main" id="{DCF85B90-5E47-4B2F-ABA0-6D664CC07A29}"/>
                </a:ext>
              </a:extLst>
            </p:cNvPr>
            <p:cNvSpPr/>
            <p:nvPr/>
          </p:nvSpPr>
          <p:spPr>
            <a:xfrm rot="19396068">
              <a:off x="3660984" y="320512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E0D601B6-215B-4DD6-A69C-39D37EF94F5B}"/>
                </a:ext>
              </a:extLst>
            </p:cNvPr>
            <p:cNvSpPr/>
            <p:nvPr/>
          </p:nvSpPr>
          <p:spPr>
            <a:xfrm rot="19396068">
              <a:off x="3015703" y="31040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ardrop 315">
              <a:extLst>
                <a:ext uri="{FF2B5EF4-FFF2-40B4-BE49-F238E27FC236}">
                  <a16:creationId xmlns:a16="http://schemas.microsoft.com/office/drawing/2014/main" id="{C8BFD13F-17FD-44CD-AE8F-71739B49DDD6}"/>
                </a:ext>
              </a:extLst>
            </p:cNvPr>
            <p:cNvSpPr/>
            <p:nvPr/>
          </p:nvSpPr>
          <p:spPr>
            <a:xfrm rot="19396068">
              <a:off x="3320586" y="418136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Teardrop 316">
              <a:extLst>
                <a:ext uri="{FF2B5EF4-FFF2-40B4-BE49-F238E27FC236}">
                  <a16:creationId xmlns:a16="http://schemas.microsoft.com/office/drawing/2014/main" id="{47285042-6043-4B33-B11D-68F5E1671AD9}"/>
                </a:ext>
              </a:extLst>
            </p:cNvPr>
            <p:cNvSpPr/>
            <p:nvPr/>
          </p:nvSpPr>
          <p:spPr>
            <a:xfrm rot="19396068">
              <a:off x="6456678" y="393730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292DF3E6-128F-44A1-9032-85912090EF0E}"/>
                </a:ext>
              </a:extLst>
            </p:cNvPr>
            <p:cNvSpPr/>
            <p:nvPr/>
          </p:nvSpPr>
          <p:spPr>
            <a:xfrm rot="19396068">
              <a:off x="2161173" y="3893674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Teardrop 318">
              <a:extLst>
                <a:ext uri="{FF2B5EF4-FFF2-40B4-BE49-F238E27FC236}">
                  <a16:creationId xmlns:a16="http://schemas.microsoft.com/office/drawing/2014/main" id="{9EB86264-5A5C-48FF-9B5A-CDF70D269FEC}"/>
                </a:ext>
              </a:extLst>
            </p:cNvPr>
            <p:cNvSpPr/>
            <p:nvPr/>
          </p:nvSpPr>
          <p:spPr>
            <a:xfrm rot="19396068">
              <a:off x="1683647" y="3099148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Teardrop 319">
              <a:extLst>
                <a:ext uri="{FF2B5EF4-FFF2-40B4-BE49-F238E27FC236}">
                  <a16:creationId xmlns:a16="http://schemas.microsoft.com/office/drawing/2014/main" id="{AA4AB5C0-6117-4FA6-91C4-860B5364C2B1}"/>
                </a:ext>
              </a:extLst>
            </p:cNvPr>
            <p:cNvSpPr/>
            <p:nvPr/>
          </p:nvSpPr>
          <p:spPr>
            <a:xfrm rot="19396068">
              <a:off x="1228183" y="422912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Teardrop 320">
              <a:extLst>
                <a:ext uri="{FF2B5EF4-FFF2-40B4-BE49-F238E27FC236}">
                  <a16:creationId xmlns:a16="http://schemas.microsoft.com/office/drawing/2014/main" id="{114BBF71-8762-4F9F-9AB2-0925E0F86155}"/>
                </a:ext>
              </a:extLst>
            </p:cNvPr>
            <p:cNvSpPr/>
            <p:nvPr/>
          </p:nvSpPr>
          <p:spPr>
            <a:xfrm rot="19396068">
              <a:off x="1112085" y="30214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88175A88-DD33-4B98-BDF1-6E853D8E10ED}"/>
                </a:ext>
              </a:extLst>
            </p:cNvPr>
            <p:cNvSpPr/>
            <p:nvPr/>
          </p:nvSpPr>
          <p:spPr>
            <a:xfrm rot="19396068">
              <a:off x="579233" y="490542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ardrop 322">
              <a:extLst>
                <a:ext uri="{FF2B5EF4-FFF2-40B4-BE49-F238E27FC236}">
                  <a16:creationId xmlns:a16="http://schemas.microsoft.com/office/drawing/2014/main" id="{6EBE086E-4031-4BE9-B462-61C29B30AC7F}"/>
                </a:ext>
              </a:extLst>
            </p:cNvPr>
            <p:cNvSpPr/>
            <p:nvPr/>
          </p:nvSpPr>
          <p:spPr>
            <a:xfrm rot="19396068">
              <a:off x="-297661" y="3915585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Teardrop 323">
              <a:extLst>
                <a:ext uri="{FF2B5EF4-FFF2-40B4-BE49-F238E27FC236}">
                  <a16:creationId xmlns:a16="http://schemas.microsoft.com/office/drawing/2014/main" id="{199E0F00-7BD2-4F53-BA95-749B7DED54F6}"/>
                </a:ext>
              </a:extLst>
            </p:cNvPr>
            <p:cNvSpPr/>
            <p:nvPr/>
          </p:nvSpPr>
          <p:spPr>
            <a:xfrm rot="19396068">
              <a:off x="120786" y="33227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82587FFB-B2FF-4604-AB97-B8D50E7AB1A0}"/>
                </a:ext>
              </a:extLst>
            </p:cNvPr>
            <p:cNvSpPr/>
            <p:nvPr/>
          </p:nvSpPr>
          <p:spPr>
            <a:xfrm rot="19396068">
              <a:off x="5189069" y="429714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Teardrop 325">
              <a:extLst>
                <a:ext uri="{FF2B5EF4-FFF2-40B4-BE49-F238E27FC236}">
                  <a16:creationId xmlns:a16="http://schemas.microsoft.com/office/drawing/2014/main" id="{E3CF9ED1-DE7F-4A64-AD4A-6373DA6AE403}"/>
                </a:ext>
              </a:extLst>
            </p:cNvPr>
            <p:cNvSpPr/>
            <p:nvPr/>
          </p:nvSpPr>
          <p:spPr>
            <a:xfrm rot="19396068">
              <a:off x="8641770" y="3360956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Teardrop 326">
              <a:extLst>
                <a:ext uri="{FF2B5EF4-FFF2-40B4-BE49-F238E27FC236}">
                  <a16:creationId xmlns:a16="http://schemas.microsoft.com/office/drawing/2014/main" id="{190F97DA-076F-4DD1-BCD1-0B0F53068E1F}"/>
                </a:ext>
              </a:extLst>
            </p:cNvPr>
            <p:cNvSpPr/>
            <p:nvPr/>
          </p:nvSpPr>
          <p:spPr>
            <a:xfrm rot="19396068">
              <a:off x="6706664" y="94038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Teardrop 327">
              <a:extLst>
                <a:ext uri="{FF2B5EF4-FFF2-40B4-BE49-F238E27FC236}">
                  <a16:creationId xmlns:a16="http://schemas.microsoft.com/office/drawing/2014/main" id="{E61CBA7F-A25D-4847-A97A-D1CD7BF4B136}"/>
                </a:ext>
              </a:extLst>
            </p:cNvPr>
            <p:cNvSpPr/>
            <p:nvPr/>
          </p:nvSpPr>
          <p:spPr>
            <a:xfrm rot="19396068">
              <a:off x="3237447" y="112222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Teardrop 328">
              <a:extLst>
                <a:ext uri="{FF2B5EF4-FFF2-40B4-BE49-F238E27FC236}">
                  <a16:creationId xmlns:a16="http://schemas.microsoft.com/office/drawing/2014/main" id="{3890A6A0-4778-4019-951E-37C63B7446B9}"/>
                </a:ext>
              </a:extLst>
            </p:cNvPr>
            <p:cNvSpPr/>
            <p:nvPr/>
          </p:nvSpPr>
          <p:spPr>
            <a:xfrm rot="19396068">
              <a:off x="-591003" y="5255132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Teardrop 329">
              <a:extLst>
                <a:ext uri="{FF2B5EF4-FFF2-40B4-BE49-F238E27FC236}">
                  <a16:creationId xmlns:a16="http://schemas.microsoft.com/office/drawing/2014/main" id="{6B1F3B78-6784-4199-BFDC-2326501369B3}"/>
                </a:ext>
              </a:extLst>
            </p:cNvPr>
            <p:cNvSpPr/>
            <p:nvPr/>
          </p:nvSpPr>
          <p:spPr>
            <a:xfrm rot="19396068">
              <a:off x="2530557" y="111734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Teardrop 330">
              <a:extLst>
                <a:ext uri="{FF2B5EF4-FFF2-40B4-BE49-F238E27FC236}">
                  <a16:creationId xmlns:a16="http://schemas.microsoft.com/office/drawing/2014/main" id="{3B3E92DE-5586-47E0-BA9C-49F6E01B6B41}"/>
                </a:ext>
              </a:extLst>
            </p:cNvPr>
            <p:cNvSpPr/>
            <p:nvPr/>
          </p:nvSpPr>
          <p:spPr>
            <a:xfrm rot="19396068">
              <a:off x="2817179" y="200414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ardrop 331">
              <a:extLst>
                <a:ext uri="{FF2B5EF4-FFF2-40B4-BE49-F238E27FC236}">
                  <a16:creationId xmlns:a16="http://schemas.microsoft.com/office/drawing/2014/main" id="{593C612D-3258-4A10-B7E6-43D8C696879A}"/>
                </a:ext>
              </a:extLst>
            </p:cNvPr>
            <p:cNvSpPr/>
            <p:nvPr/>
          </p:nvSpPr>
          <p:spPr>
            <a:xfrm rot="19396068">
              <a:off x="4571899" y="88252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Teardrop 332">
              <a:extLst>
                <a:ext uri="{FF2B5EF4-FFF2-40B4-BE49-F238E27FC236}">
                  <a16:creationId xmlns:a16="http://schemas.microsoft.com/office/drawing/2014/main" id="{17987E5D-BE60-4F2E-A869-52E160AE6CC2}"/>
                </a:ext>
              </a:extLst>
            </p:cNvPr>
            <p:cNvSpPr/>
            <p:nvPr/>
          </p:nvSpPr>
          <p:spPr>
            <a:xfrm rot="19396068">
              <a:off x="894941" y="189789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Teardrop 333">
              <a:extLst>
                <a:ext uri="{FF2B5EF4-FFF2-40B4-BE49-F238E27FC236}">
                  <a16:creationId xmlns:a16="http://schemas.microsoft.com/office/drawing/2014/main" id="{444BDABE-A983-4139-A880-7E705EB551BD}"/>
                </a:ext>
              </a:extLst>
            </p:cNvPr>
            <p:cNvSpPr/>
            <p:nvPr/>
          </p:nvSpPr>
          <p:spPr>
            <a:xfrm rot="19396068">
              <a:off x="1333829" y="1039633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Teardrop 334">
              <a:extLst>
                <a:ext uri="{FF2B5EF4-FFF2-40B4-BE49-F238E27FC236}">
                  <a16:creationId xmlns:a16="http://schemas.microsoft.com/office/drawing/2014/main" id="{23392DB9-D2FC-4E3A-9BC2-23D5F3FBEACA}"/>
                </a:ext>
              </a:extLst>
            </p:cNvPr>
            <p:cNvSpPr/>
            <p:nvPr/>
          </p:nvSpPr>
          <p:spPr>
            <a:xfrm rot="19396068">
              <a:off x="5541689" y="3213007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Teardrop 335">
              <a:extLst>
                <a:ext uri="{FF2B5EF4-FFF2-40B4-BE49-F238E27FC236}">
                  <a16:creationId xmlns:a16="http://schemas.microsoft.com/office/drawing/2014/main" id="{D7FEF229-48AC-42B3-9746-820DDD7EAC4C}"/>
                </a:ext>
              </a:extLst>
            </p:cNvPr>
            <p:cNvSpPr/>
            <p:nvPr/>
          </p:nvSpPr>
          <p:spPr>
            <a:xfrm rot="19396068">
              <a:off x="5777835" y="6098178"/>
              <a:ext cx="415318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Teardrop 336">
              <a:extLst>
                <a:ext uri="{FF2B5EF4-FFF2-40B4-BE49-F238E27FC236}">
                  <a16:creationId xmlns:a16="http://schemas.microsoft.com/office/drawing/2014/main" id="{90157408-BD49-483D-AD2F-43ECB33DFED3}"/>
                </a:ext>
              </a:extLst>
            </p:cNvPr>
            <p:cNvSpPr/>
            <p:nvPr/>
          </p:nvSpPr>
          <p:spPr>
            <a:xfrm rot="19396068">
              <a:off x="342530" y="1340939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Teardrop 337">
              <a:extLst>
                <a:ext uri="{FF2B5EF4-FFF2-40B4-BE49-F238E27FC236}">
                  <a16:creationId xmlns:a16="http://schemas.microsoft.com/office/drawing/2014/main" id="{2C4104A3-9673-432B-A9D1-86406B47FF48}"/>
                </a:ext>
              </a:extLst>
            </p:cNvPr>
            <p:cNvSpPr/>
            <p:nvPr/>
          </p:nvSpPr>
          <p:spPr>
            <a:xfrm rot="19396068">
              <a:off x="4229126" y="1745300"/>
              <a:ext cx="415317" cy="42441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7_0-19-21">
            <a:hlinkClick r:id="" action="ppaction://media"/>
            <a:extLst>
              <a:ext uri="{FF2B5EF4-FFF2-40B4-BE49-F238E27FC236}">
                <a16:creationId xmlns:a16="http://schemas.microsoft.com/office/drawing/2014/main" id="{DC1B7F68-C18D-4B28-901B-3398F0E14E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36129" y="2287243"/>
            <a:ext cx="609600" cy="609600"/>
          </a:xfrm>
          <a:prstGeom prst="rect">
            <a:avLst/>
          </a:prstGeom>
        </p:spPr>
      </p:pic>
      <p:pic>
        <p:nvPicPr>
          <p:cNvPr id="339" name="2sec">
            <a:hlinkClick r:id="" action="ppaction://media"/>
            <a:extLst>
              <a:ext uri="{FF2B5EF4-FFF2-40B4-BE49-F238E27FC236}">
                <a16:creationId xmlns:a16="http://schemas.microsoft.com/office/drawing/2014/main" id="{99DA5378-A85B-4053-9387-D6E4623E865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pic>
        <p:nvPicPr>
          <p:cNvPr id="3" name="ttsMP3.com_VoiceText_2025-1-27_0-19-27">
            <a:hlinkClick r:id="" action="ppaction://media"/>
            <a:extLst>
              <a:ext uri="{FF2B5EF4-FFF2-40B4-BE49-F238E27FC236}">
                <a16:creationId xmlns:a16="http://schemas.microsoft.com/office/drawing/2014/main" id="{1ACC5E24-E25E-4E52-B2F3-0475906E34B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040406" y="1325987"/>
            <a:ext cx="609600" cy="609600"/>
          </a:xfrm>
          <a:prstGeom prst="rect">
            <a:avLst/>
          </a:prstGeom>
        </p:spPr>
      </p:pic>
      <p:pic>
        <p:nvPicPr>
          <p:cNvPr id="340" name="2sec">
            <a:hlinkClick r:id="" action="ppaction://media"/>
            <a:extLst>
              <a:ext uri="{FF2B5EF4-FFF2-40B4-BE49-F238E27FC236}">
                <a16:creationId xmlns:a16="http://schemas.microsoft.com/office/drawing/2014/main" id="{72172B24-E008-4E11-841B-CE072BFCAEA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287287" y="49928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2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3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3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9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C3FE9AD7-0B1F-4872-B12B-6E857EABB450}"/>
              </a:ext>
            </a:extLst>
          </p:cNvPr>
          <p:cNvGrpSpPr/>
          <p:nvPr/>
        </p:nvGrpSpPr>
        <p:grpSpPr>
          <a:xfrm>
            <a:off x="7601364" y="750270"/>
            <a:ext cx="4170167" cy="5878385"/>
            <a:chOff x="846058" y="1507841"/>
            <a:chExt cx="2856063" cy="402598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F19C5FF-E45B-402A-A918-BD1E899073ED}"/>
                </a:ext>
              </a:extLst>
            </p:cNvPr>
            <p:cNvGrpSpPr/>
            <p:nvPr/>
          </p:nvGrpSpPr>
          <p:grpSpPr>
            <a:xfrm>
              <a:off x="846058" y="1507841"/>
              <a:ext cx="2856063" cy="4025987"/>
              <a:chOff x="846058" y="1507841"/>
              <a:chExt cx="2856063" cy="4025987"/>
            </a:xfrm>
          </p:grpSpPr>
          <p:sp>
            <p:nvSpPr>
              <p:cNvPr id="88" name="Rectangle 9">
                <a:extLst>
                  <a:ext uri="{FF2B5EF4-FFF2-40B4-BE49-F238E27FC236}">
                    <a16:creationId xmlns:a16="http://schemas.microsoft.com/office/drawing/2014/main" id="{FD2B9DDA-FD94-47EC-A31B-211AA2D80B87}"/>
                  </a:ext>
                </a:extLst>
              </p:cNvPr>
              <p:cNvSpPr/>
              <p:nvPr/>
            </p:nvSpPr>
            <p:spPr>
              <a:xfrm rot="3197514">
                <a:off x="1138167" y="319783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7">
                <a:extLst>
                  <a:ext uri="{FF2B5EF4-FFF2-40B4-BE49-F238E27FC236}">
                    <a16:creationId xmlns:a16="http://schemas.microsoft.com/office/drawing/2014/main" id="{DF0039AC-2FCF-4A7F-A2B9-02C855897720}"/>
                  </a:ext>
                </a:extLst>
              </p:cNvPr>
              <p:cNvSpPr/>
              <p:nvPr/>
            </p:nvSpPr>
            <p:spPr>
              <a:xfrm>
                <a:off x="1405313" y="4126369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">
                <a:extLst>
                  <a:ext uri="{FF2B5EF4-FFF2-40B4-BE49-F238E27FC236}">
                    <a16:creationId xmlns:a16="http://schemas.microsoft.com/office/drawing/2014/main" id="{FAC5B23E-EEF5-435B-97D2-AC607A34A3F1}"/>
                  </a:ext>
                </a:extLst>
              </p:cNvPr>
              <p:cNvSpPr/>
              <p:nvPr/>
            </p:nvSpPr>
            <p:spPr>
              <a:xfrm>
                <a:off x="999447" y="4906719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E2E35F7-BD4E-4812-B02E-E06BF57180C6}"/>
                  </a:ext>
                </a:extLst>
              </p:cNvPr>
              <p:cNvSpPr/>
              <p:nvPr/>
            </p:nvSpPr>
            <p:spPr>
              <a:xfrm rot="16200000">
                <a:off x="1602158" y="4607530"/>
                <a:ext cx="420522" cy="620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10">
                <a:extLst>
                  <a:ext uri="{FF2B5EF4-FFF2-40B4-BE49-F238E27FC236}">
                    <a16:creationId xmlns:a16="http://schemas.microsoft.com/office/drawing/2014/main" id="{72F82FB1-9B7B-4ABF-BD66-7BDA651DA7BE}"/>
                  </a:ext>
                </a:extLst>
              </p:cNvPr>
              <p:cNvSpPr/>
              <p:nvPr/>
            </p:nvSpPr>
            <p:spPr>
              <a:xfrm>
                <a:off x="2391481" y="3747740"/>
                <a:ext cx="1310640" cy="1482193"/>
              </a:xfrm>
              <a:custGeom>
                <a:avLst/>
                <a:gdLst>
                  <a:gd name="connsiteX0" fmla="*/ 0 w 320040"/>
                  <a:gd name="connsiteY0" fmla="*/ 0 h 99060"/>
                  <a:gd name="connsiteX1" fmla="*/ 320040 w 320040"/>
                  <a:gd name="connsiteY1" fmla="*/ 0 h 99060"/>
                  <a:gd name="connsiteX2" fmla="*/ 320040 w 320040"/>
                  <a:gd name="connsiteY2" fmla="*/ 99060 h 99060"/>
                  <a:gd name="connsiteX3" fmla="*/ 0 w 320040"/>
                  <a:gd name="connsiteY3" fmla="*/ 99060 h 99060"/>
                  <a:gd name="connsiteX4" fmla="*/ 0 w 320040"/>
                  <a:gd name="connsiteY4" fmla="*/ 0 h 9906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320040 w 1188720"/>
                  <a:gd name="connsiteY2" fmla="*/ 146304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1181100 w 1188720"/>
                  <a:gd name="connsiteY2" fmla="*/ 9906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91440 w 1280160"/>
                  <a:gd name="connsiteY0" fmla="*/ 1363980 h 1478280"/>
                  <a:gd name="connsiteX1" fmla="*/ 1280160 w 1280160"/>
                  <a:gd name="connsiteY1" fmla="*/ 0 h 1478280"/>
                  <a:gd name="connsiteX2" fmla="*/ 1272540 w 1280160"/>
                  <a:gd name="connsiteY2" fmla="*/ 99060 h 1478280"/>
                  <a:gd name="connsiteX3" fmla="*/ 0 w 1280160"/>
                  <a:gd name="connsiteY3" fmla="*/ 1478280 h 1478280"/>
                  <a:gd name="connsiteX4" fmla="*/ 91440 w 1280160"/>
                  <a:gd name="connsiteY4" fmla="*/ 1363980 h 1478280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72540"/>
                  <a:gd name="connsiteY0" fmla="*/ 1371600 h 1556344"/>
                  <a:gd name="connsiteX1" fmla="*/ 1272540 w 1272540"/>
                  <a:gd name="connsiteY1" fmla="*/ 0 h 1556344"/>
                  <a:gd name="connsiteX2" fmla="*/ 1272540 w 1272540"/>
                  <a:gd name="connsiteY2" fmla="*/ 106680 h 1556344"/>
                  <a:gd name="connsiteX3" fmla="*/ 0 w 1272540"/>
                  <a:gd name="connsiteY3" fmla="*/ 1485900 h 1556344"/>
                  <a:gd name="connsiteX4" fmla="*/ 91440 w 1272540"/>
                  <a:gd name="connsiteY4" fmla="*/ 1371600 h 1556344"/>
                  <a:gd name="connsiteX0" fmla="*/ 91440 w 1272540"/>
                  <a:gd name="connsiteY0" fmla="*/ 1372369 h 1557113"/>
                  <a:gd name="connsiteX1" fmla="*/ 1272540 w 1272540"/>
                  <a:gd name="connsiteY1" fmla="*/ 769 h 1557113"/>
                  <a:gd name="connsiteX2" fmla="*/ 1272540 w 1272540"/>
                  <a:gd name="connsiteY2" fmla="*/ 107449 h 1557113"/>
                  <a:gd name="connsiteX3" fmla="*/ 0 w 1272540"/>
                  <a:gd name="connsiteY3" fmla="*/ 1486669 h 1557113"/>
                  <a:gd name="connsiteX4" fmla="*/ 91440 w 1272540"/>
                  <a:gd name="connsiteY4" fmla="*/ 1372369 h 1557113"/>
                  <a:gd name="connsiteX0" fmla="*/ 91440 w 1272540"/>
                  <a:gd name="connsiteY0" fmla="*/ 1372369 h 1541945"/>
                  <a:gd name="connsiteX1" fmla="*/ 1272540 w 1272540"/>
                  <a:gd name="connsiteY1" fmla="*/ 769 h 1541945"/>
                  <a:gd name="connsiteX2" fmla="*/ 1272540 w 1272540"/>
                  <a:gd name="connsiteY2" fmla="*/ 107449 h 1541945"/>
                  <a:gd name="connsiteX3" fmla="*/ 0 w 1272540"/>
                  <a:gd name="connsiteY3" fmla="*/ 1486669 h 1541945"/>
                  <a:gd name="connsiteX4" fmla="*/ 91440 w 1272540"/>
                  <a:gd name="connsiteY4" fmla="*/ 1372369 h 1541945"/>
                  <a:gd name="connsiteX0" fmla="*/ 91440 w 1272540"/>
                  <a:gd name="connsiteY0" fmla="*/ 1372369 h 1555241"/>
                  <a:gd name="connsiteX1" fmla="*/ 1272540 w 1272540"/>
                  <a:gd name="connsiteY1" fmla="*/ 769 h 1555241"/>
                  <a:gd name="connsiteX2" fmla="*/ 1272540 w 1272540"/>
                  <a:gd name="connsiteY2" fmla="*/ 107449 h 1555241"/>
                  <a:gd name="connsiteX3" fmla="*/ 0 w 1272540"/>
                  <a:gd name="connsiteY3" fmla="*/ 1486669 h 1555241"/>
                  <a:gd name="connsiteX4" fmla="*/ 91440 w 1272540"/>
                  <a:gd name="connsiteY4" fmla="*/ 1372369 h 1555241"/>
                  <a:gd name="connsiteX0" fmla="*/ 91440 w 1272540"/>
                  <a:gd name="connsiteY0" fmla="*/ 1372377 h 1555249"/>
                  <a:gd name="connsiteX1" fmla="*/ 1272540 w 1272540"/>
                  <a:gd name="connsiteY1" fmla="*/ 777 h 1555249"/>
                  <a:gd name="connsiteX2" fmla="*/ 1272540 w 1272540"/>
                  <a:gd name="connsiteY2" fmla="*/ 107457 h 1555249"/>
                  <a:gd name="connsiteX3" fmla="*/ 0 w 1272540"/>
                  <a:gd name="connsiteY3" fmla="*/ 1486677 h 1555249"/>
                  <a:gd name="connsiteX4" fmla="*/ 91440 w 1272540"/>
                  <a:gd name="connsiteY4" fmla="*/ 1372377 h 1555249"/>
                  <a:gd name="connsiteX0" fmla="*/ 91440 w 1272540"/>
                  <a:gd name="connsiteY0" fmla="*/ 1372377 h 1486677"/>
                  <a:gd name="connsiteX1" fmla="*/ 1272540 w 1272540"/>
                  <a:gd name="connsiteY1" fmla="*/ 777 h 1486677"/>
                  <a:gd name="connsiteX2" fmla="*/ 0 w 1272540"/>
                  <a:gd name="connsiteY2" fmla="*/ 1486677 h 1486677"/>
                  <a:gd name="connsiteX3" fmla="*/ 91440 w 1272540"/>
                  <a:gd name="connsiteY3" fmla="*/ 1372377 h 1486677"/>
                  <a:gd name="connsiteX0" fmla="*/ 91440 w 1272540"/>
                  <a:gd name="connsiteY0" fmla="*/ 1372377 h 1538355"/>
                  <a:gd name="connsiteX1" fmla="*/ 1272540 w 1272540"/>
                  <a:gd name="connsiteY1" fmla="*/ 777 h 1538355"/>
                  <a:gd name="connsiteX2" fmla="*/ 0 w 1272540"/>
                  <a:gd name="connsiteY2" fmla="*/ 1486677 h 1538355"/>
                  <a:gd name="connsiteX3" fmla="*/ 91440 w 1272540"/>
                  <a:gd name="connsiteY3" fmla="*/ 1372377 h 1538355"/>
                  <a:gd name="connsiteX0" fmla="*/ 91440 w 1272540"/>
                  <a:gd name="connsiteY0" fmla="*/ 1372377 h 1530740"/>
                  <a:gd name="connsiteX1" fmla="*/ 1272540 w 1272540"/>
                  <a:gd name="connsiteY1" fmla="*/ 777 h 1530740"/>
                  <a:gd name="connsiteX2" fmla="*/ 0 w 1272540"/>
                  <a:gd name="connsiteY2" fmla="*/ 1486677 h 1530740"/>
                  <a:gd name="connsiteX3" fmla="*/ 91440 w 1272540"/>
                  <a:gd name="connsiteY3" fmla="*/ 1372377 h 1530740"/>
                  <a:gd name="connsiteX0" fmla="*/ 91440 w 1310640"/>
                  <a:gd name="connsiteY0" fmla="*/ 1311449 h 1471324"/>
                  <a:gd name="connsiteX1" fmla="*/ 1310640 w 1310640"/>
                  <a:gd name="connsiteY1" fmla="*/ 809 h 1471324"/>
                  <a:gd name="connsiteX2" fmla="*/ 0 w 1310640"/>
                  <a:gd name="connsiteY2" fmla="*/ 1425749 h 1471324"/>
                  <a:gd name="connsiteX3" fmla="*/ 91440 w 1310640"/>
                  <a:gd name="connsiteY3" fmla="*/ 1311449 h 1471324"/>
                  <a:gd name="connsiteX0" fmla="*/ 91440 w 1310640"/>
                  <a:gd name="connsiteY0" fmla="*/ 1326297 h 1486172"/>
                  <a:gd name="connsiteX1" fmla="*/ 1310640 w 1310640"/>
                  <a:gd name="connsiteY1" fmla="*/ 15657 h 1486172"/>
                  <a:gd name="connsiteX2" fmla="*/ 0 w 1310640"/>
                  <a:gd name="connsiteY2" fmla="*/ 1440597 h 1486172"/>
                  <a:gd name="connsiteX3" fmla="*/ 91440 w 1310640"/>
                  <a:gd name="connsiteY3" fmla="*/ 1326297 h 1486172"/>
                  <a:gd name="connsiteX0" fmla="*/ 91440 w 1310640"/>
                  <a:gd name="connsiteY0" fmla="*/ 1326297 h 1482193"/>
                  <a:gd name="connsiteX1" fmla="*/ 1310640 w 1310640"/>
                  <a:gd name="connsiteY1" fmla="*/ 15657 h 1482193"/>
                  <a:gd name="connsiteX2" fmla="*/ 0 w 1310640"/>
                  <a:gd name="connsiteY2" fmla="*/ 1440597 h 1482193"/>
                  <a:gd name="connsiteX3" fmla="*/ 91440 w 1310640"/>
                  <a:gd name="connsiteY3" fmla="*/ 1326297 h 148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640" h="1482193">
                    <a:moveTo>
                      <a:pt x="91440" y="1326297"/>
                    </a:moveTo>
                    <a:cubicBezTo>
                      <a:pt x="1394460" y="1481237"/>
                      <a:pt x="449580" y="-177383"/>
                      <a:pt x="1310640" y="15657"/>
                    </a:cubicBezTo>
                    <a:cubicBezTo>
                      <a:pt x="673100" y="53757"/>
                      <a:pt x="1361440" y="1768257"/>
                      <a:pt x="0" y="1440597"/>
                    </a:cubicBezTo>
                    <a:lnTo>
                      <a:pt x="91440" y="13262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66D1732D-583D-4C0D-BFE8-B86B2AC09C43}"/>
                  </a:ext>
                </a:extLst>
              </p:cNvPr>
              <p:cNvSpPr/>
              <p:nvPr/>
            </p:nvSpPr>
            <p:spPr>
              <a:xfrm>
                <a:off x="1439913" y="3101340"/>
                <a:ext cx="1468594" cy="2251710"/>
              </a:xfrm>
              <a:custGeom>
                <a:avLst/>
                <a:gdLst>
                  <a:gd name="connsiteX0" fmla="*/ 0 w 525780"/>
                  <a:gd name="connsiteY0" fmla="*/ 0 h 137160"/>
                  <a:gd name="connsiteX1" fmla="*/ 525780 w 525780"/>
                  <a:gd name="connsiteY1" fmla="*/ 0 h 137160"/>
                  <a:gd name="connsiteX2" fmla="*/ 525780 w 525780"/>
                  <a:gd name="connsiteY2" fmla="*/ 137160 h 137160"/>
                  <a:gd name="connsiteX3" fmla="*/ 0 w 525780"/>
                  <a:gd name="connsiteY3" fmla="*/ 137160 h 137160"/>
                  <a:gd name="connsiteX4" fmla="*/ 0 w 525780"/>
                  <a:gd name="connsiteY4" fmla="*/ 0 h 137160"/>
                  <a:gd name="connsiteX0" fmla="*/ 238125 w 763905"/>
                  <a:gd name="connsiteY0" fmla="*/ 0 h 1870710"/>
                  <a:gd name="connsiteX1" fmla="*/ 763905 w 763905"/>
                  <a:gd name="connsiteY1" fmla="*/ 0 h 1870710"/>
                  <a:gd name="connsiteX2" fmla="*/ 763905 w 763905"/>
                  <a:gd name="connsiteY2" fmla="*/ 137160 h 1870710"/>
                  <a:gd name="connsiteX3" fmla="*/ 0 w 763905"/>
                  <a:gd name="connsiteY3" fmla="*/ 1870710 h 1870710"/>
                  <a:gd name="connsiteX4" fmla="*/ 238125 w 763905"/>
                  <a:gd name="connsiteY4" fmla="*/ 0 h 1870710"/>
                  <a:gd name="connsiteX0" fmla="*/ 461796 w 987576"/>
                  <a:gd name="connsiteY0" fmla="*/ 0 h 1870710"/>
                  <a:gd name="connsiteX1" fmla="*/ 987576 w 987576"/>
                  <a:gd name="connsiteY1" fmla="*/ 0 h 1870710"/>
                  <a:gd name="connsiteX2" fmla="*/ 987576 w 987576"/>
                  <a:gd name="connsiteY2" fmla="*/ 137160 h 1870710"/>
                  <a:gd name="connsiteX3" fmla="*/ 223671 w 987576"/>
                  <a:gd name="connsiteY3" fmla="*/ 1870710 h 1870710"/>
                  <a:gd name="connsiteX4" fmla="*/ 461796 w 987576"/>
                  <a:gd name="connsiteY4" fmla="*/ 0 h 1870710"/>
                  <a:gd name="connsiteX0" fmla="*/ 487946 w 1013726"/>
                  <a:gd name="connsiteY0" fmla="*/ 0 h 1870710"/>
                  <a:gd name="connsiteX1" fmla="*/ 1013726 w 1013726"/>
                  <a:gd name="connsiteY1" fmla="*/ 0 h 1870710"/>
                  <a:gd name="connsiteX2" fmla="*/ 1013726 w 1013726"/>
                  <a:gd name="connsiteY2" fmla="*/ 137160 h 1870710"/>
                  <a:gd name="connsiteX3" fmla="*/ 249821 w 1013726"/>
                  <a:gd name="connsiteY3" fmla="*/ 1870710 h 1870710"/>
                  <a:gd name="connsiteX4" fmla="*/ 487946 w 1013726"/>
                  <a:gd name="connsiteY4" fmla="*/ 0 h 1870710"/>
                  <a:gd name="connsiteX0" fmla="*/ 487946 w 1013726"/>
                  <a:gd name="connsiteY0" fmla="*/ 0 h 2251710"/>
                  <a:gd name="connsiteX1" fmla="*/ 1013726 w 1013726"/>
                  <a:gd name="connsiteY1" fmla="*/ 0 h 2251710"/>
                  <a:gd name="connsiteX2" fmla="*/ 842276 w 1013726"/>
                  <a:gd name="connsiteY2" fmla="*/ 2251710 h 2251710"/>
                  <a:gd name="connsiteX3" fmla="*/ 249821 w 1013726"/>
                  <a:gd name="connsiteY3" fmla="*/ 1870710 h 2251710"/>
                  <a:gd name="connsiteX4" fmla="*/ 487946 w 1013726"/>
                  <a:gd name="connsiteY4" fmla="*/ 0 h 2251710"/>
                  <a:gd name="connsiteX0" fmla="*/ 487946 w 1363288"/>
                  <a:gd name="connsiteY0" fmla="*/ 0 h 2251710"/>
                  <a:gd name="connsiteX1" fmla="*/ 1013726 w 1363288"/>
                  <a:gd name="connsiteY1" fmla="*/ 0 h 2251710"/>
                  <a:gd name="connsiteX2" fmla="*/ 842276 w 1363288"/>
                  <a:gd name="connsiteY2" fmla="*/ 2251710 h 2251710"/>
                  <a:gd name="connsiteX3" fmla="*/ 249821 w 1363288"/>
                  <a:gd name="connsiteY3" fmla="*/ 1870710 h 2251710"/>
                  <a:gd name="connsiteX4" fmla="*/ 487946 w 1363288"/>
                  <a:gd name="connsiteY4" fmla="*/ 0 h 2251710"/>
                  <a:gd name="connsiteX0" fmla="*/ 487946 w 1468594"/>
                  <a:gd name="connsiteY0" fmla="*/ 0 h 2251710"/>
                  <a:gd name="connsiteX1" fmla="*/ 1013726 w 1468594"/>
                  <a:gd name="connsiteY1" fmla="*/ 0 h 2251710"/>
                  <a:gd name="connsiteX2" fmla="*/ 842276 w 1468594"/>
                  <a:gd name="connsiteY2" fmla="*/ 2251710 h 2251710"/>
                  <a:gd name="connsiteX3" fmla="*/ 249821 w 1468594"/>
                  <a:gd name="connsiteY3" fmla="*/ 1870710 h 2251710"/>
                  <a:gd name="connsiteX4" fmla="*/ 487946 w 1468594"/>
                  <a:gd name="connsiteY4" fmla="*/ 0 h 22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594" h="2251710">
                    <a:moveTo>
                      <a:pt x="487946" y="0"/>
                    </a:moveTo>
                    <a:lnTo>
                      <a:pt x="1013726" y="0"/>
                    </a:lnTo>
                    <a:cubicBezTo>
                      <a:pt x="1328051" y="579120"/>
                      <a:pt x="1937651" y="1548765"/>
                      <a:pt x="842276" y="2251710"/>
                    </a:cubicBezTo>
                    <a:lnTo>
                      <a:pt x="249821" y="1870710"/>
                    </a:lnTo>
                    <a:cubicBezTo>
                      <a:pt x="-337554" y="1228090"/>
                      <a:pt x="265696" y="575945"/>
                      <a:pt x="4879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2C8F833-F6E5-412D-8E80-016C8B8006E4}"/>
                  </a:ext>
                </a:extLst>
              </p:cNvPr>
              <p:cNvSpPr/>
              <p:nvPr/>
            </p:nvSpPr>
            <p:spPr>
              <a:xfrm rot="18767681">
                <a:off x="2261485" y="1652939"/>
                <a:ext cx="1082040" cy="79184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ardrop 2">
                <a:extLst>
                  <a:ext uri="{FF2B5EF4-FFF2-40B4-BE49-F238E27FC236}">
                    <a16:creationId xmlns:a16="http://schemas.microsoft.com/office/drawing/2014/main" id="{23F688D0-6E70-4538-AFC7-A878BC80CC40}"/>
                  </a:ext>
                </a:extLst>
              </p:cNvPr>
              <p:cNvSpPr/>
              <p:nvPr/>
            </p:nvSpPr>
            <p:spPr>
              <a:xfrm rot="21439103" flipH="1">
                <a:off x="1266902" y="2087805"/>
                <a:ext cx="1577511" cy="1277073"/>
              </a:xfrm>
              <a:custGeom>
                <a:avLst/>
                <a:gdLst>
                  <a:gd name="connsiteX0" fmla="*/ 0 w 2206171"/>
                  <a:gd name="connsiteY0" fmla="*/ 515258 h 1030515"/>
                  <a:gd name="connsiteX1" fmla="*/ 1103086 w 2206171"/>
                  <a:gd name="connsiteY1" fmla="*/ 0 h 1030515"/>
                  <a:gd name="connsiteX2" fmla="*/ 2206171 w 2206171"/>
                  <a:gd name="connsiteY2" fmla="*/ 0 h 1030515"/>
                  <a:gd name="connsiteX3" fmla="*/ 2206171 w 2206171"/>
                  <a:gd name="connsiteY3" fmla="*/ 515258 h 1030515"/>
                  <a:gd name="connsiteX4" fmla="*/ 1103085 w 2206171"/>
                  <a:gd name="connsiteY4" fmla="*/ 1030516 h 1030515"/>
                  <a:gd name="connsiteX5" fmla="*/ -1 w 2206171"/>
                  <a:gd name="connsiteY5" fmla="*/ 515258 h 1030515"/>
                  <a:gd name="connsiteX6" fmla="*/ 0 w 2206171"/>
                  <a:gd name="connsiteY6" fmla="*/ 515258 h 1030515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219348 w 2219348"/>
                  <a:gd name="connsiteY2" fmla="*/ 145593 h 1030516"/>
                  <a:gd name="connsiteX3" fmla="*/ 2206172 w 2219348"/>
                  <a:gd name="connsiteY3" fmla="*/ 515258 h 1030516"/>
                  <a:gd name="connsiteX4" fmla="*/ 1103086 w 2219348"/>
                  <a:gd name="connsiteY4" fmla="*/ 1030516 h 1030516"/>
                  <a:gd name="connsiteX5" fmla="*/ 0 w 2219348"/>
                  <a:gd name="connsiteY5" fmla="*/ 515258 h 1030516"/>
                  <a:gd name="connsiteX6" fmla="*/ 1 w 2219348"/>
                  <a:gd name="connsiteY6" fmla="*/ 515258 h 1030516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020836 w 2219348"/>
                  <a:gd name="connsiteY2" fmla="*/ 138795 h 1030516"/>
                  <a:gd name="connsiteX3" fmla="*/ 2219348 w 2219348"/>
                  <a:gd name="connsiteY3" fmla="*/ 145593 h 1030516"/>
                  <a:gd name="connsiteX4" fmla="*/ 2206172 w 2219348"/>
                  <a:gd name="connsiteY4" fmla="*/ 515258 h 1030516"/>
                  <a:gd name="connsiteX5" fmla="*/ 1103086 w 2219348"/>
                  <a:gd name="connsiteY5" fmla="*/ 1030516 h 1030516"/>
                  <a:gd name="connsiteX6" fmla="*/ 0 w 2219348"/>
                  <a:gd name="connsiteY6" fmla="*/ 515258 h 1030516"/>
                  <a:gd name="connsiteX7" fmla="*/ 1 w 2219348"/>
                  <a:gd name="connsiteY7" fmla="*/ 515258 h 1030516"/>
                  <a:gd name="connsiteX0" fmla="*/ 1 w 2219348"/>
                  <a:gd name="connsiteY0" fmla="*/ 609424 h 1124682"/>
                  <a:gd name="connsiteX1" fmla="*/ 806257 w 2219348"/>
                  <a:gd name="connsiteY1" fmla="*/ 0 h 1124682"/>
                  <a:gd name="connsiteX2" fmla="*/ 2020836 w 2219348"/>
                  <a:gd name="connsiteY2" fmla="*/ 232961 h 1124682"/>
                  <a:gd name="connsiteX3" fmla="*/ 2219348 w 2219348"/>
                  <a:gd name="connsiteY3" fmla="*/ 239759 h 1124682"/>
                  <a:gd name="connsiteX4" fmla="*/ 2206172 w 2219348"/>
                  <a:gd name="connsiteY4" fmla="*/ 609424 h 1124682"/>
                  <a:gd name="connsiteX5" fmla="*/ 1103086 w 2219348"/>
                  <a:gd name="connsiteY5" fmla="*/ 1124682 h 1124682"/>
                  <a:gd name="connsiteX6" fmla="*/ 0 w 2219348"/>
                  <a:gd name="connsiteY6" fmla="*/ 609424 h 1124682"/>
                  <a:gd name="connsiteX7" fmla="*/ 1 w 2219348"/>
                  <a:gd name="connsiteY7" fmla="*/ 609424 h 1124682"/>
                  <a:gd name="connsiteX0" fmla="*/ 1 w 2219348"/>
                  <a:gd name="connsiteY0" fmla="*/ 861079 h 1376337"/>
                  <a:gd name="connsiteX1" fmla="*/ 806257 w 2219348"/>
                  <a:gd name="connsiteY1" fmla="*/ 251655 h 1376337"/>
                  <a:gd name="connsiteX2" fmla="*/ 2020836 w 2219348"/>
                  <a:gd name="connsiteY2" fmla="*/ 484616 h 1376337"/>
                  <a:gd name="connsiteX3" fmla="*/ 2219348 w 2219348"/>
                  <a:gd name="connsiteY3" fmla="*/ 491414 h 1376337"/>
                  <a:gd name="connsiteX4" fmla="*/ 2206172 w 2219348"/>
                  <a:gd name="connsiteY4" fmla="*/ 861079 h 1376337"/>
                  <a:gd name="connsiteX5" fmla="*/ 1103086 w 2219348"/>
                  <a:gd name="connsiteY5" fmla="*/ 1376337 h 1376337"/>
                  <a:gd name="connsiteX6" fmla="*/ 0 w 2219348"/>
                  <a:gd name="connsiteY6" fmla="*/ 861079 h 1376337"/>
                  <a:gd name="connsiteX7" fmla="*/ 1 w 2219348"/>
                  <a:gd name="connsiteY7" fmla="*/ 861079 h 1376337"/>
                  <a:gd name="connsiteX0" fmla="*/ 1 w 2219348"/>
                  <a:gd name="connsiteY0" fmla="*/ 884738 h 1399996"/>
                  <a:gd name="connsiteX1" fmla="*/ 806257 w 2219348"/>
                  <a:gd name="connsiteY1" fmla="*/ 275314 h 1399996"/>
                  <a:gd name="connsiteX2" fmla="*/ 2020836 w 2219348"/>
                  <a:gd name="connsiteY2" fmla="*/ 508275 h 1399996"/>
                  <a:gd name="connsiteX3" fmla="*/ 2219348 w 2219348"/>
                  <a:gd name="connsiteY3" fmla="*/ 515073 h 1399996"/>
                  <a:gd name="connsiteX4" fmla="*/ 2206172 w 2219348"/>
                  <a:gd name="connsiteY4" fmla="*/ 884738 h 1399996"/>
                  <a:gd name="connsiteX5" fmla="*/ 1103086 w 2219348"/>
                  <a:gd name="connsiteY5" fmla="*/ 1399996 h 1399996"/>
                  <a:gd name="connsiteX6" fmla="*/ 0 w 2219348"/>
                  <a:gd name="connsiteY6" fmla="*/ 884738 h 1399996"/>
                  <a:gd name="connsiteX7" fmla="*/ 1 w 2219348"/>
                  <a:gd name="connsiteY7" fmla="*/ 884738 h 139999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1 w 2219348"/>
                  <a:gd name="connsiteY6" fmla="*/ 884738 h 1242151"/>
                  <a:gd name="connsiteX0" fmla="*/ 641837 w 2219348"/>
                  <a:gd name="connsiteY0" fmla="*/ 880104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641837 w 2219348"/>
                  <a:gd name="connsiteY6" fmla="*/ 880104 h 1242151"/>
                  <a:gd name="connsiteX0" fmla="*/ 156695 w 1734206"/>
                  <a:gd name="connsiteY0" fmla="*/ 880104 h 1244144"/>
                  <a:gd name="connsiteX1" fmla="*/ 321115 w 1734206"/>
                  <a:gd name="connsiteY1" fmla="*/ 275314 h 1244144"/>
                  <a:gd name="connsiteX2" fmla="*/ 1535694 w 1734206"/>
                  <a:gd name="connsiteY2" fmla="*/ 508275 h 1244144"/>
                  <a:gd name="connsiteX3" fmla="*/ 1734206 w 1734206"/>
                  <a:gd name="connsiteY3" fmla="*/ 515073 h 1244144"/>
                  <a:gd name="connsiteX4" fmla="*/ 1165307 w 1734206"/>
                  <a:gd name="connsiteY4" fmla="*/ 1234971 h 1244144"/>
                  <a:gd name="connsiteX5" fmla="*/ 156695 w 1734206"/>
                  <a:gd name="connsiteY5" fmla="*/ 880104 h 1244144"/>
                  <a:gd name="connsiteX0" fmla="*/ 156695 w 1734206"/>
                  <a:gd name="connsiteY0" fmla="*/ 880104 h 1265649"/>
                  <a:gd name="connsiteX1" fmla="*/ 321115 w 1734206"/>
                  <a:gd name="connsiteY1" fmla="*/ 275314 h 1265649"/>
                  <a:gd name="connsiteX2" fmla="*/ 1535694 w 1734206"/>
                  <a:gd name="connsiteY2" fmla="*/ 508275 h 1265649"/>
                  <a:gd name="connsiteX3" fmla="*/ 1734206 w 1734206"/>
                  <a:gd name="connsiteY3" fmla="*/ 515073 h 1265649"/>
                  <a:gd name="connsiteX4" fmla="*/ 1165307 w 1734206"/>
                  <a:gd name="connsiteY4" fmla="*/ 1234971 h 1265649"/>
                  <a:gd name="connsiteX5" fmla="*/ 156695 w 1734206"/>
                  <a:gd name="connsiteY5" fmla="*/ 880104 h 1265649"/>
                  <a:gd name="connsiteX0" fmla="*/ 0 w 1577511"/>
                  <a:gd name="connsiteY0" fmla="*/ 880104 h 1265649"/>
                  <a:gd name="connsiteX1" fmla="*/ 164420 w 1577511"/>
                  <a:gd name="connsiteY1" fmla="*/ 275314 h 1265649"/>
                  <a:gd name="connsiteX2" fmla="*/ 1378999 w 1577511"/>
                  <a:gd name="connsiteY2" fmla="*/ 508275 h 1265649"/>
                  <a:gd name="connsiteX3" fmla="*/ 1577511 w 1577511"/>
                  <a:gd name="connsiteY3" fmla="*/ 515073 h 1265649"/>
                  <a:gd name="connsiteX4" fmla="*/ 1008612 w 1577511"/>
                  <a:gd name="connsiteY4" fmla="*/ 1234971 h 1265649"/>
                  <a:gd name="connsiteX5" fmla="*/ 0 w 1577511"/>
                  <a:gd name="connsiteY5" fmla="*/ 880104 h 1265649"/>
                  <a:gd name="connsiteX0" fmla="*/ 0 w 1577511"/>
                  <a:gd name="connsiteY0" fmla="*/ 891528 h 1277073"/>
                  <a:gd name="connsiteX1" fmla="*/ 164420 w 1577511"/>
                  <a:gd name="connsiteY1" fmla="*/ 286738 h 1277073"/>
                  <a:gd name="connsiteX2" fmla="*/ 1378999 w 1577511"/>
                  <a:gd name="connsiteY2" fmla="*/ 519699 h 1277073"/>
                  <a:gd name="connsiteX3" fmla="*/ 1577511 w 1577511"/>
                  <a:gd name="connsiteY3" fmla="*/ 526497 h 1277073"/>
                  <a:gd name="connsiteX4" fmla="*/ 1008612 w 1577511"/>
                  <a:gd name="connsiteY4" fmla="*/ 1246395 h 1277073"/>
                  <a:gd name="connsiteX5" fmla="*/ 0 w 1577511"/>
                  <a:gd name="connsiteY5" fmla="*/ 891528 h 127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7511" h="1277073">
                    <a:moveTo>
                      <a:pt x="0" y="891528"/>
                    </a:moveTo>
                    <a:cubicBezTo>
                      <a:pt x="0" y="606959"/>
                      <a:pt x="48265" y="498852"/>
                      <a:pt x="164420" y="286738"/>
                    </a:cubicBezTo>
                    <a:cubicBezTo>
                      <a:pt x="592633" y="-403775"/>
                      <a:pt x="1177384" y="347767"/>
                      <a:pt x="1378999" y="519699"/>
                    </a:cubicBezTo>
                    <a:lnTo>
                      <a:pt x="1577511" y="526497"/>
                    </a:lnTo>
                    <a:cubicBezTo>
                      <a:pt x="1577511" y="698250"/>
                      <a:pt x="1321501" y="1104486"/>
                      <a:pt x="1008612" y="1246395"/>
                    </a:cubicBezTo>
                    <a:cubicBezTo>
                      <a:pt x="745694" y="1307234"/>
                      <a:pt x="172206" y="1316988"/>
                      <a:pt x="0" y="8915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4">
                <a:extLst>
                  <a:ext uri="{FF2B5EF4-FFF2-40B4-BE49-F238E27FC236}">
                    <a16:creationId xmlns:a16="http://schemas.microsoft.com/office/drawing/2014/main" id="{073DD21E-B83E-4D2C-8819-CA5DA2E3EB33}"/>
                  </a:ext>
                </a:extLst>
              </p:cNvPr>
              <p:cNvSpPr/>
              <p:nvPr/>
            </p:nvSpPr>
            <p:spPr>
              <a:xfrm>
                <a:off x="2567940" y="1978638"/>
                <a:ext cx="1082040" cy="980928"/>
              </a:xfrm>
              <a:custGeom>
                <a:avLst/>
                <a:gdLst>
                  <a:gd name="connsiteX0" fmla="*/ 0 w 1082040"/>
                  <a:gd name="connsiteY0" fmla="*/ 487680 h 975360"/>
                  <a:gd name="connsiteX1" fmla="*/ 541020 w 1082040"/>
                  <a:gd name="connsiteY1" fmla="*/ 0 h 975360"/>
                  <a:gd name="connsiteX2" fmla="*/ 1082040 w 1082040"/>
                  <a:gd name="connsiteY2" fmla="*/ 487680 h 975360"/>
                  <a:gd name="connsiteX3" fmla="*/ 541020 w 1082040"/>
                  <a:gd name="connsiteY3" fmla="*/ 975360 h 975360"/>
                  <a:gd name="connsiteX4" fmla="*/ 0 w 1082040"/>
                  <a:gd name="connsiteY4" fmla="*/ 487680 h 975360"/>
                  <a:gd name="connsiteX0" fmla="*/ 0 w 1082040"/>
                  <a:gd name="connsiteY0" fmla="*/ 487680 h 980928"/>
                  <a:gd name="connsiteX1" fmla="*/ 541020 w 1082040"/>
                  <a:gd name="connsiteY1" fmla="*/ 0 h 980928"/>
                  <a:gd name="connsiteX2" fmla="*/ 1082040 w 1082040"/>
                  <a:gd name="connsiteY2" fmla="*/ 487680 h 980928"/>
                  <a:gd name="connsiteX3" fmla="*/ 541020 w 1082040"/>
                  <a:gd name="connsiteY3" fmla="*/ 975360 h 980928"/>
                  <a:gd name="connsiteX4" fmla="*/ 0 w 1082040"/>
                  <a:gd name="connsiteY4" fmla="*/ 487680 h 98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040" h="980928">
                    <a:moveTo>
                      <a:pt x="0" y="487680"/>
                    </a:moveTo>
                    <a:cubicBezTo>
                      <a:pt x="0" y="218342"/>
                      <a:pt x="242223" y="0"/>
                      <a:pt x="541020" y="0"/>
                    </a:cubicBezTo>
                    <a:cubicBezTo>
                      <a:pt x="839817" y="0"/>
                      <a:pt x="1082040" y="218342"/>
                      <a:pt x="1082040" y="487680"/>
                    </a:cubicBezTo>
                    <a:cubicBezTo>
                      <a:pt x="1082040" y="757018"/>
                      <a:pt x="963642" y="1022985"/>
                      <a:pt x="541020" y="975360"/>
                    </a:cubicBezTo>
                    <a:cubicBezTo>
                      <a:pt x="118398" y="927735"/>
                      <a:pt x="0" y="757018"/>
                      <a:pt x="0" y="48768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A4AAB98-93B8-4CF9-B5A1-034211B5D403}"/>
                  </a:ext>
                </a:extLst>
              </p:cNvPr>
              <p:cNvSpPr/>
              <p:nvPr/>
            </p:nvSpPr>
            <p:spPr>
              <a:xfrm>
                <a:off x="2621280" y="2202180"/>
                <a:ext cx="975360" cy="975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7">
                <a:extLst>
                  <a:ext uri="{FF2B5EF4-FFF2-40B4-BE49-F238E27FC236}">
                    <a16:creationId xmlns:a16="http://schemas.microsoft.com/office/drawing/2014/main" id="{A3BB85CC-3F95-40D9-89BA-8B758947286C}"/>
                  </a:ext>
                </a:extLst>
              </p:cNvPr>
              <p:cNvSpPr/>
              <p:nvPr/>
            </p:nvSpPr>
            <p:spPr>
              <a:xfrm>
                <a:off x="1634774" y="450947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8">
                <a:extLst>
                  <a:ext uri="{FF2B5EF4-FFF2-40B4-BE49-F238E27FC236}">
                    <a16:creationId xmlns:a16="http://schemas.microsoft.com/office/drawing/2014/main" id="{02AB78AB-B1E0-4A78-83CC-C8733885E5B6}"/>
                  </a:ext>
                </a:extLst>
              </p:cNvPr>
              <p:cNvSpPr/>
              <p:nvPr/>
            </p:nvSpPr>
            <p:spPr>
              <a:xfrm>
                <a:off x="1155531" y="5226581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">
                <a:extLst>
                  <a:ext uri="{FF2B5EF4-FFF2-40B4-BE49-F238E27FC236}">
                    <a16:creationId xmlns:a16="http://schemas.microsoft.com/office/drawing/2014/main" id="{4D33E4E0-888B-468E-A7A7-0B2BDF789FE7}"/>
                  </a:ext>
                </a:extLst>
              </p:cNvPr>
              <p:cNvSpPr/>
              <p:nvPr/>
            </p:nvSpPr>
            <p:spPr>
              <a:xfrm rot="3197514">
                <a:off x="1077603" y="329721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27772B5-8910-40E4-A6C9-999A861AFAAC}"/>
                  </a:ext>
                </a:extLst>
              </p:cNvPr>
              <p:cNvSpPr/>
              <p:nvPr/>
            </p:nvSpPr>
            <p:spPr>
              <a:xfrm>
                <a:off x="1237709" y="2615969"/>
                <a:ext cx="81469" cy="81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9EFDB47-F3EC-419A-AED7-E6B30BFF57D5}"/>
                  </a:ext>
                </a:extLst>
              </p:cNvPr>
              <p:cNvSpPr/>
              <p:nvPr/>
            </p:nvSpPr>
            <p:spPr>
              <a:xfrm>
                <a:off x="1906338" y="2422886"/>
                <a:ext cx="248518" cy="2485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FB2D57FD-9584-4535-9A3B-2DA89CC04C96}"/>
                  </a:ext>
                </a:extLst>
              </p:cNvPr>
              <p:cNvSpPr/>
              <p:nvPr/>
            </p:nvSpPr>
            <p:spPr>
              <a:xfrm>
                <a:off x="2094881" y="2396649"/>
                <a:ext cx="112619" cy="11261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0A8AAD3-FD9A-41E0-83EB-E226465D533B}"/>
                  </a:ext>
                </a:extLst>
              </p:cNvPr>
              <p:cNvSpPr/>
              <p:nvPr/>
            </p:nvSpPr>
            <p:spPr>
              <a:xfrm>
                <a:off x="1914876" y="2514682"/>
                <a:ext cx="81469" cy="8146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4477251-B53F-4C51-8849-BF5A7885A9D2}"/>
                  </a:ext>
                </a:extLst>
              </p:cNvPr>
              <p:cNvSpPr/>
              <p:nvPr/>
            </p:nvSpPr>
            <p:spPr>
              <a:xfrm>
                <a:off x="2069338" y="2482354"/>
                <a:ext cx="53151" cy="53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C0BEE92-7952-48B9-BC33-57EAC4639437}"/>
                  </a:ext>
                </a:extLst>
              </p:cNvPr>
              <p:cNvSpPr/>
              <p:nvPr/>
            </p:nvSpPr>
            <p:spPr>
              <a:xfrm>
                <a:off x="2324511" y="2241498"/>
                <a:ext cx="420522" cy="9753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31BBC29-2323-453A-95C9-9B5D51D71D18}"/>
                  </a:ext>
                </a:extLst>
              </p:cNvPr>
              <p:cNvSpPr/>
              <p:nvPr/>
            </p:nvSpPr>
            <p:spPr>
              <a:xfrm>
                <a:off x="1880000" y="3537559"/>
                <a:ext cx="420522" cy="9753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26">
                <a:extLst>
                  <a:ext uri="{FF2B5EF4-FFF2-40B4-BE49-F238E27FC236}">
                    <a16:creationId xmlns:a16="http://schemas.microsoft.com/office/drawing/2014/main" id="{1BA32F5A-E9F6-469C-8D6D-BF7C420B0BAB}"/>
                  </a:ext>
                </a:extLst>
              </p:cNvPr>
              <p:cNvSpPr/>
              <p:nvPr/>
            </p:nvSpPr>
            <p:spPr>
              <a:xfrm rot="16200000">
                <a:off x="1867938" y="4495107"/>
                <a:ext cx="976577" cy="690367"/>
              </a:xfrm>
              <a:custGeom>
                <a:avLst/>
                <a:gdLst>
                  <a:gd name="connsiteX0" fmla="*/ 0 w 805532"/>
                  <a:gd name="connsiteY0" fmla="*/ 336335 h 672670"/>
                  <a:gd name="connsiteX1" fmla="*/ 402766 w 805532"/>
                  <a:gd name="connsiteY1" fmla="*/ 0 h 672670"/>
                  <a:gd name="connsiteX2" fmla="*/ 805532 w 805532"/>
                  <a:gd name="connsiteY2" fmla="*/ 336335 h 672670"/>
                  <a:gd name="connsiteX3" fmla="*/ 402766 w 805532"/>
                  <a:gd name="connsiteY3" fmla="*/ 672670 h 672670"/>
                  <a:gd name="connsiteX4" fmla="*/ 0 w 805532"/>
                  <a:gd name="connsiteY4" fmla="*/ 336335 h 672670"/>
                  <a:gd name="connsiteX0" fmla="*/ 0 w 810859"/>
                  <a:gd name="connsiteY0" fmla="*/ 336335 h 677048"/>
                  <a:gd name="connsiteX1" fmla="*/ 402766 w 810859"/>
                  <a:gd name="connsiteY1" fmla="*/ 0 h 677048"/>
                  <a:gd name="connsiteX2" fmla="*/ 805532 w 810859"/>
                  <a:gd name="connsiteY2" fmla="*/ 336335 h 677048"/>
                  <a:gd name="connsiteX3" fmla="*/ 402766 w 810859"/>
                  <a:gd name="connsiteY3" fmla="*/ 672670 h 677048"/>
                  <a:gd name="connsiteX4" fmla="*/ 0 w 810859"/>
                  <a:gd name="connsiteY4" fmla="*/ 336335 h 677048"/>
                  <a:gd name="connsiteX0" fmla="*/ 0 w 976577"/>
                  <a:gd name="connsiteY0" fmla="*/ 216987 h 690367"/>
                  <a:gd name="connsiteX1" fmla="*/ 569455 w 976577"/>
                  <a:gd name="connsiteY1" fmla="*/ 4474 h 690367"/>
                  <a:gd name="connsiteX2" fmla="*/ 972221 w 976577"/>
                  <a:gd name="connsiteY2" fmla="*/ 340809 h 690367"/>
                  <a:gd name="connsiteX3" fmla="*/ 569455 w 976577"/>
                  <a:gd name="connsiteY3" fmla="*/ 677144 h 690367"/>
                  <a:gd name="connsiteX4" fmla="*/ 0 w 976577"/>
                  <a:gd name="connsiteY4" fmla="*/ 216987 h 69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77" h="690367">
                    <a:moveTo>
                      <a:pt x="0" y="216987"/>
                    </a:moveTo>
                    <a:cubicBezTo>
                      <a:pt x="0" y="31234"/>
                      <a:pt x="407418" y="-16163"/>
                      <a:pt x="569455" y="4474"/>
                    </a:cubicBezTo>
                    <a:cubicBezTo>
                      <a:pt x="731492" y="25111"/>
                      <a:pt x="972221" y="155056"/>
                      <a:pt x="972221" y="340809"/>
                    </a:cubicBezTo>
                    <a:cubicBezTo>
                      <a:pt x="1015083" y="745637"/>
                      <a:pt x="731492" y="697781"/>
                      <a:pt x="569455" y="677144"/>
                    </a:cubicBezTo>
                    <a:cubicBezTo>
                      <a:pt x="407418" y="656507"/>
                      <a:pt x="0" y="402740"/>
                      <a:pt x="0" y="21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966D08D-AD44-4290-88B1-DF8C4247291A}"/>
                  </a:ext>
                </a:extLst>
              </p:cNvPr>
              <p:cNvSpPr/>
              <p:nvPr/>
            </p:nvSpPr>
            <p:spPr>
              <a:xfrm rot="16200000">
                <a:off x="1797920" y="4938511"/>
                <a:ext cx="420522" cy="620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C3B9AD-D5AB-413B-9F07-960C8CDDCA60}"/>
                </a:ext>
              </a:extLst>
            </p:cNvPr>
            <p:cNvGrpSpPr/>
            <p:nvPr/>
          </p:nvGrpSpPr>
          <p:grpSpPr>
            <a:xfrm flipH="1">
              <a:off x="1301103" y="2590072"/>
              <a:ext cx="488821" cy="654594"/>
              <a:chOff x="10558113" y="4827464"/>
              <a:chExt cx="488821" cy="654594"/>
            </a:xfrm>
          </p:grpSpPr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7553F4F7-F4BB-4E90-AB89-7C3528236267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957EFF6-C430-42D0-A4DB-35ABAFA40761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A79BAFE-3BEC-4112-9BFD-ADFAD740A875}"/>
              </a:ext>
            </a:extLst>
          </p:cNvPr>
          <p:cNvGrpSpPr/>
          <p:nvPr/>
        </p:nvGrpSpPr>
        <p:grpSpPr>
          <a:xfrm>
            <a:off x="622989" y="-5241"/>
            <a:ext cx="6809586" cy="1901431"/>
            <a:chOff x="1738108" y="1578779"/>
            <a:chExt cx="16617118" cy="463997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9F24EB7-C257-4F80-B9DC-60C3DE984744}"/>
                </a:ext>
              </a:extLst>
            </p:cNvPr>
            <p:cNvSpPr txBox="1"/>
            <p:nvPr/>
          </p:nvSpPr>
          <p:spPr>
            <a:xfrm>
              <a:off x="5698005" y="2267592"/>
              <a:ext cx="12657221" cy="3229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ainbow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EBEBEE61-B79E-4AE3-A4EB-0D7E94879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r="7495" b="22095"/>
            <a:stretch/>
          </p:blipFill>
          <p:spPr>
            <a:xfrm rot="5400000" flipV="1">
              <a:off x="701689" y="2615198"/>
              <a:ext cx="4639974" cy="2567135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87BB45-914C-411D-A825-599AAB663117}"/>
              </a:ext>
            </a:extLst>
          </p:cNvPr>
          <p:cNvGrpSpPr/>
          <p:nvPr/>
        </p:nvGrpSpPr>
        <p:grpSpPr>
          <a:xfrm>
            <a:off x="67291" y="1806516"/>
            <a:ext cx="6396494" cy="3083255"/>
            <a:chOff x="4800003" y="2817281"/>
            <a:chExt cx="7839316" cy="377872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6E994E1-51D9-467D-8F80-FEF611D3A911}"/>
                </a:ext>
              </a:extLst>
            </p:cNvPr>
            <p:cNvSpPr txBox="1"/>
            <p:nvPr/>
          </p:nvSpPr>
          <p:spPr>
            <a:xfrm>
              <a:off x="7485547" y="3946097"/>
              <a:ext cx="5153772" cy="1621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R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abbit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837B406-CFDD-464F-890C-5A18EFC4A7F2}"/>
                </a:ext>
              </a:extLst>
            </p:cNvPr>
            <p:cNvGrpSpPr/>
            <p:nvPr/>
          </p:nvGrpSpPr>
          <p:grpSpPr>
            <a:xfrm>
              <a:off x="4800003" y="2817281"/>
              <a:ext cx="2115147" cy="3778728"/>
              <a:chOff x="3444731" y="-1539575"/>
              <a:chExt cx="3509890" cy="6270448"/>
            </a:xfrm>
          </p:grpSpPr>
          <p:sp>
            <p:nvSpPr>
              <p:cNvPr id="116" name="Rectangle 35">
                <a:extLst>
                  <a:ext uri="{FF2B5EF4-FFF2-40B4-BE49-F238E27FC236}">
                    <a16:creationId xmlns:a16="http://schemas.microsoft.com/office/drawing/2014/main" id="{A28C7A9D-5A77-464E-AA3E-CF3A946621D2}"/>
                  </a:ext>
                </a:extLst>
              </p:cNvPr>
              <p:cNvSpPr/>
              <p:nvPr/>
            </p:nvSpPr>
            <p:spPr>
              <a:xfrm flipH="1">
                <a:off x="4591048" y="2255208"/>
                <a:ext cx="1126713" cy="228403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35">
                <a:extLst>
                  <a:ext uri="{FF2B5EF4-FFF2-40B4-BE49-F238E27FC236}">
                    <a16:creationId xmlns:a16="http://schemas.microsoft.com/office/drawing/2014/main" id="{A40D0C24-464C-41DA-A548-CED3F255C057}"/>
                  </a:ext>
                </a:extLst>
              </p:cNvPr>
              <p:cNvSpPr/>
              <p:nvPr/>
            </p:nvSpPr>
            <p:spPr>
              <a:xfrm flipH="1">
                <a:off x="5333917" y="3052565"/>
                <a:ext cx="663691" cy="553783"/>
              </a:xfrm>
              <a:custGeom>
                <a:avLst/>
                <a:gdLst>
                  <a:gd name="connsiteX0" fmla="*/ 0 w 1129406"/>
                  <a:gd name="connsiteY0" fmla="*/ 0 h 429016"/>
                  <a:gd name="connsiteX1" fmla="*/ 1129406 w 1129406"/>
                  <a:gd name="connsiteY1" fmla="*/ 0 h 429016"/>
                  <a:gd name="connsiteX2" fmla="*/ 1129406 w 1129406"/>
                  <a:gd name="connsiteY2" fmla="*/ 429016 h 429016"/>
                  <a:gd name="connsiteX3" fmla="*/ 0 w 1129406"/>
                  <a:gd name="connsiteY3" fmla="*/ 429016 h 429016"/>
                  <a:gd name="connsiteX4" fmla="*/ 0 w 1129406"/>
                  <a:gd name="connsiteY4" fmla="*/ 0 h 429016"/>
                  <a:gd name="connsiteX0" fmla="*/ 0 w 1129406"/>
                  <a:gd name="connsiteY0" fmla="*/ 0 h 549666"/>
                  <a:gd name="connsiteX1" fmla="*/ 1129406 w 1129406"/>
                  <a:gd name="connsiteY1" fmla="*/ 120650 h 549666"/>
                  <a:gd name="connsiteX2" fmla="*/ 1129406 w 1129406"/>
                  <a:gd name="connsiteY2" fmla="*/ 549666 h 549666"/>
                  <a:gd name="connsiteX3" fmla="*/ 0 w 1129406"/>
                  <a:gd name="connsiteY3" fmla="*/ 549666 h 549666"/>
                  <a:gd name="connsiteX4" fmla="*/ 0 w 1129406"/>
                  <a:gd name="connsiteY4" fmla="*/ 0 h 549666"/>
                  <a:gd name="connsiteX0" fmla="*/ 135466 w 1264872"/>
                  <a:gd name="connsiteY0" fmla="*/ 0 h 549666"/>
                  <a:gd name="connsiteX1" fmla="*/ 1264872 w 1264872"/>
                  <a:gd name="connsiteY1" fmla="*/ 120650 h 549666"/>
                  <a:gd name="connsiteX2" fmla="*/ 1264872 w 1264872"/>
                  <a:gd name="connsiteY2" fmla="*/ 549666 h 549666"/>
                  <a:gd name="connsiteX3" fmla="*/ 135466 w 1264872"/>
                  <a:gd name="connsiteY3" fmla="*/ 549666 h 549666"/>
                  <a:gd name="connsiteX4" fmla="*/ 135466 w 1264872"/>
                  <a:gd name="connsiteY4" fmla="*/ 0 h 549666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663691 w 1330441"/>
                  <a:gd name="connsiteY1" fmla="*/ 7620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663691"/>
                  <a:gd name="connsiteY0" fmla="*/ 0 h 553783"/>
                  <a:gd name="connsiteX1" fmla="*/ 663691 w 663691"/>
                  <a:gd name="connsiteY1" fmla="*/ 76200 h 553783"/>
                  <a:gd name="connsiteX2" fmla="*/ 663691 w 663691"/>
                  <a:gd name="connsiteY2" fmla="*/ 530616 h 553783"/>
                  <a:gd name="connsiteX3" fmla="*/ 201035 w 663691"/>
                  <a:gd name="connsiteY3" fmla="*/ 549666 h 553783"/>
                  <a:gd name="connsiteX4" fmla="*/ 201035 w 663691"/>
                  <a:gd name="connsiteY4" fmla="*/ 0 h 55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691" h="553783">
                    <a:moveTo>
                      <a:pt x="201035" y="0"/>
                    </a:moveTo>
                    <a:lnTo>
                      <a:pt x="663691" y="76200"/>
                    </a:lnTo>
                    <a:lnTo>
                      <a:pt x="663691" y="530616"/>
                    </a:lnTo>
                    <a:lnTo>
                      <a:pt x="201035" y="549666"/>
                    </a:lnTo>
                    <a:cubicBezTo>
                      <a:pt x="-27565" y="601394"/>
                      <a:pt x="-103765" y="151472"/>
                      <a:pt x="20103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32">
                <a:extLst>
                  <a:ext uri="{FF2B5EF4-FFF2-40B4-BE49-F238E27FC236}">
                    <a16:creationId xmlns:a16="http://schemas.microsoft.com/office/drawing/2014/main" id="{5C163B69-C409-458B-97E8-72AC3B11CC68}"/>
                  </a:ext>
                </a:extLst>
              </p:cNvPr>
              <p:cNvSpPr/>
              <p:nvPr/>
            </p:nvSpPr>
            <p:spPr>
              <a:xfrm rot="358652" flipH="1">
                <a:off x="5306219" y="3432463"/>
                <a:ext cx="651826" cy="1063117"/>
              </a:xfrm>
              <a:custGeom>
                <a:avLst/>
                <a:gdLst>
                  <a:gd name="connsiteX0" fmla="*/ 0 w 1041983"/>
                  <a:gd name="connsiteY0" fmla="*/ 0 h 460458"/>
                  <a:gd name="connsiteX1" fmla="*/ 1041983 w 1041983"/>
                  <a:gd name="connsiteY1" fmla="*/ 0 h 460458"/>
                  <a:gd name="connsiteX2" fmla="*/ 1041983 w 1041983"/>
                  <a:gd name="connsiteY2" fmla="*/ 460458 h 460458"/>
                  <a:gd name="connsiteX3" fmla="*/ 0 w 1041983"/>
                  <a:gd name="connsiteY3" fmla="*/ 460458 h 460458"/>
                  <a:gd name="connsiteX4" fmla="*/ 0 w 1041983"/>
                  <a:gd name="connsiteY4" fmla="*/ 0 h 460458"/>
                  <a:gd name="connsiteX0" fmla="*/ 292100 w 1334083"/>
                  <a:gd name="connsiteY0" fmla="*/ 0 h 797008"/>
                  <a:gd name="connsiteX1" fmla="*/ 1334083 w 1334083"/>
                  <a:gd name="connsiteY1" fmla="*/ 0 h 797008"/>
                  <a:gd name="connsiteX2" fmla="*/ 1334083 w 1334083"/>
                  <a:gd name="connsiteY2" fmla="*/ 460458 h 797008"/>
                  <a:gd name="connsiteX3" fmla="*/ 0 w 1334083"/>
                  <a:gd name="connsiteY3" fmla="*/ 797008 h 797008"/>
                  <a:gd name="connsiteX4" fmla="*/ 292100 w 1334083"/>
                  <a:gd name="connsiteY4" fmla="*/ 0 h 797008"/>
                  <a:gd name="connsiteX0" fmla="*/ 0 w 1340433"/>
                  <a:gd name="connsiteY0" fmla="*/ 0 h 955758"/>
                  <a:gd name="connsiteX1" fmla="*/ 1340433 w 1340433"/>
                  <a:gd name="connsiteY1" fmla="*/ 158750 h 955758"/>
                  <a:gd name="connsiteX2" fmla="*/ 1340433 w 1340433"/>
                  <a:gd name="connsiteY2" fmla="*/ 619208 h 955758"/>
                  <a:gd name="connsiteX3" fmla="*/ 6350 w 1340433"/>
                  <a:gd name="connsiteY3" fmla="*/ 955758 h 955758"/>
                  <a:gd name="connsiteX4" fmla="*/ 0 w 1340433"/>
                  <a:gd name="connsiteY4" fmla="*/ 0 h 955758"/>
                  <a:gd name="connsiteX0" fmla="*/ 170047 w 1510480"/>
                  <a:gd name="connsiteY0" fmla="*/ 0 h 955758"/>
                  <a:gd name="connsiteX1" fmla="*/ 1510480 w 1510480"/>
                  <a:gd name="connsiteY1" fmla="*/ 158750 h 955758"/>
                  <a:gd name="connsiteX2" fmla="*/ 1510480 w 1510480"/>
                  <a:gd name="connsiteY2" fmla="*/ 619208 h 955758"/>
                  <a:gd name="connsiteX3" fmla="*/ 176397 w 1510480"/>
                  <a:gd name="connsiteY3" fmla="*/ 955758 h 955758"/>
                  <a:gd name="connsiteX4" fmla="*/ 170047 w 1510480"/>
                  <a:gd name="connsiteY4" fmla="*/ 0 h 955758"/>
                  <a:gd name="connsiteX0" fmla="*/ 214258 w 1554691"/>
                  <a:gd name="connsiteY0" fmla="*/ 0 h 955758"/>
                  <a:gd name="connsiteX1" fmla="*/ 1554691 w 1554691"/>
                  <a:gd name="connsiteY1" fmla="*/ 15875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1554691"/>
                  <a:gd name="connsiteY0" fmla="*/ 0 h 955758"/>
                  <a:gd name="connsiteX1" fmla="*/ 589491 w 1554691"/>
                  <a:gd name="connsiteY1" fmla="*/ 6350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722841"/>
                  <a:gd name="connsiteY0" fmla="*/ 0 h 974808"/>
                  <a:gd name="connsiteX1" fmla="*/ 589491 w 722841"/>
                  <a:gd name="connsiteY1" fmla="*/ 635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6981 w 725564"/>
                  <a:gd name="connsiteY0" fmla="*/ 0 h 974808"/>
                  <a:gd name="connsiteX1" fmla="*/ 503314 w 725564"/>
                  <a:gd name="connsiteY1" fmla="*/ 127000 h 974808"/>
                  <a:gd name="connsiteX2" fmla="*/ 725564 w 725564"/>
                  <a:gd name="connsiteY2" fmla="*/ 974808 h 974808"/>
                  <a:gd name="connsiteX3" fmla="*/ 223331 w 725564"/>
                  <a:gd name="connsiteY3" fmla="*/ 955758 h 974808"/>
                  <a:gd name="connsiteX4" fmla="*/ 216981 w 725564"/>
                  <a:gd name="connsiteY4" fmla="*/ 0 h 974808"/>
                  <a:gd name="connsiteX0" fmla="*/ 216981 w 651826"/>
                  <a:gd name="connsiteY0" fmla="*/ 0 h 1063117"/>
                  <a:gd name="connsiteX1" fmla="*/ 503314 w 651826"/>
                  <a:gd name="connsiteY1" fmla="*/ 127000 h 1063117"/>
                  <a:gd name="connsiteX2" fmla="*/ 651826 w 651826"/>
                  <a:gd name="connsiteY2" fmla="*/ 1063117 h 1063117"/>
                  <a:gd name="connsiteX3" fmla="*/ 223331 w 651826"/>
                  <a:gd name="connsiteY3" fmla="*/ 955758 h 1063117"/>
                  <a:gd name="connsiteX4" fmla="*/ 216981 w 651826"/>
                  <a:gd name="connsiteY4" fmla="*/ 0 h 106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826" h="1063117">
                    <a:moveTo>
                      <a:pt x="216981" y="0"/>
                    </a:moveTo>
                    <a:cubicBezTo>
                      <a:pt x="248925" y="105833"/>
                      <a:pt x="407870" y="84667"/>
                      <a:pt x="503314" y="127000"/>
                    </a:cubicBezTo>
                    <a:lnTo>
                      <a:pt x="651826" y="1063117"/>
                    </a:lnTo>
                    <a:lnTo>
                      <a:pt x="223331" y="955758"/>
                    </a:lnTo>
                    <a:cubicBezTo>
                      <a:pt x="49764" y="853072"/>
                      <a:pt x="-174602" y="64586"/>
                      <a:pt x="21698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39">
                <a:extLst>
                  <a:ext uri="{FF2B5EF4-FFF2-40B4-BE49-F238E27FC236}">
                    <a16:creationId xmlns:a16="http://schemas.microsoft.com/office/drawing/2014/main" id="{498F3FD4-FC9B-4D6A-A25D-41B83AEFB5C6}"/>
                  </a:ext>
                </a:extLst>
              </p:cNvPr>
              <p:cNvSpPr/>
              <p:nvPr/>
            </p:nvSpPr>
            <p:spPr>
              <a:xfrm rot="20621425">
                <a:off x="5058901" y="2915689"/>
                <a:ext cx="850444" cy="140286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35">
                <a:extLst>
                  <a:ext uri="{FF2B5EF4-FFF2-40B4-BE49-F238E27FC236}">
                    <a16:creationId xmlns:a16="http://schemas.microsoft.com/office/drawing/2014/main" id="{56C2665C-38E0-4BA1-A54F-2275DD742E4F}"/>
                  </a:ext>
                </a:extLst>
              </p:cNvPr>
              <p:cNvSpPr/>
              <p:nvPr/>
            </p:nvSpPr>
            <p:spPr>
              <a:xfrm>
                <a:off x="4331842" y="3064765"/>
                <a:ext cx="663691" cy="553783"/>
              </a:xfrm>
              <a:custGeom>
                <a:avLst/>
                <a:gdLst>
                  <a:gd name="connsiteX0" fmla="*/ 0 w 1129406"/>
                  <a:gd name="connsiteY0" fmla="*/ 0 h 429016"/>
                  <a:gd name="connsiteX1" fmla="*/ 1129406 w 1129406"/>
                  <a:gd name="connsiteY1" fmla="*/ 0 h 429016"/>
                  <a:gd name="connsiteX2" fmla="*/ 1129406 w 1129406"/>
                  <a:gd name="connsiteY2" fmla="*/ 429016 h 429016"/>
                  <a:gd name="connsiteX3" fmla="*/ 0 w 1129406"/>
                  <a:gd name="connsiteY3" fmla="*/ 429016 h 429016"/>
                  <a:gd name="connsiteX4" fmla="*/ 0 w 1129406"/>
                  <a:gd name="connsiteY4" fmla="*/ 0 h 429016"/>
                  <a:gd name="connsiteX0" fmla="*/ 0 w 1129406"/>
                  <a:gd name="connsiteY0" fmla="*/ 0 h 549666"/>
                  <a:gd name="connsiteX1" fmla="*/ 1129406 w 1129406"/>
                  <a:gd name="connsiteY1" fmla="*/ 120650 h 549666"/>
                  <a:gd name="connsiteX2" fmla="*/ 1129406 w 1129406"/>
                  <a:gd name="connsiteY2" fmla="*/ 549666 h 549666"/>
                  <a:gd name="connsiteX3" fmla="*/ 0 w 1129406"/>
                  <a:gd name="connsiteY3" fmla="*/ 549666 h 549666"/>
                  <a:gd name="connsiteX4" fmla="*/ 0 w 1129406"/>
                  <a:gd name="connsiteY4" fmla="*/ 0 h 549666"/>
                  <a:gd name="connsiteX0" fmla="*/ 135466 w 1264872"/>
                  <a:gd name="connsiteY0" fmla="*/ 0 h 549666"/>
                  <a:gd name="connsiteX1" fmla="*/ 1264872 w 1264872"/>
                  <a:gd name="connsiteY1" fmla="*/ 120650 h 549666"/>
                  <a:gd name="connsiteX2" fmla="*/ 1264872 w 1264872"/>
                  <a:gd name="connsiteY2" fmla="*/ 549666 h 549666"/>
                  <a:gd name="connsiteX3" fmla="*/ 135466 w 1264872"/>
                  <a:gd name="connsiteY3" fmla="*/ 549666 h 549666"/>
                  <a:gd name="connsiteX4" fmla="*/ 135466 w 1264872"/>
                  <a:gd name="connsiteY4" fmla="*/ 0 h 549666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663691 w 1330441"/>
                  <a:gd name="connsiteY1" fmla="*/ 7620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663691"/>
                  <a:gd name="connsiteY0" fmla="*/ 0 h 553783"/>
                  <a:gd name="connsiteX1" fmla="*/ 663691 w 663691"/>
                  <a:gd name="connsiteY1" fmla="*/ 76200 h 553783"/>
                  <a:gd name="connsiteX2" fmla="*/ 663691 w 663691"/>
                  <a:gd name="connsiteY2" fmla="*/ 530616 h 553783"/>
                  <a:gd name="connsiteX3" fmla="*/ 201035 w 663691"/>
                  <a:gd name="connsiteY3" fmla="*/ 549666 h 553783"/>
                  <a:gd name="connsiteX4" fmla="*/ 201035 w 663691"/>
                  <a:gd name="connsiteY4" fmla="*/ 0 h 55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691" h="553783">
                    <a:moveTo>
                      <a:pt x="201035" y="0"/>
                    </a:moveTo>
                    <a:lnTo>
                      <a:pt x="663691" y="76200"/>
                    </a:lnTo>
                    <a:lnTo>
                      <a:pt x="663691" y="530616"/>
                    </a:lnTo>
                    <a:lnTo>
                      <a:pt x="201035" y="549666"/>
                    </a:lnTo>
                    <a:cubicBezTo>
                      <a:pt x="-27565" y="601394"/>
                      <a:pt x="-103765" y="151472"/>
                      <a:pt x="20103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32">
                <a:extLst>
                  <a:ext uri="{FF2B5EF4-FFF2-40B4-BE49-F238E27FC236}">
                    <a16:creationId xmlns:a16="http://schemas.microsoft.com/office/drawing/2014/main" id="{FBCD0CC2-A02F-4134-A849-DD503D1EA1F4}"/>
                  </a:ext>
                </a:extLst>
              </p:cNvPr>
              <p:cNvSpPr/>
              <p:nvPr/>
            </p:nvSpPr>
            <p:spPr>
              <a:xfrm>
                <a:off x="4292799" y="3465673"/>
                <a:ext cx="725564" cy="974808"/>
              </a:xfrm>
              <a:custGeom>
                <a:avLst/>
                <a:gdLst>
                  <a:gd name="connsiteX0" fmla="*/ 0 w 1041983"/>
                  <a:gd name="connsiteY0" fmla="*/ 0 h 460458"/>
                  <a:gd name="connsiteX1" fmla="*/ 1041983 w 1041983"/>
                  <a:gd name="connsiteY1" fmla="*/ 0 h 460458"/>
                  <a:gd name="connsiteX2" fmla="*/ 1041983 w 1041983"/>
                  <a:gd name="connsiteY2" fmla="*/ 460458 h 460458"/>
                  <a:gd name="connsiteX3" fmla="*/ 0 w 1041983"/>
                  <a:gd name="connsiteY3" fmla="*/ 460458 h 460458"/>
                  <a:gd name="connsiteX4" fmla="*/ 0 w 1041983"/>
                  <a:gd name="connsiteY4" fmla="*/ 0 h 460458"/>
                  <a:gd name="connsiteX0" fmla="*/ 292100 w 1334083"/>
                  <a:gd name="connsiteY0" fmla="*/ 0 h 797008"/>
                  <a:gd name="connsiteX1" fmla="*/ 1334083 w 1334083"/>
                  <a:gd name="connsiteY1" fmla="*/ 0 h 797008"/>
                  <a:gd name="connsiteX2" fmla="*/ 1334083 w 1334083"/>
                  <a:gd name="connsiteY2" fmla="*/ 460458 h 797008"/>
                  <a:gd name="connsiteX3" fmla="*/ 0 w 1334083"/>
                  <a:gd name="connsiteY3" fmla="*/ 797008 h 797008"/>
                  <a:gd name="connsiteX4" fmla="*/ 292100 w 1334083"/>
                  <a:gd name="connsiteY4" fmla="*/ 0 h 797008"/>
                  <a:gd name="connsiteX0" fmla="*/ 0 w 1340433"/>
                  <a:gd name="connsiteY0" fmla="*/ 0 h 955758"/>
                  <a:gd name="connsiteX1" fmla="*/ 1340433 w 1340433"/>
                  <a:gd name="connsiteY1" fmla="*/ 158750 h 955758"/>
                  <a:gd name="connsiteX2" fmla="*/ 1340433 w 1340433"/>
                  <a:gd name="connsiteY2" fmla="*/ 619208 h 955758"/>
                  <a:gd name="connsiteX3" fmla="*/ 6350 w 1340433"/>
                  <a:gd name="connsiteY3" fmla="*/ 955758 h 955758"/>
                  <a:gd name="connsiteX4" fmla="*/ 0 w 1340433"/>
                  <a:gd name="connsiteY4" fmla="*/ 0 h 955758"/>
                  <a:gd name="connsiteX0" fmla="*/ 170047 w 1510480"/>
                  <a:gd name="connsiteY0" fmla="*/ 0 h 955758"/>
                  <a:gd name="connsiteX1" fmla="*/ 1510480 w 1510480"/>
                  <a:gd name="connsiteY1" fmla="*/ 158750 h 955758"/>
                  <a:gd name="connsiteX2" fmla="*/ 1510480 w 1510480"/>
                  <a:gd name="connsiteY2" fmla="*/ 619208 h 955758"/>
                  <a:gd name="connsiteX3" fmla="*/ 176397 w 1510480"/>
                  <a:gd name="connsiteY3" fmla="*/ 955758 h 955758"/>
                  <a:gd name="connsiteX4" fmla="*/ 170047 w 1510480"/>
                  <a:gd name="connsiteY4" fmla="*/ 0 h 955758"/>
                  <a:gd name="connsiteX0" fmla="*/ 214258 w 1554691"/>
                  <a:gd name="connsiteY0" fmla="*/ 0 h 955758"/>
                  <a:gd name="connsiteX1" fmla="*/ 1554691 w 1554691"/>
                  <a:gd name="connsiteY1" fmla="*/ 15875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1554691"/>
                  <a:gd name="connsiteY0" fmla="*/ 0 h 955758"/>
                  <a:gd name="connsiteX1" fmla="*/ 589491 w 1554691"/>
                  <a:gd name="connsiteY1" fmla="*/ 6350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722841"/>
                  <a:gd name="connsiteY0" fmla="*/ 0 h 974808"/>
                  <a:gd name="connsiteX1" fmla="*/ 589491 w 722841"/>
                  <a:gd name="connsiteY1" fmla="*/ 635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6981 w 725564"/>
                  <a:gd name="connsiteY0" fmla="*/ 0 h 974808"/>
                  <a:gd name="connsiteX1" fmla="*/ 503314 w 725564"/>
                  <a:gd name="connsiteY1" fmla="*/ 127000 h 974808"/>
                  <a:gd name="connsiteX2" fmla="*/ 725564 w 725564"/>
                  <a:gd name="connsiteY2" fmla="*/ 974808 h 974808"/>
                  <a:gd name="connsiteX3" fmla="*/ 223331 w 725564"/>
                  <a:gd name="connsiteY3" fmla="*/ 955758 h 974808"/>
                  <a:gd name="connsiteX4" fmla="*/ 216981 w 725564"/>
                  <a:gd name="connsiteY4" fmla="*/ 0 h 97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564" h="974808">
                    <a:moveTo>
                      <a:pt x="216981" y="0"/>
                    </a:moveTo>
                    <a:cubicBezTo>
                      <a:pt x="248925" y="105833"/>
                      <a:pt x="407870" y="84667"/>
                      <a:pt x="503314" y="127000"/>
                    </a:cubicBezTo>
                    <a:lnTo>
                      <a:pt x="725564" y="974808"/>
                    </a:lnTo>
                    <a:lnTo>
                      <a:pt x="223331" y="955758"/>
                    </a:lnTo>
                    <a:cubicBezTo>
                      <a:pt x="49764" y="853072"/>
                      <a:pt x="-174602" y="64586"/>
                      <a:pt x="21698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39">
                <a:extLst>
                  <a:ext uri="{FF2B5EF4-FFF2-40B4-BE49-F238E27FC236}">
                    <a16:creationId xmlns:a16="http://schemas.microsoft.com/office/drawing/2014/main" id="{760C4748-2536-4273-A061-BEBC0F54057B}"/>
                  </a:ext>
                </a:extLst>
              </p:cNvPr>
              <p:cNvSpPr/>
              <p:nvPr/>
            </p:nvSpPr>
            <p:spPr>
              <a:xfrm rot="20621425">
                <a:off x="4441638" y="2976307"/>
                <a:ext cx="932802" cy="141808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  <a:gd name="connsiteX0" fmla="*/ 57134 w 505712"/>
                  <a:gd name="connsiteY0" fmla="*/ 0 h 503556"/>
                  <a:gd name="connsiteX1" fmla="*/ 504721 w 505712"/>
                  <a:gd name="connsiteY1" fmla="*/ 0 h 503556"/>
                  <a:gd name="connsiteX2" fmla="*/ 504721 w 505712"/>
                  <a:gd name="connsiteY2" fmla="*/ 258281 h 503556"/>
                  <a:gd name="connsiteX3" fmla="*/ 57134 w 505712"/>
                  <a:gd name="connsiteY3" fmla="*/ 258281 h 503556"/>
                  <a:gd name="connsiteX4" fmla="*/ 57134 w 505712"/>
                  <a:gd name="connsiteY4" fmla="*/ 0 h 503556"/>
                  <a:gd name="connsiteX0" fmla="*/ 64358 w 503323"/>
                  <a:gd name="connsiteY0" fmla="*/ 7988 h 503556"/>
                  <a:gd name="connsiteX1" fmla="*/ 502332 w 503323"/>
                  <a:gd name="connsiteY1" fmla="*/ 0 h 503556"/>
                  <a:gd name="connsiteX2" fmla="*/ 502332 w 503323"/>
                  <a:gd name="connsiteY2" fmla="*/ 258281 h 503556"/>
                  <a:gd name="connsiteX3" fmla="*/ 54745 w 503323"/>
                  <a:gd name="connsiteY3" fmla="*/ 258281 h 503556"/>
                  <a:gd name="connsiteX4" fmla="*/ 64358 w 503323"/>
                  <a:gd name="connsiteY4" fmla="*/ 7988 h 503556"/>
                  <a:gd name="connsiteX0" fmla="*/ 71619 w 501164"/>
                  <a:gd name="connsiteY0" fmla="*/ 37027 h 503556"/>
                  <a:gd name="connsiteX1" fmla="*/ 500173 w 501164"/>
                  <a:gd name="connsiteY1" fmla="*/ 0 h 503556"/>
                  <a:gd name="connsiteX2" fmla="*/ 500173 w 501164"/>
                  <a:gd name="connsiteY2" fmla="*/ 258281 h 503556"/>
                  <a:gd name="connsiteX3" fmla="*/ 52586 w 501164"/>
                  <a:gd name="connsiteY3" fmla="*/ 258281 h 503556"/>
                  <a:gd name="connsiteX4" fmla="*/ 71619 w 501164"/>
                  <a:gd name="connsiteY4" fmla="*/ 37027 h 503556"/>
                  <a:gd name="connsiteX0" fmla="*/ 78203 w 507748"/>
                  <a:gd name="connsiteY0" fmla="*/ 37027 h 503556"/>
                  <a:gd name="connsiteX1" fmla="*/ 506757 w 507748"/>
                  <a:gd name="connsiteY1" fmla="*/ 0 h 503556"/>
                  <a:gd name="connsiteX2" fmla="*/ 506757 w 507748"/>
                  <a:gd name="connsiteY2" fmla="*/ 258281 h 503556"/>
                  <a:gd name="connsiteX3" fmla="*/ 59170 w 507748"/>
                  <a:gd name="connsiteY3" fmla="*/ 258281 h 503556"/>
                  <a:gd name="connsiteX4" fmla="*/ 78203 w 507748"/>
                  <a:gd name="connsiteY4" fmla="*/ 37027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748" h="503556">
                    <a:moveTo>
                      <a:pt x="78203" y="37027"/>
                    </a:moveTo>
                    <a:lnTo>
                      <a:pt x="506757" y="0"/>
                    </a:lnTo>
                    <a:lnTo>
                      <a:pt x="506757" y="258281"/>
                    </a:lnTo>
                    <a:cubicBezTo>
                      <a:pt x="529011" y="486881"/>
                      <a:pt x="170266" y="671031"/>
                      <a:pt x="59170" y="258281"/>
                    </a:cubicBezTo>
                    <a:cubicBezTo>
                      <a:pt x="-69382" y="148975"/>
                      <a:pt x="46932" y="53467"/>
                      <a:pt x="78203" y="3702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34">
                <a:extLst>
                  <a:ext uri="{FF2B5EF4-FFF2-40B4-BE49-F238E27FC236}">
                    <a16:creationId xmlns:a16="http://schemas.microsoft.com/office/drawing/2014/main" id="{80038E76-177C-422F-BD8A-50EC6C424AD5}"/>
                  </a:ext>
                </a:extLst>
              </p:cNvPr>
              <p:cNvSpPr/>
              <p:nvPr/>
            </p:nvSpPr>
            <p:spPr>
              <a:xfrm>
                <a:off x="5231351" y="4163294"/>
                <a:ext cx="672067" cy="525076"/>
              </a:xfrm>
              <a:custGeom>
                <a:avLst/>
                <a:gdLst>
                  <a:gd name="connsiteX0" fmla="*/ 0 w 249631"/>
                  <a:gd name="connsiteY0" fmla="*/ 0 h 390525"/>
                  <a:gd name="connsiteX1" fmla="*/ 249631 w 249631"/>
                  <a:gd name="connsiteY1" fmla="*/ 0 h 390525"/>
                  <a:gd name="connsiteX2" fmla="*/ 249631 w 249631"/>
                  <a:gd name="connsiteY2" fmla="*/ 390525 h 390525"/>
                  <a:gd name="connsiteX3" fmla="*/ 0 w 249631"/>
                  <a:gd name="connsiteY3" fmla="*/ 390525 h 390525"/>
                  <a:gd name="connsiteX4" fmla="*/ 0 w 249631"/>
                  <a:gd name="connsiteY4" fmla="*/ 0 h 390525"/>
                  <a:gd name="connsiteX0" fmla="*/ 0 w 268681"/>
                  <a:gd name="connsiteY0" fmla="*/ 0 h 390525"/>
                  <a:gd name="connsiteX1" fmla="*/ 249631 w 268681"/>
                  <a:gd name="connsiteY1" fmla="*/ 0 h 390525"/>
                  <a:gd name="connsiteX2" fmla="*/ 268681 w 268681"/>
                  <a:gd name="connsiteY2" fmla="*/ 212725 h 390525"/>
                  <a:gd name="connsiteX3" fmla="*/ 0 w 268681"/>
                  <a:gd name="connsiteY3" fmla="*/ 390525 h 390525"/>
                  <a:gd name="connsiteX4" fmla="*/ 0 w 268681"/>
                  <a:gd name="connsiteY4" fmla="*/ 0 h 390525"/>
                  <a:gd name="connsiteX0" fmla="*/ 0 w 559874"/>
                  <a:gd name="connsiteY0" fmla="*/ 0 h 390525"/>
                  <a:gd name="connsiteX1" fmla="*/ 249631 w 559874"/>
                  <a:gd name="connsiteY1" fmla="*/ 0 h 390525"/>
                  <a:gd name="connsiteX2" fmla="*/ 268681 w 559874"/>
                  <a:gd name="connsiteY2" fmla="*/ 212725 h 390525"/>
                  <a:gd name="connsiteX3" fmla="*/ 0 w 559874"/>
                  <a:gd name="connsiteY3" fmla="*/ 390525 h 390525"/>
                  <a:gd name="connsiteX4" fmla="*/ 0 w 559874"/>
                  <a:gd name="connsiteY4" fmla="*/ 0 h 390525"/>
                  <a:gd name="connsiteX0" fmla="*/ 0 w 669168"/>
                  <a:gd name="connsiteY0" fmla="*/ 0 h 514404"/>
                  <a:gd name="connsiteX1" fmla="*/ 249631 w 669168"/>
                  <a:gd name="connsiteY1" fmla="*/ 0 h 514404"/>
                  <a:gd name="connsiteX2" fmla="*/ 268681 w 669168"/>
                  <a:gd name="connsiteY2" fmla="*/ 212725 h 514404"/>
                  <a:gd name="connsiteX3" fmla="*/ 0 w 669168"/>
                  <a:gd name="connsiteY3" fmla="*/ 390525 h 514404"/>
                  <a:gd name="connsiteX4" fmla="*/ 0 w 669168"/>
                  <a:gd name="connsiteY4" fmla="*/ 0 h 514404"/>
                  <a:gd name="connsiteX0" fmla="*/ 11288 w 680456"/>
                  <a:gd name="connsiteY0" fmla="*/ 0 h 514404"/>
                  <a:gd name="connsiteX1" fmla="*/ 260919 w 680456"/>
                  <a:gd name="connsiteY1" fmla="*/ 0 h 514404"/>
                  <a:gd name="connsiteX2" fmla="*/ 279969 w 680456"/>
                  <a:gd name="connsiteY2" fmla="*/ 212725 h 514404"/>
                  <a:gd name="connsiteX3" fmla="*/ 11288 w 680456"/>
                  <a:gd name="connsiteY3" fmla="*/ 390525 h 514404"/>
                  <a:gd name="connsiteX4" fmla="*/ 11288 w 680456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6811 w 695979"/>
                  <a:gd name="connsiteY0" fmla="*/ 0 h 514404"/>
                  <a:gd name="connsiteX1" fmla="*/ 276442 w 695979"/>
                  <a:gd name="connsiteY1" fmla="*/ 0 h 514404"/>
                  <a:gd name="connsiteX2" fmla="*/ 295492 w 695979"/>
                  <a:gd name="connsiteY2" fmla="*/ 212725 h 514404"/>
                  <a:gd name="connsiteX3" fmla="*/ 26811 w 695979"/>
                  <a:gd name="connsiteY3" fmla="*/ 390525 h 514404"/>
                  <a:gd name="connsiteX4" fmla="*/ 26811 w 695979"/>
                  <a:gd name="connsiteY4" fmla="*/ 0 h 514404"/>
                  <a:gd name="connsiteX0" fmla="*/ 26811 w 672621"/>
                  <a:gd name="connsiteY0" fmla="*/ 0 h 516902"/>
                  <a:gd name="connsiteX1" fmla="*/ 276442 w 672621"/>
                  <a:gd name="connsiteY1" fmla="*/ 0 h 516902"/>
                  <a:gd name="connsiteX2" fmla="*/ 260567 w 672621"/>
                  <a:gd name="connsiteY2" fmla="*/ 228600 h 516902"/>
                  <a:gd name="connsiteX3" fmla="*/ 26811 w 672621"/>
                  <a:gd name="connsiteY3" fmla="*/ 390525 h 516902"/>
                  <a:gd name="connsiteX4" fmla="*/ 26811 w 672621"/>
                  <a:gd name="connsiteY4" fmla="*/ 0 h 516902"/>
                  <a:gd name="connsiteX0" fmla="*/ 26811 w 625790"/>
                  <a:gd name="connsiteY0" fmla="*/ 0 h 496472"/>
                  <a:gd name="connsiteX1" fmla="*/ 276442 w 625790"/>
                  <a:gd name="connsiteY1" fmla="*/ 0 h 496472"/>
                  <a:gd name="connsiteX2" fmla="*/ 260567 w 625790"/>
                  <a:gd name="connsiteY2" fmla="*/ 228600 h 496472"/>
                  <a:gd name="connsiteX3" fmla="*/ 26811 w 625790"/>
                  <a:gd name="connsiteY3" fmla="*/ 390525 h 496472"/>
                  <a:gd name="connsiteX4" fmla="*/ 26811 w 625790"/>
                  <a:gd name="connsiteY4" fmla="*/ 0 h 496472"/>
                  <a:gd name="connsiteX0" fmla="*/ 26811 w 672067"/>
                  <a:gd name="connsiteY0" fmla="*/ 0 h 525076"/>
                  <a:gd name="connsiteX1" fmla="*/ 276442 w 672067"/>
                  <a:gd name="connsiteY1" fmla="*/ 0 h 525076"/>
                  <a:gd name="connsiteX2" fmla="*/ 260567 w 672067"/>
                  <a:gd name="connsiteY2" fmla="*/ 228600 h 525076"/>
                  <a:gd name="connsiteX3" fmla="*/ 26811 w 672067"/>
                  <a:gd name="connsiteY3" fmla="*/ 390525 h 525076"/>
                  <a:gd name="connsiteX4" fmla="*/ 26811 w 672067"/>
                  <a:gd name="connsiteY4" fmla="*/ 0 h 52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067" h="525076">
                    <a:moveTo>
                      <a:pt x="26811" y="0"/>
                    </a:moveTo>
                    <a:lnTo>
                      <a:pt x="276442" y="0"/>
                    </a:lnTo>
                    <a:lnTo>
                      <a:pt x="260567" y="228600"/>
                    </a:lnTo>
                    <a:cubicBezTo>
                      <a:pt x="904432" y="52917"/>
                      <a:pt x="767246" y="824970"/>
                      <a:pt x="26811" y="390525"/>
                    </a:cubicBezTo>
                    <a:cubicBezTo>
                      <a:pt x="-33514" y="234950"/>
                      <a:pt x="26811" y="130175"/>
                      <a:pt x="2681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37">
                <a:extLst>
                  <a:ext uri="{FF2B5EF4-FFF2-40B4-BE49-F238E27FC236}">
                    <a16:creationId xmlns:a16="http://schemas.microsoft.com/office/drawing/2014/main" id="{24F7D1D3-2A00-431F-A920-BA15AD74E486}"/>
                  </a:ext>
                </a:extLst>
              </p:cNvPr>
              <p:cNvSpPr/>
              <p:nvPr/>
            </p:nvSpPr>
            <p:spPr>
              <a:xfrm>
                <a:off x="4347759" y="2306287"/>
                <a:ext cx="585697" cy="1265493"/>
              </a:xfrm>
              <a:custGeom>
                <a:avLst/>
                <a:gdLst>
                  <a:gd name="connsiteX0" fmla="*/ 0 w 273340"/>
                  <a:gd name="connsiteY0" fmla="*/ 0 h 1259688"/>
                  <a:gd name="connsiteX1" fmla="*/ 273340 w 273340"/>
                  <a:gd name="connsiteY1" fmla="*/ 0 h 1259688"/>
                  <a:gd name="connsiteX2" fmla="*/ 273340 w 273340"/>
                  <a:gd name="connsiteY2" fmla="*/ 1259688 h 1259688"/>
                  <a:gd name="connsiteX3" fmla="*/ 0 w 273340"/>
                  <a:gd name="connsiteY3" fmla="*/ 1259688 h 1259688"/>
                  <a:gd name="connsiteX4" fmla="*/ 0 w 273340"/>
                  <a:gd name="connsiteY4" fmla="*/ 0 h 1259688"/>
                  <a:gd name="connsiteX0" fmla="*/ 146755 w 420095"/>
                  <a:gd name="connsiteY0" fmla="*/ 0 h 1259688"/>
                  <a:gd name="connsiteX1" fmla="*/ 420095 w 420095"/>
                  <a:gd name="connsiteY1" fmla="*/ 0 h 1259688"/>
                  <a:gd name="connsiteX2" fmla="*/ 420095 w 420095"/>
                  <a:gd name="connsiteY2" fmla="*/ 1259688 h 1259688"/>
                  <a:gd name="connsiteX3" fmla="*/ 146755 w 420095"/>
                  <a:gd name="connsiteY3" fmla="*/ 1259688 h 1259688"/>
                  <a:gd name="connsiteX4" fmla="*/ 146755 w 420095"/>
                  <a:gd name="connsiteY4" fmla="*/ 0 h 1259688"/>
                  <a:gd name="connsiteX0" fmla="*/ 161191 w 434531"/>
                  <a:gd name="connsiteY0" fmla="*/ 0 h 1259688"/>
                  <a:gd name="connsiteX1" fmla="*/ 434531 w 434531"/>
                  <a:gd name="connsiteY1" fmla="*/ 0 h 1259688"/>
                  <a:gd name="connsiteX2" fmla="*/ 434531 w 434531"/>
                  <a:gd name="connsiteY2" fmla="*/ 1259688 h 1259688"/>
                  <a:gd name="connsiteX3" fmla="*/ 110391 w 434531"/>
                  <a:gd name="connsiteY3" fmla="*/ 1094588 h 1259688"/>
                  <a:gd name="connsiteX4" fmla="*/ 161191 w 434531"/>
                  <a:gd name="connsiteY4" fmla="*/ 0 h 125968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28511"/>
                  <a:gd name="connsiteY0" fmla="*/ 0 h 1126338"/>
                  <a:gd name="connsiteX1" fmla="*/ 434531 w 528511"/>
                  <a:gd name="connsiteY1" fmla="*/ 0 h 1126338"/>
                  <a:gd name="connsiteX2" fmla="*/ 528511 w 528511"/>
                  <a:gd name="connsiteY2" fmla="*/ 1126338 h 1126338"/>
                  <a:gd name="connsiteX3" fmla="*/ 110391 w 528511"/>
                  <a:gd name="connsiteY3" fmla="*/ 1094588 h 1126338"/>
                  <a:gd name="connsiteX4" fmla="*/ 161191 w 528511"/>
                  <a:gd name="connsiteY4" fmla="*/ 0 h 1126338"/>
                  <a:gd name="connsiteX0" fmla="*/ 146100 w 513420"/>
                  <a:gd name="connsiteY0" fmla="*/ 0 h 1126338"/>
                  <a:gd name="connsiteX1" fmla="*/ 419440 w 513420"/>
                  <a:gd name="connsiteY1" fmla="*/ 0 h 1126338"/>
                  <a:gd name="connsiteX2" fmla="*/ 513420 w 513420"/>
                  <a:gd name="connsiteY2" fmla="*/ 1126338 h 1126338"/>
                  <a:gd name="connsiteX3" fmla="*/ 148640 w 513420"/>
                  <a:gd name="connsiteY3" fmla="*/ 1094588 h 1126338"/>
                  <a:gd name="connsiteX4" fmla="*/ 146100 w 513420"/>
                  <a:gd name="connsiteY4" fmla="*/ 0 h 1126338"/>
                  <a:gd name="connsiteX0" fmla="*/ 138055 w 505375"/>
                  <a:gd name="connsiteY0" fmla="*/ 0 h 1126338"/>
                  <a:gd name="connsiteX1" fmla="*/ 411395 w 505375"/>
                  <a:gd name="connsiteY1" fmla="*/ 0 h 1126338"/>
                  <a:gd name="connsiteX2" fmla="*/ 505375 w 505375"/>
                  <a:gd name="connsiteY2" fmla="*/ 1126338 h 1126338"/>
                  <a:gd name="connsiteX3" fmla="*/ 140595 w 505375"/>
                  <a:gd name="connsiteY3" fmla="*/ 1094588 h 1126338"/>
                  <a:gd name="connsiteX4" fmla="*/ 138055 w 505375"/>
                  <a:gd name="connsiteY4" fmla="*/ 0 h 1126338"/>
                  <a:gd name="connsiteX0" fmla="*/ 138055 w 505375"/>
                  <a:gd name="connsiteY0" fmla="*/ 0 h 1224465"/>
                  <a:gd name="connsiteX1" fmla="*/ 411395 w 505375"/>
                  <a:gd name="connsiteY1" fmla="*/ 0 h 1224465"/>
                  <a:gd name="connsiteX2" fmla="*/ 505375 w 505375"/>
                  <a:gd name="connsiteY2" fmla="*/ 1126338 h 1224465"/>
                  <a:gd name="connsiteX3" fmla="*/ 140595 w 505375"/>
                  <a:gd name="connsiteY3" fmla="*/ 1094588 h 1224465"/>
                  <a:gd name="connsiteX4" fmla="*/ 138055 w 505375"/>
                  <a:gd name="connsiteY4" fmla="*/ 0 h 1224465"/>
                  <a:gd name="connsiteX0" fmla="*/ 138055 w 505375"/>
                  <a:gd name="connsiteY0" fmla="*/ 0 h 1265493"/>
                  <a:gd name="connsiteX1" fmla="*/ 411395 w 505375"/>
                  <a:gd name="connsiteY1" fmla="*/ 0 h 1265493"/>
                  <a:gd name="connsiteX2" fmla="*/ 505375 w 505375"/>
                  <a:gd name="connsiteY2" fmla="*/ 1126338 h 1265493"/>
                  <a:gd name="connsiteX3" fmla="*/ 140595 w 505375"/>
                  <a:gd name="connsiteY3" fmla="*/ 1094588 h 1265493"/>
                  <a:gd name="connsiteX4" fmla="*/ 138055 w 505375"/>
                  <a:gd name="connsiteY4" fmla="*/ 0 h 126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375" h="1265493">
                    <a:moveTo>
                      <a:pt x="138055" y="0"/>
                    </a:moveTo>
                    <a:lnTo>
                      <a:pt x="411395" y="0"/>
                    </a:lnTo>
                    <a:cubicBezTo>
                      <a:pt x="457962" y="375446"/>
                      <a:pt x="147658" y="617542"/>
                      <a:pt x="505375" y="1126338"/>
                    </a:cubicBezTo>
                    <a:cubicBezTo>
                      <a:pt x="360922" y="1359595"/>
                      <a:pt x="193608" y="1265191"/>
                      <a:pt x="140595" y="1094588"/>
                    </a:cubicBezTo>
                    <a:cubicBezTo>
                      <a:pt x="178695" y="1070932"/>
                      <a:pt x="-192145" y="756446"/>
                      <a:pt x="13805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34">
                <a:extLst>
                  <a:ext uri="{FF2B5EF4-FFF2-40B4-BE49-F238E27FC236}">
                    <a16:creationId xmlns:a16="http://schemas.microsoft.com/office/drawing/2014/main" id="{374F0A4C-3565-4D96-B82B-C203FF7920E0}"/>
                  </a:ext>
                </a:extLst>
              </p:cNvPr>
              <p:cNvSpPr/>
              <p:nvPr/>
            </p:nvSpPr>
            <p:spPr>
              <a:xfrm flipH="1">
                <a:off x="4355965" y="4205797"/>
                <a:ext cx="672067" cy="525076"/>
              </a:xfrm>
              <a:custGeom>
                <a:avLst/>
                <a:gdLst>
                  <a:gd name="connsiteX0" fmla="*/ 0 w 249631"/>
                  <a:gd name="connsiteY0" fmla="*/ 0 h 390525"/>
                  <a:gd name="connsiteX1" fmla="*/ 249631 w 249631"/>
                  <a:gd name="connsiteY1" fmla="*/ 0 h 390525"/>
                  <a:gd name="connsiteX2" fmla="*/ 249631 w 249631"/>
                  <a:gd name="connsiteY2" fmla="*/ 390525 h 390525"/>
                  <a:gd name="connsiteX3" fmla="*/ 0 w 249631"/>
                  <a:gd name="connsiteY3" fmla="*/ 390525 h 390525"/>
                  <a:gd name="connsiteX4" fmla="*/ 0 w 249631"/>
                  <a:gd name="connsiteY4" fmla="*/ 0 h 390525"/>
                  <a:gd name="connsiteX0" fmla="*/ 0 w 268681"/>
                  <a:gd name="connsiteY0" fmla="*/ 0 h 390525"/>
                  <a:gd name="connsiteX1" fmla="*/ 249631 w 268681"/>
                  <a:gd name="connsiteY1" fmla="*/ 0 h 390525"/>
                  <a:gd name="connsiteX2" fmla="*/ 268681 w 268681"/>
                  <a:gd name="connsiteY2" fmla="*/ 212725 h 390525"/>
                  <a:gd name="connsiteX3" fmla="*/ 0 w 268681"/>
                  <a:gd name="connsiteY3" fmla="*/ 390525 h 390525"/>
                  <a:gd name="connsiteX4" fmla="*/ 0 w 268681"/>
                  <a:gd name="connsiteY4" fmla="*/ 0 h 390525"/>
                  <a:gd name="connsiteX0" fmla="*/ 0 w 559874"/>
                  <a:gd name="connsiteY0" fmla="*/ 0 h 390525"/>
                  <a:gd name="connsiteX1" fmla="*/ 249631 w 559874"/>
                  <a:gd name="connsiteY1" fmla="*/ 0 h 390525"/>
                  <a:gd name="connsiteX2" fmla="*/ 268681 w 559874"/>
                  <a:gd name="connsiteY2" fmla="*/ 212725 h 390525"/>
                  <a:gd name="connsiteX3" fmla="*/ 0 w 559874"/>
                  <a:gd name="connsiteY3" fmla="*/ 390525 h 390525"/>
                  <a:gd name="connsiteX4" fmla="*/ 0 w 559874"/>
                  <a:gd name="connsiteY4" fmla="*/ 0 h 390525"/>
                  <a:gd name="connsiteX0" fmla="*/ 0 w 669168"/>
                  <a:gd name="connsiteY0" fmla="*/ 0 h 514404"/>
                  <a:gd name="connsiteX1" fmla="*/ 249631 w 669168"/>
                  <a:gd name="connsiteY1" fmla="*/ 0 h 514404"/>
                  <a:gd name="connsiteX2" fmla="*/ 268681 w 669168"/>
                  <a:gd name="connsiteY2" fmla="*/ 212725 h 514404"/>
                  <a:gd name="connsiteX3" fmla="*/ 0 w 669168"/>
                  <a:gd name="connsiteY3" fmla="*/ 390525 h 514404"/>
                  <a:gd name="connsiteX4" fmla="*/ 0 w 669168"/>
                  <a:gd name="connsiteY4" fmla="*/ 0 h 514404"/>
                  <a:gd name="connsiteX0" fmla="*/ 11288 w 680456"/>
                  <a:gd name="connsiteY0" fmla="*/ 0 h 514404"/>
                  <a:gd name="connsiteX1" fmla="*/ 260919 w 680456"/>
                  <a:gd name="connsiteY1" fmla="*/ 0 h 514404"/>
                  <a:gd name="connsiteX2" fmla="*/ 279969 w 680456"/>
                  <a:gd name="connsiteY2" fmla="*/ 212725 h 514404"/>
                  <a:gd name="connsiteX3" fmla="*/ 11288 w 680456"/>
                  <a:gd name="connsiteY3" fmla="*/ 390525 h 514404"/>
                  <a:gd name="connsiteX4" fmla="*/ 11288 w 680456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6811 w 695979"/>
                  <a:gd name="connsiteY0" fmla="*/ 0 h 514404"/>
                  <a:gd name="connsiteX1" fmla="*/ 276442 w 695979"/>
                  <a:gd name="connsiteY1" fmla="*/ 0 h 514404"/>
                  <a:gd name="connsiteX2" fmla="*/ 295492 w 695979"/>
                  <a:gd name="connsiteY2" fmla="*/ 212725 h 514404"/>
                  <a:gd name="connsiteX3" fmla="*/ 26811 w 695979"/>
                  <a:gd name="connsiteY3" fmla="*/ 390525 h 514404"/>
                  <a:gd name="connsiteX4" fmla="*/ 26811 w 695979"/>
                  <a:gd name="connsiteY4" fmla="*/ 0 h 514404"/>
                  <a:gd name="connsiteX0" fmla="*/ 26811 w 672621"/>
                  <a:gd name="connsiteY0" fmla="*/ 0 h 516902"/>
                  <a:gd name="connsiteX1" fmla="*/ 276442 w 672621"/>
                  <a:gd name="connsiteY1" fmla="*/ 0 h 516902"/>
                  <a:gd name="connsiteX2" fmla="*/ 260567 w 672621"/>
                  <a:gd name="connsiteY2" fmla="*/ 228600 h 516902"/>
                  <a:gd name="connsiteX3" fmla="*/ 26811 w 672621"/>
                  <a:gd name="connsiteY3" fmla="*/ 390525 h 516902"/>
                  <a:gd name="connsiteX4" fmla="*/ 26811 w 672621"/>
                  <a:gd name="connsiteY4" fmla="*/ 0 h 516902"/>
                  <a:gd name="connsiteX0" fmla="*/ 26811 w 625790"/>
                  <a:gd name="connsiteY0" fmla="*/ 0 h 496472"/>
                  <a:gd name="connsiteX1" fmla="*/ 276442 w 625790"/>
                  <a:gd name="connsiteY1" fmla="*/ 0 h 496472"/>
                  <a:gd name="connsiteX2" fmla="*/ 260567 w 625790"/>
                  <a:gd name="connsiteY2" fmla="*/ 228600 h 496472"/>
                  <a:gd name="connsiteX3" fmla="*/ 26811 w 625790"/>
                  <a:gd name="connsiteY3" fmla="*/ 390525 h 496472"/>
                  <a:gd name="connsiteX4" fmla="*/ 26811 w 625790"/>
                  <a:gd name="connsiteY4" fmla="*/ 0 h 496472"/>
                  <a:gd name="connsiteX0" fmla="*/ 26811 w 672067"/>
                  <a:gd name="connsiteY0" fmla="*/ 0 h 525076"/>
                  <a:gd name="connsiteX1" fmla="*/ 276442 w 672067"/>
                  <a:gd name="connsiteY1" fmla="*/ 0 h 525076"/>
                  <a:gd name="connsiteX2" fmla="*/ 260567 w 672067"/>
                  <a:gd name="connsiteY2" fmla="*/ 228600 h 525076"/>
                  <a:gd name="connsiteX3" fmla="*/ 26811 w 672067"/>
                  <a:gd name="connsiteY3" fmla="*/ 390525 h 525076"/>
                  <a:gd name="connsiteX4" fmla="*/ 26811 w 672067"/>
                  <a:gd name="connsiteY4" fmla="*/ 0 h 52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067" h="525076">
                    <a:moveTo>
                      <a:pt x="26811" y="0"/>
                    </a:moveTo>
                    <a:lnTo>
                      <a:pt x="276442" y="0"/>
                    </a:lnTo>
                    <a:lnTo>
                      <a:pt x="260567" y="228600"/>
                    </a:lnTo>
                    <a:cubicBezTo>
                      <a:pt x="904432" y="52917"/>
                      <a:pt x="767246" y="824970"/>
                      <a:pt x="26811" y="390525"/>
                    </a:cubicBezTo>
                    <a:cubicBezTo>
                      <a:pt x="-33514" y="234950"/>
                      <a:pt x="26811" y="130175"/>
                      <a:pt x="2681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4">
                <a:extLst>
                  <a:ext uri="{FF2B5EF4-FFF2-40B4-BE49-F238E27FC236}">
                    <a16:creationId xmlns:a16="http://schemas.microsoft.com/office/drawing/2014/main" id="{D23EDFCC-ECFC-4996-82E5-40F4FEAEDA5E}"/>
                  </a:ext>
                </a:extLst>
              </p:cNvPr>
              <p:cNvSpPr/>
              <p:nvPr/>
            </p:nvSpPr>
            <p:spPr>
              <a:xfrm rot="1371328" flipH="1">
                <a:off x="3444731" y="-1539575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312E6DA-E3ED-4CF4-BC35-50B8FD5EA391}"/>
                  </a:ext>
                </a:extLst>
              </p:cNvPr>
              <p:cNvSpPr/>
              <p:nvPr/>
            </p:nvSpPr>
            <p:spPr>
              <a:xfrm rot="1059849" flipH="1">
                <a:off x="3499604" y="-1406717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4">
                <a:extLst>
                  <a:ext uri="{FF2B5EF4-FFF2-40B4-BE49-F238E27FC236}">
                    <a16:creationId xmlns:a16="http://schemas.microsoft.com/office/drawing/2014/main" id="{1D525794-3EA3-42D3-8AA1-11F6E5C8D2C5}"/>
                  </a:ext>
                </a:extLst>
              </p:cNvPr>
              <p:cNvSpPr/>
              <p:nvPr/>
            </p:nvSpPr>
            <p:spPr>
              <a:xfrm rot="20259338">
                <a:off x="4979305" y="-1517873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47D8677-3B38-4137-A351-332F3BC0D292}"/>
                  </a:ext>
                </a:extLst>
              </p:cNvPr>
              <p:cNvSpPr/>
              <p:nvPr/>
            </p:nvSpPr>
            <p:spPr>
              <a:xfrm rot="20570817">
                <a:off x="5438606" y="-1368205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F4207442-C2AC-45FE-A367-EC5EEC4D831F}"/>
                  </a:ext>
                </a:extLst>
              </p:cNvPr>
              <p:cNvSpPr/>
              <p:nvPr/>
            </p:nvSpPr>
            <p:spPr>
              <a:xfrm rot="19442720">
                <a:off x="5263416" y="3975911"/>
                <a:ext cx="250880" cy="41384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39">
                <a:extLst>
                  <a:ext uri="{FF2B5EF4-FFF2-40B4-BE49-F238E27FC236}">
                    <a16:creationId xmlns:a16="http://schemas.microsoft.com/office/drawing/2014/main" id="{1C337DAB-5E8B-43D4-8240-F9FF1574AF1F}"/>
                  </a:ext>
                </a:extLst>
              </p:cNvPr>
              <p:cNvSpPr/>
              <p:nvPr/>
            </p:nvSpPr>
            <p:spPr>
              <a:xfrm rot="2157280" flipH="1">
                <a:off x="4736771" y="4019728"/>
                <a:ext cx="250880" cy="41384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37">
                <a:extLst>
                  <a:ext uri="{FF2B5EF4-FFF2-40B4-BE49-F238E27FC236}">
                    <a16:creationId xmlns:a16="http://schemas.microsoft.com/office/drawing/2014/main" id="{3F9DE2B5-B7ED-40BD-B155-C5C37DB571B4}"/>
                  </a:ext>
                </a:extLst>
              </p:cNvPr>
              <p:cNvSpPr/>
              <p:nvPr/>
            </p:nvSpPr>
            <p:spPr>
              <a:xfrm flipH="1">
                <a:off x="5337548" y="2273443"/>
                <a:ext cx="589168" cy="1265493"/>
              </a:xfrm>
              <a:custGeom>
                <a:avLst/>
                <a:gdLst>
                  <a:gd name="connsiteX0" fmla="*/ 0 w 273340"/>
                  <a:gd name="connsiteY0" fmla="*/ 0 h 1259688"/>
                  <a:gd name="connsiteX1" fmla="*/ 273340 w 273340"/>
                  <a:gd name="connsiteY1" fmla="*/ 0 h 1259688"/>
                  <a:gd name="connsiteX2" fmla="*/ 273340 w 273340"/>
                  <a:gd name="connsiteY2" fmla="*/ 1259688 h 1259688"/>
                  <a:gd name="connsiteX3" fmla="*/ 0 w 273340"/>
                  <a:gd name="connsiteY3" fmla="*/ 1259688 h 1259688"/>
                  <a:gd name="connsiteX4" fmla="*/ 0 w 273340"/>
                  <a:gd name="connsiteY4" fmla="*/ 0 h 1259688"/>
                  <a:gd name="connsiteX0" fmla="*/ 146755 w 420095"/>
                  <a:gd name="connsiteY0" fmla="*/ 0 h 1259688"/>
                  <a:gd name="connsiteX1" fmla="*/ 420095 w 420095"/>
                  <a:gd name="connsiteY1" fmla="*/ 0 h 1259688"/>
                  <a:gd name="connsiteX2" fmla="*/ 420095 w 420095"/>
                  <a:gd name="connsiteY2" fmla="*/ 1259688 h 1259688"/>
                  <a:gd name="connsiteX3" fmla="*/ 146755 w 420095"/>
                  <a:gd name="connsiteY3" fmla="*/ 1259688 h 1259688"/>
                  <a:gd name="connsiteX4" fmla="*/ 146755 w 420095"/>
                  <a:gd name="connsiteY4" fmla="*/ 0 h 1259688"/>
                  <a:gd name="connsiteX0" fmla="*/ 161191 w 434531"/>
                  <a:gd name="connsiteY0" fmla="*/ 0 h 1259688"/>
                  <a:gd name="connsiteX1" fmla="*/ 434531 w 434531"/>
                  <a:gd name="connsiteY1" fmla="*/ 0 h 1259688"/>
                  <a:gd name="connsiteX2" fmla="*/ 434531 w 434531"/>
                  <a:gd name="connsiteY2" fmla="*/ 1259688 h 1259688"/>
                  <a:gd name="connsiteX3" fmla="*/ 110391 w 434531"/>
                  <a:gd name="connsiteY3" fmla="*/ 1094588 h 1259688"/>
                  <a:gd name="connsiteX4" fmla="*/ 161191 w 434531"/>
                  <a:gd name="connsiteY4" fmla="*/ 0 h 125968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28511"/>
                  <a:gd name="connsiteY0" fmla="*/ 0 h 1126338"/>
                  <a:gd name="connsiteX1" fmla="*/ 434531 w 528511"/>
                  <a:gd name="connsiteY1" fmla="*/ 0 h 1126338"/>
                  <a:gd name="connsiteX2" fmla="*/ 528511 w 528511"/>
                  <a:gd name="connsiteY2" fmla="*/ 1126338 h 1126338"/>
                  <a:gd name="connsiteX3" fmla="*/ 110391 w 528511"/>
                  <a:gd name="connsiteY3" fmla="*/ 1094588 h 1126338"/>
                  <a:gd name="connsiteX4" fmla="*/ 161191 w 528511"/>
                  <a:gd name="connsiteY4" fmla="*/ 0 h 1126338"/>
                  <a:gd name="connsiteX0" fmla="*/ 146100 w 513420"/>
                  <a:gd name="connsiteY0" fmla="*/ 0 h 1126338"/>
                  <a:gd name="connsiteX1" fmla="*/ 419440 w 513420"/>
                  <a:gd name="connsiteY1" fmla="*/ 0 h 1126338"/>
                  <a:gd name="connsiteX2" fmla="*/ 513420 w 513420"/>
                  <a:gd name="connsiteY2" fmla="*/ 1126338 h 1126338"/>
                  <a:gd name="connsiteX3" fmla="*/ 148640 w 513420"/>
                  <a:gd name="connsiteY3" fmla="*/ 1094588 h 1126338"/>
                  <a:gd name="connsiteX4" fmla="*/ 146100 w 513420"/>
                  <a:gd name="connsiteY4" fmla="*/ 0 h 1126338"/>
                  <a:gd name="connsiteX0" fmla="*/ 138055 w 505375"/>
                  <a:gd name="connsiteY0" fmla="*/ 0 h 1126338"/>
                  <a:gd name="connsiteX1" fmla="*/ 411395 w 505375"/>
                  <a:gd name="connsiteY1" fmla="*/ 0 h 1126338"/>
                  <a:gd name="connsiteX2" fmla="*/ 505375 w 505375"/>
                  <a:gd name="connsiteY2" fmla="*/ 1126338 h 1126338"/>
                  <a:gd name="connsiteX3" fmla="*/ 140595 w 505375"/>
                  <a:gd name="connsiteY3" fmla="*/ 1094588 h 1126338"/>
                  <a:gd name="connsiteX4" fmla="*/ 138055 w 505375"/>
                  <a:gd name="connsiteY4" fmla="*/ 0 h 1126338"/>
                  <a:gd name="connsiteX0" fmla="*/ 138055 w 505375"/>
                  <a:gd name="connsiteY0" fmla="*/ 0 h 1224465"/>
                  <a:gd name="connsiteX1" fmla="*/ 411395 w 505375"/>
                  <a:gd name="connsiteY1" fmla="*/ 0 h 1224465"/>
                  <a:gd name="connsiteX2" fmla="*/ 505375 w 505375"/>
                  <a:gd name="connsiteY2" fmla="*/ 1126338 h 1224465"/>
                  <a:gd name="connsiteX3" fmla="*/ 140595 w 505375"/>
                  <a:gd name="connsiteY3" fmla="*/ 1094588 h 1224465"/>
                  <a:gd name="connsiteX4" fmla="*/ 138055 w 505375"/>
                  <a:gd name="connsiteY4" fmla="*/ 0 h 1224465"/>
                  <a:gd name="connsiteX0" fmla="*/ 138055 w 505375"/>
                  <a:gd name="connsiteY0" fmla="*/ 0 h 1265493"/>
                  <a:gd name="connsiteX1" fmla="*/ 411395 w 505375"/>
                  <a:gd name="connsiteY1" fmla="*/ 0 h 1265493"/>
                  <a:gd name="connsiteX2" fmla="*/ 505375 w 505375"/>
                  <a:gd name="connsiteY2" fmla="*/ 1126338 h 1265493"/>
                  <a:gd name="connsiteX3" fmla="*/ 140595 w 505375"/>
                  <a:gd name="connsiteY3" fmla="*/ 1094588 h 1265493"/>
                  <a:gd name="connsiteX4" fmla="*/ 138055 w 505375"/>
                  <a:gd name="connsiteY4" fmla="*/ 0 h 126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375" h="1265493">
                    <a:moveTo>
                      <a:pt x="138055" y="0"/>
                    </a:moveTo>
                    <a:lnTo>
                      <a:pt x="411395" y="0"/>
                    </a:lnTo>
                    <a:cubicBezTo>
                      <a:pt x="457962" y="375446"/>
                      <a:pt x="147658" y="617542"/>
                      <a:pt x="505375" y="1126338"/>
                    </a:cubicBezTo>
                    <a:cubicBezTo>
                      <a:pt x="360922" y="1359595"/>
                      <a:pt x="193608" y="1265191"/>
                      <a:pt x="140595" y="1094588"/>
                    </a:cubicBezTo>
                    <a:cubicBezTo>
                      <a:pt x="178695" y="1070932"/>
                      <a:pt x="-192145" y="756446"/>
                      <a:pt x="13805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39">
                <a:extLst>
                  <a:ext uri="{FF2B5EF4-FFF2-40B4-BE49-F238E27FC236}">
                    <a16:creationId xmlns:a16="http://schemas.microsoft.com/office/drawing/2014/main" id="{BF1DCDAE-27C2-4FC7-913C-025F2732B6D0}"/>
                  </a:ext>
                </a:extLst>
              </p:cNvPr>
              <p:cNvSpPr/>
              <p:nvPr/>
            </p:nvSpPr>
            <p:spPr>
              <a:xfrm rot="16200000">
                <a:off x="4864560" y="2076053"/>
                <a:ext cx="642875" cy="10376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5">
                <a:extLst>
                  <a:ext uri="{FF2B5EF4-FFF2-40B4-BE49-F238E27FC236}">
                    <a16:creationId xmlns:a16="http://schemas.microsoft.com/office/drawing/2014/main" id="{94535FAB-3E94-4F4A-ADC6-1824BFA60798}"/>
                  </a:ext>
                </a:extLst>
              </p:cNvPr>
              <p:cNvSpPr/>
              <p:nvPr/>
            </p:nvSpPr>
            <p:spPr>
              <a:xfrm>
                <a:off x="3959940" y="289517"/>
                <a:ext cx="2469614" cy="21924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0A9BF2C-174F-4D21-B82E-F3571A88A2A9}"/>
                  </a:ext>
                </a:extLst>
              </p:cNvPr>
              <p:cNvSpPr/>
              <p:nvPr/>
            </p:nvSpPr>
            <p:spPr>
              <a:xfrm>
                <a:off x="5544393" y="1565981"/>
                <a:ext cx="652161" cy="446643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solidFill>
                  <a:schemeClr val="tx1"/>
                </a:solidFill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E2CC142-015C-4C95-ACAA-318CA0130C4E}"/>
                  </a:ext>
                </a:extLst>
              </p:cNvPr>
              <p:cNvSpPr/>
              <p:nvPr/>
            </p:nvSpPr>
            <p:spPr>
              <a:xfrm>
                <a:off x="4242952" y="1559082"/>
                <a:ext cx="652161" cy="446643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solidFill>
                  <a:schemeClr val="tx1"/>
                </a:solidFill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CA8644E-9DDE-4932-9BA7-8FFF7C5F597A}"/>
                  </a:ext>
                </a:extLst>
              </p:cNvPr>
              <p:cNvSpPr/>
              <p:nvPr/>
            </p:nvSpPr>
            <p:spPr>
              <a:xfrm>
                <a:off x="5505377" y="975609"/>
                <a:ext cx="666466" cy="6490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B0277ACD-C69E-4C83-B8B9-FDC029147D24}"/>
                  </a:ext>
                </a:extLst>
              </p:cNvPr>
              <p:cNvSpPr/>
              <p:nvPr/>
            </p:nvSpPr>
            <p:spPr>
              <a:xfrm>
                <a:off x="4210947" y="978546"/>
                <a:ext cx="666466" cy="6490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7B71662-4A3A-444C-B233-FF515CC4CD2B}"/>
                  </a:ext>
                </a:extLst>
              </p:cNvPr>
              <p:cNvSpPr/>
              <p:nvPr/>
            </p:nvSpPr>
            <p:spPr>
              <a:xfrm>
                <a:off x="5576875" y="1125903"/>
                <a:ext cx="470815" cy="4585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BD5ABA6-200C-4109-BE29-4A58C537E0AA}"/>
                  </a:ext>
                </a:extLst>
              </p:cNvPr>
              <p:cNvSpPr/>
              <p:nvPr/>
            </p:nvSpPr>
            <p:spPr>
              <a:xfrm>
                <a:off x="4354258" y="1116113"/>
                <a:ext cx="470815" cy="4585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8019455-F3CD-4460-B856-B5DA7A8B12C2}"/>
                  </a:ext>
                </a:extLst>
              </p:cNvPr>
              <p:cNvSpPr/>
              <p:nvPr/>
            </p:nvSpPr>
            <p:spPr>
              <a:xfrm>
                <a:off x="5611891" y="1256085"/>
                <a:ext cx="259895" cy="253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043C701-B5DC-4470-B084-18ACEFE6BC49}"/>
                  </a:ext>
                </a:extLst>
              </p:cNvPr>
              <p:cNvSpPr/>
              <p:nvPr/>
            </p:nvSpPr>
            <p:spPr>
              <a:xfrm>
                <a:off x="5892425" y="1175624"/>
                <a:ext cx="87304" cy="850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D1B3E15-CD9D-4E0E-9B95-A8324FBF933B}"/>
                  </a:ext>
                </a:extLst>
              </p:cNvPr>
              <p:cNvSpPr/>
              <p:nvPr/>
            </p:nvSpPr>
            <p:spPr>
              <a:xfrm>
                <a:off x="4522550" y="1256085"/>
                <a:ext cx="259895" cy="253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842453D-C3CF-475D-89D1-A52B89592A5B}"/>
                  </a:ext>
                </a:extLst>
              </p:cNvPr>
              <p:cNvSpPr/>
              <p:nvPr/>
            </p:nvSpPr>
            <p:spPr>
              <a:xfrm>
                <a:off x="4413935" y="1175623"/>
                <a:ext cx="87304" cy="850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9F42EC8-A4C3-4F72-871A-A7E585314DE3}"/>
                  </a:ext>
                </a:extLst>
              </p:cNvPr>
              <p:cNvSpPr/>
              <p:nvPr/>
            </p:nvSpPr>
            <p:spPr>
              <a:xfrm>
                <a:off x="4476223" y="2214490"/>
                <a:ext cx="1314204" cy="44949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09269FF-CA49-49A0-A584-8200B0B10C4C}"/>
                  </a:ext>
                </a:extLst>
              </p:cNvPr>
              <p:cNvSpPr/>
              <p:nvPr/>
            </p:nvSpPr>
            <p:spPr>
              <a:xfrm>
                <a:off x="5185996" y="1790121"/>
                <a:ext cx="221456" cy="207572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  <a:gd name="connsiteX0" fmla="*/ 203200 w 304800"/>
                  <a:gd name="connsiteY0" fmla="*/ 0 h 318947"/>
                  <a:gd name="connsiteX1" fmla="*/ 0 w 304800"/>
                  <a:gd name="connsiteY1" fmla="*/ 127000 h 318947"/>
                  <a:gd name="connsiteX2" fmla="*/ 88900 w 304800"/>
                  <a:gd name="connsiteY2" fmla="*/ 279400 h 318947"/>
                  <a:gd name="connsiteX3" fmla="*/ 304800 w 304800"/>
                  <a:gd name="connsiteY3" fmla="*/ 304800 h 318947"/>
                  <a:gd name="connsiteX0" fmla="*/ 52207 w 306207"/>
                  <a:gd name="connsiteY0" fmla="*/ 0 h 296087"/>
                  <a:gd name="connsiteX1" fmla="*/ 1407 w 306207"/>
                  <a:gd name="connsiteY1" fmla="*/ 104140 h 296087"/>
                  <a:gd name="connsiteX2" fmla="*/ 90307 w 306207"/>
                  <a:gd name="connsiteY2" fmla="*/ 256540 h 296087"/>
                  <a:gd name="connsiteX3" fmla="*/ 306207 w 306207"/>
                  <a:gd name="connsiteY3" fmla="*/ 281940 h 296087"/>
                  <a:gd name="connsiteX0" fmla="*/ 0 w 304800"/>
                  <a:gd name="connsiteY0" fmla="*/ 0 h 191947"/>
                  <a:gd name="connsiteX1" fmla="*/ 88900 w 304800"/>
                  <a:gd name="connsiteY1" fmla="*/ 152400 h 191947"/>
                  <a:gd name="connsiteX2" fmla="*/ 304800 w 304800"/>
                  <a:gd name="connsiteY2" fmla="*/ 177800 h 191947"/>
                  <a:gd name="connsiteX0" fmla="*/ 0 w 304800"/>
                  <a:gd name="connsiteY0" fmla="*/ 0 h 194543"/>
                  <a:gd name="connsiteX1" fmla="*/ 55562 w 304800"/>
                  <a:gd name="connsiteY1" fmla="*/ 161925 h 194543"/>
                  <a:gd name="connsiteX2" fmla="*/ 304800 w 304800"/>
                  <a:gd name="connsiteY2" fmla="*/ 177800 h 194543"/>
                  <a:gd name="connsiteX0" fmla="*/ 0 w 304800"/>
                  <a:gd name="connsiteY0" fmla="*/ 0 h 177800"/>
                  <a:gd name="connsiteX1" fmla="*/ 304800 w 304800"/>
                  <a:gd name="connsiteY1" fmla="*/ 177800 h 177800"/>
                  <a:gd name="connsiteX0" fmla="*/ 0 w 276225"/>
                  <a:gd name="connsiteY0" fmla="*/ 0 h 151606"/>
                  <a:gd name="connsiteX1" fmla="*/ 276225 w 276225"/>
                  <a:gd name="connsiteY1" fmla="*/ 151606 h 151606"/>
                  <a:gd name="connsiteX0" fmla="*/ 0 w 276225"/>
                  <a:gd name="connsiteY0" fmla="*/ 0 h 182550"/>
                  <a:gd name="connsiteX1" fmla="*/ 276225 w 276225"/>
                  <a:gd name="connsiteY1" fmla="*/ 151606 h 182550"/>
                  <a:gd name="connsiteX0" fmla="*/ 0 w 276225"/>
                  <a:gd name="connsiteY0" fmla="*/ 0 h 187540"/>
                  <a:gd name="connsiteX1" fmla="*/ 276225 w 276225"/>
                  <a:gd name="connsiteY1" fmla="*/ 151606 h 187540"/>
                  <a:gd name="connsiteX0" fmla="*/ 0 w 276225"/>
                  <a:gd name="connsiteY0" fmla="*/ 0 h 199433"/>
                  <a:gd name="connsiteX1" fmla="*/ 276225 w 276225"/>
                  <a:gd name="connsiteY1" fmla="*/ 151606 h 199433"/>
                  <a:gd name="connsiteX0" fmla="*/ 1725 w 223181"/>
                  <a:gd name="connsiteY0" fmla="*/ 0 h 195412"/>
                  <a:gd name="connsiteX1" fmla="*/ 223181 w 223181"/>
                  <a:gd name="connsiteY1" fmla="*/ 146843 h 195412"/>
                  <a:gd name="connsiteX0" fmla="*/ 0 w 221456"/>
                  <a:gd name="connsiteY0" fmla="*/ 0 h 207572"/>
                  <a:gd name="connsiteX1" fmla="*/ 221456 w 221456"/>
                  <a:gd name="connsiteY1" fmla="*/ 146843 h 20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56" h="207572">
                    <a:moveTo>
                      <a:pt x="0" y="0"/>
                    </a:moveTo>
                    <a:cubicBezTo>
                      <a:pt x="27782" y="95778"/>
                      <a:pt x="-58738" y="313002"/>
                      <a:pt x="221456" y="1468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5387C66-E1A1-418A-A36A-5A5BCCAB6981}"/>
                  </a:ext>
                </a:extLst>
              </p:cNvPr>
              <p:cNvSpPr/>
              <p:nvPr/>
            </p:nvSpPr>
            <p:spPr>
              <a:xfrm flipH="1">
                <a:off x="4981384" y="1790951"/>
                <a:ext cx="221456" cy="207572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  <a:gd name="connsiteX0" fmla="*/ 203200 w 304800"/>
                  <a:gd name="connsiteY0" fmla="*/ 0 h 318947"/>
                  <a:gd name="connsiteX1" fmla="*/ 0 w 304800"/>
                  <a:gd name="connsiteY1" fmla="*/ 127000 h 318947"/>
                  <a:gd name="connsiteX2" fmla="*/ 88900 w 304800"/>
                  <a:gd name="connsiteY2" fmla="*/ 279400 h 318947"/>
                  <a:gd name="connsiteX3" fmla="*/ 304800 w 304800"/>
                  <a:gd name="connsiteY3" fmla="*/ 304800 h 318947"/>
                  <a:gd name="connsiteX0" fmla="*/ 52207 w 306207"/>
                  <a:gd name="connsiteY0" fmla="*/ 0 h 296087"/>
                  <a:gd name="connsiteX1" fmla="*/ 1407 w 306207"/>
                  <a:gd name="connsiteY1" fmla="*/ 104140 h 296087"/>
                  <a:gd name="connsiteX2" fmla="*/ 90307 w 306207"/>
                  <a:gd name="connsiteY2" fmla="*/ 256540 h 296087"/>
                  <a:gd name="connsiteX3" fmla="*/ 306207 w 306207"/>
                  <a:gd name="connsiteY3" fmla="*/ 281940 h 296087"/>
                  <a:gd name="connsiteX0" fmla="*/ 0 w 304800"/>
                  <a:gd name="connsiteY0" fmla="*/ 0 h 191947"/>
                  <a:gd name="connsiteX1" fmla="*/ 88900 w 304800"/>
                  <a:gd name="connsiteY1" fmla="*/ 152400 h 191947"/>
                  <a:gd name="connsiteX2" fmla="*/ 304800 w 304800"/>
                  <a:gd name="connsiteY2" fmla="*/ 177800 h 191947"/>
                  <a:gd name="connsiteX0" fmla="*/ 0 w 304800"/>
                  <a:gd name="connsiteY0" fmla="*/ 0 h 194543"/>
                  <a:gd name="connsiteX1" fmla="*/ 55562 w 304800"/>
                  <a:gd name="connsiteY1" fmla="*/ 161925 h 194543"/>
                  <a:gd name="connsiteX2" fmla="*/ 304800 w 304800"/>
                  <a:gd name="connsiteY2" fmla="*/ 177800 h 194543"/>
                  <a:gd name="connsiteX0" fmla="*/ 0 w 304800"/>
                  <a:gd name="connsiteY0" fmla="*/ 0 h 177800"/>
                  <a:gd name="connsiteX1" fmla="*/ 304800 w 304800"/>
                  <a:gd name="connsiteY1" fmla="*/ 177800 h 177800"/>
                  <a:gd name="connsiteX0" fmla="*/ 0 w 276225"/>
                  <a:gd name="connsiteY0" fmla="*/ 0 h 151606"/>
                  <a:gd name="connsiteX1" fmla="*/ 276225 w 276225"/>
                  <a:gd name="connsiteY1" fmla="*/ 151606 h 151606"/>
                  <a:gd name="connsiteX0" fmla="*/ 0 w 276225"/>
                  <a:gd name="connsiteY0" fmla="*/ 0 h 182550"/>
                  <a:gd name="connsiteX1" fmla="*/ 276225 w 276225"/>
                  <a:gd name="connsiteY1" fmla="*/ 151606 h 182550"/>
                  <a:gd name="connsiteX0" fmla="*/ 0 w 276225"/>
                  <a:gd name="connsiteY0" fmla="*/ 0 h 187540"/>
                  <a:gd name="connsiteX1" fmla="*/ 276225 w 276225"/>
                  <a:gd name="connsiteY1" fmla="*/ 151606 h 187540"/>
                  <a:gd name="connsiteX0" fmla="*/ 0 w 276225"/>
                  <a:gd name="connsiteY0" fmla="*/ 0 h 199433"/>
                  <a:gd name="connsiteX1" fmla="*/ 276225 w 276225"/>
                  <a:gd name="connsiteY1" fmla="*/ 151606 h 199433"/>
                  <a:gd name="connsiteX0" fmla="*/ 1725 w 223181"/>
                  <a:gd name="connsiteY0" fmla="*/ 0 h 195412"/>
                  <a:gd name="connsiteX1" fmla="*/ 223181 w 223181"/>
                  <a:gd name="connsiteY1" fmla="*/ 146843 h 195412"/>
                  <a:gd name="connsiteX0" fmla="*/ 0 w 221456"/>
                  <a:gd name="connsiteY0" fmla="*/ 0 h 207572"/>
                  <a:gd name="connsiteX1" fmla="*/ 221456 w 221456"/>
                  <a:gd name="connsiteY1" fmla="*/ 146843 h 20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56" h="207572">
                    <a:moveTo>
                      <a:pt x="0" y="0"/>
                    </a:moveTo>
                    <a:cubicBezTo>
                      <a:pt x="27782" y="95778"/>
                      <a:pt x="-58738" y="313002"/>
                      <a:pt x="221456" y="1468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8">
                <a:extLst>
                  <a:ext uri="{FF2B5EF4-FFF2-40B4-BE49-F238E27FC236}">
                    <a16:creationId xmlns:a16="http://schemas.microsoft.com/office/drawing/2014/main" id="{B5E414BD-183F-44A0-BE94-D219D0DBB7D4}"/>
                  </a:ext>
                </a:extLst>
              </p:cNvPr>
              <p:cNvSpPr/>
              <p:nvPr/>
            </p:nvSpPr>
            <p:spPr>
              <a:xfrm>
                <a:off x="5007800" y="1676615"/>
                <a:ext cx="392075" cy="165532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8">
                <a:extLst>
                  <a:ext uri="{FF2B5EF4-FFF2-40B4-BE49-F238E27FC236}">
                    <a16:creationId xmlns:a16="http://schemas.microsoft.com/office/drawing/2014/main" id="{EE2C0FE2-6C63-4177-9C05-477991E9703A}"/>
                  </a:ext>
                </a:extLst>
              </p:cNvPr>
              <p:cNvSpPr/>
              <p:nvPr/>
            </p:nvSpPr>
            <p:spPr>
              <a:xfrm rot="18577035">
                <a:off x="4914689" y="2220260"/>
                <a:ext cx="392075" cy="165532"/>
              </a:xfrm>
              <a:prstGeom prst="arc">
                <a:avLst>
                  <a:gd name="adj1" fmla="val 20511817"/>
                  <a:gd name="adj2" fmla="val 0"/>
                </a:avLst>
              </a:prstGeom>
              <a:noFill/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9E23FAE-C745-4050-8CFC-B4FA74274709}"/>
              </a:ext>
            </a:extLst>
          </p:cNvPr>
          <p:cNvGrpSpPr/>
          <p:nvPr/>
        </p:nvGrpSpPr>
        <p:grpSpPr>
          <a:xfrm>
            <a:off x="252569" y="4960874"/>
            <a:ext cx="7349116" cy="1835114"/>
            <a:chOff x="8995662" y="1341953"/>
            <a:chExt cx="13386400" cy="3342656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EFAF7B-6239-47EA-849A-C8B5190580BC}"/>
                </a:ext>
              </a:extLst>
            </p:cNvPr>
            <p:cNvSpPr txBox="1"/>
            <p:nvPr/>
          </p:nvSpPr>
          <p:spPr>
            <a:xfrm>
              <a:off x="12626199" y="1856645"/>
              <a:ext cx="9755863" cy="2410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94B49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accoon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46CF14C-7237-457C-8F06-AB877E6B37C9}"/>
                </a:ext>
              </a:extLst>
            </p:cNvPr>
            <p:cNvGrpSpPr/>
            <p:nvPr/>
          </p:nvGrpSpPr>
          <p:grpSpPr>
            <a:xfrm>
              <a:off x="8995662" y="1341953"/>
              <a:ext cx="2960296" cy="3342656"/>
              <a:chOff x="3758747" y="484242"/>
              <a:chExt cx="5341856" cy="6031824"/>
            </a:xfrm>
          </p:grpSpPr>
          <p:sp>
            <p:nvSpPr>
              <p:cNvPr id="197" name="Rectangle 8">
                <a:extLst>
                  <a:ext uri="{FF2B5EF4-FFF2-40B4-BE49-F238E27FC236}">
                    <a16:creationId xmlns:a16="http://schemas.microsoft.com/office/drawing/2014/main" id="{0BDF2596-032F-4823-A52D-BCF3E6C605D8}"/>
                  </a:ext>
                </a:extLst>
              </p:cNvPr>
              <p:cNvSpPr/>
              <p:nvPr/>
            </p:nvSpPr>
            <p:spPr>
              <a:xfrm rot="1112613" flipH="1">
                <a:off x="6397428" y="484242"/>
                <a:ext cx="1244826" cy="1337023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786 h 1328191"/>
                  <a:gd name="connsiteX1" fmla="*/ 1244683 w 1244683"/>
                  <a:gd name="connsiteY1" fmla="*/ 903180 h 1328191"/>
                  <a:gd name="connsiteX2" fmla="*/ 0 w 1244683"/>
                  <a:gd name="connsiteY2" fmla="*/ 1328191 h 1328191"/>
                  <a:gd name="connsiteX3" fmla="*/ 467251 w 1244683"/>
                  <a:gd name="connsiteY3" fmla="*/ 786 h 1328191"/>
                  <a:gd name="connsiteX0" fmla="*/ 467251 w 1244683"/>
                  <a:gd name="connsiteY0" fmla="*/ 655 h 1328060"/>
                  <a:gd name="connsiteX1" fmla="*/ 1244683 w 1244683"/>
                  <a:gd name="connsiteY1" fmla="*/ 903049 h 1328060"/>
                  <a:gd name="connsiteX2" fmla="*/ 0 w 1244683"/>
                  <a:gd name="connsiteY2" fmla="*/ 1328060 h 1328060"/>
                  <a:gd name="connsiteX3" fmla="*/ 467251 w 1244683"/>
                  <a:gd name="connsiteY3" fmla="*/ 655 h 1328060"/>
                  <a:gd name="connsiteX0" fmla="*/ 500401 w 1244683"/>
                  <a:gd name="connsiteY0" fmla="*/ 644 h 1337023"/>
                  <a:gd name="connsiteX1" fmla="*/ 1244683 w 1244683"/>
                  <a:gd name="connsiteY1" fmla="*/ 912012 h 1337023"/>
                  <a:gd name="connsiteX2" fmla="*/ 0 w 1244683"/>
                  <a:gd name="connsiteY2" fmla="*/ 1337023 h 1337023"/>
                  <a:gd name="connsiteX3" fmla="*/ 500401 w 1244683"/>
                  <a:gd name="connsiteY3" fmla="*/ 644 h 1337023"/>
                  <a:gd name="connsiteX0" fmla="*/ 500544 w 1244826"/>
                  <a:gd name="connsiteY0" fmla="*/ 644 h 1337023"/>
                  <a:gd name="connsiteX1" fmla="*/ 1244826 w 1244826"/>
                  <a:gd name="connsiteY1" fmla="*/ 912012 h 1337023"/>
                  <a:gd name="connsiteX2" fmla="*/ 143 w 1244826"/>
                  <a:gd name="connsiteY2" fmla="*/ 1337023 h 1337023"/>
                  <a:gd name="connsiteX3" fmla="*/ 500544 w 1244826"/>
                  <a:gd name="connsiteY3" fmla="*/ 644 h 133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826" h="1337023">
                    <a:moveTo>
                      <a:pt x="500544" y="644"/>
                    </a:moveTo>
                    <a:cubicBezTo>
                      <a:pt x="807494" y="-21450"/>
                      <a:pt x="1138938" y="529233"/>
                      <a:pt x="1244826" y="912012"/>
                    </a:cubicBezTo>
                    <a:lnTo>
                      <a:pt x="143" y="1337023"/>
                    </a:lnTo>
                    <a:cubicBezTo>
                      <a:pt x="-8375" y="683722"/>
                      <a:pt x="364279" y="57240"/>
                      <a:pt x="500544" y="644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8">
                <a:extLst>
                  <a:ext uri="{FF2B5EF4-FFF2-40B4-BE49-F238E27FC236}">
                    <a16:creationId xmlns:a16="http://schemas.microsoft.com/office/drawing/2014/main" id="{330CD31E-EC7D-472E-A8E1-5A4013380508}"/>
                  </a:ext>
                </a:extLst>
              </p:cNvPr>
              <p:cNvSpPr/>
              <p:nvPr/>
            </p:nvSpPr>
            <p:spPr>
              <a:xfrm rot="19855818">
                <a:off x="3877806" y="499301"/>
                <a:ext cx="1244683" cy="1327405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83" h="1327405">
                    <a:moveTo>
                      <a:pt x="467251" y="0"/>
                    </a:moveTo>
                    <a:cubicBezTo>
                      <a:pt x="689755" y="34975"/>
                      <a:pt x="1170601" y="424795"/>
                      <a:pt x="1244683" y="902394"/>
                    </a:cubicBezTo>
                    <a:lnTo>
                      <a:pt x="0" y="1327405"/>
                    </a:lnTo>
                    <a:cubicBezTo>
                      <a:pt x="34920" y="799187"/>
                      <a:pt x="330986" y="56596"/>
                      <a:pt x="467251" y="0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C33DE8EB-FEE0-4581-BB41-E757EAACDD5A}"/>
                  </a:ext>
                </a:extLst>
              </p:cNvPr>
              <p:cNvGrpSpPr/>
              <p:nvPr/>
            </p:nvGrpSpPr>
            <p:grpSpPr>
              <a:xfrm>
                <a:off x="3758747" y="663943"/>
                <a:ext cx="5341856" cy="5852123"/>
                <a:chOff x="1596273" y="1005877"/>
                <a:chExt cx="5341856" cy="5852123"/>
              </a:xfrm>
            </p:grpSpPr>
            <p:sp>
              <p:nvSpPr>
                <p:cNvPr id="200" name="Rectangle 16">
                  <a:extLst>
                    <a:ext uri="{FF2B5EF4-FFF2-40B4-BE49-F238E27FC236}">
                      <a16:creationId xmlns:a16="http://schemas.microsoft.com/office/drawing/2014/main" id="{25784C23-AE41-4C1B-96AA-ED9215A13051}"/>
                    </a:ext>
                  </a:extLst>
                </p:cNvPr>
                <p:cNvSpPr/>
                <p:nvPr/>
              </p:nvSpPr>
              <p:spPr>
                <a:xfrm>
                  <a:off x="4698836" y="5300160"/>
                  <a:ext cx="2239293" cy="1456885"/>
                </a:xfrm>
                <a:custGeom>
                  <a:avLst/>
                  <a:gdLst>
                    <a:gd name="connsiteX0" fmla="*/ 0 w 860853"/>
                    <a:gd name="connsiteY0" fmla="*/ 0 h 582242"/>
                    <a:gd name="connsiteX1" fmla="*/ 860853 w 860853"/>
                    <a:gd name="connsiteY1" fmla="*/ 0 h 582242"/>
                    <a:gd name="connsiteX2" fmla="*/ 860853 w 860853"/>
                    <a:gd name="connsiteY2" fmla="*/ 582242 h 582242"/>
                    <a:gd name="connsiteX3" fmla="*/ 0 w 860853"/>
                    <a:gd name="connsiteY3" fmla="*/ 582242 h 582242"/>
                    <a:gd name="connsiteX4" fmla="*/ 0 w 860853"/>
                    <a:gd name="connsiteY4" fmla="*/ 0 h 582242"/>
                    <a:gd name="connsiteX0" fmla="*/ 0 w 1510210"/>
                    <a:gd name="connsiteY0" fmla="*/ 0 h 714764"/>
                    <a:gd name="connsiteX1" fmla="*/ 860853 w 1510210"/>
                    <a:gd name="connsiteY1" fmla="*/ 0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510210"/>
                    <a:gd name="connsiteY0" fmla="*/ 0 h 714764"/>
                    <a:gd name="connsiteX1" fmla="*/ 1496957 w 1510210"/>
                    <a:gd name="connsiteY1" fmla="*/ 79513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669237"/>
                    <a:gd name="connsiteY0" fmla="*/ 0 h 1430381"/>
                    <a:gd name="connsiteX1" fmla="*/ 1655984 w 1669237"/>
                    <a:gd name="connsiteY1" fmla="*/ 795130 h 1430381"/>
                    <a:gd name="connsiteX2" fmla="*/ 1669237 w 1669237"/>
                    <a:gd name="connsiteY2" fmla="*/ 1430381 h 1430381"/>
                    <a:gd name="connsiteX3" fmla="*/ 159027 w 1669237"/>
                    <a:gd name="connsiteY3" fmla="*/ 1297859 h 1430381"/>
                    <a:gd name="connsiteX4" fmla="*/ 0 w 1669237"/>
                    <a:gd name="connsiteY4" fmla="*/ 0 h 1430381"/>
                    <a:gd name="connsiteX0" fmla="*/ 119269 w 1788506"/>
                    <a:gd name="connsiteY0" fmla="*/ 0 h 1456885"/>
                    <a:gd name="connsiteX1" fmla="*/ 1775253 w 1788506"/>
                    <a:gd name="connsiteY1" fmla="*/ 795130 h 1456885"/>
                    <a:gd name="connsiteX2" fmla="*/ 1788506 w 1788506"/>
                    <a:gd name="connsiteY2" fmla="*/ 1430381 h 1456885"/>
                    <a:gd name="connsiteX3" fmla="*/ 0 w 1788506"/>
                    <a:gd name="connsiteY3" fmla="*/ 1456885 h 1456885"/>
                    <a:gd name="connsiteX4" fmla="*/ 119269 w 1788506"/>
                    <a:gd name="connsiteY4" fmla="*/ 0 h 1456885"/>
                    <a:gd name="connsiteX0" fmla="*/ 119269 w 2155166"/>
                    <a:gd name="connsiteY0" fmla="*/ 0 h 1456885"/>
                    <a:gd name="connsiteX1" fmla="*/ 1775253 w 2155166"/>
                    <a:gd name="connsiteY1" fmla="*/ 795130 h 1456885"/>
                    <a:gd name="connsiteX2" fmla="*/ 1788506 w 2155166"/>
                    <a:gd name="connsiteY2" fmla="*/ 1430381 h 1456885"/>
                    <a:gd name="connsiteX3" fmla="*/ 0 w 2155166"/>
                    <a:gd name="connsiteY3" fmla="*/ 1456885 h 1456885"/>
                    <a:gd name="connsiteX4" fmla="*/ 119269 w 2155166"/>
                    <a:gd name="connsiteY4" fmla="*/ 0 h 1456885"/>
                    <a:gd name="connsiteX0" fmla="*/ 119269 w 2239293"/>
                    <a:gd name="connsiteY0" fmla="*/ 0 h 1456885"/>
                    <a:gd name="connsiteX1" fmla="*/ 1775253 w 2239293"/>
                    <a:gd name="connsiteY1" fmla="*/ 795130 h 1456885"/>
                    <a:gd name="connsiteX2" fmla="*/ 1788506 w 2239293"/>
                    <a:gd name="connsiteY2" fmla="*/ 1430381 h 1456885"/>
                    <a:gd name="connsiteX3" fmla="*/ 0 w 2239293"/>
                    <a:gd name="connsiteY3" fmla="*/ 1456885 h 1456885"/>
                    <a:gd name="connsiteX4" fmla="*/ 119269 w 2239293"/>
                    <a:gd name="connsiteY4" fmla="*/ 0 h 1456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9293" h="1456885">
                      <a:moveTo>
                        <a:pt x="119269" y="0"/>
                      </a:moveTo>
                      <a:cubicBezTo>
                        <a:pt x="812620" y="817218"/>
                        <a:pt x="1161415" y="561008"/>
                        <a:pt x="1775253" y="795130"/>
                      </a:cubicBezTo>
                      <a:cubicBezTo>
                        <a:pt x="2110975" y="847854"/>
                        <a:pt x="2618975" y="1258388"/>
                        <a:pt x="1788506" y="1430381"/>
                      </a:cubicBezTo>
                      <a:lnTo>
                        <a:pt x="0" y="1456885"/>
                      </a:lnTo>
                      <a:lnTo>
                        <a:pt x="119269" y="0"/>
                      </a:ln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">
                  <a:extLst>
                    <a:ext uri="{FF2B5EF4-FFF2-40B4-BE49-F238E27FC236}">
                      <a16:creationId xmlns:a16="http://schemas.microsoft.com/office/drawing/2014/main" id="{6CC0B4E5-3461-4A0F-A51B-8CC7B55B8F9F}"/>
                    </a:ext>
                  </a:extLst>
                </p:cNvPr>
                <p:cNvSpPr/>
                <p:nvPr/>
              </p:nvSpPr>
              <p:spPr>
                <a:xfrm>
                  <a:off x="2161919" y="2748556"/>
                  <a:ext cx="3154988" cy="4031974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3">
                  <a:extLst>
                    <a:ext uri="{FF2B5EF4-FFF2-40B4-BE49-F238E27FC236}">
                      <a16:creationId xmlns:a16="http://schemas.microsoft.com/office/drawing/2014/main" id="{D5FB5B68-1F8E-4CB5-805F-006736E29C4B}"/>
                    </a:ext>
                  </a:extLst>
                </p:cNvPr>
                <p:cNvSpPr/>
                <p:nvPr/>
              </p:nvSpPr>
              <p:spPr>
                <a:xfrm>
                  <a:off x="3921296" y="3562340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3">
                  <a:extLst>
                    <a:ext uri="{FF2B5EF4-FFF2-40B4-BE49-F238E27FC236}">
                      <a16:creationId xmlns:a16="http://schemas.microsoft.com/office/drawing/2014/main" id="{3F46D143-A5DE-4385-A284-668318E01019}"/>
                    </a:ext>
                  </a:extLst>
                </p:cNvPr>
                <p:cNvSpPr/>
                <p:nvPr/>
              </p:nvSpPr>
              <p:spPr>
                <a:xfrm flipH="1">
                  <a:off x="2521206" y="3562562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11">
                  <a:extLst>
                    <a:ext uri="{FF2B5EF4-FFF2-40B4-BE49-F238E27FC236}">
                      <a16:creationId xmlns:a16="http://schemas.microsoft.com/office/drawing/2014/main" id="{ECF1C71F-17CA-4A78-98CD-A17373EC1934}"/>
                    </a:ext>
                  </a:extLst>
                </p:cNvPr>
                <p:cNvSpPr/>
                <p:nvPr/>
              </p:nvSpPr>
              <p:spPr>
                <a:xfrm>
                  <a:off x="2876554" y="3716850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11">
                  <a:extLst>
                    <a:ext uri="{FF2B5EF4-FFF2-40B4-BE49-F238E27FC236}">
                      <a16:creationId xmlns:a16="http://schemas.microsoft.com/office/drawing/2014/main" id="{BD44BD3E-7F67-4A19-AFB6-DA50C0C68808}"/>
                    </a:ext>
                  </a:extLst>
                </p:cNvPr>
                <p:cNvSpPr/>
                <p:nvPr/>
              </p:nvSpPr>
              <p:spPr>
                <a:xfrm>
                  <a:off x="4330313" y="3644722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8">
                  <a:extLst>
                    <a:ext uri="{FF2B5EF4-FFF2-40B4-BE49-F238E27FC236}">
                      <a16:creationId xmlns:a16="http://schemas.microsoft.com/office/drawing/2014/main" id="{07C53004-2D21-41C4-96E3-3632CE219E2F}"/>
                    </a:ext>
                  </a:extLst>
                </p:cNvPr>
                <p:cNvSpPr/>
                <p:nvPr/>
              </p:nvSpPr>
              <p:spPr>
                <a:xfrm rot="379033" flipH="1">
                  <a:off x="4412842" y="1021606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8">
                  <a:extLst>
                    <a:ext uri="{FF2B5EF4-FFF2-40B4-BE49-F238E27FC236}">
                      <a16:creationId xmlns:a16="http://schemas.microsoft.com/office/drawing/2014/main" id="{A5AC6E1A-F214-47FC-AE62-D35D88754D34}"/>
                    </a:ext>
                  </a:extLst>
                </p:cNvPr>
                <p:cNvSpPr/>
                <p:nvPr/>
              </p:nvSpPr>
              <p:spPr>
                <a:xfrm rot="20455987">
                  <a:off x="2073166" y="1005877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05A097E0-849F-45B8-BC56-F3ECE87E078D}"/>
                    </a:ext>
                  </a:extLst>
                </p:cNvPr>
                <p:cNvSpPr/>
                <p:nvPr/>
              </p:nvSpPr>
              <p:spPr>
                <a:xfrm>
                  <a:off x="4313179" y="6675651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6">
                  <a:extLst>
                    <a:ext uri="{FF2B5EF4-FFF2-40B4-BE49-F238E27FC236}">
                      <a16:creationId xmlns:a16="http://schemas.microsoft.com/office/drawing/2014/main" id="{514A2466-1586-466D-AF3F-6A0D9503CF91}"/>
                    </a:ext>
                  </a:extLst>
                </p:cNvPr>
                <p:cNvSpPr/>
                <p:nvPr/>
              </p:nvSpPr>
              <p:spPr>
                <a:xfrm>
                  <a:off x="1596273" y="1164474"/>
                  <a:ext cx="4068046" cy="2642799"/>
                </a:xfrm>
                <a:custGeom>
                  <a:avLst/>
                  <a:gdLst>
                    <a:gd name="connsiteX0" fmla="*/ 0 w 2491037"/>
                    <a:gd name="connsiteY0" fmla="*/ 0 h 1487194"/>
                    <a:gd name="connsiteX1" fmla="*/ 2491037 w 2491037"/>
                    <a:gd name="connsiteY1" fmla="*/ 0 h 1487194"/>
                    <a:gd name="connsiteX2" fmla="*/ 2491037 w 2491037"/>
                    <a:gd name="connsiteY2" fmla="*/ 1487194 h 1487194"/>
                    <a:gd name="connsiteX3" fmla="*/ 0 w 2491037"/>
                    <a:gd name="connsiteY3" fmla="*/ 1487194 h 1487194"/>
                    <a:gd name="connsiteX4" fmla="*/ 0 w 2491037"/>
                    <a:gd name="connsiteY4" fmla="*/ 0 h 1487194"/>
                    <a:gd name="connsiteX0" fmla="*/ 0 w 2491037"/>
                    <a:gd name="connsiteY0" fmla="*/ 624324 h 2111518"/>
                    <a:gd name="connsiteX1" fmla="*/ 2491037 w 2491037"/>
                    <a:gd name="connsiteY1" fmla="*/ 624324 h 2111518"/>
                    <a:gd name="connsiteX2" fmla="*/ 2491037 w 2491037"/>
                    <a:gd name="connsiteY2" fmla="*/ 2111518 h 2111518"/>
                    <a:gd name="connsiteX3" fmla="*/ 0 w 2491037"/>
                    <a:gd name="connsiteY3" fmla="*/ 2111518 h 2111518"/>
                    <a:gd name="connsiteX4" fmla="*/ 0 w 2491037"/>
                    <a:gd name="connsiteY4" fmla="*/ 624324 h 2111518"/>
                    <a:gd name="connsiteX0" fmla="*/ 0 w 2491037"/>
                    <a:gd name="connsiteY0" fmla="*/ 726004 h 2213198"/>
                    <a:gd name="connsiteX1" fmla="*/ 2491037 w 2491037"/>
                    <a:gd name="connsiteY1" fmla="*/ 726004 h 2213198"/>
                    <a:gd name="connsiteX2" fmla="*/ 2491037 w 2491037"/>
                    <a:gd name="connsiteY2" fmla="*/ 2213198 h 2213198"/>
                    <a:gd name="connsiteX3" fmla="*/ 0 w 2491037"/>
                    <a:gd name="connsiteY3" fmla="*/ 2213198 h 2213198"/>
                    <a:gd name="connsiteX4" fmla="*/ 0 w 2491037"/>
                    <a:gd name="connsiteY4" fmla="*/ 726004 h 2213198"/>
                    <a:gd name="connsiteX0" fmla="*/ 0 w 3259663"/>
                    <a:gd name="connsiteY0" fmla="*/ 726004 h 2213198"/>
                    <a:gd name="connsiteX1" fmla="*/ 2491037 w 3259663"/>
                    <a:gd name="connsiteY1" fmla="*/ 726004 h 2213198"/>
                    <a:gd name="connsiteX2" fmla="*/ 3259663 w 3259663"/>
                    <a:gd name="connsiteY2" fmla="*/ 1802380 h 2213198"/>
                    <a:gd name="connsiteX3" fmla="*/ 0 w 3259663"/>
                    <a:gd name="connsiteY3" fmla="*/ 2213198 h 2213198"/>
                    <a:gd name="connsiteX4" fmla="*/ 0 w 3259663"/>
                    <a:gd name="connsiteY4" fmla="*/ 726004 h 2213198"/>
                    <a:gd name="connsiteX0" fmla="*/ 742122 w 4001785"/>
                    <a:gd name="connsiteY0" fmla="*/ 726004 h 1895146"/>
                    <a:gd name="connsiteX1" fmla="*/ 3233159 w 4001785"/>
                    <a:gd name="connsiteY1" fmla="*/ 726004 h 1895146"/>
                    <a:gd name="connsiteX2" fmla="*/ 4001785 w 4001785"/>
                    <a:gd name="connsiteY2" fmla="*/ 1802380 h 1895146"/>
                    <a:gd name="connsiteX3" fmla="*/ 0 w 4001785"/>
                    <a:gd name="connsiteY3" fmla="*/ 1895146 h 1895146"/>
                    <a:gd name="connsiteX4" fmla="*/ 742122 w 4001785"/>
                    <a:gd name="connsiteY4" fmla="*/ 726004 h 1895146"/>
                    <a:gd name="connsiteX0" fmla="*/ 742122 w 4001785"/>
                    <a:gd name="connsiteY0" fmla="*/ 726004 h 2371372"/>
                    <a:gd name="connsiteX1" fmla="*/ 3233159 w 4001785"/>
                    <a:gd name="connsiteY1" fmla="*/ 726004 h 2371372"/>
                    <a:gd name="connsiteX2" fmla="*/ 4001785 w 4001785"/>
                    <a:gd name="connsiteY2" fmla="*/ 1802380 h 2371372"/>
                    <a:gd name="connsiteX3" fmla="*/ 0 w 4001785"/>
                    <a:gd name="connsiteY3" fmla="*/ 1895146 h 2371372"/>
                    <a:gd name="connsiteX4" fmla="*/ 742122 w 4001785"/>
                    <a:gd name="connsiteY4" fmla="*/ 726004 h 2371372"/>
                    <a:gd name="connsiteX0" fmla="*/ 742122 w 4001785"/>
                    <a:gd name="connsiteY0" fmla="*/ 726004 h 2642799"/>
                    <a:gd name="connsiteX1" fmla="*/ 3233159 w 4001785"/>
                    <a:gd name="connsiteY1" fmla="*/ 726004 h 2642799"/>
                    <a:gd name="connsiteX2" fmla="*/ 4001785 w 4001785"/>
                    <a:gd name="connsiteY2" fmla="*/ 1802380 h 2642799"/>
                    <a:gd name="connsiteX3" fmla="*/ 0 w 4001785"/>
                    <a:gd name="connsiteY3" fmla="*/ 1895146 h 2642799"/>
                    <a:gd name="connsiteX4" fmla="*/ 742122 w 4001785"/>
                    <a:gd name="connsiteY4" fmla="*/ 726004 h 2642799"/>
                    <a:gd name="connsiteX0" fmla="*/ 808383 w 4068046"/>
                    <a:gd name="connsiteY0" fmla="*/ 726004 h 2642799"/>
                    <a:gd name="connsiteX1" fmla="*/ 3299420 w 4068046"/>
                    <a:gd name="connsiteY1" fmla="*/ 726004 h 2642799"/>
                    <a:gd name="connsiteX2" fmla="*/ 4068046 w 4068046"/>
                    <a:gd name="connsiteY2" fmla="*/ 1802380 h 2642799"/>
                    <a:gd name="connsiteX3" fmla="*/ 0 w 4068046"/>
                    <a:gd name="connsiteY3" fmla="*/ 1895146 h 2642799"/>
                    <a:gd name="connsiteX4" fmla="*/ 808383 w 4068046"/>
                    <a:gd name="connsiteY4" fmla="*/ 726004 h 2642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8046" h="2642799">
                      <a:moveTo>
                        <a:pt x="808383" y="726004"/>
                      </a:moveTo>
                      <a:cubicBezTo>
                        <a:pt x="1903772" y="-678727"/>
                        <a:pt x="3184692" y="315187"/>
                        <a:pt x="3299420" y="726004"/>
                      </a:cubicBezTo>
                      <a:lnTo>
                        <a:pt x="4068046" y="1802380"/>
                      </a:lnTo>
                      <a:cubicBezTo>
                        <a:pt x="3065422" y="2800711"/>
                        <a:pt x="1161650" y="3003911"/>
                        <a:pt x="0" y="1895146"/>
                      </a:cubicBezTo>
                      <a:lnTo>
                        <a:pt x="808383" y="726004"/>
                      </a:lnTo>
                      <a:close/>
                    </a:path>
                  </a:pathLst>
                </a:custGeom>
                <a:solidFill>
                  <a:srgbClr val="FAECE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9">
                  <a:extLst>
                    <a:ext uri="{FF2B5EF4-FFF2-40B4-BE49-F238E27FC236}">
                      <a16:creationId xmlns:a16="http://schemas.microsoft.com/office/drawing/2014/main" id="{E32D801D-AA39-4F6B-A97B-8E90719B5A78}"/>
                    </a:ext>
                  </a:extLst>
                </p:cNvPr>
                <p:cNvSpPr/>
                <p:nvPr/>
              </p:nvSpPr>
              <p:spPr>
                <a:xfrm>
                  <a:off x="2504256" y="1168957"/>
                  <a:ext cx="2347877" cy="1344372"/>
                </a:xfrm>
                <a:custGeom>
                  <a:avLst/>
                  <a:gdLst>
                    <a:gd name="connsiteX0" fmla="*/ 0 w 625025"/>
                    <a:gd name="connsiteY0" fmla="*/ 0 h 371788"/>
                    <a:gd name="connsiteX1" fmla="*/ 625025 w 625025"/>
                    <a:gd name="connsiteY1" fmla="*/ 0 h 371788"/>
                    <a:gd name="connsiteX2" fmla="*/ 625025 w 625025"/>
                    <a:gd name="connsiteY2" fmla="*/ 371788 h 371788"/>
                    <a:gd name="connsiteX3" fmla="*/ 0 w 625025"/>
                    <a:gd name="connsiteY3" fmla="*/ 371788 h 371788"/>
                    <a:gd name="connsiteX4" fmla="*/ 0 w 625025"/>
                    <a:gd name="connsiteY4" fmla="*/ 0 h 371788"/>
                    <a:gd name="connsiteX0" fmla="*/ 0 w 625025"/>
                    <a:gd name="connsiteY0" fmla="*/ 0 h 994640"/>
                    <a:gd name="connsiteX1" fmla="*/ 625025 w 625025"/>
                    <a:gd name="connsiteY1" fmla="*/ 0 h 994640"/>
                    <a:gd name="connsiteX2" fmla="*/ 320225 w 625025"/>
                    <a:gd name="connsiteY2" fmla="*/ 994640 h 994640"/>
                    <a:gd name="connsiteX3" fmla="*/ 0 w 625025"/>
                    <a:gd name="connsiteY3" fmla="*/ 371788 h 994640"/>
                    <a:gd name="connsiteX4" fmla="*/ 0 w 625025"/>
                    <a:gd name="connsiteY4" fmla="*/ 0 h 994640"/>
                    <a:gd name="connsiteX0" fmla="*/ 768626 w 1393651"/>
                    <a:gd name="connsiteY0" fmla="*/ 0 h 994640"/>
                    <a:gd name="connsiteX1" fmla="*/ 1393651 w 1393651"/>
                    <a:gd name="connsiteY1" fmla="*/ 0 h 994640"/>
                    <a:gd name="connsiteX2" fmla="*/ 1088851 w 1393651"/>
                    <a:gd name="connsiteY2" fmla="*/ 994640 h 994640"/>
                    <a:gd name="connsiteX3" fmla="*/ 0 w 1393651"/>
                    <a:gd name="connsiteY3" fmla="*/ 226014 h 994640"/>
                    <a:gd name="connsiteX4" fmla="*/ 768626 w 1393651"/>
                    <a:gd name="connsiteY4" fmla="*/ 0 h 994640"/>
                    <a:gd name="connsiteX0" fmla="*/ 768626 w 2453825"/>
                    <a:gd name="connsiteY0" fmla="*/ 0 h 994640"/>
                    <a:gd name="connsiteX1" fmla="*/ 2453825 w 2453825"/>
                    <a:gd name="connsiteY1" fmla="*/ 463826 h 994640"/>
                    <a:gd name="connsiteX2" fmla="*/ 1088851 w 2453825"/>
                    <a:gd name="connsiteY2" fmla="*/ 994640 h 994640"/>
                    <a:gd name="connsiteX3" fmla="*/ 0 w 2453825"/>
                    <a:gd name="connsiteY3" fmla="*/ 226014 h 994640"/>
                    <a:gd name="connsiteX4" fmla="*/ 768626 w 2453825"/>
                    <a:gd name="connsiteY4" fmla="*/ 0 h 994640"/>
                    <a:gd name="connsiteX0" fmla="*/ 0 w 2453825"/>
                    <a:gd name="connsiteY0" fmla="*/ 0 h 768626"/>
                    <a:gd name="connsiteX1" fmla="*/ 2453825 w 2453825"/>
                    <a:gd name="connsiteY1" fmla="*/ 237812 h 768626"/>
                    <a:gd name="connsiteX2" fmla="*/ 1088851 w 2453825"/>
                    <a:gd name="connsiteY2" fmla="*/ 768626 h 768626"/>
                    <a:gd name="connsiteX3" fmla="*/ 0 w 2453825"/>
                    <a:gd name="connsiteY3" fmla="*/ 0 h 768626"/>
                    <a:gd name="connsiteX0" fmla="*/ 0 w 2453825"/>
                    <a:gd name="connsiteY0" fmla="*/ 475096 h 1243722"/>
                    <a:gd name="connsiteX1" fmla="*/ 2453825 w 2453825"/>
                    <a:gd name="connsiteY1" fmla="*/ 712908 h 1243722"/>
                    <a:gd name="connsiteX2" fmla="*/ 1088851 w 2453825"/>
                    <a:gd name="connsiteY2" fmla="*/ 1243722 h 1243722"/>
                    <a:gd name="connsiteX3" fmla="*/ 0 w 2453825"/>
                    <a:gd name="connsiteY3" fmla="*/ 475096 h 1243722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34775"/>
                    <a:gd name="connsiteY0" fmla="*/ 565440 h 1334066"/>
                    <a:gd name="connsiteX1" fmla="*/ 2434775 w 2434775"/>
                    <a:gd name="connsiteY1" fmla="*/ 803252 h 1334066"/>
                    <a:gd name="connsiteX2" fmla="*/ 1088851 w 2434775"/>
                    <a:gd name="connsiteY2" fmla="*/ 1334066 h 1334066"/>
                    <a:gd name="connsiteX3" fmla="*/ 0 w 2434775"/>
                    <a:gd name="connsiteY3" fmla="*/ 565440 h 1334066"/>
                    <a:gd name="connsiteX0" fmla="*/ 0 w 2434775"/>
                    <a:gd name="connsiteY0" fmla="*/ 551812 h 1320438"/>
                    <a:gd name="connsiteX1" fmla="*/ 2434775 w 2434775"/>
                    <a:gd name="connsiteY1" fmla="*/ 789624 h 1320438"/>
                    <a:gd name="connsiteX2" fmla="*/ 1088851 w 2434775"/>
                    <a:gd name="connsiteY2" fmla="*/ 1320438 h 1320438"/>
                    <a:gd name="connsiteX3" fmla="*/ 0 w 2434775"/>
                    <a:gd name="connsiteY3" fmla="*/ 551812 h 1320438"/>
                    <a:gd name="connsiteX0" fmla="*/ 0 w 2434775"/>
                    <a:gd name="connsiteY0" fmla="*/ 584496 h 1353122"/>
                    <a:gd name="connsiteX1" fmla="*/ 2434775 w 2434775"/>
                    <a:gd name="connsiteY1" fmla="*/ 822308 h 1353122"/>
                    <a:gd name="connsiteX2" fmla="*/ 1088851 w 2434775"/>
                    <a:gd name="connsiteY2" fmla="*/ 1353122 h 1353122"/>
                    <a:gd name="connsiteX3" fmla="*/ 0 w 2434775"/>
                    <a:gd name="connsiteY3" fmla="*/ 584496 h 1353122"/>
                    <a:gd name="connsiteX0" fmla="*/ 0 w 2434775"/>
                    <a:gd name="connsiteY0" fmla="*/ 549735 h 1318361"/>
                    <a:gd name="connsiteX1" fmla="*/ 2434775 w 2434775"/>
                    <a:gd name="connsiteY1" fmla="*/ 787547 h 1318361"/>
                    <a:gd name="connsiteX2" fmla="*/ 1088851 w 2434775"/>
                    <a:gd name="connsiteY2" fmla="*/ 1318361 h 1318361"/>
                    <a:gd name="connsiteX3" fmla="*/ 0 w 2434775"/>
                    <a:gd name="connsiteY3" fmla="*/ 549735 h 1318361"/>
                    <a:gd name="connsiteX0" fmla="*/ 0 w 2434775"/>
                    <a:gd name="connsiteY0" fmla="*/ 544409 h 1313035"/>
                    <a:gd name="connsiteX1" fmla="*/ 2434775 w 2434775"/>
                    <a:gd name="connsiteY1" fmla="*/ 782221 h 1313035"/>
                    <a:gd name="connsiteX2" fmla="*/ 1088851 w 2434775"/>
                    <a:gd name="connsiteY2" fmla="*/ 1313035 h 1313035"/>
                    <a:gd name="connsiteX3" fmla="*/ 0 w 2434775"/>
                    <a:gd name="connsiteY3" fmla="*/ 544409 h 1313035"/>
                    <a:gd name="connsiteX0" fmla="*/ 0 w 2434775"/>
                    <a:gd name="connsiteY0" fmla="*/ 575120 h 1343746"/>
                    <a:gd name="connsiteX1" fmla="*/ 2434775 w 2434775"/>
                    <a:gd name="connsiteY1" fmla="*/ 812932 h 1343746"/>
                    <a:gd name="connsiteX2" fmla="*/ 1088851 w 2434775"/>
                    <a:gd name="connsiteY2" fmla="*/ 1343746 h 1343746"/>
                    <a:gd name="connsiteX3" fmla="*/ 0 w 2434775"/>
                    <a:gd name="connsiteY3" fmla="*/ 575120 h 1343746"/>
                    <a:gd name="connsiteX0" fmla="*/ 0 w 2330000"/>
                    <a:gd name="connsiteY0" fmla="*/ 638182 h 1406808"/>
                    <a:gd name="connsiteX1" fmla="*/ 2330000 w 2330000"/>
                    <a:gd name="connsiteY1" fmla="*/ 771219 h 1406808"/>
                    <a:gd name="connsiteX2" fmla="*/ 1088851 w 2330000"/>
                    <a:gd name="connsiteY2" fmla="*/ 1406808 h 1406808"/>
                    <a:gd name="connsiteX3" fmla="*/ 0 w 2330000"/>
                    <a:gd name="connsiteY3" fmla="*/ 638182 h 1406808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585249 h 1353875"/>
                    <a:gd name="connsiteX1" fmla="*/ 2310950 w 2310950"/>
                    <a:gd name="connsiteY1" fmla="*/ 651611 h 1353875"/>
                    <a:gd name="connsiteX2" fmla="*/ 1088851 w 2310950"/>
                    <a:gd name="connsiteY2" fmla="*/ 1353875 h 1353875"/>
                    <a:gd name="connsiteX3" fmla="*/ 0 w 2310950"/>
                    <a:gd name="connsiteY3" fmla="*/ 585249 h 1353875"/>
                    <a:gd name="connsiteX0" fmla="*/ 0 w 2323650"/>
                    <a:gd name="connsiteY0" fmla="*/ 593132 h 1361758"/>
                    <a:gd name="connsiteX1" fmla="*/ 2323650 w 2323650"/>
                    <a:gd name="connsiteY1" fmla="*/ 646794 h 1361758"/>
                    <a:gd name="connsiteX2" fmla="*/ 1088851 w 2323650"/>
                    <a:gd name="connsiteY2" fmla="*/ 1361758 h 1361758"/>
                    <a:gd name="connsiteX3" fmla="*/ 0 w 2323650"/>
                    <a:gd name="connsiteY3" fmla="*/ 593132 h 1361758"/>
                    <a:gd name="connsiteX0" fmla="*/ 0 w 2323650"/>
                    <a:gd name="connsiteY0" fmla="*/ 534110 h 1302736"/>
                    <a:gd name="connsiteX1" fmla="*/ 2323650 w 2323650"/>
                    <a:gd name="connsiteY1" fmla="*/ 587772 h 1302736"/>
                    <a:gd name="connsiteX2" fmla="*/ 1088851 w 2323650"/>
                    <a:gd name="connsiteY2" fmla="*/ 1302736 h 1302736"/>
                    <a:gd name="connsiteX3" fmla="*/ 0 w 2323650"/>
                    <a:gd name="connsiteY3" fmla="*/ 534110 h 1302736"/>
                    <a:gd name="connsiteX0" fmla="*/ 0 w 2323650"/>
                    <a:gd name="connsiteY0" fmla="*/ 574269 h 1342895"/>
                    <a:gd name="connsiteX1" fmla="*/ 2323650 w 2323650"/>
                    <a:gd name="connsiteY1" fmla="*/ 627931 h 1342895"/>
                    <a:gd name="connsiteX2" fmla="*/ 1088851 w 2323650"/>
                    <a:gd name="connsiteY2" fmla="*/ 1342895 h 1342895"/>
                    <a:gd name="connsiteX3" fmla="*/ 0 w 23236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55400"/>
                    <a:gd name="connsiteY0" fmla="*/ 594084 h 1330960"/>
                    <a:gd name="connsiteX1" fmla="*/ 2355400 w 2355400"/>
                    <a:gd name="connsiteY1" fmla="*/ 615996 h 1330960"/>
                    <a:gd name="connsiteX2" fmla="*/ 1107901 w 2355400"/>
                    <a:gd name="connsiteY2" fmla="*/ 1330960 h 1330960"/>
                    <a:gd name="connsiteX3" fmla="*/ 0 w 2355400"/>
                    <a:gd name="connsiteY3" fmla="*/ 594084 h 1330960"/>
                    <a:gd name="connsiteX0" fmla="*/ 0 w 2355400"/>
                    <a:gd name="connsiteY0" fmla="*/ 619361 h 1356237"/>
                    <a:gd name="connsiteX1" fmla="*/ 2355400 w 2355400"/>
                    <a:gd name="connsiteY1" fmla="*/ 641273 h 1356237"/>
                    <a:gd name="connsiteX2" fmla="*/ 1107901 w 2355400"/>
                    <a:gd name="connsiteY2" fmla="*/ 1356237 h 1356237"/>
                    <a:gd name="connsiteX3" fmla="*/ 0 w 2355400"/>
                    <a:gd name="connsiteY3" fmla="*/ 619361 h 1356237"/>
                    <a:gd name="connsiteX0" fmla="*/ 0 w 2336443"/>
                    <a:gd name="connsiteY0" fmla="*/ 615495 h 1352371"/>
                    <a:gd name="connsiteX1" fmla="*/ 2336443 w 2336443"/>
                    <a:gd name="connsiteY1" fmla="*/ 643757 h 1352371"/>
                    <a:gd name="connsiteX2" fmla="*/ 1107901 w 2336443"/>
                    <a:gd name="connsiteY2" fmla="*/ 1352371 h 1352371"/>
                    <a:gd name="connsiteX3" fmla="*/ 0 w 2336443"/>
                    <a:gd name="connsiteY3" fmla="*/ 615495 h 1352371"/>
                    <a:gd name="connsiteX0" fmla="*/ 0 w 2336443"/>
                    <a:gd name="connsiteY0" fmla="*/ 595529 h 1332405"/>
                    <a:gd name="connsiteX1" fmla="*/ 2336443 w 2336443"/>
                    <a:gd name="connsiteY1" fmla="*/ 623791 h 1332405"/>
                    <a:gd name="connsiteX2" fmla="*/ 1107901 w 2336443"/>
                    <a:gd name="connsiteY2" fmla="*/ 1332405 h 1332405"/>
                    <a:gd name="connsiteX3" fmla="*/ 0 w 2336443"/>
                    <a:gd name="connsiteY3" fmla="*/ 595529 h 1332405"/>
                    <a:gd name="connsiteX0" fmla="*/ 0 w 2336443"/>
                    <a:gd name="connsiteY0" fmla="*/ 607496 h 1344372"/>
                    <a:gd name="connsiteX1" fmla="*/ 2336443 w 2336443"/>
                    <a:gd name="connsiteY1" fmla="*/ 635758 h 1344372"/>
                    <a:gd name="connsiteX2" fmla="*/ 1107901 w 2336443"/>
                    <a:gd name="connsiteY2" fmla="*/ 1344372 h 1344372"/>
                    <a:gd name="connsiteX3" fmla="*/ 0 w 2336443"/>
                    <a:gd name="connsiteY3" fmla="*/ 607496 h 134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6443" h="1344372">
                      <a:moveTo>
                        <a:pt x="0" y="607496"/>
                      </a:moveTo>
                      <a:cubicBezTo>
                        <a:pt x="303039" y="69713"/>
                        <a:pt x="1596905" y="-448746"/>
                        <a:pt x="2336443" y="635758"/>
                      </a:cubicBezTo>
                      <a:cubicBezTo>
                        <a:pt x="1488442" y="347213"/>
                        <a:pt x="1483378" y="491573"/>
                        <a:pt x="1107901" y="1344372"/>
                      </a:cubicBezTo>
                      <a:cubicBezTo>
                        <a:pt x="625682" y="41241"/>
                        <a:pt x="65604" y="629031"/>
                        <a:pt x="0" y="607496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11">
                  <a:extLst>
                    <a:ext uri="{FF2B5EF4-FFF2-40B4-BE49-F238E27FC236}">
                      <a16:creationId xmlns:a16="http://schemas.microsoft.com/office/drawing/2014/main" id="{04BC4992-3B3F-4C6A-B554-CFFA450E586D}"/>
                    </a:ext>
                  </a:extLst>
                </p:cNvPr>
                <p:cNvSpPr/>
                <p:nvPr/>
              </p:nvSpPr>
              <p:spPr>
                <a:xfrm>
                  <a:off x="3387246" y="2781355"/>
                  <a:ext cx="532264" cy="349728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11">
                  <a:extLst>
                    <a:ext uri="{FF2B5EF4-FFF2-40B4-BE49-F238E27FC236}">
                      <a16:creationId xmlns:a16="http://schemas.microsoft.com/office/drawing/2014/main" id="{A06A78C4-B2C5-41BC-B09F-3DA7062E7606}"/>
                    </a:ext>
                  </a:extLst>
                </p:cNvPr>
                <p:cNvSpPr/>
                <p:nvPr/>
              </p:nvSpPr>
              <p:spPr>
                <a:xfrm>
                  <a:off x="3498446" y="2919934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Arc 213">
                  <a:extLst>
                    <a:ext uri="{FF2B5EF4-FFF2-40B4-BE49-F238E27FC236}">
                      <a16:creationId xmlns:a16="http://schemas.microsoft.com/office/drawing/2014/main" id="{7B3D7BBA-BDC7-477C-A1BF-BCD0BF83C230}"/>
                    </a:ext>
                  </a:extLst>
                </p:cNvPr>
                <p:cNvSpPr/>
                <p:nvPr/>
              </p:nvSpPr>
              <p:spPr>
                <a:xfrm rot="8188380">
                  <a:off x="3196177" y="2437385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10">
                  <a:extLst>
                    <a:ext uri="{FF2B5EF4-FFF2-40B4-BE49-F238E27FC236}">
                      <a16:creationId xmlns:a16="http://schemas.microsoft.com/office/drawing/2014/main" id="{E8AB39F9-6C8A-4BC3-9317-2973A2D16740}"/>
                    </a:ext>
                  </a:extLst>
                </p:cNvPr>
                <p:cNvSpPr/>
                <p:nvPr/>
              </p:nvSpPr>
              <p:spPr>
                <a:xfrm>
                  <a:off x="3796197" y="1787212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A98CFC9-259A-4687-AEA3-F60DCF247C80}"/>
                    </a:ext>
                  </a:extLst>
                </p:cNvPr>
                <p:cNvSpPr/>
                <p:nvPr/>
              </p:nvSpPr>
              <p:spPr>
                <a:xfrm>
                  <a:off x="4036928" y="2160573"/>
                  <a:ext cx="734012" cy="734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CF76AC61-1816-4608-80B2-A4C1AAB7F5C6}"/>
                    </a:ext>
                  </a:extLst>
                </p:cNvPr>
                <p:cNvSpPr/>
                <p:nvPr/>
              </p:nvSpPr>
              <p:spPr>
                <a:xfrm>
                  <a:off x="4196961" y="2527579"/>
                  <a:ext cx="143729" cy="1437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6C3CDBF9-8A11-4C8E-A525-96F7A5EA4154}"/>
                    </a:ext>
                  </a:extLst>
                </p:cNvPr>
                <p:cNvSpPr/>
                <p:nvPr/>
              </p:nvSpPr>
              <p:spPr>
                <a:xfrm>
                  <a:off x="4402672" y="2373510"/>
                  <a:ext cx="178749" cy="178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520BE9DD-42D1-476E-88AA-0FFF506EF7E6}"/>
                    </a:ext>
                  </a:extLst>
                </p:cNvPr>
                <p:cNvSpPr/>
                <p:nvPr/>
              </p:nvSpPr>
              <p:spPr>
                <a:xfrm>
                  <a:off x="4333180" y="2057455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17">
                  <a:extLst>
                    <a:ext uri="{FF2B5EF4-FFF2-40B4-BE49-F238E27FC236}">
                      <a16:creationId xmlns:a16="http://schemas.microsoft.com/office/drawing/2014/main" id="{AB2FB512-E9E5-4FFB-8693-3F824AFB0AC4}"/>
                    </a:ext>
                  </a:extLst>
                </p:cNvPr>
                <p:cNvSpPr/>
                <p:nvPr/>
              </p:nvSpPr>
              <p:spPr>
                <a:xfrm>
                  <a:off x="5417138" y="5878461"/>
                  <a:ext cx="459817" cy="862710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59817"/>
                    <a:gd name="connsiteY0" fmla="*/ 0 h 817467"/>
                    <a:gd name="connsiteX1" fmla="*/ 413702 w 459817"/>
                    <a:gd name="connsiteY1" fmla="*/ 39688 h 817467"/>
                    <a:gd name="connsiteX2" fmla="*/ 335121 w 459817"/>
                    <a:gd name="connsiteY2" fmla="*/ 817467 h 817467"/>
                    <a:gd name="connsiteX3" fmla="*/ 0 w 459817"/>
                    <a:gd name="connsiteY3" fmla="*/ 817467 h 817467"/>
                    <a:gd name="connsiteX4" fmla="*/ 136525 w 459817"/>
                    <a:gd name="connsiteY4" fmla="*/ 0 h 817467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60329"/>
                    <a:gd name="connsiteX1" fmla="*/ 413702 w 459817"/>
                    <a:gd name="connsiteY1" fmla="*/ 75406 h 860329"/>
                    <a:gd name="connsiteX2" fmla="*/ 335121 w 459817"/>
                    <a:gd name="connsiteY2" fmla="*/ 860329 h 860329"/>
                    <a:gd name="connsiteX3" fmla="*/ 0 w 459817"/>
                    <a:gd name="connsiteY3" fmla="*/ 853185 h 860329"/>
                    <a:gd name="connsiteX4" fmla="*/ 127000 w 459817"/>
                    <a:gd name="connsiteY4" fmla="*/ 0 h 860329"/>
                    <a:gd name="connsiteX0" fmla="*/ 127000 w 459817"/>
                    <a:gd name="connsiteY0" fmla="*/ 0 h 862710"/>
                    <a:gd name="connsiteX1" fmla="*/ 413702 w 459817"/>
                    <a:gd name="connsiteY1" fmla="*/ 75406 h 862710"/>
                    <a:gd name="connsiteX2" fmla="*/ 335121 w 459817"/>
                    <a:gd name="connsiteY2" fmla="*/ 860329 h 862710"/>
                    <a:gd name="connsiteX3" fmla="*/ 0 w 459817"/>
                    <a:gd name="connsiteY3" fmla="*/ 862710 h 862710"/>
                    <a:gd name="connsiteX4" fmla="*/ 127000 w 459817"/>
                    <a:gd name="connsiteY4" fmla="*/ 0 h 862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817" h="862710">
                      <a:moveTo>
                        <a:pt x="127000" y="0"/>
                      </a:moveTo>
                      <a:cubicBezTo>
                        <a:pt x="220186" y="37042"/>
                        <a:pt x="318135" y="50271"/>
                        <a:pt x="413702" y="75406"/>
                      </a:cubicBezTo>
                      <a:cubicBezTo>
                        <a:pt x="534352" y="320378"/>
                        <a:pt x="385921" y="704257"/>
                        <a:pt x="335121" y="860329"/>
                      </a:cubicBezTo>
                      <a:lnTo>
                        <a:pt x="0" y="862710"/>
                      </a:lnTo>
                      <a:cubicBezTo>
                        <a:pt x="86783" y="739446"/>
                        <a:pt x="205317" y="440764"/>
                        <a:pt x="127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17">
                  <a:extLst>
                    <a:ext uri="{FF2B5EF4-FFF2-40B4-BE49-F238E27FC236}">
                      <a16:creationId xmlns:a16="http://schemas.microsoft.com/office/drawing/2014/main" id="{4ADDB1B2-C767-44E4-A4C5-8D66FEBB0651}"/>
                    </a:ext>
                  </a:extLst>
                </p:cNvPr>
                <p:cNvSpPr/>
                <p:nvPr/>
              </p:nvSpPr>
              <p:spPr>
                <a:xfrm>
                  <a:off x="5958625" y="5985047"/>
                  <a:ext cx="450732" cy="753173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76200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76200 w 465663"/>
                    <a:gd name="connsiteY4" fmla="*/ 0 h 738092"/>
                    <a:gd name="connsiteX0" fmla="*/ 41275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41275 w 4656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60807"/>
                    <a:gd name="connsiteY0" fmla="*/ 0 h 738092"/>
                    <a:gd name="connsiteX1" fmla="*/ 408146 w 460807"/>
                    <a:gd name="connsiteY1" fmla="*/ 85725 h 738092"/>
                    <a:gd name="connsiteX2" fmla="*/ 360521 w 460807"/>
                    <a:gd name="connsiteY2" fmla="*/ 738092 h 738092"/>
                    <a:gd name="connsiteX3" fmla="*/ 0 w 460807"/>
                    <a:gd name="connsiteY3" fmla="*/ 731742 h 738092"/>
                    <a:gd name="connsiteX4" fmla="*/ 66675 w 460807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9375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9056 w 451377"/>
                    <a:gd name="connsiteY0" fmla="*/ 0 h 741267"/>
                    <a:gd name="connsiteX1" fmla="*/ 394652 w 451377"/>
                    <a:gd name="connsiteY1" fmla="*/ 76200 h 741267"/>
                    <a:gd name="connsiteX2" fmla="*/ 362902 w 451377"/>
                    <a:gd name="connsiteY2" fmla="*/ 738092 h 741267"/>
                    <a:gd name="connsiteX3" fmla="*/ 0 w 451377"/>
                    <a:gd name="connsiteY3" fmla="*/ 741267 h 741267"/>
                    <a:gd name="connsiteX4" fmla="*/ 69056 w 451377"/>
                    <a:gd name="connsiteY4" fmla="*/ 0 h 741267"/>
                    <a:gd name="connsiteX0" fmla="*/ 69056 w 450732"/>
                    <a:gd name="connsiteY0" fmla="*/ 0 h 745236"/>
                    <a:gd name="connsiteX1" fmla="*/ 394652 w 450732"/>
                    <a:gd name="connsiteY1" fmla="*/ 76200 h 745236"/>
                    <a:gd name="connsiteX2" fmla="*/ 360521 w 450732"/>
                    <a:gd name="connsiteY2" fmla="*/ 745236 h 745236"/>
                    <a:gd name="connsiteX3" fmla="*/ 0 w 450732"/>
                    <a:gd name="connsiteY3" fmla="*/ 741267 h 745236"/>
                    <a:gd name="connsiteX4" fmla="*/ 69056 w 450732"/>
                    <a:gd name="connsiteY4" fmla="*/ 0 h 745236"/>
                    <a:gd name="connsiteX0" fmla="*/ 69056 w 450732"/>
                    <a:gd name="connsiteY0" fmla="*/ 0 h 748411"/>
                    <a:gd name="connsiteX1" fmla="*/ 394652 w 450732"/>
                    <a:gd name="connsiteY1" fmla="*/ 76200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48411"/>
                    <a:gd name="connsiteX1" fmla="*/ 394652 w 450732"/>
                    <a:gd name="connsiteY1" fmla="*/ 66675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53173"/>
                    <a:gd name="connsiteX1" fmla="*/ 394652 w 450732"/>
                    <a:gd name="connsiteY1" fmla="*/ 71437 h 753173"/>
                    <a:gd name="connsiteX2" fmla="*/ 360521 w 450732"/>
                    <a:gd name="connsiteY2" fmla="*/ 749998 h 753173"/>
                    <a:gd name="connsiteX3" fmla="*/ 0 w 450732"/>
                    <a:gd name="connsiteY3" fmla="*/ 753173 h 753173"/>
                    <a:gd name="connsiteX4" fmla="*/ 69056 w 450732"/>
                    <a:gd name="connsiteY4" fmla="*/ 0 h 75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732" h="753173">
                      <a:moveTo>
                        <a:pt x="69056" y="0"/>
                      </a:moveTo>
                      <a:cubicBezTo>
                        <a:pt x="177588" y="25400"/>
                        <a:pt x="279770" y="36512"/>
                        <a:pt x="394652" y="71437"/>
                      </a:cubicBezTo>
                      <a:cubicBezTo>
                        <a:pt x="515302" y="316409"/>
                        <a:pt x="411321" y="593926"/>
                        <a:pt x="360521" y="749998"/>
                      </a:cubicBezTo>
                      <a:lnTo>
                        <a:pt x="0" y="753173"/>
                      </a:lnTo>
                      <a:cubicBezTo>
                        <a:pt x="64558" y="604509"/>
                        <a:pt x="147373" y="440764"/>
                        <a:pt x="6905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5">
                  <a:extLst>
                    <a:ext uri="{FF2B5EF4-FFF2-40B4-BE49-F238E27FC236}">
                      <a16:creationId xmlns:a16="http://schemas.microsoft.com/office/drawing/2014/main" id="{634F37E5-8655-4CD2-A28C-6AE7F512BE69}"/>
                    </a:ext>
                  </a:extLst>
                </p:cNvPr>
                <p:cNvSpPr/>
                <p:nvPr/>
              </p:nvSpPr>
              <p:spPr>
                <a:xfrm flipH="1">
                  <a:off x="2748914" y="6675873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D8930BAD-DE8B-4048-AC93-0AD77762AB82}"/>
                    </a:ext>
                  </a:extLst>
                </p:cNvPr>
                <p:cNvGrpSpPr/>
                <p:nvPr/>
              </p:nvGrpSpPr>
              <p:grpSpPr>
                <a:xfrm flipH="1">
                  <a:off x="2006771" y="1840044"/>
                  <a:ext cx="1459231" cy="1224928"/>
                  <a:chOff x="3021557" y="1314717"/>
                  <a:chExt cx="1459231" cy="1224928"/>
                </a:xfrm>
                <a:solidFill>
                  <a:srgbClr val="694B49"/>
                </a:solidFill>
              </p:grpSpPr>
              <p:sp>
                <p:nvSpPr>
                  <p:cNvPr id="226" name="Rectangle 10">
                    <a:extLst>
                      <a:ext uri="{FF2B5EF4-FFF2-40B4-BE49-F238E27FC236}">
                        <a16:creationId xmlns:a16="http://schemas.microsoft.com/office/drawing/2014/main" id="{B38EFE3F-7A9E-4C11-A816-3578E407588D}"/>
                      </a:ext>
                    </a:extLst>
                  </p:cNvPr>
                  <p:cNvSpPr/>
                  <p:nvPr/>
                </p:nvSpPr>
                <p:spPr>
                  <a:xfrm>
                    <a:off x="3021557" y="1314717"/>
                    <a:ext cx="1459231" cy="1224928"/>
                  </a:xfrm>
                  <a:custGeom>
                    <a:avLst/>
                    <a:gdLst>
                      <a:gd name="connsiteX0" fmla="*/ 0 w 836440"/>
                      <a:gd name="connsiteY0" fmla="*/ 0 h 421163"/>
                      <a:gd name="connsiteX1" fmla="*/ 836440 w 836440"/>
                      <a:gd name="connsiteY1" fmla="*/ 0 h 421163"/>
                      <a:gd name="connsiteX2" fmla="*/ 836440 w 836440"/>
                      <a:gd name="connsiteY2" fmla="*/ 421163 h 421163"/>
                      <a:gd name="connsiteX3" fmla="*/ 0 w 836440"/>
                      <a:gd name="connsiteY3" fmla="*/ 421163 h 421163"/>
                      <a:gd name="connsiteX4" fmla="*/ 0 w 836440"/>
                      <a:gd name="connsiteY4" fmla="*/ 0 h 421163"/>
                      <a:gd name="connsiteX0" fmla="*/ 318052 w 1154492"/>
                      <a:gd name="connsiteY0" fmla="*/ 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4" fmla="*/ 318052 w 1154492"/>
                      <a:gd name="connsiteY4" fmla="*/ 0 h 421163"/>
                      <a:gd name="connsiteX0" fmla="*/ 0 w 1154492"/>
                      <a:gd name="connsiteY0" fmla="*/ 34165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0" fmla="*/ 0 w 1154492"/>
                      <a:gd name="connsiteY0" fmla="*/ 757081 h 836594"/>
                      <a:gd name="connsiteX1" fmla="*/ 1154492 w 1154492"/>
                      <a:gd name="connsiteY1" fmla="*/ 415431 h 836594"/>
                      <a:gd name="connsiteX2" fmla="*/ 1154492 w 1154492"/>
                      <a:gd name="connsiteY2" fmla="*/ 836594 h 836594"/>
                      <a:gd name="connsiteX3" fmla="*/ 0 w 1154492"/>
                      <a:gd name="connsiteY3" fmla="*/ 757081 h 836594"/>
                      <a:gd name="connsiteX0" fmla="*/ 0 w 1154492"/>
                      <a:gd name="connsiteY0" fmla="*/ 704751 h 784264"/>
                      <a:gd name="connsiteX1" fmla="*/ 1154492 w 1154492"/>
                      <a:gd name="connsiteY1" fmla="*/ 363101 h 784264"/>
                      <a:gd name="connsiteX2" fmla="*/ 1154492 w 1154492"/>
                      <a:gd name="connsiteY2" fmla="*/ 784264 h 784264"/>
                      <a:gd name="connsiteX3" fmla="*/ 0 w 1154492"/>
                      <a:gd name="connsiteY3" fmla="*/ 704751 h 784264"/>
                      <a:gd name="connsiteX0" fmla="*/ 0 w 1154492"/>
                      <a:gd name="connsiteY0" fmla="*/ 853363 h 932876"/>
                      <a:gd name="connsiteX1" fmla="*/ 1154492 w 1154492"/>
                      <a:gd name="connsiteY1" fmla="*/ 511713 h 932876"/>
                      <a:gd name="connsiteX2" fmla="*/ 1154492 w 1154492"/>
                      <a:gd name="connsiteY2" fmla="*/ 932876 h 932876"/>
                      <a:gd name="connsiteX3" fmla="*/ 0 w 1154492"/>
                      <a:gd name="connsiteY3" fmla="*/ 853363 h 932876"/>
                      <a:gd name="connsiteX0" fmla="*/ 0 w 1154492"/>
                      <a:gd name="connsiteY0" fmla="*/ 875906 h 955419"/>
                      <a:gd name="connsiteX1" fmla="*/ 1154492 w 1154492"/>
                      <a:gd name="connsiteY1" fmla="*/ 534256 h 955419"/>
                      <a:gd name="connsiteX2" fmla="*/ 1154492 w 1154492"/>
                      <a:gd name="connsiteY2" fmla="*/ 955419 h 955419"/>
                      <a:gd name="connsiteX3" fmla="*/ 0 w 1154492"/>
                      <a:gd name="connsiteY3" fmla="*/ 875906 h 955419"/>
                      <a:gd name="connsiteX0" fmla="*/ 0 w 1154492"/>
                      <a:gd name="connsiteY0" fmla="*/ 881231 h 960744"/>
                      <a:gd name="connsiteX1" fmla="*/ 1154492 w 1154492"/>
                      <a:gd name="connsiteY1" fmla="*/ 539581 h 960744"/>
                      <a:gd name="connsiteX2" fmla="*/ 1154492 w 1154492"/>
                      <a:gd name="connsiteY2" fmla="*/ 960744 h 960744"/>
                      <a:gd name="connsiteX3" fmla="*/ 0 w 1154492"/>
                      <a:gd name="connsiteY3" fmla="*/ 881231 h 960744"/>
                      <a:gd name="connsiteX0" fmla="*/ 0 w 1154492"/>
                      <a:gd name="connsiteY0" fmla="*/ 0 h 79513"/>
                      <a:gd name="connsiteX1" fmla="*/ 1154492 w 1154492"/>
                      <a:gd name="connsiteY1" fmla="*/ 79513 h 79513"/>
                      <a:gd name="connsiteX2" fmla="*/ 0 w 1154492"/>
                      <a:gd name="connsiteY2" fmla="*/ 0 h 79513"/>
                      <a:gd name="connsiteX0" fmla="*/ 0 w 1326771"/>
                      <a:gd name="connsiteY0" fmla="*/ 0 h 212034"/>
                      <a:gd name="connsiteX1" fmla="*/ 1326771 w 1326771"/>
                      <a:gd name="connsiteY1" fmla="*/ 212034 h 212034"/>
                      <a:gd name="connsiteX2" fmla="*/ 0 w 1326771"/>
                      <a:gd name="connsiteY2" fmla="*/ 0 h 212034"/>
                      <a:gd name="connsiteX0" fmla="*/ 0 w 1326771"/>
                      <a:gd name="connsiteY0" fmla="*/ 826332 h 1038366"/>
                      <a:gd name="connsiteX1" fmla="*/ 1326771 w 1326771"/>
                      <a:gd name="connsiteY1" fmla="*/ 1038366 h 1038366"/>
                      <a:gd name="connsiteX2" fmla="*/ 0 w 1326771"/>
                      <a:gd name="connsiteY2" fmla="*/ 826332 h 1038366"/>
                      <a:gd name="connsiteX0" fmla="*/ 0 w 1432788"/>
                      <a:gd name="connsiteY0" fmla="*/ 845422 h 1030951"/>
                      <a:gd name="connsiteX1" fmla="*/ 1432788 w 1432788"/>
                      <a:gd name="connsiteY1" fmla="*/ 1030951 h 1030951"/>
                      <a:gd name="connsiteX2" fmla="*/ 0 w 1432788"/>
                      <a:gd name="connsiteY2" fmla="*/ 845422 h 1030951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19287 w 1452075"/>
                      <a:gd name="connsiteY0" fmla="*/ 903121 h 1088650"/>
                      <a:gd name="connsiteX1" fmla="*/ 1452075 w 1452075"/>
                      <a:gd name="connsiteY1" fmla="*/ 1088650 h 1088650"/>
                      <a:gd name="connsiteX2" fmla="*/ 19287 w 1452075"/>
                      <a:gd name="connsiteY2" fmla="*/ 903121 h 1088650"/>
                      <a:gd name="connsiteX0" fmla="*/ 18247 w 1451035"/>
                      <a:gd name="connsiteY0" fmla="*/ 914828 h 1100357"/>
                      <a:gd name="connsiteX1" fmla="*/ 1451035 w 1451035"/>
                      <a:gd name="connsiteY1" fmla="*/ 1100357 h 1100357"/>
                      <a:gd name="connsiteX2" fmla="*/ 18247 w 1451035"/>
                      <a:gd name="connsiteY2" fmla="*/ 914828 h 1100357"/>
                      <a:gd name="connsiteX0" fmla="*/ 18247 w 1451035"/>
                      <a:gd name="connsiteY0" fmla="*/ 914828 h 1225046"/>
                      <a:gd name="connsiteX1" fmla="*/ 1451035 w 1451035"/>
                      <a:gd name="connsiteY1" fmla="*/ 1100357 h 1225046"/>
                      <a:gd name="connsiteX2" fmla="*/ 18247 w 1451035"/>
                      <a:gd name="connsiteY2" fmla="*/ 914828 h 1225046"/>
                      <a:gd name="connsiteX0" fmla="*/ 18247 w 1451035"/>
                      <a:gd name="connsiteY0" fmla="*/ 914828 h 1257925"/>
                      <a:gd name="connsiteX1" fmla="*/ 1451035 w 1451035"/>
                      <a:gd name="connsiteY1" fmla="*/ 1100357 h 1257925"/>
                      <a:gd name="connsiteX2" fmla="*/ 18247 w 1451035"/>
                      <a:gd name="connsiteY2" fmla="*/ 914828 h 1257925"/>
                      <a:gd name="connsiteX0" fmla="*/ 14503 w 1447291"/>
                      <a:gd name="connsiteY0" fmla="*/ 903122 h 1246219"/>
                      <a:gd name="connsiteX1" fmla="*/ 1447291 w 1447291"/>
                      <a:gd name="connsiteY1" fmla="*/ 1088651 h 1246219"/>
                      <a:gd name="connsiteX2" fmla="*/ 14503 w 1447291"/>
                      <a:gd name="connsiteY2" fmla="*/ 903122 h 1246219"/>
                      <a:gd name="connsiteX0" fmla="*/ 26095 w 1458883"/>
                      <a:gd name="connsiteY0" fmla="*/ 951458 h 1294555"/>
                      <a:gd name="connsiteX1" fmla="*/ 1458883 w 1458883"/>
                      <a:gd name="connsiteY1" fmla="*/ 1136987 h 1294555"/>
                      <a:gd name="connsiteX2" fmla="*/ 26095 w 1458883"/>
                      <a:gd name="connsiteY2" fmla="*/ 951458 h 1294555"/>
                      <a:gd name="connsiteX0" fmla="*/ 26443 w 1459231"/>
                      <a:gd name="connsiteY0" fmla="*/ 881831 h 1224928"/>
                      <a:gd name="connsiteX1" fmla="*/ 1459231 w 1459231"/>
                      <a:gd name="connsiteY1" fmla="*/ 1067360 h 1224928"/>
                      <a:gd name="connsiteX2" fmla="*/ 26443 w 1459231"/>
                      <a:gd name="connsiteY2" fmla="*/ 881831 h 1224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59231" h="1224928">
                        <a:moveTo>
                          <a:pt x="26443" y="881831"/>
                        </a:moveTo>
                        <a:cubicBezTo>
                          <a:pt x="-154153" y="554944"/>
                          <a:pt x="619409" y="-1030900"/>
                          <a:pt x="1459231" y="1067360"/>
                        </a:cubicBezTo>
                        <a:cubicBezTo>
                          <a:pt x="1140661" y="1363326"/>
                          <a:pt x="371517" y="1208717"/>
                          <a:pt x="26443" y="88183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976DEF3F-0E56-4407-B7C2-074D3873499B}"/>
                      </a:ext>
                    </a:extLst>
                  </p:cNvPr>
                  <p:cNvSpPr/>
                  <p:nvPr/>
                </p:nvSpPr>
                <p:spPr>
                  <a:xfrm>
                    <a:off x="3262288" y="1688078"/>
                    <a:ext cx="734012" cy="73401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80C14672-A690-447D-AE0B-049686D1ADCD}"/>
                      </a:ext>
                    </a:extLst>
                  </p:cNvPr>
                  <p:cNvSpPr/>
                  <p:nvPr/>
                </p:nvSpPr>
                <p:spPr>
                  <a:xfrm>
                    <a:off x="3422321" y="2055084"/>
                    <a:ext cx="143729" cy="1437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540A4CD9-F52D-4876-8727-BF54060841DA}"/>
                      </a:ext>
                    </a:extLst>
                  </p:cNvPr>
                  <p:cNvSpPr/>
                  <p:nvPr/>
                </p:nvSpPr>
                <p:spPr>
                  <a:xfrm>
                    <a:off x="3628032" y="1901015"/>
                    <a:ext cx="178749" cy="1787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65950B7F-5D14-4932-A506-A326C60847D1}"/>
                    </a:ext>
                  </a:extLst>
                </p:cNvPr>
                <p:cNvSpPr/>
                <p:nvPr/>
              </p:nvSpPr>
              <p:spPr>
                <a:xfrm flipH="1">
                  <a:off x="2748914" y="2114414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4">
                  <a:extLst>
                    <a:ext uri="{FF2B5EF4-FFF2-40B4-BE49-F238E27FC236}">
                      <a16:creationId xmlns:a16="http://schemas.microsoft.com/office/drawing/2014/main" id="{16275FD3-32A2-42F1-A310-C6AF301B0F66}"/>
                    </a:ext>
                  </a:extLst>
                </p:cNvPr>
                <p:cNvSpPr/>
                <p:nvPr/>
              </p:nvSpPr>
              <p:spPr>
                <a:xfrm>
                  <a:off x="3921296" y="6598020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4">
                  <a:extLst>
                    <a:ext uri="{FF2B5EF4-FFF2-40B4-BE49-F238E27FC236}">
                      <a16:creationId xmlns:a16="http://schemas.microsoft.com/office/drawing/2014/main" id="{902B26AE-3FAD-451B-8FA6-FF2D5A274722}"/>
                    </a:ext>
                  </a:extLst>
                </p:cNvPr>
                <p:cNvSpPr/>
                <p:nvPr/>
              </p:nvSpPr>
              <p:spPr>
                <a:xfrm flipH="1">
                  <a:off x="3083382" y="6598242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3" name="ttsMP3.com_VoiceText_2025-1-27_0-8-43">
            <a:hlinkClick r:id="" action="ppaction://media"/>
            <a:extLst>
              <a:ext uri="{FF2B5EF4-FFF2-40B4-BE49-F238E27FC236}">
                <a16:creationId xmlns:a16="http://schemas.microsoft.com/office/drawing/2014/main" id="{C2E1CE8B-BC9A-4757-8F93-4482359CC0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9670" y="-47785713"/>
            <a:ext cx="4353137" cy="47087121"/>
            <a:chOff x="8630887" y="-8232214"/>
            <a:chExt cx="435313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30887" y="-8232214"/>
              <a:ext cx="392146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>
                  <a:ln>
                    <a:solidFill>
                      <a:sysClr val="windowText" lastClr="000000"/>
                    </a:solidFill>
                  </a:ln>
                  <a:solidFill>
                    <a:srgbClr val="694B49"/>
                  </a:solidFill>
                  <a:latin typeface="Arial Black" panose="020B0A04020102020204" pitchFamily="34" charset="0"/>
                </a:rPr>
                <a:t>Rr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694B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289F709-7195-4978-A3B7-742451460285}"/>
              </a:ext>
            </a:extLst>
          </p:cNvPr>
          <p:cNvGrpSpPr/>
          <p:nvPr/>
        </p:nvGrpSpPr>
        <p:grpSpPr>
          <a:xfrm flipH="1">
            <a:off x="479196" y="421771"/>
            <a:ext cx="5326476" cy="6014458"/>
            <a:chOff x="3758747" y="484242"/>
            <a:chExt cx="5341856" cy="6031824"/>
          </a:xfrm>
        </p:grpSpPr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71F616A8-01A2-4F6E-8D3C-A8037D2213B9}"/>
                </a:ext>
              </a:extLst>
            </p:cNvPr>
            <p:cNvSpPr/>
            <p:nvPr/>
          </p:nvSpPr>
          <p:spPr>
            <a:xfrm rot="1437733" flipH="1">
              <a:off x="6397428" y="484242"/>
              <a:ext cx="1244826" cy="1337023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786 h 1328191"/>
                <a:gd name="connsiteX1" fmla="*/ 1244683 w 1244683"/>
                <a:gd name="connsiteY1" fmla="*/ 903180 h 1328191"/>
                <a:gd name="connsiteX2" fmla="*/ 0 w 1244683"/>
                <a:gd name="connsiteY2" fmla="*/ 1328191 h 1328191"/>
                <a:gd name="connsiteX3" fmla="*/ 467251 w 1244683"/>
                <a:gd name="connsiteY3" fmla="*/ 786 h 1328191"/>
                <a:gd name="connsiteX0" fmla="*/ 467251 w 1244683"/>
                <a:gd name="connsiteY0" fmla="*/ 655 h 1328060"/>
                <a:gd name="connsiteX1" fmla="*/ 1244683 w 1244683"/>
                <a:gd name="connsiteY1" fmla="*/ 903049 h 1328060"/>
                <a:gd name="connsiteX2" fmla="*/ 0 w 1244683"/>
                <a:gd name="connsiteY2" fmla="*/ 1328060 h 1328060"/>
                <a:gd name="connsiteX3" fmla="*/ 467251 w 1244683"/>
                <a:gd name="connsiteY3" fmla="*/ 655 h 1328060"/>
                <a:gd name="connsiteX0" fmla="*/ 500401 w 1244683"/>
                <a:gd name="connsiteY0" fmla="*/ 644 h 1337023"/>
                <a:gd name="connsiteX1" fmla="*/ 1244683 w 1244683"/>
                <a:gd name="connsiteY1" fmla="*/ 912012 h 1337023"/>
                <a:gd name="connsiteX2" fmla="*/ 0 w 1244683"/>
                <a:gd name="connsiteY2" fmla="*/ 1337023 h 1337023"/>
                <a:gd name="connsiteX3" fmla="*/ 500401 w 1244683"/>
                <a:gd name="connsiteY3" fmla="*/ 644 h 1337023"/>
                <a:gd name="connsiteX0" fmla="*/ 500544 w 1244826"/>
                <a:gd name="connsiteY0" fmla="*/ 644 h 1337023"/>
                <a:gd name="connsiteX1" fmla="*/ 1244826 w 1244826"/>
                <a:gd name="connsiteY1" fmla="*/ 912012 h 1337023"/>
                <a:gd name="connsiteX2" fmla="*/ 143 w 1244826"/>
                <a:gd name="connsiteY2" fmla="*/ 1337023 h 1337023"/>
                <a:gd name="connsiteX3" fmla="*/ 500544 w 1244826"/>
                <a:gd name="connsiteY3" fmla="*/ 644 h 13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826" h="1337023">
                  <a:moveTo>
                    <a:pt x="500544" y="644"/>
                  </a:moveTo>
                  <a:cubicBezTo>
                    <a:pt x="807494" y="-21450"/>
                    <a:pt x="1138938" y="529233"/>
                    <a:pt x="1244826" y="912012"/>
                  </a:cubicBezTo>
                  <a:lnTo>
                    <a:pt x="143" y="1337023"/>
                  </a:lnTo>
                  <a:cubicBezTo>
                    <a:pt x="-8375" y="683722"/>
                    <a:pt x="364279" y="57240"/>
                    <a:pt x="500544" y="644"/>
                  </a:cubicBezTo>
                  <a:close/>
                </a:path>
              </a:pathLst>
            </a:custGeom>
            <a:solidFill>
              <a:srgbClr val="CAB8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5EE21D2D-CE7C-4E55-9198-73BC56C82050}"/>
                </a:ext>
              </a:extLst>
            </p:cNvPr>
            <p:cNvSpPr/>
            <p:nvPr/>
          </p:nvSpPr>
          <p:spPr>
            <a:xfrm rot="19855818">
              <a:off x="3877806" y="499301"/>
              <a:ext cx="1244683" cy="1327405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83" h="1327405">
                  <a:moveTo>
                    <a:pt x="467251" y="0"/>
                  </a:moveTo>
                  <a:cubicBezTo>
                    <a:pt x="689755" y="34975"/>
                    <a:pt x="1170601" y="424795"/>
                    <a:pt x="1244683" y="902394"/>
                  </a:cubicBezTo>
                  <a:lnTo>
                    <a:pt x="0" y="1327405"/>
                  </a:lnTo>
                  <a:cubicBezTo>
                    <a:pt x="34920" y="799187"/>
                    <a:pt x="330986" y="56596"/>
                    <a:pt x="467251" y="0"/>
                  </a:cubicBezTo>
                  <a:close/>
                </a:path>
              </a:pathLst>
            </a:custGeom>
            <a:solidFill>
              <a:srgbClr val="CAB8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88CA882-D398-43B0-BDA9-D72180AF8433}"/>
                </a:ext>
              </a:extLst>
            </p:cNvPr>
            <p:cNvGrpSpPr/>
            <p:nvPr/>
          </p:nvGrpSpPr>
          <p:grpSpPr>
            <a:xfrm>
              <a:off x="3758747" y="663943"/>
              <a:ext cx="5341856" cy="5852123"/>
              <a:chOff x="1596273" y="1005877"/>
              <a:chExt cx="5341856" cy="5852123"/>
            </a:xfrm>
          </p:grpSpPr>
          <p:sp>
            <p:nvSpPr>
              <p:cNvPr id="99" name="Rectangle 16">
                <a:extLst>
                  <a:ext uri="{FF2B5EF4-FFF2-40B4-BE49-F238E27FC236}">
                    <a16:creationId xmlns:a16="http://schemas.microsoft.com/office/drawing/2014/main" id="{D1CE5AED-57D9-4E9B-96BE-7BB480145B14}"/>
                  </a:ext>
                </a:extLst>
              </p:cNvPr>
              <p:cNvSpPr/>
              <p:nvPr/>
            </p:nvSpPr>
            <p:spPr>
              <a:xfrm>
                <a:off x="4698836" y="5300160"/>
                <a:ext cx="2239293" cy="1456885"/>
              </a:xfrm>
              <a:custGeom>
                <a:avLst/>
                <a:gdLst>
                  <a:gd name="connsiteX0" fmla="*/ 0 w 860853"/>
                  <a:gd name="connsiteY0" fmla="*/ 0 h 582242"/>
                  <a:gd name="connsiteX1" fmla="*/ 860853 w 860853"/>
                  <a:gd name="connsiteY1" fmla="*/ 0 h 582242"/>
                  <a:gd name="connsiteX2" fmla="*/ 860853 w 860853"/>
                  <a:gd name="connsiteY2" fmla="*/ 582242 h 582242"/>
                  <a:gd name="connsiteX3" fmla="*/ 0 w 860853"/>
                  <a:gd name="connsiteY3" fmla="*/ 582242 h 582242"/>
                  <a:gd name="connsiteX4" fmla="*/ 0 w 860853"/>
                  <a:gd name="connsiteY4" fmla="*/ 0 h 582242"/>
                  <a:gd name="connsiteX0" fmla="*/ 0 w 1510210"/>
                  <a:gd name="connsiteY0" fmla="*/ 0 h 714764"/>
                  <a:gd name="connsiteX1" fmla="*/ 860853 w 1510210"/>
                  <a:gd name="connsiteY1" fmla="*/ 0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510210"/>
                  <a:gd name="connsiteY0" fmla="*/ 0 h 714764"/>
                  <a:gd name="connsiteX1" fmla="*/ 1496957 w 1510210"/>
                  <a:gd name="connsiteY1" fmla="*/ 79513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669237"/>
                  <a:gd name="connsiteY0" fmla="*/ 0 h 1430381"/>
                  <a:gd name="connsiteX1" fmla="*/ 1655984 w 1669237"/>
                  <a:gd name="connsiteY1" fmla="*/ 795130 h 1430381"/>
                  <a:gd name="connsiteX2" fmla="*/ 1669237 w 1669237"/>
                  <a:gd name="connsiteY2" fmla="*/ 1430381 h 1430381"/>
                  <a:gd name="connsiteX3" fmla="*/ 159027 w 1669237"/>
                  <a:gd name="connsiteY3" fmla="*/ 1297859 h 1430381"/>
                  <a:gd name="connsiteX4" fmla="*/ 0 w 1669237"/>
                  <a:gd name="connsiteY4" fmla="*/ 0 h 1430381"/>
                  <a:gd name="connsiteX0" fmla="*/ 119269 w 1788506"/>
                  <a:gd name="connsiteY0" fmla="*/ 0 h 1456885"/>
                  <a:gd name="connsiteX1" fmla="*/ 1775253 w 1788506"/>
                  <a:gd name="connsiteY1" fmla="*/ 795130 h 1456885"/>
                  <a:gd name="connsiteX2" fmla="*/ 1788506 w 1788506"/>
                  <a:gd name="connsiteY2" fmla="*/ 1430381 h 1456885"/>
                  <a:gd name="connsiteX3" fmla="*/ 0 w 1788506"/>
                  <a:gd name="connsiteY3" fmla="*/ 1456885 h 1456885"/>
                  <a:gd name="connsiteX4" fmla="*/ 119269 w 1788506"/>
                  <a:gd name="connsiteY4" fmla="*/ 0 h 1456885"/>
                  <a:gd name="connsiteX0" fmla="*/ 119269 w 2155166"/>
                  <a:gd name="connsiteY0" fmla="*/ 0 h 1456885"/>
                  <a:gd name="connsiteX1" fmla="*/ 1775253 w 2155166"/>
                  <a:gd name="connsiteY1" fmla="*/ 795130 h 1456885"/>
                  <a:gd name="connsiteX2" fmla="*/ 1788506 w 2155166"/>
                  <a:gd name="connsiteY2" fmla="*/ 1430381 h 1456885"/>
                  <a:gd name="connsiteX3" fmla="*/ 0 w 2155166"/>
                  <a:gd name="connsiteY3" fmla="*/ 1456885 h 1456885"/>
                  <a:gd name="connsiteX4" fmla="*/ 119269 w 2155166"/>
                  <a:gd name="connsiteY4" fmla="*/ 0 h 1456885"/>
                  <a:gd name="connsiteX0" fmla="*/ 119269 w 2239293"/>
                  <a:gd name="connsiteY0" fmla="*/ 0 h 1456885"/>
                  <a:gd name="connsiteX1" fmla="*/ 1775253 w 2239293"/>
                  <a:gd name="connsiteY1" fmla="*/ 795130 h 1456885"/>
                  <a:gd name="connsiteX2" fmla="*/ 1788506 w 2239293"/>
                  <a:gd name="connsiteY2" fmla="*/ 1430381 h 1456885"/>
                  <a:gd name="connsiteX3" fmla="*/ 0 w 2239293"/>
                  <a:gd name="connsiteY3" fmla="*/ 1456885 h 1456885"/>
                  <a:gd name="connsiteX4" fmla="*/ 119269 w 2239293"/>
                  <a:gd name="connsiteY4" fmla="*/ 0 h 14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293" h="1456885">
                    <a:moveTo>
                      <a:pt x="119269" y="0"/>
                    </a:moveTo>
                    <a:cubicBezTo>
                      <a:pt x="812620" y="817218"/>
                      <a:pt x="1161415" y="561008"/>
                      <a:pt x="1775253" y="795130"/>
                    </a:cubicBezTo>
                    <a:cubicBezTo>
                      <a:pt x="2110975" y="847854"/>
                      <a:pt x="2618975" y="1258388"/>
                      <a:pt x="1788506" y="1430381"/>
                    </a:cubicBezTo>
                    <a:lnTo>
                      <a:pt x="0" y="1456885"/>
                    </a:lnTo>
                    <a:lnTo>
                      <a:pt x="119269" y="0"/>
                    </a:ln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2">
                <a:extLst>
                  <a:ext uri="{FF2B5EF4-FFF2-40B4-BE49-F238E27FC236}">
                    <a16:creationId xmlns:a16="http://schemas.microsoft.com/office/drawing/2014/main" id="{809E2076-738D-4961-B9DB-F92EEDC4B134}"/>
                  </a:ext>
                </a:extLst>
              </p:cNvPr>
              <p:cNvSpPr/>
              <p:nvPr/>
            </p:nvSpPr>
            <p:spPr>
              <a:xfrm>
                <a:off x="2161919" y="2748556"/>
                <a:ext cx="3154988" cy="4031974"/>
              </a:xfrm>
              <a:custGeom>
                <a:avLst/>
                <a:gdLst>
                  <a:gd name="connsiteX0" fmla="*/ 0 w 1338469"/>
                  <a:gd name="connsiteY0" fmla="*/ 0 h 2892287"/>
                  <a:gd name="connsiteX1" fmla="*/ 1338469 w 1338469"/>
                  <a:gd name="connsiteY1" fmla="*/ 0 h 2892287"/>
                  <a:gd name="connsiteX2" fmla="*/ 1338469 w 1338469"/>
                  <a:gd name="connsiteY2" fmla="*/ 2892287 h 2892287"/>
                  <a:gd name="connsiteX3" fmla="*/ 0 w 1338469"/>
                  <a:gd name="connsiteY3" fmla="*/ 2892287 h 2892287"/>
                  <a:gd name="connsiteX4" fmla="*/ 0 w 1338469"/>
                  <a:gd name="connsiteY4" fmla="*/ 0 h 2892287"/>
                  <a:gd name="connsiteX0" fmla="*/ 0 w 1364973"/>
                  <a:gd name="connsiteY0" fmla="*/ 0 h 4005470"/>
                  <a:gd name="connsiteX1" fmla="*/ 1364973 w 1364973"/>
                  <a:gd name="connsiteY1" fmla="*/ 1113183 h 4005470"/>
                  <a:gd name="connsiteX2" fmla="*/ 1364973 w 1364973"/>
                  <a:gd name="connsiteY2" fmla="*/ 4005470 h 4005470"/>
                  <a:gd name="connsiteX3" fmla="*/ 26504 w 1364973"/>
                  <a:gd name="connsiteY3" fmla="*/ 4005470 h 4005470"/>
                  <a:gd name="connsiteX4" fmla="*/ 0 w 1364973"/>
                  <a:gd name="connsiteY4" fmla="*/ 0 h 4005470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371061 w 1709530"/>
                  <a:gd name="connsiteY3" fmla="*/ 3978966 h 3978966"/>
                  <a:gd name="connsiteX4" fmla="*/ 0 w 1709530"/>
                  <a:gd name="connsiteY4" fmla="*/ 0 h 3978966"/>
                  <a:gd name="connsiteX0" fmla="*/ 26504 w 1736034"/>
                  <a:gd name="connsiteY0" fmla="*/ 0 h 3978966"/>
                  <a:gd name="connsiteX1" fmla="*/ 1736034 w 1736034"/>
                  <a:gd name="connsiteY1" fmla="*/ 1086679 h 3978966"/>
                  <a:gd name="connsiteX2" fmla="*/ 1736034 w 1736034"/>
                  <a:gd name="connsiteY2" fmla="*/ 3978966 h 3978966"/>
                  <a:gd name="connsiteX3" fmla="*/ 0 w 1736034"/>
                  <a:gd name="connsiteY3" fmla="*/ 3965713 h 3978966"/>
                  <a:gd name="connsiteX4" fmla="*/ 26504 w 1736034"/>
                  <a:gd name="connsiteY4" fmla="*/ 0 h 3978966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66261 w 1709530"/>
                  <a:gd name="connsiteY3" fmla="*/ 3965713 h 3978966"/>
                  <a:gd name="connsiteX4" fmla="*/ 0 w 1709530"/>
                  <a:gd name="connsiteY4" fmla="*/ 0 h 3978966"/>
                  <a:gd name="connsiteX0" fmla="*/ 609850 w 2319380"/>
                  <a:gd name="connsiteY0" fmla="*/ 0 h 3978966"/>
                  <a:gd name="connsiteX1" fmla="*/ 2319380 w 2319380"/>
                  <a:gd name="connsiteY1" fmla="*/ 1086679 h 3978966"/>
                  <a:gd name="connsiteX2" fmla="*/ 2319380 w 2319380"/>
                  <a:gd name="connsiteY2" fmla="*/ 3978966 h 3978966"/>
                  <a:gd name="connsiteX3" fmla="*/ 676111 w 2319380"/>
                  <a:gd name="connsiteY3" fmla="*/ 3965713 h 3978966"/>
                  <a:gd name="connsiteX4" fmla="*/ 609850 w 2319380"/>
                  <a:gd name="connsiteY4" fmla="*/ 0 h 3978966"/>
                  <a:gd name="connsiteX0" fmla="*/ 571945 w 2281475"/>
                  <a:gd name="connsiteY0" fmla="*/ 0 h 3978966"/>
                  <a:gd name="connsiteX1" fmla="*/ 2281475 w 2281475"/>
                  <a:gd name="connsiteY1" fmla="*/ 1086679 h 3978966"/>
                  <a:gd name="connsiteX2" fmla="*/ 2281475 w 2281475"/>
                  <a:gd name="connsiteY2" fmla="*/ 3978966 h 3978966"/>
                  <a:gd name="connsiteX3" fmla="*/ 638206 w 2281475"/>
                  <a:gd name="connsiteY3" fmla="*/ 3965713 h 3978966"/>
                  <a:gd name="connsiteX4" fmla="*/ 571945 w 2281475"/>
                  <a:gd name="connsiteY4" fmla="*/ 0 h 3978966"/>
                  <a:gd name="connsiteX0" fmla="*/ 607251 w 2316781"/>
                  <a:gd name="connsiteY0" fmla="*/ 0 h 3978966"/>
                  <a:gd name="connsiteX1" fmla="*/ 2316781 w 2316781"/>
                  <a:gd name="connsiteY1" fmla="*/ 1086679 h 3978966"/>
                  <a:gd name="connsiteX2" fmla="*/ 2316781 w 2316781"/>
                  <a:gd name="connsiteY2" fmla="*/ 3978966 h 3978966"/>
                  <a:gd name="connsiteX3" fmla="*/ 673512 w 2316781"/>
                  <a:gd name="connsiteY3" fmla="*/ 3965713 h 3978966"/>
                  <a:gd name="connsiteX4" fmla="*/ 607251 w 2316781"/>
                  <a:gd name="connsiteY4" fmla="*/ 0 h 3978966"/>
                  <a:gd name="connsiteX0" fmla="*/ 577565 w 2287095"/>
                  <a:gd name="connsiteY0" fmla="*/ 0 h 3978966"/>
                  <a:gd name="connsiteX1" fmla="*/ 2287095 w 2287095"/>
                  <a:gd name="connsiteY1" fmla="*/ 1086679 h 3978966"/>
                  <a:gd name="connsiteX2" fmla="*/ 2287095 w 2287095"/>
                  <a:gd name="connsiteY2" fmla="*/ 3978966 h 3978966"/>
                  <a:gd name="connsiteX3" fmla="*/ 643826 w 2287095"/>
                  <a:gd name="connsiteY3" fmla="*/ 3965713 h 3978966"/>
                  <a:gd name="connsiteX4" fmla="*/ 577565 w 2287095"/>
                  <a:gd name="connsiteY4" fmla="*/ 0 h 3978966"/>
                  <a:gd name="connsiteX0" fmla="*/ 618613 w 2328143"/>
                  <a:gd name="connsiteY0" fmla="*/ 0 h 3978966"/>
                  <a:gd name="connsiteX1" fmla="*/ 2328143 w 2328143"/>
                  <a:gd name="connsiteY1" fmla="*/ 1086679 h 3978966"/>
                  <a:gd name="connsiteX2" fmla="*/ 2328143 w 2328143"/>
                  <a:gd name="connsiteY2" fmla="*/ 3978966 h 3978966"/>
                  <a:gd name="connsiteX3" fmla="*/ 684874 w 2328143"/>
                  <a:gd name="connsiteY3" fmla="*/ 3965713 h 3978966"/>
                  <a:gd name="connsiteX4" fmla="*/ 618613 w 2328143"/>
                  <a:gd name="connsiteY4" fmla="*/ 0 h 3978966"/>
                  <a:gd name="connsiteX0" fmla="*/ 618613 w 2394404"/>
                  <a:gd name="connsiteY0" fmla="*/ 66260 h 4045226"/>
                  <a:gd name="connsiteX1" fmla="*/ 2394404 w 2394404"/>
                  <a:gd name="connsiteY1" fmla="*/ 0 h 4045226"/>
                  <a:gd name="connsiteX2" fmla="*/ 2328143 w 2394404"/>
                  <a:gd name="connsiteY2" fmla="*/ 4045226 h 4045226"/>
                  <a:gd name="connsiteX3" fmla="*/ 684874 w 2394404"/>
                  <a:gd name="connsiteY3" fmla="*/ 4031973 h 4045226"/>
                  <a:gd name="connsiteX4" fmla="*/ 618613 w 2394404"/>
                  <a:gd name="connsiteY4" fmla="*/ 66260 h 4045226"/>
                  <a:gd name="connsiteX0" fmla="*/ 618613 w 2553429"/>
                  <a:gd name="connsiteY0" fmla="*/ 66260 h 4031974"/>
                  <a:gd name="connsiteX1" fmla="*/ 2394404 w 2553429"/>
                  <a:gd name="connsiteY1" fmla="*/ 0 h 4031974"/>
                  <a:gd name="connsiteX2" fmla="*/ 2553429 w 2553429"/>
                  <a:gd name="connsiteY2" fmla="*/ 4031974 h 4031974"/>
                  <a:gd name="connsiteX3" fmla="*/ 684874 w 2553429"/>
                  <a:gd name="connsiteY3" fmla="*/ 4031973 h 4031974"/>
                  <a:gd name="connsiteX4" fmla="*/ 618613 w 2553429"/>
                  <a:gd name="connsiteY4" fmla="*/ 66260 h 4031974"/>
                  <a:gd name="connsiteX0" fmla="*/ 618613 w 3190870"/>
                  <a:gd name="connsiteY0" fmla="*/ 66260 h 4031974"/>
                  <a:gd name="connsiteX1" fmla="*/ 2394404 w 3190870"/>
                  <a:gd name="connsiteY1" fmla="*/ 0 h 4031974"/>
                  <a:gd name="connsiteX2" fmla="*/ 2553429 w 3190870"/>
                  <a:gd name="connsiteY2" fmla="*/ 4031974 h 4031974"/>
                  <a:gd name="connsiteX3" fmla="*/ 684874 w 3190870"/>
                  <a:gd name="connsiteY3" fmla="*/ 4031973 h 4031974"/>
                  <a:gd name="connsiteX4" fmla="*/ 618613 w 3190870"/>
                  <a:gd name="connsiteY4" fmla="*/ 66260 h 4031974"/>
                  <a:gd name="connsiteX0" fmla="*/ 618613 w 3167066"/>
                  <a:gd name="connsiteY0" fmla="*/ 66260 h 4031974"/>
                  <a:gd name="connsiteX1" fmla="*/ 2394404 w 3167066"/>
                  <a:gd name="connsiteY1" fmla="*/ 0 h 4031974"/>
                  <a:gd name="connsiteX2" fmla="*/ 2553429 w 3167066"/>
                  <a:gd name="connsiteY2" fmla="*/ 4031974 h 4031974"/>
                  <a:gd name="connsiteX3" fmla="*/ 684874 w 3167066"/>
                  <a:gd name="connsiteY3" fmla="*/ 4031973 h 4031974"/>
                  <a:gd name="connsiteX4" fmla="*/ 618613 w 3167066"/>
                  <a:gd name="connsiteY4" fmla="*/ 66260 h 4031974"/>
                  <a:gd name="connsiteX0" fmla="*/ 618613 w 3219795"/>
                  <a:gd name="connsiteY0" fmla="*/ 66260 h 4031974"/>
                  <a:gd name="connsiteX1" fmla="*/ 2394404 w 3219795"/>
                  <a:gd name="connsiteY1" fmla="*/ 0 h 4031974"/>
                  <a:gd name="connsiteX2" fmla="*/ 2553429 w 3219795"/>
                  <a:gd name="connsiteY2" fmla="*/ 4031974 h 4031974"/>
                  <a:gd name="connsiteX3" fmla="*/ 684874 w 3219795"/>
                  <a:gd name="connsiteY3" fmla="*/ 4031973 h 4031974"/>
                  <a:gd name="connsiteX4" fmla="*/ 618613 w 3219795"/>
                  <a:gd name="connsiteY4" fmla="*/ 66260 h 4031974"/>
                  <a:gd name="connsiteX0" fmla="*/ 618613 w 3199556"/>
                  <a:gd name="connsiteY0" fmla="*/ 66260 h 4031974"/>
                  <a:gd name="connsiteX1" fmla="*/ 2394404 w 3199556"/>
                  <a:gd name="connsiteY1" fmla="*/ 0 h 4031974"/>
                  <a:gd name="connsiteX2" fmla="*/ 2553429 w 3199556"/>
                  <a:gd name="connsiteY2" fmla="*/ 4031974 h 4031974"/>
                  <a:gd name="connsiteX3" fmla="*/ 684874 w 3199556"/>
                  <a:gd name="connsiteY3" fmla="*/ 4031973 h 4031974"/>
                  <a:gd name="connsiteX4" fmla="*/ 618613 w 3199556"/>
                  <a:gd name="connsiteY4" fmla="*/ 66260 h 4031974"/>
                  <a:gd name="connsiteX0" fmla="*/ 652403 w 3189804"/>
                  <a:gd name="connsiteY0" fmla="*/ 66260 h 4031974"/>
                  <a:gd name="connsiteX1" fmla="*/ 2384652 w 3189804"/>
                  <a:gd name="connsiteY1" fmla="*/ 0 h 4031974"/>
                  <a:gd name="connsiteX2" fmla="*/ 2543677 w 3189804"/>
                  <a:gd name="connsiteY2" fmla="*/ 4031974 h 4031974"/>
                  <a:gd name="connsiteX3" fmla="*/ 675122 w 3189804"/>
                  <a:gd name="connsiteY3" fmla="*/ 4031973 h 4031974"/>
                  <a:gd name="connsiteX4" fmla="*/ 652403 w 3189804"/>
                  <a:gd name="connsiteY4" fmla="*/ 66260 h 4031974"/>
                  <a:gd name="connsiteX0" fmla="*/ 617587 w 3154988"/>
                  <a:gd name="connsiteY0" fmla="*/ 66260 h 4031974"/>
                  <a:gd name="connsiteX1" fmla="*/ 2349836 w 3154988"/>
                  <a:gd name="connsiteY1" fmla="*/ 0 h 4031974"/>
                  <a:gd name="connsiteX2" fmla="*/ 2508861 w 3154988"/>
                  <a:gd name="connsiteY2" fmla="*/ 4031974 h 4031974"/>
                  <a:gd name="connsiteX3" fmla="*/ 640306 w 3154988"/>
                  <a:gd name="connsiteY3" fmla="*/ 4031973 h 4031974"/>
                  <a:gd name="connsiteX4" fmla="*/ 617587 w 3154988"/>
                  <a:gd name="connsiteY4" fmla="*/ 66260 h 40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4988" h="4031974">
                    <a:moveTo>
                      <a:pt x="617587" y="66260"/>
                    </a:moveTo>
                    <a:lnTo>
                      <a:pt x="2349836" y="0"/>
                    </a:lnTo>
                    <a:cubicBezTo>
                      <a:pt x="2177556" y="1688548"/>
                      <a:pt x="4125627" y="3761408"/>
                      <a:pt x="2508861" y="4031974"/>
                    </a:cubicBezTo>
                    <a:lnTo>
                      <a:pt x="640306" y="4031973"/>
                    </a:lnTo>
                    <a:cubicBezTo>
                      <a:pt x="-1025052" y="3531704"/>
                      <a:pt x="1146412" y="1272681"/>
                      <a:pt x="617587" y="66260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3">
                <a:extLst>
                  <a:ext uri="{FF2B5EF4-FFF2-40B4-BE49-F238E27FC236}">
                    <a16:creationId xmlns:a16="http://schemas.microsoft.com/office/drawing/2014/main" id="{7023A5B4-99E6-4C72-8797-43EFC31BB198}"/>
                  </a:ext>
                </a:extLst>
              </p:cNvPr>
              <p:cNvSpPr/>
              <p:nvPr/>
            </p:nvSpPr>
            <p:spPr>
              <a:xfrm>
                <a:off x="3921296" y="3562340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3">
                <a:extLst>
                  <a:ext uri="{FF2B5EF4-FFF2-40B4-BE49-F238E27FC236}">
                    <a16:creationId xmlns:a16="http://schemas.microsoft.com/office/drawing/2014/main" id="{E352DF76-6952-4CDE-AD7D-443764594152}"/>
                  </a:ext>
                </a:extLst>
              </p:cNvPr>
              <p:cNvSpPr/>
              <p:nvPr/>
            </p:nvSpPr>
            <p:spPr>
              <a:xfrm flipH="1">
                <a:off x="2521206" y="3562562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1">
                <a:extLst>
                  <a:ext uri="{FF2B5EF4-FFF2-40B4-BE49-F238E27FC236}">
                    <a16:creationId xmlns:a16="http://schemas.microsoft.com/office/drawing/2014/main" id="{530A1CB1-2396-40A9-9C5D-6E85B6441CFE}"/>
                  </a:ext>
                </a:extLst>
              </p:cNvPr>
              <p:cNvSpPr/>
              <p:nvPr/>
            </p:nvSpPr>
            <p:spPr>
              <a:xfrm>
                <a:off x="2876554" y="3716850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1">
                <a:extLst>
                  <a:ext uri="{FF2B5EF4-FFF2-40B4-BE49-F238E27FC236}">
                    <a16:creationId xmlns:a16="http://schemas.microsoft.com/office/drawing/2014/main" id="{E3019C03-9FE1-4442-9A9C-D2FFF3CF7F52}"/>
                  </a:ext>
                </a:extLst>
              </p:cNvPr>
              <p:cNvSpPr/>
              <p:nvPr/>
            </p:nvSpPr>
            <p:spPr>
              <a:xfrm>
                <a:off x="4330313" y="3644722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8">
                <a:extLst>
                  <a:ext uri="{FF2B5EF4-FFF2-40B4-BE49-F238E27FC236}">
                    <a16:creationId xmlns:a16="http://schemas.microsoft.com/office/drawing/2014/main" id="{42FE8BBF-6252-4269-8A10-F96A187E6761}"/>
                  </a:ext>
                </a:extLst>
              </p:cNvPr>
              <p:cNvSpPr/>
              <p:nvPr/>
            </p:nvSpPr>
            <p:spPr>
              <a:xfrm rot="379033" flipH="1">
                <a:off x="4412842" y="1021606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98821E2-212E-4CA0-B791-71070FA6BBD1}"/>
                  </a:ext>
                </a:extLst>
              </p:cNvPr>
              <p:cNvSpPr/>
              <p:nvPr/>
            </p:nvSpPr>
            <p:spPr>
              <a:xfrm rot="20455987">
                <a:off x="2073166" y="1005877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5">
                <a:extLst>
                  <a:ext uri="{FF2B5EF4-FFF2-40B4-BE49-F238E27FC236}">
                    <a16:creationId xmlns:a16="http://schemas.microsoft.com/office/drawing/2014/main" id="{1D3554F9-FF8F-4306-A46A-98D544478AB1}"/>
                  </a:ext>
                </a:extLst>
              </p:cNvPr>
              <p:cNvSpPr/>
              <p:nvPr/>
            </p:nvSpPr>
            <p:spPr>
              <a:xfrm>
                <a:off x="4313179" y="6675651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6">
                <a:extLst>
                  <a:ext uri="{FF2B5EF4-FFF2-40B4-BE49-F238E27FC236}">
                    <a16:creationId xmlns:a16="http://schemas.microsoft.com/office/drawing/2014/main" id="{6B102D9B-6ED6-4815-996A-D39EE47CC8B8}"/>
                  </a:ext>
                </a:extLst>
              </p:cNvPr>
              <p:cNvSpPr/>
              <p:nvPr/>
            </p:nvSpPr>
            <p:spPr>
              <a:xfrm>
                <a:off x="1596273" y="1164474"/>
                <a:ext cx="4068046" cy="2642799"/>
              </a:xfrm>
              <a:custGeom>
                <a:avLst/>
                <a:gdLst>
                  <a:gd name="connsiteX0" fmla="*/ 0 w 2491037"/>
                  <a:gd name="connsiteY0" fmla="*/ 0 h 1487194"/>
                  <a:gd name="connsiteX1" fmla="*/ 2491037 w 2491037"/>
                  <a:gd name="connsiteY1" fmla="*/ 0 h 1487194"/>
                  <a:gd name="connsiteX2" fmla="*/ 2491037 w 2491037"/>
                  <a:gd name="connsiteY2" fmla="*/ 1487194 h 1487194"/>
                  <a:gd name="connsiteX3" fmla="*/ 0 w 2491037"/>
                  <a:gd name="connsiteY3" fmla="*/ 1487194 h 1487194"/>
                  <a:gd name="connsiteX4" fmla="*/ 0 w 2491037"/>
                  <a:gd name="connsiteY4" fmla="*/ 0 h 1487194"/>
                  <a:gd name="connsiteX0" fmla="*/ 0 w 2491037"/>
                  <a:gd name="connsiteY0" fmla="*/ 624324 h 2111518"/>
                  <a:gd name="connsiteX1" fmla="*/ 2491037 w 2491037"/>
                  <a:gd name="connsiteY1" fmla="*/ 624324 h 2111518"/>
                  <a:gd name="connsiteX2" fmla="*/ 2491037 w 2491037"/>
                  <a:gd name="connsiteY2" fmla="*/ 2111518 h 2111518"/>
                  <a:gd name="connsiteX3" fmla="*/ 0 w 2491037"/>
                  <a:gd name="connsiteY3" fmla="*/ 2111518 h 2111518"/>
                  <a:gd name="connsiteX4" fmla="*/ 0 w 2491037"/>
                  <a:gd name="connsiteY4" fmla="*/ 624324 h 2111518"/>
                  <a:gd name="connsiteX0" fmla="*/ 0 w 2491037"/>
                  <a:gd name="connsiteY0" fmla="*/ 726004 h 2213198"/>
                  <a:gd name="connsiteX1" fmla="*/ 2491037 w 2491037"/>
                  <a:gd name="connsiteY1" fmla="*/ 726004 h 2213198"/>
                  <a:gd name="connsiteX2" fmla="*/ 2491037 w 2491037"/>
                  <a:gd name="connsiteY2" fmla="*/ 2213198 h 2213198"/>
                  <a:gd name="connsiteX3" fmla="*/ 0 w 2491037"/>
                  <a:gd name="connsiteY3" fmla="*/ 2213198 h 2213198"/>
                  <a:gd name="connsiteX4" fmla="*/ 0 w 2491037"/>
                  <a:gd name="connsiteY4" fmla="*/ 726004 h 2213198"/>
                  <a:gd name="connsiteX0" fmla="*/ 0 w 3259663"/>
                  <a:gd name="connsiteY0" fmla="*/ 726004 h 2213198"/>
                  <a:gd name="connsiteX1" fmla="*/ 2491037 w 3259663"/>
                  <a:gd name="connsiteY1" fmla="*/ 726004 h 2213198"/>
                  <a:gd name="connsiteX2" fmla="*/ 3259663 w 3259663"/>
                  <a:gd name="connsiteY2" fmla="*/ 1802380 h 2213198"/>
                  <a:gd name="connsiteX3" fmla="*/ 0 w 3259663"/>
                  <a:gd name="connsiteY3" fmla="*/ 2213198 h 2213198"/>
                  <a:gd name="connsiteX4" fmla="*/ 0 w 3259663"/>
                  <a:gd name="connsiteY4" fmla="*/ 726004 h 2213198"/>
                  <a:gd name="connsiteX0" fmla="*/ 742122 w 4001785"/>
                  <a:gd name="connsiteY0" fmla="*/ 726004 h 1895146"/>
                  <a:gd name="connsiteX1" fmla="*/ 3233159 w 4001785"/>
                  <a:gd name="connsiteY1" fmla="*/ 726004 h 1895146"/>
                  <a:gd name="connsiteX2" fmla="*/ 4001785 w 4001785"/>
                  <a:gd name="connsiteY2" fmla="*/ 1802380 h 1895146"/>
                  <a:gd name="connsiteX3" fmla="*/ 0 w 4001785"/>
                  <a:gd name="connsiteY3" fmla="*/ 1895146 h 1895146"/>
                  <a:gd name="connsiteX4" fmla="*/ 742122 w 4001785"/>
                  <a:gd name="connsiteY4" fmla="*/ 726004 h 1895146"/>
                  <a:gd name="connsiteX0" fmla="*/ 742122 w 4001785"/>
                  <a:gd name="connsiteY0" fmla="*/ 726004 h 2371372"/>
                  <a:gd name="connsiteX1" fmla="*/ 3233159 w 4001785"/>
                  <a:gd name="connsiteY1" fmla="*/ 726004 h 2371372"/>
                  <a:gd name="connsiteX2" fmla="*/ 4001785 w 4001785"/>
                  <a:gd name="connsiteY2" fmla="*/ 1802380 h 2371372"/>
                  <a:gd name="connsiteX3" fmla="*/ 0 w 4001785"/>
                  <a:gd name="connsiteY3" fmla="*/ 1895146 h 2371372"/>
                  <a:gd name="connsiteX4" fmla="*/ 742122 w 4001785"/>
                  <a:gd name="connsiteY4" fmla="*/ 726004 h 2371372"/>
                  <a:gd name="connsiteX0" fmla="*/ 742122 w 4001785"/>
                  <a:gd name="connsiteY0" fmla="*/ 726004 h 2642799"/>
                  <a:gd name="connsiteX1" fmla="*/ 3233159 w 4001785"/>
                  <a:gd name="connsiteY1" fmla="*/ 726004 h 2642799"/>
                  <a:gd name="connsiteX2" fmla="*/ 4001785 w 4001785"/>
                  <a:gd name="connsiteY2" fmla="*/ 1802380 h 2642799"/>
                  <a:gd name="connsiteX3" fmla="*/ 0 w 4001785"/>
                  <a:gd name="connsiteY3" fmla="*/ 1895146 h 2642799"/>
                  <a:gd name="connsiteX4" fmla="*/ 742122 w 4001785"/>
                  <a:gd name="connsiteY4" fmla="*/ 726004 h 2642799"/>
                  <a:gd name="connsiteX0" fmla="*/ 808383 w 4068046"/>
                  <a:gd name="connsiteY0" fmla="*/ 726004 h 2642799"/>
                  <a:gd name="connsiteX1" fmla="*/ 3299420 w 4068046"/>
                  <a:gd name="connsiteY1" fmla="*/ 726004 h 2642799"/>
                  <a:gd name="connsiteX2" fmla="*/ 4068046 w 4068046"/>
                  <a:gd name="connsiteY2" fmla="*/ 1802380 h 2642799"/>
                  <a:gd name="connsiteX3" fmla="*/ 0 w 4068046"/>
                  <a:gd name="connsiteY3" fmla="*/ 1895146 h 2642799"/>
                  <a:gd name="connsiteX4" fmla="*/ 808383 w 4068046"/>
                  <a:gd name="connsiteY4" fmla="*/ 726004 h 26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8046" h="2642799">
                    <a:moveTo>
                      <a:pt x="808383" y="726004"/>
                    </a:moveTo>
                    <a:cubicBezTo>
                      <a:pt x="1903772" y="-678727"/>
                      <a:pt x="3184692" y="315187"/>
                      <a:pt x="3299420" y="726004"/>
                    </a:cubicBezTo>
                    <a:lnTo>
                      <a:pt x="4068046" y="1802380"/>
                    </a:lnTo>
                    <a:cubicBezTo>
                      <a:pt x="3065422" y="2800711"/>
                      <a:pt x="1161650" y="3003911"/>
                      <a:pt x="0" y="1895146"/>
                    </a:cubicBezTo>
                    <a:lnTo>
                      <a:pt x="808383" y="726004"/>
                    </a:lnTo>
                    <a:close/>
                  </a:path>
                </a:pathLst>
              </a:custGeom>
              <a:solidFill>
                <a:srgbClr val="FAEC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9">
                <a:extLst>
                  <a:ext uri="{FF2B5EF4-FFF2-40B4-BE49-F238E27FC236}">
                    <a16:creationId xmlns:a16="http://schemas.microsoft.com/office/drawing/2014/main" id="{837F55C4-9110-4AF7-8FDB-5168A2E8D83F}"/>
                  </a:ext>
                </a:extLst>
              </p:cNvPr>
              <p:cNvSpPr/>
              <p:nvPr/>
            </p:nvSpPr>
            <p:spPr>
              <a:xfrm>
                <a:off x="2504256" y="1161378"/>
                <a:ext cx="2347877" cy="1351950"/>
              </a:xfrm>
              <a:custGeom>
                <a:avLst/>
                <a:gdLst>
                  <a:gd name="connsiteX0" fmla="*/ 0 w 625025"/>
                  <a:gd name="connsiteY0" fmla="*/ 0 h 371788"/>
                  <a:gd name="connsiteX1" fmla="*/ 625025 w 625025"/>
                  <a:gd name="connsiteY1" fmla="*/ 0 h 371788"/>
                  <a:gd name="connsiteX2" fmla="*/ 625025 w 625025"/>
                  <a:gd name="connsiteY2" fmla="*/ 371788 h 371788"/>
                  <a:gd name="connsiteX3" fmla="*/ 0 w 625025"/>
                  <a:gd name="connsiteY3" fmla="*/ 371788 h 371788"/>
                  <a:gd name="connsiteX4" fmla="*/ 0 w 625025"/>
                  <a:gd name="connsiteY4" fmla="*/ 0 h 371788"/>
                  <a:gd name="connsiteX0" fmla="*/ 0 w 625025"/>
                  <a:gd name="connsiteY0" fmla="*/ 0 h 994640"/>
                  <a:gd name="connsiteX1" fmla="*/ 625025 w 625025"/>
                  <a:gd name="connsiteY1" fmla="*/ 0 h 994640"/>
                  <a:gd name="connsiteX2" fmla="*/ 320225 w 625025"/>
                  <a:gd name="connsiteY2" fmla="*/ 994640 h 994640"/>
                  <a:gd name="connsiteX3" fmla="*/ 0 w 625025"/>
                  <a:gd name="connsiteY3" fmla="*/ 371788 h 994640"/>
                  <a:gd name="connsiteX4" fmla="*/ 0 w 625025"/>
                  <a:gd name="connsiteY4" fmla="*/ 0 h 994640"/>
                  <a:gd name="connsiteX0" fmla="*/ 768626 w 1393651"/>
                  <a:gd name="connsiteY0" fmla="*/ 0 h 994640"/>
                  <a:gd name="connsiteX1" fmla="*/ 1393651 w 1393651"/>
                  <a:gd name="connsiteY1" fmla="*/ 0 h 994640"/>
                  <a:gd name="connsiteX2" fmla="*/ 1088851 w 1393651"/>
                  <a:gd name="connsiteY2" fmla="*/ 994640 h 994640"/>
                  <a:gd name="connsiteX3" fmla="*/ 0 w 1393651"/>
                  <a:gd name="connsiteY3" fmla="*/ 226014 h 994640"/>
                  <a:gd name="connsiteX4" fmla="*/ 768626 w 1393651"/>
                  <a:gd name="connsiteY4" fmla="*/ 0 h 994640"/>
                  <a:gd name="connsiteX0" fmla="*/ 768626 w 2453825"/>
                  <a:gd name="connsiteY0" fmla="*/ 0 h 994640"/>
                  <a:gd name="connsiteX1" fmla="*/ 2453825 w 2453825"/>
                  <a:gd name="connsiteY1" fmla="*/ 463826 h 994640"/>
                  <a:gd name="connsiteX2" fmla="*/ 1088851 w 2453825"/>
                  <a:gd name="connsiteY2" fmla="*/ 994640 h 994640"/>
                  <a:gd name="connsiteX3" fmla="*/ 0 w 2453825"/>
                  <a:gd name="connsiteY3" fmla="*/ 226014 h 994640"/>
                  <a:gd name="connsiteX4" fmla="*/ 768626 w 2453825"/>
                  <a:gd name="connsiteY4" fmla="*/ 0 h 994640"/>
                  <a:gd name="connsiteX0" fmla="*/ 0 w 2453825"/>
                  <a:gd name="connsiteY0" fmla="*/ 0 h 768626"/>
                  <a:gd name="connsiteX1" fmla="*/ 2453825 w 2453825"/>
                  <a:gd name="connsiteY1" fmla="*/ 237812 h 768626"/>
                  <a:gd name="connsiteX2" fmla="*/ 1088851 w 2453825"/>
                  <a:gd name="connsiteY2" fmla="*/ 768626 h 768626"/>
                  <a:gd name="connsiteX3" fmla="*/ 0 w 2453825"/>
                  <a:gd name="connsiteY3" fmla="*/ 0 h 768626"/>
                  <a:gd name="connsiteX0" fmla="*/ 0 w 2453825"/>
                  <a:gd name="connsiteY0" fmla="*/ 475096 h 1243722"/>
                  <a:gd name="connsiteX1" fmla="*/ 2453825 w 2453825"/>
                  <a:gd name="connsiteY1" fmla="*/ 712908 h 1243722"/>
                  <a:gd name="connsiteX2" fmla="*/ 1088851 w 2453825"/>
                  <a:gd name="connsiteY2" fmla="*/ 1243722 h 1243722"/>
                  <a:gd name="connsiteX3" fmla="*/ 0 w 2453825"/>
                  <a:gd name="connsiteY3" fmla="*/ 475096 h 1243722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34775"/>
                  <a:gd name="connsiteY0" fmla="*/ 565440 h 1334066"/>
                  <a:gd name="connsiteX1" fmla="*/ 2434775 w 2434775"/>
                  <a:gd name="connsiteY1" fmla="*/ 803252 h 1334066"/>
                  <a:gd name="connsiteX2" fmla="*/ 1088851 w 2434775"/>
                  <a:gd name="connsiteY2" fmla="*/ 1334066 h 1334066"/>
                  <a:gd name="connsiteX3" fmla="*/ 0 w 2434775"/>
                  <a:gd name="connsiteY3" fmla="*/ 565440 h 1334066"/>
                  <a:gd name="connsiteX0" fmla="*/ 0 w 2434775"/>
                  <a:gd name="connsiteY0" fmla="*/ 551812 h 1320438"/>
                  <a:gd name="connsiteX1" fmla="*/ 2434775 w 2434775"/>
                  <a:gd name="connsiteY1" fmla="*/ 789624 h 1320438"/>
                  <a:gd name="connsiteX2" fmla="*/ 1088851 w 2434775"/>
                  <a:gd name="connsiteY2" fmla="*/ 1320438 h 1320438"/>
                  <a:gd name="connsiteX3" fmla="*/ 0 w 2434775"/>
                  <a:gd name="connsiteY3" fmla="*/ 551812 h 1320438"/>
                  <a:gd name="connsiteX0" fmla="*/ 0 w 2434775"/>
                  <a:gd name="connsiteY0" fmla="*/ 584496 h 1353122"/>
                  <a:gd name="connsiteX1" fmla="*/ 2434775 w 2434775"/>
                  <a:gd name="connsiteY1" fmla="*/ 822308 h 1353122"/>
                  <a:gd name="connsiteX2" fmla="*/ 1088851 w 2434775"/>
                  <a:gd name="connsiteY2" fmla="*/ 1353122 h 1353122"/>
                  <a:gd name="connsiteX3" fmla="*/ 0 w 2434775"/>
                  <a:gd name="connsiteY3" fmla="*/ 584496 h 1353122"/>
                  <a:gd name="connsiteX0" fmla="*/ 0 w 2434775"/>
                  <a:gd name="connsiteY0" fmla="*/ 549735 h 1318361"/>
                  <a:gd name="connsiteX1" fmla="*/ 2434775 w 2434775"/>
                  <a:gd name="connsiteY1" fmla="*/ 787547 h 1318361"/>
                  <a:gd name="connsiteX2" fmla="*/ 1088851 w 2434775"/>
                  <a:gd name="connsiteY2" fmla="*/ 1318361 h 1318361"/>
                  <a:gd name="connsiteX3" fmla="*/ 0 w 2434775"/>
                  <a:gd name="connsiteY3" fmla="*/ 549735 h 1318361"/>
                  <a:gd name="connsiteX0" fmla="*/ 0 w 2434775"/>
                  <a:gd name="connsiteY0" fmla="*/ 544409 h 1313035"/>
                  <a:gd name="connsiteX1" fmla="*/ 2434775 w 2434775"/>
                  <a:gd name="connsiteY1" fmla="*/ 782221 h 1313035"/>
                  <a:gd name="connsiteX2" fmla="*/ 1088851 w 2434775"/>
                  <a:gd name="connsiteY2" fmla="*/ 1313035 h 1313035"/>
                  <a:gd name="connsiteX3" fmla="*/ 0 w 2434775"/>
                  <a:gd name="connsiteY3" fmla="*/ 544409 h 1313035"/>
                  <a:gd name="connsiteX0" fmla="*/ 0 w 2434775"/>
                  <a:gd name="connsiteY0" fmla="*/ 575120 h 1343746"/>
                  <a:gd name="connsiteX1" fmla="*/ 2434775 w 2434775"/>
                  <a:gd name="connsiteY1" fmla="*/ 812932 h 1343746"/>
                  <a:gd name="connsiteX2" fmla="*/ 1088851 w 2434775"/>
                  <a:gd name="connsiteY2" fmla="*/ 1343746 h 1343746"/>
                  <a:gd name="connsiteX3" fmla="*/ 0 w 2434775"/>
                  <a:gd name="connsiteY3" fmla="*/ 575120 h 1343746"/>
                  <a:gd name="connsiteX0" fmla="*/ 0 w 2330000"/>
                  <a:gd name="connsiteY0" fmla="*/ 638182 h 1406808"/>
                  <a:gd name="connsiteX1" fmla="*/ 2330000 w 2330000"/>
                  <a:gd name="connsiteY1" fmla="*/ 771219 h 1406808"/>
                  <a:gd name="connsiteX2" fmla="*/ 1088851 w 2330000"/>
                  <a:gd name="connsiteY2" fmla="*/ 1406808 h 1406808"/>
                  <a:gd name="connsiteX3" fmla="*/ 0 w 2330000"/>
                  <a:gd name="connsiteY3" fmla="*/ 638182 h 1406808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585249 h 1353875"/>
                  <a:gd name="connsiteX1" fmla="*/ 2310950 w 2310950"/>
                  <a:gd name="connsiteY1" fmla="*/ 651611 h 1353875"/>
                  <a:gd name="connsiteX2" fmla="*/ 1088851 w 2310950"/>
                  <a:gd name="connsiteY2" fmla="*/ 1353875 h 1353875"/>
                  <a:gd name="connsiteX3" fmla="*/ 0 w 2310950"/>
                  <a:gd name="connsiteY3" fmla="*/ 585249 h 1353875"/>
                  <a:gd name="connsiteX0" fmla="*/ 0 w 2323650"/>
                  <a:gd name="connsiteY0" fmla="*/ 593132 h 1361758"/>
                  <a:gd name="connsiteX1" fmla="*/ 2323650 w 2323650"/>
                  <a:gd name="connsiteY1" fmla="*/ 646794 h 1361758"/>
                  <a:gd name="connsiteX2" fmla="*/ 1088851 w 2323650"/>
                  <a:gd name="connsiteY2" fmla="*/ 1361758 h 1361758"/>
                  <a:gd name="connsiteX3" fmla="*/ 0 w 2323650"/>
                  <a:gd name="connsiteY3" fmla="*/ 593132 h 1361758"/>
                  <a:gd name="connsiteX0" fmla="*/ 0 w 2323650"/>
                  <a:gd name="connsiteY0" fmla="*/ 534110 h 1302736"/>
                  <a:gd name="connsiteX1" fmla="*/ 2323650 w 2323650"/>
                  <a:gd name="connsiteY1" fmla="*/ 587772 h 1302736"/>
                  <a:gd name="connsiteX2" fmla="*/ 1088851 w 2323650"/>
                  <a:gd name="connsiteY2" fmla="*/ 1302736 h 1302736"/>
                  <a:gd name="connsiteX3" fmla="*/ 0 w 2323650"/>
                  <a:gd name="connsiteY3" fmla="*/ 534110 h 1302736"/>
                  <a:gd name="connsiteX0" fmla="*/ 0 w 2323650"/>
                  <a:gd name="connsiteY0" fmla="*/ 574269 h 1342895"/>
                  <a:gd name="connsiteX1" fmla="*/ 2323650 w 2323650"/>
                  <a:gd name="connsiteY1" fmla="*/ 627931 h 1342895"/>
                  <a:gd name="connsiteX2" fmla="*/ 1088851 w 2323650"/>
                  <a:gd name="connsiteY2" fmla="*/ 1342895 h 1342895"/>
                  <a:gd name="connsiteX3" fmla="*/ 0 w 23236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55400"/>
                  <a:gd name="connsiteY0" fmla="*/ 594084 h 1330960"/>
                  <a:gd name="connsiteX1" fmla="*/ 2355400 w 2355400"/>
                  <a:gd name="connsiteY1" fmla="*/ 615996 h 1330960"/>
                  <a:gd name="connsiteX2" fmla="*/ 1107901 w 2355400"/>
                  <a:gd name="connsiteY2" fmla="*/ 1330960 h 1330960"/>
                  <a:gd name="connsiteX3" fmla="*/ 0 w 2355400"/>
                  <a:gd name="connsiteY3" fmla="*/ 594084 h 1330960"/>
                  <a:gd name="connsiteX0" fmla="*/ 0 w 2355400"/>
                  <a:gd name="connsiteY0" fmla="*/ 619361 h 1356237"/>
                  <a:gd name="connsiteX1" fmla="*/ 2355400 w 2355400"/>
                  <a:gd name="connsiteY1" fmla="*/ 641273 h 1356237"/>
                  <a:gd name="connsiteX2" fmla="*/ 1107901 w 2355400"/>
                  <a:gd name="connsiteY2" fmla="*/ 1356237 h 1356237"/>
                  <a:gd name="connsiteX3" fmla="*/ 0 w 2355400"/>
                  <a:gd name="connsiteY3" fmla="*/ 619361 h 1356237"/>
                  <a:gd name="connsiteX0" fmla="*/ 0 w 2336443"/>
                  <a:gd name="connsiteY0" fmla="*/ 615495 h 1352371"/>
                  <a:gd name="connsiteX1" fmla="*/ 2336443 w 2336443"/>
                  <a:gd name="connsiteY1" fmla="*/ 643757 h 1352371"/>
                  <a:gd name="connsiteX2" fmla="*/ 1107901 w 2336443"/>
                  <a:gd name="connsiteY2" fmla="*/ 1352371 h 1352371"/>
                  <a:gd name="connsiteX3" fmla="*/ 0 w 2336443"/>
                  <a:gd name="connsiteY3" fmla="*/ 615495 h 1352371"/>
                  <a:gd name="connsiteX0" fmla="*/ 0 w 2336443"/>
                  <a:gd name="connsiteY0" fmla="*/ 595529 h 1332405"/>
                  <a:gd name="connsiteX1" fmla="*/ 2336443 w 2336443"/>
                  <a:gd name="connsiteY1" fmla="*/ 623791 h 1332405"/>
                  <a:gd name="connsiteX2" fmla="*/ 1107901 w 2336443"/>
                  <a:gd name="connsiteY2" fmla="*/ 1332405 h 1332405"/>
                  <a:gd name="connsiteX3" fmla="*/ 0 w 2336443"/>
                  <a:gd name="connsiteY3" fmla="*/ 595529 h 1332405"/>
                  <a:gd name="connsiteX0" fmla="*/ 0 w 2336443"/>
                  <a:gd name="connsiteY0" fmla="*/ 607496 h 1344372"/>
                  <a:gd name="connsiteX1" fmla="*/ 2336443 w 2336443"/>
                  <a:gd name="connsiteY1" fmla="*/ 635758 h 1344372"/>
                  <a:gd name="connsiteX2" fmla="*/ 1107901 w 2336443"/>
                  <a:gd name="connsiteY2" fmla="*/ 1344372 h 1344372"/>
                  <a:gd name="connsiteX3" fmla="*/ 0 w 2336443"/>
                  <a:gd name="connsiteY3" fmla="*/ 607496 h 1344372"/>
                  <a:gd name="connsiteX0" fmla="*/ 0 w 2336443"/>
                  <a:gd name="connsiteY0" fmla="*/ 615075 h 1351951"/>
                  <a:gd name="connsiteX1" fmla="*/ 2336443 w 2336443"/>
                  <a:gd name="connsiteY1" fmla="*/ 643337 h 1351951"/>
                  <a:gd name="connsiteX2" fmla="*/ 1107901 w 2336443"/>
                  <a:gd name="connsiteY2" fmla="*/ 1351951 h 1351951"/>
                  <a:gd name="connsiteX3" fmla="*/ 0 w 2336443"/>
                  <a:gd name="connsiteY3" fmla="*/ 615075 h 135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443" h="1351951">
                    <a:moveTo>
                      <a:pt x="0" y="615075"/>
                    </a:moveTo>
                    <a:cubicBezTo>
                      <a:pt x="317297" y="53411"/>
                      <a:pt x="1596905" y="-441167"/>
                      <a:pt x="2336443" y="643337"/>
                    </a:cubicBezTo>
                    <a:cubicBezTo>
                      <a:pt x="1488442" y="354792"/>
                      <a:pt x="1483378" y="499152"/>
                      <a:pt x="1107901" y="1351951"/>
                    </a:cubicBezTo>
                    <a:cubicBezTo>
                      <a:pt x="625682" y="48820"/>
                      <a:pt x="65604" y="636610"/>
                      <a:pt x="0" y="615075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">
                <a:extLst>
                  <a:ext uri="{FF2B5EF4-FFF2-40B4-BE49-F238E27FC236}">
                    <a16:creationId xmlns:a16="http://schemas.microsoft.com/office/drawing/2014/main" id="{7698F436-3F71-4F23-A72E-AA6444DA4C16}"/>
                  </a:ext>
                </a:extLst>
              </p:cNvPr>
              <p:cNvSpPr/>
              <p:nvPr/>
            </p:nvSpPr>
            <p:spPr>
              <a:xfrm>
                <a:off x="3387246" y="2781355"/>
                <a:ext cx="532264" cy="349728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">
                <a:extLst>
                  <a:ext uri="{FF2B5EF4-FFF2-40B4-BE49-F238E27FC236}">
                    <a16:creationId xmlns:a16="http://schemas.microsoft.com/office/drawing/2014/main" id="{6EA60CEA-5F9F-41FD-8657-11280F108B04}"/>
                  </a:ext>
                </a:extLst>
              </p:cNvPr>
              <p:cNvSpPr/>
              <p:nvPr/>
            </p:nvSpPr>
            <p:spPr>
              <a:xfrm>
                <a:off x="3498446" y="2919934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1B23AC46-55BA-474B-A12E-16E1FE1D2414}"/>
                  </a:ext>
                </a:extLst>
              </p:cNvPr>
              <p:cNvSpPr/>
              <p:nvPr/>
            </p:nvSpPr>
            <p:spPr>
              <a:xfrm rot="7630975">
                <a:off x="3134522" y="2406775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0">
                <a:extLst>
                  <a:ext uri="{FF2B5EF4-FFF2-40B4-BE49-F238E27FC236}">
                    <a16:creationId xmlns:a16="http://schemas.microsoft.com/office/drawing/2014/main" id="{43634309-160C-4BC4-817E-0B494E155AB8}"/>
                  </a:ext>
                </a:extLst>
              </p:cNvPr>
              <p:cNvSpPr/>
              <p:nvPr/>
            </p:nvSpPr>
            <p:spPr>
              <a:xfrm>
                <a:off x="3796197" y="1787212"/>
                <a:ext cx="1459231" cy="1224928"/>
              </a:xfrm>
              <a:custGeom>
                <a:avLst/>
                <a:gdLst>
                  <a:gd name="connsiteX0" fmla="*/ 0 w 836440"/>
                  <a:gd name="connsiteY0" fmla="*/ 0 h 421163"/>
                  <a:gd name="connsiteX1" fmla="*/ 836440 w 836440"/>
                  <a:gd name="connsiteY1" fmla="*/ 0 h 421163"/>
                  <a:gd name="connsiteX2" fmla="*/ 836440 w 836440"/>
                  <a:gd name="connsiteY2" fmla="*/ 421163 h 421163"/>
                  <a:gd name="connsiteX3" fmla="*/ 0 w 836440"/>
                  <a:gd name="connsiteY3" fmla="*/ 421163 h 421163"/>
                  <a:gd name="connsiteX4" fmla="*/ 0 w 836440"/>
                  <a:gd name="connsiteY4" fmla="*/ 0 h 421163"/>
                  <a:gd name="connsiteX0" fmla="*/ 318052 w 1154492"/>
                  <a:gd name="connsiteY0" fmla="*/ 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4" fmla="*/ 318052 w 1154492"/>
                  <a:gd name="connsiteY4" fmla="*/ 0 h 421163"/>
                  <a:gd name="connsiteX0" fmla="*/ 0 w 1154492"/>
                  <a:gd name="connsiteY0" fmla="*/ 34165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0" fmla="*/ 0 w 1154492"/>
                  <a:gd name="connsiteY0" fmla="*/ 757081 h 836594"/>
                  <a:gd name="connsiteX1" fmla="*/ 1154492 w 1154492"/>
                  <a:gd name="connsiteY1" fmla="*/ 415431 h 836594"/>
                  <a:gd name="connsiteX2" fmla="*/ 1154492 w 1154492"/>
                  <a:gd name="connsiteY2" fmla="*/ 836594 h 836594"/>
                  <a:gd name="connsiteX3" fmla="*/ 0 w 1154492"/>
                  <a:gd name="connsiteY3" fmla="*/ 757081 h 836594"/>
                  <a:gd name="connsiteX0" fmla="*/ 0 w 1154492"/>
                  <a:gd name="connsiteY0" fmla="*/ 704751 h 784264"/>
                  <a:gd name="connsiteX1" fmla="*/ 1154492 w 1154492"/>
                  <a:gd name="connsiteY1" fmla="*/ 363101 h 784264"/>
                  <a:gd name="connsiteX2" fmla="*/ 1154492 w 1154492"/>
                  <a:gd name="connsiteY2" fmla="*/ 784264 h 784264"/>
                  <a:gd name="connsiteX3" fmla="*/ 0 w 1154492"/>
                  <a:gd name="connsiteY3" fmla="*/ 704751 h 784264"/>
                  <a:gd name="connsiteX0" fmla="*/ 0 w 1154492"/>
                  <a:gd name="connsiteY0" fmla="*/ 853363 h 932876"/>
                  <a:gd name="connsiteX1" fmla="*/ 1154492 w 1154492"/>
                  <a:gd name="connsiteY1" fmla="*/ 511713 h 932876"/>
                  <a:gd name="connsiteX2" fmla="*/ 1154492 w 1154492"/>
                  <a:gd name="connsiteY2" fmla="*/ 932876 h 932876"/>
                  <a:gd name="connsiteX3" fmla="*/ 0 w 1154492"/>
                  <a:gd name="connsiteY3" fmla="*/ 853363 h 932876"/>
                  <a:gd name="connsiteX0" fmla="*/ 0 w 1154492"/>
                  <a:gd name="connsiteY0" fmla="*/ 875906 h 955419"/>
                  <a:gd name="connsiteX1" fmla="*/ 1154492 w 1154492"/>
                  <a:gd name="connsiteY1" fmla="*/ 534256 h 955419"/>
                  <a:gd name="connsiteX2" fmla="*/ 1154492 w 1154492"/>
                  <a:gd name="connsiteY2" fmla="*/ 955419 h 955419"/>
                  <a:gd name="connsiteX3" fmla="*/ 0 w 1154492"/>
                  <a:gd name="connsiteY3" fmla="*/ 875906 h 955419"/>
                  <a:gd name="connsiteX0" fmla="*/ 0 w 1154492"/>
                  <a:gd name="connsiteY0" fmla="*/ 881231 h 960744"/>
                  <a:gd name="connsiteX1" fmla="*/ 1154492 w 1154492"/>
                  <a:gd name="connsiteY1" fmla="*/ 539581 h 960744"/>
                  <a:gd name="connsiteX2" fmla="*/ 1154492 w 1154492"/>
                  <a:gd name="connsiteY2" fmla="*/ 960744 h 960744"/>
                  <a:gd name="connsiteX3" fmla="*/ 0 w 1154492"/>
                  <a:gd name="connsiteY3" fmla="*/ 881231 h 960744"/>
                  <a:gd name="connsiteX0" fmla="*/ 0 w 1154492"/>
                  <a:gd name="connsiteY0" fmla="*/ 0 h 79513"/>
                  <a:gd name="connsiteX1" fmla="*/ 1154492 w 1154492"/>
                  <a:gd name="connsiteY1" fmla="*/ 79513 h 79513"/>
                  <a:gd name="connsiteX2" fmla="*/ 0 w 1154492"/>
                  <a:gd name="connsiteY2" fmla="*/ 0 h 79513"/>
                  <a:gd name="connsiteX0" fmla="*/ 0 w 1326771"/>
                  <a:gd name="connsiteY0" fmla="*/ 0 h 212034"/>
                  <a:gd name="connsiteX1" fmla="*/ 1326771 w 1326771"/>
                  <a:gd name="connsiteY1" fmla="*/ 212034 h 212034"/>
                  <a:gd name="connsiteX2" fmla="*/ 0 w 1326771"/>
                  <a:gd name="connsiteY2" fmla="*/ 0 h 212034"/>
                  <a:gd name="connsiteX0" fmla="*/ 0 w 1326771"/>
                  <a:gd name="connsiteY0" fmla="*/ 826332 h 1038366"/>
                  <a:gd name="connsiteX1" fmla="*/ 1326771 w 1326771"/>
                  <a:gd name="connsiteY1" fmla="*/ 1038366 h 1038366"/>
                  <a:gd name="connsiteX2" fmla="*/ 0 w 1326771"/>
                  <a:gd name="connsiteY2" fmla="*/ 826332 h 1038366"/>
                  <a:gd name="connsiteX0" fmla="*/ 0 w 1432788"/>
                  <a:gd name="connsiteY0" fmla="*/ 845422 h 1030951"/>
                  <a:gd name="connsiteX1" fmla="*/ 1432788 w 1432788"/>
                  <a:gd name="connsiteY1" fmla="*/ 1030951 h 1030951"/>
                  <a:gd name="connsiteX2" fmla="*/ 0 w 1432788"/>
                  <a:gd name="connsiteY2" fmla="*/ 845422 h 1030951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19287 w 1452075"/>
                  <a:gd name="connsiteY0" fmla="*/ 903121 h 1088650"/>
                  <a:gd name="connsiteX1" fmla="*/ 1452075 w 1452075"/>
                  <a:gd name="connsiteY1" fmla="*/ 1088650 h 1088650"/>
                  <a:gd name="connsiteX2" fmla="*/ 19287 w 1452075"/>
                  <a:gd name="connsiteY2" fmla="*/ 903121 h 1088650"/>
                  <a:gd name="connsiteX0" fmla="*/ 18247 w 1451035"/>
                  <a:gd name="connsiteY0" fmla="*/ 914828 h 1100357"/>
                  <a:gd name="connsiteX1" fmla="*/ 1451035 w 1451035"/>
                  <a:gd name="connsiteY1" fmla="*/ 1100357 h 1100357"/>
                  <a:gd name="connsiteX2" fmla="*/ 18247 w 1451035"/>
                  <a:gd name="connsiteY2" fmla="*/ 914828 h 1100357"/>
                  <a:gd name="connsiteX0" fmla="*/ 18247 w 1451035"/>
                  <a:gd name="connsiteY0" fmla="*/ 914828 h 1225046"/>
                  <a:gd name="connsiteX1" fmla="*/ 1451035 w 1451035"/>
                  <a:gd name="connsiteY1" fmla="*/ 1100357 h 1225046"/>
                  <a:gd name="connsiteX2" fmla="*/ 18247 w 1451035"/>
                  <a:gd name="connsiteY2" fmla="*/ 914828 h 1225046"/>
                  <a:gd name="connsiteX0" fmla="*/ 18247 w 1451035"/>
                  <a:gd name="connsiteY0" fmla="*/ 914828 h 1257925"/>
                  <a:gd name="connsiteX1" fmla="*/ 1451035 w 1451035"/>
                  <a:gd name="connsiteY1" fmla="*/ 1100357 h 1257925"/>
                  <a:gd name="connsiteX2" fmla="*/ 18247 w 1451035"/>
                  <a:gd name="connsiteY2" fmla="*/ 914828 h 1257925"/>
                  <a:gd name="connsiteX0" fmla="*/ 14503 w 1447291"/>
                  <a:gd name="connsiteY0" fmla="*/ 903122 h 1246219"/>
                  <a:gd name="connsiteX1" fmla="*/ 1447291 w 1447291"/>
                  <a:gd name="connsiteY1" fmla="*/ 1088651 h 1246219"/>
                  <a:gd name="connsiteX2" fmla="*/ 14503 w 1447291"/>
                  <a:gd name="connsiteY2" fmla="*/ 903122 h 1246219"/>
                  <a:gd name="connsiteX0" fmla="*/ 26095 w 1458883"/>
                  <a:gd name="connsiteY0" fmla="*/ 951458 h 1294555"/>
                  <a:gd name="connsiteX1" fmla="*/ 1458883 w 1458883"/>
                  <a:gd name="connsiteY1" fmla="*/ 1136987 h 1294555"/>
                  <a:gd name="connsiteX2" fmla="*/ 26095 w 1458883"/>
                  <a:gd name="connsiteY2" fmla="*/ 951458 h 1294555"/>
                  <a:gd name="connsiteX0" fmla="*/ 26443 w 1459231"/>
                  <a:gd name="connsiteY0" fmla="*/ 881831 h 1224928"/>
                  <a:gd name="connsiteX1" fmla="*/ 1459231 w 1459231"/>
                  <a:gd name="connsiteY1" fmla="*/ 1067360 h 1224928"/>
                  <a:gd name="connsiteX2" fmla="*/ 26443 w 1459231"/>
                  <a:gd name="connsiteY2" fmla="*/ 881831 h 122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9231" h="1224928">
                    <a:moveTo>
                      <a:pt x="26443" y="881831"/>
                    </a:moveTo>
                    <a:cubicBezTo>
                      <a:pt x="-154153" y="554944"/>
                      <a:pt x="619409" y="-1030900"/>
                      <a:pt x="1459231" y="1067360"/>
                    </a:cubicBezTo>
                    <a:cubicBezTo>
                      <a:pt x="1140661" y="1363326"/>
                      <a:pt x="371517" y="1208717"/>
                      <a:pt x="26443" y="881831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8985C81-9A4D-43C3-BFFD-DEA221381EBB}"/>
                  </a:ext>
                </a:extLst>
              </p:cNvPr>
              <p:cNvSpPr/>
              <p:nvPr/>
            </p:nvSpPr>
            <p:spPr>
              <a:xfrm>
                <a:off x="4036928" y="2160573"/>
                <a:ext cx="734012" cy="734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3480527-90E4-4E28-A47D-3ED925C13660}"/>
                  </a:ext>
                </a:extLst>
              </p:cNvPr>
              <p:cNvSpPr/>
              <p:nvPr/>
            </p:nvSpPr>
            <p:spPr>
              <a:xfrm>
                <a:off x="4196961" y="2527579"/>
                <a:ext cx="143729" cy="1437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22F1B63-4627-44A7-98C2-A142FB5F5429}"/>
                  </a:ext>
                </a:extLst>
              </p:cNvPr>
              <p:cNvSpPr/>
              <p:nvPr/>
            </p:nvSpPr>
            <p:spPr>
              <a:xfrm>
                <a:off x="4402672" y="2373510"/>
                <a:ext cx="178749" cy="178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6BA0A0C-861E-4D04-85CD-2650E3CC4C1F}"/>
                  </a:ext>
                </a:extLst>
              </p:cNvPr>
              <p:cNvSpPr/>
              <p:nvPr/>
            </p:nvSpPr>
            <p:spPr>
              <a:xfrm>
                <a:off x="4333180" y="2057455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7">
                <a:extLst>
                  <a:ext uri="{FF2B5EF4-FFF2-40B4-BE49-F238E27FC236}">
                    <a16:creationId xmlns:a16="http://schemas.microsoft.com/office/drawing/2014/main" id="{49D55CF5-10D8-4597-89AF-6D8EE20F3943}"/>
                  </a:ext>
                </a:extLst>
              </p:cNvPr>
              <p:cNvSpPr/>
              <p:nvPr/>
            </p:nvSpPr>
            <p:spPr>
              <a:xfrm>
                <a:off x="5417138" y="5878461"/>
                <a:ext cx="459817" cy="862710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59817"/>
                  <a:gd name="connsiteY0" fmla="*/ 0 h 817467"/>
                  <a:gd name="connsiteX1" fmla="*/ 413702 w 459817"/>
                  <a:gd name="connsiteY1" fmla="*/ 39688 h 817467"/>
                  <a:gd name="connsiteX2" fmla="*/ 335121 w 459817"/>
                  <a:gd name="connsiteY2" fmla="*/ 817467 h 817467"/>
                  <a:gd name="connsiteX3" fmla="*/ 0 w 459817"/>
                  <a:gd name="connsiteY3" fmla="*/ 817467 h 817467"/>
                  <a:gd name="connsiteX4" fmla="*/ 136525 w 459817"/>
                  <a:gd name="connsiteY4" fmla="*/ 0 h 817467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60329"/>
                  <a:gd name="connsiteX1" fmla="*/ 413702 w 459817"/>
                  <a:gd name="connsiteY1" fmla="*/ 75406 h 860329"/>
                  <a:gd name="connsiteX2" fmla="*/ 335121 w 459817"/>
                  <a:gd name="connsiteY2" fmla="*/ 860329 h 860329"/>
                  <a:gd name="connsiteX3" fmla="*/ 0 w 459817"/>
                  <a:gd name="connsiteY3" fmla="*/ 853185 h 860329"/>
                  <a:gd name="connsiteX4" fmla="*/ 127000 w 459817"/>
                  <a:gd name="connsiteY4" fmla="*/ 0 h 860329"/>
                  <a:gd name="connsiteX0" fmla="*/ 127000 w 459817"/>
                  <a:gd name="connsiteY0" fmla="*/ 0 h 862710"/>
                  <a:gd name="connsiteX1" fmla="*/ 413702 w 459817"/>
                  <a:gd name="connsiteY1" fmla="*/ 75406 h 862710"/>
                  <a:gd name="connsiteX2" fmla="*/ 335121 w 459817"/>
                  <a:gd name="connsiteY2" fmla="*/ 860329 h 862710"/>
                  <a:gd name="connsiteX3" fmla="*/ 0 w 459817"/>
                  <a:gd name="connsiteY3" fmla="*/ 862710 h 862710"/>
                  <a:gd name="connsiteX4" fmla="*/ 127000 w 459817"/>
                  <a:gd name="connsiteY4" fmla="*/ 0 h 86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817" h="862710">
                    <a:moveTo>
                      <a:pt x="127000" y="0"/>
                    </a:moveTo>
                    <a:cubicBezTo>
                      <a:pt x="220186" y="37042"/>
                      <a:pt x="318135" y="50271"/>
                      <a:pt x="413702" y="75406"/>
                    </a:cubicBezTo>
                    <a:cubicBezTo>
                      <a:pt x="534352" y="320378"/>
                      <a:pt x="385921" y="704257"/>
                      <a:pt x="335121" y="860329"/>
                    </a:cubicBezTo>
                    <a:lnTo>
                      <a:pt x="0" y="862710"/>
                    </a:lnTo>
                    <a:cubicBezTo>
                      <a:pt x="86783" y="739446"/>
                      <a:pt x="205317" y="440764"/>
                      <a:pt x="127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7">
                <a:extLst>
                  <a:ext uri="{FF2B5EF4-FFF2-40B4-BE49-F238E27FC236}">
                    <a16:creationId xmlns:a16="http://schemas.microsoft.com/office/drawing/2014/main" id="{CDEA1B5A-1033-4662-9E00-3F71194CC6CA}"/>
                  </a:ext>
                </a:extLst>
              </p:cNvPr>
              <p:cNvSpPr/>
              <p:nvPr/>
            </p:nvSpPr>
            <p:spPr>
              <a:xfrm>
                <a:off x="5958625" y="5985047"/>
                <a:ext cx="450732" cy="753173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76200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76200 w 465663"/>
                  <a:gd name="connsiteY4" fmla="*/ 0 h 738092"/>
                  <a:gd name="connsiteX0" fmla="*/ 41275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41275 w 4656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60807"/>
                  <a:gd name="connsiteY0" fmla="*/ 0 h 738092"/>
                  <a:gd name="connsiteX1" fmla="*/ 408146 w 460807"/>
                  <a:gd name="connsiteY1" fmla="*/ 85725 h 738092"/>
                  <a:gd name="connsiteX2" fmla="*/ 360521 w 460807"/>
                  <a:gd name="connsiteY2" fmla="*/ 738092 h 738092"/>
                  <a:gd name="connsiteX3" fmla="*/ 0 w 460807"/>
                  <a:gd name="connsiteY3" fmla="*/ 731742 h 738092"/>
                  <a:gd name="connsiteX4" fmla="*/ 66675 w 460807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9375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9056 w 451377"/>
                  <a:gd name="connsiteY0" fmla="*/ 0 h 741267"/>
                  <a:gd name="connsiteX1" fmla="*/ 394652 w 451377"/>
                  <a:gd name="connsiteY1" fmla="*/ 76200 h 741267"/>
                  <a:gd name="connsiteX2" fmla="*/ 362902 w 451377"/>
                  <a:gd name="connsiteY2" fmla="*/ 738092 h 741267"/>
                  <a:gd name="connsiteX3" fmla="*/ 0 w 451377"/>
                  <a:gd name="connsiteY3" fmla="*/ 741267 h 741267"/>
                  <a:gd name="connsiteX4" fmla="*/ 69056 w 451377"/>
                  <a:gd name="connsiteY4" fmla="*/ 0 h 741267"/>
                  <a:gd name="connsiteX0" fmla="*/ 69056 w 450732"/>
                  <a:gd name="connsiteY0" fmla="*/ 0 h 745236"/>
                  <a:gd name="connsiteX1" fmla="*/ 394652 w 450732"/>
                  <a:gd name="connsiteY1" fmla="*/ 76200 h 745236"/>
                  <a:gd name="connsiteX2" fmla="*/ 360521 w 450732"/>
                  <a:gd name="connsiteY2" fmla="*/ 745236 h 745236"/>
                  <a:gd name="connsiteX3" fmla="*/ 0 w 450732"/>
                  <a:gd name="connsiteY3" fmla="*/ 741267 h 745236"/>
                  <a:gd name="connsiteX4" fmla="*/ 69056 w 450732"/>
                  <a:gd name="connsiteY4" fmla="*/ 0 h 745236"/>
                  <a:gd name="connsiteX0" fmla="*/ 69056 w 450732"/>
                  <a:gd name="connsiteY0" fmla="*/ 0 h 748411"/>
                  <a:gd name="connsiteX1" fmla="*/ 394652 w 450732"/>
                  <a:gd name="connsiteY1" fmla="*/ 76200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48411"/>
                  <a:gd name="connsiteX1" fmla="*/ 394652 w 450732"/>
                  <a:gd name="connsiteY1" fmla="*/ 66675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53173"/>
                  <a:gd name="connsiteX1" fmla="*/ 394652 w 450732"/>
                  <a:gd name="connsiteY1" fmla="*/ 71437 h 753173"/>
                  <a:gd name="connsiteX2" fmla="*/ 360521 w 450732"/>
                  <a:gd name="connsiteY2" fmla="*/ 749998 h 753173"/>
                  <a:gd name="connsiteX3" fmla="*/ 0 w 450732"/>
                  <a:gd name="connsiteY3" fmla="*/ 753173 h 753173"/>
                  <a:gd name="connsiteX4" fmla="*/ 69056 w 450732"/>
                  <a:gd name="connsiteY4" fmla="*/ 0 h 75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732" h="753173">
                    <a:moveTo>
                      <a:pt x="69056" y="0"/>
                    </a:moveTo>
                    <a:cubicBezTo>
                      <a:pt x="177588" y="25400"/>
                      <a:pt x="279770" y="36512"/>
                      <a:pt x="394652" y="71437"/>
                    </a:cubicBezTo>
                    <a:cubicBezTo>
                      <a:pt x="515302" y="316409"/>
                      <a:pt x="411321" y="593926"/>
                      <a:pt x="360521" y="749998"/>
                    </a:cubicBezTo>
                    <a:lnTo>
                      <a:pt x="0" y="753173"/>
                    </a:lnTo>
                    <a:cubicBezTo>
                      <a:pt x="64558" y="604509"/>
                      <a:pt x="147373" y="440764"/>
                      <a:pt x="690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5">
                <a:extLst>
                  <a:ext uri="{FF2B5EF4-FFF2-40B4-BE49-F238E27FC236}">
                    <a16:creationId xmlns:a16="http://schemas.microsoft.com/office/drawing/2014/main" id="{840FB2C8-F278-4A9D-ACAA-922F2391AB6C}"/>
                  </a:ext>
                </a:extLst>
              </p:cNvPr>
              <p:cNvSpPr/>
              <p:nvPr/>
            </p:nvSpPr>
            <p:spPr>
              <a:xfrm flipH="1">
                <a:off x="2748914" y="6675873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493E2E7-C099-4394-9F32-252BFA8C3AD4}"/>
                  </a:ext>
                </a:extLst>
              </p:cNvPr>
              <p:cNvGrpSpPr/>
              <p:nvPr/>
            </p:nvGrpSpPr>
            <p:grpSpPr>
              <a:xfrm flipH="1">
                <a:off x="2006771" y="1840044"/>
                <a:ext cx="1459231" cy="1224928"/>
                <a:chOff x="3021557" y="1314717"/>
                <a:chExt cx="1459231" cy="1224928"/>
              </a:xfrm>
              <a:solidFill>
                <a:srgbClr val="694B49"/>
              </a:solidFill>
            </p:grpSpPr>
            <p:sp>
              <p:nvSpPr>
                <p:cNvPr id="125" name="Rectangle 10">
                  <a:extLst>
                    <a:ext uri="{FF2B5EF4-FFF2-40B4-BE49-F238E27FC236}">
                      <a16:creationId xmlns:a16="http://schemas.microsoft.com/office/drawing/2014/main" id="{E08AD79C-3671-457E-BE47-60AA474400B1}"/>
                    </a:ext>
                  </a:extLst>
                </p:cNvPr>
                <p:cNvSpPr/>
                <p:nvPr/>
              </p:nvSpPr>
              <p:spPr>
                <a:xfrm>
                  <a:off x="3021557" y="1314717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ABF8FDB-2374-4871-9B02-DE9FC286D39E}"/>
                    </a:ext>
                  </a:extLst>
                </p:cNvPr>
                <p:cNvSpPr/>
                <p:nvPr/>
              </p:nvSpPr>
              <p:spPr>
                <a:xfrm>
                  <a:off x="3262288" y="1688078"/>
                  <a:ext cx="734012" cy="734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0B94CFA-7102-466B-B9F8-4E08EC15A0F1}"/>
                    </a:ext>
                  </a:extLst>
                </p:cNvPr>
                <p:cNvSpPr/>
                <p:nvPr/>
              </p:nvSpPr>
              <p:spPr>
                <a:xfrm>
                  <a:off x="3422321" y="2055084"/>
                  <a:ext cx="143729" cy="1437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46706B91-78E9-483A-A850-88E76F9DAF78}"/>
                    </a:ext>
                  </a:extLst>
                </p:cNvPr>
                <p:cNvSpPr/>
                <p:nvPr/>
              </p:nvSpPr>
              <p:spPr>
                <a:xfrm>
                  <a:off x="3628032" y="1901015"/>
                  <a:ext cx="178749" cy="178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9FA707D-19B7-47D3-BD18-65F755F6B6C8}"/>
                  </a:ext>
                </a:extLst>
              </p:cNvPr>
              <p:cNvSpPr/>
              <p:nvPr/>
            </p:nvSpPr>
            <p:spPr>
              <a:xfrm flipH="1">
                <a:off x="2748914" y="2114414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4">
                <a:extLst>
                  <a:ext uri="{FF2B5EF4-FFF2-40B4-BE49-F238E27FC236}">
                    <a16:creationId xmlns:a16="http://schemas.microsoft.com/office/drawing/2014/main" id="{7995D3D4-E362-4A80-AB60-F603037AE97A}"/>
                  </a:ext>
                </a:extLst>
              </p:cNvPr>
              <p:cNvSpPr/>
              <p:nvPr/>
            </p:nvSpPr>
            <p:spPr>
              <a:xfrm>
                <a:off x="3921296" y="6598020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4">
                <a:extLst>
                  <a:ext uri="{FF2B5EF4-FFF2-40B4-BE49-F238E27FC236}">
                    <a16:creationId xmlns:a16="http://schemas.microsoft.com/office/drawing/2014/main" id="{E8933E9F-4B4E-490F-8283-46106952BABB}"/>
                  </a:ext>
                </a:extLst>
              </p:cNvPr>
              <p:cNvSpPr/>
              <p:nvPr/>
            </p:nvSpPr>
            <p:spPr>
              <a:xfrm flipH="1">
                <a:off x="3083382" y="6598242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26_23-43-55">
            <a:hlinkClick r:id="" action="ppaction://media"/>
            <a:extLst>
              <a:ext uri="{FF2B5EF4-FFF2-40B4-BE49-F238E27FC236}">
                <a16:creationId xmlns:a16="http://schemas.microsoft.com/office/drawing/2014/main" id="{D00CBB57-063A-4F5C-BDE6-AA35C9B265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33821" y="3325136"/>
            <a:ext cx="609600" cy="609600"/>
          </a:xfrm>
          <a:prstGeom prst="rect">
            <a:avLst/>
          </a:prstGeom>
        </p:spPr>
      </p:pic>
      <p:pic>
        <p:nvPicPr>
          <p:cNvPr id="129" name="2sec">
            <a:hlinkClick r:id="" action="ppaction://media"/>
            <a:extLst>
              <a:ext uri="{FF2B5EF4-FFF2-40B4-BE49-F238E27FC236}">
                <a16:creationId xmlns:a16="http://schemas.microsoft.com/office/drawing/2014/main" id="{5FA55D44-DEEE-48C3-A329-472B04DBAF1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6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656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1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5DF1F3-DD6F-410A-BF2A-292C326C26A3}"/>
              </a:ext>
            </a:extLst>
          </p:cNvPr>
          <p:cNvGrpSpPr/>
          <p:nvPr/>
        </p:nvGrpSpPr>
        <p:grpSpPr>
          <a:xfrm flipH="1">
            <a:off x="5372050" y="952500"/>
            <a:ext cx="6392392" cy="5653346"/>
            <a:chOff x="6841228" y="3030642"/>
            <a:chExt cx="4223864" cy="373552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F806A08-4D8F-40AC-8741-C99F4C3AAD6A}"/>
                </a:ext>
              </a:extLst>
            </p:cNvPr>
            <p:cNvGrpSpPr/>
            <p:nvPr/>
          </p:nvGrpSpPr>
          <p:grpSpPr>
            <a:xfrm rot="232920" flipH="1">
              <a:off x="6841228" y="3030642"/>
              <a:ext cx="4152943" cy="3735529"/>
              <a:chOff x="1933906" y="-325741"/>
              <a:chExt cx="6651203" cy="5982691"/>
            </a:xfrm>
          </p:grpSpPr>
          <p:sp>
            <p:nvSpPr>
              <p:cNvPr id="123" name="Rectangle 19">
                <a:extLst>
                  <a:ext uri="{FF2B5EF4-FFF2-40B4-BE49-F238E27FC236}">
                    <a16:creationId xmlns:a16="http://schemas.microsoft.com/office/drawing/2014/main" id="{A858D2BA-3B2D-4FF1-AAB5-05905F8AD4CB}"/>
                  </a:ext>
                </a:extLst>
              </p:cNvPr>
              <p:cNvSpPr/>
              <p:nvPr/>
            </p:nvSpPr>
            <p:spPr>
              <a:xfrm rot="644141">
                <a:off x="4216695" y="3594469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21">
                <a:extLst>
                  <a:ext uri="{FF2B5EF4-FFF2-40B4-BE49-F238E27FC236}">
                    <a16:creationId xmlns:a16="http://schemas.microsoft.com/office/drawing/2014/main" id="{777E55DB-2C66-42A2-9D20-B45EFA69A4B2}"/>
                  </a:ext>
                </a:extLst>
              </p:cNvPr>
              <p:cNvSpPr/>
              <p:nvPr/>
            </p:nvSpPr>
            <p:spPr>
              <a:xfrm rot="17497003">
                <a:off x="7612566" y="3936315"/>
                <a:ext cx="1097695" cy="847390"/>
              </a:xfrm>
              <a:custGeom>
                <a:avLst/>
                <a:gdLst>
                  <a:gd name="connsiteX0" fmla="*/ 0 w 530570"/>
                  <a:gd name="connsiteY0" fmla="*/ 148656 h 297312"/>
                  <a:gd name="connsiteX1" fmla="*/ 265285 w 530570"/>
                  <a:gd name="connsiteY1" fmla="*/ 0 h 297312"/>
                  <a:gd name="connsiteX2" fmla="*/ 530570 w 530570"/>
                  <a:gd name="connsiteY2" fmla="*/ 148656 h 297312"/>
                  <a:gd name="connsiteX3" fmla="*/ 265285 w 530570"/>
                  <a:gd name="connsiteY3" fmla="*/ 297312 h 297312"/>
                  <a:gd name="connsiteX4" fmla="*/ 0 w 530570"/>
                  <a:gd name="connsiteY4" fmla="*/ 148656 h 297312"/>
                  <a:gd name="connsiteX0" fmla="*/ 0 w 955053"/>
                  <a:gd name="connsiteY0" fmla="*/ 16040 h 569736"/>
                  <a:gd name="connsiteX1" fmla="*/ 689768 w 955053"/>
                  <a:gd name="connsiteY1" fmla="*/ 255111 h 569736"/>
                  <a:gd name="connsiteX2" fmla="*/ 955053 w 955053"/>
                  <a:gd name="connsiteY2" fmla="*/ 403767 h 569736"/>
                  <a:gd name="connsiteX3" fmla="*/ 689768 w 955053"/>
                  <a:gd name="connsiteY3" fmla="*/ 552423 h 569736"/>
                  <a:gd name="connsiteX4" fmla="*/ 0 w 955053"/>
                  <a:gd name="connsiteY4" fmla="*/ 16040 h 569736"/>
                  <a:gd name="connsiteX0" fmla="*/ 0 w 955053"/>
                  <a:gd name="connsiteY0" fmla="*/ 16040 h 403767"/>
                  <a:gd name="connsiteX1" fmla="*/ 689768 w 955053"/>
                  <a:gd name="connsiteY1" fmla="*/ 255111 h 403767"/>
                  <a:gd name="connsiteX2" fmla="*/ 955053 w 955053"/>
                  <a:gd name="connsiteY2" fmla="*/ 403767 h 403767"/>
                  <a:gd name="connsiteX3" fmla="*/ 0 w 955053"/>
                  <a:gd name="connsiteY3" fmla="*/ 16040 h 403767"/>
                  <a:gd name="connsiteX0" fmla="*/ 0 w 955053"/>
                  <a:gd name="connsiteY0" fmla="*/ 0 h 387727"/>
                  <a:gd name="connsiteX1" fmla="*/ 955053 w 955053"/>
                  <a:gd name="connsiteY1" fmla="*/ 387727 h 387727"/>
                  <a:gd name="connsiteX2" fmla="*/ 0 w 955053"/>
                  <a:gd name="connsiteY2" fmla="*/ 0 h 387727"/>
                  <a:gd name="connsiteX0" fmla="*/ 0 w 1092440"/>
                  <a:gd name="connsiteY0" fmla="*/ 0 h 518596"/>
                  <a:gd name="connsiteX1" fmla="*/ 1092440 w 1092440"/>
                  <a:gd name="connsiteY1" fmla="*/ 518596 h 518596"/>
                  <a:gd name="connsiteX2" fmla="*/ 0 w 1092440"/>
                  <a:gd name="connsiteY2" fmla="*/ 0 h 518596"/>
                  <a:gd name="connsiteX0" fmla="*/ 3682 w 1096122"/>
                  <a:gd name="connsiteY0" fmla="*/ 141274 h 659870"/>
                  <a:gd name="connsiteX1" fmla="*/ 1096122 w 1096122"/>
                  <a:gd name="connsiteY1" fmla="*/ 659870 h 659870"/>
                  <a:gd name="connsiteX2" fmla="*/ 3682 w 1096122"/>
                  <a:gd name="connsiteY2" fmla="*/ 141274 h 659870"/>
                  <a:gd name="connsiteX0" fmla="*/ 3682 w 1098575"/>
                  <a:gd name="connsiteY0" fmla="*/ 151071 h 669667"/>
                  <a:gd name="connsiteX1" fmla="*/ 1096122 w 1098575"/>
                  <a:gd name="connsiteY1" fmla="*/ 669667 h 669667"/>
                  <a:gd name="connsiteX2" fmla="*/ 3682 w 1098575"/>
                  <a:gd name="connsiteY2" fmla="*/ 151071 h 669667"/>
                  <a:gd name="connsiteX0" fmla="*/ 2802 w 1097695"/>
                  <a:gd name="connsiteY0" fmla="*/ 151071 h 847390"/>
                  <a:gd name="connsiteX1" fmla="*/ 1095242 w 1097695"/>
                  <a:gd name="connsiteY1" fmla="*/ 669667 h 847390"/>
                  <a:gd name="connsiteX2" fmla="*/ 2802 w 1097695"/>
                  <a:gd name="connsiteY2" fmla="*/ 151071 h 84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695" h="847390">
                    <a:moveTo>
                      <a:pt x="2802" y="151071"/>
                    </a:moveTo>
                    <a:cubicBezTo>
                      <a:pt x="-61432" y="649421"/>
                      <a:pt x="999379" y="1111779"/>
                      <a:pt x="1095242" y="669667"/>
                    </a:cubicBezTo>
                    <a:cubicBezTo>
                      <a:pt x="1156045" y="535584"/>
                      <a:pt x="67036" y="-347279"/>
                      <a:pt x="2802" y="15107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20">
                <a:extLst>
                  <a:ext uri="{FF2B5EF4-FFF2-40B4-BE49-F238E27FC236}">
                    <a16:creationId xmlns:a16="http://schemas.microsoft.com/office/drawing/2014/main" id="{3BCEFF23-8EC7-473B-AEAB-27D15CCB4FBD}"/>
                  </a:ext>
                </a:extLst>
              </p:cNvPr>
              <p:cNvSpPr/>
              <p:nvPr/>
            </p:nvSpPr>
            <p:spPr>
              <a:xfrm>
                <a:off x="3094214" y="262829"/>
                <a:ext cx="995185" cy="1929423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185" h="1929423">
                    <a:moveTo>
                      <a:pt x="270228" y="0"/>
                    </a:moveTo>
                    <a:cubicBezTo>
                      <a:pt x="981780" y="270608"/>
                      <a:pt x="753533" y="973015"/>
                      <a:pt x="995185" y="1459523"/>
                    </a:cubicBezTo>
                    <a:lnTo>
                      <a:pt x="384528" y="1929423"/>
                    </a:lnTo>
                    <a:cubicBezTo>
                      <a:pt x="308328" y="1387882"/>
                      <a:pt x="-364772" y="1379741"/>
                      <a:pt x="2702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20">
                <a:extLst>
                  <a:ext uri="{FF2B5EF4-FFF2-40B4-BE49-F238E27FC236}">
                    <a16:creationId xmlns:a16="http://schemas.microsoft.com/office/drawing/2014/main" id="{FD9F2D03-3334-4CF0-BB85-C1CA7E351BC1}"/>
                  </a:ext>
                </a:extLst>
              </p:cNvPr>
              <p:cNvSpPr/>
              <p:nvPr/>
            </p:nvSpPr>
            <p:spPr>
              <a:xfrm rot="2454301">
                <a:off x="3789475" y="-325741"/>
                <a:ext cx="1316170" cy="3450932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  <a:gd name="connsiteX0" fmla="*/ 278806 w 968362"/>
                  <a:gd name="connsiteY0" fmla="*/ 0 h 2030230"/>
                  <a:gd name="connsiteX1" fmla="*/ 968362 w 968362"/>
                  <a:gd name="connsiteY1" fmla="*/ 1560330 h 2030230"/>
                  <a:gd name="connsiteX2" fmla="*/ 357705 w 968362"/>
                  <a:gd name="connsiteY2" fmla="*/ 2030230 h 2030230"/>
                  <a:gd name="connsiteX3" fmla="*/ 278806 w 968362"/>
                  <a:gd name="connsiteY3" fmla="*/ 0 h 2030230"/>
                  <a:gd name="connsiteX0" fmla="*/ 331037 w 1020593"/>
                  <a:gd name="connsiteY0" fmla="*/ 0 h 2030230"/>
                  <a:gd name="connsiteX1" fmla="*/ 1020593 w 1020593"/>
                  <a:gd name="connsiteY1" fmla="*/ 1560330 h 2030230"/>
                  <a:gd name="connsiteX2" fmla="*/ 409936 w 1020593"/>
                  <a:gd name="connsiteY2" fmla="*/ 2030230 h 2030230"/>
                  <a:gd name="connsiteX3" fmla="*/ 331037 w 1020593"/>
                  <a:gd name="connsiteY3" fmla="*/ 0 h 2030230"/>
                  <a:gd name="connsiteX0" fmla="*/ 296151 w 985707"/>
                  <a:gd name="connsiteY0" fmla="*/ 0 h 3018355"/>
                  <a:gd name="connsiteX1" fmla="*/ 985707 w 985707"/>
                  <a:gd name="connsiteY1" fmla="*/ 1560330 h 3018355"/>
                  <a:gd name="connsiteX2" fmla="*/ 529780 w 985707"/>
                  <a:gd name="connsiteY2" fmla="*/ 3018355 h 3018355"/>
                  <a:gd name="connsiteX3" fmla="*/ 296151 w 985707"/>
                  <a:gd name="connsiteY3" fmla="*/ 0 h 3018355"/>
                  <a:gd name="connsiteX0" fmla="*/ 296151 w 1151186"/>
                  <a:gd name="connsiteY0" fmla="*/ 0 h 3018355"/>
                  <a:gd name="connsiteX1" fmla="*/ 1151186 w 1151186"/>
                  <a:gd name="connsiteY1" fmla="*/ 2135859 h 3018355"/>
                  <a:gd name="connsiteX2" fmla="*/ 529780 w 1151186"/>
                  <a:gd name="connsiteY2" fmla="*/ 3018355 h 3018355"/>
                  <a:gd name="connsiteX3" fmla="*/ 296151 w 1151186"/>
                  <a:gd name="connsiteY3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86" h="3018355">
                    <a:moveTo>
                      <a:pt x="296151" y="0"/>
                    </a:moveTo>
                    <a:cubicBezTo>
                      <a:pt x="1007703" y="270608"/>
                      <a:pt x="909534" y="1649351"/>
                      <a:pt x="1151186" y="2135859"/>
                    </a:cubicBezTo>
                    <a:lnTo>
                      <a:pt x="529780" y="3018355"/>
                    </a:lnTo>
                    <a:cubicBezTo>
                      <a:pt x="453580" y="2476814"/>
                      <a:pt x="-456407" y="1709533"/>
                      <a:pt x="29615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937F0C7-59D2-4C0C-BC98-5B2490EDBAA9}"/>
                  </a:ext>
                </a:extLst>
              </p:cNvPr>
              <p:cNvSpPr/>
              <p:nvPr/>
            </p:nvSpPr>
            <p:spPr>
              <a:xfrm rot="2136702">
                <a:off x="3805200" y="-301024"/>
                <a:ext cx="1040547" cy="3387155"/>
              </a:xfrm>
              <a:custGeom>
                <a:avLst/>
                <a:gdLst>
                  <a:gd name="connsiteX0" fmla="*/ 296150 w 668167"/>
                  <a:gd name="connsiteY0" fmla="*/ 0 h 3018355"/>
                  <a:gd name="connsiteX1" fmla="*/ 360520 w 668167"/>
                  <a:gd name="connsiteY1" fmla="*/ 28554 h 3018355"/>
                  <a:gd name="connsiteX2" fmla="*/ 378138 w 668167"/>
                  <a:gd name="connsiteY2" fmla="*/ 38766 h 3018355"/>
                  <a:gd name="connsiteX3" fmla="*/ 326721 w 668167"/>
                  <a:gd name="connsiteY3" fmla="*/ 177285 h 3018355"/>
                  <a:gd name="connsiteX4" fmla="*/ 659132 w 668167"/>
                  <a:gd name="connsiteY4" fmla="*/ 2781611 h 3018355"/>
                  <a:gd name="connsiteX5" fmla="*/ 668167 w 668167"/>
                  <a:gd name="connsiteY5" fmla="*/ 2821821 h 3018355"/>
                  <a:gd name="connsiteX6" fmla="*/ 529779 w 668167"/>
                  <a:gd name="connsiteY6" fmla="*/ 3018355 h 3018355"/>
                  <a:gd name="connsiteX7" fmla="*/ 296150 w 668167"/>
                  <a:gd name="connsiteY7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8167" h="3018355">
                    <a:moveTo>
                      <a:pt x="296150" y="0"/>
                    </a:moveTo>
                    <a:cubicBezTo>
                      <a:pt x="318386" y="8456"/>
                      <a:pt x="339831" y="17995"/>
                      <a:pt x="360520" y="28554"/>
                    </a:cubicBezTo>
                    <a:lnTo>
                      <a:pt x="378138" y="38766"/>
                    </a:lnTo>
                    <a:lnTo>
                      <a:pt x="326721" y="177285"/>
                    </a:lnTo>
                    <a:cubicBezTo>
                      <a:pt x="-158459" y="1572517"/>
                      <a:pt x="509794" y="2280623"/>
                      <a:pt x="659132" y="2781611"/>
                    </a:cubicBezTo>
                    <a:lnTo>
                      <a:pt x="668167" y="2821821"/>
                    </a:lnTo>
                    <a:lnTo>
                      <a:pt x="529779" y="3018355"/>
                    </a:lnTo>
                    <a:cubicBezTo>
                      <a:pt x="453579" y="2476814"/>
                      <a:pt x="-456408" y="1709533"/>
                      <a:pt x="296150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8">
                <a:extLst>
                  <a:ext uri="{FF2B5EF4-FFF2-40B4-BE49-F238E27FC236}">
                    <a16:creationId xmlns:a16="http://schemas.microsoft.com/office/drawing/2014/main" id="{A2F346F0-3175-41F2-9AFE-33DF8136ED38}"/>
                  </a:ext>
                </a:extLst>
              </p:cNvPr>
              <p:cNvSpPr/>
              <p:nvPr/>
            </p:nvSpPr>
            <p:spPr>
              <a:xfrm>
                <a:off x="6081273" y="2946241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5">
                <a:extLst>
                  <a:ext uri="{FF2B5EF4-FFF2-40B4-BE49-F238E27FC236}">
                    <a16:creationId xmlns:a16="http://schemas.microsoft.com/office/drawing/2014/main" id="{FC89C0C4-B34D-430C-A0E8-64D532516226}"/>
                  </a:ext>
                </a:extLst>
              </p:cNvPr>
              <p:cNvSpPr/>
              <p:nvPr/>
            </p:nvSpPr>
            <p:spPr>
              <a:xfrm>
                <a:off x="3485093" y="1705352"/>
                <a:ext cx="4853603" cy="3424761"/>
              </a:xfrm>
              <a:custGeom>
                <a:avLst/>
                <a:gdLst>
                  <a:gd name="connsiteX0" fmla="*/ 0 w 2913743"/>
                  <a:gd name="connsiteY0" fmla="*/ 0 h 2136868"/>
                  <a:gd name="connsiteX1" fmla="*/ 2913743 w 2913743"/>
                  <a:gd name="connsiteY1" fmla="*/ 0 h 2136868"/>
                  <a:gd name="connsiteX2" fmla="*/ 2913743 w 2913743"/>
                  <a:gd name="connsiteY2" fmla="*/ 2136868 h 2136868"/>
                  <a:gd name="connsiteX3" fmla="*/ 0 w 2913743"/>
                  <a:gd name="connsiteY3" fmla="*/ 2136868 h 2136868"/>
                  <a:gd name="connsiteX4" fmla="*/ 0 w 2913743"/>
                  <a:gd name="connsiteY4" fmla="*/ 0 h 213686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335748"/>
                  <a:gd name="connsiteX1" fmla="*/ 4285343 w 4310465"/>
                  <a:gd name="connsiteY1" fmla="*/ 1805940 h 3335748"/>
                  <a:gd name="connsiteX2" fmla="*/ 3790043 w 4310465"/>
                  <a:gd name="connsiteY2" fmla="*/ 3173188 h 3335748"/>
                  <a:gd name="connsiteX3" fmla="*/ 985520 w 4310465"/>
                  <a:gd name="connsiteY3" fmla="*/ 3335748 h 3335748"/>
                  <a:gd name="connsiteX4" fmla="*/ 0 w 4310465"/>
                  <a:gd name="connsiteY4" fmla="*/ 0 h 3335748"/>
                  <a:gd name="connsiteX0" fmla="*/ 56242 w 4366707"/>
                  <a:gd name="connsiteY0" fmla="*/ 0 h 3335748"/>
                  <a:gd name="connsiteX1" fmla="*/ 4341585 w 4366707"/>
                  <a:gd name="connsiteY1" fmla="*/ 1805940 h 3335748"/>
                  <a:gd name="connsiteX2" fmla="*/ 3846285 w 4366707"/>
                  <a:gd name="connsiteY2" fmla="*/ 3173188 h 3335748"/>
                  <a:gd name="connsiteX3" fmla="*/ 1041762 w 4366707"/>
                  <a:gd name="connsiteY3" fmla="*/ 3335748 h 3335748"/>
                  <a:gd name="connsiteX4" fmla="*/ 56242 w 4366707"/>
                  <a:gd name="connsiteY4" fmla="*/ 0 h 3335748"/>
                  <a:gd name="connsiteX0" fmla="*/ 547644 w 4858109"/>
                  <a:gd name="connsiteY0" fmla="*/ 0 h 3335748"/>
                  <a:gd name="connsiteX1" fmla="*/ 4832987 w 4858109"/>
                  <a:gd name="connsiteY1" fmla="*/ 1805940 h 3335748"/>
                  <a:gd name="connsiteX2" fmla="*/ 4337687 w 4858109"/>
                  <a:gd name="connsiteY2" fmla="*/ 3173188 h 3335748"/>
                  <a:gd name="connsiteX3" fmla="*/ 1533164 w 4858109"/>
                  <a:gd name="connsiteY3" fmla="*/ 3335748 h 3335748"/>
                  <a:gd name="connsiteX4" fmla="*/ 547644 w 4858109"/>
                  <a:gd name="connsiteY4" fmla="*/ 0 h 3335748"/>
                  <a:gd name="connsiteX0" fmla="*/ 553143 w 4863608"/>
                  <a:gd name="connsiteY0" fmla="*/ 0 h 3335748"/>
                  <a:gd name="connsiteX1" fmla="*/ 4838486 w 4863608"/>
                  <a:gd name="connsiteY1" fmla="*/ 1805940 h 3335748"/>
                  <a:gd name="connsiteX2" fmla="*/ 4343186 w 4863608"/>
                  <a:gd name="connsiteY2" fmla="*/ 3173188 h 3335748"/>
                  <a:gd name="connsiteX3" fmla="*/ 1538663 w 4863608"/>
                  <a:gd name="connsiteY3" fmla="*/ 3335748 h 3335748"/>
                  <a:gd name="connsiteX4" fmla="*/ 553143 w 4863608"/>
                  <a:gd name="connsiteY4" fmla="*/ 0 h 3335748"/>
                  <a:gd name="connsiteX0" fmla="*/ 553143 w 4853603"/>
                  <a:gd name="connsiteY0" fmla="*/ 0 h 3335748"/>
                  <a:gd name="connsiteX1" fmla="*/ 4838486 w 4853603"/>
                  <a:gd name="connsiteY1" fmla="*/ 1805940 h 3335748"/>
                  <a:gd name="connsiteX2" fmla="*/ 4254286 w 4853603"/>
                  <a:gd name="connsiteY2" fmla="*/ 3173188 h 3335748"/>
                  <a:gd name="connsiteX3" fmla="*/ 1538663 w 4853603"/>
                  <a:gd name="connsiteY3" fmla="*/ 3335748 h 3335748"/>
                  <a:gd name="connsiteX4" fmla="*/ 553143 w 4853603"/>
                  <a:gd name="connsiteY4" fmla="*/ 0 h 3335748"/>
                  <a:gd name="connsiteX0" fmla="*/ 553143 w 4853603"/>
                  <a:gd name="connsiteY0" fmla="*/ 0 h 3424761"/>
                  <a:gd name="connsiteX1" fmla="*/ 4838486 w 4853603"/>
                  <a:gd name="connsiteY1" fmla="*/ 1805940 h 3424761"/>
                  <a:gd name="connsiteX2" fmla="*/ 4254286 w 4853603"/>
                  <a:gd name="connsiteY2" fmla="*/ 3173188 h 3424761"/>
                  <a:gd name="connsiteX3" fmla="*/ 1538663 w 4853603"/>
                  <a:gd name="connsiteY3" fmla="*/ 3335748 h 3424761"/>
                  <a:gd name="connsiteX4" fmla="*/ 553143 w 4853603"/>
                  <a:gd name="connsiteY4" fmla="*/ 0 h 3424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3603" h="3424761">
                    <a:moveTo>
                      <a:pt x="553143" y="0"/>
                    </a:moveTo>
                    <a:cubicBezTo>
                      <a:pt x="1158631" y="1463040"/>
                      <a:pt x="4334598" y="-1160780"/>
                      <a:pt x="4838486" y="1805940"/>
                    </a:cubicBezTo>
                    <a:cubicBezTo>
                      <a:pt x="4894366" y="2071189"/>
                      <a:pt x="4815626" y="2953659"/>
                      <a:pt x="4254286" y="3173188"/>
                    </a:cubicBezTo>
                    <a:cubicBezTo>
                      <a:pt x="3260178" y="3659175"/>
                      <a:pt x="2443871" y="3281561"/>
                      <a:pt x="1538663" y="3335748"/>
                    </a:cubicBezTo>
                    <a:cubicBezTo>
                      <a:pt x="-250344" y="3011232"/>
                      <a:pt x="-337550" y="1111916"/>
                      <a:pt x="553143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8">
                <a:extLst>
                  <a:ext uri="{FF2B5EF4-FFF2-40B4-BE49-F238E27FC236}">
                    <a16:creationId xmlns:a16="http://schemas.microsoft.com/office/drawing/2014/main" id="{AF1EFF96-B234-4006-85EF-4163FABD5A57}"/>
                  </a:ext>
                </a:extLst>
              </p:cNvPr>
              <p:cNvSpPr/>
              <p:nvPr/>
            </p:nvSpPr>
            <p:spPr>
              <a:xfrm>
                <a:off x="6302095" y="3123978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9">
                <a:extLst>
                  <a:ext uri="{FF2B5EF4-FFF2-40B4-BE49-F238E27FC236}">
                    <a16:creationId xmlns:a16="http://schemas.microsoft.com/office/drawing/2014/main" id="{FB6082DE-3CD9-4A7B-B58A-FF934B2FFA78}"/>
                  </a:ext>
                </a:extLst>
              </p:cNvPr>
              <p:cNvSpPr/>
              <p:nvPr/>
            </p:nvSpPr>
            <p:spPr>
              <a:xfrm rot="556682">
                <a:off x="4627777" y="3883471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22">
                <a:extLst>
                  <a:ext uri="{FF2B5EF4-FFF2-40B4-BE49-F238E27FC236}">
                    <a16:creationId xmlns:a16="http://schemas.microsoft.com/office/drawing/2014/main" id="{E4E65947-32E1-4EAC-BF3E-43CE80AE5AD4}"/>
                  </a:ext>
                </a:extLst>
              </p:cNvPr>
              <p:cNvSpPr/>
              <p:nvPr/>
            </p:nvSpPr>
            <p:spPr>
              <a:xfrm rot="17614240">
                <a:off x="2604706" y="3151169"/>
                <a:ext cx="105738" cy="203954"/>
              </a:xfrm>
              <a:custGeom>
                <a:avLst/>
                <a:gdLst>
                  <a:gd name="connsiteX0" fmla="*/ 0 w 187978"/>
                  <a:gd name="connsiteY0" fmla="*/ 99219 h 198437"/>
                  <a:gd name="connsiteX1" fmla="*/ 93989 w 187978"/>
                  <a:gd name="connsiteY1" fmla="*/ 0 h 198437"/>
                  <a:gd name="connsiteX2" fmla="*/ 187978 w 187978"/>
                  <a:gd name="connsiteY2" fmla="*/ 99219 h 198437"/>
                  <a:gd name="connsiteX3" fmla="*/ 93989 w 187978"/>
                  <a:gd name="connsiteY3" fmla="*/ 198438 h 198437"/>
                  <a:gd name="connsiteX4" fmla="*/ 0 w 187978"/>
                  <a:gd name="connsiteY4" fmla="*/ 99219 h 198437"/>
                  <a:gd name="connsiteX0" fmla="*/ 11749 w 105738"/>
                  <a:gd name="connsiteY0" fmla="*/ 201196 h 203954"/>
                  <a:gd name="connsiteX1" fmla="*/ 11749 w 105738"/>
                  <a:gd name="connsiteY1" fmla="*/ 2758 h 203954"/>
                  <a:gd name="connsiteX2" fmla="*/ 105738 w 105738"/>
                  <a:gd name="connsiteY2" fmla="*/ 101977 h 203954"/>
                  <a:gd name="connsiteX3" fmla="*/ 11749 w 105738"/>
                  <a:gd name="connsiteY3" fmla="*/ 201196 h 20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8" h="203954">
                    <a:moveTo>
                      <a:pt x="11749" y="201196"/>
                    </a:moveTo>
                    <a:cubicBezTo>
                      <a:pt x="-3916" y="184660"/>
                      <a:pt x="-3916" y="19295"/>
                      <a:pt x="11749" y="2758"/>
                    </a:cubicBezTo>
                    <a:cubicBezTo>
                      <a:pt x="27414" y="-13779"/>
                      <a:pt x="105738" y="47180"/>
                      <a:pt x="105738" y="101977"/>
                    </a:cubicBezTo>
                    <a:cubicBezTo>
                      <a:pt x="105738" y="156774"/>
                      <a:pt x="27414" y="217733"/>
                      <a:pt x="11749" y="2011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0">
                <a:extLst>
                  <a:ext uri="{FF2B5EF4-FFF2-40B4-BE49-F238E27FC236}">
                    <a16:creationId xmlns:a16="http://schemas.microsoft.com/office/drawing/2014/main" id="{85BD92AB-8935-48AE-ADF7-EAD382052C20}"/>
                  </a:ext>
                </a:extLst>
              </p:cNvPr>
              <p:cNvSpPr/>
              <p:nvPr/>
            </p:nvSpPr>
            <p:spPr>
              <a:xfrm rot="531318">
                <a:off x="1946008" y="1330738"/>
                <a:ext cx="2397419" cy="2362970"/>
              </a:xfrm>
              <a:custGeom>
                <a:avLst/>
                <a:gdLst>
                  <a:gd name="connsiteX0" fmla="*/ 0 w 1473386"/>
                  <a:gd name="connsiteY0" fmla="*/ 736688 h 1473376"/>
                  <a:gd name="connsiteX1" fmla="*/ 736693 w 1473386"/>
                  <a:gd name="connsiteY1" fmla="*/ 0 h 1473376"/>
                  <a:gd name="connsiteX2" fmla="*/ 1473386 w 1473386"/>
                  <a:gd name="connsiteY2" fmla="*/ 736688 h 1473376"/>
                  <a:gd name="connsiteX3" fmla="*/ 736693 w 1473386"/>
                  <a:gd name="connsiteY3" fmla="*/ 1473376 h 1473376"/>
                  <a:gd name="connsiteX4" fmla="*/ 0 w 1473386"/>
                  <a:gd name="connsiteY4" fmla="*/ 736688 h 1473376"/>
                  <a:gd name="connsiteX0" fmla="*/ 23537 w 1496923"/>
                  <a:gd name="connsiteY0" fmla="*/ 736688 h 1501157"/>
                  <a:gd name="connsiteX1" fmla="*/ 760230 w 1496923"/>
                  <a:gd name="connsiteY1" fmla="*/ 0 h 1501157"/>
                  <a:gd name="connsiteX2" fmla="*/ 1496923 w 1496923"/>
                  <a:gd name="connsiteY2" fmla="*/ 736688 h 1501157"/>
                  <a:gd name="connsiteX3" fmla="*/ 760230 w 1496923"/>
                  <a:gd name="connsiteY3" fmla="*/ 1473376 h 1501157"/>
                  <a:gd name="connsiteX4" fmla="*/ 234843 w 1496923"/>
                  <a:gd name="connsiteY4" fmla="*/ 1287506 h 1501157"/>
                  <a:gd name="connsiteX5" fmla="*/ 23537 w 1496923"/>
                  <a:gd name="connsiteY5" fmla="*/ 736688 h 1501157"/>
                  <a:gd name="connsiteX0" fmla="*/ 23537 w 1496923"/>
                  <a:gd name="connsiteY0" fmla="*/ 736688 h 1475414"/>
                  <a:gd name="connsiteX1" fmla="*/ 760230 w 1496923"/>
                  <a:gd name="connsiteY1" fmla="*/ 0 h 1475414"/>
                  <a:gd name="connsiteX2" fmla="*/ 1496923 w 1496923"/>
                  <a:gd name="connsiteY2" fmla="*/ 736688 h 1475414"/>
                  <a:gd name="connsiteX3" fmla="*/ 760230 w 1496923"/>
                  <a:gd name="connsiteY3" fmla="*/ 1473376 h 1475414"/>
                  <a:gd name="connsiteX4" fmla="*/ 234843 w 1496923"/>
                  <a:gd name="connsiteY4" fmla="*/ 1287506 h 1475414"/>
                  <a:gd name="connsiteX5" fmla="*/ 23537 w 1496923"/>
                  <a:gd name="connsiteY5" fmla="*/ 736688 h 147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6923" h="1475414">
                    <a:moveTo>
                      <a:pt x="23537" y="736688"/>
                    </a:moveTo>
                    <a:cubicBezTo>
                      <a:pt x="111101" y="522104"/>
                      <a:pt x="353366" y="0"/>
                      <a:pt x="760230" y="0"/>
                    </a:cubicBezTo>
                    <a:cubicBezTo>
                      <a:pt x="1167094" y="0"/>
                      <a:pt x="1496923" y="329826"/>
                      <a:pt x="1496923" y="736688"/>
                    </a:cubicBezTo>
                    <a:cubicBezTo>
                      <a:pt x="1496923" y="1143550"/>
                      <a:pt x="937410" y="1457433"/>
                      <a:pt x="760230" y="1473376"/>
                    </a:cubicBezTo>
                    <a:cubicBezTo>
                      <a:pt x="583050" y="1489319"/>
                      <a:pt x="357625" y="1410287"/>
                      <a:pt x="234843" y="1287506"/>
                    </a:cubicBezTo>
                    <a:cubicBezTo>
                      <a:pt x="112061" y="1164725"/>
                      <a:pt x="-64027" y="951272"/>
                      <a:pt x="23537" y="736688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E279296-47F7-4F20-AEED-E8CAE84489D9}"/>
                  </a:ext>
                </a:extLst>
              </p:cNvPr>
              <p:cNvSpPr/>
              <p:nvPr/>
            </p:nvSpPr>
            <p:spPr>
              <a:xfrm rot="1255512">
                <a:off x="2436052" y="1664594"/>
                <a:ext cx="866332" cy="1014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230D20A-DA58-42F3-BE24-15FEDA4E9B25}"/>
                  </a:ext>
                </a:extLst>
              </p:cNvPr>
              <p:cNvSpPr/>
              <p:nvPr/>
            </p:nvSpPr>
            <p:spPr>
              <a:xfrm rot="1255512">
                <a:off x="2449520" y="1936743"/>
                <a:ext cx="535111" cy="6268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57">
                <a:extLst>
                  <a:ext uri="{FF2B5EF4-FFF2-40B4-BE49-F238E27FC236}">
                    <a16:creationId xmlns:a16="http://schemas.microsoft.com/office/drawing/2014/main" id="{24631D9F-3E96-4832-A6EB-C33F3DD6D517}"/>
                  </a:ext>
                </a:extLst>
              </p:cNvPr>
              <p:cNvSpPr/>
              <p:nvPr/>
            </p:nvSpPr>
            <p:spPr>
              <a:xfrm rot="1255512">
                <a:off x="3563832" y="1892393"/>
                <a:ext cx="1078846" cy="198270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57">
                <a:extLst>
                  <a:ext uri="{FF2B5EF4-FFF2-40B4-BE49-F238E27FC236}">
                    <a16:creationId xmlns:a16="http://schemas.microsoft.com/office/drawing/2014/main" id="{F0DCA8E1-D780-47B7-A892-17EAE1AAC804}"/>
                  </a:ext>
                </a:extLst>
              </p:cNvPr>
              <p:cNvSpPr/>
              <p:nvPr/>
            </p:nvSpPr>
            <p:spPr>
              <a:xfrm rot="5917663">
                <a:off x="4861118" y="2892439"/>
                <a:ext cx="1078846" cy="2065016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57">
                <a:extLst>
                  <a:ext uri="{FF2B5EF4-FFF2-40B4-BE49-F238E27FC236}">
                    <a16:creationId xmlns:a16="http://schemas.microsoft.com/office/drawing/2014/main" id="{10E5E43B-7E25-40F2-A78F-BBAF0BC629A3}"/>
                  </a:ext>
                </a:extLst>
              </p:cNvPr>
              <p:cNvSpPr/>
              <p:nvPr/>
            </p:nvSpPr>
            <p:spPr>
              <a:xfrm rot="7000438">
                <a:off x="6804551" y="2866843"/>
                <a:ext cx="1201783" cy="128093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57">
                <a:extLst>
                  <a:ext uri="{FF2B5EF4-FFF2-40B4-BE49-F238E27FC236}">
                    <a16:creationId xmlns:a16="http://schemas.microsoft.com/office/drawing/2014/main" id="{3FA759FD-6B50-4B17-906E-D92A9AFE032E}"/>
                  </a:ext>
                </a:extLst>
              </p:cNvPr>
              <p:cNvSpPr/>
              <p:nvPr/>
            </p:nvSpPr>
            <p:spPr>
              <a:xfrm rot="1479759">
                <a:off x="7116935" y="3416331"/>
                <a:ext cx="966763" cy="1797308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7F3EEB9-BD0D-48BF-8AC5-5E239CFDE7FF}"/>
                  </a:ext>
                </a:extLst>
              </p:cNvPr>
              <p:cNvSpPr/>
              <p:nvPr/>
            </p:nvSpPr>
            <p:spPr>
              <a:xfrm rot="1255512">
                <a:off x="2495420" y="2135326"/>
                <a:ext cx="244480" cy="2864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32A5B62-2A00-46D0-B846-FF3F325556B7}"/>
                  </a:ext>
                </a:extLst>
              </p:cNvPr>
              <p:cNvSpPr/>
              <p:nvPr/>
            </p:nvSpPr>
            <p:spPr>
              <a:xfrm rot="1255512">
                <a:off x="2745240" y="1962065"/>
                <a:ext cx="133784" cy="1567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29">
                <a:extLst>
                  <a:ext uri="{FF2B5EF4-FFF2-40B4-BE49-F238E27FC236}">
                    <a16:creationId xmlns:a16="http://schemas.microsoft.com/office/drawing/2014/main" id="{76B50DB6-BE5F-4661-B0C3-B4F8ACC7A47C}"/>
                  </a:ext>
                </a:extLst>
              </p:cNvPr>
              <p:cNvSpPr/>
              <p:nvPr/>
            </p:nvSpPr>
            <p:spPr>
              <a:xfrm rot="5400000">
                <a:off x="1886444" y="2500772"/>
                <a:ext cx="271158" cy="176234"/>
              </a:xfrm>
              <a:custGeom>
                <a:avLst/>
                <a:gdLst>
                  <a:gd name="connsiteX0" fmla="*/ 0 w 866332"/>
                  <a:gd name="connsiteY0" fmla="*/ 507450 h 1014900"/>
                  <a:gd name="connsiteX1" fmla="*/ 433166 w 866332"/>
                  <a:gd name="connsiteY1" fmla="*/ 0 h 1014900"/>
                  <a:gd name="connsiteX2" fmla="*/ 866332 w 866332"/>
                  <a:gd name="connsiteY2" fmla="*/ 507450 h 1014900"/>
                  <a:gd name="connsiteX3" fmla="*/ 433166 w 866332"/>
                  <a:gd name="connsiteY3" fmla="*/ 1014900 h 1014900"/>
                  <a:gd name="connsiteX4" fmla="*/ 0 w 866332"/>
                  <a:gd name="connsiteY4" fmla="*/ 507450 h 1014900"/>
                  <a:gd name="connsiteX0" fmla="*/ 0 w 878373"/>
                  <a:gd name="connsiteY0" fmla="*/ 63432 h 570882"/>
                  <a:gd name="connsiteX1" fmla="*/ 866332 w 878373"/>
                  <a:gd name="connsiteY1" fmla="*/ 63432 h 570882"/>
                  <a:gd name="connsiteX2" fmla="*/ 433166 w 878373"/>
                  <a:gd name="connsiteY2" fmla="*/ 570882 h 570882"/>
                  <a:gd name="connsiteX3" fmla="*/ 0 w 878373"/>
                  <a:gd name="connsiteY3" fmla="*/ 63432 h 57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8373" h="570882">
                    <a:moveTo>
                      <a:pt x="0" y="63432"/>
                    </a:moveTo>
                    <a:cubicBezTo>
                      <a:pt x="72194" y="-21143"/>
                      <a:pt x="794138" y="-21143"/>
                      <a:pt x="866332" y="63432"/>
                    </a:cubicBezTo>
                    <a:cubicBezTo>
                      <a:pt x="938526" y="148007"/>
                      <a:pt x="672397" y="570882"/>
                      <a:pt x="433166" y="570882"/>
                    </a:cubicBezTo>
                    <a:cubicBezTo>
                      <a:pt x="193935" y="570882"/>
                      <a:pt x="0" y="343689"/>
                      <a:pt x="0" y="63432"/>
                    </a:cubicBezTo>
                    <a:close/>
                  </a:path>
                </a:pathLst>
              </a:custGeom>
              <a:solidFill>
                <a:srgbClr val="F8BBC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B485D166-D8E2-4545-BC05-0E19372AD12E}"/>
                  </a:ext>
                </a:extLst>
              </p:cNvPr>
              <p:cNvSpPr/>
              <p:nvPr/>
            </p:nvSpPr>
            <p:spPr>
              <a:xfrm rot="21092516">
                <a:off x="2009361" y="2437393"/>
                <a:ext cx="988431" cy="660389"/>
              </a:xfrm>
              <a:prstGeom prst="arc">
                <a:avLst>
                  <a:gd name="adj1" fmla="val 16131462"/>
                  <a:gd name="adj2" fmla="val 2146643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A0E736A-2A0E-4A50-AF58-0878BFF52B1C}"/>
                </a:ext>
              </a:extLst>
            </p:cNvPr>
            <p:cNvGrpSpPr/>
            <p:nvPr/>
          </p:nvGrpSpPr>
          <p:grpSpPr>
            <a:xfrm>
              <a:off x="10576271" y="4795486"/>
              <a:ext cx="488821" cy="654594"/>
              <a:chOff x="10558113" y="4827464"/>
              <a:chExt cx="488821" cy="654594"/>
            </a:xfrm>
          </p:grpSpPr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BDB86CE5-CBC2-4E5F-8C33-10609A16271F}"/>
                  </a:ext>
                </a:extLst>
              </p:cNvPr>
              <p:cNvSpPr/>
              <p:nvPr/>
            </p:nvSpPr>
            <p:spPr>
              <a:xfrm rot="8294741">
                <a:off x="10558113" y="4827464"/>
                <a:ext cx="441180" cy="44118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CBB043EF-A6AF-49D5-BBD1-48D6A09C0878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ttsMP3.com_VoiceText_2025-1-26_23-47-7">
            <a:hlinkClick r:id="" action="ppaction://media"/>
            <a:extLst>
              <a:ext uri="{FF2B5EF4-FFF2-40B4-BE49-F238E27FC236}">
                <a16:creationId xmlns:a16="http://schemas.microsoft.com/office/drawing/2014/main" id="{02FB0057-00C6-4D83-9D2D-50437BDEEE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96124" y="3354175"/>
            <a:ext cx="609600" cy="609600"/>
          </a:xfrm>
          <a:prstGeom prst="rect">
            <a:avLst/>
          </a:prstGeom>
        </p:spPr>
      </p:pic>
      <p:pic>
        <p:nvPicPr>
          <p:cNvPr id="9" name="alphasounds-r">
            <a:hlinkClick r:id="" action="ppaction://media"/>
            <a:extLst>
              <a:ext uri="{FF2B5EF4-FFF2-40B4-BE49-F238E27FC236}">
                <a16:creationId xmlns:a16="http://schemas.microsoft.com/office/drawing/2014/main" id="{F23FF270-AE80-4FE7-AC2C-BCBC8194486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26860" y="3345597"/>
            <a:ext cx="609600" cy="609600"/>
          </a:xfrm>
          <a:prstGeom prst="rect">
            <a:avLst/>
          </a:prstGeom>
        </p:spPr>
      </p:pic>
      <p:pic>
        <p:nvPicPr>
          <p:cNvPr id="10" name="ttsMP3.com_VoiceText_2025-1-26_23-48-32">
            <a:hlinkClick r:id="" action="ppaction://media"/>
            <a:extLst>
              <a:ext uri="{FF2B5EF4-FFF2-40B4-BE49-F238E27FC236}">
                <a16:creationId xmlns:a16="http://schemas.microsoft.com/office/drawing/2014/main" id="{31C3CDF5-1153-49C5-93B5-348984DA7C3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268347" y="3372705"/>
            <a:ext cx="609600" cy="609600"/>
          </a:xfrm>
          <a:prstGeom prst="rect">
            <a:avLst/>
          </a:prstGeom>
        </p:spPr>
      </p:pic>
      <p:pic>
        <p:nvPicPr>
          <p:cNvPr id="147" name="alphasounds-r">
            <a:hlinkClick r:id="" action="ppaction://media"/>
            <a:extLst>
              <a:ext uri="{FF2B5EF4-FFF2-40B4-BE49-F238E27FC236}">
                <a16:creationId xmlns:a16="http://schemas.microsoft.com/office/drawing/2014/main" id="{A225DA04-66BB-49DF-A66B-B531184210C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221107" y="3401829"/>
            <a:ext cx="609600" cy="609600"/>
          </a:xfrm>
          <a:prstGeom prst="rect">
            <a:avLst/>
          </a:prstGeom>
        </p:spPr>
      </p:pic>
      <p:pic>
        <p:nvPicPr>
          <p:cNvPr id="11" name="ttsMP3.com_VoiceText_2025-1-26_23-49-48">
            <a:hlinkClick r:id="" action="ppaction://media"/>
            <a:extLst>
              <a:ext uri="{FF2B5EF4-FFF2-40B4-BE49-F238E27FC236}">
                <a16:creationId xmlns:a16="http://schemas.microsoft.com/office/drawing/2014/main" id="{9CCBF88D-1ED1-40EF-80F0-9128E3261EA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116169" y="34034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7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97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9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689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377" fill="hold"/>
                                        <p:tgtEl>
                                          <p:spTgt spid="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6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7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4362451" y="215413"/>
            <a:ext cx="771031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lang="en-US" sz="12500" dirty="0" err="1">
                <a:solidFill>
                  <a:prstClr val="black"/>
                </a:solidFill>
                <a:latin typeface="Arial Black" panose="020B0A04020102020204" pitchFamily="34" charset="0"/>
              </a:rPr>
              <a:t>ainbow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73369BF-3A60-4D93-8336-C45C378E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7495" b="22095"/>
          <a:stretch/>
        </p:blipFill>
        <p:spPr>
          <a:xfrm rot="5400000" flipV="1">
            <a:off x="-1124432" y="1493072"/>
            <a:ext cx="6684376" cy="3698232"/>
          </a:xfrm>
          <a:prstGeom prst="rect">
            <a:avLst/>
          </a:prstGeom>
        </p:spPr>
      </p:pic>
      <p:pic>
        <p:nvPicPr>
          <p:cNvPr id="2" name="ttsMP3.com_VoiceText_2025-1-26_23-52-10">
            <a:hlinkClick r:id="" action="ppaction://media"/>
            <a:extLst>
              <a:ext uri="{FF2B5EF4-FFF2-40B4-BE49-F238E27FC236}">
                <a16:creationId xmlns:a16="http://schemas.microsoft.com/office/drawing/2014/main" id="{CD762D82-F1FE-43E7-A0AC-C2CA1BDA6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4586514" y="-244331"/>
            <a:ext cx="79048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R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abbit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3CBFA-4FF2-4AF3-9EC2-A1834A81B85F}"/>
              </a:ext>
            </a:extLst>
          </p:cNvPr>
          <p:cNvGrpSpPr/>
          <p:nvPr/>
        </p:nvGrpSpPr>
        <p:grpSpPr>
          <a:xfrm>
            <a:off x="539913" y="472140"/>
            <a:ext cx="3524029" cy="6295708"/>
            <a:chOff x="3444731" y="-1539575"/>
            <a:chExt cx="3509890" cy="6270448"/>
          </a:xfrm>
        </p:grpSpPr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67DCDBA5-71E9-4348-B08C-A60D7734D4E2}"/>
                </a:ext>
              </a:extLst>
            </p:cNvPr>
            <p:cNvSpPr/>
            <p:nvPr/>
          </p:nvSpPr>
          <p:spPr>
            <a:xfrm flipH="1">
              <a:off x="4591048" y="2255208"/>
              <a:ext cx="1126713" cy="228403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4E835F07-D4F5-4384-AB10-995BC096B84C}"/>
                </a:ext>
              </a:extLst>
            </p:cNvPr>
            <p:cNvSpPr/>
            <p:nvPr/>
          </p:nvSpPr>
          <p:spPr>
            <a:xfrm flipH="1">
              <a:off x="5333917" y="30525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98A3BF9C-7304-49DF-8F4B-5160EE4BA3B6}"/>
                </a:ext>
              </a:extLst>
            </p:cNvPr>
            <p:cNvSpPr/>
            <p:nvPr/>
          </p:nvSpPr>
          <p:spPr>
            <a:xfrm rot="358652" flipH="1">
              <a:off x="5306219" y="3432463"/>
              <a:ext cx="651826" cy="1063117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  <a:gd name="connsiteX0" fmla="*/ 216981 w 651826"/>
                <a:gd name="connsiteY0" fmla="*/ 0 h 1063117"/>
                <a:gd name="connsiteX1" fmla="*/ 503314 w 651826"/>
                <a:gd name="connsiteY1" fmla="*/ 127000 h 1063117"/>
                <a:gd name="connsiteX2" fmla="*/ 651826 w 651826"/>
                <a:gd name="connsiteY2" fmla="*/ 1063117 h 1063117"/>
                <a:gd name="connsiteX3" fmla="*/ 223331 w 651826"/>
                <a:gd name="connsiteY3" fmla="*/ 955758 h 1063117"/>
                <a:gd name="connsiteX4" fmla="*/ 216981 w 651826"/>
                <a:gd name="connsiteY4" fmla="*/ 0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26" h="1063117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651826" y="1063117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39">
              <a:extLst>
                <a:ext uri="{FF2B5EF4-FFF2-40B4-BE49-F238E27FC236}">
                  <a16:creationId xmlns:a16="http://schemas.microsoft.com/office/drawing/2014/main" id="{F803CE55-7ED2-4FC3-9EBA-DD697AC6C207}"/>
                </a:ext>
              </a:extLst>
            </p:cNvPr>
            <p:cNvSpPr/>
            <p:nvPr/>
          </p:nvSpPr>
          <p:spPr>
            <a:xfrm rot="20621425">
              <a:off x="5058901" y="2915689"/>
              <a:ext cx="850444" cy="140286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id="{49E262A6-895B-41BD-B27C-9C744CF36AD4}"/>
                </a:ext>
              </a:extLst>
            </p:cNvPr>
            <p:cNvSpPr/>
            <p:nvPr/>
          </p:nvSpPr>
          <p:spPr>
            <a:xfrm>
              <a:off x="4331842" y="3064765"/>
              <a:ext cx="663691" cy="553783"/>
            </a:xfrm>
            <a:custGeom>
              <a:avLst/>
              <a:gdLst>
                <a:gd name="connsiteX0" fmla="*/ 0 w 1129406"/>
                <a:gd name="connsiteY0" fmla="*/ 0 h 429016"/>
                <a:gd name="connsiteX1" fmla="*/ 1129406 w 1129406"/>
                <a:gd name="connsiteY1" fmla="*/ 0 h 429016"/>
                <a:gd name="connsiteX2" fmla="*/ 1129406 w 1129406"/>
                <a:gd name="connsiteY2" fmla="*/ 429016 h 429016"/>
                <a:gd name="connsiteX3" fmla="*/ 0 w 1129406"/>
                <a:gd name="connsiteY3" fmla="*/ 429016 h 429016"/>
                <a:gd name="connsiteX4" fmla="*/ 0 w 1129406"/>
                <a:gd name="connsiteY4" fmla="*/ 0 h 429016"/>
                <a:gd name="connsiteX0" fmla="*/ 0 w 1129406"/>
                <a:gd name="connsiteY0" fmla="*/ 0 h 549666"/>
                <a:gd name="connsiteX1" fmla="*/ 1129406 w 1129406"/>
                <a:gd name="connsiteY1" fmla="*/ 120650 h 549666"/>
                <a:gd name="connsiteX2" fmla="*/ 1129406 w 1129406"/>
                <a:gd name="connsiteY2" fmla="*/ 549666 h 549666"/>
                <a:gd name="connsiteX3" fmla="*/ 0 w 1129406"/>
                <a:gd name="connsiteY3" fmla="*/ 549666 h 549666"/>
                <a:gd name="connsiteX4" fmla="*/ 0 w 1129406"/>
                <a:gd name="connsiteY4" fmla="*/ 0 h 549666"/>
                <a:gd name="connsiteX0" fmla="*/ 135466 w 1264872"/>
                <a:gd name="connsiteY0" fmla="*/ 0 h 549666"/>
                <a:gd name="connsiteX1" fmla="*/ 1264872 w 1264872"/>
                <a:gd name="connsiteY1" fmla="*/ 120650 h 549666"/>
                <a:gd name="connsiteX2" fmla="*/ 1264872 w 1264872"/>
                <a:gd name="connsiteY2" fmla="*/ 549666 h 549666"/>
                <a:gd name="connsiteX3" fmla="*/ 135466 w 1264872"/>
                <a:gd name="connsiteY3" fmla="*/ 549666 h 549666"/>
                <a:gd name="connsiteX4" fmla="*/ 135466 w 1264872"/>
                <a:gd name="connsiteY4" fmla="*/ 0 h 549666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1330441 w 1330441"/>
                <a:gd name="connsiteY1" fmla="*/ 12065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1330441"/>
                <a:gd name="connsiteY0" fmla="*/ 0 h 553783"/>
                <a:gd name="connsiteX1" fmla="*/ 663691 w 1330441"/>
                <a:gd name="connsiteY1" fmla="*/ 76200 h 553783"/>
                <a:gd name="connsiteX2" fmla="*/ 1330441 w 1330441"/>
                <a:gd name="connsiteY2" fmla="*/ 549666 h 553783"/>
                <a:gd name="connsiteX3" fmla="*/ 201035 w 1330441"/>
                <a:gd name="connsiteY3" fmla="*/ 549666 h 553783"/>
                <a:gd name="connsiteX4" fmla="*/ 201035 w 1330441"/>
                <a:gd name="connsiteY4" fmla="*/ 0 h 553783"/>
                <a:gd name="connsiteX0" fmla="*/ 201035 w 663691"/>
                <a:gd name="connsiteY0" fmla="*/ 0 h 553783"/>
                <a:gd name="connsiteX1" fmla="*/ 663691 w 663691"/>
                <a:gd name="connsiteY1" fmla="*/ 76200 h 553783"/>
                <a:gd name="connsiteX2" fmla="*/ 663691 w 663691"/>
                <a:gd name="connsiteY2" fmla="*/ 530616 h 553783"/>
                <a:gd name="connsiteX3" fmla="*/ 201035 w 663691"/>
                <a:gd name="connsiteY3" fmla="*/ 549666 h 553783"/>
                <a:gd name="connsiteX4" fmla="*/ 201035 w 663691"/>
                <a:gd name="connsiteY4" fmla="*/ 0 h 55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691" h="553783">
                  <a:moveTo>
                    <a:pt x="201035" y="0"/>
                  </a:moveTo>
                  <a:lnTo>
                    <a:pt x="663691" y="76200"/>
                  </a:lnTo>
                  <a:lnTo>
                    <a:pt x="663691" y="530616"/>
                  </a:lnTo>
                  <a:lnTo>
                    <a:pt x="201035" y="549666"/>
                  </a:lnTo>
                  <a:cubicBezTo>
                    <a:pt x="-27565" y="601394"/>
                    <a:pt x="-103765" y="151472"/>
                    <a:pt x="20103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C3C1C6B1-23ED-44E3-A599-BFBDF582626D}"/>
                </a:ext>
              </a:extLst>
            </p:cNvPr>
            <p:cNvSpPr/>
            <p:nvPr/>
          </p:nvSpPr>
          <p:spPr>
            <a:xfrm>
              <a:off x="4292799" y="3465673"/>
              <a:ext cx="725564" cy="974808"/>
            </a:xfrm>
            <a:custGeom>
              <a:avLst/>
              <a:gdLst>
                <a:gd name="connsiteX0" fmla="*/ 0 w 1041983"/>
                <a:gd name="connsiteY0" fmla="*/ 0 h 460458"/>
                <a:gd name="connsiteX1" fmla="*/ 1041983 w 1041983"/>
                <a:gd name="connsiteY1" fmla="*/ 0 h 460458"/>
                <a:gd name="connsiteX2" fmla="*/ 1041983 w 1041983"/>
                <a:gd name="connsiteY2" fmla="*/ 460458 h 460458"/>
                <a:gd name="connsiteX3" fmla="*/ 0 w 1041983"/>
                <a:gd name="connsiteY3" fmla="*/ 460458 h 460458"/>
                <a:gd name="connsiteX4" fmla="*/ 0 w 1041983"/>
                <a:gd name="connsiteY4" fmla="*/ 0 h 460458"/>
                <a:gd name="connsiteX0" fmla="*/ 292100 w 1334083"/>
                <a:gd name="connsiteY0" fmla="*/ 0 h 797008"/>
                <a:gd name="connsiteX1" fmla="*/ 1334083 w 1334083"/>
                <a:gd name="connsiteY1" fmla="*/ 0 h 797008"/>
                <a:gd name="connsiteX2" fmla="*/ 1334083 w 1334083"/>
                <a:gd name="connsiteY2" fmla="*/ 460458 h 797008"/>
                <a:gd name="connsiteX3" fmla="*/ 0 w 1334083"/>
                <a:gd name="connsiteY3" fmla="*/ 797008 h 797008"/>
                <a:gd name="connsiteX4" fmla="*/ 292100 w 1334083"/>
                <a:gd name="connsiteY4" fmla="*/ 0 h 797008"/>
                <a:gd name="connsiteX0" fmla="*/ 0 w 1340433"/>
                <a:gd name="connsiteY0" fmla="*/ 0 h 955758"/>
                <a:gd name="connsiteX1" fmla="*/ 1340433 w 1340433"/>
                <a:gd name="connsiteY1" fmla="*/ 158750 h 955758"/>
                <a:gd name="connsiteX2" fmla="*/ 1340433 w 1340433"/>
                <a:gd name="connsiteY2" fmla="*/ 619208 h 955758"/>
                <a:gd name="connsiteX3" fmla="*/ 6350 w 1340433"/>
                <a:gd name="connsiteY3" fmla="*/ 955758 h 955758"/>
                <a:gd name="connsiteX4" fmla="*/ 0 w 1340433"/>
                <a:gd name="connsiteY4" fmla="*/ 0 h 955758"/>
                <a:gd name="connsiteX0" fmla="*/ 170047 w 1510480"/>
                <a:gd name="connsiteY0" fmla="*/ 0 h 955758"/>
                <a:gd name="connsiteX1" fmla="*/ 1510480 w 1510480"/>
                <a:gd name="connsiteY1" fmla="*/ 158750 h 955758"/>
                <a:gd name="connsiteX2" fmla="*/ 1510480 w 1510480"/>
                <a:gd name="connsiteY2" fmla="*/ 619208 h 955758"/>
                <a:gd name="connsiteX3" fmla="*/ 176397 w 1510480"/>
                <a:gd name="connsiteY3" fmla="*/ 955758 h 955758"/>
                <a:gd name="connsiteX4" fmla="*/ 170047 w 1510480"/>
                <a:gd name="connsiteY4" fmla="*/ 0 h 955758"/>
                <a:gd name="connsiteX0" fmla="*/ 214258 w 1554691"/>
                <a:gd name="connsiteY0" fmla="*/ 0 h 955758"/>
                <a:gd name="connsiteX1" fmla="*/ 1554691 w 1554691"/>
                <a:gd name="connsiteY1" fmla="*/ 15875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1554691"/>
                <a:gd name="connsiteY0" fmla="*/ 0 h 955758"/>
                <a:gd name="connsiteX1" fmla="*/ 589491 w 1554691"/>
                <a:gd name="connsiteY1" fmla="*/ 63500 h 955758"/>
                <a:gd name="connsiteX2" fmla="*/ 1554691 w 1554691"/>
                <a:gd name="connsiteY2" fmla="*/ 619208 h 955758"/>
                <a:gd name="connsiteX3" fmla="*/ 220608 w 1554691"/>
                <a:gd name="connsiteY3" fmla="*/ 955758 h 955758"/>
                <a:gd name="connsiteX4" fmla="*/ 214258 w 1554691"/>
                <a:gd name="connsiteY4" fmla="*/ 0 h 955758"/>
                <a:gd name="connsiteX0" fmla="*/ 214258 w 722841"/>
                <a:gd name="connsiteY0" fmla="*/ 0 h 974808"/>
                <a:gd name="connsiteX1" fmla="*/ 589491 w 722841"/>
                <a:gd name="connsiteY1" fmla="*/ 635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4258 w 722841"/>
                <a:gd name="connsiteY0" fmla="*/ 0 h 974808"/>
                <a:gd name="connsiteX1" fmla="*/ 500591 w 722841"/>
                <a:gd name="connsiteY1" fmla="*/ 127000 h 974808"/>
                <a:gd name="connsiteX2" fmla="*/ 722841 w 722841"/>
                <a:gd name="connsiteY2" fmla="*/ 974808 h 974808"/>
                <a:gd name="connsiteX3" fmla="*/ 220608 w 722841"/>
                <a:gd name="connsiteY3" fmla="*/ 955758 h 974808"/>
                <a:gd name="connsiteX4" fmla="*/ 214258 w 722841"/>
                <a:gd name="connsiteY4" fmla="*/ 0 h 974808"/>
                <a:gd name="connsiteX0" fmla="*/ 216981 w 725564"/>
                <a:gd name="connsiteY0" fmla="*/ 0 h 974808"/>
                <a:gd name="connsiteX1" fmla="*/ 503314 w 725564"/>
                <a:gd name="connsiteY1" fmla="*/ 127000 h 974808"/>
                <a:gd name="connsiteX2" fmla="*/ 725564 w 725564"/>
                <a:gd name="connsiteY2" fmla="*/ 974808 h 974808"/>
                <a:gd name="connsiteX3" fmla="*/ 223331 w 725564"/>
                <a:gd name="connsiteY3" fmla="*/ 955758 h 974808"/>
                <a:gd name="connsiteX4" fmla="*/ 216981 w 725564"/>
                <a:gd name="connsiteY4" fmla="*/ 0 h 97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564" h="974808">
                  <a:moveTo>
                    <a:pt x="216981" y="0"/>
                  </a:moveTo>
                  <a:cubicBezTo>
                    <a:pt x="248925" y="105833"/>
                    <a:pt x="407870" y="84667"/>
                    <a:pt x="503314" y="127000"/>
                  </a:cubicBezTo>
                  <a:lnTo>
                    <a:pt x="725564" y="974808"/>
                  </a:lnTo>
                  <a:lnTo>
                    <a:pt x="223331" y="955758"/>
                  </a:lnTo>
                  <a:cubicBezTo>
                    <a:pt x="49764" y="853072"/>
                    <a:pt x="-174602" y="64586"/>
                    <a:pt x="2169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512F961D-ED62-4427-899B-9B3F023DB68F}"/>
                </a:ext>
              </a:extLst>
            </p:cNvPr>
            <p:cNvSpPr/>
            <p:nvPr/>
          </p:nvSpPr>
          <p:spPr>
            <a:xfrm rot="20621425">
              <a:off x="4441638" y="2976307"/>
              <a:ext cx="932802" cy="141808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  <a:gd name="connsiteX0" fmla="*/ 57134 w 505712"/>
                <a:gd name="connsiteY0" fmla="*/ 0 h 503556"/>
                <a:gd name="connsiteX1" fmla="*/ 504721 w 505712"/>
                <a:gd name="connsiteY1" fmla="*/ 0 h 503556"/>
                <a:gd name="connsiteX2" fmla="*/ 504721 w 505712"/>
                <a:gd name="connsiteY2" fmla="*/ 258281 h 503556"/>
                <a:gd name="connsiteX3" fmla="*/ 57134 w 505712"/>
                <a:gd name="connsiteY3" fmla="*/ 258281 h 503556"/>
                <a:gd name="connsiteX4" fmla="*/ 57134 w 505712"/>
                <a:gd name="connsiteY4" fmla="*/ 0 h 503556"/>
                <a:gd name="connsiteX0" fmla="*/ 64358 w 503323"/>
                <a:gd name="connsiteY0" fmla="*/ 7988 h 503556"/>
                <a:gd name="connsiteX1" fmla="*/ 502332 w 503323"/>
                <a:gd name="connsiteY1" fmla="*/ 0 h 503556"/>
                <a:gd name="connsiteX2" fmla="*/ 502332 w 503323"/>
                <a:gd name="connsiteY2" fmla="*/ 258281 h 503556"/>
                <a:gd name="connsiteX3" fmla="*/ 54745 w 503323"/>
                <a:gd name="connsiteY3" fmla="*/ 258281 h 503556"/>
                <a:gd name="connsiteX4" fmla="*/ 64358 w 503323"/>
                <a:gd name="connsiteY4" fmla="*/ 7988 h 503556"/>
                <a:gd name="connsiteX0" fmla="*/ 71619 w 501164"/>
                <a:gd name="connsiteY0" fmla="*/ 37027 h 503556"/>
                <a:gd name="connsiteX1" fmla="*/ 500173 w 501164"/>
                <a:gd name="connsiteY1" fmla="*/ 0 h 503556"/>
                <a:gd name="connsiteX2" fmla="*/ 500173 w 501164"/>
                <a:gd name="connsiteY2" fmla="*/ 258281 h 503556"/>
                <a:gd name="connsiteX3" fmla="*/ 52586 w 501164"/>
                <a:gd name="connsiteY3" fmla="*/ 258281 h 503556"/>
                <a:gd name="connsiteX4" fmla="*/ 71619 w 501164"/>
                <a:gd name="connsiteY4" fmla="*/ 37027 h 503556"/>
                <a:gd name="connsiteX0" fmla="*/ 78203 w 507748"/>
                <a:gd name="connsiteY0" fmla="*/ 37027 h 503556"/>
                <a:gd name="connsiteX1" fmla="*/ 506757 w 507748"/>
                <a:gd name="connsiteY1" fmla="*/ 0 h 503556"/>
                <a:gd name="connsiteX2" fmla="*/ 506757 w 507748"/>
                <a:gd name="connsiteY2" fmla="*/ 258281 h 503556"/>
                <a:gd name="connsiteX3" fmla="*/ 59170 w 507748"/>
                <a:gd name="connsiteY3" fmla="*/ 258281 h 503556"/>
                <a:gd name="connsiteX4" fmla="*/ 78203 w 507748"/>
                <a:gd name="connsiteY4" fmla="*/ 37027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48" h="503556">
                  <a:moveTo>
                    <a:pt x="78203" y="37027"/>
                  </a:moveTo>
                  <a:lnTo>
                    <a:pt x="506757" y="0"/>
                  </a:lnTo>
                  <a:lnTo>
                    <a:pt x="506757" y="258281"/>
                  </a:lnTo>
                  <a:cubicBezTo>
                    <a:pt x="529011" y="486881"/>
                    <a:pt x="170266" y="671031"/>
                    <a:pt x="59170" y="258281"/>
                  </a:cubicBezTo>
                  <a:cubicBezTo>
                    <a:pt x="-69382" y="148975"/>
                    <a:pt x="46932" y="53467"/>
                    <a:pt x="78203" y="3702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5822CF7E-6E34-47F2-BC64-94907512E231}"/>
                </a:ext>
              </a:extLst>
            </p:cNvPr>
            <p:cNvSpPr/>
            <p:nvPr/>
          </p:nvSpPr>
          <p:spPr>
            <a:xfrm>
              <a:off x="5231351" y="4163294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37">
              <a:extLst>
                <a:ext uri="{FF2B5EF4-FFF2-40B4-BE49-F238E27FC236}">
                  <a16:creationId xmlns:a16="http://schemas.microsoft.com/office/drawing/2014/main" id="{D0C0015D-794F-4337-87EF-815DE7A88F05}"/>
                </a:ext>
              </a:extLst>
            </p:cNvPr>
            <p:cNvSpPr/>
            <p:nvPr/>
          </p:nvSpPr>
          <p:spPr>
            <a:xfrm>
              <a:off x="4347759" y="2306287"/>
              <a:ext cx="585697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34">
              <a:extLst>
                <a:ext uri="{FF2B5EF4-FFF2-40B4-BE49-F238E27FC236}">
                  <a16:creationId xmlns:a16="http://schemas.microsoft.com/office/drawing/2014/main" id="{DAFAE103-84A3-463E-8F96-2E0E597180AB}"/>
                </a:ext>
              </a:extLst>
            </p:cNvPr>
            <p:cNvSpPr/>
            <p:nvPr/>
          </p:nvSpPr>
          <p:spPr>
            <a:xfrm flipH="1">
              <a:off x="4355965" y="4205797"/>
              <a:ext cx="672067" cy="525076"/>
            </a:xfrm>
            <a:custGeom>
              <a:avLst/>
              <a:gdLst>
                <a:gd name="connsiteX0" fmla="*/ 0 w 249631"/>
                <a:gd name="connsiteY0" fmla="*/ 0 h 390525"/>
                <a:gd name="connsiteX1" fmla="*/ 249631 w 249631"/>
                <a:gd name="connsiteY1" fmla="*/ 0 h 390525"/>
                <a:gd name="connsiteX2" fmla="*/ 249631 w 249631"/>
                <a:gd name="connsiteY2" fmla="*/ 390525 h 390525"/>
                <a:gd name="connsiteX3" fmla="*/ 0 w 249631"/>
                <a:gd name="connsiteY3" fmla="*/ 390525 h 390525"/>
                <a:gd name="connsiteX4" fmla="*/ 0 w 249631"/>
                <a:gd name="connsiteY4" fmla="*/ 0 h 390525"/>
                <a:gd name="connsiteX0" fmla="*/ 0 w 268681"/>
                <a:gd name="connsiteY0" fmla="*/ 0 h 390525"/>
                <a:gd name="connsiteX1" fmla="*/ 249631 w 268681"/>
                <a:gd name="connsiteY1" fmla="*/ 0 h 390525"/>
                <a:gd name="connsiteX2" fmla="*/ 268681 w 268681"/>
                <a:gd name="connsiteY2" fmla="*/ 212725 h 390525"/>
                <a:gd name="connsiteX3" fmla="*/ 0 w 268681"/>
                <a:gd name="connsiteY3" fmla="*/ 390525 h 390525"/>
                <a:gd name="connsiteX4" fmla="*/ 0 w 268681"/>
                <a:gd name="connsiteY4" fmla="*/ 0 h 390525"/>
                <a:gd name="connsiteX0" fmla="*/ 0 w 559874"/>
                <a:gd name="connsiteY0" fmla="*/ 0 h 390525"/>
                <a:gd name="connsiteX1" fmla="*/ 249631 w 559874"/>
                <a:gd name="connsiteY1" fmla="*/ 0 h 390525"/>
                <a:gd name="connsiteX2" fmla="*/ 268681 w 559874"/>
                <a:gd name="connsiteY2" fmla="*/ 212725 h 390525"/>
                <a:gd name="connsiteX3" fmla="*/ 0 w 559874"/>
                <a:gd name="connsiteY3" fmla="*/ 390525 h 390525"/>
                <a:gd name="connsiteX4" fmla="*/ 0 w 559874"/>
                <a:gd name="connsiteY4" fmla="*/ 0 h 390525"/>
                <a:gd name="connsiteX0" fmla="*/ 0 w 669168"/>
                <a:gd name="connsiteY0" fmla="*/ 0 h 514404"/>
                <a:gd name="connsiteX1" fmla="*/ 249631 w 669168"/>
                <a:gd name="connsiteY1" fmla="*/ 0 h 514404"/>
                <a:gd name="connsiteX2" fmla="*/ 268681 w 669168"/>
                <a:gd name="connsiteY2" fmla="*/ 212725 h 514404"/>
                <a:gd name="connsiteX3" fmla="*/ 0 w 669168"/>
                <a:gd name="connsiteY3" fmla="*/ 390525 h 514404"/>
                <a:gd name="connsiteX4" fmla="*/ 0 w 669168"/>
                <a:gd name="connsiteY4" fmla="*/ 0 h 514404"/>
                <a:gd name="connsiteX0" fmla="*/ 11288 w 680456"/>
                <a:gd name="connsiteY0" fmla="*/ 0 h 514404"/>
                <a:gd name="connsiteX1" fmla="*/ 260919 w 680456"/>
                <a:gd name="connsiteY1" fmla="*/ 0 h 514404"/>
                <a:gd name="connsiteX2" fmla="*/ 279969 w 680456"/>
                <a:gd name="connsiteY2" fmla="*/ 212725 h 514404"/>
                <a:gd name="connsiteX3" fmla="*/ 11288 w 680456"/>
                <a:gd name="connsiteY3" fmla="*/ 390525 h 514404"/>
                <a:gd name="connsiteX4" fmla="*/ 11288 w 680456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2577 w 691745"/>
                <a:gd name="connsiteY0" fmla="*/ 0 h 514404"/>
                <a:gd name="connsiteX1" fmla="*/ 272208 w 691745"/>
                <a:gd name="connsiteY1" fmla="*/ 0 h 514404"/>
                <a:gd name="connsiteX2" fmla="*/ 291258 w 691745"/>
                <a:gd name="connsiteY2" fmla="*/ 212725 h 514404"/>
                <a:gd name="connsiteX3" fmla="*/ 22577 w 691745"/>
                <a:gd name="connsiteY3" fmla="*/ 390525 h 514404"/>
                <a:gd name="connsiteX4" fmla="*/ 22577 w 691745"/>
                <a:gd name="connsiteY4" fmla="*/ 0 h 514404"/>
                <a:gd name="connsiteX0" fmla="*/ 26811 w 695979"/>
                <a:gd name="connsiteY0" fmla="*/ 0 h 514404"/>
                <a:gd name="connsiteX1" fmla="*/ 276442 w 695979"/>
                <a:gd name="connsiteY1" fmla="*/ 0 h 514404"/>
                <a:gd name="connsiteX2" fmla="*/ 295492 w 695979"/>
                <a:gd name="connsiteY2" fmla="*/ 212725 h 514404"/>
                <a:gd name="connsiteX3" fmla="*/ 26811 w 695979"/>
                <a:gd name="connsiteY3" fmla="*/ 390525 h 514404"/>
                <a:gd name="connsiteX4" fmla="*/ 26811 w 695979"/>
                <a:gd name="connsiteY4" fmla="*/ 0 h 514404"/>
                <a:gd name="connsiteX0" fmla="*/ 26811 w 672621"/>
                <a:gd name="connsiteY0" fmla="*/ 0 h 516902"/>
                <a:gd name="connsiteX1" fmla="*/ 276442 w 672621"/>
                <a:gd name="connsiteY1" fmla="*/ 0 h 516902"/>
                <a:gd name="connsiteX2" fmla="*/ 260567 w 672621"/>
                <a:gd name="connsiteY2" fmla="*/ 228600 h 516902"/>
                <a:gd name="connsiteX3" fmla="*/ 26811 w 672621"/>
                <a:gd name="connsiteY3" fmla="*/ 390525 h 516902"/>
                <a:gd name="connsiteX4" fmla="*/ 26811 w 672621"/>
                <a:gd name="connsiteY4" fmla="*/ 0 h 516902"/>
                <a:gd name="connsiteX0" fmla="*/ 26811 w 625790"/>
                <a:gd name="connsiteY0" fmla="*/ 0 h 496472"/>
                <a:gd name="connsiteX1" fmla="*/ 276442 w 625790"/>
                <a:gd name="connsiteY1" fmla="*/ 0 h 496472"/>
                <a:gd name="connsiteX2" fmla="*/ 260567 w 625790"/>
                <a:gd name="connsiteY2" fmla="*/ 228600 h 496472"/>
                <a:gd name="connsiteX3" fmla="*/ 26811 w 625790"/>
                <a:gd name="connsiteY3" fmla="*/ 390525 h 496472"/>
                <a:gd name="connsiteX4" fmla="*/ 26811 w 625790"/>
                <a:gd name="connsiteY4" fmla="*/ 0 h 496472"/>
                <a:gd name="connsiteX0" fmla="*/ 26811 w 672067"/>
                <a:gd name="connsiteY0" fmla="*/ 0 h 525076"/>
                <a:gd name="connsiteX1" fmla="*/ 276442 w 672067"/>
                <a:gd name="connsiteY1" fmla="*/ 0 h 525076"/>
                <a:gd name="connsiteX2" fmla="*/ 260567 w 672067"/>
                <a:gd name="connsiteY2" fmla="*/ 228600 h 525076"/>
                <a:gd name="connsiteX3" fmla="*/ 26811 w 672067"/>
                <a:gd name="connsiteY3" fmla="*/ 390525 h 525076"/>
                <a:gd name="connsiteX4" fmla="*/ 26811 w 672067"/>
                <a:gd name="connsiteY4" fmla="*/ 0 h 52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067" h="525076">
                  <a:moveTo>
                    <a:pt x="26811" y="0"/>
                  </a:moveTo>
                  <a:lnTo>
                    <a:pt x="276442" y="0"/>
                  </a:lnTo>
                  <a:lnTo>
                    <a:pt x="260567" y="228600"/>
                  </a:lnTo>
                  <a:cubicBezTo>
                    <a:pt x="904432" y="52917"/>
                    <a:pt x="767246" y="824970"/>
                    <a:pt x="26811" y="390525"/>
                  </a:cubicBezTo>
                  <a:cubicBezTo>
                    <a:pt x="-33514" y="234950"/>
                    <a:pt x="26811" y="130175"/>
                    <a:pt x="2681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CE8E09F7-9191-4A22-802A-63967DDFB150}"/>
                </a:ext>
              </a:extLst>
            </p:cNvPr>
            <p:cNvSpPr/>
            <p:nvPr/>
          </p:nvSpPr>
          <p:spPr>
            <a:xfrm rot="1371328" flipH="1">
              <a:off x="3444731" y="-1539575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67F0298-7CAB-4898-BAE0-EBFBB6B8A1B8}"/>
                </a:ext>
              </a:extLst>
            </p:cNvPr>
            <p:cNvSpPr/>
            <p:nvPr/>
          </p:nvSpPr>
          <p:spPr>
            <a:xfrm rot="1059849" flipH="1">
              <a:off x="3499604" y="-140671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9670975A-C1DE-49B5-9557-89B1393A16EC}"/>
                </a:ext>
              </a:extLst>
            </p:cNvPr>
            <p:cNvSpPr/>
            <p:nvPr/>
          </p:nvSpPr>
          <p:spPr>
            <a:xfrm rot="20259338">
              <a:off x="4979305" y="-1517873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5EF2E38-7FFB-454D-80C0-7CEB6223D39F}"/>
                </a:ext>
              </a:extLst>
            </p:cNvPr>
            <p:cNvSpPr/>
            <p:nvPr/>
          </p:nvSpPr>
          <p:spPr>
            <a:xfrm rot="20570817">
              <a:off x="5438606" y="-1368205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9">
              <a:extLst>
                <a:ext uri="{FF2B5EF4-FFF2-40B4-BE49-F238E27FC236}">
                  <a16:creationId xmlns:a16="http://schemas.microsoft.com/office/drawing/2014/main" id="{C2210096-59D9-4DF7-9B14-D1EEC2F504D6}"/>
                </a:ext>
              </a:extLst>
            </p:cNvPr>
            <p:cNvSpPr/>
            <p:nvPr/>
          </p:nvSpPr>
          <p:spPr>
            <a:xfrm rot="19442720">
              <a:off x="5263416" y="3975911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9">
              <a:extLst>
                <a:ext uri="{FF2B5EF4-FFF2-40B4-BE49-F238E27FC236}">
                  <a16:creationId xmlns:a16="http://schemas.microsoft.com/office/drawing/2014/main" id="{BC21611C-B478-4163-BA79-CAAE2BD03D22}"/>
                </a:ext>
              </a:extLst>
            </p:cNvPr>
            <p:cNvSpPr/>
            <p:nvPr/>
          </p:nvSpPr>
          <p:spPr>
            <a:xfrm rot="2157280" flipH="1">
              <a:off x="4736771" y="4019728"/>
              <a:ext cx="250880" cy="413844"/>
            </a:xfrm>
            <a:custGeom>
              <a:avLst/>
              <a:gdLst>
                <a:gd name="connsiteX0" fmla="*/ 0 w 447587"/>
                <a:gd name="connsiteY0" fmla="*/ 0 h 258281"/>
                <a:gd name="connsiteX1" fmla="*/ 447587 w 447587"/>
                <a:gd name="connsiteY1" fmla="*/ 0 h 258281"/>
                <a:gd name="connsiteX2" fmla="*/ 447587 w 447587"/>
                <a:gd name="connsiteY2" fmla="*/ 258281 h 258281"/>
                <a:gd name="connsiteX3" fmla="*/ 0 w 447587"/>
                <a:gd name="connsiteY3" fmla="*/ 258281 h 258281"/>
                <a:gd name="connsiteX4" fmla="*/ 0 w 447587"/>
                <a:gd name="connsiteY4" fmla="*/ 0 h 258281"/>
                <a:gd name="connsiteX0" fmla="*/ 0 w 447587"/>
                <a:gd name="connsiteY0" fmla="*/ 0 h 441725"/>
                <a:gd name="connsiteX1" fmla="*/ 447587 w 447587"/>
                <a:gd name="connsiteY1" fmla="*/ 0 h 441725"/>
                <a:gd name="connsiteX2" fmla="*/ 447587 w 447587"/>
                <a:gd name="connsiteY2" fmla="*/ 258281 h 441725"/>
                <a:gd name="connsiteX3" fmla="*/ 0 w 447587"/>
                <a:gd name="connsiteY3" fmla="*/ 258281 h 441725"/>
                <a:gd name="connsiteX4" fmla="*/ 0 w 447587"/>
                <a:gd name="connsiteY4" fmla="*/ 0 h 441725"/>
                <a:gd name="connsiteX0" fmla="*/ 0 w 448578"/>
                <a:gd name="connsiteY0" fmla="*/ 0 h 503556"/>
                <a:gd name="connsiteX1" fmla="*/ 447587 w 448578"/>
                <a:gd name="connsiteY1" fmla="*/ 0 h 503556"/>
                <a:gd name="connsiteX2" fmla="*/ 447587 w 448578"/>
                <a:gd name="connsiteY2" fmla="*/ 258281 h 503556"/>
                <a:gd name="connsiteX3" fmla="*/ 0 w 448578"/>
                <a:gd name="connsiteY3" fmla="*/ 258281 h 503556"/>
                <a:gd name="connsiteX4" fmla="*/ 0 w 448578"/>
                <a:gd name="connsiteY4" fmla="*/ 0 h 50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578" h="503556">
                  <a:moveTo>
                    <a:pt x="0" y="0"/>
                  </a:moveTo>
                  <a:lnTo>
                    <a:pt x="447587" y="0"/>
                  </a:lnTo>
                  <a:lnTo>
                    <a:pt x="447587" y="258281"/>
                  </a:lnTo>
                  <a:cubicBezTo>
                    <a:pt x="469841" y="486881"/>
                    <a:pt x="111096" y="671031"/>
                    <a:pt x="0" y="2582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73E083F3-2425-45A7-BB0F-72FEC80C0C78}"/>
                </a:ext>
              </a:extLst>
            </p:cNvPr>
            <p:cNvSpPr/>
            <p:nvPr/>
          </p:nvSpPr>
          <p:spPr>
            <a:xfrm flipH="1">
              <a:off x="5337548" y="2273443"/>
              <a:ext cx="589168" cy="1265493"/>
            </a:xfrm>
            <a:custGeom>
              <a:avLst/>
              <a:gdLst>
                <a:gd name="connsiteX0" fmla="*/ 0 w 273340"/>
                <a:gd name="connsiteY0" fmla="*/ 0 h 1259688"/>
                <a:gd name="connsiteX1" fmla="*/ 273340 w 273340"/>
                <a:gd name="connsiteY1" fmla="*/ 0 h 1259688"/>
                <a:gd name="connsiteX2" fmla="*/ 273340 w 273340"/>
                <a:gd name="connsiteY2" fmla="*/ 1259688 h 1259688"/>
                <a:gd name="connsiteX3" fmla="*/ 0 w 273340"/>
                <a:gd name="connsiteY3" fmla="*/ 1259688 h 1259688"/>
                <a:gd name="connsiteX4" fmla="*/ 0 w 273340"/>
                <a:gd name="connsiteY4" fmla="*/ 0 h 1259688"/>
                <a:gd name="connsiteX0" fmla="*/ 146755 w 420095"/>
                <a:gd name="connsiteY0" fmla="*/ 0 h 1259688"/>
                <a:gd name="connsiteX1" fmla="*/ 420095 w 420095"/>
                <a:gd name="connsiteY1" fmla="*/ 0 h 1259688"/>
                <a:gd name="connsiteX2" fmla="*/ 420095 w 420095"/>
                <a:gd name="connsiteY2" fmla="*/ 1259688 h 1259688"/>
                <a:gd name="connsiteX3" fmla="*/ 146755 w 420095"/>
                <a:gd name="connsiteY3" fmla="*/ 1259688 h 1259688"/>
                <a:gd name="connsiteX4" fmla="*/ 146755 w 420095"/>
                <a:gd name="connsiteY4" fmla="*/ 0 h 1259688"/>
                <a:gd name="connsiteX0" fmla="*/ 161191 w 434531"/>
                <a:gd name="connsiteY0" fmla="*/ 0 h 1259688"/>
                <a:gd name="connsiteX1" fmla="*/ 434531 w 434531"/>
                <a:gd name="connsiteY1" fmla="*/ 0 h 1259688"/>
                <a:gd name="connsiteX2" fmla="*/ 434531 w 434531"/>
                <a:gd name="connsiteY2" fmla="*/ 1259688 h 1259688"/>
                <a:gd name="connsiteX3" fmla="*/ 110391 w 434531"/>
                <a:gd name="connsiteY3" fmla="*/ 1094588 h 1259688"/>
                <a:gd name="connsiteX4" fmla="*/ 161191 w 434531"/>
                <a:gd name="connsiteY4" fmla="*/ 0 h 125968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74231"/>
                <a:gd name="connsiteY0" fmla="*/ 0 h 1126338"/>
                <a:gd name="connsiteX1" fmla="*/ 434531 w 574231"/>
                <a:gd name="connsiteY1" fmla="*/ 0 h 1126338"/>
                <a:gd name="connsiteX2" fmla="*/ 574231 w 574231"/>
                <a:gd name="connsiteY2" fmla="*/ 1126338 h 1126338"/>
                <a:gd name="connsiteX3" fmla="*/ 110391 w 574231"/>
                <a:gd name="connsiteY3" fmla="*/ 1094588 h 1126338"/>
                <a:gd name="connsiteX4" fmla="*/ 161191 w 574231"/>
                <a:gd name="connsiteY4" fmla="*/ 0 h 1126338"/>
                <a:gd name="connsiteX0" fmla="*/ 161191 w 528511"/>
                <a:gd name="connsiteY0" fmla="*/ 0 h 1126338"/>
                <a:gd name="connsiteX1" fmla="*/ 434531 w 528511"/>
                <a:gd name="connsiteY1" fmla="*/ 0 h 1126338"/>
                <a:gd name="connsiteX2" fmla="*/ 528511 w 528511"/>
                <a:gd name="connsiteY2" fmla="*/ 1126338 h 1126338"/>
                <a:gd name="connsiteX3" fmla="*/ 110391 w 528511"/>
                <a:gd name="connsiteY3" fmla="*/ 1094588 h 1126338"/>
                <a:gd name="connsiteX4" fmla="*/ 161191 w 528511"/>
                <a:gd name="connsiteY4" fmla="*/ 0 h 1126338"/>
                <a:gd name="connsiteX0" fmla="*/ 146100 w 513420"/>
                <a:gd name="connsiteY0" fmla="*/ 0 h 1126338"/>
                <a:gd name="connsiteX1" fmla="*/ 419440 w 513420"/>
                <a:gd name="connsiteY1" fmla="*/ 0 h 1126338"/>
                <a:gd name="connsiteX2" fmla="*/ 513420 w 513420"/>
                <a:gd name="connsiteY2" fmla="*/ 1126338 h 1126338"/>
                <a:gd name="connsiteX3" fmla="*/ 148640 w 513420"/>
                <a:gd name="connsiteY3" fmla="*/ 1094588 h 1126338"/>
                <a:gd name="connsiteX4" fmla="*/ 146100 w 513420"/>
                <a:gd name="connsiteY4" fmla="*/ 0 h 1126338"/>
                <a:gd name="connsiteX0" fmla="*/ 138055 w 505375"/>
                <a:gd name="connsiteY0" fmla="*/ 0 h 1126338"/>
                <a:gd name="connsiteX1" fmla="*/ 411395 w 505375"/>
                <a:gd name="connsiteY1" fmla="*/ 0 h 1126338"/>
                <a:gd name="connsiteX2" fmla="*/ 505375 w 505375"/>
                <a:gd name="connsiteY2" fmla="*/ 1126338 h 1126338"/>
                <a:gd name="connsiteX3" fmla="*/ 140595 w 505375"/>
                <a:gd name="connsiteY3" fmla="*/ 1094588 h 1126338"/>
                <a:gd name="connsiteX4" fmla="*/ 138055 w 505375"/>
                <a:gd name="connsiteY4" fmla="*/ 0 h 1126338"/>
                <a:gd name="connsiteX0" fmla="*/ 138055 w 505375"/>
                <a:gd name="connsiteY0" fmla="*/ 0 h 1224465"/>
                <a:gd name="connsiteX1" fmla="*/ 411395 w 505375"/>
                <a:gd name="connsiteY1" fmla="*/ 0 h 1224465"/>
                <a:gd name="connsiteX2" fmla="*/ 505375 w 505375"/>
                <a:gd name="connsiteY2" fmla="*/ 1126338 h 1224465"/>
                <a:gd name="connsiteX3" fmla="*/ 140595 w 505375"/>
                <a:gd name="connsiteY3" fmla="*/ 1094588 h 1224465"/>
                <a:gd name="connsiteX4" fmla="*/ 138055 w 505375"/>
                <a:gd name="connsiteY4" fmla="*/ 0 h 1224465"/>
                <a:gd name="connsiteX0" fmla="*/ 138055 w 505375"/>
                <a:gd name="connsiteY0" fmla="*/ 0 h 1265493"/>
                <a:gd name="connsiteX1" fmla="*/ 411395 w 505375"/>
                <a:gd name="connsiteY1" fmla="*/ 0 h 1265493"/>
                <a:gd name="connsiteX2" fmla="*/ 505375 w 505375"/>
                <a:gd name="connsiteY2" fmla="*/ 1126338 h 1265493"/>
                <a:gd name="connsiteX3" fmla="*/ 140595 w 505375"/>
                <a:gd name="connsiteY3" fmla="*/ 1094588 h 1265493"/>
                <a:gd name="connsiteX4" fmla="*/ 138055 w 505375"/>
                <a:gd name="connsiteY4" fmla="*/ 0 h 126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75" h="1265493">
                  <a:moveTo>
                    <a:pt x="138055" y="0"/>
                  </a:moveTo>
                  <a:lnTo>
                    <a:pt x="411395" y="0"/>
                  </a:lnTo>
                  <a:cubicBezTo>
                    <a:pt x="457962" y="375446"/>
                    <a:pt x="147658" y="617542"/>
                    <a:pt x="505375" y="1126338"/>
                  </a:cubicBezTo>
                  <a:cubicBezTo>
                    <a:pt x="360922" y="1359595"/>
                    <a:pt x="193608" y="1265191"/>
                    <a:pt x="140595" y="1094588"/>
                  </a:cubicBezTo>
                  <a:cubicBezTo>
                    <a:pt x="178695" y="1070932"/>
                    <a:pt x="-192145" y="756446"/>
                    <a:pt x="13805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01FACFDF-1AD0-4443-9D0B-1DF17152327A}"/>
                </a:ext>
              </a:extLst>
            </p:cNvPr>
            <p:cNvSpPr/>
            <p:nvPr/>
          </p:nvSpPr>
          <p:spPr>
            <a:xfrm rot="16200000">
              <a:off x="4864560" y="2076053"/>
              <a:ext cx="642875" cy="10376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0A8CD91D-1834-456A-A75F-E65CC354EA50}"/>
                </a:ext>
              </a:extLst>
            </p:cNvPr>
            <p:cNvSpPr/>
            <p:nvPr/>
          </p:nvSpPr>
          <p:spPr>
            <a:xfrm>
              <a:off x="3959940" y="289517"/>
              <a:ext cx="2469614" cy="21924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9EC0199-B6F8-4ABF-B23B-C4CC774D9106}"/>
                </a:ext>
              </a:extLst>
            </p:cNvPr>
            <p:cNvSpPr/>
            <p:nvPr/>
          </p:nvSpPr>
          <p:spPr>
            <a:xfrm>
              <a:off x="5544393" y="1565981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042555D-811E-4344-9AC7-AFBEAEB01092}"/>
                </a:ext>
              </a:extLst>
            </p:cNvPr>
            <p:cNvSpPr/>
            <p:nvPr/>
          </p:nvSpPr>
          <p:spPr>
            <a:xfrm>
              <a:off x="4242952" y="1559082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>
              <a:solidFill>
                <a:schemeClr val="tx1"/>
              </a:solidFill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18BDE8-AA52-4D02-99D4-71714202F97E}"/>
                </a:ext>
              </a:extLst>
            </p:cNvPr>
            <p:cNvSpPr/>
            <p:nvPr/>
          </p:nvSpPr>
          <p:spPr>
            <a:xfrm>
              <a:off x="5505377" y="975609"/>
              <a:ext cx="666466" cy="649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44C822-8103-4464-B918-375A65C54F8C}"/>
                </a:ext>
              </a:extLst>
            </p:cNvPr>
            <p:cNvSpPr/>
            <p:nvPr/>
          </p:nvSpPr>
          <p:spPr>
            <a:xfrm>
              <a:off x="4210947" y="978546"/>
              <a:ext cx="666466" cy="6490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0304CA-EE24-480B-A506-707968F2CA48}"/>
                </a:ext>
              </a:extLst>
            </p:cNvPr>
            <p:cNvSpPr/>
            <p:nvPr/>
          </p:nvSpPr>
          <p:spPr>
            <a:xfrm>
              <a:off x="5576875" y="1125903"/>
              <a:ext cx="470815" cy="458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B5356D7-2FB1-4D02-AAAB-6346C51E6670}"/>
                </a:ext>
              </a:extLst>
            </p:cNvPr>
            <p:cNvSpPr/>
            <p:nvPr/>
          </p:nvSpPr>
          <p:spPr>
            <a:xfrm>
              <a:off x="4354258" y="1116113"/>
              <a:ext cx="470815" cy="458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9DD210-BA20-4ED8-B7C6-ED7D42A72047}"/>
                </a:ext>
              </a:extLst>
            </p:cNvPr>
            <p:cNvSpPr/>
            <p:nvPr/>
          </p:nvSpPr>
          <p:spPr>
            <a:xfrm>
              <a:off x="5611891" y="1256085"/>
              <a:ext cx="259895" cy="253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9F89A3-3825-4C3E-9683-782587B213FF}"/>
                </a:ext>
              </a:extLst>
            </p:cNvPr>
            <p:cNvSpPr/>
            <p:nvPr/>
          </p:nvSpPr>
          <p:spPr>
            <a:xfrm>
              <a:off x="5892425" y="1175624"/>
              <a:ext cx="87304" cy="85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E3CD0A6-C600-4B92-88C3-B0F93CE1EF30}"/>
                </a:ext>
              </a:extLst>
            </p:cNvPr>
            <p:cNvSpPr/>
            <p:nvPr/>
          </p:nvSpPr>
          <p:spPr>
            <a:xfrm>
              <a:off x="4522550" y="1256085"/>
              <a:ext cx="259895" cy="253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4D99D5-3C3B-4080-9AD8-512C84B9C71C}"/>
                </a:ext>
              </a:extLst>
            </p:cNvPr>
            <p:cNvSpPr/>
            <p:nvPr/>
          </p:nvSpPr>
          <p:spPr>
            <a:xfrm>
              <a:off x="4413935" y="1175623"/>
              <a:ext cx="87304" cy="85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464FB7C-1261-4D57-8DC1-71D42D3D0C65}"/>
                </a:ext>
              </a:extLst>
            </p:cNvPr>
            <p:cNvSpPr/>
            <p:nvPr/>
          </p:nvSpPr>
          <p:spPr>
            <a:xfrm>
              <a:off x="4476223" y="2214490"/>
              <a:ext cx="1314204" cy="4494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5458CFB-AEB4-4A3F-8E85-A0B8C02EAE7C}"/>
                </a:ext>
              </a:extLst>
            </p:cNvPr>
            <p:cNvSpPr/>
            <p:nvPr/>
          </p:nvSpPr>
          <p:spPr>
            <a:xfrm>
              <a:off x="5185996" y="179012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285673-0C48-4CD2-8CEC-D443D7B23998}"/>
                </a:ext>
              </a:extLst>
            </p:cNvPr>
            <p:cNvSpPr/>
            <p:nvPr/>
          </p:nvSpPr>
          <p:spPr>
            <a:xfrm flipH="1">
              <a:off x="4981384" y="1790951"/>
              <a:ext cx="221456" cy="207572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  <a:gd name="connsiteX0" fmla="*/ 203200 w 304800"/>
                <a:gd name="connsiteY0" fmla="*/ 0 h 318947"/>
                <a:gd name="connsiteX1" fmla="*/ 0 w 304800"/>
                <a:gd name="connsiteY1" fmla="*/ 127000 h 318947"/>
                <a:gd name="connsiteX2" fmla="*/ 88900 w 304800"/>
                <a:gd name="connsiteY2" fmla="*/ 279400 h 318947"/>
                <a:gd name="connsiteX3" fmla="*/ 304800 w 304800"/>
                <a:gd name="connsiteY3" fmla="*/ 304800 h 318947"/>
                <a:gd name="connsiteX0" fmla="*/ 52207 w 306207"/>
                <a:gd name="connsiteY0" fmla="*/ 0 h 296087"/>
                <a:gd name="connsiteX1" fmla="*/ 1407 w 306207"/>
                <a:gd name="connsiteY1" fmla="*/ 104140 h 296087"/>
                <a:gd name="connsiteX2" fmla="*/ 90307 w 306207"/>
                <a:gd name="connsiteY2" fmla="*/ 256540 h 296087"/>
                <a:gd name="connsiteX3" fmla="*/ 306207 w 306207"/>
                <a:gd name="connsiteY3" fmla="*/ 281940 h 296087"/>
                <a:gd name="connsiteX0" fmla="*/ 0 w 304800"/>
                <a:gd name="connsiteY0" fmla="*/ 0 h 191947"/>
                <a:gd name="connsiteX1" fmla="*/ 88900 w 304800"/>
                <a:gd name="connsiteY1" fmla="*/ 152400 h 191947"/>
                <a:gd name="connsiteX2" fmla="*/ 304800 w 304800"/>
                <a:gd name="connsiteY2" fmla="*/ 177800 h 191947"/>
                <a:gd name="connsiteX0" fmla="*/ 0 w 304800"/>
                <a:gd name="connsiteY0" fmla="*/ 0 h 194543"/>
                <a:gd name="connsiteX1" fmla="*/ 55562 w 304800"/>
                <a:gd name="connsiteY1" fmla="*/ 161925 h 194543"/>
                <a:gd name="connsiteX2" fmla="*/ 304800 w 304800"/>
                <a:gd name="connsiteY2" fmla="*/ 177800 h 194543"/>
                <a:gd name="connsiteX0" fmla="*/ 0 w 304800"/>
                <a:gd name="connsiteY0" fmla="*/ 0 h 177800"/>
                <a:gd name="connsiteX1" fmla="*/ 304800 w 304800"/>
                <a:gd name="connsiteY1" fmla="*/ 177800 h 177800"/>
                <a:gd name="connsiteX0" fmla="*/ 0 w 276225"/>
                <a:gd name="connsiteY0" fmla="*/ 0 h 151606"/>
                <a:gd name="connsiteX1" fmla="*/ 276225 w 276225"/>
                <a:gd name="connsiteY1" fmla="*/ 151606 h 151606"/>
                <a:gd name="connsiteX0" fmla="*/ 0 w 276225"/>
                <a:gd name="connsiteY0" fmla="*/ 0 h 182550"/>
                <a:gd name="connsiteX1" fmla="*/ 276225 w 276225"/>
                <a:gd name="connsiteY1" fmla="*/ 151606 h 182550"/>
                <a:gd name="connsiteX0" fmla="*/ 0 w 276225"/>
                <a:gd name="connsiteY0" fmla="*/ 0 h 187540"/>
                <a:gd name="connsiteX1" fmla="*/ 276225 w 276225"/>
                <a:gd name="connsiteY1" fmla="*/ 151606 h 187540"/>
                <a:gd name="connsiteX0" fmla="*/ 0 w 276225"/>
                <a:gd name="connsiteY0" fmla="*/ 0 h 199433"/>
                <a:gd name="connsiteX1" fmla="*/ 276225 w 276225"/>
                <a:gd name="connsiteY1" fmla="*/ 151606 h 199433"/>
                <a:gd name="connsiteX0" fmla="*/ 1725 w 223181"/>
                <a:gd name="connsiteY0" fmla="*/ 0 h 195412"/>
                <a:gd name="connsiteX1" fmla="*/ 223181 w 223181"/>
                <a:gd name="connsiteY1" fmla="*/ 146843 h 195412"/>
                <a:gd name="connsiteX0" fmla="*/ 0 w 221456"/>
                <a:gd name="connsiteY0" fmla="*/ 0 h 207572"/>
                <a:gd name="connsiteX1" fmla="*/ 221456 w 221456"/>
                <a:gd name="connsiteY1" fmla="*/ 146843 h 2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56" h="207572">
                  <a:moveTo>
                    <a:pt x="0" y="0"/>
                  </a:moveTo>
                  <a:cubicBezTo>
                    <a:pt x="27782" y="95778"/>
                    <a:pt x="-58738" y="313002"/>
                    <a:pt x="221456" y="1468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A87B9AB0-34AD-494B-B0EF-8CDDC7AAD4DC}"/>
                </a:ext>
              </a:extLst>
            </p:cNvPr>
            <p:cNvSpPr/>
            <p:nvPr/>
          </p:nvSpPr>
          <p:spPr>
            <a:xfrm>
              <a:off x="5007800" y="1676615"/>
              <a:ext cx="392075" cy="165532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AB451D50-B9F5-4395-8377-C42EFA15847C}"/>
                </a:ext>
              </a:extLst>
            </p:cNvPr>
            <p:cNvSpPr/>
            <p:nvPr/>
          </p:nvSpPr>
          <p:spPr>
            <a:xfrm rot="18577035">
              <a:off x="4914689" y="2220260"/>
              <a:ext cx="392075" cy="165532"/>
            </a:xfrm>
            <a:prstGeom prst="arc">
              <a:avLst>
                <a:gd name="adj1" fmla="val 20511817"/>
                <a:gd name="adj2" fmla="val 0"/>
              </a:avLst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ttsMP3.com_VoiceText_2025-1-26_23-54-2">
            <a:hlinkClick r:id="" action="ppaction://media"/>
            <a:extLst>
              <a:ext uri="{FF2B5EF4-FFF2-40B4-BE49-F238E27FC236}">
                <a16:creationId xmlns:a16="http://schemas.microsoft.com/office/drawing/2014/main" id="{BDCE8738-CA74-4090-A96F-2C20EF528E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4355850" y="258383"/>
            <a:ext cx="806471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694B4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lang="en-US" sz="12500" dirty="0" err="1">
                <a:solidFill>
                  <a:prstClr val="black"/>
                </a:solidFill>
                <a:latin typeface="Arial Black" panose="020B0A04020102020204" pitchFamily="34" charset="0"/>
              </a:rPr>
              <a:t>accoon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DB4E79-18AE-42A8-A86F-E2E4E63DA4B7}"/>
              </a:ext>
            </a:extLst>
          </p:cNvPr>
          <p:cNvGrpSpPr/>
          <p:nvPr/>
        </p:nvGrpSpPr>
        <p:grpSpPr>
          <a:xfrm>
            <a:off x="210465" y="91575"/>
            <a:ext cx="5652420" cy="6382501"/>
            <a:chOff x="3758747" y="484242"/>
            <a:chExt cx="5341856" cy="60318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8EDF26-D89A-4C83-A6CA-BB08272E2F65}"/>
                </a:ext>
              </a:extLst>
            </p:cNvPr>
            <p:cNvSpPr/>
            <p:nvPr/>
          </p:nvSpPr>
          <p:spPr>
            <a:xfrm rot="1112613" flipH="1">
              <a:off x="6397428" y="484242"/>
              <a:ext cx="1244826" cy="1337023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786 h 1328191"/>
                <a:gd name="connsiteX1" fmla="*/ 1244683 w 1244683"/>
                <a:gd name="connsiteY1" fmla="*/ 903180 h 1328191"/>
                <a:gd name="connsiteX2" fmla="*/ 0 w 1244683"/>
                <a:gd name="connsiteY2" fmla="*/ 1328191 h 1328191"/>
                <a:gd name="connsiteX3" fmla="*/ 467251 w 1244683"/>
                <a:gd name="connsiteY3" fmla="*/ 786 h 1328191"/>
                <a:gd name="connsiteX0" fmla="*/ 467251 w 1244683"/>
                <a:gd name="connsiteY0" fmla="*/ 655 h 1328060"/>
                <a:gd name="connsiteX1" fmla="*/ 1244683 w 1244683"/>
                <a:gd name="connsiteY1" fmla="*/ 903049 h 1328060"/>
                <a:gd name="connsiteX2" fmla="*/ 0 w 1244683"/>
                <a:gd name="connsiteY2" fmla="*/ 1328060 h 1328060"/>
                <a:gd name="connsiteX3" fmla="*/ 467251 w 1244683"/>
                <a:gd name="connsiteY3" fmla="*/ 655 h 1328060"/>
                <a:gd name="connsiteX0" fmla="*/ 500401 w 1244683"/>
                <a:gd name="connsiteY0" fmla="*/ 644 h 1337023"/>
                <a:gd name="connsiteX1" fmla="*/ 1244683 w 1244683"/>
                <a:gd name="connsiteY1" fmla="*/ 912012 h 1337023"/>
                <a:gd name="connsiteX2" fmla="*/ 0 w 1244683"/>
                <a:gd name="connsiteY2" fmla="*/ 1337023 h 1337023"/>
                <a:gd name="connsiteX3" fmla="*/ 500401 w 1244683"/>
                <a:gd name="connsiteY3" fmla="*/ 644 h 1337023"/>
                <a:gd name="connsiteX0" fmla="*/ 500544 w 1244826"/>
                <a:gd name="connsiteY0" fmla="*/ 644 h 1337023"/>
                <a:gd name="connsiteX1" fmla="*/ 1244826 w 1244826"/>
                <a:gd name="connsiteY1" fmla="*/ 912012 h 1337023"/>
                <a:gd name="connsiteX2" fmla="*/ 143 w 1244826"/>
                <a:gd name="connsiteY2" fmla="*/ 1337023 h 1337023"/>
                <a:gd name="connsiteX3" fmla="*/ 500544 w 1244826"/>
                <a:gd name="connsiteY3" fmla="*/ 644 h 13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826" h="1337023">
                  <a:moveTo>
                    <a:pt x="500544" y="644"/>
                  </a:moveTo>
                  <a:cubicBezTo>
                    <a:pt x="807494" y="-21450"/>
                    <a:pt x="1138938" y="529233"/>
                    <a:pt x="1244826" y="912012"/>
                  </a:cubicBezTo>
                  <a:lnTo>
                    <a:pt x="143" y="1337023"/>
                  </a:lnTo>
                  <a:cubicBezTo>
                    <a:pt x="-8375" y="683722"/>
                    <a:pt x="364279" y="57240"/>
                    <a:pt x="500544" y="644"/>
                  </a:cubicBezTo>
                  <a:close/>
                </a:path>
              </a:pathLst>
            </a:custGeom>
            <a:solidFill>
              <a:srgbClr val="CAB8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12D4E30-1775-45F3-A465-41D98D6EC745}"/>
                </a:ext>
              </a:extLst>
            </p:cNvPr>
            <p:cNvSpPr/>
            <p:nvPr/>
          </p:nvSpPr>
          <p:spPr>
            <a:xfrm rot="19855818">
              <a:off x="3877806" y="499301"/>
              <a:ext cx="1244683" cy="1327405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83" h="1327405">
                  <a:moveTo>
                    <a:pt x="467251" y="0"/>
                  </a:moveTo>
                  <a:cubicBezTo>
                    <a:pt x="689755" y="34975"/>
                    <a:pt x="1170601" y="424795"/>
                    <a:pt x="1244683" y="902394"/>
                  </a:cubicBezTo>
                  <a:lnTo>
                    <a:pt x="0" y="1327405"/>
                  </a:lnTo>
                  <a:cubicBezTo>
                    <a:pt x="34920" y="799187"/>
                    <a:pt x="330986" y="56596"/>
                    <a:pt x="467251" y="0"/>
                  </a:cubicBezTo>
                  <a:close/>
                </a:path>
              </a:pathLst>
            </a:custGeom>
            <a:solidFill>
              <a:srgbClr val="CAB8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0396B9A-A619-47E8-A9E6-0559EE10C66A}"/>
                </a:ext>
              </a:extLst>
            </p:cNvPr>
            <p:cNvGrpSpPr/>
            <p:nvPr/>
          </p:nvGrpSpPr>
          <p:grpSpPr>
            <a:xfrm>
              <a:off x="3758747" y="663943"/>
              <a:ext cx="5341856" cy="5852123"/>
              <a:chOff x="1596273" y="1005877"/>
              <a:chExt cx="5341856" cy="5852123"/>
            </a:xfrm>
          </p:grpSpPr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161F986B-5C32-42D9-B539-3439167BDD9C}"/>
                  </a:ext>
                </a:extLst>
              </p:cNvPr>
              <p:cNvSpPr/>
              <p:nvPr/>
            </p:nvSpPr>
            <p:spPr>
              <a:xfrm>
                <a:off x="4698836" y="5300160"/>
                <a:ext cx="2239293" cy="1456885"/>
              </a:xfrm>
              <a:custGeom>
                <a:avLst/>
                <a:gdLst>
                  <a:gd name="connsiteX0" fmla="*/ 0 w 860853"/>
                  <a:gd name="connsiteY0" fmla="*/ 0 h 582242"/>
                  <a:gd name="connsiteX1" fmla="*/ 860853 w 860853"/>
                  <a:gd name="connsiteY1" fmla="*/ 0 h 582242"/>
                  <a:gd name="connsiteX2" fmla="*/ 860853 w 860853"/>
                  <a:gd name="connsiteY2" fmla="*/ 582242 h 582242"/>
                  <a:gd name="connsiteX3" fmla="*/ 0 w 860853"/>
                  <a:gd name="connsiteY3" fmla="*/ 582242 h 582242"/>
                  <a:gd name="connsiteX4" fmla="*/ 0 w 860853"/>
                  <a:gd name="connsiteY4" fmla="*/ 0 h 582242"/>
                  <a:gd name="connsiteX0" fmla="*/ 0 w 1510210"/>
                  <a:gd name="connsiteY0" fmla="*/ 0 h 714764"/>
                  <a:gd name="connsiteX1" fmla="*/ 860853 w 1510210"/>
                  <a:gd name="connsiteY1" fmla="*/ 0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510210"/>
                  <a:gd name="connsiteY0" fmla="*/ 0 h 714764"/>
                  <a:gd name="connsiteX1" fmla="*/ 1496957 w 1510210"/>
                  <a:gd name="connsiteY1" fmla="*/ 79513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669237"/>
                  <a:gd name="connsiteY0" fmla="*/ 0 h 1430381"/>
                  <a:gd name="connsiteX1" fmla="*/ 1655984 w 1669237"/>
                  <a:gd name="connsiteY1" fmla="*/ 795130 h 1430381"/>
                  <a:gd name="connsiteX2" fmla="*/ 1669237 w 1669237"/>
                  <a:gd name="connsiteY2" fmla="*/ 1430381 h 1430381"/>
                  <a:gd name="connsiteX3" fmla="*/ 159027 w 1669237"/>
                  <a:gd name="connsiteY3" fmla="*/ 1297859 h 1430381"/>
                  <a:gd name="connsiteX4" fmla="*/ 0 w 1669237"/>
                  <a:gd name="connsiteY4" fmla="*/ 0 h 1430381"/>
                  <a:gd name="connsiteX0" fmla="*/ 119269 w 1788506"/>
                  <a:gd name="connsiteY0" fmla="*/ 0 h 1456885"/>
                  <a:gd name="connsiteX1" fmla="*/ 1775253 w 1788506"/>
                  <a:gd name="connsiteY1" fmla="*/ 795130 h 1456885"/>
                  <a:gd name="connsiteX2" fmla="*/ 1788506 w 1788506"/>
                  <a:gd name="connsiteY2" fmla="*/ 1430381 h 1456885"/>
                  <a:gd name="connsiteX3" fmla="*/ 0 w 1788506"/>
                  <a:gd name="connsiteY3" fmla="*/ 1456885 h 1456885"/>
                  <a:gd name="connsiteX4" fmla="*/ 119269 w 1788506"/>
                  <a:gd name="connsiteY4" fmla="*/ 0 h 1456885"/>
                  <a:gd name="connsiteX0" fmla="*/ 119269 w 2155166"/>
                  <a:gd name="connsiteY0" fmla="*/ 0 h 1456885"/>
                  <a:gd name="connsiteX1" fmla="*/ 1775253 w 2155166"/>
                  <a:gd name="connsiteY1" fmla="*/ 795130 h 1456885"/>
                  <a:gd name="connsiteX2" fmla="*/ 1788506 w 2155166"/>
                  <a:gd name="connsiteY2" fmla="*/ 1430381 h 1456885"/>
                  <a:gd name="connsiteX3" fmla="*/ 0 w 2155166"/>
                  <a:gd name="connsiteY3" fmla="*/ 1456885 h 1456885"/>
                  <a:gd name="connsiteX4" fmla="*/ 119269 w 2155166"/>
                  <a:gd name="connsiteY4" fmla="*/ 0 h 1456885"/>
                  <a:gd name="connsiteX0" fmla="*/ 119269 w 2239293"/>
                  <a:gd name="connsiteY0" fmla="*/ 0 h 1456885"/>
                  <a:gd name="connsiteX1" fmla="*/ 1775253 w 2239293"/>
                  <a:gd name="connsiteY1" fmla="*/ 795130 h 1456885"/>
                  <a:gd name="connsiteX2" fmla="*/ 1788506 w 2239293"/>
                  <a:gd name="connsiteY2" fmla="*/ 1430381 h 1456885"/>
                  <a:gd name="connsiteX3" fmla="*/ 0 w 2239293"/>
                  <a:gd name="connsiteY3" fmla="*/ 1456885 h 1456885"/>
                  <a:gd name="connsiteX4" fmla="*/ 119269 w 2239293"/>
                  <a:gd name="connsiteY4" fmla="*/ 0 h 14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293" h="1456885">
                    <a:moveTo>
                      <a:pt x="119269" y="0"/>
                    </a:moveTo>
                    <a:cubicBezTo>
                      <a:pt x="812620" y="817218"/>
                      <a:pt x="1161415" y="561008"/>
                      <a:pt x="1775253" y="795130"/>
                    </a:cubicBezTo>
                    <a:cubicBezTo>
                      <a:pt x="2110975" y="847854"/>
                      <a:pt x="2618975" y="1258388"/>
                      <a:pt x="1788506" y="1430381"/>
                    </a:cubicBezTo>
                    <a:lnTo>
                      <a:pt x="0" y="1456885"/>
                    </a:lnTo>
                    <a:lnTo>
                      <a:pt x="119269" y="0"/>
                    </a:ln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FCD890B7-A8F2-462D-BB0F-DCD6A425D4A8}"/>
                  </a:ext>
                </a:extLst>
              </p:cNvPr>
              <p:cNvSpPr/>
              <p:nvPr/>
            </p:nvSpPr>
            <p:spPr>
              <a:xfrm>
                <a:off x="2161919" y="2748556"/>
                <a:ext cx="3154988" cy="4031974"/>
              </a:xfrm>
              <a:custGeom>
                <a:avLst/>
                <a:gdLst>
                  <a:gd name="connsiteX0" fmla="*/ 0 w 1338469"/>
                  <a:gd name="connsiteY0" fmla="*/ 0 h 2892287"/>
                  <a:gd name="connsiteX1" fmla="*/ 1338469 w 1338469"/>
                  <a:gd name="connsiteY1" fmla="*/ 0 h 2892287"/>
                  <a:gd name="connsiteX2" fmla="*/ 1338469 w 1338469"/>
                  <a:gd name="connsiteY2" fmla="*/ 2892287 h 2892287"/>
                  <a:gd name="connsiteX3" fmla="*/ 0 w 1338469"/>
                  <a:gd name="connsiteY3" fmla="*/ 2892287 h 2892287"/>
                  <a:gd name="connsiteX4" fmla="*/ 0 w 1338469"/>
                  <a:gd name="connsiteY4" fmla="*/ 0 h 2892287"/>
                  <a:gd name="connsiteX0" fmla="*/ 0 w 1364973"/>
                  <a:gd name="connsiteY0" fmla="*/ 0 h 4005470"/>
                  <a:gd name="connsiteX1" fmla="*/ 1364973 w 1364973"/>
                  <a:gd name="connsiteY1" fmla="*/ 1113183 h 4005470"/>
                  <a:gd name="connsiteX2" fmla="*/ 1364973 w 1364973"/>
                  <a:gd name="connsiteY2" fmla="*/ 4005470 h 4005470"/>
                  <a:gd name="connsiteX3" fmla="*/ 26504 w 1364973"/>
                  <a:gd name="connsiteY3" fmla="*/ 4005470 h 4005470"/>
                  <a:gd name="connsiteX4" fmla="*/ 0 w 1364973"/>
                  <a:gd name="connsiteY4" fmla="*/ 0 h 4005470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371061 w 1709530"/>
                  <a:gd name="connsiteY3" fmla="*/ 3978966 h 3978966"/>
                  <a:gd name="connsiteX4" fmla="*/ 0 w 1709530"/>
                  <a:gd name="connsiteY4" fmla="*/ 0 h 3978966"/>
                  <a:gd name="connsiteX0" fmla="*/ 26504 w 1736034"/>
                  <a:gd name="connsiteY0" fmla="*/ 0 h 3978966"/>
                  <a:gd name="connsiteX1" fmla="*/ 1736034 w 1736034"/>
                  <a:gd name="connsiteY1" fmla="*/ 1086679 h 3978966"/>
                  <a:gd name="connsiteX2" fmla="*/ 1736034 w 1736034"/>
                  <a:gd name="connsiteY2" fmla="*/ 3978966 h 3978966"/>
                  <a:gd name="connsiteX3" fmla="*/ 0 w 1736034"/>
                  <a:gd name="connsiteY3" fmla="*/ 3965713 h 3978966"/>
                  <a:gd name="connsiteX4" fmla="*/ 26504 w 1736034"/>
                  <a:gd name="connsiteY4" fmla="*/ 0 h 3978966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66261 w 1709530"/>
                  <a:gd name="connsiteY3" fmla="*/ 3965713 h 3978966"/>
                  <a:gd name="connsiteX4" fmla="*/ 0 w 1709530"/>
                  <a:gd name="connsiteY4" fmla="*/ 0 h 3978966"/>
                  <a:gd name="connsiteX0" fmla="*/ 609850 w 2319380"/>
                  <a:gd name="connsiteY0" fmla="*/ 0 h 3978966"/>
                  <a:gd name="connsiteX1" fmla="*/ 2319380 w 2319380"/>
                  <a:gd name="connsiteY1" fmla="*/ 1086679 h 3978966"/>
                  <a:gd name="connsiteX2" fmla="*/ 2319380 w 2319380"/>
                  <a:gd name="connsiteY2" fmla="*/ 3978966 h 3978966"/>
                  <a:gd name="connsiteX3" fmla="*/ 676111 w 2319380"/>
                  <a:gd name="connsiteY3" fmla="*/ 3965713 h 3978966"/>
                  <a:gd name="connsiteX4" fmla="*/ 609850 w 2319380"/>
                  <a:gd name="connsiteY4" fmla="*/ 0 h 3978966"/>
                  <a:gd name="connsiteX0" fmla="*/ 571945 w 2281475"/>
                  <a:gd name="connsiteY0" fmla="*/ 0 h 3978966"/>
                  <a:gd name="connsiteX1" fmla="*/ 2281475 w 2281475"/>
                  <a:gd name="connsiteY1" fmla="*/ 1086679 h 3978966"/>
                  <a:gd name="connsiteX2" fmla="*/ 2281475 w 2281475"/>
                  <a:gd name="connsiteY2" fmla="*/ 3978966 h 3978966"/>
                  <a:gd name="connsiteX3" fmla="*/ 638206 w 2281475"/>
                  <a:gd name="connsiteY3" fmla="*/ 3965713 h 3978966"/>
                  <a:gd name="connsiteX4" fmla="*/ 571945 w 2281475"/>
                  <a:gd name="connsiteY4" fmla="*/ 0 h 3978966"/>
                  <a:gd name="connsiteX0" fmla="*/ 607251 w 2316781"/>
                  <a:gd name="connsiteY0" fmla="*/ 0 h 3978966"/>
                  <a:gd name="connsiteX1" fmla="*/ 2316781 w 2316781"/>
                  <a:gd name="connsiteY1" fmla="*/ 1086679 h 3978966"/>
                  <a:gd name="connsiteX2" fmla="*/ 2316781 w 2316781"/>
                  <a:gd name="connsiteY2" fmla="*/ 3978966 h 3978966"/>
                  <a:gd name="connsiteX3" fmla="*/ 673512 w 2316781"/>
                  <a:gd name="connsiteY3" fmla="*/ 3965713 h 3978966"/>
                  <a:gd name="connsiteX4" fmla="*/ 607251 w 2316781"/>
                  <a:gd name="connsiteY4" fmla="*/ 0 h 3978966"/>
                  <a:gd name="connsiteX0" fmla="*/ 577565 w 2287095"/>
                  <a:gd name="connsiteY0" fmla="*/ 0 h 3978966"/>
                  <a:gd name="connsiteX1" fmla="*/ 2287095 w 2287095"/>
                  <a:gd name="connsiteY1" fmla="*/ 1086679 h 3978966"/>
                  <a:gd name="connsiteX2" fmla="*/ 2287095 w 2287095"/>
                  <a:gd name="connsiteY2" fmla="*/ 3978966 h 3978966"/>
                  <a:gd name="connsiteX3" fmla="*/ 643826 w 2287095"/>
                  <a:gd name="connsiteY3" fmla="*/ 3965713 h 3978966"/>
                  <a:gd name="connsiteX4" fmla="*/ 577565 w 2287095"/>
                  <a:gd name="connsiteY4" fmla="*/ 0 h 3978966"/>
                  <a:gd name="connsiteX0" fmla="*/ 618613 w 2328143"/>
                  <a:gd name="connsiteY0" fmla="*/ 0 h 3978966"/>
                  <a:gd name="connsiteX1" fmla="*/ 2328143 w 2328143"/>
                  <a:gd name="connsiteY1" fmla="*/ 1086679 h 3978966"/>
                  <a:gd name="connsiteX2" fmla="*/ 2328143 w 2328143"/>
                  <a:gd name="connsiteY2" fmla="*/ 3978966 h 3978966"/>
                  <a:gd name="connsiteX3" fmla="*/ 684874 w 2328143"/>
                  <a:gd name="connsiteY3" fmla="*/ 3965713 h 3978966"/>
                  <a:gd name="connsiteX4" fmla="*/ 618613 w 2328143"/>
                  <a:gd name="connsiteY4" fmla="*/ 0 h 3978966"/>
                  <a:gd name="connsiteX0" fmla="*/ 618613 w 2394404"/>
                  <a:gd name="connsiteY0" fmla="*/ 66260 h 4045226"/>
                  <a:gd name="connsiteX1" fmla="*/ 2394404 w 2394404"/>
                  <a:gd name="connsiteY1" fmla="*/ 0 h 4045226"/>
                  <a:gd name="connsiteX2" fmla="*/ 2328143 w 2394404"/>
                  <a:gd name="connsiteY2" fmla="*/ 4045226 h 4045226"/>
                  <a:gd name="connsiteX3" fmla="*/ 684874 w 2394404"/>
                  <a:gd name="connsiteY3" fmla="*/ 4031973 h 4045226"/>
                  <a:gd name="connsiteX4" fmla="*/ 618613 w 2394404"/>
                  <a:gd name="connsiteY4" fmla="*/ 66260 h 4045226"/>
                  <a:gd name="connsiteX0" fmla="*/ 618613 w 2553429"/>
                  <a:gd name="connsiteY0" fmla="*/ 66260 h 4031974"/>
                  <a:gd name="connsiteX1" fmla="*/ 2394404 w 2553429"/>
                  <a:gd name="connsiteY1" fmla="*/ 0 h 4031974"/>
                  <a:gd name="connsiteX2" fmla="*/ 2553429 w 2553429"/>
                  <a:gd name="connsiteY2" fmla="*/ 4031974 h 4031974"/>
                  <a:gd name="connsiteX3" fmla="*/ 684874 w 2553429"/>
                  <a:gd name="connsiteY3" fmla="*/ 4031973 h 4031974"/>
                  <a:gd name="connsiteX4" fmla="*/ 618613 w 2553429"/>
                  <a:gd name="connsiteY4" fmla="*/ 66260 h 4031974"/>
                  <a:gd name="connsiteX0" fmla="*/ 618613 w 3190870"/>
                  <a:gd name="connsiteY0" fmla="*/ 66260 h 4031974"/>
                  <a:gd name="connsiteX1" fmla="*/ 2394404 w 3190870"/>
                  <a:gd name="connsiteY1" fmla="*/ 0 h 4031974"/>
                  <a:gd name="connsiteX2" fmla="*/ 2553429 w 3190870"/>
                  <a:gd name="connsiteY2" fmla="*/ 4031974 h 4031974"/>
                  <a:gd name="connsiteX3" fmla="*/ 684874 w 3190870"/>
                  <a:gd name="connsiteY3" fmla="*/ 4031973 h 4031974"/>
                  <a:gd name="connsiteX4" fmla="*/ 618613 w 3190870"/>
                  <a:gd name="connsiteY4" fmla="*/ 66260 h 4031974"/>
                  <a:gd name="connsiteX0" fmla="*/ 618613 w 3167066"/>
                  <a:gd name="connsiteY0" fmla="*/ 66260 h 4031974"/>
                  <a:gd name="connsiteX1" fmla="*/ 2394404 w 3167066"/>
                  <a:gd name="connsiteY1" fmla="*/ 0 h 4031974"/>
                  <a:gd name="connsiteX2" fmla="*/ 2553429 w 3167066"/>
                  <a:gd name="connsiteY2" fmla="*/ 4031974 h 4031974"/>
                  <a:gd name="connsiteX3" fmla="*/ 684874 w 3167066"/>
                  <a:gd name="connsiteY3" fmla="*/ 4031973 h 4031974"/>
                  <a:gd name="connsiteX4" fmla="*/ 618613 w 3167066"/>
                  <a:gd name="connsiteY4" fmla="*/ 66260 h 4031974"/>
                  <a:gd name="connsiteX0" fmla="*/ 618613 w 3219795"/>
                  <a:gd name="connsiteY0" fmla="*/ 66260 h 4031974"/>
                  <a:gd name="connsiteX1" fmla="*/ 2394404 w 3219795"/>
                  <a:gd name="connsiteY1" fmla="*/ 0 h 4031974"/>
                  <a:gd name="connsiteX2" fmla="*/ 2553429 w 3219795"/>
                  <a:gd name="connsiteY2" fmla="*/ 4031974 h 4031974"/>
                  <a:gd name="connsiteX3" fmla="*/ 684874 w 3219795"/>
                  <a:gd name="connsiteY3" fmla="*/ 4031973 h 4031974"/>
                  <a:gd name="connsiteX4" fmla="*/ 618613 w 3219795"/>
                  <a:gd name="connsiteY4" fmla="*/ 66260 h 4031974"/>
                  <a:gd name="connsiteX0" fmla="*/ 618613 w 3199556"/>
                  <a:gd name="connsiteY0" fmla="*/ 66260 h 4031974"/>
                  <a:gd name="connsiteX1" fmla="*/ 2394404 w 3199556"/>
                  <a:gd name="connsiteY1" fmla="*/ 0 h 4031974"/>
                  <a:gd name="connsiteX2" fmla="*/ 2553429 w 3199556"/>
                  <a:gd name="connsiteY2" fmla="*/ 4031974 h 4031974"/>
                  <a:gd name="connsiteX3" fmla="*/ 684874 w 3199556"/>
                  <a:gd name="connsiteY3" fmla="*/ 4031973 h 4031974"/>
                  <a:gd name="connsiteX4" fmla="*/ 618613 w 3199556"/>
                  <a:gd name="connsiteY4" fmla="*/ 66260 h 4031974"/>
                  <a:gd name="connsiteX0" fmla="*/ 652403 w 3189804"/>
                  <a:gd name="connsiteY0" fmla="*/ 66260 h 4031974"/>
                  <a:gd name="connsiteX1" fmla="*/ 2384652 w 3189804"/>
                  <a:gd name="connsiteY1" fmla="*/ 0 h 4031974"/>
                  <a:gd name="connsiteX2" fmla="*/ 2543677 w 3189804"/>
                  <a:gd name="connsiteY2" fmla="*/ 4031974 h 4031974"/>
                  <a:gd name="connsiteX3" fmla="*/ 675122 w 3189804"/>
                  <a:gd name="connsiteY3" fmla="*/ 4031973 h 4031974"/>
                  <a:gd name="connsiteX4" fmla="*/ 652403 w 3189804"/>
                  <a:gd name="connsiteY4" fmla="*/ 66260 h 4031974"/>
                  <a:gd name="connsiteX0" fmla="*/ 617587 w 3154988"/>
                  <a:gd name="connsiteY0" fmla="*/ 66260 h 4031974"/>
                  <a:gd name="connsiteX1" fmla="*/ 2349836 w 3154988"/>
                  <a:gd name="connsiteY1" fmla="*/ 0 h 4031974"/>
                  <a:gd name="connsiteX2" fmla="*/ 2508861 w 3154988"/>
                  <a:gd name="connsiteY2" fmla="*/ 4031974 h 4031974"/>
                  <a:gd name="connsiteX3" fmla="*/ 640306 w 3154988"/>
                  <a:gd name="connsiteY3" fmla="*/ 4031973 h 4031974"/>
                  <a:gd name="connsiteX4" fmla="*/ 617587 w 3154988"/>
                  <a:gd name="connsiteY4" fmla="*/ 66260 h 40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4988" h="4031974">
                    <a:moveTo>
                      <a:pt x="617587" y="66260"/>
                    </a:moveTo>
                    <a:lnTo>
                      <a:pt x="2349836" y="0"/>
                    </a:lnTo>
                    <a:cubicBezTo>
                      <a:pt x="2177556" y="1688548"/>
                      <a:pt x="4125627" y="3761408"/>
                      <a:pt x="2508861" y="4031974"/>
                    </a:cubicBezTo>
                    <a:lnTo>
                      <a:pt x="640306" y="4031973"/>
                    </a:lnTo>
                    <a:cubicBezTo>
                      <a:pt x="-1025052" y="3531704"/>
                      <a:pt x="1146412" y="1272681"/>
                      <a:pt x="617587" y="66260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5202670-9090-41EC-B2F1-61AA818737A3}"/>
                  </a:ext>
                </a:extLst>
              </p:cNvPr>
              <p:cNvSpPr/>
              <p:nvPr/>
            </p:nvSpPr>
            <p:spPr>
              <a:xfrm>
                <a:off x="3921296" y="3562340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9117CEFE-BB3B-42D2-A813-AAEBF549E45E}"/>
                  </a:ext>
                </a:extLst>
              </p:cNvPr>
              <p:cNvSpPr/>
              <p:nvPr/>
            </p:nvSpPr>
            <p:spPr>
              <a:xfrm flipH="1">
                <a:off x="2521206" y="3562562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1">
                <a:extLst>
                  <a:ext uri="{FF2B5EF4-FFF2-40B4-BE49-F238E27FC236}">
                    <a16:creationId xmlns:a16="http://schemas.microsoft.com/office/drawing/2014/main" id="{389025DF-733C-4988-AD50-57CCCFCBAC93}"/>
                  </a:ext>
                </a:extLst>
              </p:cNvPr>
              <p:cNvSpPr/>
              <p:nvPr/>
            </p:nvSpPr>
            <p:spPr>
              <a:xfrm>
                <a:off x="2876554" y="3716850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1">
                <a:extLst>
                  <a:ext uri="{FF2B5EF4-FFF2-40B4-BE49-F238E27FC236}">
                    <a16:creationId xmlns:a16="http://schemas.microsoft.com/office/drawing/2014/main" id="{A5FD17B5-EEDB-410A-BE24-6F9B2E97754E}"/>
                  </a:ext>
                </a:extLst>
              </p:cNvPr>
              <p:cNvSpPr/>
              <p:nvPr/>
            </p:nvSpPr>
            <p:spPr>
              <a:xfrm>
                <a:off x="4330313" y="3644722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E7D7ABB-0A65-4B51-9046-076E0AD9AAA1}"/>
                  </a:ext>
                </a:extLst>
              </p:cNvPr>
              <p:cNvSpPr/>
              <p:nvPr/>
            </p:nvSpPr>
            <p:spPr>
              <a:xfrm rot="379033" flipH="1">
                <a:off x="4412842" y="1021606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B01E95D7-3727-4E31-8667-CA89C1081B07}"/>
                  </a:ext>
                </a:extLst>
              </p:cNvPr>
              <p:cNvSpPr/>
              <p:nvPr/>
            </p:nvSpPr>
            <p:spPr>
              <a:xfrm rot="20455987">
                <a:off x="2073166" y="1005877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5">
                <a:extLst>
                  <a:ext uri="{FF2B5EF4-FFF2-40B4-BE49-F238E27FC236}">
                    <a16:creationId xmlns:a16="http://schemas.microsoft.com/office/drawing/2014/main" id="{0ECA07BC-3D61-4A9B-8E63-E6CCBF5E636A}"/>
                  </a:ext>
                </a:extLst>
              </p:cNvPr>
              <p:cNvSpPr/>
              <p:nvPr/>
            </p:nvSpPr>
            <p:spPr>
              <a:xfrm>
                <a:off x="4313179" y="6675651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6">
                <a:extLst>
                  <a:ext uri="{FF2B5EF4-FFF2-40B4-BE49-F238E27FC236}">
                    <a16:creationId xmlns:a16="http://schemas.microsoft.com/office/drawing/2014/main" id="{8AD53B34-2520-42F0-8A55-90C5AE94C4B6}"/>
                  </a:ext>
                </a:extLst>
              </p:cNvPr>
              <p:cNvSpPr/>
              <p:nvPr/>
            </p:nvSpPr>
            <p:spPr>
              <a:xfrm>
                <a:off x="1596273" y="1164474"/>
                <a:ext cx="4068046" cy="2642799"/>
              </a:xfrm>
              <a:custGeom>
                <a:avLst/>
                <a:gdLst>
                  <a:gd name="connsiteX0" fmla="*/ 0 w 2491037"/>
                  <a:gd name="connsiteY0" fmla="*/ 0 h 1487194"/>
                  <a:gd name="connsiteX1" fmla="*/ 2491037 w 2491037"/>
                  <a:gd name="connsiteY1" fmla="*/ 0 h 1487194"/>
                  <a:gd name="connsiteX2" fmla="*/ 2491037 w 2491037"/>
                  <a:gd name="connsiteY2" fmla="*/ 1487194 h 1487194"/>
                  <a:gd name="connsiteX3" fmla="*/ 0 w 2491037"/>
                  <a:gd name="connsiteY3" fmla="*/ 1487194 h 1487194"/>
                  <a:gd name="connsiteX4" fmla="*/ 0 w 2491037"/>
                  <a:gd name="connsiteY4" fmla="*/ 0 h 1487194"/>
                  <a:gd name="connsiteX0" fmla="*/ 0 w 2491037"/>
                  <a:gd name="connsiteY0" fmla="*/ 624324 h 2111518"/>
                  <a:gd name="connsiteX1" fmla="*/ 2491037 w 2491037"/>
                  <a:gd name="connsiteY1" fmla="*/ 624324 h 2111518"/>
                  <a:gd name="connsiteX2" fmla="*/ 2491037 w 2491037"/>
                  <a:gd name="connsiteY2" fmla="*/ 2111518 h 2111518"/>
                  <a:gd name="connsiteX3" fmla="*/ 0 w 2491037"/>
                  <a:gd name="connsiteY3" fmla="*/ 2111518 h 2111518"/>
                  <a:gd name="connsiteX4" fmla="*/ 0 w 2491037"/>
                  <a:gd name="connsiteY4" fmla="*/ 624324 h 2111518"/>
                  <a:gd name="connsiteX0" fmla="*/ 0 w 2491037"/>
                  <a:gd name="connsiteY0" fmla="*/ 726004 h 2213198"/>
                  <a:gd name="connsiteX1" fmla="*/ 2491037 w 2491037"/>
                  <a:gd name="connsiteY1" fmla="*/ 726004 h 2213198"/>
                  <a:gd name="connsiteX2" fmla="*/ 2491037 w 2491037"/>
                  <a:gd name="connsiteY2" fmla="*/ 2213198 h 2213198"/>
                  <a:gd name="connsiteX3" fmla="*/ 0 w 2491037"/>
                  <a:gd name="connsiteY3" fmla="*/ 2213198 h 2213198"/>
                  <a:gd name="connsiteX4" fmla="*/ 0 w 2491037"/>
                  <a:gd name="connsiteY4" fmla="*/ 726004 h 2213198"/>
                  <a:gd name="connsiteX0" fmla="*/ 0 w 3259663"/>
                  <a:gd name="connsiteY0" fmla="*/ 726004 h 2213198"/>
                  <a:gd name="connsiteX1" fmla="*/ 2491037 w 3259663"/>
                  <a:gd name="connsiteY1" fmla="*/ 726004 h 2213198"/>
                  <a:gd name="connsiteX2" fmla="*/ 3259663 w 3259663"/>
                  <a:gd name="connsiteY2" fmla="*/ 1802380 h 2213198"/>
                  <a:gd name="connsiteX3" fmla="*/ 0 w 3259663"/>
                  <a:gd name="connsiteY3" fmla="*/ 2213198 h 2213198"/>
                  <a:gd name="connsiteX4" fmla="*/ 0 w 3259663"/>
                  <a:gd name="connsiteY4" fmla="*/ 726004 h 2213198"/>
                  <a:gd name="connsiteX0" fmla="*/ 742122 w 4001785"/>
                  <a:gd name="connsiteY0" fmla="*/ 726004 h 1895146"/>
                  <a:gd name="connsiteX1" fmla="*/ 3233159 w 4001785"/>
                  <a:gd name="connsiteY1" fmla="*/ 726004 h 1895146"/>
                  <a:gd name="connsiteX2" fmla="*/ 4001785 w 4001785"/>
                  <a:gd name="connsiteY2" fmla="*/ 1802380 h 1895146"/>
                  <a:gd name="connsiteX3" fmla="*/ 0 w 4001785"/>
                  <a:gd name="connsiteY3" fmla="*/ 1895146 h 1895146"/>
                  <a:gd name="connsiteX4" fmla="*/ 742122 w 4001785"/>
                  <a:gd name="connsiteY4" fmla="*/ 726004 h 1895146"/>
                  <a:gd name="connsiteX0" fmla="*/ 742122 w 4001785"/>
                  <a:gd name="connsiteY0" fmla="*/ 726004 h 2371372"/>
                  <a:gd name="connsiteX1" fmla="*/ 3233159 w 4001785"/>
                  <a:gd name="connsiteY1" fmla="*/ 726004 h 2371372"/>
                  <a:gd name="connsiteX2" fmla="*/ 4001785 w 4001785"/>
                  <a:gd name="connsiteY2" fmla="*/ 1802380 h 2371372"/>
                  <a:gd name="connsiteX3" fmla="*/ 0 w 4001785"/>
                  <a:gd name="connsiteY3" fmla="*/ 1895146 h 2371372"/>
                  <a:gd name="connsiteX4" fmla="*/ 742122 w 4001785"/>
                  <a:gd name="connsiteY4" fmla="*/ 726004 h 2371372"/>
                  <a:gd name="connsiteX0" fmla="*/ 742122 w 4001785"/>
                  <a:gd name="connsiteY0" fmla="*/ 726004 h 2642799"/>
                  <a:gd name="connsiteX1" fmla="*/ 3233159 w 4001785"/>
                  <a:gd name="connsiteY1" fmla="*/ 726004 h 2642799"/>
                  <a:gd name="connsiteX2" fmla="*/ 4001785 w 4001785"/>
                  <a:gd name="connsiteY2" fmla="*/ 1802380 h 2642799"/>
                  <a:gd name="connsiteX3" fmla="*/ 0 w 4001785"/>
                  <a:gd name="connsiteY3" fmla="*/ 1895146 h 2642799"/>
                  <a:gd name="connsiteX4" fmla="*/ 742122 w 4001785"/>
                  <a:gd name="connsiteY4" fmla="*/ 726004 h 2642799"/>
                  <a:gd name="connsiteX0" fmla="*/ 808383 w 4068046"/>
                  <a:gd name="connsiteY0" fmla="*/ 726004 h 2642799"/>
                  <a:gd name="connsiteX1" fmla="*/ 3299420 w 4068046"/>
                  <a:gd name="connsiteY1" fmla="*/ 726004 h 2642799"/>
                  <a:gd name="connsiteX2" fmla="*/ 4068046 w 4068046"/>
                  <a:gd name="connsiteY2" fmla="*/ 1802380 h 2642799"/>
                  <a:gd name="connsiteX3" fmla="*/ 0 w 4068046"/>
                  <a:gd name="connsiteY3" fmla="*/ 1895146 h 2642799"/>
                  <a:gd name="connsiteX4" fmla="*/ 808383 w 4068046"/>
                  <a:gd name="connsiteY4" fmla="*/ 726004 h 26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8046" h="2642799">
                    <a:moveTo>
                      <a:pt x="808383" y="726004"/>
                    </a:moveTo>
                    <a:cubicBezTo>
                      <a:pt x="1903772" y="-678727"/>
                      <a:pt x="3184692" y="315187"/>
                      <a:pt x="3299420" y="726004"/>
                    </a:cubicBezTo>
                    <a:lnTo>
                      <a:pt x="4068046" y="1802380"/>
                    </a:lnTo>
                    <a:cubicBezTo>
                      <a:pt x="3065422" y="2800711"/>
                      <a:pt x="1161650" y="3003911"/>
                      <a:pt x="0" y="1895146"/>
                    </a:cubicBezTo>
                    <a:lnTo>
                      <a:pt x="808383" y="726004"/>
                    </a:lnTo>
                    <a:close/>
                  </a:path>
                </a:pathLst>
              </a:custGeom>
              <a:solidFill>
                <a:srgbClr val="FAEC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5BF9FDB6-1A36-4E77-86AB-798B062ABD95}"/>
                  </a:ext>
                </a:extLst>
              </p:cNvPr>
              <p:cNvSpPr/>
              <p:nvPr/>
            </p:nvSpPr>
            <p:spPr>
              <a:xfrm>
                <a:off x="2504256" y="1168957"/>
                <a:ext cx="2347877" cy="1344372"/>
              </a:xfrm>
              <a:custGeom>
                <a:avLst/>
                <a:gdLst>
                  <a:gd name="connsiteX0" fmla="*/ 0 w 625025"/>
                  <a:gd name="connsiteY0" fmla="*/ 0 h 371788"/>
                  <a:gd name="connsiteX1" fmla="*/ 625025 w 625025"/>
                  <a:gd name="connsiteY1" fmla="*/ 0 h 371788"/>
                  <a:gd name="connsiteX2" fmla="*/ 625025 w 625025"/>
                  <a:gd name="connsiteY2" fmla="*/ 371788 h 371788"/>
                  <a:gd name="connsiteX3" fmla="*/ 0 w 625025"/>
                  <a:gd name="connsiteY3" fmla="*/ 371788 h 371788"/>
                  <a:gd name="connsiteX4" fmla="*/ 0 w 625025"/>
                  <a:gd name="connsiteY4" fmla="*/ 0 h 371788"/>
                  <a:gd name="connsiteX0" fmla="*/ 0 w 625025"/>
                  <a:gd name="connsiteY0" fmla="*/ 0 h 994640"/>
                  <a:gd name="connsiteX1" fmla="*/ 625025 w 625025"/>
                  <a:gd name="connsiteY1" fmla="*/ 0 h 994640"/>
                  <a:gd name="connsiteX2" fmla="*/ 320225 w 625025"/>
                  <a:gd name="connsiteY2" fmla="*/ 994640 h 994640"/>
                  <a:gd name="connsiteX3" fmla="*/ 0 w 625025"/>
                  <a:gd name="connsiteY3" fmla="*/ 371788 h 994640"/>
                  <a:gd name="connsiteX4" fmla="*/ 0 w 625025"/>
                  <a:gd name="connsiteY4" fmla="*/ 0 h 994640"/>
                  <a:gd name="connsiteX0" fmla="*/ 768626 w 1393651"/>
                  <a:gd name="connsiteY0" fmla="*/ 0 h 994640"/>
                  <a:gd name="connsiteX1" fmla="*/ 1393651 w 1393651"/>
                  <a:gd name="connsiteY1" fmla="*/ 0 h 994640"/>
                  <a:gd name="connsiteX2" fmla="*/ 1088851 w 1393651"/>
                  <a:gd name="connsiteY2" fmla="*/ 994640 h 994640"/>
                  <a:gd name="connsiteX3" fmla="*/ 0 w 1393651"/>
                  <a:gd name="connsiteY3" fmla="*/ 226014 h 994640"/>
                  <a:gd name="connsiteX4" fmla="*/ 768626 w 1393651"/>
                  <a:gd name="connsiteY4" fmla="*/ 0 h 994640"/>
                  <a:gd name="connsiteX0" fmla="*/ 768626 w 2453825"/>
                  <a:gd name="connsiteY0" fmla="*/ 0 h 994640"/>
                  <a:gd name="connsiteX1" fmla="*/ 2453825 w 2453825"/>
                  <a:gd name="connsiteY1" fmla="*/ 463826 h 994640"/>
                  <a:gd name="connsiteX2" fmla="*/ 1088851 w 2453825"/>
                  <a:gd name="connsiteY2" fmla="*/ 994640 h 994640"/>
                  <a:gd name="connsiteX3" fmla="*/ 0 w 2453825"/>
                  <a:gd name="connsiteY3" fmla="*/ 226014 h 994640"/>
                  <a:gd name="connsiteX4" fmla="*/ 768626 w 2453825"/>
                  <a:gd name="connsiteY4" fmla="*/ 0 h 994640"/>
                  <a:gd name="connsiteX0" fmla="*/ 0 w 2453825"/>
                  <a:gd name="connsiteY0" fmla="*/ 0 h 768626"/>
                  <a:gd name="connsiteX1" fmla="*/ 2453825 w 2453825"/>
                  <a:gd name="connsiteY1" fmla="*/ 237812 h 768626"/>
                  <a:gd name="connsiteX2" fmla="*/ 1088851 w 2453825"/>
                  <a:gd name="connsiteY2" fmla="*/ 768626 h 768626"/>
                  <a:gd name="connsiteX3" fmla="*/ 0 w 2453825"/>
                  <a:gd name="connsiteY3" fmla="*/ 0 h 768626"/>
                  <a:gd name="connsiteX0" fmla="*/ 0 w 2453825"/>
                  <a:gd name="connsiteY0" fmla="*/ 475096 h 1243722"/>
                  <a:gd name="connsiteX1" fmla="*/ 2453825 w 2453825"/>
                  <a:gd name="connsiteY1" fmla="*/ 712908 h 1243722"/>
                  <a:gd name="connsiteX2" fmla="*/ 1088851 w 2453825"/>
                  <a:gd name="connsiteY2" fmla="*/ 1243722 h 1243722"/>
                  <a:gd name="connsiteX3" fmla="*/ 0 w 2453825"/>
                  <a:gd name="connsiteY3" fmla="*/ 475096 h 1243722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34775"/>
                  <a:gd name="connsiteY0" fmla="*/ 565440 h 1334066"/>
                  <a:gd name="connsiteX1" fmla="*/ 2434775 w 2434775"/>
                  <a:gd name="connsiteY1" fmla="*/ 803252 h 1334066"/>
                  <a:gd name="connsiteX2" fmla="*/ 1088851 w 2434775"/>
                  <a:gd name="connsiteY2" fmla="*/ 1334066 h 1334066"/>
                  <a:gd name="connsiteX3" fmla="*/ 0 w 2434775"/>
                  <a:gd name="connsiteY3" fmla="*/ 565440 h 1334066"/>
                  <a:gd name="connsiteX0" fmla="*/ 0 w 2434775"/>
                  <a:gd name="connsiteY0" fmla="*/ 551812 h 1320438"/>
                  <a:gd name="connsiteX1" fmla="*/ 2434775 w 2434775"/>
                  <a:gd name="connsiteY1" fmla="*/ 789624 h 1320438"/>
                  <a:gd name="connsiteX2" fmla="*/ 1088851 w 2434775"/>
                  <a:gd name="connsiteY2" fmla="*/ 1320438 h 1320438"/>
                  <a:gd name="connsiteX3" fmla="*/ 0 w 2434775"/>
                  <a:gd name="connsiteY3" fmla="*/ 551812 h 1320438"/>
                  <a:gd name="connsiteX0" fmla="*/ 0 w 2434775"/>
                  <a:gd name="connsiteY0" fmla="*/ 584496 h 1353122"/>
                  <a:gd name="connsiteX1" fmla="*/ 2434775 w 2434775"/>
                  <a:gd name="connsiteY1" fmla="*/ 822308 h 1353122"/>
                  <a:gd name="connsiteX2" fmla="*/ 1088851 w 2434775"/>
                  <a:gd name="connsiteY2" fmla="*/ 1353122 h 1353122"/>
                  <a:gd name="connsiteX3" fmla="*/ 0 w 2434775"/>
                  <a:gd name="connsiteY3" fmla="*/ 584496 h 1353122"/>
                  <a:gd name="connsiteX0" fmla="*/ 0 w 2434775"/>
                  <a:gd name="connsiteY0" fmla="*/ 549735 h 1318361"/>
                  <a:gd name="connsiteX1" fmla="*/ 2434775 w 2434775"/>
                  <a:gd name="connsiteY1" fmla="*/ 787547 h 1318361"/>
                  <a:gd name="connsiteX2" fmla="*/ 1088851 w 2434775"/>
                  <a:gd name="connsiteY2" fmla="*/ 1318361 h 1318361"/>
                  <a:gd name="connsiteX3" fmla="*/ 0 w 2434775"/>
                  <a:gd name="connsiteY3" fmla="*/ 549735 h 1318361"/>
                  <a:gd name="connsiteX0" fmla="*/ 0 w 2434775"/>
                  <a:gd name="connsiteY0" fmla="*/ 544409 h 1313035"/>
                  <a:gd name="connsiteX1" fmla="*/ 2434775 w 2434775"/>
                  <a:gd name="connsiteY1" fmla="*/ 782221 h 1313035"/>
                  <a:gd name="connsiteX2" fmla="*/ 1088851 w 2434775"/>
                  <a:gd name="connsiteY2" fmla="*/ 1313035 h 1313035"/>
                  <a:gd name="connsiteX3" fmla="*/ 0 w 2434775"/>
                  <a:gd name="connsiteY3" fmla="*/ 544409 h 1313035"/>
                  <a:gd name="connsiteX0" fmla="*/ 0 w 2434775"/>
                  <a:gd name="connsiteY0" fmla="*/ 575120 h 1343746"/>
                  <a:gd name="connsiteX1" fmla="*/ 2434775 w 2434775"/>
                  <a:gd name="connsiteY1" fmla="*/ 812932 h 1343746"/>
                  <a:gd name="connsiteX2" fmla="*/ 1088851 w 2434775"/>
                  <a:gd name="connsiteY2" fmla="*/ 1343746 h 1343746"/>
                  <a:gd name="connsiteX3" fmla="*/ 0 w 2434775"/>
                  <a:gd name="connsiteY3" fmla="*/ 575120 h 1343746"/>
                  <a:gd name="connsiteX0" fmla="*/ 0 w 2330000"/>
                  <a:gd name="connsiteY0" fmla="*/ 638182 h 1406808"/>
                  <a:gd name="connsiteX1" fmla="*/ 2330000 w 2330000"/>
                  <a:gd name="connsiteY1" fmla="*/ 771219 h 1406808"/>
                  <a:gd name="connsiteX2" fmla="*/ 1088851 w 2330000"/>
                  <a:gd name="connsiteY2" fmla="*/ 1406808 h 1406808"/>
                  <a:gd name="connsiteX3" fmla="*/ 0 w 2330000"/>
                  <a:gd name="connsiteY3" fmla="*/ 638182 h 1406808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585249 h 1353875"/>
                  <a:gd name="connsiteX1" fmla="*/ 2310950 w 2310950"/>
                  <a:gd name="connsiteY1" fmla="*/ 651611 h 1353875"/>
                  <a:gd name="connsiteX2" fmla="*/ 1088851 w 2310950"/>
                  <a:gd name="connsiteY2" fmla="*/ 1353875 h 1353875"/>
                  <a:gd name="connsiteX3" fmla="*/ 0 w 2310950"/>
                  <a:gd name="connsiteY3" fmla="*/ 585249 h 1353875"/>
                  <a:gd name="connsiteX0" fmla="*/ 0 w 2323650"/>
                  <a:gd name="connsiteY0" fmla="*/ 593132 h 1361758"/>
                  <a:gd name="connsiteX1" fmla="*/ 2323650 w 2323650"/>
                  <a:gd name="connsiteY1" fmla="*/ 646794 h 1361758"/>
                  <a:gd name="connsiteX2" fmla="*/ 1088851 w 2323650"/>
                  <a:gd name="connsiteY2" fmla="*/ 1361758 h 1361758"/>
                  <a:gd name="connsiteX3" fmla="*/ 0 w 2323650"/>
                  <a:gd name="connsiteY3" fmla="*/ 593132 h 1361758"/>
                  <a:gd name="connsiteX0" fmla="*/ 0 w 2323650"/>
                  <a:gd name="connsiteY0" fmla="*/ 534110 h 1302736"/>
                  <a:gd name="connsiteX1" fmla="*/ 2323650 w 2323650"/>
                  <a:gd name="connsiteY1" fmla="*/ 587772 h 1302736"/>
                  <a:gd name="connsiteX2" fmla="*/ 1088851 w 2323650"/>
                  <a:gd name="connsiteY2" fmla="*/ 1302736 h 1302736"/>
                  <a:gd name="connsiteX3" fmla="*/ 0 w 2323650"/>
                  <a:gd name="connsiteY3" fmla="*/ 534110 h 1302736"/>
                  <a:gd name="connsiteX0" fmla="*/ 0 w 2323650"/>
                  <a:gd name="connsiteY0" fmla="*/ 574269 h 1342895"/>
                  <a:gd name="connsiteX1" fmla="*/ 2323650 w 2323650"/>
                  <a:gd name="connsiteY1" fmla="*/ 627931 h 1342895"/>
                  <a:gd name="connsiteX2" fmla="*/ 1088851 w 2323650"/>
                  <a:gd name="connsiteY2" fmla="*/ 1342895 h 1342895"/>
                  <a:gd name="connsiteX3" fmla="*/ 0 w 23236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55400"/>
                  <a:gd name="connsiteY0" fmla="*/ 594084 h 1330960"/>
                  <a:gd name="connsiteX1" fmla="*/ 2355400 w 2355400"/>
                  <a:gd name="connsiteY1" fmla="*/ 615996 h 1330960"/>
                  <a:gd name="connsiteX2" fmla="*/ 1107901 w 2355400"/>
                  <a:gd name="connsiteY2" fmla="*/ 1330960 h 1330960"/>
                  <a:gd name="connsiteX3" fmla="*/ 0 w 2355400"/>
                  <a:gd name="connsiteY3" fmla="*/ 594084 h 1330960"/>
                  <a:gd name="connsiteX0" fmla="*/ 0 w 2355400"/>
                  <a:gd name="connsiteY0" fmla="*/ 619361 h 1356237"/>
                  <a:gd name="connsiteX1" fmla="*/ 2355400 w 2355400"/>
                  <a:gd name="connsiteY1" fmla="*/ 641273 h 1356237"/>
                  <a:gd name="connsiteX2" fmla="*/ 1107901 w 2355400"/>
                  <a:gd name="connsiteY2" fmla="*/ 1356237 h 1356237"/>
                  <a:gd name="connsiteX3" fmla="*/ 0 w 2355400"/>
                  <a:gd name="connsiteY3" fmla="*/ 619361 h 1356237"/>
                  <a:gd name="connsiteX0" fmla="*/ 0 w 2336443"/>
                  <a:gd name="connsiteY0" fmla="*/ 615495 h 1352371"/>
                  <a:gd name="connsiteX1" fmla="*/ 2336443 w 2336443"/>
                  <a:gd name="connsiteY1" fmla="*/ 643757 h 1352371"/>
                  <a:gd name="connsiteX2" fmla="*/ 1107901 w 2336443"/>
                  <a:gd name="connsiteY2" fmla="*/ 1352371 h 1352371"/>
                  <a:gd name="connsiteX3" fmla="*/ 0 w 2336443"/>
                  <a:gd name="connsiteY3" fmla="*/ 615495 h 1352371"/>
                  <a:gd name="connsiteX0" fmla="*/ 0 w 2336443"/>
                  <a:gd name="connsiteY0" fmla="*/ 595529 h 1332405"/>
                  <a:gd name="connsiteX1" fmla="*/ 2336443 w 2336443"/>
                  <a:gd name="connsiteY1" fmla="*/ 623791 h 1332405"/>
                  <a:gd name="connsiteX2" fmla="*/ 1107901 w 2336443"/>
                  <a:gd name="connsiteY2" fmla="*/ 1332405 h 1332405"/>
                  <a:gd name="connsiteX3" fmla="*/ 0 w 2336443"/>
                  <a:gd name="connsiteY3" fmla="*/ 595529 h 1332405"/>
                  <a:gd name="connsiteX0" fmla="*/ 0 w 2336443"/>
                  <a:gd name="connsiteY0" fmla="*/ 607496 h 1344372"/>
                  <a:gd name="connsiteX1" fmla="*/ 2336443 w 2336443"/>
                  <a:gd name="connsiteY1" fmla="*/ 635758 h 1344372"/>
                  <a:gd name="connsiteX2" fmla="*/ 1107901 w 2336443"/>
                  <a:gd name="connsiteY2" fmla="*/ 1344372 h 1344372"/>
                  <a:gd name="connsiteX3" fmla="*/ 0 w 2336443"/>
                  <a:gd name="connsiteY3" fmla="*/ 607496 h 1344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443" h="1344372">
                    <a:moveTo>
                      <a:pt x="0" y="607496"/>
                    </a:moveTo>
                    <a:cubicBezTo>
                      <a:pt x="303039" y="69713"/>
                      <a:pt x="1596905" y="-448746"/>
                      <a:pt x="2336443" y="635758"/>
                    </a:cubicBezTo>
                    <a:cubicBezTo>
                      <a:pt x="1488442" y="347213"/>
                      <a:pt x="1483378" y="491573"/>
                      <a:pt x="1107901" y="1344372"/>
                    </a:cubicBezTo>
                    <a:cubicBezTo>
                      <a:pt x="625682" y="41241"/>
                      <a:pt x="65604" y="629031"/>
                      <a:pt x="0" y="607496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76F2B0A3-1399-4189-B1FE-91EEDB1921E5}"/>
                  </a:ext>
                </a:extLst>
              </p:cNvPr>
              <p:cNvSpPr/>
              <p:nvPr/>
            </p:nvSpPr>
            <p:spPr>
              <a:xfrm>
                <a:off x="3387246" y="2781355"/>
                <a:ext cx="532264" cy="349728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11">
                <a:extLst>
                  <a:ext uri="{FF2B5EF4-FFF2-40B4-BE49-F238E27FC236}">
                    <a16:creationId xmlns:a16="http://schemas.microsoft.com/office/drawing/2014/main" id="{3F18DECF-6AAC-4449-9135-2E9AEFBCB0AD}"/>
                  </a:ext>
                </a:extLst>
              </p:cNvPr>
              <p:cNvSpPr/>
              <p:nvPr/>
            </p:nvSpPr>
            <p:spPr>
              <a:xfrm>
                <a:off x="3498446" y="2919934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8A3AC1DE-75B8-4135-9E8C-72354FE79909}"/>
                  </a:ext>
                </a:extLst>
              </p:cNvPr>
              <p:cNvSpPr/>
              <p:nvPr/>
            </p:nvSpPr>
            <p:spPr>
              <a:xfrm rot="8188380">
                <a:off x="3196177" y="2437385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F6A480C5-7F2E-47E0-A5BE-745B99C788BB}"/>
                  </a:ext>
                </a:extLst>
              </p:cNvPr>
              <p:cNvSpPr/>
              <p:nvPr/>
            </p:nvSpPr>
            <p:spPr>
              <a:xfrm>
                <a:off x="3796197" y="1787212"/>
                <a:ext cx="1459231" cy="1224928"/>
              </a:xfrm>
              <a:custGeom>
                <a:avLst/>
                <a:gdLst>
                  <a:gd name="connsiteX0" fmla="*/ 0 w 836440"/>
                  <a:gd name="connsiteY0" fmla="*/ 0 h 421163"/>
                  <a:gd name="connsiteX1" fmla="*/ 836440 w 836440"/>
                  <a:gd name="connsiteY1" fmla="*/ 0 h 421163"/>
                  <a:gd name="connsiteX2" fmla="*/ 836440 w 836440"/>
                  <a:gd name="connsiteY2" fmla="*/ 421163 h 421163"/>
                  <a:gd name="connsiteX3" fmla="*/ 0 w 836440"/>
                  <a:gd name="connsiteY3" fmla="*/ 421163 h 421163"/>
                  <a:gd name="connsiteX4" fmla="*/ 0 w 836440"/>
                  <a:gd name="connsiteY4" fmla="*/ 0 h 421163"/>
                  <a:gd name="connsiteX0" fmla="*/ 318052 w 1154492"/>
                  <a:gd name="connsiteY0" fmla="*/ 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4" fmla="*/ 318052 w 1154492"/>
                  <a:gd name="connsiteY4" fmla="*/ 0 h 421163"/>
                  <a:gd name="connsiteX0" fmla="*/ 0 w 1154492"/>
                  <a:gd name="connsiteY0" fmla="*/ 34165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0" fmla="*/ 0 w 1154492"/>
                  <a:gd name="connsiteY0" fmla="*/ 757081 h 836594"/>
                  <a:gd name="connsiteX1" fmla="*/ 1154492 w 1154492"/>
                  <a:gd name="connsiteY1" fmla="*/ 415431 h 836594"/>
                  <a:gd name="connsiteX2" fmla="*/ 1154492 w 1154492"/>
                  <a:gd name="connsiteY2" fmla="*/ 836594 h 836594"/>
                  <a:gd name="connsiteX3" fmla="*/ 0 w 1154492"/>
                  <a:gd name="connsiteY3" fmla="*/ 757081 h 836594"/>
                  <a:gd name="connsiteX0" fmla="*/ 0 w 1154492"/>
                  <a:gd name="connsiteY0" fmla="*/ 704751 h 784264"/>
                  <a:gd name="connsiteX1" fmla="*/ 1154492 w 1154492"/>
                  <a:gd name="connsiteY1" fmla="*/ 363101 h 784264"/>
                  <a:gd name="connsiteX2" fmla="*/ 1154492 w 1154492"/>
                  <a:gd name="connsiteY2" fmla="*/ 784264 h 784264"/>
                  <a:gd name="connsiteX3" fmla="*/ 0 w 1154492"/>
                  <a:gd name="connsiteY3" fmla="*/ 704751 h 784264"/>
                  <a:gd name="connsiteX0" fmla="*/ 0 w 1154492"/>
                  <a:gd name="connsiteY0" fmla="*/ 853363 h 932876"/>
                  <a:gd name="connsiteX1" fmla="*/ 1154492 w 1154492"/>
                  <a:gd name="connsiteY1" fmla="*/ 511713 h 932876"/>
                  <a:gd name="connsiteX2" fmla="*/ 1154492 w 1154492"/>
                  <a:gd name="connsiteY2" fmla="*/ 932876 h 932876"/>
                  <a:gd name="connsiteX3" fmla="*/ 0 w 1154492"/>
                  <a:gd name="connsiteY3" fmla="*/ 853363 h 932876"/>
                  <a:gd name="connsiteX0" fmla="*/ 0 w 1154492"/>
                  <a:gd name="connsiteY0" fmla="*/ 875906 h 955419"/>
                  <a:gd name="connsiteX1" fmla="*/ 1154492 w 1154492"/>
                  <a:gd name="connsiteY1" fmla="*/ 534256 h 955419"/>
                  <a:gd name="connsiteX2" fmla="*/ 1154492 w 1154492"/>
                  <a:gd name="connsiteY2" fmla="*/ 955419 h 955419"/>
                  <a:gd name="connsiteX3" fmla="*/ 0 w 1154492"/>
                  <a:gd name="connsiteY3" fmla="*/ 875906 h 955419"/>
                  <a:gd name="connsiteX0" fmla="*/ 0 w 1154492"/>
                  <a:gd name="connsiteY0" fmla="*/ 881231 h 960744"/>
                  <a:gd name="connsiteX1" fmla="*/ 1154492 w 1154492"/>
                  <a:gd name="connsiteY1" fmla="*/ 539581 h 960744"/>
                  <a:gd name="connsiteX2" fmla="*/ 1154492 w 1154492"/>
                  <a:gd name="connsiteY2" fmla="*/ 960744 h 960744"/>
                  <a:gd name="connsiteX3" fmla="*/ 0 w 1154492"/>
                  <a:gd name="connsiteY3" fmla="*/ 881231 h 960744"/>
                  <a:gd name="connsiteX0" fmla="*/ 0 w 1154492"/>
                  <a:gd name="connsiteY0" fmla="*/ 0 h 79513"/>
                  <a:gd name="connsiteX1" fmla="*/ 1154492 w 1154492"/>
                  <a:gd name="connsiteY1" fmla="*/ 79513 h 79513"/>
                  <a:gd name="connsiteX2" fmla="*/ 0 w 1154492"/>
                  <a:gd name="connsiteY2" fmla="*/ 0 h 79513"/>
                  <a:gd name="connsiteX0" fmla="*/ 0 w 1326771"/>
                  <a:gd name="connsiteY0" fmla="*/ 0 h 212034"/>
                  <a:gd name="connsiteX1" fmla="*/ 1326771 w 1326771"/>
                  <a:gd name="connsiteY1" fmla="*/ 212034 h 212034"/>
                  <a:gd name="connsiteX2" fmla="*/ 0 w 1326771"/>
                  <a:gd name="connsiteY2" fmla="*/ 0 h 212034"/>
                  <a:gd name="connsiteX0" fmla="*/ 0 w 1326771"/>
                  <a:gd name="connsiteY0" fmla="*/ 826332 h 1038366"/>
                  <a:gd name="connsiteX1" fmla="*/ 1326771 w 1326771"/>
                  <a:gd name="connsiteY1" fmla="*/ 1038366 h 1038366"/>
                  <a:gd name="connsiteX2" fmla="*/ 0 w 1326771"/>
                  <a:gd name="connsiteY2" fmla="*/ 826332 h 1038366"/>
                  <a:gd name="connsiteX0" fmla="*/ 0 w 1432788"/>
                  <a:gd name="connsiteY0" fmla="*/ 845422 h 1030951"/>
                  <a:gd name="connsiteX1" fmla="*/ 1432788 w 1432788"/>
                  <a:gd name="connsiteY1" fmla="*/ 1030951 h 1030951"/>
                  <a:gd name="connsiteX2" fmla="*/ 0 w 1432788"/>
                  <a:gd name="connsiteY2" fmla="*/ 845422 h 1030951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19287 w 1452075"/>
                  <a:gd name="connsiteY0" fmla="*/ 903121 h 1088650"/>
                  <a:gd name="connsiteX1" fmla="*/ 1452075 w 1452075"/>
                  <a:gd name="connsiteY1" fmla="*/ 1088650 h 1088650"/>
                  <a:gd name="connsiteX2" fmla="*/ 19287 w 1452075"/>
                  <a:gd name="connsiteY2" fmla="*/ 903121 h 1088650"/>
                  <a:gd name="connsiteX0" fmla="*/ 18247 w 1451035"/>
                  <a:gd name="connsiteY0" fmla="*/ 914828 h 1100357"/>
                  <a:gd name="connsiteX1" fmla="*/ 1451035 w 1451035"/>
                  <a:gd name="connsiteY1" fmla="*/ 1100357 h 1100357"/>
                  <a:gd name="connsiteX2" fmla="*/ 18247 w 1451035"/>
                  <a:gd name="connsiteY2" fmla="*/ 914828 h 1100357"/>
                  <a:gd name="connsiteX0" fmla="*/ 18247 w 1451035"/>
                  <a:gd name="connsiteY0" fmla="*/ 914828 h 1225046"/>
                  <a:gd name="connsiteX1" fmla="*/ 1451035 w 1451035"/>
                  <a:gd name="connsiteY1" fmla="*/ 1100357 h 1225046"/>
                  <a:gd name="connsiteX2" fmla="*/ 18247 w 1451035"/>
                  <a:gd name="connsiteY2" fmla="*/ 914828 h 1225046"/>
                  <a:gd name="connsiteX0" fmla="*/ 18247 w 1451035"/>
                  <a:gd name="connsiteY0" fmla="*/ 914828 h 1257925"/>
                  <a:gd name="connsiteX1" fmla="*/ 1451035 w 1451035"/>
                  <a:gd name="connsiteY1" fmla="*/ 1100357 h 1257925"/>
                  <a:gd name="connsiteX2" fmla="*/ 18247 w 1451035"/>
                  <a:gd name="connsiteY2" fmla="*/ 914828 h 1257925"/>
                  <a:gd name="connsiteX0" fmla="*/ 14503 w 1447291"/>
                  <a:gd name="connsiteY0" fmla="*/ 903122 h 1246219"/>
                  <a:gd name="connsiteX1" fmla="*/ 1447291 w 1447291"/>
                  <a:gd name="connsiteY1" fmla="*/ 1088651 h 1246219"/>
                  <a:gd name="connsiteX2" fmla="*/ 14503 w 1447291"/>
                  <a:gd name="connsiteY2" fmla="*/ 903122 h 1246219"/>
                  <a:gd name="connsiteX0" fmla="*/ 26095 w 1458883"/>
                  <a:gd name="connsiteY0" fmla="*/ 951458 h 1294555"/>
                  <a:gd name="connsiteX1" fmla="*/ 1458883 w 1458883"/>
                  <a:gd name="connsiteY1" fmla="*/ 1136987 h 1294555"/>
                  <a:gd name="connsiteX2" fmla="*/ 26095 w 1458883"/>
                  <a:gd name="connsiteY2" fmla="*/ 951458 h 1294555"/>
                  <a:gd name="connsiteX0" fmla="*/ 26443 w 1459231"/>
                  <a:gd name="connsiteY0" fmla="*/ 881831 h 1224928"/>
                  <a:gd name="connsiteX1" fmla="*/ 1459231 w 1459231"/>
                  <a:gd name="connsiteY1" fmla="*/ 1067360 h 1224928"/>
                  <a:gd name="connsiteX2" fmla="*/ 26443 w 1459231"/>
                  <a:gd name="connsiteY2" fmla="*/ 881831 h 122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9231" h="1224928">
                    <a:moveTo>
                      <a:pt x="26443" y="881831"/>
                    </a:moveTo>
                    <a:cubicBezTo>
                      <a:pt x="-154153" y="554944"/>
                      <a:pt x="619409" y="-1030900"/>
                      <a:pt x="1459231" y="1067360"/>
                    </a:cubicBezTo>
                    <a:cubicBezTo>
                      <a:pt x="1140661" y="1363326"/>
                      <a:pt x="371517" y="1208717"/>
                      <a:pt x="26443" y="881831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EF90B07-8F77-4FA3-B3A9-442CC702E5D7}"/>
                  </a:ext>
                </a:extLst>
              </p:cNvPr>
              <p:cNvSpPr/>
              <p:nvPr/>
            </p:nvSpPr>
            <p:spPr>
              <a:xfrm>
                <a:off x="4036928" y="2160573"/>
                <a:ext cx="734012" cy="734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839C73E-C117-4445-BA20-2F4C52722921}"/>
                  </a:ext>
                </a:extLst>
              </p:cNvPr>
              <p:cNvSpPr/>
              <p:nvPr/>
            </p:nvSpPr>
            <p:spPr>
              <a:xfrm>
                <a:off x="4196961" y="2527579"/>
                <a:ext cx="143729" cy="1437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8178044-2A19-4437-AA4D-72BA5276BD4D}"/>
                  </a:ext>
                </a:extLst>
              </p:cNvPr>
              <p:cNvSpPr/>
              <p:nvPr/>
            </p:nvSpPr>
            <p:spPr>
              <a:xfrm>
                <a:off x="4402672" y="2373510"/>
                <a:ext cx="178749" cy="178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7500AC4-09AA-455B-A320-270EE977C5C8}"/>
                  </a:ext>
                </a:extLst>
              </p:cNvPr>
              <p:cNvSpPr/>
              <p:nvPr/>
            </p:nvSpPr>
            <p:spPr>
              <a:xfrm>
                <a:off x="4333180" y="2057455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7">
                <a:extLst>
                  <a:ext uri="{FF2B5EF4-FFF2-40B4-BE49-F238E27FC236}">
                    <a16:creationId xmlns:a16="http://schemas.microsoft.com/office/drawing/2014/main" id="{1F7AEA68-BC8E-4080-8ABF-E5C1205417C0}"/>
                  </a:ext>
                </a:extLst>
              </p:cNvPr>
              <p:cNvSpPr/>
              <p:nvPr/>
            </p:nvSpPr>
            <p:spPr>
              <a:xfrm>
                <a:off x="5417138" y="5878461"/>
                <a:ext cx="459817" cy="862710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59817"/>
                  <a:gd name="connsiteY0" fmla="*/ 0 h 817467"/>
                  <a:gd name="connsiteX1" fmla="*/ 413702 w 459817"/>
                  <a:gd name="connsiteY1" fmla="*/ 39688 h 817467"/>
                  <a:gd name="connsiteX2" fmla="*/ 335121 w 459817"/>
                  <a:gd name="connsiteY2" fmla="*/ 817467 h 817467"/>
                  <a:gd name="connsiteX3" fmla="*/ 0 w 459817"/>
                  <a:gd name="connsiteY3" fmla="*/ 817467 h 817467"/>
                  <a:gd name="connsiteX4" fmla="*/ 136525 w 459817"/>
                  <a:gd name="connsiteY4" fmla="*/ 0 h 817467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60329"/>
                  <a:gd name="connsiteX1" fmla="*/ 413702 w 459817"/>
                  <a:gd name="connsiteY1" fmla="*/ 75406 h 860329"/>
                  <a:gd name="connsiteX2" fmla="*/ 335121 w 459817"/>
                  <a:gd name="connsiteY2" fmla="*/ 860329 h 860329"/>
                  <a:gd name="connsiteX3" fmla="*/ 0 w 459817"/>
                  <a:gd name="connsiteY3" fmla="*/ 853185 h 860329"/>
                  <a:gd name="connsiteX4" fmla="*/ 127000 w 459817"/>
                  <a:gd name="connsiteY4" fmla="*/ 0 h 860329"/>
                  <a:gd name="connsiteX0" fmla="*/ 127000 w 459817"/>
                  <a:gd name="connsiteY0" fmla="*/ 0 h 862710"/>
                  <a:gd name="connsiteX1" fmla="*/ 413702 w 459817"/>
                  <a:gd name="connsiteY1" fmla="*/ 75406 h 862710"/>
                  <a:gd name="connsiteX2" fmla="*/ 335121 w 459817"/>
                  <a:gd name="connsiteY2" fmla="*/ 860329 h 862710"/>
                  <a:gd name="connsiteX3" fmla="*/ 0 w 459817"/>
                  <a:gd name="connsiteY3" fmla="*/ 862710 h 862710"/>
                  <a:gd name="connsiteX4" fmla="*/ 127000 w 459817"/>
                  <a:gd name="connsiteY4" fmla="*/ 0 h 86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817" h="862710">
                    <a:moveTo>
                      <a:pt x="127000" y="0"/>
                    </a:moveTo>
                    <a:cubicBezTo>
                      <a:pt x="220186" y="37042"/>
                      <a:pt x="318135" y="50271"/>
                      <a:pt x="413702" y="75406"/>
                    </a:cubicBezTo>
                    <a:cubicBezTo>
                      <a:pt x="534352" y="320378"/>
                      <a:pt x="385921" y="704257"/>
                      <a:pt x="335121" y="860329"/>
                    </a:cubicBezTo>
                    <a:lnTo>
                      <a:pt x="0" y="862710"/>
                    </a:lnTo>
                    <a:cubicBezTo>
                      <a:pt x="86783" y="739446"/>
                      <a:pt x="205317" y="440764"/>
                      <a:pt x="127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7">
                <a:extLst>
                  <a:ext uri="{FF2B5EF4-FFF2-40B4-BE49-F238E27FC236}">
                    <a16:creationId xmlns:a16="http://schemas.microsoft.com/office/drawing/2014/main" id="{CFAB8DF1-04DD-44BD-BBB1-4D65F65A8755}"/>
                  </a:ext>
                </a:extLst>
              </p:cNvPr>
              <p:cNvSpPr/>
              <p:nvPr/>
            </p:nvSpPr>
            <p:spPr>
              <a:xfrm>
                <a:off x="5958625" y="5985047"/>
                <a:ext cx="450732" cy="753173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76200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76200 w 465663"/>
                  <a:gd name="connsiteY4" fmla="*/ 0 h 738092"/>
                  <a:gd name="connsiteX0" fmla="*/ 41275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41275 w 4656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60807"/>
                  <a:gd name="connsiteY0" fmla="*/ 0 h 738092"/>
                  <a:gd name="connsiteX1" fmla="*/ 408146 w 460807"/>
                  <a:gd name="connsiteY1" fmla="*/ 85725 h 738092"/>
                  <a:gd name="connsiteX2" fmla="*/ 360521 w 460807"/>
                  <a:gd name="connsiteY2" fmla="*/ 738092 h 738092"/>
                  <a:gd name="connsiteX3" fmla="*/ 0 w 460807"/>
                  <a:gd name="connsiteY3" fmla="*/ 731742 h 738092"/>
                  <a:gd name="connsiteX4" fmla="*/ 66675 w 460807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9375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9056 w 451377"/>
                  <a:gd name="connsiteY0" fmla="*/ 0 h 741267"/>
                  <a:gd name="connsiteX1" fmla="*/ 394652 w 451377"/>
                  <a:gd name="connsiteY1" fmla="*/ 76200 h 741267"/>
                  <a:gd name="connsiteX2" fmla="*/ 362902 w 451377"/>
                  <a:gd name="connsiteY2" fmla="*/ 738092 h 741267"/>
                  <a:gd name="connsiteX3" fmla="*/ 0 w 451377"/>
                  <a:gd name="connsiteY3" fmla="*/ 741267 h 741267"/>
                  <a:gd name="connsiteX4" fmla="*/ 69056 w 451377"/>
                  <a:gd name="connsiteY4" fmla="*/ 0 h 741267"/>
                  <a:gd name="connsiteX0" fmla="*/ 69056 w 450732"/>
                  <a:gd name="connsiteY0" fmla="*/ 0 h 745236"/>
                  <a:gd name="connsiteX1" fmla="*/ 394652 w 450732"/>
                  <a:gd name="connsiteY1" fmla="*/ 76200 h 745236"/>
                  <a:gd name="connsiteX2" fmla="*/ 360521 w 450732"/>
                  <a:gd name="connsiteY2" fmla="*/ 745236 h 745236"/>
                  <a:gd name="connsiteX3" fmla="*/ 0 w 450732"/>
                  <a:gd name="connsiteY3" fmla="*/ 741267 h 745236"/>
                  <a:gd name="connsiteX4" fmla="*/ 69056 w 450732"/>
                  <a:gd name="connsiteY4" fmla="*/ 0 h 745236"/>
                  <a:gd name="connsiteX0" fmla="*/ 69056 w 450732"/>
                  <a:gd name="connsiteY0" fmla="*/ 0 h 748411"/>
                  <a:gd name="connsiteX1" fmla="*/ 394652 w 450732"/>
                  <a:gd name="connsiteY1" fmla="*/ 76200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48411"/>
                  <a:gd name="connsiteX1" fmla="*/ 394652 w 450732"/>
                  <a:gd name="connsiteY1" fmla="*/ 66675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53173"/>
                  <a:gd name="connsiteX1" fmla="*/ 394652 w 450732"/>
                  <a:gd name="connsiteY1" fmla="*/ 71437 h 753173"/>
                  <a:gd name="connsiteX2" fmla="*/ 360521 w 450732"/>
                  <a:gd name="connsiteY2" fmla="*/ 749998 h 753173"/>
                  <a:gd name="connsiteX3" fmla="*/ 0 w 450732"/>
                  <a:gd name="connsiteY3" fmla="*/ 753173 h 753173"/>
                  <a:gd name="connsiteX4" fmla="*/ 69056 w 450732"/>
                  <a:gd name="connsiteY4" fmla="*/ 0 h 75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732" h="753173">
                    <a:moveTo>
                      <a:pt x="69056" y="0"/>
                    </a:moveTo>
                    <a:cubicBezTo>
                      <a:pt x="177588" y="25400"/>
                      <a:pt x="279770" y="36512"/>
                      <a:pt x="394652" y="71437"/>
                    </a:cubicBezTo>
                    <a:cubicBezTo>
                      <a:pt x="515302" y="316409"/>
                      <a:pt x="411321" y="593926"/>
                      <a:pt x="360521" y="749998"/>
                    </a:cubicBezTo>
                    <a:lnTo>
                      <a:pt x="0" y="753173"/>
                    </a:lnTo>
                    <a:cubicBezTo>
                      <a:pt x="64558" y="604509"/>
                      <a:pt x="147373" y="440764"/>
                      <a:pt x="690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6F5FE9E4-689F-4F2D-9884-4DEC0B856D86}"/>
                  </a:ext>
                </a:extLst>
              </p:cNvPr>
              <p:cNvSpPr/>
              <p:nvPr/>
            </p:nvSpPr>
            <p:spPr>
              <a:xfrm flipH="1">
                <a:off x="2748914" y="6675873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11F7C68-AE0F-4B12-8745-1CBDDCF371C2}"/>
                  </a:ext>
                </a:extLst>
              </p:cNvPr>
              <p:cNvGrpSpPr/>
              <p:nvPr/>
            </p:nvGrpSpPr>
            <p:grpSpPr>
              <a:xfrm flipH="1">
                <a:off x="2006771" y="1840044"/>
                <a:ext cx="1459231" cy="1224928"/>
                <a:chOff x="3021557" y="1314717"/>
                <a:chExt cx="1459231" cy="1224928"/>
              </a:xfrm>
              <a:solidFill>
                <a:srgbClr val="694B49"/>
              </a:solidFill>
            </p:grpSpPr>
            <p:sp>
              <p:nvSpPr>
                <p:cNvPr id="39" name="Rectangle 10">
                  <a:extLst>
                    <a:ext uri="{FF2B5EF4-FFF2-40B4-BE49-F238E27FC236}">
                      <a16:creationId xmlns:a16="http://schemas.microsoft.com/office/drawing/2014/main" id="{DFD61630-6487-431F-8A83-71602B926107}"/>
                    </a:ext>
                  </a:extLst>
                </p:cNvPr>
                <p:cNvSpPr/>
                <p:nvPr/>
              </p:nvSpPr>
              <p:spPr>
                <a:xfrm>
                  <a:off x="3021557" y="1314717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D8E7F53-66CD-4A90-B110-007870C9904F}"/>
                    </a:ext>
                  </a:extLst>
                </p:cNvPr>
                <p:cNvSpPr/>
                <p:nvPr/>
              </p:nvSpPr>
              <p:spPr>
                <a:xfrm>
                  <a:off x="3262288" y="1688078"/>
                  <a:ext cx="734012" cy="734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658C6EF-09D1-4FE4-9FA5-F1BD82C6B9F1}"/>
                    </a:ext>
                  </a:extLst>
                </p:cNvPr>
                <p:cNvSpPr/>
                <p:nvPr/>
              </p:nvSpPr>
              <p:spPr>
                <a:xfrm>
                  <a:off x="3422321" y="2055084"/>
                  <a:ext cx="143729" cy="1437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D7AEE88-1480-46D6-856B-5EE4D8E74C61}"/>
                    </a:ext>
                  </a:extLst>
                </p:cNvPr>
                <p:cNvSpPr/>
                <p:nvPr/>
              </p:nvSpPr>
              <p:spPr>
                <a:xfrm>
                  <a:off x="3628032" y="1901015"/>
                  <a:ext cx="178749" cy="178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83077C6-C07A-461C-B274-3484A7141136}"/>
                  </a:ext>
                </a:extLst>
              </p:cNvPr>
              <p:cNvSpPr/>
              <p:nvPr/>
            </p:nvSpPr>
            <p:spPr>
              <a:xfrm flipH="1">
                <a:off x="2748914" y="2114414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4">
                <a:extLst>
                  <a:ext uri="{FF2B5EF4-FFF2-40B4-BE49-F238E27FC236}">
                    <a16:creationId xmlns:a16="http://schemas.microsoft.com/office/drawing/2014/main" id="{494760CB-16B0-41CF-872B-D3FE0A55A56B}"/>
                  </a:ext>
                </a:extLst>
              </p:cNvPr>
              <p:cNvSpPr/>
              <p:nvPr/>
            </p:nvSpPr>
            <p:spPr>
              <a:xfrm>
                <a:off x="3921296" y="6598020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4">
                <a:extLst>
                  <a:ext uri="{FF2B5EF4-FFF2-40B4-BE49-F238E27FC236}">
                    <a16:creationId xmlns:a16="http://schemas.microsoft.com/office/drawing/2014/main" id="{6A861FDC-1AF4-4ED0-8FFE-1DED63EB5AFB}"/>
                  </a:ext>
                </a:extLst>
              </p:cNvPr>
              <p:cNvSpPr/>
              <p:nvPr/>
            </p:nvSpPr>
            <p:spPr>
              <a:xfrm flipH="1">
                <a:off x="3083382" y="6598242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ttsMP3.com_VoiceText_2025-1-26_23-55-39">
            <a:hlinkClick r:id="" action="ppaction://media"/>
            <a:extLst>
              <a:ext uri="{FF2B5EF4-FFF2-40B4-BE49-F238E27FC236}">
                <a16:creationId xmlns:a16="http://schemas.microsoft.com/office/drawing/2014/main" id="{A4467739-D96D-4360-BA0A-CF9FF332E9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B2B206-E38F-4DBC-B28C-C7E54FBA557A}"/>
              </a:ext>
            </a:extLst>
          </p:cNvPr>
          <p:cNvGrpSpPr/>
          <p:nvPr/>
        </p:nvGrpSpPr>
        <p:grpSpPr>
          <a:xfrm>
            <a:off x="7289703" y="183899"/>
            <a:ext cx="4489919" cy="6490201"/>
            <a:chOff x="907953" y="214379"/>
            <a:chExt cx="4489919" cy="649020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2808C96-98A6-4398-B0D5-D1D06E95AFED}"/>
                </a:ext>
              </a:extLst>
            </p:cNvPr>
            <p:cNvSpPr txBox="1"/>
            <p:nvPr/>
          </p:nvSpPr>
          <p:spPr>
            <a:xfrm>
              <a:off x="907953" y="214379"/>
              <a:ext cx="448991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uokka</a:t>
              </a:r>
              <a:endPara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42BC17C-D672-4F16-B4A9-9F7A32DD0464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3833A2BD-452E-4FDE-A32F-3DEB3B39C45C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191" name="Rectangle 25">
                  <a:extLst>
                    <a:ext uri="{FF2B5EF4-FFF2-40B4-BE49-F238E27FC236}">
                      <a16:creationId xmlns:a16="http://schemas.microsoft.com/office/drawing/2014/main" id="{7BDE2F36-DEF9-4571-9A2A-8B2C7ADD8900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Rectangle 25">
                  <a:extLst>
                    <a:ext uri="{FF2B5EF4-FFF2-40B4-BE49-F238E27FC236}">
                      <a16:creationId xmlns:a16="http://schemas.microsoft.com/office/drawing/2014/main" id="{FFED0068-8FFF-4DAA-A851-A0F417938DDF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Rectangle 24">
                  <a:extLst>
                    <a:ext uri="{FF2B5EF4-FFF2-40B4-BE49-F238E27FC236}">
                      <a16:creationId xmlns:a16="http://schemas.microsoft.com/office/drawing/2014/main" id="{D2DEF7B5-7B14-4CBD-B3C1-7DE83D8E40E5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Rectangle 28">
                  <a:extLst>
                    <a:ext uri="{FF2B5EF4-FFF2-40B4-BE49-F238E27FC236}">
                      <a16:creationId xmlns:a16="http://schemas.microsoft.com/office/drawing/2014/main" id="{92A48508-362D-4FBD-A29F-CB25533ACAEC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 22">
                  <a:extLst>
                    <a:ext uri="{FF2B5EF4-FFF2-40B4-BE49-F238E27FC236}">
                      <a16:creationId xmlns:a16="http://schemas.microsoft.com/office/drawing/2014/main" id="{4C925B29-2CA0-4254-A033-D2C86A7C2132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ectangle 21">
                  <a:extLst>
                    <a:ext uri="{FF2B5EF4-FFF2-40B4-BE49-F238E27FC236}">
                      <a16:creationId xmlns:a16="http://schemas.microsoft.com/office/drawing/2014/main" id="{199636F8-38AB-4B39-B9D6-3DE81F8D7A4B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21">
                  <a:extLst>
                    <a:ext uri="{FF2B5EF4-FFF2-40B4-BE49-F238E27FC236}">
                      <a16:creationId xmlns:a16="http://schemas.microsoft.com/office/drawing/2014/main" id="{7D0B6F5F-9196-40D0-AF3C-0B8F98EA9ADD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24">
                  <a:extLst>
                    <a:ext uri="{FF2B5EF4-FFF2-40B4-BE49-F238E27FC236}">
                      <a16:creationId xmlns:a16="http://schemas.microsoft.com/office/drawing/2014/main" id="{88BC88C1-F24D-4150-99D3-9DC5AADFAD49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27">
                  <a:extLst>
                    <a:ext uri="{FF2B5EF4-FFF2-40B4-BE49-F238E27FC236}">
                      <a16:creationId xmlns:a16="http://schemas.microsoft.com/office/drawing/2014/main" id="{84B8D5EA-B71F-4975-9A97-6C3114B716CF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CD27AEFC-3B1B-4259-938E-EBB6AD38C241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38EC6814-B212-4C7A-A7A6-CD34D88C7ACF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54587EBD-F26E-4DBE-8BF2-7E70B779F935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502BB7C9-9F7A-4DF5-9946-AB3C5303A30B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5A21E19D-EC5F-4126-9B73-E32E5CF1702D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4DB07381-D4CE-4D6A-B292-A72AB51ED101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91D4BB00-EC65-4077-9BC2-4EAE7FDC8919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27">
                  <a:extLst>
                    <a:ext uri="{FF2B5EF4-FFF2-40B4-BE49-F238E27FC236}">
                      <a16:creationId xmlns:a16="http://schemas.microsoft.com/office/drawing/2014/main" id="{6ECEBC1C-C916-4CD1-82B3-BCB20CF31576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19">
                  <a:extLst>
                    <a:ext uri="{FF2B5EF4-FFF2-40B4-BE49-F238E27FC236}">
                      <a16:creationId xmlns:a16="http://schemas.microsoft.com/office/drawing/2014/main" id="{7B9ECFCC-CFC8-43C2-A731-2E68C6D7F5ED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 13">
                  <a:extLst>
                    <a:ext uri="{FF2B5EF4-FFF2-40B4-BE49-F238E27FC236}">
                      <a16:creationId xmlns:a16="http://schemas.microsoft.com/office/drawing/2014/main" id="{E8BC5F23-4054-4286-998E-149487D4A134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2B5A15AC-2BD4-473F-B760-4174415D4244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C878106F-9BA4-4432-9689-8AF22ECA7CED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16">
                  <a:extLst>
                    <a:ext uri="{FF2B5EF4-FFF2-40B4-BE49-F238E27FC236}">
                      <a16:creationId xmlns:a16="http://schemas.microsoft.com/office/drawing/2014/main" id="{85E82C88-634B-4130-969C-C352E3CC075D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162F2CDC-65C6-45DE-9A2E-2594E31466AB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5D3D4188-F547-41AB-A5FA-A938A3C70480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9CCEC0B8-29A3-455E-A69B-7D645ED7C97E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E5204952-A631-41CC-A323-87B829DC8D7F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39A57EE1-4A55-4BFB-B420-710EAB7E7797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Rectangle 26">
                  <a:extLst>
                    <a:ext uri="{FF2B5EF4-FFF2-40B4-BE49-F238E27FC236}">
                      <a16:creationId xmlns:a16="http://schemas.microsoft.com/office/drawing/2014/main" id="{C7A9756C-9D22-4BEE-B733-518CE4073C22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B11534C-AA88-4D26-AFB7-6C443D4008DA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Oval 19">
                  <a:extLst>
                    <a:ext uri="{FF2B5EF4-FFF2-40B4-BE49-F238E27FC236}">
                      <a16:creationId xmlns:a16="http://schemas.microsoft.com/office/drawing/2014/main" id="{3BBEE352-5AC7-4580-B1D8-E54680393F12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F6ADEF9C-9B73-4D33-AEA3-1F55C130B886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DCD28FE8-3D72-447A-B8EB-1E04765DB55A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063BC9BE-758F-4F3D-AF64-3EEF250685D8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815B810E-6B11-4EE8-AEEB-21B3DFBD0883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D15176E2-2C80-40D0-8B11-D0E8CEF3869F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56911BC8-92F3-4A6A-83D7-5B6A819DD75B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58114D9B-4310-42F6-94B6-58899901A075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423207-1356-4985-BD99-9EA6602AAEA4}"/>
              </a:ext>
            </a:extLst>
          </p:cNvPr>
          <p:cNvGrpSpPr/>
          <p:nvPr/>
        </p:nvGrpSpPr>
        <p:grpSpPr>
          <a:xfrm>
            <a:off x="647701" y="183898"/>
            <a:ext cx="5840908" cy="6034855"/>
            <a:chOff x="647701" y="183898"/>
            <a:chExt cx="5840908" cy="603485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A924B2-ABD8-4076-BFB3-5E5C8CD87481}"/>
                </a:ext>
              </a:extLst>
            </p:cNvPr>
            <p:cNvSpPr txBox="1"/>
            <p:nvPr/>
          </p:nvSpPr>
          <p:spPr>
            <a:xfrm>
              <a:off x="647701" y="183898"/>
              <a:ext cx="584090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ainbow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6487D41-A9A8-4FDA-9541-060795051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r="7495" b="22095"/>
            <a:stretch/>
          </p:blipFill>
          <p:spPr>
            <a:xfrm rot="5400000" flipV="1">
              <a:off x="701689" y="2615198"/>
              <a:ext cx="4639974" cy="2567135"/>
            </a:xfrm>
            <a:prstGeom prst="rect">
              <a:avLst/>
            </a:prstGeom>
          </p:spPr>
        </p:pic>
      </p:grpSp>
      <p:pic>
        <p:nvPicPr>
          <p:cNvPr id="5" name="ttsMP3.com_VoiceText_2025-1-26_23-59-35">
            <a:hlinkClick r:id="" action="ppaction://media"/>
            <a:extLst>
              <a:ext uri="{FF2B5EF4-FFF2-40B4-BE49-F238E27FC236}">
                <a16:creationId xmlns:a16="http://schemas.microsoft.com/office/drawing/2014/main" id="{951E8452-2C04-4E72-A276-F6F366FAA5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8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89948" y="-7017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R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r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6761E6C-D073-430B-8533-0BBDF87C0F56}"/>
              </a:ext>
            </a:extLst>
          </p:cNvPr>
          <p:cNvGrpSpPr/>
          <p:nvPr/>
        </p:nvGrpSpPr>
        <p:grpSpPr>
          <a:xfrm>
            <a:off x="6953251" y="411572"/>
            <a:ext cx="5840908" cy="6034855"/>
            <a:chOff x="647701" y="183898"/>
            <a:chExt cx="5840908" cy="603485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C2C08E-F050-4370-B8A1-77F592BED030}"/>
                </a:ext>
              </a:extLst>
            </p:cNvPr>
            <p:cNvSpPr txBox="1"/>
            <p:nvPr/>
          </p:nvSpPr>
          <p:spPr>
            <a:xfrm>
              <a:off x="647701" y="183898"/>
              <a:ext cx="584090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ainbow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DDE8348-E248-44E2-A5C6-2C42D3130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r="7495" b="22095"/>
            <a:stretch/>
          </p:blipFill>
          <p:spPr>
            <a:xfrm rot="5400000" flipV="1">
              <a:off x="701689" y="2615198"/>
              <a:ext cx="4639974" cy="2567135"/>
            </a:xfrm>
            <a:prstGeom prst="rect">
              <a:avLst/>
            </a:prstGeom>
          </p:spPr>
        </p:pic>
      </p:grpSp>
      <p:pic>
        <p:nvPicPr>
          <p:cNvPr id="2" name="ttsMP3.com_VoiceText_2025-1-27_0-0-45">
            <a:hlinkClick r:id="" action="ppaction://media"/>
            <a:extLst>
              <a:ext uri="{FF2B5EF4-FFF2-40B4-BE49-F238E27FC236}">
                <a16:creationId xmlns:a16="http://schemas.microsoft.com/office/drawing/2014/main" id="{A66F3F60-0CEE-4DE4-A9E3-7D3E56218E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1FF44A7E-37A3-4608-BB6A-74C519171535}"/>
              </a:ext>
            </a:extLst>
          </p:cNvPr>
          <p:cNvGrpSpPr/>
          <p:nvPr/>
        </p:nvGrpSpPr>
        <p:grpSpPr>
          <a:xfrm>
            <a:off x="236042" y="221073"/>
            <a:ext cx="5002708" cy="4217578"/>
            <a:chOff x="647701" y="183898"/>
            <a:chExt cx="7158284" cy="603485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AF2FA4-2069-4133-8037-B383C67FBAAF}"/>
                </a:ext>
              </a:extLst>
            </p:cNvPr>
            <p:cNvSpPr txBox="1"/>
            <p:nvPr/>
          </p:nvSpPr>
          <p:spPr>
            <a:xfrm>
              <a:off x="647701" y="183898"/>
              <a:ext cx="7158284" cy="1893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ainbow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96F2D31-217B-4D18-B59B-59B8306C8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/>
            </a:blip>
            <a:srcRect r="7495" b="22095"/>
            <a:stretch/>
          </p:blipFill>
          <p:spPr>
            <a:xfrm rot="5400000" flipV="1">
              <a:off x="701689" y="2615198"/>
              <a:ext cx="4639974" cy="256713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6EAFDF1-866C-4C56-B45C-0F88D8E2B1CC}"/>
              </a:ext>
            </a:extLst>
          </p:cNvPr>
          <p:cNvGrpSpPr/>
          <p:nvPr/>
        </p:nvGrpSpPr>
        <p:grpSpPr>
          <a:xfrm>
            <a:off x="3980409" y="1463169"/>
            <a:ext cx="4097164" cy="5132840"/>
            <a:chOff x="3980409" y="1463169"/>
            <a:chExt cx="4097164" cy="513284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641A2C5-B89D-42E9-914B-C7553B4EEE7A}"/>
                </a:ext>
              </a:extLst>
            </p:cNvPr>
            <p:cNvSpPr txBox="1"/>
            <p:nvPr/>
          </p:nvSpPr>
          <p:spPr>
            <a:xfrm>
              <a:off x="3980409" y="1463169"/>
              <a:ext cx="409716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R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abbit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8F93262-05C8-4153-9B44-6B1FEC7EAFFF}"/>
                </a:ext>
              </a:extLst>
            </p:cNvPr>
            <p:cNvGrpSpPr/>
            <p:nvPr/>
          </p:nvGrpSpPr>
          <p:grpSpPr>
            <a:xfrm>
              <a:off x="4800003" y="2817281"/>
              <a:ext cx="2115147" cy="3778728"/>
              <a:chOff x="3444731" y="-1539575"/>
              <a:chExt cx="3509890" cy="6270448"/>
            </a:xfrm>
          </p:grpSpPr>
          <p:sp>
            <p:nvSpPr>
              <p:cNvPr id="66" name="Rectangle 35">
                <a:extLst>
                  <a:ext uri="{FF2B5EF4-FFF2-40B4-BE49-F238E27FC236}">
                    <a16:creationId xmlns:a16="http://schemas.microsoft.com/office/drawing/2014/main" id="{D068F2CC-BC40-4697-93DF-26FA268279B5}"/>
                  </a:ext>
                </a:extLst>
              </p:cNvPr>
              <p:cNvSpPr/>
              <p:nvPr/>
            </p:nvSpPr>
            <p:spPr>
              <a:xfrm flipH="1">
                <a:off x="4591048" y="2255208"/>
                <a:ext cx="1126713" cy="228403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B65EE54F-A67C-4E84-B3F1-E4C6CC7EE0AE}"/>
                  </a:ext>
                </a:extLst>
              </p:cNvPr>
              <p:cNvSpPr/>
              <p:nvPr/>
            </p:nvSpPr>
            <p:spPr>
              <a:xfrm flipH="1">
                <a:off x="5333917" y="3052565"/>
                <a:ext cx="663691" cy="553783"/>
              </a:xfrm>
              <a:custGeom>
                <a:avLst/>
                <a:gdLst>
                  <a:gd name="connsiteX0" fmla="*/ 0 w 1129406"/>
                  <a:gd name="connsiteY0" fmla="*/ 0 h 429016"/>
                  <a:gd name="connsiteX1" fmla="*/ 1129406 w 1129406"/>
                  <a:gd name="connsiteY1" fmla="*/ 0 h 429016"/>
                  <a:gd name="connsiteX2" fmla="*/ 1129406 w 1129406"/>
                  <a:gd name="connsiteY2" fmla="*/ 429016 h 429016"/>
                  <a:gd name="connsiteX3" fmla="*/ 0 w 1129406"/>
                  <a:gd name="connsiteY3" fmla="*/ 429016 h 429016"/>
                  <a:gd name="connsiteX4" fmla="*/ 0 w 1129406"/>
                  <a:gd name="connsiteY4" fmla="*/ 0 h 429016"/>
                  <a:gd name="connsiteX0" fmla="*/ 0 w 1129406"/>
                  <a:gd name="connsiteY0" fmla="*/ 0 h 549666"/>
                  <a:gd name="connsiteX1" fmla="*/ 1129406 w 1129406"/>
                  <a:gd name="connsiteY1" fmla="*/ 120650 h 549666"/>
                  <a:gd name="connsiteX2" fmla="*/ 1129406 w 1129406"/>
                  <a:gd name="connsiteY2" fmla="*/ 549666 h 549666"/>
                  <a:gd name="connsiteX3" fmla="*/ 0 w 1129406"/>
                  <a:gd name="connsiteY3" fmla="*/ 549666 h 549666"/>
                  <a:gd name="connsiteX4" fmla="*/ 0 w 1129406"/>
                  <a:gd name="connsiteY4" fmla="*/ 0 h 549666"/>
                  <a:gd name="connsiteX0" fmla="*/ 135466 w 1264872"/>
                  <a:gd name="connsiteY0" fmla="*/ 0 h 549666"/>
                  <a:gd name="connsiteX1" fmla="*/ 1264872 w 1264872"/>
                  <a:gd name="connsiteY1" fmla="*/ 120650 h 549666"/>
                  <a:gd name="connsiteX2" fmla="*/ 1264872 w 1264872"/>
                  <a:gd name="connsiteY2" fmla="*/ 549666 h 549666"/>
                  <a:gd name="connsiteX3" fmla="*/ 135466 w 1264872"/>
                  <a:gd name="connsiteY3" fmla="*/ 549666 h 549666"/>
                  <a:gd name="connsiteX4" fmla="*/ 135466 w 1264872"/>
                  <a:gd name="connsiteY4" fmla="*/ 0 h 549666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663691 w 1330441"/>
                  <a:gd name="connsiteY1" fmla="*/ 7620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663691"/>
                  <a:gd name="connsiteY0" fmla="*/ 0 h 553783"/>
                  <a:gd name="connsiteX1" fmla="*/ 663691 w 663691"/>
                  <a:gd name="connsiteY1" fmla="*/ 76200 h 553783"/>
                  <a:gd name="connsiteX2" fmla="*/ 663691 w 663691"/>
                  <a:gd name="connsiteY2" fmla="*/ 530616 h 553783"/>
                  <a:gd name="connsiteX3" fmla="*/ 201035 w 663691"/>
                  <a:gd name="connsiteY3" fmla="*/ 549666 h 553783"/>
                  <a:gd name="connsiteX4" fmla="*/ 201035 w 663691"/>
                  <a:gd name="connsiteY4" fmla="*/ 0 h 55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691" h="553783">
                    <a:moveTo>
                      <a:pt x="201035" y="0"/>
                    </a:moveTo>
                    <a:lnTo>
                      <a:pt x="663691" y="76200"/>
                    </a:lnTo>
                    <a:lnTo>
                      <a:pt x="663691" y="530616"/>
                    </a:lnTo>
                    <a:lnTo>
                      <a:pt x="201035" y="549666"/>
                    </a:lnTo>
                    <a:cubicBezTo>
                      <a:pt x="-27565" y="601394"/>
                      <a:pt x="-103765" y="151472"/>
                      <a:pt x="20103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32">
                <a:extLst>
                  <a:ext uri="{FF2B5EF4-FFF2-40B4-BE49-F238E27FC236}">
                    <a16:creationId xmlns:a16="http://schemas.microsoft.com/office/drawing/2014/main" id="{3B9D1539-7262-42D7-85CC-CA695342D915}"/>
                  </a:ext>
                </a:extLst>
              </p:cNvPr>
              <p:cNvSpPr/>
              <p:nvPr/>
            </p:nvSpPr>
            <p:spPr>
              <a:xfrm rot="358652" flipH="1">
                <a:off x="5306219" y="3432463"/>
                <a:ext cx="651826" cy="1063117"/>
              </a:xfrm>
              <a:custGeom>
                <a:avLst/>
                <a:gdLst>
                  <a:gd name="connsiteX0" fmla="*/ 0 w 1041983"/>
                  <a:gd name="connsiteY0" fmla="*/ 0 h 460458"/>
                  <a:gd name="connsiteX1" fmla="*/ 1041983 w 1041983"/>
                  <a:gd name="connsiteY1" fmla="*/ 0 h 460458"/>
                  <a:gd name="connsiteX2" fmla="*/ 1041983 w 1041983"/>
                  <a:gd name="connsiteY2" fmla="*/ 460458 h 460458"/>
                  <a:gd name="connsiteX3" fmla="*/ 0 w 1041983"/>
                  <a:gd name="connsiteY3" fmla="*/ 460458 h 460458"/>
                  <a:gd name="connsiteX4" fmla="*/ 0 w 1041983"/>
                  <a:gd name="connsiteY4" fmla="*/ 0 h 460458"/>
                  <a:gd name="connsiteX0" fmla="*/ 292100 w 1334083"/>
                  <a:gd name="connsiteY0" fmla="*/ 0 h 797008"/>
                  <a:gd name="connsiteX1" fmla="*/ 1334083 w 1334083"/>
                  <a:gd name="connsiteY1" fmla="*/ 0 h 797008"/>
                  <a:gd name="connsiteX2" fmla="*/ 1334083 w 1334083"/>
                  <a:gd name="connsiteY2" fmla="*/ 460458 h 797008"/>
                  <a:gd name="connsiteX3" fmla="*/ 0 w 1334083"/>
                  <a:gd name="connsiteY3" fmla="*/ 797008 h 797008"/>
                  <a:gd name="connsiteX4" fmla="*/ 292100 w 1334083"/>
                  <a:gd name="connsiteY4" fmla="*/ 0 h 797008"/>
                  <a:gd name="connsiteX0" fmla="*/ 0 w 1340433"/>
                  <a:gd name="connsiteY0" fmla="*/ 0 h 955758"/>
                  <a:gd name="connsiteX1" fmla="*/ 1340433 w 1340433"/>
                  <a:gd name="connsiteY1" fmla="*/ 158750 h 955758"/>
                  <a:gd name="connsiteX2" fmla="*/ 1340433 w 1340433"/>
                  <a:gd name="connsiteY2" fmla="*/ 619208 h 955758"/>
                  <a:gd name="connsiteX3" fmla="*/ 6350 w 1340433"/>
                  <a:gd name="connsiteY3" fmla="*/ 955758 h 955758"/>
                  <a:gd name="connsiteX4" fmla="*/ 0 w 1340433"/>
                  <a:gd name="connsiteY4" fmla="*/ 0 h 955758"/>
                  <a:gd name="connsiteX0" fmla="*/ 170047 w 1510480"/>
                  <a:gd name="connsiteY0" fmla="*/ 0 h 955758"/>
                  <a:gd name="connsiteX1" fmla="*/ 1510480 w 1510480"/>
                  <a:gd name="connsiteY1" fmla="*/ 158750 h 955758"/>
                  <a:gd name="connsiteX2" fmla="*/ 1510480 w 1510480"/>
                  <a:gd name="connsiteY2" fmla="*/ 619208 h 955758"/>
                  <a:gd name="connsiteX3" fmla="*/ 176397 w 1510480"/>
                  <a:gd name="connsiteY3" fmla="*/ 955758 h 955758"/>
                  <a:gd name="connsiteX4" fmla="*/ 170047 w 1510480"/>
                  <a:gd name="connsiteY4" fmla="*/ 0 h 955758"/>
                  <a:gd name="connsiteX0" fmla="*/ 214258 w 1554691"/>
                  <a:gd name="connsiteY0" fmla="*/ 0 h 955758"/>
                  <a:gd name="connsiteX1" fmla="*/ 1554691 w 1554691"/>
                  <a:gd name="connsiteY1" fmla="*/ 15875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1554691"/>
                  <a:gd name="connsiteY0" fmla="*/ 0 h 955758"/>
                  <a:gd name="connsiteX1" fmla="*/ 589491 w 1554691"/>
                  <a:gd name="connsiteY1" fmla="*/ 6350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722841"/>
                  <a:gd name="connsiteY0" fmla="*/ 0 h 974808"/>
                  <a:gd name="connsiteX1" fmla="*/ 589491 w 722841"/>
                  <a:gd name="connsiteY1" fmla="*/ 635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6981 w 725564"/>
                  <a:gd name="connsiteY0" fmla="*/ 0 h 974808"/>
                  <a:gd name="connsiteX1" fmla="*/ 503314 w 725564"/>
                  <a:gd name="connsiteY1" fmla="*/ 127000 h 974808"/>
                  <a:gd name="connsiteX2" fmla="*/ 725564 w 725564"/>
                  <a:gd name="connsiteY2" fmla="*/ 974808 h 974808"/>
                  <a:gd name="connsiteX3" fmla="*/ 223331 w 725564"/>
                  <a:gd name="connsiteY3" fmla="*/ 955758 h 974808"/>
                  <a:gd name="connsiteX4" fmla="*/ 216981 w 725564"/>
                  <a:gd name="connsiteY4" fmla="*/ 0 h 974808"/>
                  <a:gd name="connsiteX0" fmla="*/ 216981 w 651826"/>
                  <a:gd name="connsiteY0" fmla="*/ 0 h 1063117"/>
                  <a:gd name="connsiteX1" fmla="*/ 503314 w 651826"/>
                  <a:gd name="connsiteY1" fmla="*/ 127000 h 1063117"/>
                  <a:gd name="connsiteX2" fmla="*/ 651826 w 651826"/>
                  <a:gd name="connsiteY2" fmla="*/ 1063117 h 1063117"/>
                  <a:gd name="connsiteX3" fmla="*/ 223331 w 651826"/>
                  <a:gd name="connsiteY3" fmla="*/ 955758 h 1063117"/>
                  <a:gd name="connsiteX4" fmla="*/ 216981 w 651826"/>
                  <a:gd name="connsiteY4" fmla="*/ 0 h 106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826" h="1063117">
                    <a:moveTo>
                      <a:pt x="216981" y="0"/>
                    </a:moveTo>
                    <a:cubicBezTo>
                      <a:pt x="248925" y="105833"/>
                      <a:pt x="407870" y="84667"/>
                      <a:pt x="503314" y="127000"/>
                    </a:cubicBezTo>
                    <a:lnTo>
                      <a:pt x="651826" y="1063117"/>
                    </a:lnTo>
                    <a:lnTo>
                      <a:pt x="223331" y="955758"/>
                    </a:lnTo>
                    <a:cubicBezTo>
                      <a:pt x="49764" y="853072"/>
                      <a:pt x="-174602" y="64586"/>
                      <a:pt x="21698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39">
                <a:extLst>
                  <a:ext uri="{FF2B5EF4-FFF2-40B4-BE49-F238E27FC236}">
                    <a16:creationId xmlns:a16="http://schemas.microsoft.com/office/drawing/2014/main" id="{EFE43FF3-BC76-4305-B2B6-67B3ACF0528B}"/>
                  </a:ext>
                </a:extLst>
              </p:cNvPr>
              <p:cNvSpPr/>
              <p:nvPr/>
            </p:nvSpPr>
            <p:spPr>
              <a:xfrm rot="20621425">
                <a:off x="5058901" y="2915689"/>
                <a:ext cx="850444" cy="140286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35">
                <a:extLst>
                  <a:ext uri="{FF2B5EF4-FFF2-40B4-BE49-F238E27FC236}">
                    <a16:creationId xmlns:a16="http://schemas.microsoft.com/office/drawing/2014/main" id="{14541C95-6AA1-486C-966D-72B3F3C61A7C}"/>
                  </a:ext>
                </a:extLst>
              </p:cNvPr>
              <p:cNvSpPr/>
              <p:nvPr/>
            </p:nvSpPr>
            <p:spPr>
              <a:xfrm>
                <a:off x="4331842" y="3064765"/>
                <a:ext cx="663691" cy="553783"/>
              </a:xfrm>
              <a:custGeom>
                <a:avLst/>
                <a:gdLst>
                  <a:gd name="connsiteX0" fmla="*/ 0 w 1129406"/>
                  <a:gd name="connsiteY0" fmla="*/ 0 h 429016"/>
                  <a:gd name="connsiteX1" fmla="*/ 1129406 w 1129406"/>
                  <a:gd name="connsiteY1" fmla="*/ 0 h 429016"/>
                  <a:gd name="connsiteX2" fmla="*/ 1129406 w 1129406"/>
                  <a:gd name="connsiteY2" fmla="*/ 429016 h 429016"/>
                  <a:gd name="connsiteX3" fmla="*/ 0 w 1129406"/>
                  <a:gd name="connsiteY3" fmla="*/ 429016 h 429016"/>
                  <a:gd name="connsiteX4" fmla="*/ 0 w 1129406"/>
                  <a:gd name="connsiteY4" fmla="*/ 0 h 429016"/>
                  <a:gd name="connsiteX0" fmla="*/ 0 w 1129406"/>
                  <a:gd name="connsiteY0" fmla="*/ 0 h 549666"/>
                  <a:gd name="connsiteX1" fmla="*/ 1129406 w 1129406"/>
                  <a:gd name="connsiteY1" fmla="*/ 120650 h 549666"/>
                  <a:gd name="connsiteX2" fmla="*/ 1129406 w 1129406"/>
                  <a:gd name="connsiteY2" fmla="*/ 549666 h 549666"/>
                  <a:gd name="connsiteX3" fmla="*/ 0 w 1129406"/>
                  <a:gd name="connsiteY3" fmla="*/ 549666 h 549666"/>
                  <a:gd name="connsiteX4" fmla="*/ 0 w 1129406"/>
                  <a:gd name="connsiteY4" fmla="*/ 0 h 549666"/>
                  <a:gd name="connsiteX0" fmla="*/ 135466 w 1264872"/>
                  <a:gd name="connsiteY0" fmla="*/ 0 h 549666"/>
                  <a:gd name="connsiteX1" fmla="*/ 1264872 w 1264872"/>
                  <a:gd name="connsiteY1" fmla="*/ 120650 h 549666"/>
                  <a:gd name="connsiteX2" fmla="*/ 1264872 w 1264872"/>
                  <a:gd name="connsiteY2" fmla="*/ 549666 h 549666"/>
                  <a:gd name="connsiteX3" fmla="*/ 135466 w 1264872"/>
                  <a:gd name="connsiteY3" fmla="*/ 549666 h 549666"/>
                  <a:gd name="connsiteX4" fmla="*/ 135466 w 1264872"/>
                  <a:gd name="connsiteY4" fmla="*/ 0 h 549666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1330441 w 1330441"/>
                  <a:gd name="connsiteY1" fmla="*/ 12065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1330441"/>
                  <a:gd name="connsiteY0" fmla="*/ 0 h 553783"/>
                  <a:gd name="connsiteX1" fmla="*/ 663691 w 1330441"/>
                  <a:gd name="connsiteY1" fmla="*/ 76200 h 553783"/>
                  <a:gd name="connsiteX2" fmla="*/ 1330441 w 1330441"/>
                  <a:gd name="connsiteY2" fmla="*/ 549666 h 553783"/>
                  <a:gd name="connsiteX3" fmla="*/ 201035 w 1330441"/>
                  <a:gd name="connsiteY3" fmla="*/ 549666 h 553783"/>
                  <a:gd name="connsiteX4" fmla="*/ 201035 w 1330441"/>
                  <a:gd name="connsiteY4" fmla="*/ 0 h 553783"/>
                  <a:gd name="connsiteX0" fmla="*/ 201035 w 663691"/>
                  <a:gd name="connsiteY0" fmla="*/ 0 h 553783"/>
                  <a:gd name="connsiteX1" fmla="*/ 663691 w 663691"/>
                  <a:gd name="connsiteY1" fmla="*/ 76200 h 553783"/>
                  <a:gd name="connsiteX2" fmla="*/ 663691 w 663691"/>
                  <a:gd name="connsiteY2" fmla="*/ 530616 h 553783"/>
                  <a:gd name="connsiteX3" fmla="*/ 201035 w 663691"/>
                  <a:gd name="connsiteY3" fmla="*/ 549666 h 553783"/>
                  <a:gd name="connsiteX4" fmla="*/ 201035 w 663691"/>
                  <a:gd name="connsiteY4" fmla="*/ 0 h 55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691" h="553783">
                    <a:moveTo>
                      <a:pt x="201035" y="0"/>
                    </a:moveTo>
                    <a:lnTo>
                      <a:pt x="663691" y="76200"/>
                    </a:lnTo>
                    <a:lnTo>
                      <a:pt x="663691" y="530616"/>
                    </a:lnTo>
                    <a:lnTo>
                      <a:pt x="201035" y="549666"/>
                    </a:lnTo>
                    <a:cubicBezTo>
                      <a:pt x="-27565" y="601394"/>
                      <a:pt x="-103765" y="151472"/>
                      <a:pt x="20103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3B2E8BD0-F141-45EA-B879-5DB190C81151}"/>
                  </a:ext>
                </a:extLst>
              </p:cNvPr>
              <p:cNvSpPr/>
              <p:nvPr/>
            </p:nvSpPr>
            <p:spPr>
              <a:xfrm>
                <a:off x="4292799" y="3465673"/>
                <a:ext cx="725564" cy="974808"/>
              </a:xfrm>
              <a:custGeom>
                <a:avLst/>
                <a:gdLst>
                  <a:gd name="connsiteX0" fmla="*/ 0 w 1041983"/>
                  <a:gd name="connsiteY0" fmla="*/ 0 h 460458"/>
                  <a:gd name="connsiteX1" fmla="*/ 1041983 w 1041983"/>
                  <a:gd name="connsiteY1" fmla="*/ 0 h 460458"/>
                  <a:gd name="connsiteX2" fmla="*/ 1041983 w 1041983"/>
                  <a:gd name="connsiteY2" fmla="*/ 460458 h 460458"/>
                  <a:gd name="connsiteX3" fmla="*/ 0 w 1041983"/>
                  <a:gd name="connsiteY3" fmla="*/ 460458 h 460458"/>
                  <a:gd name="connsiteX4" fmla="*/ 0 w 1041983"/>
                  <a:gd name="connsiteY4" fmla="*/ 0 h 460458"/>
                  <a:gd name="connsiteX0" fmla="*/ 292100 w 1334083"/>
                  <a:gd name="connsiteY0" fmla="*/ 0 h 797008"/>
                  <a:gd name="connsiteX1" fmla="*/ 1334083 w 1334083"/>
                  <a:gd name="connsiteY1" fmla="*/ 0 h 797008"/>
                  <a:gd name="connsiteX2" fmla="*/ 1334083 w 1334083"/>
                  <a:gd name="connsiteY2" fmla="*/ 460458 h 797008"/>
                  <a:gd name="connsiteX3" fmla="*/ 0 w 1334083"/>
                  <a:gd name="connsiteY3" fmla="*/ 797008 h 797008"/>
                  <a:gd name="connsiteX4" fmla="*/ 292100 w 1334083"/>
                  <a:gd name="connsiteY4" fmla="*/ 0 h 797008"/>
                  <a:gd name="connsiteX0" fmla="*/ 0 w 1340433"/>
                  <a:gd name="connsiteY0" fmla="*/ 0 h 955758"/>
                  <a:gd name="connsiteX1" fmla="*/ 1340433 w 1340433"/>
                  <a:gd name="connsiteY1" fmla="*/ 158750 h 955758"/>
                  <a:gd name="connsiteX2" fmla="*/ 1340433 w 1340433"/>
                  <a:gd name="connsiteY2" fmla="*/ 619208 h 955758"/>
                  <a:gd name="connsiteX3" fmla="*/ 6350 w 1340433"/>
                  <a:gd name="connsiteY3" fmla="*/ 955758 h 955758"/>
                  <a:gd name="connsiteX4" fmla="*/ 0 w 1340433"/>
                  <a:gd name="connsiteY4" fmla="*/ 0 h 955758"/>
                  <a:gd name="connsiteX0" fmla="*/ 170047 w 1510480"/>
                  <a:gd name="connsiteY0" fmla="*/ 0 h 955758"/>
                  <a:gd name="connsiteX1" fmla="*/ 1510480 w 1510480"/>
                  <a:gd name="connsiteY1" fmla="*/ 158750 h 955758"/>
                  <a:gd name="connsiteX2" fmla="*/ 1510480 w 1510480"/>
                  <a:gd name="connsiteY2" fmla="*/ 619208 h 955758"/>
                  <a:gd name="connsiteX3" fmla="*/ 176397 w 1510480"/>
                  <a:gd name="connsiteY3" fmla="*/ 955758 h 955758"/>
                  <a:gd name="connsiteX4" fmla="*/ 170047 w 1510480"/>
                  <a:gd name="connsiteY4" fmla="*/ 0 h 955758"/>
                  <a:gd name="connsiteX0" fmla="*/ 214258 w 1554691"/>
                  <a:gd name="connsiteY0" fmla="*/ 0 h 955758"/>
                  <a:gd name="connsiteX1" fmla="*/ 1554691 w 1554691"/>
                  <a:gd name="connsiteY1" fmla="*/ 15875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1554691"/>
                  <a:gd name="connsiteY0" fmla="*/ 0 h 955758"/>
                  <a:gd name="connsiteX1" fmla="*/ 589491 w 1554691"/>
                  <a:gd name="connsiteY1" fmla="*/ 63500 h 955758"/>
                  <a:gd name="connsiteX2" fmla="*/ 1554691 w 1554691"/>
                  <a:gd name="connsiteY2" fmla="*/ 619208 h 955758"/>
                  <a:gd name="connsiteX3" fmla="*/ 220608 w 1554691"/>
                  <a:gd name="connsiteY3" fmla="*/ 955758 h 955758"/>
                  <a:gd name="connsiteX4" fmla="*/ 214258 w 1554691"/>
                  <a:gd name="connsiteY4" fmla="*/ 0 h 955758"/>
                  <a:gd name="connsiteX0" fmla="*/ 214258 w 722841"/>
                  <a:gd name="connsiteY0" fmla="*/ 0 h 974808"/>
                  <a:gd name="connsiteX1" fmla="*/ 589491 w 722841"/>
                  <a:gd name="connsiteY1" fmla="*/ 635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4258 w 722841"/>
                  <a:gd name="connsiteY0" fmla="*/ 0 h 974808"/>
                  <a:gd name="connsiteX1" fmla="*/ 500591 w 722841"/>
                  <a:gd name="connsiteY1" fmla="*/ 127000 h 974808"/>
                  <a:gd name="connsiteX2" fmla="*/ 722841 w 722841"/>
                  <a:gd name="connsiteY2" fmla="*/ 974808 h 974808"/>
                  <a:gd name="connsiteX3" fmla="*/ 220608 w 722841"/>
                  <a:gd name="connsiteY3" fmla="*/ 955758 h 974808"/>
                  <a:gd name="connsiteX4" fmla="*/ 214258 w 722841"/>
                  <a:gd name="connsiteY4" fmla="*/ 0 h 974808"/>
                  <a:gd name="connsiteX0" fmla="*/ 216981 w 725564"/>
                  <a:gd name="connsiteY0" fmla="*/ 0 h 974808"/>
                  <a:gd name="connsiteX1" fmla="*/ 503314 w 725564"/>
                  <a:gd name="connsiteY1" fmla="*/ 127000 h 974808"/>
                  <a:gd name="connsiteX2" fmla="*/ 725564 w 725564"/>
                  <a:gd name="connsiteY2" fmla="*/ 974808 h 974808"/>
                  <a:gd name="connsiteX3" fmla="*/ 223331 w 725564"/>
                  <a:gd name="connsiteY3" fmla="*/ 955758 h 974808"/>
                  <a:gd name="connsiteX4" fmla="*/ 216981 w 725564"/>
                  <a:gd name="connsiteY4" fmla="*/ 0 h 97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564" h="974808">
                    <a:moveTo>
                      <a:pt x="216981" y="0"/>
                    </a:moveTo>
                    <a:cubicBezTo>
                      <a:pt x="248925" y="105833"/>
                      <a:pt x="407870" y="84667"/>
                      <a:pt x="503314" y="127000"/>
                    </a:cubicBezTo>
                    <a:lnTo>
                      <a:pt x="725564" y="974808"/>
                    </a:lnTo>
                    <a:lnTo>
                      <a:pt x="223331" y="955758"/>
                    </a:lnTo>
                    <a:cubicBezTo>
                      <a:pt x="49764" y="853072"/>
                      <a:pt x="-174602" y="64586"/>
                      <a:pt x="21698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39">
                <a:extLst>
                  <a:ext uri="{FF2B5EF4-FFF2-40B4-BE49-F238E27FC236}">
                    <a16:creationId xmlns:a16="http://schemas.microsoft.com/office/drawing/2014/main" id="{D55A0D0B-3DBA-4A23-BDB7-94BD0A5447AC}"/>
                  </a:ext>
                </a:extLst>
              </p:cNvPr>
              <p:cNvSpPr/>
              <p:nvPr/>
            </p:nvSpPr>
            <p:spPr>
              <a:xfrm rot="20621425">
                <a:off x="4441638" y="2976307"/>
                <a:ext cx="932802" cy="141808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  <a:gd name="connsiteX0" fmla="*/ 57134 w 505712"/>
                  <a:gd name="connsiteY0" fmla="*/ 0 h 503556"/>
                  <a:gd name="connsiteX1" fmla="*/ 504721 w 505712"/>
                  <a:gd name="connsiteY1" fmla="*/ 0 h 503556"/>
                  <a:gd name="connsiteX2" fmla="*/ 504721 w 505712"/>
                  <a:gd name="connsiteY2" fmla="*/ 258281 h 503556"/>
                  <a:gd name="connsiteX3" fmla="*/ 57134 w 505712"/>
                  <a:gd name="connsiteY3" fmla="*/ 258281 h 503556"/>
                  <a:gd name="connsiteX4" fmla="*/ 57134 w 505712"/>
                  <a:gd name="connsiteY4" fmla="*/ 0 h 503556"/>
                  <a:gd name="connsiteX0" fmla="*/ 64358 w 503323"/>
                  <a:gd name="connsiteY0" fmla="*/ 7988 h 503556"/>
                  <a:gd name="connsiteX1" fmla="*/ 502332 w 503323"/>
                  <a:gd name="connsiteY1" fmla="*/ 0 h 503556"/>
                  <a:gd name="connsiteX2" fmla="*/ 502332 w 503323"/>
                  <a:gd name="connsiteY2" fmla="*/ 258281 h 503556"/>
                  <a:gd name="connsiteX3" fmla="*/ 54745 w 503323"/>
                  <a:gd name="connsiteY3" fmla="*/ 258281 h 503556"/>
                  <a:gd name="connsiteX4" fmla="*/ 64358 w 503323"/>
                  <a:gd name="connsiteY4" fmla="*/ 7988 h 503556"/>
                  <a:gd name="connsiteX0" fmla="*/ 71619 w 501164"/>
                  <a:gd name="connsiteY0" fmla="*/ 37027 h 503556"/>
                  <a:gd name="connsiteX1" fmla="*/ 500173 w 501164"/>
                  <a:gd name="connsiteY1" fmla="*/ 0 h 503556"/>
                  <a:gd name="connsiteX2" fmla="*/ 500173 w 501164"/>
                  <a:gd name="connsiteY2" fmla="*/ 258281 h 503556"/>
                  <a:gd name="connsiteX3" fmla="*/ 52586 w 501164"/>
                  <a:gd name="connsiteY3" fmla="*/ 258281 h 503556"/>
                  <a:gd name="connsiteX4" fmla="*/ 71619 w 501164"/>
                  <a:gd name="connsiteY4" fmla="*/ 37027 h 503556"/>
                  <a:gd name="connsiteX0" fmla="*/ 78203 w 507748"/>
                  <a:gd name="connsiteY0" fmla="*/ 37027 h 503556"/>
                  <a:gd name="connsiteX1" fmla="*/ 506757 w 507748"/>
                  <a:gd name="connsiteY1" fmla="*/ 0 h 503556"/>
                  <a:gd name="connsiteX2" fmla="*/ 506757 w 507748"/>
                  <a:gd name="connsiteY2" fmla="*/ 258281 h 503556"/>
                  <a:gd name="connsiteX3" fmla="*/ 59170 w 507748"/>
                  <a:gd name="connsiteY3" fmla="*/ 258281 h 503556"/>
                  <a:gd name="connsiteX4" fmla="*/ 78203 w 507748"/>
                  <a:gd name="connsiteY4" fmla="*/ 37027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748" h="503556">
                    <a:moveTo>
                      <a:pt x="78203" y="37027"/>
                    </a:moveTo>
                    <a:lnTo>
                      <a:pt x="506757" y="0"/>
                    </a:lnTo>
                    <a:lnTo>
                      <a:pt x="506757" y="258281"/>
                    </a:lnTo>
                    <a:cubicBezTo>
                      <a:pt x="529011" y="486881"/>
                      <a:pt x="170266" y="671031"/>
                      <a:pt x="59170" y="258281"/>
                    </a:cubicBezTo>
                    <a:cubicBezTo>
                      <a:pt x="-69382" y="148975"/>
                      <a:pt x="46932" y="53467"/>
                      <a:pt x="78203" y="3702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39D335D4-DBC2-42F0-805B-35D16E3B50DB}"/>
                  </a:ext>
                </a:extLst>
              </p:cNvPr>
              <p:cNvSpPr/>
              <p:nvPr/>
            </p:nvSpPr>
            <p:spPr>
              <a:xfrm>
                <a:off x="5231351" y="4163294"/>
                <a:ext cx="672067" cy="525076"/>
              </a:xfrm>
              <a:custGeom>
                <a:avLst/>
                <a:gdLst>
                  <a:gd name="connsiteX0" fmla="*/ 0 w 249631"/>
                  <a:gd name="connsiteY0" fmla="*/ 0 h 390525"/>
                  <a:gd name="connsiteX1" fmla="*/ 249631 w 249631"/>
                  <a:gd name="connsiteY1" fmla="*/ 0 h 390525"/>
                  <a:gd name="connsiteX2" fmla="*/ 249631 w 249631"/>
                  <a:gd name="connsiteY2" fmla="*/ 390525 h 390525"/>
                  <a:gd name="connsiteX3" fmla="*/ 0 w 249631"/>
                  <a:gd name="connsiteY3" fmla="*/ 390525 h 390525"/>
                  <a:gd name="connsiteX4" fmla="*/ 0 w 249631"/>
                  <a:gd name="connsiteY4" fmla="*/ 0 h 390525"/>
                  <a:gd name="connsiteX0" fmla="*/ 0 w 268681"/>
                  <a:gd name="connsiteY0" fmla="*/ 0 h 390525"/>
                  <a:gd name="connsiteX1" fmla="*/ 249631 w 268681"/>
                  <a:gd name="connsiteY1" fmla="*/ 0 h 390525"/>
                  <a:gd name="connsiteX2" fmla="*/ 268681 w 268681"/>
                  <a:gd name="connsiteY2" fmla="*/ 212725 h 390525"/>
                  <a:gd name="connsiteX3" fmla="*/ 0 w 268681"/>
                  <a:gd name="connsiteY3" fmla="*/ 390525 h 390525"/>
                  <a:gd name="connsiteX4" fmla="*/ 0 w 268681"/>
                  <a:gd name="connsiteY4" fmla="*/ 0 h 390525"/>
                  <a:gd name="connsiteX0" fmla="*/ 0 w 559874"/>
                  <a:gd name="connsiteY0" fmla="*/ 0 h 390525"/>
                  <a:gd name="connsiteX1" fmla="*/ 249631 w 559874"/>
                  <a:gd name="connsiteY1" fmla="*/ 0 h 390525"/>
                  <a:gd name="connsiteX2" fmla="*/ 268681 w 559874"/>
                  <a:gd name="connsiteY2" fmla="*/ 212725 h 390525"/>
                  <a:gd name="connsiteX3" fmla="*/ 0 w 559874"/>
                  <a:gd name="connsiteY3" fmla="*/ 390525 h 390525"/>
                  <a:gd name="connsiteX4" fmla="*/ 0 w 559874"/>
                  <a:gd name="connsiteY4" fmla="*/ 0 h 390525"/>
                  <a:gd name="connsiteX0" fmla="*/ 0 w 669168"/>
                  <a:gd name="connsiteY0" fmla="*/ 0 h 514404"/>
                  <a:gd name="connsiteX1" fmla="*/ 249631 w 669168"/>
                  <a:gd name="connsiteY1" fmla="*/ 0 h 514404"/>
                  <a:gd name="connsiteX2" fmla="*/ 268681 w 669168"/>
                  <a:gd name="connsiteY2" fmla="*/ 212725 h 514404"/>
                  <a:gd name="connsiteX3" fmla="*/ 0 w 669168"/>
                  <a:gd name="connsiteY3" fmla="*/ 390525 h 514404"/>
                  <a:gd name="connsiteX4" fmla="*/ 0 w 669168"/>
                  <a:gd name="connsiteY4" fmla="*/ 0 h 514404"/>
                  <a:gd name="connsiteX0" fmla="*/ 11288 w 680456"/>
                  <a:gd name="connsiteY0" fmla="*/ 0 h 514404"/>
                  <a:gd name="connsiteX1" fmla="*/ 260919 w 680456"/>
                  <a:gd name="connsiteY1" fmla="*/ 0 h 514404"/>
                  <a:gd name="connsiteX2" fmla="*/ 279969 w 680456"/>
                  <a:gd name="connsiteY2" fmla="*/ 212725 h 514404"/>
                  <a:gd name="connsiteX3" fmla="*/ 11288 w 680456"/>
                  <a:gd name="connsiteY3" fmla="*/ 390525 h 514404"/>
                  <a:gd name="connsiteX4" fmla="*/ 11288 w 680456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6811 w 695979"/>
                  <a:gd name="connsiteY0" fmla="*/ 0 h 514404"/>
                  <a:gd name="connsiteX1" fmla="*/ 276442 w 695979"/>
                  <a:gd name="connsiteY1" fmla="*/ 0 h 514404"/>
                  <a:gd name="connsiteX2" fmla="*/ 295492 w 695979"/>
                  <a:gd name="connsiteY2" fmla="*/ 212725 h 514404"/>
                  <a:gd name="connsiteX3" fmla="*/ 26811 w 695979"/>
                  <a:gd name="connsiteY3" fmla="*/ 390525 h 514404"/>
                  <a:gd name="connsiteX4" fmla="*/ 26811 w 695979"/>
                  <a:gd name="connsiteY4" fmla="*/ 0 h 514404"/>
                  <a:gd name="connsiteX0" fmla="*/ 26811 w 672621"/>
                  <a:gd name="connsiteY0" fmla="*/ 0 h 516902"/>
                  <a:gd name="connsiteX1" fmla="*/ 276442 w 672621"/>
                  <a:gd name="connsiteY1" fmla="*/ 0 h 516902"/>
                  <a:gd name="connsiteX2" fmla="*/ 260567 w 672621"/>
                  <a:gd name="connsiteY2" fmla="*/ 228600 h 516902"/>
                  <a:gd name="connsiteX3" fmla="*/ 26811 w 672621"/>
                  <a:gd name="connsiteY3" fmla="*/ 390525 h 516902"/>
                  <a:gd name="connsiteX4" fmla="*/ 26811 w 672621"/>
                  <a:gd name="connsiteY4" fmla="*/ 0 h 516902"/>
                  <a:gd name="connsiteX0" fmla="*/ 26811 w 625790"/>
                  <a:gd name="connsiteY0" fmla="*/ 0 h 496472"/>
                  <a:gd name="connsiteX1" fmla="*/ 276442 w 625790"/>
                  <a:gd name="connsiteY1" fmla="*/ 0 h 496472"/>
                  <a:gd name="connsiteX2" fmla="*/ 260567 w 625790"/>
                  <a:gd name="connsiteY2" fmla="*/ 228600 h 496472"/>
                  <a:gd name="connsiteX3" fmla="*/ 26811 w 625790"/>
                  <a:gd name="connsiteY3" fmla="*/ 390525 h 496472"/>
                  <a:gd name="connsiteX4" fmla="*/ 26811 w 625790"/>
                  <a:gd name="connsiteY4" fmla="*/ 0 h 496472"/>
                  <a:gd name="connsiteX0" fmla="*/ 26811 w 672067"/>
                  <a:gd name="connsiteY0" fmla="*/ 0 h 525076"/>
                  <a:gd name="connsiteX1" fmla="*/ 276442 w 672067"/>
                  <a:gd name="connsiteY1" fmla="*/ 0 h 525076"/>
                  <a:gd name="connsiteX2" fmla="*/ 260567 w 672067"/>
                  <a:gd name="connsiteY2" fmla="*/ 228600 h 525076"/>
                  <a:gd name="connsiteX3" fmla="*/ 26811 w 672067"/>
                  <a:gd name="connsiteY3" fmla="*/ 390525 h 525076"/>
                  <a:gd name="connsiteX4" fmla="*/ 26811 w 672067"/>
                  <a:gd name="connsiteY4" fmla="*/ 0 h 52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067" h="525076">
                    <a:moveTo>
                      <a:pt x="26811" y="0"/>
                    </a:moveTo>
                    <a:lnTo>
                      <a:pt x="276442" y="0"/>
                    </a:lnTo>
                    <a:lnTo>
                      <a:pt x="260567" y="228600"/>
                    </a:lnTo>
                    <a:cubicBezTo>
                      <a:pt x="904432" y="52917"/>
                      <a:pt x="767246" y="824970"/>
                      <a:pt x="26811" y="390525"/>
                    </a:cubicBezTo>
                    <a:cubicBezTo>
                      <a:pt x="-33514" y="234950"/>
                      <a:pt x="26811" y="130175"/>
                      <a:pt x="2681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37">
                <a:extLst>
                  <a:ext uri="{FF2B5EF4-FFF2-40B4-BE49-F238E27FC236}">
                    <a16:creationId xmlns:a16="http://schemas.microsoft.com/office/drawing/2014/main" id="{CC6D1E16-3E32-419F-8A82-C58E4176CD8E}"/>
                  </a:ext>
                </a:extLst>
              </p:cNvPr>
              <p:cNvSpPr/>
              <p:nvPr/>
            </p:nvSpPr>
            <p:spPr>
              <a:xfrm>
                <a:off x="4347759" y="2306287"/>
                <a:ext cx="585697" cy="1265493"/>
              </a:xfrm>
              <a:custGeom>
                <a:avLst/>
                <a:gdLst>
                  <a:gd name="connsiteX0" fmla="*/ 0 w 273340"/>
                  <a:gd name="connsiteY0" fmla="*/ 0 h 1259688"/>
                  <a:gd name="connsiteX1" fmla="*/ 273340 w 273340"/>
                  <a:gd name="connsiteY1" fmla="*/ 0 h 1259688"/>
                  <a:gd name="connsiteX2" fmla="*/ 273340 w 273340"/>
                  <a:gd name="connsiteY2" fmla="*/ 1259688 h 1259688"/>
                  <a:gd name="connsiteX3" fmla="*/ 0 w 273340"/>
                  <a:gd name="connsiteY3" fmla="*/ 1259688 h 1259688"/>
                  <a:gd name="connsiteX4" fmla="*/ 0 w 273340"/>
                  <a:gd name="connsiteY4" fmla="*/ 0 h 1259688"/>
                  <a:gd name="connsiteX0" fmla="*/ 146755 w 420095"/>
                  <a:gd name="connsiteY0" fmla="*/ 0 h 1259688"/>
                  <a:gd name="connsiteX1" fmla="*/ 420095 w 420095"/>
                  <a:gd name="connsiteY1" fmla="*/ 0 h 1259688"/>
                  <a:gd name="connsiteX2" fmla="*/ 420095 w 420095"/>
                  <a:gd name="connsiteY2" fmla="*/ 1259688 h 1259688"/>
                  <a:gd name="connsiteX3" fmla="*/ 146755 w 420095"/>
                  <a:gd name="connsiteY3" fmla="*/ 1259688 h 1259688"/>
                  <a:gd name="connsiteX4" fmla="*/ 146755 w 420095"/>
                  <a:gd name="connsiteY4" fmla="*/ 0 h 1259688"/>
                  <a:gd name="connsiteX0" fmla="*/ 161191 w 434531"/>
                  <a:gd name="connsiteY0" fmla="*/ 0 h 1259688"/>
                  <a:gd name="connsiteX1" fmla="*/ 434531 w 434531"/>
                  <a:gd name="connsiteY1" fmla="*/ 0 h 1259688"/>
                  <a:gd name="connsiteX2" fmla="*/ 434531 w 434531"/>
                  <a:gd name="connsiteY2" fmla="*/ 1259688 h 1259688"/>
                  <a:gd name="connsiteX3" fmla="*/ 110391 w 434531"/>
                  <a:gd name="connsiteY3" fmla="*/ 1094588 h 1259688"/>
                  <a:gd name="connsiteX4" fmla="*/ 161191 w 434531"/>
                  <a:gd name="connsiteY4" fmla="*/ 0 h 125968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28511"/>
                  <a:gd name="connsiteY0" fmla="*/ 0 h 1126338"/>
                  <a:gd name="connsiteX1" fmla="*/ 434531 w 528511"/>
                  <a:gd name="connsiteY1" fmla="*/ 0 h 1126338"/>
                  <a:gd name="connsiteX2" fmla="*/ 528511 w 528511"/>
                  <a:gd name="connsiteY2" fmla="*/ 1126338 h 1126338"/>
                  <a:gd name="connsiteX3" fmla="*/ 110391 w 528511"/>
                  <a:gd name="connsiteY3" fmla="*/ 1094588 h 1126338"/>
                  <a:gd name="connsiteX4" fmla="*/ 161191 w 528511"/>
                  <a:gd name="connsiteY4" fmla="*/ 0 h 1126338"/>
                  <a:gd name="connsiteX0" fmla="*/ 146100 w 513420"/>
                  <a:gd name="connsiteY0" fmla="*/ 0 h 1126338"/>
                  <a:gd name="connsiteX1" fmla="*/ 419440 w 513420"/>
                  <a:gd name="connsiteY1" fmla="*/ 0 h 1126338"/>
                  <a:gd name="connsiteX2" fmla="*/ 513420 w 513420"/>
                  <a:gd name="connsiteY2" fmla="*/ 1126338 h 1126338"/>
                  <a:gd name="connsiteX3" fmla="*/ 148640 w 513420"/>
                  <a:gd name="connsiteY3" fmla="*/ 1094588 h 1126338"/>
                  <a:gd name="connsiteX4" fmla="*/ 146100 w 513420"/>
                  <a:gd name="connsiteY4" fmla="*/ 0 h 1126338"/>
                  <a:gd name="connsiteX0" fmla="*/ 138055 w 505375"/>
                  <a:gd name="connsiteY0" fmla="*/ 0 h 1126338"/>
                  <a:gd name="connsiteX1" fmla="*/ 411395 w 505375"/>
                  <a:gd name="connsiteY1" fmla="*/ 0 h 1126338"/>
                  <a:gd name="connsiteX2" fmla="*/ 505375 w 505375"/>
                  <a:gd name="connsiteY2" fmla="*/ 1126338 h 1126338"/>
                  <a:gd name="connsiteX3" fmla="*/ 140595 w 505375"/>
                  <a:gd name="connsiteY3" fmla="*/ 1094588 h 1126338"/>
                  <a:gd name="connsiteX4" fmla="*/ 138055 w 505375"/>
                  <a:gd name="connsiteY4" fmla="*/ 0 h 1126338"/>
                  <a:gd name="connsiteX0" fmla="*/ 138055 w 505375"/>
                  <a:gd name="connsiteY0" fmla="*/ 0 h 1224465"/>
                  <a:gd name="connsiteX1" fmla="*/ 411395 w 505375"/>
                  <a:gd name="connsiteY1" fmla="*/ 0 h 1224465"/>
                  <a:gd name="connsiteX2" fmla="*/ 505375 w 505375"/>
                  <a:gd name="connsiteY2" fmla="*/ 1126338 h 1224465"/>
                  <a:gd name="connsiteX3" fmla="*/ 140595 w 505375"/>
                  <a:gd name="connsiteY3" fmla="*/ 1094588 h 1224465"/>
                  <a:gd name="connsiteX4" fmla="*/ 138055 w 505375"/>
                  <a:gd name="connsiteY4" fmla="*/ 0 h 1224465"/>
                  <a:gd name="connsiteX0" fmla="*/ 138055 w 505375"/>
                  <a:gd name="connsiteY0" fmla="*/ 0 h 1265493"/>
                  <a:gd name="connsiteX1" fmla="*/ 411395 w 505375"/>
                  <a:gd name="connsiteY1" fmla="*/ 0 h 1265493"/>
                  <a:gd name="connsiteX2" fmla="*/ 505375 w 505375"/>
                  <a:gd name="connsiteY2" fmla="*/ 1126338 h 1265493"/>
                  <a:gd name="connsiteX3" fmla="*/ 140595 w 505375"/>
                  <a:gd name="connsiteY3" fmla="*/ 1094588 h 1265493"/>
                  <a:gd name="connsiteX4" fmla="*/ 138055 w 505375"/>
                  <a:gd name="connsiteY4" fmla="*/ 0 h 126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375" h="1265493">
                    <a:moveTo>
                      <a:pt x="138055" y="0"/>
                    </a:moveTo>
                    <a:lnTo>
                      <a:pt x="411395" y="0"/>
                    </a:lnTo>
                    <a:cubicBezTo>
                      <a:pt x="457962" y="375446"/>
                      <a:pt x="147658" y="617542"/>
                      <a:pt x="505375" y="1126338"/>
                    </a:cubicBezTo>
                    <a:cubicBezTo>
                      <a:pt x="360922" y="1359595"/>
                      <a:pt x="193608" y="1265191"/>
                      <a:pt x="140595" y="1094588"/>
                    </a:cubicBezTo>
                    <a:cubicBezTo>
                      <a:pt x="178695" y="1070932"/>
                      <a:pt x="-192145" y="756446"/>
                      <a:pt x="13805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34">
                <a:extLst>
                  <a:ext uri="{FF2B5EF4-FFF2-40B4-BE49-F238E27FC236}">
                    <a16:creationId xmlns:a16="http://schemas.microsoft.com/office/drawing/2014/main" id="{C4CA0812-610A-4D21-9FB8-BDFA09AFF101}"/>
                  </a:ext>
                </a:extLst>
              </p:cNvPr>
              <p:cNvSpPr/>
              <p:nvPr/>
            </p:nvSpPr>
            <p:spPr>
              <a:xfrm flipH="1">
                <a:off x="4355965" y="4205797"/>
                <a:ext cx="672067" cy="525076"/>
              </a:xfrm>
              <a:custGeom>
                <a:avLst/>
                <a:gdLst>
                  <a:gd name="connsiteX0" fmla="*/ 0 w 249631"/>
                  <a:gd name="connsiteY0" fmla="*/ 0 h 390525"/>
                  <a:gd name="connsiteX1" fmla="*/ 249631 w 249631"/>
                  <a:gd name="connsiteY1" fmla="*/ 0 h 390525"/>
                  <a:gd name="connsiteX2" fmla="*/ 249631 w 249631"/>
                  <a:gd name="connsiteY2" fmla="*/ 390525 h 390525"/>
                  <a:gd name="connsiteX3" fmla="*/ 0 w 249631"/>
                  <a:gd name="connsiteY3" fmla="*/ 390525 h 390525"/>
                  <a:gd name="connsiteX4" fmla="*/ 0 w 249631"/>
                  <a:gd name="connsiteY4" fmla="*/ 0 h 390525"/>
                  <a:gd name="connsiteX0" fmla="*/ 0 w 268681"/>
                  <a:gd name="connsiteY0" fmla="*/ 0 h 390525"/>
                  <a:gd name="connsiteX1" fmla="*/ 249631 w 268681"/>
                  <a:gd name="connsiteY1" fmla="*/ 0 h 390525"/>
                  <a:gd name="connsiteX2" fmla="*/ 268681 w 268681"/>
                  <a:gd name="connsiteY2" fmla="*/ 212725 h 390525"/>
                  <a:gd name="connsiteX3" fmla="*/ 0 w 268681"/>
                  <a:gd name="connsiteY3" fmla="*/ 390525 h 390525"/>
                  <a:gd name="connsiteX4" fmla="*/ 0 w 268681"/>
                  <a:gd name="connsiteY4" fmla="*/ 0 h 390525"/>
                  <a:gd name="connsiteX0" fmla="*/ 0 w 559874"/>
                  <a:gd name="connsiteY0" fmla="*/ 0 h 390525"/>
                  <a:gd name="connsiteX1" fmla="*/ 249631 w 559874"/>
                  <a:gd name="connsiteY1" fmla="*/ 0 h 390525"/>
                  <a:gd name="connsiteX2" fmla="*/ 268681 w 559874"/>
                  <a:gd name="connsiteY2" fmla="*/ 212725 h 390525"/>
                  <a:gd name="connsiteX3" fmla="*/ 0 w 559874"/>
                  <a:gd name="connsiteY3" fmla="*/ 390525 h 390525"/>
                  <a:gd name="connsiteX4" fmla="*/ 0 w 559874"/>
                  <a:gd name="connsiteY4" fmla="*/ 0 h 390525"/>
                  <a:gd name="connsiteX0" fmla="*/ 0 w 669168"/>
                  <a:gd name="connsiteY0" fmla="*/ 0 h 514404"/>
                  <a:gd name="connsiteX1" fmla="*/ 249631 w 669168"/>
                  <a:gd name="connsiteY1" fmla="*/ 0 h 514404"/>
                  <a:gd name="connsiteX2" fmla="*/ 268681 w 669168"/>
                  <a:gd name="connsiteY2" fmla="*/ 212725 h 514404"/>
                  <a:gd name="connsiteX3" fmla="*/ 0 w 669168"/>
                  <a:gd name="connsiteY3" fmla="*/ 390525 h 514404"/>
                  <a:gd name="connsiteX4" fmla="*/ 0 w 669168"/>
                  <a:gd name="connsiteY4" fmla="*/ 0 h 514404"/>
                  <a:gd name="connsiteX0" fmla="*/ 11288 w 680456"/>
                  <a:gd name="connsiteY0" fmla="*/ 0 h 514404"/>
                  <a:gd name="connsiteX1" fmla="*/ 260919 w 680456"/>
                  <a:gd name="connsiteY1" fmla="*/ 0 h 514404"/>
                  <a:gd name="connsiteX2" fmla="*/ 279969 w 680456"/>
                  <a:gd name="connsiteY2" fmla="*/ 212725 h 514404"/>
                  <a:gd name="connsiteX3" fmla="*/ 11288 w 680456"/>
                  <a:gd name="connsiteY3" fmla="*/ 390525 h 514404"/>
                  <a:gd name="connsiteX4" fmla="*/ 11288 w 680456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2577 w 691745"/>
                  <a:gd name="connsiteY0" fmla="*/ 0 h 514404"/>
                  <a:gd name="connsiteX1" fmla="*/ 272208 w 691745"/>
                  <a:gd name="connsiteY1" fmla="*/ 0 h 514404"/>
                  <a:gd name="connsiteX2" fmla="*/ 291258 w 691745"/>
                  <a:gd name="connsiteY2" fmla="*/ 212725 h 514404"/>
                  <a:gd name="connsiteX3" fmla="*/ 22577 w 691745"/>
                  <a:gd name="connsiteY3" fmla="*/ 390525 h 514404"/>
                  <a:gd name="connsiteX4" fmla="*/ 22577 w 691745"/>
                  <a:gd name="connsiteY4" fmla="*/ 0 h 514404"/>
                  <a:gd name="connsiteX0" fmla="*/ 26811 w 695979"/>
                  <a:gd name="connsiteY0" fmla="*/ 0 h 514404"/>
                  <a:gd name="connsiteX1" fmla="*/ 276442 w 695979"/>
                  <a:gd name="connsiteY1" fmla="*/ 0 h 514404"/>
                  <a:gd name="connsiteX2" fmla="*/ 295492 w 695979"/>
                  <a:gd name="connsiteY2" fmla="*/ 212725 h 514404"/>
                  <a:gd name="connsiteX3" fmla="*/ 26811 w 695979"/>
                  <a:gd name="connsiteY3" fmla="*/ 390525 h 514404"/>
                  <a:gd name="connsiteX4" fmla="*/ 26811 w 695979"/>
                  <a:gd name="connsiteY4" fmla="*/ 0 h 514404"/>
                  <a:gd name="connsiteX0" fmla="*/ 26811 w 672621"/>
                  <a:gd name="connsiteY0" fmla="*/ 0 h 516902"/>
                  <a:gd name="connsiteX1" fmla="*/ 276442 w 672621"/>
                  <a:gd name="connsiteY1" fmla="*/ 0 h 516902"/>
                  <a:gd name="connsiteX2" fmla="*/ 260567 w 672621"/>
                  <a:gd name="connsiteY2" fmla="*/ 228600 h 516902"/>
                  <a:gd name="connsiteX3" fmla="*/ 26811 w 672621"/>
                  <a:gd name="connsiteY3" fmla="*/ 390525 h 516902"/>
                  <a:gd name="connsiteX4" fmla="*/ 26811 w 672621"/>
                  <a:gd name="connsiteY4" fmla="*/ 0 h 516902"/>
                  <a:gd name="connsiteX0" fmla="*/ 26811 w 625790"/>
                  <a:gd name="connsiteY0" fmla="*/ 0 h 496472"/>
                  <a:gd name="connsiteX1" fmla="*/ 276442 w 625790"/>
                  <a:gd name="connsiteY1" fmla="*/ 0 h 496472"/>
                  <a:gd name="connsiteX2" fmla="*/ 260567 w 625790"/>
                  <a:gd name="connsiteY2" fmla="*/ 228600 h 496472"/>
                  <a:gd name="connsiteX3" fmla="*/ 26811 w 625790"/>
                  <a:gd name="connsiteY3" fmla="*/ 390525 h 496472"/>
                  <a:gd name="connsiteX4" fmla="*/ 26811 w 625790"/>
                  <a:gd name="connsiteY4" fmla="*/ 0 h 496472"/>
                  <a:gd name="connsiteX0" fmla="*/ 26811 w 672067"/>
                  <a:gd name="connsiteY0" fmla="*/ 0 h 525076"/>
                  <a:gd name="connsiteX1" fmla="*/ 276442 w 672067"/>
                  <a:gd name="connsiteY1" fmla="*/ 0 h 525076"/>
                  <a:gd name="connsiteX2" fmla="*/ 260567 w 672067"/>
                  <a:gd name="connsiteY2" fmla="*/ 228600 h 525076"/>
                  <a:gd name="connsiteX3" fmla="*/ 26811 w 672067"/>
                  <a:gd name="connsiteY3" fmla="*/ 390525 h 525076"/>
                  <a:gd name="connsiteX4" fmla="*/ 26811 w 672067"/>
                  <a:gd name="connsiteY4" fmla="*/ 0 h 52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067" h="525076">
                    <a:moveTo>
                      <a:pt x="26811" y="0"/>
                    </a:moveTo>
                    <a:lnTo>
                      <a:pt x="276442" y="0"/>
                    </a:lnTo>
                    <a:lnTo>
                      <a:pt x="260567" y="228600"/>
                    </a:lnTo>
                    <a:cubicBezTo>
                      <a:pt x="904432" y="52917"/>
                      <a:pt x="767246" y="824970"/>
                      <a:pt x="26811" y="390525"/>
                    </a:cubicBezTo>
                    <a:cubicBezTo>
                      <a:pt x="-33514" y="234950"/>
                      <a:pt x="26811" y="130175"/>
                      <a:pt x="26811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4">
                <a:extLst>
                  <a:ext uri="{FF2B5EF4-FFF2-40B4-BE49-F238E27FC236}">
                    <a16:creationId xmlns:a16="http://schemas.microsoft.com/office/drawing/2014/main" id="{D387F745-11EE-4F46-BA87-422A6D2ACB17}"/>
                  </a:ext>
                </a:extLst>
              </p:cNvPr>
              <p:cNvSpPr/>
              <p:nvPr/>
            </p:nvSpPr>
            <p:spPr>
              <a:xfrm rot="1371328" flipH="1">
                <a:off x="3444731" y="-1539575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102652A-9A09-4C4A-A9E8-CFE1590E8A53}"/>
                  </a:ext>
                </a:extLst>
              </p:cNvPr>
              <p:cNvSpPr/>
              <p:nvPr/>
            </p:nvSpPr>
            <p:spPr>
              <a:xfrm rot="1059849" flipH="1">
                <a:off x="3499604" y="-1406717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4">
                <a:extLst>
                  <a:ext uri="{FF2B5EF4-FFF2-40B4-BE49-F238E27FC236}">
                    <a16:creationId xmlns:a16="http://schemas.microsoft.com/office/drawing/2014/main" id="{E2B0A83D-23B9-4FCF-AF9F-BDFE76CA9FF2}"/>
                  </a:ext>
                </a:extLst>
              </p:cNvPr>
              <p:cNvSpPr/>
              <p:nvPr/>
            </p:nvSpPr>
            <p:spPr>
              <a:xfrm rot="20259338">
                <a:off x="4979305" y="-1517873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31559D2-8A76-495E-88D2-1A2828AC1348}"/>
                  </a:ext>
                </a:extLst>
              </p:cNvPr>
              <p:cNvSpPr/>
              <p:nvPr/>
            </p:nvSpPr>
            <p:spPr>
              <a:xfrm rot="20570817">
                <a:off x="5438606" y="-1368205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39">
                <a:extLst>
                  <a:ext uri="{FF2B5EF4-FFF2-40B4-BE49-F238E27FC236}">
                    <a16:creationId xmlns:a16="http://schemas.microsoft.com/office/drawing/2014/main" id="{2B7824C1-EF8D-42AA-9F48-F71E7D0B8E50}"/>
                  </a:ext>
                </a:extLst>
              </p:cNvPr>
              <p:cNvSpPr/>
              <p:nvPr/>
            </p:nvSpPr>
            <p:spPr>
              <a:xfrm rot="19442720">
                <a:off x="5263416" y="3975911"/>
                <a:ext cx="250880" cy="41384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39">
                <a:extLst>
                  <a:ext uri="{FF2B5EF4-FFF2-40B4-BE49-F238E27FC236}">
                    <a16:creationId xmlns:a16="http://schemas.microsoft.com/office/drawing/2014/main" id="{455AE884-6242-408A-BE6E-2025DA2A2CF8}"/>
                  </a:ext>
                </a:extLst>
              </p:cNvPr>
              <p:cNvSpPr/>
              <p:nvPr/>
            </p:nvSpPr>
            <p:spPr>
              <a:xfrm rot="2157280" flipH="1">
                <a:off x="4736771" y="4019728"/>
                <a:ext cx="250880" cy="413844"/>
              </a:xfrm>
              <a:custGeom>
                <a:avLst/>
                <a:gdLst>
                  <a:gd name="connsiteX0" fmla="*/ 0 w 447587"/>
                  <a:gd name="connsiteY0" fmla="*/ 0 h 258281"/>
                  <a:gd name="connsiteX1" fmla="*/ 447587 w 447587"/>
                  <a:gd name="connsiteY1" fmla="*/ 0 h 258281"/>
                  <a:gd name="connsiteX2" fmla="*/ 447587 w 447587"/>
                  <a:gd name="connsiteY2" fmla="*/ 258281 h 258281"/>
                  <a:gd name="connsiteX3" fmla="*/ 0 w 447587"/>
                  <a:gd name="connsiteY3" fmla="*/ 258281 h 258281"/>
                  <a:gd name="connsiteX4" fmla="*/ 0 w 447587"/>
                  <a:gd name="connsiteY4" fmla="*/ 0 h 258281"/>
                  <a:gd name="connsiteX0" fmla="*/ 0 w 447587"/>
                  <a:gd name="connsiteY0" fmla="*/ 0 h 441725"/>
                  <a:gd name="connsiteX1" fmla="*/ 447587 w 447587"/>
                  <a:gd name="connsiteY1" fmla="*/ 0 h 441725"/>
                  <a:gd name="connsiteX2" fmla="*/ 447587 w 447587"/>
                  <a:gd name="connsiteY2" fmla="*/ 258281 h 441725"/>
                  <a:gd name="connsiteX3" fmla="*/ 0 w 447587"/>
                  <a:gd name="connsiteY3" fmla="*/ 258281 h 441725"/>
                  <a:gd name="connsiteX4" fmla="*/ 0 w 447587"/>
                  <a:gd name="connsiteY4" fmla="*/ 0 h 441725"/>
                  <a:gd name="connsiteX0" fmla="*/ 0 w 448578"/>
                  <a:gd name="connsiteY0" fmla="*/ 0 h 503556"/>
                  <a:gd name="connsiteX1" fmla="*/ 447587 w 448578"/>
                  <a:gd name="connsiteY1" fmla="*/ 0 h 503556"/>
                  <a:gd name="connsiteX2" fmla="*/ 447587 w 448578"/>
                  <a:gd name="connsiteY2" fmla="*/ 258281 h 503556"/>
                  <a:gd name="connsiteX3" fmla="*/ 0 w 448578"/>
                  <a:gd name="connsiteY3" fmla="*/ 258281 h 503556"/>
                  <a:gd name="connsiteX4" fmla="*/ 0 w 448578"/>
                  <a:gd name="connsiteY4" fmla="*/ 0 h 50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78" h="503556">
                    <a:moveTo>
                      <a:pt x="0" y="0"/>
                    </a:moveTo>
                    <a:lnTo>
                      <a:pt x="447587" y="0"/>
                    </a:lnTo>
                    <a:lnTo>
                      <a:pt x="447587" y="258281"/>
                    </a:lnTo>
                    <a:cubicBezTo>
                      <a:pt x="469841" y="486881"/>
                      <a:pt x="111096" y="671031"/>
                      <a:pt x="0" y="2582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94C032C-B7D6-45CD-92F9-71952888A169}"/>
                  </a:ext>
                </a:extLst>
              </p:cNvPr>
              <p:cNvSpPr/>
              <p:nvPr/>
            </p:nvSpPr>
            <p:spPr>
              <a:xfrm flipH="1">
                <a:off x="5337548" y="2273443"/>
                <a:ext cx="589168" cy="1265493"/>
              </a:xfrm>
              <a:custGeom>
                <a:avLst/>
                <a:gdLst>
                  <a:gd name="connsiteX0" fmla="*/ 0 w 273340"/>
                  <a:gd name="connsiteY0" fmla="*/ 0 h 1259688"/>
                  <a:gd name="connsiteX1" fmla="*/ 273340 w 273340"/>
                  <a:gd name="connsiteY1" fmla="*/ 0 h 1259688"/>
                  <a:gd name="connsiteX2" fmla="*/ 273340 w 273340"/>
                  <a:gd name="connsiteY2" fmla="*/ 1259688 h 1259688"/>
                  <a:gd name="connsiteX3" fmla="*/ 0 w 273340"/>
                  <a:gd name="connsiteY3" fmla="*/ 1259688 h 1259688"/>
                  <a:gd name="connsiteX4" fmla="*/ 0 w 273340"/>
                  <a:gd name="connsiteY4" fmla="*/ 0 h 1259688"/>
                  <a:gd name="connsiteX0" fmla="*/ 146755 w 420095"/>
                  <a:gd name="connsiteY0" fmla="*/ 0 h 1259688"/>
                  <a:gd name="connsiteX1" fmla="*/ 420095 w 420095"/>
                  <a:gd name="connsiteY1" fmla="*/ 0 h 1259688"/>
                  <a:gd name="connsiteX2" fmla="*/ 420095 w 420095"/>
                  <a:gd name="connsiteY2" fmla="*/ 1259688 h 1259688"/>
                  <a:gd name="connsiteX3" fmla="*/ 146755 w 420095"/>
                  <a:gd name="connsiteY3" fmla="*/ 1259688 h 1259688"/>
                  <a:gd name="connsiteX4" fmla="*/ 146755 w 420095"/>
                  <a:gd name="connsiteY4" fmla="*/ 0 h 1259688"/>
                  <a:gd name="connsiteX0" fmla="*/ 161191 w 434531"/>
                  <a:gd name="connsiteY0" fmla="*/ 0 h 1259688"/>
                  <a:gd name="connsiteX1" fmla="*/ 434531 w 434531"/>
                  <a:gd name="connsiteY1" fmla="*/ 0 h 1259688"/>
                  <a:gd name="connsiteX2" fmla="*/ 434531 w 434531"/>
                  <a:gd name="connsiteY2" fmla="*/ 1259688 h 1259688"/>
                  <a:gd name="connsiteX3" fmla="*/ 110391 w 434531"/>
                  <a:gd name="connsiteY3" fmla="*/ 1094588 h 1259688"/>
                  <a:gd name="connsiteX4" fmla="*/ 161191 w 434531"/>
                  <a:gd name="connsiteY4" fmla="*/ 0 h 125968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74231"/>
                  <a:gd name="connsiteY0" fmla="*/ 0 h 1126338"/>
                  <a:gd name="connsiteX1" fmla="*/ 434531 w 574231"/>
                  <a:gd name="connsiteY1" fmla="*/ 0 h 1126338"/>
                  <a:gd name="connsiteX2" fmla="*/ 574231 w 574231"/>
                  <a:gd name="connsiteY2" fmla="*/ 1126338 h 1126338"/>
                  <a:gd name="connsiteX3" fmla="*/ 110391 w 574231"/>
                  <a:gd name="connsiteY3" fmla="*/ 1094588 h 1126338"/>
                  <a:gd name="connsiteX4" fmla="*/ 161191 w 574231"/>
                  <a:gd name="connsiteY4" fmla="*/ 0 h 1126338"/>
                  <a:gd name="connsiteX0" fmla="*/ 161191 w 528511"/>
                  <a:gd name="connsiteY0" fmla="*/ 0 h 1126338"/>
                  <a:gd name="connsiteX1" fmla="*/ 434531 w 528511"/>
                  <a:gd name="connsiteY1" fmla="*/ 0 h 1126338"/>
                  <a:gd name="connsiteX2" fmla="*/ 528511 w 528511"/>
                  <a:gd name="connsiteY2" fmla="*/ 1126338 h 1126338"/>
                  <a:gd name="connsiteX3" fmla="*/ 110391 w 528511"/>
                  <a:gd name="connsiteY3" fmla="*/ 1094588 h 1126338"/>
                  <a:gd name="connsiteX4" fmla="*/ 161191 w 528511"/>
                  <a:gd name="connsiteY4" fmla="*/ 0 h 1126338"/>
                  <a:gd name="connsiteX0" fmla="*/ 146100 w 513420"/>
                  <a:gd name="connsiteY0" fmla="*/ 0 h 1126338"/>
                  <a:gd name="connsiteX1" fmla="*/ 419440 w 513420"/>
                  <a:gd name="connsiteY1" fmla="*/ 0 h 1126338"/>
                  <a:gd name="connsiteX2" fmla="*/ 513420 w 513420"/>
                  <a:gd name="connsiteY2" fmla="*/ 1126338 h 1126338"/>
                  <a:gd name="connsiteX3" fmla="*/ 148640 w 513420"/>
                  <a:gd name="connsiteY3" fmla="*/ 1094588 h 1126338"/>
                  <a:gd name="connsiteX4" fmla="*/ 146100 w 513420"/>
                  <a:gd name="connsiteY4" fmla="*/ 0 h 1126338"/>
                  <a:gd name="connsiteX0" fmla="*/ 138055 w 505375"/>
                  <a:gd name="connsiteY0" fmla="*/ 0 h 1126338"/>
                  <a:gd name="connsiteX1" fmla="*/ 411395 w 505375"/>
                  <a:gd name="connsiteY1" fmla="*/ 0 h 1126338"/>
                  <a:gd name="connsiteX2" fmla="*/ 505375 w 505375"/>
                  <a:gd name="connsiteY2" fmla="*/ 1126338 h 1126338"/>
                  <a:gd name="connsiteX3" fmla="*/ 140595 w 505375"/>
                  <a:gd name="connsiteY3" fmla="*/ 1094588 h 1126338"/>
                  <a:gd name="connsiteX4" fmla="*/ 138055 w 505375"/>
                  <a:gd name="connsiteY4" fmla="*/ 0 h 1126338"/>
                  <a:gd name="connsiteX0" fmla="*/ 138055 w 505375"/>
                  <a:gd name="connsiteY0" fmla="*/ 0 h 1224465"/>
                  <a:gd name="connsiteX1" fmla="*/ 411395 w 505375"/>
                  <a:gd name="connsiteY1" fmla="*/ 0 h 1224465"/>
                  <a:gd name="connsiteX2" fmla="*/ 505375 w 505375"/>
                  <a:gd name="connsiteY2" fmla="*/ 1126338 h 1224465"/>
                  <a:gd name="connsiteX3" fmla="*/ 140595 w 505375"/>
                  <a:gd name="connsiteY3" fmla="*/ 1094588 h 1224465"/>
                  <a:gd name="connsiteX4" fmla="*/ 138055 w 505375"/>
                  <a:gd name="connsiteY4" fmla="*/ 0 h 1224465"/>
                  <a:gd name="connsiteX0" fmla="*/ 138055 w 505375"/>
                  <a:gd name="connsiteY0" fmla="*/ 0 h 1265493"/>
                  <a:gd name="connsiteX1" fmla="*/ 411395 w 505375"/>
                  <a:gd name="connsiteY1" fmla="*/ 0 h 1265493"/>
                  <a:gd name="connsiteX2" fmla="*/ 505375 w 505375"/>
                  <a:gd name="connsiteY2" fmla="*/ 1126338 h 1265493"/>
                  <a:gd name="connsiteX3" fmla="*/ 140595 w 505375"/>
                  <a:gd name="connsiteY3" fmla="*/ 1094588 h 1265493"/>
                  <a:gd name="connsiteX4" fmla="*/ 138055 w 505375"/>
                  <a:gd name="connsiteY4" fmla="*/ 0 h 126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375" h="1265493">
                    <a:moveTo>
                      <a:pt x="138055" y="0"/>
                    </a:moveTo>
                    <a:lnTo>
                      <a:pt x="411395" y="0"/>
                    </a:lnTo>
                    <a:cubicBezTo>
                      <a:pt x="457962" y="375446"/>
                      <a:pt x="147658" y="617542"/>
                      <a:pt x="505375" y="1126338"/>
                    </a:cubicBezTo>
                    <a:cubicBezTo>
                      <a:pt x="360922" y="1359595"/>
                      <a:pt x="193608" y="1265191"/>
                      <a:pt x="140595" y="1094588"/>
                    </a:cubicBezTo>
                    <a:cubicBezTo>
                      <a:pt x="178695" y="1070932"/>
                      <a:pt x="-192145" y="756446"/>
                      <a:pt x="138055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39">
                <a:extLst>
                  <a:ext uri="{FF2B5EF4-FFF2-40B4-BE49-F238E27FC236}">
                    <a16:creationId xmlns:a16="http://schemas.microsoft.com/office/drawing/2014/main" id="{A2B6763B-1032-487B-960D-4B6B97624240}"/>
                  </a:ext>
                </a:extLst>
              </p:cNvPr>
              <p:cNvSpPr/>
              <p:nvPr/>
            </p:nvSpPr>
            <p:spPr>
              <a:xfrm rot="16200000">
                <a:off x="4864560" y="2076053"/>
                <a:ext cx="642875" cy="10376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5">
                <a:extLst>
                  <a:ext uri="{FF2B5EF4-FFF2-40B4-BE49-F238E27FC236}">
                    <a16:creationId xmlns:a16="http://schemas.microsoft.com/office/drawing/2014/main" id="{FEA5B60F-9735-4345-8142-BA01324F5C28}"/>
                  </a:ext>
                </a:extLst>
              </p:cNvPr>
              <p:cNvSpPr/>
              <p:nvPr/>
            </p:nvSpPr>
            <p:spPr>
              <a:xfrm>
                <a:off x="3959940" y="289517"/>
                <a:ext cx="2469614" cy="21924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5729CCA-BB8E-406B-8B2F-0A1BF21C0129}"/>
                  </a:ext>
                </a:extLst>
              </p:cNvPr>
              <p:cNvSpPr/>
              <p:nvPr/>
            </p:nvSpPr>
            <p:spPr>
              <a:xfrm>
                <a:off x="5544393" y="1565981"/>
                <a:ext cx="652161" cy="446643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solidFill>
                  <a:schemeClr val="tx1"/>
                </a:solidFill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41B6665-3EB5-4624-83AF-B67B3BE2A138}"/>
                  </a:ext>
                </a:extLst>
              </p:cNvPr>
              <p:cNvSpPr/>
              <p:nvPr/>
            </p:nvSpPr>
            <p:spPr>
              <a:xfrm>
                <a:off x="4242952" y="1559082"/>
                <a:ext cx="652161" cy="446643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>
                <a:solidFill>
                  <a:schemeClr val="tx1"/>
                </a:solidFill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42D7BFA-6936-45DA-B5B1-E942649731D3}"/>
                  </a:ext>
                </a:extLst>
              </p:cNvPr>
              <p:cNvSpPr/>
              <p:nvPr/>
            </p:nvSpPr>
            <p:spPr>
              <a:xfrm>
                <a:off x="5505377" y="975609"/>
                <a:ext cx="666466" cy="6490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A7B5D85-15F2-4A8A-AA00-A2B152E05EFD}"/>
                  </a:ext>
                </a:extLst>
              </p:cNvPr>
              <p:cNvSpPr/>
              <p:nvPr/>
            </p:nvSpPr>
            <p:spPr>
              <a:xfrm>
                <a:off x="4210947" y="978546"/>
                <a:ext cx="666466" cy="6490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0DF1A23-16AD-4928-8EC8-55CBC8432989}"/>
                  </a:ext>
                </a:extLst>
              </p:cNvPr>
              <p:cNvSpPr/>
              <p:nvPr/>
            </p:nvSpPr>
            <p:spPr>
              <a:xfrm>
                <a:off x="5576875" y="1125903"/>
                <a:ext cx="470815" cy="4585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8E8ABFB-1A45-4E13-A6C8-1C6E216E6001}"/>
                  </a:ext>
                </a:extLst>
              </p:cNvPr>
              <p:cNvSpPr/>
              <p:nvPr/>
            </p:nvSpPr>
            <p:spPr>
              <a:xfrm>
                <a:off x="4354258" y="1116113"/>
                <a:ext cx="470815" cy="4585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029B951-8D0F-479A-B5E8-BB1441030F92}"/>
                  </a:ext>
                </a:extLst>
              </p:cNvPr>
              <p:cNvSpPr/>
              <p:nvPr/>
            </p:nvSpPr>
            <p:spPr>
              <a:xfrm>
                <a:off x="5611891" y="1256085"/>
                <a:ext cx="259895" cy="253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EE9673B-6A64-4293-8F33-32D965355765}"/>
                  </a:ext>
                </a:extLst>
              </p:cNvPr>
              <p:cNvSpPr/>
              <p:nvPr/>
            </p:nvSpPr>
            <p:spPr>
              <a:xfrm>
                <a:off x="5892425" y="1175624"/>
                <a:ext cx="87304" cy="850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11CB675-9581-451B-9397-1B9CE536246C}"/>
                  </a:ext>
                </a:extLst>
              </p:cNvPr>
              <p:cNvSpPr/>
              <p:nvPr/>
            </p:nvSpPr>
            <p:spPr>
              <a:xfrm>
                <a:off x="4522550" y="1256085"/>
                <a:ext cx="259895" cy="253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5728709-1DE2-4586-8B02-BB1BC19BEF39}"/>
                  </a:ext>
                </a:extLst>
              </p:cNvPr>
              <p:cNvSpPr/>
              <p:nvPr/>
            </p:nvSpPr>
            <p:spPr>
              <a:xfrm>
                <a:off x="4413935" y="1175623"/>
                <a:ext cx="87304" cy="850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9AB4A42-F3DF-49D2-9FE1-179474726C76}"/>
                  </a:ext>
                </a:extLst>
              </p:cNvPr>
              <p:cNvSpPr/>
              <p:nvPr/>
            </p:nvSpPr>
            <p:spPr>
              <a:xfrm>
                <a:off x="4476223" y="2214490"/>
                <a:ext cx="1314204" cy="44949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C4F5C7F-EC98-43EE-B8EF-7A5C497CE21B}"/>
                  </a:ext>
                </a:extLst>
              </p:cNvPr>
              <p:cNvSpPr/>
              <p:nvPr/>
            </p:nvSpPr>
            <p:spPr>
              <a:xfrm>
                <a:off x="5185996" y="1790121"/>
                <a:ext cx="221456" cy="207572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  <a:gd name="connsiteX0" fmla="*/ 203200 w 304800"/>
                  <a:gd name="connsiteY0" fmla="*/ 0 h 318947"/>
                  <a:gd name="connsiteX1" fmla="*/ 0 w 304800"/>
                  <a:gd name="connsiteY1" fmla="*/ 127000 h 318947"/>
                  <a:gd name="connsiteX2" fmla="*/ 88900 w 304800"/>
                  <a:gd name="connsiteY2" fmla="*/ 279400 h 318947"/>
                  <a:gd name="connsiteX3" fmla="*/ 304800 w 304800"/>
                  <a:gd name="connsiteY3" fmla="*/ 304800 h 318947"/>
                  <a:gd name="connsiteX0" fmla="*/ 52207 w 306207"/>
                  <a:gd name="connsiteY0" fmla="*/ 0 h 296087"/>
                  <a:gd name="connsiteX1" fmla="*/ 1407 w 306207"/>
                  <a:gd name="connsiteY1" fmla="*/ 104140 h 296087"/>
                  <a:gd name="connsiteX2" fmla="*/ 90307 w 306207"/>
                  <a:gd name="connsiteY2" fmla="*/ 256540 h 296087"/>
                  <a:gd name="connsiteX3" fmla="*/ 306207 w 306207"/>
                  <a:gd name="connsiteY3" fmla="*/ 281940 h 296087"/>
                  <a:gd name="connsiteX0" fmla="*/ 0 w 304800"/>
                  <a:gd name="connsiteY0" fmla="*/ 0 h 191947"/>
                  <a:gd name="connsiteX1" fmla="*/ 88900 w 304800"/>
                  <a:gd name="connsiteY1" fmla="*/ 152400 h 191947"/>
                  <a:gd name="connsiteX2" fmla="*/ 304800 w 304800"/>
                  <a:gd name="connsiteY2" fmla="*/ 177800 h 191947"/>
                  <a:gd name="connsiteX0" fmla="*/ 0 w 304800"/>
                  <a:gd name="connsiteY0" fmla="*/ 0 h 194543"/>
                  <a:gd name="connsiteX1" fmla="*/ 55562 w 304800"/>
                  <a:gd name="connsiteY1" fmla="*/ 161925 h 194543"/>
                  <a:gd name="connsiteX2" fmla="*/ 304800 w 304800"/>
                  <a:gd name="connsiteY2" fmla="*/ 177800 h 194543"/>
                  <a:gd name="connsiteX0" fmla="*/ 0 w 304800"/>
                  <a:gd name="connsiteY0" fmla="*/ 0 h 177800"/>
                  <a:gd name="connsiteX1" fmla="*/ 304800 w 304800"/>
                  <a:gd name="connsiteY1" fmla="*/ 177800 h 177800"/>
                  <a:gd name="connsiteX0" fmla="*/ 0 w 276225"/>
                  <a:gd name="connsiteY0" fmla="*/ 0 h 151606"/>
                  <a:gd name="connsiteX1" fmla="*/ 276225 w 276225"/>
                  <a:gd name="connsiteY1" fmla="*/ 151606 h 151606"/>
                  <a:gd name="connsiteX0" fmla="*/ 0 w 276225"/>
                  <a:gd name="connsiteY0" fmla="*/ 0 h 182550"/>
                  <a:gd name="connsiteX1" fmla="*/ 276225 w 276225"/>
                  <a:gd name="connsiteY1" fmla="*/ 151606 h 182550"/>
                  <a:gd name="connsiteX0" fmla="*/ 0 w 276225"/>
                  <a:gd name="connsiteY0" fmla="*/ 0 h 187540"/>
                  <a:gd name="connsiteX1" fmla="*/ 276225 w 276225"/>
                  <a:gd name="connsiteY1" fmla="*/ 151606 h 187540"/>
                  <a:gd name="connsiteX0" fmla="*/ 0 w 276225"/>
                  <a:gd name="connsiteY0" fmla="*/ 0 h 199433"/>
                  <a:gd name="connsiteX1" fmla="*/ 276225 w 276225"/>
                  <a:gd name="connsiteY1" fmla="*/ 151606 h 199433"/>
                  <a:gd name="connsiteX0" fmla="*/ 1725 w 223181"/>
                  <a:gd name="connsiteY0" fmla="*/ 0 h 195412"/>
                  <a:gd name="connsiteX1" fmla="*/ 223181 w 223181"/>
                  <a:gd name="connsiteY1" fmla="*/ 146843 h 195412"/>
                  <a:gd name="connsiteX0" fmla="*/ 0 w 221456"/>
                  <a:gd name="connsiteY0" fmla="*/ 0 h 207572"/>
                  <a:gd name="connsiteX1" fmla="*/ 221456 w 221456"/>
                  <a:gd name="connsiteY1" fmla="*/ 146843 h 20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56" h="207572">
                    <a:moveTo>
                      <a:pt x="0" y="0"/>
                    </a:moveTo>
                    <a:cubicBezTo>
                      <a:pt x="27782" y="95778"/>
                      <a:pt x="-58738" y="313002"/>
                      <a:pt x="221456" y="1468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17C4CF6-73A4-4CE7-AA1C-3139858D38F8}"/>
                  </a:ext>
                </a:extLst>
              </p:cNvPr>
              <p:cNvSpPr/>
              <p:nvPr/>
            </p:nvSpPr>
            <p:spPr>
              <a:xfrm flipH="1">
                <a:off x="4981384" y="1790951"/>
                <a:ext cx="221456" cy="207572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  <a:gd name="connsiteX0" fmla="*/ 203200 w 304800"/>
                  <a:gd name="connsiteY0" fmla="*/ 0 h 318947"/>
                  <a:gd name="connsiteX1" fmla="*/ 0 w 304800"/>
                  <a:gd name="connsiteY1" fmla="*/ 127000 h 318947"/>
                  <a:gd name="connsiteX2" fmla="*/ 88900 w 304800"/>
                  <a:gd name="connsiteY2" fmla="*/ 279400 h 318947"/>
                  <a:gd name="connsiteX3" fmla="*/ 304800 w 304800"/>
                  <a:gd name="connsiteY3" fmla="*/ 304800 h 318947"/>
                  <a:gd name="connsiteX0" fmla="*/ 52207 w 306207"/>
                  <a:gd name="connsiteY0" fmla="*/ 0 h 296087"/>
                  <a:gd name="connsiteX1" fmla="*/ 1407 w 306207"/>
                  <a:gd name="connsiteY1" fmla="*/ 104140 h 296087"/>
                  <a:gd name="connsiteX2" fmla="*/ 90307 w 306207"/>
                  <a:gd name="connsiteY2" fmla="*/ 256540 h 296087"/>
                  <a:gd name="connsiteX3" fmla="*/ 306207 w 306207"/>
                  <a:gd name="connsiteY3" fmla="*/ 281940 h 296087"/>
                  <a:gd name="connsiteX0" fmla="*/ 0 w 304800"/>
                  <a:gd name="connsiteY0" fmla="*/ 0 h 191947"/>
                  <a:gd name="connsiteX1" fmla="*/ 88900 w 304800"/>
                  <a:gd name="connsiteY1" fmla="*/ 152400 h 191947"/>
                  <a:gd name="connsiteX2" fmla="*/ 304800 w 304800"/>
                  <a:gd name="connsiteY2" fmla="*/ 177800 h 191947"/>
                  <a:gd name="connsiteX0" fmla="*/ 0 w 304800"/>
                  <a:gd name="connsiteY0" fmla="*/ 0 h 194543"/>
                  <a:gd name="connsiteX1" fmla="*/ 55562 w 304800"/>
                  <a:gd name="connsiteY1" fmla="*/ 161925 h 194543"/>
                  <a:gd name="connsiteX2" fmla="*/ 304800 w 304800"/>
                  <a:gd name="connsiteY2" fmla="*/ 177800 h 194543"/>
                  <a:gd name="connsiteX0" fmla="*/ 0 w 304800"/>
                  <a:gd name="connsiteY0" fmla="*/ 0 h 177800"/>
                  <a:gd name="connsiteX1" fmla="*/ 304800 w 304800"/>
                  <a:gd name="connsiteY1" fmla="*/ 177800 h 177800"/>
                  <a:gd name="connsiteX0" fmla="*/ 0 w 276225"/>
                  <a:gd name="connsiteY0" fmla="*/ 0 h 151606"/>
                  <a:gd name="connsiteX1" fmla="*/ 276225 w 276225"/>
                  <a:gd name="connsiteY1" fmla="*/ 151606 h 151606"/>
                  <a:gd name="connsiteX0" fmla="*/ 0 w 276225"/>
                  <a:gd name="connsiteY0" fmla="*/ 0 h 182550"/>
                  <a:gd name="connsiteX1" fmla="*/ 276225 w 276225"/>
                  <a:gd name="connsiteY1" fmla="*/ 151606 h 182550"/>
                  <a:gd name="connsiteX0" fmla="*/ 0 w 276225"/>
                  <a:gd name="connsiteY0" fmla="*/ 0 h 187540"/>
                  <a:gd name="connsiteX1" fmla="*/ 276225 w 276225"/>
                  <a:gd name="connsiteY1" fmla="*/ 151606 h 187540"/>
                  <a:gd name="connsiteX0" fmla="*/ 0 w 276225"/>
                  <a:gd name="connsiteY0" fmla="*/ 0 h 199433"/>
                  <a:gd name="connsiteX1" fmla="*/ 276225 w 276225"/>
                  <a:gd name="connsiteY1" fmla="*/ 151606 h 199433"/>
                  <a:gd name="connsiteX0" fmla="*/ 1725 w 223181"/>
                  <a:gd name="connsiteY0" fmla="*/ 0 h 195412"/>
                  <a:gd name="connsiteX1" fmla="*/ 223181 w 223181"/>
                  <a:gd name="connsiteY1" fmla="*/ 146843 h 195412"/>
                  <a:gd name="connsiteX0" fmla="*/ 0 w 221456"/>
                  <a:gd name="connsiteY0" fmla="*/ 0 h 207572"/>
                  <a:gd name="connsiteX1" fmla="*/ 221456 w 221456"/>
                  <a:gd name="connsiteY1" fmla="*/ 146843 h 20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456" h="207572">
                    <a:moveTo>
                      <a:pt x="0" y="0"/>
                    </a:moveTo>
                    <a:cubicBezTo>
                      <a:pt x="27782" y="95778"/>
                      <a:pt x="-58738" y="313002"/>
                      <a:pt x="221456" y="1468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18">
                <a:extLst>
                  <a:ext uri="{FF2B5EF4-FFF2-40B4-BE49-F238E27FC236}">
                    <a16:creationId xmlns:a16="http://schemas.microsoft.com/office/drawing/2014/main" id="{F2CB2E57-56B0-4898-B120-CE3CBF964666}"/>
                  </a:ext>
                </a:extLst>
              </p:cNvPr>
              <p:cNvSpPr/>
              <p:nvPr/>
            </p:nvSpPr>
            <p:spPr>
              <a:xfrm>
                <a:off x="5007800" y="1676615"/>
                <a:ext cx="392075" cy="165532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18">
                <a:extLst>
                  <a:ext uri="{FF2B5EF4-FFF2-40B4-BE49-F238E27FC236}">
                    <a16:creationId xmlns:a16="http://schemas.microsoft.com/office/drawing/2014/main" id="{D76A8065-475E-4B38-90BC-879B5DB61123}"/>
                  </a:ext>
                </a:extLst>
              </p:cNvPr>
              <p:cNvSpPr/>
              <p:nvPr/>
            </p:nvSpPr>
            <p:spPr>
              <a:xfrm rot="18577035">
                <a:off x="4914689" y="2220260"/>
                <a:ext cx="392075" cy="165532"/>
              </a:xfrm>
              <a:prstGeom prst="arc">
                <a:avLst>
                  <a:gd name="adj1" fmla="val 20511817"/>
                  <a:gd name="adj2" fmla="val 0"/>
                </a:avLst>
              </a:prstGeom>
              <a:noFill/>
              <a:ln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3F3BEFF-40C7-4114-8C2A-4949BF0F93F4}"/>
              </a:ext>
            </a:extLst>
          </p:cNvPr>
          <p:cNvGrpSpPr/>
          <p:nvPr/>
        </p:nvGrpSpPr>
        <p:grpSpPr>
          <a:xfrm>
            <a:off x="7184692" y="219809"/>
            <a:ext cx="5170401" cy="4464800"/>
            <a:chOff x="7184692" y="219809"/>
            <a:chExt cx="5170401" cy="446480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97019BA-D825-434C-A96A-056AECA0B305}"/>
                </a:ext>
              </a:extLst>
            </p:cNvPr>
            <p:cNvSpPr txBox="1"/>
            <p:nvPr/>
          </p:nvSpPr>
          <p:spPr>
            <a:xfrm>
              <a:off x="7184692" y="219809"/>
              <a:ext cx="517040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94B49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accoon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EBB1C5F-E772-4F40-88C9-0A8DEF08999D}"/>
                </a:ext>
              </a:extLst>
            </p:cNvPr>
            <p:cNvGrpSpPr/>
            <p:nvPr/>
          </p:nvGrpSpPr>
          <p:grpSpPr>
            <a:xfrm>
              <a:off x="8995662" y="1341953"/>
              <a:ext cx="2960296" cy="3342656"/>
              <a:chOff x="3758747" y="484242"/>
              <a:chExt cx="5341856" cy="6031824"/>
            </a:xfrm>
          </p:grpSpPr>
          <p:sp>
            <p:nvSpPr>
              <p:cNvPr id="103" name="Rectangle 8">
                <a:extLst>
                  <a:ext uri="{FF2B5EF4-FFF2-40B4-BE49-F238E27FC236}">
                    <a16:creationId xmlns:a16="http://schemas.microsoft.com/office/drawing/2014/main" id="{252BE60B-EC86-4E8A-96A9-2B04C10BD223}"/>
                  </a:ext>
                </a:extLst>
              </p:cNvPr>
              <p:cNvSpPr/>
              <p:nvPr/>
            </p:nvSpPr>
            <p:spPr>
              <a:xfrm rot="1112613" flipH="1">
                <a:off x="6397428" y="484242"/>
                <a:ext cx="1244826" cy="1337023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786 h 1328191"/>
                  <a:gd name="connsiteX1" fmla="*/ 1244683 w 1244683"/>
                  <a:gd name="connsiteY1" fmla="*/ 903180 h 1328191"/>
                  <a:gd name="connsiteX2" fmla="*/ 0 w 1244683"/>
                  <a:gd name="connsiteY2" fmla="*/ 1328191 h 1328191"/>
                  <a:gd name="connsiteX3" fmla="*/ 467251 w 1244683"/>
                  <a:gd name="connsiteY3" fmla="*/ 786 h 1328191"/>
                  <a:gd name="connsiteX0" fmla="*/ 467251 w 1244683"/>
                  <a:gd name="connsiteY0" fmla="*/ 655 h 1328060"/>
                  <a:gd name="connsiteX1" fmla="*/ 1244683 w 1244683"/>
                  <a:gd name="connsiteY1" fmla="*/ 903049 h 1328060"/>
                  <a:gd name="connsiteX2" fmla="*/ 0 w 1244683"/>
                  <a:gd name="connsiteY2" fmla="*/ 1328060 h 1328060"/>
                  <a:gd name="connsiteX3" fmla="*/ 467251 w 1244683"/>
                  <a:gd name="connsiteY3" fmla="*/ 655 h 1328060"/>
                  <a:gd name="connsiteX0" fmla="*/ 500401 w 1244683"/>
                  <a:gd name="connsiteY0" fmla="*/ 644 h 1337023"/>
                  <a:gd name="connsiteX1" fmla="*/ 1244683 w 1244683"/>
                  <a:gd name="connsiteY1" fmla="*/ 912012 h 1337023"/>
                  <a:gd name="connsiteX2" fmla="*/ 0 w 1244683"/>
                  <a:gd name="connsiteY2" fmla="*/ 1337023 h 1337023"/>
                  <a:gd name="connsiteX3" fmla="*/ 500401 w 1244683"/>
                  <a:gd name="connsiteY3" fmla="*/ 644 h 1337023"/>
                  <a:gd name="connsiteX0" fmla="*/ 500544 w 1244826"/>
                  <a:gd name="connsiteY0" fmla="*/ 644 h 1337023"/>
                  <a:gd name="connsiteX1" fmla="*/ 1244826 w 1244826"/>
                  <a:gd name="connsiteY1" fmla="*/ 912012 h 1337023"/>
                  <a:gd name="connsiteX2" fmla="*/ 143 w 1244826"/>
                  <a:gd name="connsiteY2" fmla="*/ 1337023 h 1337023"/>
                  <a:gd name="connsiteX3" fmla="*/ 500544 w 1244826"/>
                  <a:gd name="connsiteY3" fmla="*/ 644 h 133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826" h="1337023">
                    <a:moveTo>
                      <a:pt x="500544" y="644"/>
                    </a:moveTo>
                    <a:cubicBezTo>
                      <a:pt x="807494" y="-21450"/>
                      <a:pt x="1138938" y="529233"/>
                      <a:pt x="1244826" y="912012"/>
                    </a:cubicBezTo>
                    <a:lnTo>
                      <a:pt x="143" y="1337023"/>
                    </a:lnTo>
                    <a:cubicBezTo>
                      <a:pt x="-8375" y="683722"/>
                      <a:pt x="364279" y="57240"/>
                      <a:pt x="500544" y="644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8">
                <a:extLst>
                  <a:ext uri="{FF2B5EF4-FFF2-40B4-BE49-F238E27FC236}">
                    <a16:creationId xmlns:a16="http://schemas.microsoft.com/office/drawing/2014/main" id="{CDC59EB0-71E5-438B-BF55-29B49F74538E}"/>
                  </a:ext>
                </a:extLst>
              </p:cNvPr>
              <p:cNvSpPr/>
              <p:nvPr/>
            </p:nvSpPr>
            <p:spPr>
              <a:xfrm rot="19855818">
                <a:off x="3877806" y="499301"/>
                <a:ext cx="1244683" cy="1327405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683" h="1327405">
                    <a:moveTo>
                      <a:pt x="467251" y="0"/>
                    </a:moveTo>
                    <a:cubicBezTo>
                      <a:pt x="689755" y="34975"/>
                      <a:pt x="1170601" y="424795"/>
                      <a:pt x="1244683" y="902394"/>
                    </a:cubicBezTo>
                    <a:lnTo>
                      <a:pt x="0" y="1327405"/>
                    </a:lnTo>
                    <a:cubicBezTo>
                      <a:pt x="34920" y="799187"/>
                      <a:pt x="330986" y="56596"/>
                      <a:pt x="467251" y="0"/>
                    </a:cubicBezTo>
                    <a:close/>
                  </a:path>
                </a:pathLst>
              </a:custGeom>
              <a:solidFill>
                <a:srgbClr val="CAB8B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3277365-AF09-43F0-9981-4BEE7692D16C}"/>
                  </a:ext>
                </a:extLst>
              </p:cNvPr>
              <p:cNvGrpSpPr/>
              <p:nvPr/>
            </p:nvGrpSpPr>
            <p:grpSpPr>
              <a:xfrm>
                <a:off x="3758747" y="663943"/>
                <a:ext cx="5341856" cy="5852123"/>
                <a:chOff x="1596273" y="1005877"/>
                <a:chExt cx="5341856" cy="5852123"/>
              </a:xfrm>
            </p:grpSpPr>
            <p:sp>
              <p:nvSpPr>
                <p:cNvPr id="106" name="Rectangle 16">
                  <a:extLst>
                    <a:ext uri="{FF2B5EF4-FFF2-40B4-BE49-F238E27FC236}">
                      <a16:creationId xmlns:a16="http://schemas.microsoft.com/office/drawing/2014/main" id="{042167B9-C38E-43CD-8C7D-C5D369B98B10}"/>
                    </a:ext>
                  </a:extLst>
                </p:cNvPr>
                <p:cNvSpPr/>
                <p:nvPr/>
              </p:nvSpPr>
              <p:spPr>
                <a:xfrm>
                  <a:off x="4698836" y="5300160"/>
                  <a:ext cx="2239293" cy="1456885"/>
                </a:xfrm>
                <a:custGeom>
                  <a:avLst/>
                  <a:gdLst>
                    <a:gd name="connsiteX0" fmla="*/ 0 w 860853"/>
                    <a:gd name="connsiteY0" fmla="*/ 0 h 582242"/>
                    <a:gd name="connsiteX1" fmla="*/ 860853 w 860853"/>
                    <a:gd name="connsiteY1" fmla="*/ 0 h 582242"/>
                    <a:gd name="connsiteX2" fmla="*/ 860853 w 860853"/>
                    <a:gd name="connsiteY2" fmla="*/ 582242 h 582242"/>
                    <a:gd name="connsiteX3" fmla="*/ 0 w 860853"/>
                    <a:gd name="connsiteY3" fmla="*/ 582242 h 582242"/>
                    <a:gd name="connsiteX4" fmla="*/ 0 w 860853"/>
                    <a:gd name="connsiteY4" fmla="*/ 0 h 582242"/>
                    <a:gd name="connsiteX0" fmla="*/ 0 w 1510210"/>
                    <a:gd name="connsiteY0" fmla="*/ 0 h 714764"/>
                    <a:gd name="connsiteX1" fmla="*/ 860853 w 1510210"/>
                    <a:gd name="connsiteY1" fmla="*/ 0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510210"/>
                    <a:gd name="connsiteY0" fmla="*/ 0 h 714764"/>
                    <a:gd name="connsiteX1" fmla="*/ 1496957 w 1510210"/>
                    <a:gd name="connsiteY1" fmla="*/ 79513 h 714764"/>
                    <a:gd name="connsiteX2" fmla="*/ 1510210 w 1510210"/>
                    <a:gd name="connsiteY2" fmla="*/ 714764 h 714764"/>
                    <a:gd name="connsiteX3" fmla="*/ 0 w 1510210"/>
                    <a:gd name="connsiteY3" fmla="*/ 582242 h 714764"/>
                    <a:gd name="connsiteX4" fmla="*/ 0 w 1510210"/>
                    <a:gd name="connsiteY4" fmla="*/ 0 h 714764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854767"/>
                    <a:gd name="connsiteY0" fmla="*/ 0 h 1337616"/>
                    <a:gd name="connsiteX1" fmla="*/ 1841514 w 1854767"/>
                    <a:gd name="connsiteY1" fmla="*/ 702365 h 1337616"/>
                    <a:gd name="connsiteX2" fmla="*/ 1854767 w 1854767"/>
                    <a:gd name="connsiteY2" fmla="*/ 1337616 h 1337616"/>
                    <a:gd name="connsiteX3" fmla="*/ 344557 w 1854767"/>
                    <a:gd name="connsiteY3" fmla="*/ 1205094 h 1337616"/>
                    <a:gd name="connsiteX4" fmla="*/ 0 w 1854767"/>
                    <a:gd name="connsiteY4" fmla="*/ 0 h 1337616"/>
                    <a:gd name="connsiteX0" fmla="*/ 0 w 1669237"/>
                    <a:gd name="connsiteY0" fmla="*/ 0 h 1430381"/>
                    <a:gd name="connsiteX1" fmla="*/ 1655984 w 1669237"/>
                    <a:gd name="connsiteY1" fmla="*/ 795130 h 1430381"/>
                    <a:gd name="connsiteX2" fmla="*/ 1669237 w 1669237"/>
                    <a:gd name="connsiteY2" fmla="*/ 1430381 h 1430381"/>
                    <a:gd name="connsiteX3" fmla="*/ 159027 w 1669237"/>
                    <a:gd name="connsiteY3" fmla="*/ 1297859 h 1430381"/>
                    <a:gd name="connsiteX4" fmla="*/ 0 w 1669237"/>
                    <a:gd name="connsiteY4" fmla="*/ 0 h 1430381"/>
                    <a:gd name="connsiteX0" fmla="*/ 119269 w 1788506"/>
                    <a:gd name="connsiteY0" fmla="*/ 0 h 1456885"/>
                    <a:gd name="connsiteX1" fmla="*/ 1775253 w 1788506"/>
                    <a:gd name="connsiteY1" fmla="*/ 795130 h 1456885"/>
                    <a:gd name="connsiteX2" fmla="*/ 1788506 w 1788506"/>
                    <a:gd name="connsiteY2" fmla="*/ 1430381 h 1456885"/>
                    <a:gd name="connsiteX3" fmla="*/ 0 w 1788506"/>
                    <a:gd name="connsiteY3" fmla="*/ 1456885 h 1456885"/>
                    <a:gd name="connsiteX4" fmla="*/ 119269 w 1788506"/>
                    <a:gd name="connsiteY4" fmla="*/ 0 h 1456885"/>
                    <a:gd name="connsiteX0" fmla="*/ 119269 w 2155166"/>
                    <a:gd name="connsiteY0" fmla="*/ 0 h 1456885"/>
                    <a:gd name="connsiteX1" fmla="*/ 1775253 w 2155166"/>
                    <a:gd name="connsiteY1" fmla="*/ 795130 h 1456885"/>
                    <a:gd name="connsiteX2" fmla="*/ 1788506 w 2155166"/>
                    <a:gd name="connsiteY2" fmla="*/ 1430381 h 1456885"/>
                    <a:gd name="connsiteX3" fmla="*/ 0 w 2155166"/>
                    <a:gd name="connsiteY3" fmla="*/ 1456885 h 1456885"/>
                    <a:gd name="connsiteX4" fmla="*/ 119269 w 2155166"/>
                    <a:gd name="connsiteY4" fmla="*/ 0 h 1456885"/>
                    <a:gd name="connsiteX0" fmla="*/ 119269 w 2239293"/>
                    <a:gd name="connsiteY0" fmla="*/ 0 h 1456885"/>
                    <a:gd name="connsiteX1" fmla="*/ 1775253 w 2239293"/>
                    <a:gd name="connsiteY1" fmla="*/ 795130 h 1456885"/>
                    <a:gd name="connsiteX2" fmla="*/ 1788506 w 2239293"/>
                    <a:gd name="connsiteY2" fmla="*/ 1430381 h 1456885"/>
                    <a:gd name="connsiteX3" fmla="*/ 0 w 2239293"/>
                    <a:gd name="connsiteY3" fmla="*/ 1456885 h 1456885"/>
                    <a:gd name="connsiteX4" fmla="*/ 119269 w 2239293"/>
                    <a:gd name="connsiteY4" fmla="*/ 0 h 1456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9293" h="1456885">
                      <a:moveTo>
                        <a:pt x="119269" y="0"/>
                      </a:moveTo>
                      <a:cubicBezTo>
                        <a:pt x="812620" y="817218"/>
                        <a:pt x="1161415" y="561008"/>
                        <a:pt x="1775253" y="795130"/>
                      </a:cubicBezTo>
                      <a:cubicBezTo>
                        <a:pt x="2110975" y="847854"/>
                        <a:pt x="2618975" y="1258388"/>
                        <a:pt x="1788506" y="1430381"/>
                      </a:cubicBezTo>
                      <a:lnTo>
                        <a:pt x="0" y="1456885"/>
                      </a:lnTo>
                      <a:lnTo>
                        <a:pt x="119269" y="0"/>
                      </a:ln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2">
                  <a:extLst>
                    <a:ext uri="{FF2B5EF4-FFF2-40B4-BE49-F238E27FC236}">
                      <a16:creationId xmlns:a16="http://schemas.microsoft.com/office/drawing/2014/main" id="{7702099C-834D-4DC6-87D0-53F8FE189FA6}"/>
                    </a:ext>
                  </a:extLst>
                </p:cNvPr>
                <p:cNvSpPr/>
                <p:nvPr/>
              </p:nvSpPr>
              <p:spPr>
                <a:xfrm>
                  <a:off x="2161919" y="2748556"/>
                  <a:ext cx="3154988" cy="4031974"/>
                </a:xfrm>
                <a:custGeom>
                  <a:avLst/>
                  <a:gdLst>
                    <a:gd name="connsiteX0" fmla="*/ 0 w 1338469"/>
                    <a:gd name="connsiteY0" fmla="*/ 0 h 2892287"/>
                    <a:gd name="connsiteX1" fmla="*/ 1338469 w 1338469"/>
                    <a:gd name="connsiteY1" fmla="*/ 0 h 2892287"/>
                    <a:gd name="connsiteX2" fmla="*/ 1338469 w 1338469"/>
                    <a:gd name="connsiteY2" fmla="*/ 2892287 h 2892287"/>
                    <a:gd name="connsiteX3" fmla="*/ 0 w 1338469"/>
                    <a:gd name="connsiteY3" fmla="*/ 2892287 h 2892287"/>
                    <a:gd name="connsiteX4" fmla="*/ 0 w 1338469"/>
                    <a:gd name="connsiteY4" fmla="*/ 0 h 2892287"/>
                    <a:gd name="connsiteX0" fmla="*/ 0 w 1364973"/>
                    <a:gd name="connsiteY0" fmla="*/ 0 h 4005470"/>
                    <a:gd name="connsiteX1" fmla="*/ 1364973 w 1364973"/>
                    <a:gd name="connsiteY1" fmla="*/ 1113183 h 4005470"/>
                    <a:gd name="connsiteX2" fmla="*/ 1364973 w 1364973"/>
                    <a:gd name="connsiteY2" fmla="*/ 4005470 h 4005470"/>
                    <a:gd name="connsiteX3" fmla="*/ 26504 w 1364973"/>
                    <a:gd name="connsiteY3" fmla="*/ 4005470 h 4005470"/>
                    <a:gd name="connsiteX4" fmla="*/ 0 w 1364973"/>
                    <a:gd name="connsiteY4" fmla="*/ 0 h 4005470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371061 w 1709530"/>
                    <a:gd name="connsiteY3" fmla="*/ 3978966 h 3978966"/>
                    <a:gd name="connsiteX4" fmla="*/ 0 w 1709530"/>
                    <a:gd name="connsiteY4" fmla="*/ 0 h 3978966"/>
                    <a:gd name="connsiteX0" fmla="*/ 26504 w 1736034"/>
                    <a:gd name="connsiteY0" fmla="*/ 0 h 3978966"/>
                    <a:gd name="connsiteX1" fmla="*/ 1736034 w 1736034"/>
                    <a:gd name="connsiteY1" fmla="*/ 1086679 h 3978966"/>
                    <a:gd name="connsiteX2" fmla="*/ 1736034 w 1736034"/>
                    <a:gd name="connsiteY2" fmla="*/ 3978966 h 3978966"/>
                    <a:gd name="connsiteX3" fmla="*/ 0 w 1736034"/>
                    <a:gd name="connsiteY3" fmla="*/ 3965713 h 3978966"/>
                    <a:gd name="connsiteX4" fmla="*/ 26504 w 1736034"/>
                    <a:gd name="connsiteY4" fmla="*/ 0 h 3978966"/>
                    <a:gd name="connsiteX0" fmla="*/ 0 w 1709530"/>
                    <a:gd name="connsiteY0" fmla="*/ 0 h 3978966"/>
                    <a:gd name="connsiteX1" fmla="*/ 1709530 w 1709530"/>
                    <a:gd name="connsiteY1" fmla="*/ 1086679 h 3978966"/>
                    <a:gd name="connsiteX2" fmla="*/ 1709530 w 1709530"/>
                    <a:gd name="connsiteY2" fmla="*/ 3978966 h 3978966"/>
                    <a:gd name="connsiteX3" fmla="*/ 66261 w 1709530"/>
                    <a:gd name="connsiteY3" fmla="*/ 3965713 h 3978966"/>
                    <a:gd name="connsiteX4" fmla="*/ 0 w 1709530"/>
                    <a:gd name="connsiteY4" fmla="*/ 0 h 3978966"/>
                    <a:gd name="connsiteX0" fmla="*/ 609850 w 2319380"/>
                    <a:gd name="connsiteY0" fmla="*/ 0 h 3978966"/>
                    <a:gd name="connsiteX1" fmla="*/ 2319380 w 2319380"/>
                    <a:gd name="connsiteY1" fmla="*/ 1086679 h 3978966"/>
                    <a:gd name="connsiteX2" fmla="*/ 2319380 w 2319380"/>
                    <a:gd name="connsiteY2" fmla="*/ 3978966 h 3978966"/>
                    <a:gd name="connsiteX3" fmla="*/ 676111 w 2319380"/>
                    <a:gd name="connsiteY3" fmla="*/ 3965713 h 3978966"/>
                    <a:gd name="connsiteX4" fmla="*/ 609850 w 2319380"/>
                    <a:gd name="connsiteY4" fmla="*/ 0 h 3978966"/>
                    <a:gd name="connsiteX0" fmla="*/ 571945 w 2281475"/>
                    <a:gd name="connsiteY0" fmla="*/ 0 h 3978966"/>
                    <a:gd name="connsiteX1" fmla="*/ 2281475 w 2281475"/>
                    <a:gd name="connsiteY1" fmla="*/ 1086679 h 3978966"/>
                    <a:gd name="connsiteX2" fmla="*/ 2281475 w 2281475"/>
                    <a:gd name="connsiteY2" fmla="*/ 3978966 h 3978966"/>
                    <a:gd name="connsiteX3" fmla="*/ 638206 w 2281475"/>
                    <a:gd name="connsiteY3" fmla="*/ 3965713 h 3978966"/>
                    <a:gd name="connsiteX4" fmla="*/ 571945 w 2281475"/>
                    <a:gd name="connsiteY4" fmla="*/ 0 h 3978966"/>
                    <a:gd name="connsiteX0" fmla="*/ 607251 w 2316781"/>
                    <a:gd name="connsiteY0" fmla="*/ 0 h 3978966"/>
                    <a:gd name="connsiteX1" fmla="*/ 2316781 w 2316781"/>
                    <a:gd name="connsiteY1" fmla="*/ 1086679 h 3978966"/>
                    <a:gd name="connsiteX2" fmla="*/ 2316781 w 2316781"/>
                    <a:gd name="connsiteY2" fmla="*/ 3978966 h 3978966"/>
                    <a:gd name="connsiteX3" fmla="*/ 673512 w 2316781"/>
                    <a:gd name="connsiteY3" fmla="*/ 3965713 h 3978966"/>
                    <a:gd name="connsiteX4" fmla="*/ 607251 w 2316781"/>
                    <a:gd name="connsiteY4" fmla="*/ 0 h 3978966"/>
                    <a:gd name="connsiteX0" fmla="*/ 577565 w 2287095"/>
                    <a:gd name="connsiteY0" fmla="*/ 0 h 3978966"/>
                    <a:gd name="connsiteX1" fmla="*/ 2287095 w 2287095"/>
                    <a:gd name="connsiteY1" fmla="*/ 1086679 h 3978966"/>
                    <a:gd name="connsiteX2" fmla="*/ 2287095 w 2287095"/>
                    <a:gd name="connsiteY2" fmla="*/ 3978966 h 3978966"/>
                    <a:gd name="connsiteX3" fmla="*/ 643826 w 2287095"/>
                    <a:gd name="connsiteY3" fmla="*/ 3965713 h 3978966"/>
                    <a:gd name="connsiteX4" fmla="*/ 577565 w 2287095"/>
                    <a:gd name="connsiteY4" fmla="*/ 0 h 3978966"/>
                    <a:gd name="connsiteX0" fmla="*/ 618613 w 2328143"/>
                    <a:gd name="connsiteY0" fmla="*/ 0 h 3978966"/>
                    <a:gd name="connsiteX1" fmla="*/ 2328143 w 2328143"/>
                    <a:gd name="connsiteY1" fmla="*/ 1086679 h 3978966"/>
                    <a:gd name="connsiteX2" fmla="*/ 2328143 w 2328143"/>
                    <a:gd name="connsiteY2" fmla="*/ 3978966 h 3978966"/>
                    <a:gd name="connsiteX3" fmla="*/ 684874 w 2328143"/>
                    <a:gd name="connsiteY3" fmla="*/ 3965713 h 3978966"/>
                    <a:gd name="connsiteX4" fmla="*/ 618613 w 2328143"/>
                    <a:gd name="connsiteY4" fmla="*/ 0 h 3978966"/>
                    <a:gd name="connsiteX0" fmla="*/ 618613 w 2394404"/>
                    <a:gd name="connsiteY0" fmla="*/ 66260 h 4045226"/>
                    <a:gd name="connsiteX1" fmla="*/ 2394404 w 2394404"/>
                    <a:gd name="connsiteY1" fmla="*/ 0 h 4045226"/>
                    <a:gd name="connsiteX2" fmla="*/ 2328143 w 2394404"/>
                    <a:gd name="connsiteY2" fmla="*/ 4045226 h 4045226"/>
                    <a:gd name="connsiteX3" fmla="*/ 684874 w 2394404"/>
                    <a:gd name="connsiteY3" fmla="*/ 4031973 h 4045226"/>
                    <a:gd name="connsiteX4" fmla="*/ 618613 w 2394404"/>
                    <a:gd name="connsiteY4" fmla="*/ 66260 h 4045226"/>
                    <a:gd name="connsiteX0" fmla="*/ 618613 w 2553429"/>
                    <a:gd name="connsiteY0" fmla="*/ 66260 h 4031974"/>
                    <a:gd name="connsiteX1" fmla="*/ 2394404 w 2553429"/>
                    <a:gd name="connsiteY1" fmla="*/ 0 h 4031974"/>
                    <a:gd name="connsiteX2" fmla="*/ 2553429 w 2553429"/>
                    <a:gd name="connsiteY2" fmla="*/ 4031974 h 4031974"/>
                    <a:gd name="connsiteX3" fmla="*/ 684874 w 2553429"/>
                    <a:gd name="connsiteY3" fmla="*/ 4031973 h 4031974"/>
                    <a:gd name="connsiteX4" fmla="*/ 618613 w 2553429"/>
                    <a:gd name="connsiteY4" fmla="*/ 66260 h 4031974"/>
                    <a:gd name="connsiteX0" fmla="*/ 618613 w 3190870"/>
                    <a:gd name="connsiteY0" fmla="*/ 66260 h 4031974"/>
                    <a:gd name="connsiteX1" fmla="*/ 2394404 w 3190870"/>
                    <a:gd name="connsiteY1" fmla="*/ 0 h 4031974"/>
                    <a:gd name="connsiteX2" fmla="*/ 2553429 w 3190870"/>
                    <a:gd name="connsiteY2" fmla="*/ 4031974 h 4031974"/>
                    <a:gd name="connsiteX3" fmla="*/ 684874 w 3190870"/>
                    <a:gd name="connsiteY3" fmla="*/ 4031973 h 4031974"/>
                    <a:gd name="connsiteX4" fmla="*/ 618613 w 3190870"/>
                    <a:gd name="connsiteY4" fmla="*/ 66260 h 4031974"/>
                    <a:gd name="connsiteX0" fmla="*/ 618613 w 3167066"/>
                    <a:gd name="connsiteY0" fmla="*/ 66260 h 4031974"/>
                    <a:gd name="connsiteX1" fmla="*/ 2394404 w 3167066"/>
                    <a:gd name="connsiteY1" fmla="*/ 0 h 4031974"/>
                    <a:gd name="connsiteX2" fmla="*/ 2553429 w 3167066"/>
                    <a:gd name="connsiteY2" fmla="*/ 4031974 h 4031974"/>
                    <a:gd name="connsiteX3" fmla="*/ 684874 w 3167066"/>
                    <a:gd name="connsiteY3" fmla="*/ 4031973 h 4031974"/>
                    <a:gd name="connsiteX4" fmla="*/ 618613 w 3167066"/>
                    <a:gd name="connsiteY4" fmla="*/ 66260 h 4031974"/>
                    <a:gd name="connsiteX0" fmla="*/ 618613 w 3219795"/>
                    <a:gd name="connsiteY0" fmla="*/ 66260 h 4031974"/>
                    <a:gd name="connsiteX1" fmla="*/ 2394404 w 3219795"/>
                    <a:gd name="connsiteY1" fmla="*/ 0 h 4031974"/>
                    <a:gd name="connsiteX2" fmla="*/ 2553429 w 3219795"/>
                    <a:gd name="connsiteY2" fmla="*/ 4031974 h 4031974"/>
                    <a:gd name="connsiteX3" fmla="*/ 684874 w 3219795"/>
                    <a:gd name="connsiteY3" fmla="*/ 4031973 h 4031974"/>
                    <a:gd name="connsiteX4" fmla="*/ 618613 w 3219795"/>
                    <a:gd name="connsiteY4" fmla="*/ 66260 h 4031974"/>
                    <a:gd name="connsiteX0" fmla="*/ 618613 w 3199556"/>
                    <a:gd name="connsiteY0" fmla="*/ 66260 h 4031974"/>
                    <a:gd name="connsiteX1" fmla="*/ 2394404 w 3199556"/>
                    <a:gd name="connsiteY1" fmla="*/ 0 h 4031974"/>
                    <a:gd name="connsiteX2" fmla="*/ 2553429 w 3199556"/>
                    <a:gd name="connsiteY2" fmla="*/ 4031974 h 4031974"/>
                    <a:gd name="connsiteX3" fmla="*/ 684874 w 3199556"/>
                    <a:gd name="connsiteY3" fmla="*/ 4031973 h 4031974"/>
                    <a:gd name="connsiteX4" fmla="*/ 618613 w 3199556"/>
                    <a:gd name="connsiteY4" fmla="*/ 66260 h 4031974"/>
                    <a:gd name="connsiteX0" fmla="*/ 652403 w 3189804"/>
                    <a:gd name="connsiteY0" fmla="*/ 66260 h 4031974"/>
                    <a:gd name="connsiteX1" fmla="*/ 2384652 w 3189804"/>
                    <a:gd name="connsiteY1" fmla="*/ 0 h 4031974"/>
                    <a:gd name="connsiteX2" fmla="*/ 2543677 w 3189804"/>
                    <a:gd name="connsiteY2" fmla="*/ 4031974 h 4031974"/>
                    <a:gd name="connsiteX3" fmla="*/ 675122 w 3189804"/>
                    <a:gd name="connsiteY3" fmla="*/ 4031973 h 4031974"/>
                    <a:gd name="connsiteX4" fmla="*/ 652403 w 3189804"/>
                    <a:gd name="connsiteY4" fmla="*/ 66260 h 4031974"/>
                    <a:gd name="connsiteX0" fmla="*/ 617587 w 3154988"/>
                    <a:gd name="connsiteY0" fmla="*/ 66260 h 4031974"/>
                    <a:gd name="connsiteX1" fmla="*/ 2349836 w 3154988"/>
                    <a:gd name="connsiteY1" fmla="*/ 0 h 4031974"/>
                    <a:gd name="connsiteX2" fmla="*/ 2508861 w 3154988"/>
                    <a:gd name="connsiteY2" fmla="*/ 4031974 h 4031974"/>
                    <a:gd name="connsiteX3" fmla="*/ 640306 w 3154988"/>
                    <a:gd name="connsiteY3" fmla="*/ 4031973 h 4031974"/>
                    <a:gd name="connsiteX4" fmla="*/ 617587 w 3154988"/>
                    <a:gd name="connsiteY4" fmla="*/ 66260 h 403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4988" h="4031974">
                      <a:moveTo>
                        <a:pt x="617587" y="66260"/>
                      </a:moveTo>
                      <a:lnTo>
                        <a:pt x="2349836" y="0"/>
                      </a:lnTo>
                      <a:cubicBezTo>
                        <a:pt x="2177556" y="1688548"/>
                        <a:pt x="4125627" y="3761408"/>
                        <a:pt x="2508861" y="4031974"/>
                      </a:cubicBezTo>
                      <a:lnTo>
                        <a:pt x="640306" y="4031973"/>
                      </a:lnTo>
                      <a:cubicBezTo>
                        <a:pt x="-1025052" y="3531704"/>
                        <a:pt x="1146412" y="1272681"/>
                        <a:pt x="617587" y="66260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3">
                  <a:extLst>
                    <a:ext uri="{FF2B5EF4-FFF2-40B4-BE49-F238E27FC236}">
                      <a16:creationId xmlns:a16="http://schemas.microsoft.com/office/drawing/2014/main" id="{17842EE1-2948-49F9-94A5-3FA357CB88AF}"/>
                    </a:ext>
                  </a:extLst>
                </p:cNvPr>
                <p:cNvSpPr/>
                <p:nvPr/>
              </p:nvSpPr>
              <p:spPr>
                <a:xfrm>
                  <a:off x="3921296" y="3562340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3">
                  <a:extLst>
                    <a:ext uri="{FF2B5EF4-FFF2-40B4-BE49-F238E27FC236}">
                      <a16:creationId xmlns:a16="http://schemas.microsoft.com/office/drawing/2014/main" id="{18CBCEFE-7159-4958-85E1-B055D704A74B}"/>
                    </a:ext>
                  </a:extLst>
                </p:cNvPr>
                <p:cNvSpPr/>
                <p:nvPr/>
              </p:nvSpPr>
              <p:spPr>
                <a:xfrm flipH="1">
                  <a:off x="2521206" y="3562562"/>
                  <a:ext cx="974397" cy="3252165"/>
                </a:xfrm>
                <a:custGeom>
                  <a:avLst/>
                  <a:gdLst>
                    <a:gd name="connsiteX0" fmla="*/ 0 w 106017"/>
                    <a:gd name="connsiteY0" fmla="*/ 0 h 914400"/>
                    <a:gd name="connsiteX1" fmla="*/ 106017 w 106017"/>
                    <a:gd name="connsiteY1" fmla="*/ 0 h 914400"/>
                    <a:gd name="connsiteX2" fmla="*/ 106017 w 106017"/>
                    <a:gd name="connsiteY2" fmla="*/ 914400 h 914400"/>
                    <a:gd name="connsiteX3" fmla="*/ 0 w 106017"/>
                    <a:gd name="connsiteY3" fmla="*/ 914400 h 914400"/>
                    <a:gd name="connsiteX4" fmla="*/ 0 w 106017"/>
                    <a:gd name="connsiteY4" fmla="*/ 0 h 914400"/>
                    <a:gd name="connsiteX0" fmla="*/ 238540 w 344557"/>
                    <a:gd name="connsiteY0" fmla="*/ 0 h 2981739"/>
                    <a:gd name="connsiteX1" fmla="*/ 344557 w 344557"/>
                    <a:gd name="connsiteY1" fmla="*/ 0 h 2981739"/>
                    <a:gd name="connsiteX2" fmla="*/ 0 w 344557"/>
                    <a:gd name="connsiteY2" fmla="*/ 2981739 h 2981739"/>
                    <a:gd name="connsiteX3" fmla="*/ 238540 w 344557"/>
                    <a:gd name="connsiteY3" fmla="*/ 914400 h 2981739"/>
                    <a:gd name="connsiteX4" fmla="*/ 238540 w 344557"/>
                    <a:gd name="connsiteY4" fmla="*/ 0 h 2981739"/>
                    <a:gd name="connsiteX0" fmla="*/ 238540 w 642115"/>
                    <a:gd name="connsiteY0" fmla="*/ 0 h 2981739"/>
                    <a:gd name="connsiteX1" fmla="*/ 344557 w 642115"/>
                    <a:gd name="connsiteY1" fmla="*/ 0 h 2981739"/>
                    <a:gd name="connsiteX2" fmla="*/ 0 w 642115"/>
                    <a:gd name="connsiteY2" fmla="*/ 2981739 h 2981739"/>
                    <a:gd name="connsiteX3" fmla="*/ 238540 w 642115"/>
                    <a:gd name="connsiteY3" fmla="*/ 914400 h 2981739"/>
                    <a:gd name="connsiteX4" fmla="*/ 238540 w 642115"/>
                    <a:gd name="connsiteY4" fmla="*/ 0 h 2981739"/>
                    <a:gd name="connsiteX0" fmla="*/ 238540 w 755275"/>
                    <a:gd name="connsiteY0" fmla="*/ 0 h 2981739"/>
                    <a:gd name="connsiteX1" fmla="*/ 344557 w 755275"/>
                    <a:gd name="connsiteY1" fmla="*/ 0 h 2981739"/>
                    <a:gd name="connsiteX2" fmla="*/ 0 w 755275"/>
                    <a:gd name="connsiteY2" fmla="*/ 2981739 h 2981739"/>
                    <a:gd name="connsiteX3" fmla="*/ 238540 w 755275"/>
                    <a:gd name="connsiteY3" fmla="*/ 914400 h 2981739"/>
                    <a:gd name="connsiteX4" fmla="*/ 238540 w 755275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914400 h 2981739"/>
                    <a:gd name="connsiteX4" fmla="*/ 238540 w 675489"/>
                    <a:gd name="connsiteY4" fmla="*/ 0 h 2981739"/>
                    <a:gd name="connsiteX0" fmla="*/ 238540 w 675489"/>
                    <a:gd name="connsiteY0" fmla="*/ 0 h 2981739"/>
                    <a:gd name="connsiteX1" fmla="*/ 344557 w 675489"/>
                    <a:gd name="connsiteY1" fmla="*/ 0 h 2981739"/>
                    <a:gd name="connsiteX2" fmla="*/ 0 w 675489"/>
                    <a:gd name="connsiteY2" fmla="*/ 2981739 h 2981739"/>
                    <a:gd name="connsiteX3" fmla="*/ 238540 w 675489"/>
                    <a:gd name="connsiteY3" fmla="*/ 0 h 2981739"/>
                    <a:gd name="connsiteX0" fmla="*/ 393126 w 830075"/>
                    <a:gd name="connsiteY0" fmla="*/ 0 h 2981739"/>
                    <a:gd name="connsiteX1" fmla="*/ 499143 w 830075"/>
                    <a:gd name="connsiteY1" fmla="*/ 0 h 2981739"/>
                    <a:gd name="connsiteX2" fmla="*/ 154586 w 830075"/>
                    <a:gd name="connsiteY2" fmla="*/ 2981739 h 2981739"/>
                    <a:gd name="connsiteX3" fmla="*/ 393126 w 830075"/>
                    <a:gd name="connsiteY3" fmla="*/ 0 h 2981739"/>
                    <a:gd name="connsiteX0" fmla="*/ 492396 w 929345"/>
                    <a:gd name="connsiteY0" fmla="*/ 0 h 3096889"/>
                    <a:gd name="connsiteX1" fmla="*/ 598413 w 929345"/>
                    <a:gd name="connsiteY1" fmla="*/ 0 h 3096889"/>
                    <a:gd name="connsiteX2" fmla="*/ 253856 w 929345"/>
                    <a:gd name="connsiteY2" fmla="*/ 2981739 h 3096889"/>
                    <a:gd name="connsiteX3" fmla="*/ 492396 w 929345"/>
                    <a:gd name="connsiteY3" fmla="*/ 0 h 3096889"/>
                    <a:gd name="connsiteX0" fmla="*/ 536951 w 973900"/>
                    <a:gd name="connsiteY0" fmla="*/ 0 h 3206607"/>
                    <a:gd name="connsiteX1" fmla="*/ 642968 w 973900"/>
                    <a:gd name="connsiteY1" fmla="*/ 0 h 3206607"/>
                    <a:gd name="connsiteX2" fmla="*/ 298411 w 973900"/>
                    <a:gd name="connsiteY2" fmla="*/ 2981739 h 3206607"/>
                    <a:gd name="connsiteX3" fmla="*/ 536951 w 973900"/>
                    <a:gd name="connsiteY3" fmla="*/ 0 h 3206607"/>
                    <a:gd name="connsiteX0" fmla="*/ 628115 w 906038"/>
                    <a:gd name="connsiteY0" fmla="*/ 0 h 3217228"/>
                    <a:gd name="connsiteX1" fmla="*/ 575106 w 906038"/>
                    <a:gd name="connsiteY1" fmla="*/ 13252 h 3217228"/>
                    <a:gd name="connsiteX2" fmla="*/ 230549 w 906038"/>
                    <a:gd name="connsiteY2" fmla="*/ 2994991 h 3217228"/>
                    <a:gd name="connsiteX3" fmla="*/ 628115 w 906038"/>
                    <a:gd name="connsiteY3" fmla="*/ 0 h 3217228"/>
                    <a:gd name="connsiteX0" fmla="*/ 652898 w 930821"/>
                    <a:gd name="connsiteY0" fmla="*/ 0 h 3069258"/>
                    <a:gd name="connsiteX1" fmla="*/ 599889 w 930821"/>
                    <a:gd name="connsiteY1" fmla="*/ 13252 h 3069258"/>
                    <a:gd name="connsiteX2" fmla="*/ 255332 w 930821"/>
                    <a:gd name="connsiteY2" fmla="*/ 2994991 h 3069258"/>
                    <a:gd name="connsiteX3" fmla="*/ 652898 w 930821"/>
                    <a:gd name="connsiteY3" fmla="*/ 0 h 3069258"/>
                    <a:gd name="connsiteX0" fmla="*/ 753902 w 1031825"/>
                    <a:gd name="connsiteY0" fmla="*/ 0 h 3237865"/>
                    <a:gd name="connsiteX1" fmla="*/ 700893 w 1031825"/>
                    <a:gd name="connsiteY1" fmla="*/ 13252 h 3237865"/>
                    <a:gd name="connsiteX2" fmla="*/ 356336 w 1031825"/>
                    <a:gd name="connsiteY2" fmla="*/ 2994991 h 3237865"/>
                    <a:gd name="connsiteX3" fmla="*/ 753902 w 1031825"/>
                    <a:gd name="connsiteY3" fmla="*/ 0 h 3237865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648913 w 926836"/>
                    <a:gd name="connsiteY0" fmla="*/ 0 h 3421724"/>
                    <a:gd name="connsiteX1" fmla="*/ 595904 w 926836"/>
                    <a:gd name="connsiteY1" fmla="*/ 13252 h 3421724"/>
                    <a:gd name="connsiteX2" fmla="*/ 251347 w 926836"/>
                    <a:gd name="connsiteY2" fmla="*/ 2994991 h 3421724"/>
                    <a:gd name="connsiteX3" fmla="*/ 12809 w 926836"/>
                    <a:gd name="connsiteY3" fmla="*/ 3072417 h 3421724"/>
                    <a:gd name="connsiteX4" fmla="*/ 648913 w 926836"/>
                    <a:gd name="connsiteY4" fmla="*/ 0 h 3421724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18978 w 996901"/>
                    <a:gd name="connsiteY0" fmla="*/ 0 h 3218466"/>
                    <a:gd name="connsiteX1" fmla="*/ 665969 w 996901"/>
                    <a:gd name="connsiteY1" fmla="*/ 13252 h 3218466"/>
                    <a:gd name="connsiteX2" fmla="*/ 321412 w 996901"/>
                    <a:gd name="connsiteY2" fmla="*/ 2994991 h 3218466"/>
                    <a:gd name="connsiteX3" fmla="*/ 82874 w 996901"/>
                    <a:gd name="connsiteY3" fmla="*/ 3072417 h 3218466"/>
                    <a:gd name="connsiteX4" fmla="*/ 718978 w 996901"/>
                    <a:gd name="connsiteY4" fmla="*/ 0 h 3218466"/>
                    <a:gd name="connsiteX0" fmla="*/ 765135 w 1043058"/>
                    <a:gd name="connsiteY0" fmla="*/ 0 h 3218466"/>
                    <a:gd name="connsiteX1" fmla="*/ 712126 w 1043058"/>
                    <a:gd name="connsiteY1" fmla="*/ 13252 h 3218466"/>
                    <a:gd name="connsiteX2" fmla="*/ 367569 w 1043058"/>
                    <a:gd name="connsiteY2" fmla="*/ 2994991 h 3218466"/>
                    <a:gd name="connsiteX3" fmla="*/ 76022 w 1043058"/>
                    <a:gd name="connsiteY3" fmla="*/ 3072417 h 3218466"/>
                    <a:gd name="connsiteX4" fmla="*/ 765135 w 1043058"/>
                    <a:gd name="connsiteY4" fmla="*/ 0 h 3218466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  <a:gd name="connsiteX0" fmla="*/ 696474 w 974397"/>
                    <a:gd name="connsiteY0" fmla="*/ 0 h 3252165"/>
                    <a:gd name="connsiteX1" fmla="*/ 643465 w 974397"/>
                    <a:gd name="connsiteY1" fmla="*/ 13252 h 3252165"/>
                    <a:gd name="connsiteX2" fmla="*/ 298908 w 974397"/>
                    <a:gd name="connsiteY2" fmla="*/ 2994991 h 3252165"/>
                    <a:gd name="connsiteX3" fmla="*/ 7361 w 974397"/>
                    <a:gd name="connsiteY3" fmla="*/ 3072417 h 3252165"/>
                    <a:gd name="connsiteX4" fmla="*/ 696474 w 974397"/>
                    <a:gd name="connsiteY4" fmla="*/ 0 h 325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4397" h="3252165">
                      <a:moveTo>
                        <a:pt x="696474" y="0"/>
                      </a:moveTo>
                      <a:lnTo>
                        <a:pt x="643465" y="13252"/>
                      </a:lnTo>
                      <a:cubicBezTo>
                        <a:pt x="899674" y="675861"/>
                        <a:pt x="1381169" y="728870"/>
                        <a:pt x="298908" y="2994991"/>
                      </a:cubicBezTo>
                      <a:cubicBezTo>
                        <a:pt x="201726" y="3526939"/>
                        <a:pt x="-45647" y="3067999"/>
                        <a:pt x="7361" y="3072417"/>
                      </a:cubicBezTo>
                      <a:cubicBezTo>
                        <a:pt x="139884" y="2003409"/>
                        <a:pt x="161969" y="770487"/>
                        <a:pt x="69647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AECEB"/>
                    </a:gs>
                    <a:gs pos="17000">
                      <a:srgbClr val="CAB8B4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1">
                  <a:extLst>
                    <a:ext uri="{FF2B5EF4-FFF2-40B4-BE49-F238E27FC236}">
                      <a16:creationId xmlns:a16="http://schemas.microsoft.com/office/drawing/2014/main" id="{2B710718-52A8-4FCA-87FF-B789A79A0067}"/>
                    </a:ext>
                  </a:extLst>
                </p:cNvPr>
                <p:cNvSpPr/>
                <p:nvPr/>
              </p:nvSpPr>
              <p:spPr>
                <a:xfrm>
                  <a:off x="2876554" y="3716850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">
                  <a:extLst>
                    <a:ext uri="{FF2B5EF4-FFF2-40B4-BE49-F238E27FC236}">
                      <a16:creationId xmlns:a16="http://schemas.microsoft.com/office/drawing/2014/main" id="{119C68B7-BF01-473A-9098-4D50F634CF6D}"/>
                    </a:ext>
                  </a:extLst>
                </p:cNvPr>
                <p:cNvSpPr/>
                <p:nvPr/>
              </p:nvSpPr>
              <p:spPr>
                <a:xfrm>
                  <a:off x="4330313" y="3644722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8">
                  <a:extLst>
                    <a:ext uri="{FF2B5EF4-FFF2-40B4-BE49-F238E27FC236}">
                      <a16:creationId xmlns:a16="http://schemas.microsoft.com/office/drawing/2014/main" id="{1D24FFDB-DE54-4CEF-AD21-9C8841B3418A}"/>
                    </a:ext>
                  </a:extLst>
                </p:cNvPr>
                <p:cNvSpPr/>
                <p:nvPr/>
              </p:nvSpPr>
              <p:spPr>
                <a:xfrm rot="379033" flipH="1">
                  <a:off x="4412842" y="1021606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8">
                  <a:extLst>
                    <a:ext uri="{FF2B5EF4-FFF2-40B4-BE49-F238E27FC236}">
                      <a16:creationId xmlns:a16="http://schemas.microsoft.com/office/drawing/2014/main" id="{B6DCCD3C-3676-4C4D-8CF3-B609030C0299}"/>
                    </a:ext>
                  </a:extLst>
                </p:cNvPr>
                <p:cNvSpPr/>
                <p:nvPr/>
              </p:nvSpPr>
              <p:spPr>
                <a:xfrm rot="20455987">
                  <a:off x="2073166" y="1005877"/>
                  <a:ext cx="747804" cy="1105210"/>
                </a:xfrm>
                <a:custGeom>
                  <a:avLst/>
                  <a:gdLst>
                    <a:gd name="connsiteX0" fmla="*/ 0 w 599533"/>
                    <a:gd name="connsiteY0" fmla="*/ 0 h 609600"/>
                    <a:gd name="connsiteX1" fmla="*/ 599533 w 599533"/>
                    <a:gd name="connsiteY1" fmla="*/ 0 h 609600"/>
                    <a:gd name="connsiteX2" fmla="*/ 599533 w 599533"/>
                    <a:gd name="connsiteY2" fmla="*/ 609600 h 609600"/>
                    <a:gd name="connsiteX3" fmla="*/ 0 w 599533"/>
                    <a:gd name="connsiteY3" fmla="*/ 609600 h 609600"/>
                    <a:gd name="connsiteX4" fmla="*/ 0 w 599533"/>
                    <a:gd name="connsiteY4" fmla="*/ 0 h 609600"/>
                    <a:gd name="connsiteX0" fmla="*/ 135636 w 599533"/>
                    <a:gd name="connsiteY0" fmla="*/ 0 h 1087459"/>
                    <a:gd name="connsiteX1" fmla="*/ 599533 w 599533"/>
                    <a:gd name="connsiteY1" fmla="*/ 477859 h 1087459"/>
                    <a:gd name="connsiteX2" fmla="*/ 599533 w 599533"/>
                    <a:gd name="connsiteY2" fmla="*/ 1087459 h 1087459"/>
                    <a:gd name="connsiteX3" fmla="*/ 0 w 599533"/>
                    <a:gd name="connsiteY3" fmla="*/ 1087459 h 1087459"/>
                    <a:gd name="connsiteX4" fmla="*/ 135636 w 599533"/>
                    <a:gd name="connsiteY4" fmla="*/ 0 h 1087459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931148 w 931148"/>
                    <a:gd name="connsiteY2" fmla="*/ 1087459 h 1327405"/>
                    <a:gd name="connsiteX3" fmla="*/ 0 w 931148"/>
                    <a:gd name="connsiteY3" fmla="*/ 1327405 h 1327405"/>
                    <a:gd name="connsiteX4" fmla="*/ 467251 w 931148"/>
                    <a:gd name="connsiteY4" fmla="*/ 0 h 1327405"/>
                    <a:gd name="connsiteX0" fmla="*/ 467251 w 931148"/>
                    <a:gd name="connsiteY0" fmla="*/ 0 h 1327405"/>
                    <a:gd name="connsiteX1" fmla="*/ 931148 w 931148"/>
                    <a:gd name="connsiteY1" fmla="*/ 477859 h 1327405"/>
                    <a:gd name="connsiteX2" fmla="*/ 0 w 931148"/>
                    <a:gd name="connsiteY2" fmla="*/ 1327405 h 1327405"/>
                    <a:gd name="connsiteX3" fmla="*/ 467251 w 931148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467251 w 1244683"/>
                    <a:gd name="connsiteY0" fmla="*/ 0 h 1327405"/>
                    <a:gd name="connsiteX1" fmla="*/ 1244683 w 1244683"/>
                    <a:gd name="connsiteY1" fmla="*/ 902394 h 1327405"/>
                    <a:gd name="connsiteX2" fmla="*/ 0 w 1244683"/>
                    <a:gd name="connsiteY2" fmla="*/ 1327405 h 1327405"/>
                    <a:gd name="connsiteX3" fmla="*/ 467251 w 1244683"/>
                    <a:gd name="connsiteY3" fmla="*/ 0 h 1327405"/>
                    <a:gd name="connsiteX0" fmla="*/ 317150 w 1094582"/>
                    <a:gd name="connsiteY0" fmla="*/ 0 h 1455484"/>
                    <a:gd name="connsiteX1" fmla="*/ 1094582 w 1094582"/>
                    <a:gd name="connsiteY1" fmla="*/ 902394 h 1455484"/>
                    <a:gd name="connsiteX2" fmla="*/ 0 w 1094582"/>
                    <a:gd name="connsiteY2" fmla="*/ 1455485 h 1455484"/>
                    <a:gd name="connsiteX3" fmla="*/ 317150 w 1094582"/>
                    <a:gd name="connsiteY3" fmla="*/ 0 h 1455484"/>
                    <a:gd name="connsiteX0" fmla="*/ 317150 w 1094582"/>
                    <a:gd name="connsiteY0" fmla="*/ 0 h 1455485"/>
                    <a:gd name="connsiteX1" fmla="*/ 1094582 w 1094582"/>
                    <a:gd name="connsiteY1" fmla="*/ 902394 h 1455485"/>
                    <a:gd name="connsiteX2" fmla="*/ 0 w 1094582"/>
                    <a:gd name="connsiteY2" fmla="*/ 1455485 h 1455485"/>
                    <a:gd name="connsiteX3" fmla="*/ 317150 w 1094582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  <a:gd name="connsiteX0" fmla="*/ 351355 w 1128787"/>
                    <a:gd name="connsiteY0" fmla="*/ 0 h 1455485"/>
                    <a:gd name="connsiteX1" fmla="*/ 1128787 w 1128787"/>
                    <a:gd name="connsiteY1" fmla="*/ 902394 h 1455485"/>
                    <a:gd name="connsiteX2" fmla="*/ 34205 w 1128787"/>
                    <a:gd name="connsiteY2" fmla="*/ 1455485 h 1455485"/>
                    <a:gd name="connsiteX3" fmla="*/ 351355 w 1128787"/>
                    <a:gd name="connsiteY3" fmla="*/ 0 h 1455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787" h="1455485">
                      <a:moveTo>
                        <a:pt x="351355" y="0"/>
                      </a:moveTo>
                      <a:cubicBezTo>
                        <a:pt x="573859" y="34975"/>
                        <a:pt x="954753" y="585513"/>
                        <a:pt x="1128787" y="902394"/>
                      </a:cubicBezTo>
                      <a:lnTo>
                        <a:pt x="34205" y="1455485"/>
                      </a:lnTo>
                      <a:cubicBezTo>
                        <a:pt x="-26875" y="1056818"/>
                        <a:pt x="-49282" y="31061"/>
                        <a:pt x="351355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5">
                  <a:extLst>
                    <a:ext uri="{FF2B5EF4-FFF2-40B4-BE49-F238E27FC236}">
                      <a16:creationId xmlns:a16="http://schemas.microsoft.com/office/drawing/2014/main" id="{5340004A-D827-4696-9418-7B4FD5AF86BD}"/>
                    </a:ext>
                  </a:extLst>
                </p:cNvPr>
                <p:cNvSpPr/>
                <p:nvPr/>
              </p:nvSpPr>
              <p:spPr>
                <a:xfrm>
                  <a:off x="4313179" y="6675651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6">
                  <a:extLst>
                    <a:ext uri="{FF2B5EF4-FFF2-40B4-BE49-F238E27FC236}">
                      <a16:creationId xmlns:a16="http://schemas.microsoft.com/office/drawing/2014/main" id="{C0DB8959-490C-4570-81B2-8124229A9382}"/>
                    </a:ext>
                  </a:extLst>
                </p:cNvPr>
                <p:cNvSpPr/>
                <p:nvPr/>
              </p:nvSpPr>
              <p:spPr>
                <a:xfrm>
                  <a:off x="1596273" y="1164474"/>
                  <a:ext cx="4068046" cy="2642799"/>
                </a:xfrm>
                <a:custGeom>
                  <a:avLst/>
                  <a:gdLst>
                    <a:gd name="connsiteX0" fmla="*/ 0 w 2491037"/>
                    <a:gd name="connsiteY0" fmla="*/ 0 h 1487194"/>
                    <a:gd name="connsiteX1" fmla="*/ 2491037 w 2491037"/>
                    <a:gd name="connsiteY1" fmla="*/ 0 h 1487194"/>
                    <a:gd name="connsiteX2" fmla="*/ 2491037 w 2491037"/>
                    <a:gd name="connsiteY2" fmla="*/ 1487194 h 1487194"/>
                    <a:gd name="connsiteX3" fmla="*/ 0 w 2491037"/>
                    <a:gd name="connsiteY3" fmla="*/ 1487194 h 1487194"/>
                    <a:gd name="connsiteX4" fmla="*/ 0 w 2491037"/>
                    <a:gd name="connsiteY4" fmla="*/ 0 h 1487194"/>
                    <a:gd name="connsiteX0" fmla="*/ 0 w 2491037"/>
                    <a:gd name="connsiteY0" fmla="*/ 624324 h 2111518"/>
                    <a:gd name="connsiteX1" fmla="*/ 2491037 w 2491037"/>
                    <a:gd name="connsiteY1" fmla="*/ 624324 h 2111518"/>
                    <a:gd name="connsiteX2" fmla="*/ 2491037 w 2491037"/>
                    <a:gd name="connsiteY2" fmla="*/ 2111518 h 2111518"/>
                    <a:gd name="connsiteX3" fmla="*/ 0 w 2491037"/>
                    <a:gd name="connsiteY3" fmla="*/ 2111518 h 2111518"/>
                    <a:gd name="connsiteX4" fmla="*/ 0 w 2491037"/>
                    <a:gd name="connsiteY4" fmla="*/ 624324 h 2111518"/>
                    <a:gd name="connsiteX0" fmla="*/ 0 w 2491037"/>
                    <a:gd name="connsiteY0" fmla="*/ 726004 h 2213198"/>
                    <a:gd name="connsiteX1" fmla="*/ 2491037 w 2491037"/>
                    <a:gd name="connsiteY1" fmla="*/ 726004 h 2213198"/>
                    <a:gd name="connsiteX2" fmla="*/ 2491037 w 2491037"/>
                    <a:gd name="connsiteY2" fmla="*/ 2213198 h 2213198"/>
                    <a:gd name="connsiteX3" fmla="*/ 0 w 2491037"/>
                    <a:gd name="connsiteY3" fmla="*/ 2213198 h 2213198"/>
                    <a:gd name="connsiteX4" fmla="*/ 0 w 2491037"/>
                    <a:gd name="connsiteY4" fmla="*/ 726004 h 2213198"/>
                    <a:gd name="connsiteX0" fmla="*/ 0 w 3259663"/>
                    <a:gd name="connsiteY0" fmla="*/ 726004 h 2213198"/>
                    <a:gd name="connsiteX1" fmla="*/ 2491037 w 3259663"/>
                    <a:gd name="connsiteY1" fmla="*/ 726004 h 2213198"/>
                    <a:gd name="connsiteX2" fmla="*/ 3259663 w 3259663"/>
                    <a:gd name="connsiteY2" fmla="*/ 1802380 h 2213198"/>
                    <a:gd name="connsiteX3" fmla="*/ 0 w 3259663"/>
                    <a:gd name="connsiteY3" fmla="*/ 2213198 h 2213198"/>
                    <a:gd name="connsiteX4" fmla="*/ 0 w 3259663"/>
                    <a:gd name="connsiteY4" fmla="*/ 726004 h 2213198"/>
                    <a:gd name="connsiteX0" fmla="*/ 742122 w 4001785"/>
                    <a:gd name="connsiteY0" fmla="*/ 726004 h 1895146"/>
                    <a:gd name="connsiteX1" fmla="*/ 3233159 w 4001785"/>
                    <a:gd name="connsiteY1" fmla="*/ 726004 h 1895146"/>
                    <a:gd name="connsiteX2" fmla="*/ 4001785 w 4001785"/>
                    <a:gd name="connsiteY2" fmla="*/ 1802380 h 1895146"/>
                    <a:gd name="connsiteX3" fmla="*/ 0 w 4001785"/>
                    <a:gd name="connsiteY3" fmla="*/ 1895146 h 1895146"/>
                    <a:gd name="connsiteX4" fmla="*/ 742122 w 4001785"/>
                    <a:gd name="connsiteY4" fmla="*/ 726004 h 1895146"/>
                    <a:gd name="connsiteX0" fmla="*/ 742122 w 4001785"/>
                    <a:gd name="connsiteY0" fmla="*/ 726004 h 2371372"/>
                    <a:gd name="connsiteX1" fmla="*/ 3233159 w 4001785"/>
                    <a:gd name="connsiteY1" fmla="*/ 726004 h 2371372"/>
                    <a:gd name="connsiteX2" fmla="*/ 4001785 w 4001785"/>
                    <a:gd name="connsiteY2" fmla="*/ 1802380 h 2371372"/>
                    <a:gd name="connsiteX3" fmla="*/ 0 w 4001785"/>
                    <a:gd name="connsiteY3" fmla="*/ 1895146 h 2371372"/>
                    <a:gd name="connsiteX4" fmla="*/ 742122 w 4001785"/>
                    <a:gd name="connsiteY4" fmla="*/ 726004 h 2371372"/>
                    <a:gd name="connsiteX0" fmla="*/ 742122 w 4001785"/>
                    <a:gd name="connsiteY0" fmla="*/ 726004 h 2642799"/>
                    <a:gd name="connsiteX1" fmla="*/ 3233159 w 4001785"/>
                    <a:gd name="connsiteY1" fmla="*/ 726004 h 2642799"/>
                    <a:gd name="connsiteX2" fmla="*/ 4001785 w 4001785"/>
                    <a:gd name="connsiteY2" fmla="*/ 1802380 h 2642799"/>
                    <a:gd name="connsiteX3" fmla="*/ 0 w 4001785"/>
                    <a:gd name="connsiteY3" fmla="*/ 1895146 h 2642799"/>
                    <a:gd name="connsiteX4" fmla="*/ 742122 w 4001785"/>
                    <a:gd name="connsiteY4" fmla="*/ 726004 h 2642799"/>
                    <a:gd name="connsiteX0" fmla="*/ 808383 w 4068046"/>
                    <a:gd name="connsiteY0" fmla="*/ 726004 h 2642799"/>
                    <a:gd name="connsiteX1" fmla="*/ 3299420 w 4068046"/>
                    <a:gd name="connsiteY1" fmla="*/ 726004 h 2642799"/>
                    <a:gd name="connsiteX2" fmla="*/ 4068046 w 4068046"/>
                    <a:gd name="connsiteY2" fmla="*/ 1802380 h 2642799"/>
                    <a:gd name="connsiteX3" fmla="*/ 0 w 4068046"/>
                    <a:gd name="connsiteY3" fmla="*/ 1895146 h 2642799"/>
                    <a:gd name="connsiteX4" fmla="*/ 808383 w 4068046"/>
                    <a:gd name="connsiteY4" fmla="*/ 726004 h 2642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8046" h="2642799">
                      <a:moveTo>
                        <a:pt x="808383" y="726004"/>
                      </a:moveTo>
                      <a:cubicBezTo>
                        <a:pt x="1903772" y="-678727"/>
                        <a:pt x="3184692" y="315187"/>
                        <a:pt x="3299420" y="726004"/>
                      </a:cubicBezTo>
                      <a:lnTo>
                        <a:pt x="4068046" y="1802380"/>
                      </a:lnTo>
                      <a:cubicBezTo>
                        <a:pt x="3065422" y="2800711"/>
                        <a:pt x="1161650" y="3003911"/>
                        <a:pt x="0" y="1895146"/>
                      </a:cubicBezTo>
                      <a:lnTo>
                        <a:pt x="808383" y="726004"/>
                      </a:lnTo>
                      <a:close/>
                    </a:path>
                  </a:pathLst>
                </a:custGeom>
                <a:solidFill>
                  <a:srgbClr val="FAECE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9">
                  <a:extLst>
                    <a:ext uri="{FF2B5EF4-FFF2-40B4-BE49-F238E27FC236}">
                      <a16:creationId xmlns:a16="http://schemas.microsoft.com/office/drawing/2014/main" id="{7F007366-4C22-4580-8526-394ECAF58BC1}"/>
                    </a:ext>
                  </a:extLst>
                </p:cNvPr>
                <p:cNvSpPr/>
                <p:nvPr/>
              </p:nvSpPr>
              <p:spPr>
                <a:xfrm>
                  <a:off x="2504256" y="1168957"/>
                  <a:ext cx="2347877" cy="1344372"/>
                </a:xfrm>
                <a:custGeom>
                  <a:avLst/>
                  <a:gdLst>
                    <a:gd name="connsiteX0" fmla="*/ 0 w 625025"/>
                    <a:gd name="connsiteY0" fmla="*/ 0 h 371788"/>
                    <a:gd name="connsiteX1" fmla="*/ 625025 w 625025"/>
                    <a:gd name="connsiteY1" fmla="*/ 0 h 371788"/>
                    <a:gd name="connsiteX2" fmla="*/ 625025 w 625025"/>
                    <a:gd name="connsiteY2" fmla="*/ 371788 h 371788"/>
                    <a:gd name="connsiteX3" fmla="*/ 0 w 625025"/>
                    <a:gd name="connsiteY3" fmla="*/ 371788 h 371788"/>
                    <a:gd name="connsiteX4" fmla="*/ 0 w 625025"/>
                    <a:gd name="connsiteY4" fmla="*/ 0 h 371788"/>
                    <a:gd name="connsiteX0" fmla="*/ 0 w 625025"/>
                    <a:gd name="connsiteY0" fmla="*/ 0 h 994640"/>
                    <a:gd name="connsiteX1" fmla="*/ 625025 w 625025"/>
                    <a:gd name="connsiteY1" fmla="*/ 0 h 994640"/>
                    <a:gd name="connsiteX2" fmla="*/ 320225 w 625025"/>
                    <a:gd name="connsiteY2" fmla="*/ 994640 h 994640"/>
                    <a:gd name="connsiteX3" fmla="*/ 0 w 625025"/>
                    <a:gd name="connsiteY3" fmla="*/ 371788 h 994640"/>
                    <a:gd name="connsiteX4" fmla="*/ 0 w 625025"/>
                    <a:gd name="connsiteY4" fmla="*/ 0 h 994640"/>
                    <a:gd name="connsiteX0" fmla="*/ 768626 w 1393651"/>
                    <a:gd name="connsiteY0" fmla="*/ 0 h 994640"/>
                    <a:gd name="connsiteX1" fmla="*/ 1393651 w 1393651"/>
                    <a:gd name="connsiteY1" fmla="*/ 0 h 994640"/>
                    <a:gd name="connsiteX2" fmla="*/ 1088851 w 1393651"/>
                    <a:gd name="connsiteY2" fmla="*/ 994640 h 994640"/>
                    <a:gd name="connsiteX3" fmla="*/ 0 w 1393651"/>
                    <a:gd name="connsiteY3" fmla="*/ 226014 h 994640"/>
                    <a:gd name="connsiteX4" fmla="*/ 768626 w 1393651"/>
                    <a:gd name="connsiteY4" fmla="*/ 0 h 994640"/>
                    <a:gd name="connsiteX0" fmla="*/ 768626 w 2453825"/>
                    <a:gd name="connsiteY0" fmla="*/ 0 h 994640"/>
                    <a:gd name="connsiteX1" fmla="*/ 2453825 w 2453825"/>
                    <a:gd name="connsiteY1" fmla="*/ 463826 h 994640"/>
                    <a:gd name="connsiteX2" fmla="*/ 1088851 w 2453825"/>
                    <a:gd name="connsiteY2" fmla="*/ 994640 h 994640"/>
                    <a:gd name="connsiteX3" fmla="*/ 0 w 2453825"/>
                    <a:gd name="connsiteY3" fmla="*/ 226014 h 994640"/>
                    <a:gd name="connsiteX4" fmla="*/ 768626 w 2453825"/>
                    <a:gd name="connsiteY4" fmla="*/ 0 h 994640"/>
                    <a:gd name="connsiteX0" fmla="*/ 0 w 2453825"/>
                    <a:gd name="connsiteY0" fmla="*/ 0 h 768626"/>
                    <a:gd name="connsiteX1" fmla="*/ 2453825 w 2453825"/>
                    <a:gd name="connsiteY1" fmla="*/ 237812 h 768626"/>
                    <a:gd name="connsiteX2" fmla="*/ 1088851 w 2453825"/>
                    <a:gd name="connsiteY2" fmla="*/ 768626 h 768626"/>
                    <a:gd name="connsiteX3" fmla="*/ 0 w 2453825"/>
                    <a:gd name="connsiteY3" fmla="*/ 0 h 768626"/>
                    <a:gd name="connsiteX0" fmla="*/ 0 w 2453825"/>
                    <a:gd name="connsiteY0" fmla="*/ 475096 h 1243722"/>
                    <a:gd name="connsiteX1" fmla="*/ 2453825 w 2453825"/>
                    <a:gd name="connsiteY1" fmla="*/ 712908 h 1243722"/>
                    <a:gd name="connsiteX2" fmla="*/ 1088851 w 2453825"/>
                    <a:gd name="connsiteY2" fmla="*/ 1243722 h 1243722"/>
                    <a:gd name="connsiteX3" fmla="*/ 0 w 2453825"/>
                    <a:gd name="connsiteY3" fmla="*/ 475096 h 1243722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53825"/>
                    <a:gd name="connsiteY0" fmla="*/ 565440 h 1334066"/>
                    <a:gd name="connsiteX1" fmla="*/ 2453825 w 2453825"/>
                    <a:gd name="connsiteY1" fmla="*/ 803252 h 1334066"/>
                    <a:gd name="connsiteX2" fmla="*/ 1088851 w 2453825"/>
                    <a:gd name="connsiteY2" fmla="*/ 1334066 h 1334066"/>
                    <a:gd name="connsiteX3" fmla="*/ 0 w 2453825"/>
                    <a:gd name="connsiteY3" fmla="*/ 565440 h 1334066"/>
                    <a:gd name="connsiteX0" fmla="*/ 0 w 2434775"/>
                    <a:gd name="connsiteY0" fmla="*/ 565440 h 1334066"/>
                    <a:gd name="connsiteX1" fmla="*/ 2434775 w 2434775"/>
                    <a:gd name="connsiteY1" fmla="*/ 803252 h 1334066"/>
                    <a:gd name="connsiteX2" fmla="*/ 1088851 w 2434775"/>
                    <a:gd name="connsiteY2" fmla="*/ 1334066 h 1334066"/>
                    <a:gd name="connsiteX3" fmla="*/ 0 w 2434775"/>
                    <a:gd name="connsiteY3" fmla="*/ 565440 h 1334066"/>
                    <a:gd name="connsiteX0" fmla="*/ 0 w 2434775"/>
                    <a:gd name="connsiteY0" fmla="*/ 551812 h 1320438"/>
                    <a:gd name="connsiteX1" fmla="*/ 2434775 w 2434775"/>
                    <a:gd name="connsiteY1" fmla="*/ 789624 h 1320438"/>
                    <a:gd name="connsiteX2" fmla="*/ 1088851 w 2434775"/>
                    <a:gd name="connsiteY2" fmla="*/ 1320438 h 1320438"/>
                    <a:gd name="connsiteX3" fmla="*/ 0 w 2434775"/>
                    <a:gd name="connsiteY3" fmla="*/ 551812 h 1320438"/>
                    <a:gd name="connsiteX0" fmla="*/ 0 w 2434775"/>
                    <a:gd name="connsiteY0" fmla="*/ 584496 h 1353122"/>
                    <a:gd name="connsiteX1" fmla="*/ 2434775 w 2434775"/>
                    <a:gd name="connsiteY1" fmla="*/ 822308 h 1353122"/>
                    <a:gd name="connsiteX2" fmla="*/ 1088851 w 2434775"/>
                    <a:gd name="connsiteY2" fmla="*/ 1353122 h 1353122"/>
                    <a:gd name="connsiteX3" fmla="*/ 0 w 2434775"/>
                    <a:gd name="connsiteY3" fmla="*/ 584496 h 1353122"/>
                    <a:gd name="connsiteX0" fmla="*/ 0 w 2434775"/>
                    <a:gd name="connsiteY0" fmla="*/ 549735 h 1318361"/>
                    <a:gd name="connsiteX1" fmla="*/ 2434775 w 2434775"/>
                    <a:gd name="connsiteY1" fmla="*/ 787547 h 1318361"/>
                    <a:gd name="connsiteX2" fmla="*/ 1088851 w 2434775"/>
                    <a:gd name="connsiteY2" fmla="*/ 1318361 h 1318361"/>
                    <a:gd name="connsiteX3" fmla="*/ 0 w 2434775"/>
                    <a:gd name="connsiteY3" fmla="*/ 549735 h 1318361"/>
                    <a:gd name="connsiteX0" fmla="*/ 0 w 2434775"/>
                    <a:gd name="connsiteY0" fmla="*/ 544409 h 1313035"/>
                    <a:gd name="connsiteX1" fmla="*/ 2434775 w 2434775"/>
                    <a:gd name="connsiteY1" fmla="*/ 782221 h 1313035"/>
                    <a:gd name="connsiteX2" fmla="*/ 1088851 w 2434775"/>
                    <a:gd name="connsiteY2" fmla="*/ 1313035 h 1313035"/>
                    <a:gd name="connsiteX3" fmla="*/ 0 w 2434775"/>
                    <a:gd name="connsiteY3" fmla="*/ 544409 h 1313035"/>
                    <a:gd name="connsiteX0" fmla="*/ 0 w 2434775"/>
                    <a:gd name="connsiteY0" fmla="*/ 575120 h 1343746"/>
                    <a:gd name="connsiteX1" fmla="*/ 2434775 w 2434775"/>
                    <a:gd name="connsiteY1" fmla="*/ 812932 h 1343746"/>
                    <a:gd name="connsiteX2" fmla="*/ 1088851 w 2434775"/>
                    <a:gd name="connsiteY2" fmla="*/ 1343746 h 1343746"/>
                    <a:gd name="connsiteX3" fmla="*/ 0 w 2434775"/>
                    <a:gd name="connsiteY3" fmla="*/ 575120 h 1343746"/>
                    <a:gd name="connsiteX0" fmla="*/ 0 w 2330000"/>
                    <a:gd name="connsiteY0" fmla="*/ 638182 h 1406808"/>
                    <a:gd name="connsiteX1" fmla="*/ 2330000 w 2330000"/>
                    <a:gd name="connsiteY1" fmla="*/ 771219 h 1406808"/>
                    <a:gd name="connsiteX2" fmla="*/ 1088851 w 2330000"/>
                    <a:gd name="connsiteY2" fmla="*/ 1406808 h 1406808"/>
                    <a:gd name="connsiteX3" fmla="*/ 0 w 2330000"/>
                    <a:gd name="connsiteY3" fmla="*/ 638182 h 1406808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77625"/>
                    <a:gd name="connsiteY0" fmla="*/ 626445 h 1395071"/>
                    <a:gd name="connsiteX1" fmla="*/ 2377625 w 2377625"/>
                    <a:gd name="connsiteY1" fmla="*/ 778532 h 1395071"/>
                    <a:gd name="connsiteX2" fmla="*/ 1088851 w 2377625"/>
                    <a:gd name="connsiteY2" fmla="*/ 1395071 h 1395071"/>
                    <a:gd name="connsiteX3" fmla="*/ 0 w 2377625"/>
                    <a:gd name="connsiteY3" fmla="*/ 626445 h 1395071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680164 h 1448790"/>
                    <a:gd name="connsiteX1" fmla="*/ 2310950 w 2310950"/>
                    <a:gd name="connsiteY1" fmla="*/ 746526 h 1448790"/>
                    <a:gd name="connsiteX2" fmla="*/ 1088851 w 2310950"/>
                    <a:gd name="connsiteY2" fmla="*/ 1448790 h 1448790"/>
                    <a:gd name="connsiteX3" fmla="*/ 0 w 2310950"/>
                    <a:gd name="connsiteY3" fmla="*/ 680164 h 1448790"/>
                    <a:gd name="connsiteX0" fmla="*/ 0 w 2310950"/>
                    <a:gd name="connsiteY0" fmla="*/ 585249 h 1353875"/>
                    <a:gd name="connsiteX1" fmla="*/ 2310950 w 2310950"/>
                    <a:gd name="connsiteY1" fmla="*/ 651611 h 1353875"/>
                    <a:gd name="connsiteX2" fmla="*/ 1088851 w 2310950"/>
                    <a:gd name="connsiteY2" fmla="*/ 1353875 h 1353875"/>
                    <a:gd name="connsiteX3" fmla="*/ 0 w 2310950"/>
                    <a:gd name="connsiteY3" fmla="*/ 585249 h 1353875"/>
                    <a:gd name="connsiteX0" fmla="*/ 0 w 2323650"/>
                    <a:gd name="connsiteY0" fmla="*/ 593132 h 1361758"/>
                    <a:gd name="connsiteX1" fmla="*/ 2323650 w 2323650"/>
                    <a:gd name="connsiteY1" fmla="*/ 646794 h 1361758"/>
                    <a:gd name="connsiteX2" fmla="*/ 1088851 w 2323650"/>
                    <a:gd name="connsiteY2" fmla="*/ 1361758 h 1361758"/>
                    <a:gd name="connsiteX3" fmla="*/ 0 w 2323650"/>
                    <a:gd name="connsiteY3" fmla="*/ 593132 h 1361758"/>
                    <a:gd name="connsiteX0" fmla="*/ 0 w 2323650"/>
                    <a:gd name="connsiteY0" fmla="*/ 534110 h 1302736"/>
                    <a:gd name="connsiteX1" fmla="*/ 2323650 w 2323650"/>
                    <a:gd name="connsiteY1" fmla="*/ 587772 h 1302736"/>
                    <a:gd name="connsiteX2" fmla="*/ 1088851 w 2323650"/>
                    <a:gd name="connsiteY2" fmla="*/ 1302736 h 1302736"/>
                    <a:gd name="connsiteX3" fmla="*/ 0 w 2323650"/>
                    <a:gd name="connsiteY3" fmla="*/ 534110 h 1302736"/>
                    <a:gd name="connsiteX0" fmla="*/ 0 w 2323650"/>
                    <a:gd name="connsiteY0" fmla="*/ 574269 h 1342895"/>
                    <a:gd name="connsiteX1" fmla="*/ 2323650 w 2323650"/>
                    <a:gd name="connsiteY1" fmla="*/ 627931 h 1342895"/>
                    <a:gd name="connsiteX2" fmla="*/ 1088851 w 2323650"/>
                    <a:gd name="connsiteY2" fmla="*/ 1342895 h 1342895"/>
                    <a:gd name="connsiteX3" fmla="*/ 0 w 23236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36350"/>
                    <a:gd name="connsiteY0" fmla="*/ 574269 h 1342895"/>
                    <a:gd name="connsiteX1" fmla="*/ 2336350 w 2336350"/>
                    <a:gd name="connsiteY1" fmla="*/ 627931 h 1342895"/>
                    <a:gd name="connsiteX2" fmla="*/ 1088851 w 2336350"/>
                    <a:gd name="connsiteY2" fmla="*/ 1342895 h 1342895"/>
                    <a:gd name="connsiteX3" fmla="*/ 0 w 2336350"/>
                    <a:gd name="connsiteY3" fmla="*/ 574269 h 1342895"/>
                    <a:gd name="connsiteX0" fmla="*/ 0 w 2355400"/>
                    <a:gd name="connsiteY0" fmla="*/ 594084 h 1330960"/>
                    <a:gd name="connsiteX1" fmla="*/ 2355400 w 2355400"/>
                    <a:gd name="connsiteY1" fmla="*/ 615996 h 1330960"/>
                    <a:gd name="connsiteX2" fmla="*/ 1107901 w 2355400"/>
                    <a:gd name="connsiteY2" fmla="*/ 1330960 h 1330960"/>
                    <a:gd name="connsiteX3" fmla="*/ 0 w 2355400"/>
                    <a:gd name="connsiteY3" fmla="*/ 594084 h 1330960"/>
                    <a:gd name="connsiteX0" fmla="*/ 0 w 2355400"/>
                    <a:gd name="connsiteY0" fmla="*/ 619361 h 1356237"/>
                    <a:gd name="connsiteX1" fmla="*/ 2355400 w 2355400"/>
                    <a:gd name="connsiteY1" fmla="*/ 641273 h 1356237"/>
                    <a:gd name="connsiteX2" fmla="*/ 1107901 w 2355400"/>
                    <a:gd name="connsiteY2" fmla="*/ 1356237 h 1356237"/>
                    <a:gd name="connsiteX3" fmla="*/ 0 w 2355400"/>
                    <a:gd name="connsiteY3" fmla="*/ 619361 h 1356237"/>
                    <a:gd name="connsiteX0" fmla="*/ 0 w 2336443"/>
                    <a:gd name="connsiteY0" fmla="*/ 615495 h 1352371"/>
                    <a:gd name="connsiteX1" fmla="*/ 2336443 w 2336443"/>
                    <a:gd name="connsiteY1" fmla="*/ 643757 h 1352371"/>
                    <a:gd name="connsiteX2" fmla="*/ 1107901 w 2336443"/>
                    <a:gd name="connsiteY2" fmla="*/ 1352371 h 1352371"/>
                    <a:gd name="connsiteX3" fmla="*/ 0 w 2336443"/>
                    <a:gd name="connsiteY3" fmla="*/ 615495 h 1352371"/>
                    <a:gd name="connsiteX0" fmla="*/ 0 w 2336443"/>
                    <a:gd name="connsiteY0" fmla="*/ 595529 h 1332405"/>
                    <a:gd name="connsiteX1" fmla="*/ 2336443 w 2336443"/>
                    <a:gd name="connsiteY1" fmla="*/ 623791 h 1332405"/>
                    <a:gd name="connsiteX2" fmla="*/ 1107901 w 2336443"/>
                    <a:gd name="connsiteY2" fmla="*/ 1332405 h 1332405"/>
                    <a:gd name="connsiteX3" fmla="*/ 0 w 2336443"/>
                    <a:gd name="connsiteY3" fmla="*/ 595529 h 1332405"/>
                    <a:gd name="connsiteX0" fmla="*/ 0 w 2336443"/>
                    <a:gd name="connsiteY0" fmla="*/ 607496 h 1344372"/>
                    <a:gd name="connsiteX1" fmla="*/ 2336443 w 2336443"/>
                    <a:gd name="connsiteY1" fmla="*/ 635758 h 1344372"/>
                    <a:gd name="connsiteX2" fmla="*/ 1107901 w 2336443"/>
                    <a:gd name="connsiteY2" fmla="*/ 1344372 h 1344372"/>
                    <a:gd name="connsiteX3" fmla="*/ 0 w 2336443"/>
                    <a:gd name="connsiteY3" fmla="*/ 607496 h 134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6443" h="1344372">
                      <a:moveTo>
                        <a:pt x="0" y="607496"/>
                      </a:moveTo>
                      <a:cubicBezTo>
                        <a:pt x="303039" y="69713"/>
                        <a:pt x="1596905" y="-448746"/>
                        <a:pt x="2336443" y="635758"/>
                      </a:cubicBezTo>
                      <a:cubicBezTo>
                        <a:pt x="1488442" y="347213"/>
                        <a:pt x="1483378" y="491573"/>
                        <a:pt x="1107901" y="1344372"/>
                      </a:cubicBezTo>
                      <a:cubicBezTo>
                        <a:pt x="625682" y="41241"/>
                        <a:pt x="65604" y="629031"/>
                        <a:pt x="0" y="607496"/>
                      </a:cubicBezTo>
                      <a:close/>
                    </a:path>
                  </a:pathLst>
                </a:custGeom>
                <a:solidFill>
                  <a:srgbClr val="CAB8B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">
                  <a:extLst>
                    <a:ext uri="{FF2B5EF4-FFF2-40B4-BE49-F238E27FC236}">
                      <a16:creationId xmlns:a16="http://schemas.microsoft.com/office/drawing/2014/main" id="{0A203D22-B76A-4BEB-94F9-65C1A44D96A2}"/>
                    </a:ext>
                  </a:extLst>
                </p:cNvPr>
                <p:cNvSpPr/>
                <p:nvPr/>
              </p:nvSpPr>
              <p:spPr>
                <a:xfrm>
                  <a:off x="3387246" y="2781355"/>
                  <a:ext cx="532264" cy="349728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">
                  <a:extLst>
                    <a:ext uri="{FF2B5EF4-FFF2-40B4-BE49-F238E27FC236}">
                      <a16:creationId xmlns:a16="http://schemas.microsoft.com/office/drawing/2014/main" id="{544966F2-A910-4411-9631-90388AF1A034}"/>
                    </a:ext>
                  </a:extLst>
                </p:cNvPr>
                <p:cNvSpPr/>
                <p:nvPr/>
              </p:nvSpPr>
              <p:spPr>
                <a:xfrm>
                  <a:off x="3498446" y="2919934"/>
                  <a:ext cx="263699" cy="112060"/>
                </a:xfrm>
                <a:custGeom>
                  <a:avLst/>
                  <a:gdLst>
                    <a:gd name="connsiteX0" fmla="*/ 0 w 590963"/>
                    <a:gd name="connsiteY0" fmla="*/ 169461 h 338922"/>
                    <a:gd name="connsiteX1" fmla="*/ 295482 w 590963"/>
                    <a:gd name="connsiteY1" fmla="*/ 0 h 338922"/>
                    <a:gd name="connsiteX2" fmla="*/ 590964 w 590963"/>
                    <a:gd name="connsiteY2" fmla="*/ 169461 h 338922"/>
                    <a:gd name="connsiteX3" fmla="*/ 295482 w 590963"/>
                    <a:gd name="connsiteY3" fmla="*/ 338922 h 338922"/>
                    <a:gd name="connsiteX4" fmla="*/ 0 w 590963"/>
                    <a:gd name="connsiteY4" fmla="*/ 169461 h 338922"/>
                    <a:gd name="connsiteX0" fmla="*/ 0 w 599177"/>
                    <a:gd name="connsiteY0" fmla="*/ 21183 h 190644"/>
                    <a:gd name="connsiteX1" fmla="*/ 590964 w 599177"/>
                    <a:gd name="connsiteY1" fmla="*/ 21183 h 190644"/>
                    <a:gd name="connsiteX2" fmla="*/ 295482 w 599177"/>
                    <a:gd name="connsiteY2" fmla="*/ 190644 h 190644"/>
                    <a:gd name="connsiteX3" fmla="*/ 0 w 599177"/>
                    <a:gd name="connsiteY3" fmla="*/ 21183 h 190644"/>
                    <a:gd name="connsiteX0" fmla="*/ 16 w 591002"/>
                    <a:gd name="connsiteY0" fmla="*/ 180267 h 349728"/>
                    <a:gd name="connsiteX1" fmla="*/ 283287 w 591002"/>
                    <a:gd name="connsiteY1" fmla="*/ 0 h 349728"/>
                    <a:gd name="connsiteX2" fmla="*/ 590980 w 591002"/>
                    <a:gd name="connsiteY2" fmla="*/ 180267 h 349728"/>
                    <a:gd name="connsiteX3" fmla="*/ 295498 w 591002"/>
                    <a:gd name="connsiteY3" fmla="*/ 349728 h 349728"/>
                    <a:gd name="connsiteX4" fmla="*/ 16 w 591002"/>
                    <a:gd name="connsiteY4" fmla="*/ 180267 h 349728"/>
                    <a:gd name="connsiteX0" fmla="*/ 16 w 597188"/>
                    <a:gd name="connsiteY0" fmla="*/ 180267 h 349728"/>
                    <a:gd name="connsiteX1" fmla="*/ 283287 w 597188"/>
                    <a:gd name="connsiteY1" fmla="*/ 0 h 349728"/>
                    <a:gd name="connsiteX2" fmla="*/ 590980 w 597188"/>
                    <a:gd name="connsiteY2" fmla="*/ 180267 h 349728"/>
                    <a:gd name="connsiteX3" fmla="*/ 295498 w 597188"/>
                    <a:gd name="connsiteY3" fmla="*/ 349728 h 349728"/>
                    <a:gd name="connsiteX4" fmla="*/ 16 w 597188"/>
                    <a:gd name="connsiteY4" fmla="*/ 180267 h 349728"/>
                    <a:gd name="connsiteX0" fmla="*/ 69 w 597241"/>
                    <a:gd name="connsiteY0" fmla="*/ 180267 h 349728"/>
                    <a:gd name="connsiteX1" fmla="*/ 283340 w 597241"/>
                    <a:gd name="connsiteY1" fmla="*/ 0 h 349728"/>
                    <a:gd name="connsiteX2" fmla="*/ 591033 w 597241"/>
                    <a:gd name="connsiteY2" fmla="*/ 180267 h 349728"/>
                    <a:gd name="connsiteX3" fmla="*/ 295551 w 597241"/>
                    <a:gd name="connsiteY3" fmla="*/ 349728 h 349728"/>
                    <a:gd name="connsiteX4" fmla="*/ 69 w 597241"/>
                    <a:gd name="connsiteY4" fmla="*/ 180267 h 34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7241" h="349728">
                      <a:moveTo>
                        <a:pt x="69" y="180267"/>
                      </a:moveTo>
                      <a:cubicBezTo>
                        <a:pt x="-1966" y="121979"/>
                        <a:pt x="39492" y="22860"/>
                        <a:pt x="283340" y="0"/>
                      </a:cubicBezTo>
                      <a:cubicBezTo>
                        <a:pt x="672541" y="30480"/>
                        <a:pt x="588998" y="147379"/>
                        <a:pt x="591033" y="180267"/>
                      </a:cubicBezTo>
                      <a:cubicBezTo>
                        <a:pt x="593068" y="213155"/>
                        <a:pt x="458741" y="349728"/>
                        <a:pt x="295551" y="349728"/>
                      </a:cubicBezTo>
                      <a:cubicBezTo>
                        <a:pt x="132361" y="349728"/>
                        <a:pt x="2104" y="238555"/>
                        <a:pt x="69" y="18026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Arc 119">
                  <a:extLst>
                    <a:ext uri="{FF2B5EF4-FFF2-40B4-BE49-F238E27FC236}">
                      <a16:creationId xmlns:a16="http://schemas.microsoft.com/office/drawing/2014/main" id="{D6D14E78-9B77-4B82-B48F-AD8E4DC2C8D9}"/>
                    </a:ext>
                  </a:extLst>
                </p:cNvPr>
                <p:cNvSpPr/>
                <p:nvPr/>
              </p:nvSpPr>
              <p:spPr>
                <a:xfrm rot="8188380">
                  <a:off x="3196177" y="2437385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0">
                  <a:extLst>
                    <a:ext uri="{FF2B5EF4-FFF2-40B4-BE49-F238E27FC236}">
                      <a16:creationId xmlns:a16="http://schemas.microsoft.com/office/drawing/2014/main" id="{97EBCD34-957F-4C71-B78D-6A49F1CDC322}"/>
                    </a:ext>
                  </a:extLst>
                </p:cNvPr>
                <p:cNvSpPr/>
                <p:nvPr/>
              </p:nvSpPr>
              <p:spPr>
                <a:xfrm>
                  <a:off x="3796197" y="1787212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71F9AAE0-9C7E-4438-9C72-ADE57596AEB4}"/>
                    </a:ext>
                  </a:extLst>
                </p:cNvPr>
                <p:cNvSpPr/>
                <p:nvPr/>
              </p:nvSpPr>
              <p:spPr>
                <a:xfrm>
                  <a:off x="4036928" y="2160573"/>
                  <a:ext cx="734012" cy="734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09ABCDA-7CEF-4009-93B8-6D137782D575}"/>
                    </a:ext>
                  </a:extLst>
                </p:cNvPr>
                <p:cNvSpPr/>
                <p:nvPr/>
              </p:nvSpPr>
              <p:spPr>
                <a:xfrm>
                  <a:off x="4196961" y="2527579"/>
                  <a:ext cx="143729" cy="1437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C6708366-E7C0-4C6D-9B05-2A606B35AF15}"/>
                    </a:ext>
                  </a:extLst>
                </p:cNvPr>
                <p:cNvSpPr/>
                <p:nvPr/>
              </p:nvSpPr>
              <p:spPr>
                <a:xfrm>
                  <a:off x="4402672" y="2373510"/>
                  <a:ext cx="178749" cy="178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D91CCDCE-D73F-44E6-8BB2-E6FAE819FF3B}"/>
                    </a:ext>
                  </a:extLst>
                </p:cNvPr>
                <p:cNvSpPr/>
                <p:nvPr/>
              </p:nvSpPr>
              <p:spPr>
                <a:xfrm>
                  <a:off x="4333180" y="2057455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7">
                  <a:extLst>
                    <a:ext uri="{FF2B5EF4-FFF2-40B4-BE49-F238E27FC236}">
                      <a16:creationId xmlns:a16="http://schemas.microsoft.com/office/drawing/2014/main" id="{AE09BEE5-6068-4189-AAB3-759D83C8F7A6}"/>
                    </a:ext>
                  </a:extLst>
                </p:cNvPr>
                <p:cNvSpPr/>
                <p:nvPr/>
              </p:nvSpPr>
              <p:spPr>
                <a:xfrm>
                  <a:off x="5417138" y="5878461"/>
                  <a:ext cx="459817" cy="862710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59817"/>
                    <a:gd name="connsiteY0" fmla="*/ 0 h 817467"/>
                    <a:gd name="connsiteX1" fmla="*/ 413702 w 459817"/>
                    <a:gd name="connsiteY1" fmla="*/ 39688 h 817467"/>
                    <a:gd name="connsiteX2" fmla="*/ 335121 w 459817"/>
                    <a:gd name="connsiteY2" fmla="*/ 817467 h 817467"/>
                    <a:gd name="connsiteX3" fmla="*/ 0 w 459817"/>
                    <a:gd name="connsiteY3" fmla="*/ 817467 h 817467"/>
                    <a:gd name="connsiteX4" fmla="*/ 136525 w 459817"/>
                    <a:gd name="connsiteY4" fmla="*/ 0 h 817467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53185"/>
                    <a:gd name="connsiteX1" fmla="*/ 413702 w 459817"/>
                    <a:gd name="connsiteY1" fmla="*/ 75406 h 853185"/>
                    <a:gd name="connsiteX2" fmla="*/ 335121 w 459817"/>
                    <a:gd name="connsiteY2" fmla="*/ 853185 h 853185"/>
                    <a:gd name="connsiteX3" fmla="*/ 0 w 459817"/>
                    <a:gd name="connsiteY3" fmla="*/ 853185 h 853185"/>
                    <a:gd name="connsiteX4" fmla="*/ 127000 w 459817"/>
                    <a:gd name="connsiteY4" fmla="*/ 0 h 853185"/>
                    <a:gd name="connsiteX0" fmla="*/ 127000 w 459817"/>
                    <a:gd name="connsiteY0" fmla="*/ 0 h 860329"/>
                    <a:gd name="connsiteX1" fmla="*/ 413702 w 459817"/>
                    <a:gd name="connsiteY1" fmla="*/ 75406 h 860329"/>
                    <a:gd name="connsiteX2" fmla="*/ 335121 w 459817"/>
                    <a:gd name="connsiteY2" fmla="*/ 860329 h 860329"/>
                    <a:gd name="connsiteX3" fmla="*/ 0 w 459817"/>
                    <a:gd name="connsiteY3" fmla="*/ 853185 h 860329"/>
                    <a:gd name="connsiteX4" fmla="*/ 127000 w 459817"/>
                    <a:gd name="connsiteY4" fmla="*/ 0 h 860329"/>
                    <a:gd name="connsiteX0" fmla="*/ 127000 w 459817"/>
                    <a:gd name="connsiteY0" fmla="*/ 0 h 862710"/>
                    <a:gd name="connsiteX1" fmla="*/ 413702 w 459817"/>
                    <a:gd name="connsiteY1" fmla="*/ 75406 h 862710"/>
                    <a:gd name="connsiteX2" fmla="*/ 335121 w 459817"/>
                    <a:gd name="connsiteY2" fmla="*/ 860329 h 862710"/>
                    <a:gd name="connsiteX3" fmla="*/ 0 w 459817"/>
                    <a:gd name="connsiteY3" fmla="*/ 862710 h 862710"/>
                    <a:gd name="connsiteX4" fmla="*/ 127000 w 459817"/>
                    <a:gd name="connsiteY4" fmla="*/ 0 h 862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817" h="862710">
                      <a:moveTo>
                        <a:pt x="127000" y="0"/>
                      </a:moveTo>
                      <a:cubicBezTo>
                        <a:pt x="220186" y="37042"/>
                        <a:pt x="318135" y="50271"/>
                        <a:pt x="413702" y="75406"/>
                      </a:cubicBezTo>
                      <a:cubicBezTo>
                        <a:pt x="534352" y="320378"/>
                        <a:pt x="385921" y="704257"/>
                        <a:pt x="335121" y="860329"/>
                      </a:cubicBezTo>
                      <a:lnTo>
                        <a:pt x="0" y="862710"/>
                      </a:lnTo>
                      <a:cubicBezTo>
                        <a:pt x="86783" y="739446"/>
                        <a:pt x="205317" y="440764"/>
                        <a:pt x="1270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7">
                  <a:extLst>
                    <a:ext uri="{FF2B5EF4-FFF2-40B4-BE49-F238E27FC236}">
                      <a16:creationId xmlns:a16="http://schemas.microsoft.com/office/drawing/2014/main" id="{A1892422-6D1F-4611-9AF4-B5B7FCF80E22}"/>
                    </a:ext>
                  </a:extLst>
                </p:cNvPr>
                <p:cNvSpPr/>
                <p:nvPr/>
              </p:nvSpPr>
              <p:spPr>
                <a:xfrm>
                  <a:off x="5958625" y="5985047"/>
                  <a:ext cx="450732" cy="753173"/>
                </a:xfrm>
                <a:custGeom>
                  <a:avLst/>
                  <a:gdLst>
                    <a:gd name="connsiteX0" fmla="*/ 0 w 243046"/>
                    <a:gd name="connsiteY0" fmla="*/ 0 h 741267"/>
                    <a:gd name="connsiteX1" fmla="*/ 243046 w 243046"/>
                    <a:gd name="connsiteY1" fmla="*/ 0 h 741267"/>
                    <a:gd name="connsiteX2" fmla="*/ 243046 w 243046"/>
                    <a:gd name="connsiteY2" fmla="*/ 741267 h 741267"/>
                    <a:gd name="connsiteX3" fmla="*/ 0 w 243046"/>
                    <a:gd name="connsiteY3" fmla="*/ 741267 h 741267"/>
                    <a:gd name="connsiteX4" fmla="*/ 0 w 243046"/>
                    <a:gd name="connsiteY4" fmla="*/ 0 h 741267"/>
                    <a:gd name="connsiteX0" fmla="*/ 0 w 255746"/>
                    <a:gd name="connsiteY0" fmla="*/ 0 h 817467"/>
                    <a:gd name="connsiteX1" fmla="*/ 255746 w 255746"/>
                    <a:gd name="connsiteY1" fmla="*/ 7620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0 w 255746"/>
                    <a:gd name="connsiteY0" fmla="*/ 0 h 817467"/>
                    <a:gd name="connsiteX1" fmla="*/ 211296 w 255746"/>
                    <a:gd name="connsiteY1" fmla="*/ 31750 h 817467"/>
                    <a:gd name="connsiteX2" fmla="*/ 255746 w 255746"/>
                    <a:gd name="connsiteY2" fmla="*/ 817467 h 817467"/>
                    <a:gd name="connsiteX3" fmla="*/ 12700 w 255746"/>
                    <a:gd name="connsiteY3" fmla="*/ 817467 h 817467"/>
                    <a:gd name="connsiteX4" fmla="*/ 0 w 255746"/>
                    <a:gd name="connsiteY4" fmla="*/ 0 h 817467"/>
                    <a:gd name="connsiteX0" fmla="*/ 165100 w 420846"/>
                    <a:gd name="connsiteY0" fmla="*/ 0 h 817467"/>
                    <a:gd name="connsiteX1" fmla="*/ 376396 w 420846"/>
                    <a:gd name="connsiteY1" fmla="*/ 31750 h 817467"/>
                    <a:gd name="connsiteX2" fmla="*/ 420846 w 420846"/>
                    <a:gd name="connsiteY2" fmla="*/ 817467 h 817467"/>
                    <a:gd name="connsiteX3" fmla="*/ 0 w 420846"/>
                    <a:gd name="connsiteY3" fmla="*/ 792067 h 817467"/>
                    <a:gd name="connsiteX4" fmla="*/ 165100 w 420846"/>
                    <a:gd name="connsiteY4" fmla="*/ 0 h 8174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223996 w 376396"/>
                    <a:gd name="connsiteY2" fmla="*/ 7793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376396"/>
                    <a:gd name="connsiteY0" fmla="*/ 0 h 792067"/>
                    <a:gd name="connsiteX1" fmla="*/ 376396 w 376396"/>
                    <a:gd name="connsiteY1" fmla="*/ 31750 h 792067"/>
                    <a:gd name="connsiteX2" fmla="*/ 335121 w 376396"/>
                    <a:gd name="connsiteY2" fmla="*/ 792067 h 792067"/>
                    <a:gd name="connsiteX3" fmla="*/ 0 w 376396"/>
                    <a:gd name="connsiteY3" fmla="*/ 792067 h 792067"/>
                    <a:gd name="connsiteX4" fmla="*/ 165100 w 376396"/>
                    <a:gd name="connsiteY4" fmla="*/ 0 h 792067"/>
                    <a:gd name="connsiteX0" fmla="*/ 165100 w 481171"/>
                    <a:gd name="connsiteY0" fmla="*/ 0 h 792067"/>
                    <a:gd name="connsiteX1" fmla="*/ 481171 w 481171"/>
                    <a:gd name="connsiteY1" fmla="*/ 57150 h 792067"/>
                    <a:gd name="connsiteX2" fmla="*/ 335121 w 481171"/>
                    <a:gd name="connsiteY2" fmla="*/ 792067 h 792067"/>
                    <a:gd name="connsiteX3" fmla="*/ 0 w 481171"/>
                    <a:gd name="connsiteY3" fmla="*/ 792067 h 792067"/>
                    <a:gd name="connsiteX4" fmla="*/ 165100 w 481171"/>
                    <a:gd name="connsiteY4" fmla="*/ 0 h 7920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81171"/>
                    <a:gd name="connsiteY0" fmla="*/ 0 h 817467"/>
                    <a:gd name="connsiteX1" fmla="*/ 481171 w 481171"/>
                    <a:gd name="connsiteY1" fmla="*/ 82550 h 817467"/>
                    <a:gd name="connsiteX2" fmla="*/ 335121 w 481171"/>
                    <a:gd name="connsiteY2" fmla="*/ 817467 h 817467"/>
                    <a:gd name="connsiteX3" fmla="*/ 0 w 481171"/>
                    <a:gd name="connsiteY3" fmla="*/ 817467 h 817467"/>
                    <a:gd name="connsiteX4" fmla="*/ 136525 w 481171"/>
                    <a:gd name="connsiteY4" fmla="*/ 0 h 817467"/>
                    <a:gd name="connsiteX0" fmla="*/ 136525 w 420846"/>
                    <a:gd name="connsiteY0" fmla="*/ 0 h 817467"/>
                    <a:gd name="connsiteX1" fmla="*/ 420846 w 420846"/>
                    <a:gd name="connsiteY1" fmla="*/ 82550 h 817467"/>
                    <a:gd name="connsiteX2" fmla="*/ 335121 w 420846"/>
                    <a:gd name="connsiteY2" fmla="*/ 817467 h 817467"/>
                    <a:gd name="connsiteX3" fmla="*/ 0 w 420846"/>
                    <a:gd name="connsiteY3" fmla="*/ 817467 h 817467"/>
                    <a:gd name="connsiteX4" fmla="*/ 136525 w 420846"/>
                    <a:gd name="connsiteY4" fmla="*/ 0 h 817467"/>
                    <a:gd name="connsiteX0" fmla="*/ 136525 w 462370"/>
                    <a:gd name="connsiteY0" fmla="*/ 0 h 817467"/>
                    <a:gd name="connsiteX1" fmla="*/ 420846 w 462370"/>
                    <a:gd name="connsiteY1" fmla="*/ 82550 h 817467"/>
                    <a:gd name="connsiteX2" fmla="*/ 335121 w 462370"/>
                    <a:gd name="connsiteY2" fmla="*/ 817467 h 817467"/>
                    <a:gd name="connsiteX3" fmla="*/ 0 w 462370"/>
                    <a:gd name="connsiteY3" fmla="*/ 817467 h 817467"/>
                    <a:gd name="connsiteX4" fmla="*/ 136525 w 462370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136525 w 465663"/>
                    <a:gd name="connsiteY0" fmla="*/ 0 h 817467"/>
                    <a:gd name="connsiteX1" fmla="*/ 420846 w 465663"/>
                    <a:gd name="connsiteY1" fmla="*/ 82550 h 817467"/>
                    <a:gd name="connsiteX2" fmla="*/ 335121 w 465663"/>
                    <a:gd name="connsiteY2" fmla="*/ 817467 h 817467"/>
                    <a:gd name="connsiteX3" fmla="*/ 0 w 465663"/>
                    <a:gd name="connsiteY3" fmla="*/ 817467 h 817467"/>
                    <a:gd name="connsiteX4" fmla="*/ 136525 w 465663"/>
                    <a:gd name="connsiteY4" fmla="*/ 0 h 817467"/>
                    <a:gd name="connsiteX0" fmla="*/ 76200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76200 w 465663"/>
                    <a:gd name="connsiteY4" fmla="*/ 0 h 738092"/>
                    <a:gd name="connsiteX0" fmla="*/ 41275 w 465663"/>
                    <a:gd name="connsiteY0" fmla="*/ 0 h 738092"/>
                    <a:gd name="connsiteX1" fmla="*/ 420846 w 465663"/>
                    <a:gd name="connsiteY1" fmla="*/ 3175 h 738092"/>
                    <a:gd name="connsiteX2" fmla="*/ 335121 w 465663"/>
                    <a:gd name="connsiteY2" fmla="*/ 738092 h 738092"/>
                    <a:gd name="connsiteX3" fmla="*/ 0 w 465663"/>
                    <a:gd name="connsiteY3" fmla="*/ 738092 h 738092"/>
                    <a:gd name="connsiteX4" fmla="*/ 41275 w 4656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91063"/>
                    <a:gd name="connsiteY0" fmla="*/ 0 h 738092"/>
                    <a:gd name="connsiteX1" fmla="*/ 446246 w 491063"/>
                    <a:gd name="connsiteY1" fmla="*/ 3175 h 738092"/>
                    <a:gd name="connsiteX2" fmla="*/ 360521 w 491063"/>
                    <a:gd name="connsiteY2" fmla="*/ 738092 h 738092"/>
                    <a:gd name="connsiteX3" fmla="*/ 0 w 491063"/>
                    <a:gd name="connsiteY3" fmla="*/ 731742 h 738092"/>
                    <a:gd name="connsiteX4" fmla="*/ 66675 w 491063"/>
                    <a:gd name="connsiteY4" fmla="*/ 0 h 738092"/>
                    <a:gd name="connsiteX0" fmla="*/ 66675 w 460807"/>
                    <a:gd name="connsiteY0" fmla="*/ 0 h 738092"/>
                    <a:gd name="connsiteX1" fmla="*/ 408146 w 460807"/>
                    <a:gd name="connsiteY1" fmla="*/ 85725 h 738092"/>
                    <a:gd name="connsiteX2" fmla="*/ 360521 w 460807"/>
                    <a:gd name="connsiteY2" fmla="*/ 738092 h 738092"/>
                    <a:gd name="connsiteX3" fmla="*/ 0 w 460807"/>
                    <a:gd name="connsiteY3" fmla="*/ 731742 h 738092"/>
                    <a:gd name="connsiteX4" fmla="*/ 66675 w 460807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9375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6675 w 448996"/>
                    <a:gd name="connsiteY0" fmla="*/ 0 h 738092"/>
                    <a:gd name="connsiteX1" fmla="*/ 392271 w 448996"/>
                    <a:gd name="connsiteY1" fmla="*/ 76200 h 738092"/>
                    <a:gd name="connsiteX2" fmla="*/ 360521 w 448996"/>
                    <a:gd name="connsiteY2" fmla="*/ 738092 h 738092"/>
                    <a:gd name="connsiteX3" fmla="*/ 0 w 448996"/>
                    <a:gd name="connsiteY3" fmla="*/ 731742 h 738092"/>
                    <a:gd name="connsiteX4" fmla="*/ 66675 w 448996"/>
                    <a:gd name="connsiteY4" fmla="*/ 0 h 738092"/>
                    <a:gd name="connsiteX0" fmla="*/ 69056 w 451377"/>
                    <a:gd name="connsiteY0" fmla="*/ 0 h 741267"/>
                    <a:gd name="connsiteX1" fmla="*/ 394652 w 451377"/>
                    <a:gd name="connsiteY1" fmla="*/ 76200 h 741267"/>
                    <a:gd name="connsiteX2" fmla="*/ 362902 w 451377"/>
                    <a:gd name="connsiteY2" fmla="*/ 738092 h 741267"/>
                    <a:gd name="connsiteX3" fmla="*/ 0 w 451377"/>
                    <a:gd name="connsiteY3" fmla="*/ 741267 h 741267"/>
                    <a:gd name="connsiteX4" fmla="*/ 69056 w 451377"/>
                    <a:gd name="connsiteY4" fmla="*/ 0 h 741267"/>
                    <a:gd name="connsiteX0" fmla="*/ 69056 w 450732"/>
                    <a:gd name="connsiteY0" fmla="*/ 0 h 745236"/>
                    <a:gd name="connsiteX1" fmla="*/ 394652 w 450732"/>
                    <a:gd name="connsiteY1" fmla="*/ 76200 h 745236"/>
                    <a:gd name="connsiteX2" fmla="*/ 360521 w 450732"/>
                    <a:gd name="connsiteY2" fmla="*/ 745236 h 745236"/>
                    <a:gd name="connsiteX3" fmla="*/ 0 w 450732"/>
                    <a:gd name="connsiteY3" fmla="*/ 741267 h 745236"/>
                    <a:gd name="connsiteX4" fmla="*/ 69056 w 450732"/>
                    <a:gd name="connsiteY4" fmla="*/ 0 h 745236"/>
                    <a:gd name="connsiteX0" fmla="*/ 69056 w 450732"/>
                    <a:gd name="connsiteY0" fmla="*/ 0 h 748411"/>
                    <a:gd name="connsiteX1" fmla="*/ 394652 w 450732"/>
                    <a:gd name="connsiteY1" fmla="*/ 76200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48411"/>
                    <a:gd name="connsiteX1" fmla="*/ 394652 w 450732"/>
                    <a:gd name="connsiteY1" fmla="*/ 66675 h 748411"/>
                    <a:gd name="connsiteX2" fmla="*/ 360521 w 450732"/>
                    <a:gd name="connsiteY2" fmla="*/ 745236 h 748411"/>
                    <a:gd name="connsiteX3" fmla="*/ 0 w 450732"/>
                    <a:gd name="connsiteY3" fmla="*/ 748411 h 748411"/>
                    <a:gd name="connsiteX4" fmla="*/ 69056 w 450732"/>
                    <a:gd name="connsiteY4" fmla="*/ 0 h 748411"/>
                    <a:gd name="connsiteX0" fmla="*/ 69056 w 450732"/>
                    <a:gd name="connsiteY0" fmla="*/ 0 h 753173"/>
                    <a:gd name="connsiteX1" fmla="*/ 394652 w 450732"/>
                    <a:gd name="connsiteY1" fmla="*/ 71437 h 753173"/>
                    <a:gd name="connsiteX2" fmla="*/ 360521 w 450732"/>
                    <a:gd name="connsiteY2" fmla="*/ 749998 h 753173"/>
                    <a:gd name="connsiteX3" fmla="*/ 0 w 450732"/>
                    <a:gd name="connsiteY3" fmla="*/ 753173 h 753173"/>
                    <a:gd name="connsiteX4" fmla="*/ 69056 w 450732"/>
                    <a:gd name="connsiteY4" fmla="*/ 0 h 753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732" h="753173">
                      <a:moveTo>
                        <a:pt x="69056" y="0"/>
                      </a:moveTo>
                      <a:cubicBezTo>
                        <a:pt x="177588" y="25400"/>
                        <a:pt x="279770" y="36512"/>
                        <a:pt x="394652" y="71437"/>
                      </a:cubicBezTo>
                      <a:cubicBezTo>
                        <a:pt x="515302" y="316409"/>
                        <a:pt x="411321" y="593926"/>
                        <a:pt x="360521" y="749998"/>
                      </a:cubicBezTo>
                      <a:lnTo>
                        <a:pt x="0" y="753173"/>
                      </a:lnTo>
                      <a:cubicBezTo>
                        <a:pt x="64558" y="604509"/>
                        <a:pt x="147373" y="440764"/>
                        <a:pt x="6905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5">
                  <a:extLst>
                    <a:ext uri="{FF2B5EF4-FFF2-40B4-BE49-F238E27FC236}">
                      <a16:creationId xmlns:a16="http://schemas.microsoft.com/office/drawing/2014/main" id="{9AC124B9-22FC-4831-9B0B-919E55DB58E4}"/>
                    </a:ext>
                  </a:extLst>
                </p:cNvPr>
                <p:cNvSpPr/>
                <p:nvPr/>
              </p:nvSpPr>
              <p:spPr>
                <a:xfrm flipH="1">
                  <a:off x="2748914" y="6675873"/>
                  <a:ext cx="354806" cy="153349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457200 w 914400"/>
                    <a:gd name="connsiteY1" fmla="*/ 0 h 914400"/>
                    <a:gd name="connsiteX2" fmla="*/ 914400 w 914400"/>
                    <a:gd name="connsiteY2" fmla="*/ 457200 h 914400"/>
                    <a:gd name="connsiteX3" fmla="*/ 457200 w 914400"/>
                    <a:gd name="connsiteY3" fmla="*/ 914400 h 914400"/>
                    <a:gd name="connsiteX4" fmla="*/ 0 w 914400"/>
                    <a:gd name="connsiteY4" fmla="*/ 457200 h 914400"/>
                    <a:gd name="connsiteX0" fmla="*/ 0 w 914400"/>
                    <a:gd name="connsiteY0" fmla="*/ 457200 h 514350"/>
                    <a:gd name="connsiteX1" fmla="*/ 457200 w 914400"/>
                    <a:gd name="connsiteY1" fmla="*/ 0 h 514350"/>
                    <a:gd name="connsiteX2" fmla="*/ 914400 w 914400"/>
                    <a:gd name="connsiteY2" fmla="*/ 457200 h 514350"/>
                    <a:gd name="connsiteX3" fmla="*/ 0 w 914400"/>
                    <a:gd name="connsiteY3" fmla="*/ 45720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4400" h="514350">
                      <a:moveTo>
                        <a:pt x="0" y="457200"/>
                      </a:moveTo>
                      <a:cubicBezTo>
                        <a:pt x="0" y="204695"/>
                        <a:pt x="204695" y="0"/>
                        <a:pt x="457200" y="0"/>
                      </a:cubicBezTo>
                      <a:cubicBezTo>
                        <a:pt x="709705" y="0"/>
                        <a:pt x="914400" y="204695"/>
                        <a:pt x="914400" y="457200"/>
                      </a:cubicBezTo>
                      <a:cubicBezTo>
                        <a:pt x="838200" y="533400"/>
                        <a:pt x="76200" y="533400"/>
                        <a:pt x="0" y="45720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23BFC282-5503-4757-BA6A-5B7FF9C109B8}"/>
                    </a:ext>
                  </a:extLst>
                </p:cNvPr>
                <p:cNvGrpSpPr/>
                <p:nvPr/>
              </p:nvGrpSpPr>
              <p:grpSpPr>
                <a:xfrm flipH="1">
                  <a:off x="2006771" y="1840044"/>
                  <a:ext cx="1459231" cy="1224928"/>
                  <a:chOff x="3021557" y="1314717"/>
                  <a:chExt cx="1459231" cy="1224928"/>
                </a:xfrm>
                <a:solidFill>
                  <a:srgbClr val="694B49"/>
                </a:solidFill>
              </p:grpSpPr>
              <p:sp>
                <p:nvSpPr>
                  <p:cNvPr id="132" name="Rectangle 10">
                    <a:extLst>
                      <a:ext uri="{FF2B5EF4-FFF2-40B4-BE49-F238E27FC236}">
                        <a16:creationId xmlns:a16="http://schemas.microsoft.com/office/drawing/2014/main" id="{E5A79ED8-BF8A-4FD3-AAE3-59CA5C882B94}"/>
                      </a:ext>
                    </a:extLst>
                  </p:cNvPr>
                  <p:cNvSpPr/>
                  <p:nvPr/>
                </p:nvSpPr>
                <p:spPr>
                  <a:xfrm>
                    <a:off x="3021557" y="1314717"/>
                    <a:ext cx="1459231" cy="1224928"/>
                  </a:xfrm>
                  <a:custGeom>
                    <a:avLst/>
                    <a:gdLst>
                      <a:gd name="connsiteX0" fmla="*/ 0 w 836440"/>
                      <a:gd name="connsiteY0" fmla="*/ 0 h 421163"/>
                      <a:gd name="connsiteX1" fmla="*/ 836440 w 836440"/>
                      <a:gd name="connsiteY1" fmla="*/ 0 h 421163"/>
                      <a:gd name="connsiteX2" fmla="*/ 836440 w 836440"/>
                      <a:gd name="connsiteY2" fmla="*/ 421163 h 421163"/>
                      <a:gd name="connsiteX3" fmla="*/ 0 w 836440"/>
                      <a:gd name="connsiteY3" fmla="*/ 421163 h 421163"/>
                      <a:gd name="connsiteX4" fmla="*/ 0 w 836440"/>
                      <a:gd name="connsiteY4" fmla="*/ 0 h 421163"/>
                      <a:gd name="connsiteX0" fmla="*/ 318052 w 1154492"/>
                      <a:gd name="connsiteY0" fmla="*/ 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4" fmla="*/ 318052 w 1154492"/>
                      <a:gd name="connsiteY4" fmla="*/ 0 h 421163"/>
                      <a:gd name="connsiteX0" fmla="*/ 0 w 1154492"/>
                      <a:gd name="connsiteY0" fmla="*/ 341650 h 421163"/>
                      <a:gd name="connsiteX1" fmla="*/ 1154492 w 1154492"/>
                      <a:gd name="connsiteY1" fmla="*/ 0 h 421163"/>
                      <a:gd name="connsiteX2" fmla="*/ 1154492 w 1154492"/>
                      <a:gd name="connsiteY2" fmla="*/ 421163 h 421163"/>
                      <a:gd name="connsiteX3" fmla="*/ 0 w 1154492"/>
                      <a:gd name="connsiteY3" fmla="*/ 341650 h 421163"/>
                      <a:gd name="connsiteX0" fmla="*/ 0 w 1154492"/>
                      <a:gd name="connsiteY0" fmla="*/ 757081 h 836594"/>
                      <a:gd name="connsiteX1" fmla="*/ 1154492 w 1154492"/>
                      <a:gd name="connsiteY1" fmla="*/ 415431 h 836594"/>
                      <a:gd name="connsiteX2" fmla="*/ 1154492 w 1154492"/>
                      <a:gd name="connsiteY2" fmla="*/ 836594 h 836594"/>
                      <a:gd name="connsiteX3" fmla="*/ 0 w 1154492"/>
                      <a:gd name="connsiteY3" fmla="*/ 757081 h 836594"/>
                      <a:gd name="connsiteX0" fmla="*/ 0 w 1154492"/>
                      <a:gd name="connsiteY0" fmla="*/ 704751 h 784264"/>
                      <a:gd name="connsiteX1" fmla="*/ 1154492 w 1154492"/>
                      <a:gd name="connsiteY1" fmla="*/ 363101 h 784264"/>
                      <a:gd name="connsiteX2" fmla="*/ 1154492 w 1154492"/>
                      <a:gd name="connsiteY2" fmla="*/ 784264 h 784264"/>
                      <a:gd name="connsiteX3" fmla="*/ 0 w 1154492"/>
                      <a:gd name="connsiteY3" fmla="*/ 704751 h 784264"/>
                      <a:gd name="connsiteX0" fmla="*/ 0 w 1154492"/>
                      <a:gd name="connsiteY0" fmla="*/ 853363 h 932876"/>
                      <a:gd name="connsiteX1" fmla="*/ 1154492 w 1154492"/>
                      <a:gd name="connsiteY1" fmla="*/ 511713 h 932876"/>
                      <a:gd name="connsiteX2" fmla="*/ 1154492 w 1154492"/>
                      <a:gd name="connsiteY2" fmla="*/ 932876 h 932876"/>
                      <a:gd name="connsiteX3" fmla="*/ 0 w 1154492"/>
                      <a:gd name="connsiteY3" fmla="*/ 853363 h 932876"/>
                      <a:gd name="connsiteX0" fmla="*/ 0 w 1154492"/>
                      <a:gd name="connsiteY0" fmla="*/ 875906 h 955419"/>
                      <a:gd name="connsiteX1" fmla="*/ 1154492 w 1154492"/>
                      <a:gd name="connsiteY1" fmla="*/ 534256 h 955419"/>
                      <a:gd name="connsiteX2" fmla="*/ 1154492 w 1154492"/>
                      <a:gd name="connsiteY2" fmla="*/ 955419 h 955419"/>
                      <a:gd name="connsiteX3" fmla="*/ 0 w 1154492"/>
                      <a:gd name="connsiteY3" fmla="*/ 875906 h 955419"/>
                      <a:gd name="connsiteX0" fmla="*/ 0 w 1154492"/>
                      <a:gd name="connsiteY0" fmla="*/ 881231 h 960744"/>
                      <a:gd name="connsiteX1" fmla="*/ 1154492 w 1154492"/>
                      <a:gd name="connsiteY1" fmla="*/ 539581 h 960744"/>
                      <a:gd name="connsiteX2" fmla="*/ 1154492 w 1154492"/>
                      <a:gd name="connsiteY2" fmla="*/ 960744 h 960744"/>
                      <a:gd name="connsiteX3" fmla="*/ 0 w 1154492"/>
                      <a:gd name="connsiteY3" fmla="*/ 881231 h 960744"/>
                      <a:gd name="connsiteX0" fmla="*/ 0 w 1154492"/>
                      <a:gd name="connsiteY0" fmla="*/ 0 h 79513"/>
                      <a:gd name="connsiteX1" fmla="*/ 1154492 w 1154492"/>
                      <a:gd name="connsiteY1" fmla="*/ 79513 h 79513"/>
                      <a:gd name="connsiteX2" fmla="*/ 0 w 1154492"/>
                      <a:gd name="connsiteY2" fmla="*/ 0 h 79513"/>
                      <a:gd name="connsiteX0" fmla="*/ 0 w 1326771"/>
                      <a:gd name="connsiteY0" fmla="*/ 0 h 212034"/>
                      <a:gd name="connsiteX1" fmla="*/ 1326771 w 1326771"/>
                      <a:gd name="connsiteY1" fmla="*/ 212034 h 212034"/>
                      <a:gd name="connsiteX2" fmla="*/ 0 w 1326771"/>
                      <a:gd name="connsiteY2" fmla="*/ 0 h 212034"/>
                      <a:gd name="connsiteX0" fmla="*/ 0 w 1326771"/>
                      <a:gd name="connsiteY0" fmla="*/ 826332 h 1038366"/>
                      <a:gd name="connsiteX1" fmla="*/ 1326771 w 1326771"/>
                      <a:gd name="connsiteY1" fmla="*/ 1038366 h 1038366"/>
                      <a:gd name="connsiteX2" fmla="*/ 0 w 1326771"/>
                      <a:gd name="connsiteY2" fmla="*/ 826332 h 1038366"/>
                      <a:gd name="connsiteX0" fmla="*/ 0 w 1432788"/>
                      <a:gd name="connsiteY0" fmla="*/ 845422 h 1030951"/>
                      <a:gd name="connsiteX1" fmla="*/ 1432788 w 1432788"/>
                      <a:gd name="connsiteY1" fmla="*/ 1030951 h 1030951"/>
                      <a:gd name="connsiteX2" fmla="*/ 0 w 1432788"/>
                      <a:gd name="connsiteY2" fmla="*/ 845422 h 1030951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0 w 1432788"/>
                      <a:gd name="connsiteY0" fmla="*/ 851304 h 1036833"/>
                      <a:gd name="connsiteX1" fmla="*/ 1432788 w 1432788"/>
                      <a:gd name="connsiteY1" fmla="*/ 1036833 h 1036833"/>
                      <a:gd name="connsiteX2" fmla="*/ 0 w 1432788"/>
                      <a:gd name="connsiteY2" fmla="*/ 851304 h 1036833"/>
                      <a:gd name="connsiteX0" fmla="*/ 19287 w 1452075"/>
                      <a:gd name="connsiteY0" fmla="*/ 903121 h 1088650"/>
                      <a:gd name="connsiteX1" fmla="*/ 1452075 w 1452075"/>
                      <a:gd name="connsiteY1" fmla="*/ 1088650 h 1088650"/>
                      <a:gd name="connsiteX2" fmla="*/ 19287 w 1452075"/>
                      <a:gd name="connsiteY2" fmla="*/ 903121 h 1088650"/>
                      <a:gd name="connsiteX0" fmla="*/ 18247 w 1451035"/>
                      <a:gd name="connsiteY0" fmla="*/ 914828 h 1100357"/>
                      <a:gd name="connsiteX1" fmla="*/ 1451035 w 1451035"/>
                      <a:gd name="connsiteY1" fmla="*/ 1100357 h 1100357"/>
                      <a:gd name="connsiteX2" fmla="*/ 18247 w 1451035"/>
                      <a:gd name="connsiteY2" fmla="*/ 914828 h 1100357"/>
                      <a:gd name="connsiteX0" fmla="*/ 18247 w 1451035"/>
                      <a:gd name="connsiteY0" fmla="*/ 914828 h 1225046"/>
                      <a:gd name="connsiteX1" fmla="*/ 1451035 w 1451035"/>
                      <a:gd name="connsiteY1" fmla="*/ 1100357 h 1225046"/>
                      <a:gd name="connsiteX2" fmla="*/ 18247 w 1451035"/>
                      <a:gd name="connsiteY2" fmla="*/ 914828 h 1225046"/>
                      <a:gd name="connsiteX0" fmla="*/ 18247 w 1451035"/>
                      <a:gd name="connsiteY0" fmla="*/ 914828 h 1257925"/>
                      <a:gd name="connsiteX1" fmla="*/ 1451035 w 1451035"/>
                      <a:gd name="connsiteY1" fmla="*/ 1100357 h 1257925"/>
                      <a:gd name="connsiteX2" fmla="*/ 18247 w 1451035"/>
                      <a:gd name="connsiteY2" fmla="*/ 914828 h 1257925"/>
                      <a:gd name="connsiteX0" fmla="*/ 14503 w 1447291"/>
                      <a:gd name="connsiteY0" fmla="*/ 903122 h 1246219"/>
                      <a:gd name="connsiteX1" fmla="*/ 1447291 w 1447291"/>
                      <a:gd name="connsiteY1" fmla="*/ 1088651 h 1246219"/>
                      <a:gd name="connsiteX2" fmla="*/ 14503 w 1447291"/>
                      <a:gd name="connsiteY2" fmla="*/ 903122 h 1246219"/>
                      <a:gd name="connsiteX0" fmla="*/ 26095 w 1458883"/>
                      <a:gd name="connsiteY0" fmla="*/ 951458 h 1294555"/>
                      <a:gd name="connsiteX1" fmla="*/ 1458883 w 1458883"/>
                      <a:gd name="connsiteY1" fmla="*/ 1136987 h 1294555"/>
                      <a:gd name="connsiteX2" fmla="*/ 26095 w 1458883"/>
                      <a:gd name="connsiteY2" fmla="*/ 951458 h 1294555"/>
                      <a:gd name="connsiteX0" fmla="*/ 26443 w 1459231"/>
                      <a:gd name="connsiteY0" fmla="*/ 881831 h 1224928"/>
                      <a:gd name="connsiteX1" fmla="*/ 1459231 w 1459231"/>
                      <a:gd name="connsiteY1" fmla="*/ 1067360 h 1224928"/>
                      <a:gd name="connsiteX2" fmla="*/ 26443 w 1459231"/>
                      <a:gd name="connsiteY2" fmla="*/ 881831 h 1224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59231" h="1224928">
                        <a:moveTo>
                          <a:pt x="26443" y="881831"/>
                        </a:moveTo>
                        <a:cubicBezTo>
                          <a:pt x="-154153" y="554944"/>
                          <a:pt x="619409" y="-1030900"/>
                          <a:pt x="1459231" y="1067360"/>
                        </a:cubicBezTo>
                        <a:cubicBezTo>
                          <a:pt x="1140661" y="1363326"/>
                          <a:pt x="371517" y="1208717"/>
                          <a:pt x="26443" y="88183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EA213F13-36B7-4CF1-8BAE-336532E312B3}"/>
                      </a:ext>
                    </a:extLst>
                  </p:cNvPr>
                  <p:cNvSpPr/>
                  <p:nvPr/>
                </p:nvSpPr>
                <p:spPr>
                  <a:xfrm>
                    <a:off x="3262288" y="1688078"/>
                    <a:ext cx="734012" cy="73401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153EF743-9EAC-4FB3-B30E-E86E33D2D92E}"/>
                      </a:ext>
                    </a:extLst>
                  </p:cNvPr>
                  <p:cNvSpPr/>
                  <p:nvPr/>
                </p:nvSpPr>
                <p:spPr>
                  <a:xfrm>
                    <a:off x="3422321" y="2055084"/>
                    <a:ext cx="143729" cy="1437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8A28B022-5A9B-4293-A62E-D76698954BEE}"/>
                      </a:ext>
                    </a:extLst>
                  </p:cNvPr>
                  <p:cNvSpPr/>
                  <p:nvPr/>
                </p:nvSpPr>
                <p:spPr>
                  <a:xfrm>
                    <a:off x="3628032" y="1901015"/>
                    <a:ext cx="178749" cy="1787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05B326CB-9AB0-47B0-BF00-213F2B14107D}"/>
                    </a:ext>
                  </a:extLst>
                </p:cNvPr>
                <p:cNvSpPr/>
                <p:nvPr/>
              </p:nvSpPr>
              <p:spPr>
                <a:xfrm flipH="1">
                  <a:off x="2748914" y="2114414"/>
                  <a:ext cx="144780" cy="22860"/>
                </a:xfrm>
                <a:custGeom>
                  <a:avLst/>
                  <a:gdLst>
                    <a:gd name="connsiteX0" fmla="*/ 0 w 144780"/>
                    <a:gd name="connsiteY0" fmla="*/ 0 h 22860"/>
                    <a:gd name="connsiteX1" fmla="*/ 129540 w 144780"/>
                    <a:gd name="connsiteY1" fmla="*/ 15240 h 22860"/>
                    <a:gd name="connsiteX2" fmla="*/ 144780 w 144780"/>
                    <a:gd name="connsiteY2" fmla="*/ 22860 h 2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22860">
                      <a:moveTo>
                        <a:pt x="0" y="0"/>
                      </a:moveTo>
                      <a:cubicBezTo>
                        <a:pt x="63647" y="4546"/>
                        <a:pt x="84359" y="-2832"/>
                        <a:pt x="129540" y="15240"/>
                      </a:cubicBezTo>
                      <a:cubicBezTo>
                        <a:pt x="134813" y="17349"/>
                        <a:pt x="139700" y="20320"/>
                        <a:pt x="144780" y="228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4">
                  <a:extLst>
                    <a:ext uri="{FF2B5EF4-FFF2-40B4-BE49-F238E27FC236}">
                      <a16:creationId xmlns:a16="http://schemas.microsoft.com/office/drawing/2014/main" id="{8FEB86FD-C510-4053-A78F-749AFAECCACA}"/>
                    </a:ext>
                  </a:extLst>
                </p:cNvPr>
                <p:cNvSpPr/>
                <p:nvPr/>
              </p:nvSpPr>
              <p:spPr>
                <a:xfrm>
                  <a:off x="3921296" y="6598020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4">
                  <a:extLst>
                    <a:ext uri="{FF2B5EF4-FFF2-40B4-BE49-F238E27FC236}">
                      <a16:creationId xmlns:a16="http://schemas.microsoft.com/office/drawing/2014/main" id="{F910E687-8013-438B-996A-9B5F09D20CD7}"/>
                    </a:ext>
                  </a:extLst>
                </p:cNvPr>
                <p:cNvSpPr/>
                <p:nvPr/>
              </p:nvSpPr>
              <p:spPr>
                <a:xfrm flipH="1">
                  <a:off x="3083382" y="6598242"/>
                  <a:ext cx="412221" cy="259758"/>
                </a:xfrm>
                <a:custGeom>
                  <a:avLst/>
                  <a:gdLst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304800 w 304800"/>
                    <a:gd name="connsiteY2" fmla="*/ 182510 h 182510"/>
                    <a:gd name="connsiteX3" fmla="*/ 0 w 304800"/>
                    <a:gd name="connsiteY3" fmla="*/ 182510 h 182510"/>
                    <a:gd name="connsiteX4" fmla="*/ 0 w 304800"/>
                    <a:gd name="connsiteY4" fmla="*/ 0 h 182510"/>
                    <a:gd name="connsiteX0" fmla="*/ 0 w 304800"/>
                    <a:gd name="connsiteY0" fmla="*/ 0 h 182510"/>
                    <a:gd name="connsiteX1" fmla="*/ 304800 w 304800"/>
                    <a:gd name="connsiteY1" fmla="*/ 0 h 182510"/>
                    <a:gd name="connsiteX2" fmla="*/ 0 w 304800"/>
                    <a:gd name="connsiteY2" fmla="*/ 182510 h 182510"/>
                    <a:gd name="connsiteX3" fmla="*/ 0 w 304800"/>
                    <a:gd name="connsiteY3" fmla="*/ 0 h 182510"/>
                    <a:gd name="connsiteX0" fmla="*/ 0 w 304800"/>
                    <a:gd name="connsiteY0" fmla="*/ 0 h 207910"/>
                    <a:gd name="connsiteX1" fmla="*/ 304800 w 304800"/>
                    <a:gd name="connsiteY1" fmla="*/ 0 h 207910"/>
                    <a:gd name="connsiteX2" fmla="*/ 177800 w 304800"/>
                    <a:gd name="connsiteY2" fmla="*/ 207910 h 207910"/>
                    <a:gd name="connsiteX3" fmla="*/ 0 w 304800"/>
                    <a:gd name="connsiteY3" fmla="*/ 0 h 207910"/>
                    <a:gd name="connsiteX0" fmla="*/ 0 w 395976"/>
                    <a:gd name="connsiteY0" fmla="*/ 0 h 246808"/>
                    <a:gd name="connsiteX1" fmla="*/ 304800 w 395976"/>
                    <a:gd name="connsiteY1" fmla="*/ 0 h 246808"/>
                    <a:gd name="connsiteX2" fmla="*/ 177800 w 395976"/>
                    <a:gd name="connsiteY2" fmla="*/ 207910 h 246808"/>
                    <a:gd name="connsiteX3" fmla="*/ 0 w 395976"/>
                    <a:gd name="connsiteY3" fmla="*/ 0 h 246808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439999"/>
                    <a:gd name="connsiteY0" fmla="*/ 0 h 242553"/>
                    <a:gd name="connsiteX1" fmla="*/ 304800 w 439999"/>
                    <a:gd name="connsiteY1" fmla="*/ 0 h 242553"/>
                    <a:gd name="connsiteX2" fmla="*/ 177800 w 439999"/>
                    <a:gd name="connsiteY2" fmla="*/ 207910 h 242553"/>
                    <a:gd name="connsiteX3" fmla="*/ 0 w 439999"/>
                    <a:gd name="connsiteY3" fmla="*/ 0 h 242553"/>
                    <a:gd name="connsiteX0" fmla="*/ 0 w 342988"/>
                    <a:gd name="connsiteY0" fmla="*/ 0 h 230585"/>
                    <a:gd name="connsiteX1" fmla="*/ 304800 w 342988"/>
                    <a:gd name="connsiteY1" fmla="*/ 0 h 230585"/>
                    <a:gd name="connsiteX2" fmla="*/ 177800 w 342988"/>
                    <a:gd name="connsiteY2" fmla="*/ 207910 h 230585"/>
                    <a:gd name="connsiteX3" fmla="*/ 0 w 342988"/>
                    <a:gd name="connsiteY3" fmla="*/ 0 h 230585"/>
                    <a:gd name="connsiteX0" fmla="*/ 0 w 342988"/>
                    <a:gd name="connsiteY0" fmla="*/ 0 h 208146"/>
                    <a:gd name="connsiteX1" fmla="*/ 304800 w 342988"/>
                    <a:gd name="connsiteY1" fmla="*/ 0 h 208146"/>
                    <a:gd name="connsiteX2" fmla="*/ 177800 w 342988"/>
                    <a:gd name="connsiteY2" fmla="*/ 207910 h 208146"/>
                    <a:gd name="connsiteX3" fmla="*/ 0 w 342988"/>
                    <a:gd name="connsiteY3" fmla="*/ 0 h 208146"/>
                    <a:gd name="connsiteX0" fmla="*/ 0 w 379420"/>
                    <a:gd name="connsiteY0" fmla="*/ 0 h 258887"/>
                    <a:gd name="connsiteX1" fmla="*/ 304800 w 379420"/>
                    <a:gd name="connsiteY1" fmla="*/ 0 h 258887"/>
                    <a:gd name="connsiteX2" fmla="*/ 292100 w 379420"/>
                    <a:gd name="connsiteY2" fmla="*/ 258710 h 258887"/>
                    <a:gd name="connsiteX3" fmla="*/ 0 w 379420"/>
                    <a:gd name="connsiteY3" fmla="*/ 0 h 258887"/>
                    <a:gd name="connsiteX0" fmla="*/ 0 w 379420"/>
                    <a:gd name="connsiteY0" fmla="*/ 0 h 259330"/>
                    <a:gd name="connsiteX1" fmla="*/ 304800 w 379420"/>
                    <a:gd name="connsiteY1" fmla="*/ 0 h 259330"/>
                    <a:gd name="connsiteX2" fmla="*/ 292100 w 379420"/>
                    <a:gd name="connsiteY2" fmla="*/ 258710 h 259330"/>
                    <a:gd name="connsiteX3" fmla="*/ 0 w 379420"/>
                    <a:gd name="connsiteY3" fmla="*/ 0 h 259330"/>
                    <a:gd name="connsiteX0" fmla="*/ 0 w 412221"/>
                    <a:gd name="connsiteY0" fmla="*/ 0 h 259330"/>
                    <a:gd name="connsiteX1" fmla="*/ 304800 w 412221"/>
                    <a:gd name="connsiteY1" fmla="*/ 0 h 259330"/>
                    <a:gd name="connsiteX2" fmla="*/ 292100 w 412221"/>
                    <a:gd name="connsiteY2" fmla="*/ 258710 h 259330"/>
                    <a:gd name="connsiteX3" fmla="*/ 0 w 412221"/>
                    <a:gd name="connsiteY3" fmla="*/ 0 h 259330"/>
                    <a:gd name="connsiteX0" fmla="*/ 0 w 412221"/>
                    <a:gd name="connsiteY0" fmla="*/ 0 h 259758"/>
                    <a:gd name="connsiteX1" fmla="*/ 304800 w 412221"/>
                    <a:gd name="connsiteY1" fmla="*/ 0 h 259758"/>
                    <a:gd name="connsiteX2" fmla="*/ 292100 w 412221"/>
                    <a:gd name="connsiteY2" fmla="*/ 258710 h 259758"/>
                    <a:gd name="connsiteX3" fmla="*/ 0 w 412221"/>
                    <a:gd name="connsiteY3" fmla="*/ 0 h 259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2221" h="259758">
                      <a:moveTo>
                        <a:pt x="0" y="0"/>
                      </a:moveTo>
                      <a:lnTo>
                        <a:pt x="304800" y="0"/>
                      </a:lnTo>
                      <a:cubicBezTo>
                        <a:pt x="402167" y="18503"/>
                        <a:pt x="493183" y="240207"/>
                        <a:pt x="292100" y="258710"/>
                      </a:cubicBezTo>
                      <a:cubicBezTo>
                        <a:pt x="10583" y="271957"/>
                        <a:pt x="8467" y="158203"/>
                        <a:pt x="0" y="0"/>
                      </a:cubicBezTo>
                      <a:close/>
                    </a:path>
                  </a:pathLst>
                </a:custGeom>
                <a:solidFill>
                  <a:srgbClr val="694B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9" name="ttsMP3.com_VoiceText_2025-1-27_0-1-28">
            <a:hlinkClick r:id="" action="ppaction://media"/>
            <a:extLst>
              <a:ext uri="{FF2B5EF4-FFF2-40B4-BE49-F238E27FC236}">
                <a16:creationId xmlns:a16="http://schemas.microsoft.com/office/drawing/2014/main" id="{EA52C097-A24A-490A-9482-B3903E16F3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1677" y="1993696"/>
            <a:ext cx="609600" cy="609600"/>
          </a:xfrm>
          <a:prstGeom prst="rect">
            <a:avLst/>
          </a:prstGeom>
        </p:spPr>
      </p:pic>
      <p:pic>
        <p:nvPicPr>
          <p:cNvPr id="10" name="ttsMP3.com_VoiceText_2025-1-27_0-1-42">
            <a:hlinkClick r:id="" action="ppaction://media"/>
            <a:extLst>
              <a:ext uri="{FF2B5EF4-FFF2-40B4-BE49-F238E27FC236}">
                <a16:creationId xmlns:a16="http://schemas.microsoft.com/office/drawing/2014/main" id="{B1E6C263-B299-4353-BA57-31604B6C2B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1" name="ttsMP3.com_VoiceText_2025-1-27_0-1-51">
            <a:hlinkClick r:id="" action="ppaction://media"/>
            <a:extLst>
              <a:ext uri="{FF2B5EF4-FFF2-40B4-BE49-F238E27FC236}">
                <a16:creationId xmlns:a16="http://schemas.microsoft.com/office/drawing/2014/main" id="{9FC0E5AB-D541-4272-9A02-8969BA4583B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010906" y="30364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2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74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2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2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5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02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4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98</Words>
  <Application>Microsoft Office PowerPoint</Application>
  <PresentationFormat>Widescreen</PresentationFormat>
  <Paragraphs>40</Paragraphs>
  <Slides>17</Slides>
  <Notes>6</Notes>
  <HiddenSlides>0</HiddenSlides>
  <MMClips>33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43</cp:revision>
  <dcterms:created xsi:type="dcterms:W3CDTF">2025-01-26T19:10:06Z</dcterms:created>
  <dcterms:modified xsi:type="dcterms:W3CDTF">2025-01-26T21:34:35Z</dcterms:modified>
</cp:coreProperties>
</file>