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sldIdLst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11" r:id="rId14"/>
    <p:sldId id="316" r:id="rId15"/>
    <p:sldId id="322" r:id="rId16"/>
    <p:sldId id="337" r:id="rId17"/>
    <p:sldId id="338" r:id="rId18"/>
    <p:sldId id="320" r:id="rId19"/>
    <p:sldId id="33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8B9D"/>
    <a:srgbClr val="ED591D"/>
    <a:srgbClr val="D4155B"/>
    <a:srgbClr val="F6B31C"/>
    <a:srgbClr val="0B075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51" autoAdjust="0"/>
    <p:restoredTop sz="94660"/>
  </p:normalViewPr>
  <p:slideViewPr>
    <p:cSldViewPr snapToGrid="0">
      <p:cViewPr>
        <p:scale>
          <a:sx n="66" d="100"/>
          <a:sy n="66" d="100"/>
        </p:scale>
        <p:origin x="8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803B6-C2C7-4161-A258-5D831A639F2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62FD3-4337-4B97-855D-392E4E30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7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3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16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29C4-DA78-57B8-CB4C-533BED01F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7763C-7183-C935-211C-DB2E9235D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3EA88-3214-FB32-CA01-461A17AB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597B-76D6-4C24-96CC-2E89C298251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B0FFB-0DE0-9988-6690-12326512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B38CD-CCCB-9D92-0366-FDBC9767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E79B-6683-4AFC-94D2-1E77ACC0B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8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5DC6-2164-3E02-7261-2CDB4866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179B8-8C7B-9E23-0495-C972EEDC3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743B4-0C65-8712-838B-F721C8D4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597B-76D6-4C24-96CC-2E89C298251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66F31-FFDC-B94D-DDCC-25780795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68832-E064-810D-AABD-A8197BEA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E79B-6683-4AFC-94D2-1E77ACC0B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5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059D3-34AE-58B2-DFCE-3C524FB09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90547-FB67-F87C-6325-04772906B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F55A-D63D-0E32-55AD-7D8BC735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597B-76D6-4C24-96CC-2E89C298251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DFE2C-514D-1222-7267-8F3F429A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34C0-9D76-5D10-DE1C-C332E4FA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E79B-6683-4AFC-94D2-1E77ACC0B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45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E9F8-4691-4EED-8DE7-80A8B9878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B1322-021B-4FFA-BF0F-69DD40957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1266D-2E0E-4449-AA4A-BAC49F29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6CF74-E8DA-4269-A218-1BF35931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E7E8F-B462-4DA4-8B24-70C203A2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2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E1F1-FBDD-46EE-8E25-3684563D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F700-3A40-44C1-9F31-E2133DCB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608B4-F74F-4E44-BBBD-91956DDC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A5DBA-494D-4CEF-AF4D-7C2155A2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89DFF-4638-4251-8AFE-14EEB430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16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DC78-961C-410C-B67E-EBDB2873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4A989-4847-4CAB-AB62-81BFC201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438F-EF9F-4A52-8956-BFBDA013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5A683-06D6-4FBE-8453-AFC4ADBE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58F4C-79F0-480D-BEE5-A82F9CD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69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1F9E-676E-4E2F-8192-F3814484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BBD33-403C-4FE2-8E67-30CDDE569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8B221-5079-422E-B550-98A1AC119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030E9-6B1F-4272-9763-D4306ED9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A2F30-0204-4DF2-BD12-2A0922BF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38905-0953-4BC3-BF14-2C77B8B0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81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2D5F-BDEF-4F97-839B-8778381C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D2870-9A69-42AB-BF13-EBA656C3A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36903-FB45-43E7-AE4D-AE187D02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B213B-2E44-4A91-9874-C0953605F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23179-0DDF-4CAB-9C62-0362E54E3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23210-25AD-45A1-91F0-4A65FA72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CD84F-AA22-454B-888D-86A6BCD6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FB197-C4EB-42A7-B195-40A94974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64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5755-C06C-4824-B2A5-C1407116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3BC1-2254-4722-B3D1-65285A94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0AD06-9808-451C-BBA4-B700DC1A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782AE-DAD6-4678-BFB0-1D344BF4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11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8C150-0C94-47E2-AEC8-A86B2A2D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66F4D-9D75-4DBC-80E7-24C4FA96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8067D-1F1E-4C86-8A41-6CB7845F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78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1CCA-07E8-45C6-B001-69C11E49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EA10-BB20-49F2-8BFA-88DE17E1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57A3B-B9B4-41B5-AB68-D5BE2B373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59553-30AF-40FC-A4B0-628C5709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B69B5-CA41-412F-850C-823ED8EB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BFFC0-1C03-4082-97ED-2CC39EF4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60E7-F254-EE6F-0739-02138137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344D-D87E-1E94-8AF2-064DC173B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5EE28-2AF2-3351-5AE9-BE0E0EF0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597B-76D6-4C24-96CC-2E89C298251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8381D-70B4-5308-565F-83B72408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48762-AE37-0637-A95C-F103C54D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E79B-6683-4AFC-94D2-1E77ACC0B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36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E372-6CBE-4FE2-9FDB-A9E47A17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F19EE-B3C8-4453-92FB-26AE9C61C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23669-ECD2-4C4E-8E63-67FDFBC60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01593-8EA8-4F44-8159-7EC4BCCF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65A74-4AD3-44A6-8892-EB66CEA2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BD3D7-B775-4932-AD25-917CDB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86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D3EC-900B-455E-A270-DD3DD927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50B97-085B-4F1A-99CE-212A470AD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ED46-A89D-4CD7-8FE3-B084673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A7FE-E7A8-43FA-ABAF-421DC16A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4A3A-5F4A-4AE7-8073-F8490C54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47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7481E-89DA-44B2-8647-AFEE2AE57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E4AE9-C892-4555-A04E-0EFAE26CC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F02AC-3C75-43E9-9B40-68BB95E1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81E1F-C2B8-49EB-9FAF-423A0CF1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AF67D-FDC9-4B2F-BB0C-4294B0BF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254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63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529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69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208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12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80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9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8A2C-A264-295E-94E4-297852CD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5D11F-EA9A-3216-49D2-C302C6C0C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DF97-FE9C-8F0C-5A6C-067AAA09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597B-76D6-4C24-96CC-2E89C298251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D3985-EC7E-50B9-37E0-5BA23B13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ADC77-7762-28D9-8644-2EB16AE0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E79B-6683-4AFC-94D2-1E77ACC0B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835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372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533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010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5132-ECCB-BCEC-38FB-D0C7F0FA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D885C-0385-1053-F425-58AD9E097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FC811-8DBB-3CD6-B318-5E7791F76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D0EA3-B1A0-D982-95C4-42B03F35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597B-76D6-4C24-96CC-2E89C298251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18578-A1A9-6E3C-1765-77792A32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C0E1C-3810-8BF6-6227-65A41E29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E79B-6683-4AFC-94D2-1E77ACC0B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9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B57F-CE62-1E9A-1FCA-8D3805CC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68686-EAAA-4F7C-55CC-B79A99809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85FBD-B398-1C7F-369B-65CA64C07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6A7F7-8D8E-45B3-FAED-FCE380BB2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02FCD-C800-1440-8B50-7ABC96972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C03E6-A675-0DCC-E746-D6B7F8E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597B-76D6-4C24-96CC-2E89C298251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40BEB-283C-8624-6322-F76D8864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4F96E-B469-6E1A-0BFA-6909894F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E79B-6683-4AFC-94D2-1E77ACC0B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0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E539-E55E-693D-8C3B-03D52EF4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D4471-A042-E6E9-E73D-18FA78E3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597B-76D6-4C24-96CC-2E89C298251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3D6BA-4F06-FB05-FE25-27FE31D5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75C68-84DC-89A2-9D8E-22CE8A68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E79B-6683-4AFC-94D2-1E77ACC0B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76D28-70FE-8E38-ED1E-69FF6A6B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597B-76D6-4C24-96CC-2E89C298251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AF6A0-8A21-B87C-3745-90CC220F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FB199-4C19-FAFC-176F-3D0B06F6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E79B-6683-4AFC-94D2-1E77ACC0B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2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9B01-E928-6642-AEF3-A549BDF67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ADBA4-9E7F-B685-7519-C08B74CB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55C5B-BD2F-80D8-E870-9C382D3F7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8D7C5-B0C3-B6B3-70C5-68B4F270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597B-76D6-4C24-96CC-2E89C298251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DBF10-C061-0B27-0F3F-B8984D9C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10859-8401-B67A-0B33-D284D6B8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E79B-6683-4AFC-94D2-1E77ACC0B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0F93-4E9C-8749-9AF7-E341DF89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53A39-61FA-19A4-F5BC-BA9F7A259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ABE71-811B-7E73-E856-83F9B009F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D2BF9-6056-BCC6-7B48-08050674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597B-76D6-4C24-96CC-2E89C298251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59E6D-D8F1-25B4-799E-09E47E96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D286C-859E-C7EE-A904-792166D9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E79B-6683-4AFC-94D2-1E77ACC0B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9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4BE3A-4F27-E96F-C29C-9EB6E2AC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53817-4CD8-9E7F-B877-5357CA8A1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50908-00D1-18D6-5888-FC5CC4F38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F6597B-76D6-4C24-96CC-2E89C298251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A02BA-41C5-65F6-61FB-0EE9BE811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AB61-10AC-C5BD-A11C-1C9FCEA21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EE79B-6683-4AFC-94D2-1E77ACC0B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4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219BC-C9F7-44B0-ADF7-57A64B72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A6475-2E88-4376-89A3-3BE7C12C5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5E858-A03E-4880-9635-7ABEBB923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CD27-45DF-4FA8-8D90-0E3CECEF6F6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367A0-B352-4CA4-A54B-4D02489F3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9E69B-6E6C-4909-A273-A17802096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1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6.mp3"/><Relationship Id="rId7" Type="http://schemas.microsoft.com/office/2007/relationships/hdphoto" Target="../media/hdphoto1.wdp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6.mp3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16.mp3"/><Relationship Id="rId7" Type="http://schemas.openxmlformats.org/officeDocument/2006/relationships/image" Target="../media/image1.png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9.xml"/><Relationship Id="rId4" Type="http://schemas.openxmlformats.org/officeDocument/2006/relationships/audio" Target="../media/media16.mp3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16.mp3"/><Relationship Id="rId7" Type="http://schemas.openxmlformats.org/officeDocument/2006/relationships/image" Target="../media/image1.png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9.xml"/><Relationship Id="rId4" Type="http://schemas.openxmlformats.org/officeDocument/2006/relationships/audio" Target="../media/media16.mp3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16.mp3"/><Relationship Id="rId7" Type="http://schemas.openxmlformats.org/officeDocument/2006/relationships/image" Target="../media/image1.png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9.xml"/><Relationship Id="rId4" Type="http://schemas.openxmlformats.org/officeDocument/2006/relationships/audio" Target="../media/media16.mp3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16.mp3"/><Relationship Id="rId7" Type="http://schemas.openxmlformats.org/officeDocument/2006/relationships/image" Target="../media/image1.png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9.xml"/><Relationship Id="rId4" Type="http://schemas.openxmlformats.org/officeDocument/2006/relationships/audio" Target="../media/media16.mp3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media" Target="../media/media16.mp3"/><Relationship Id="rId7" Type="http://schemas.openxmlformats.org/officeDocument/2006/relationships/image" Target="../media/image1.png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9.xml"/><Relationship Id="rId4" Type="http://schemas.openxmlformats.org/officeDocument/2006/relationships/audio" Target="../media/media16.mp3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16.mp3"/><Relationship Id="rId7" Type="http://schemas.openxmlformats.org/officeDocument/2006/relationships/slideLayout" Target="../slideLayouts/slideLayout29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6" Type="http://schemas.openxmlformats.org/officeDocument/2006/relationships/audio" Target="../media/media23.mp3"/><Relationship Id="rId5" Type="http://schemas.microsoft.com/office/2007/relationships/media" Target="../media/media23.mp3"/><Relationship Id="rId4" Type="http://schemas.openxmlformats.org/officeDocument/2006/relationships/audio" Target="../media/media16.mp3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3" Type="http://schemas.microsoft.com/office/2007/relationships/media" Target="../media/media4.mp3"/><Relationship Id="rId7" Type="http://schemas.microsoft.com/office/2007/relationships/media" Target="../media/media6.mp3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5" Type="http://schemas.microsoft.com/office/2007/relationships/media" Target="../media/media5.mp3"/><Relationship Id="rId10" Type="http://schemas.openxmlformats.org/officeDocument/2006/relationships/image" Target="../media/image1.png"/><Relationship Id="rId4" Type="http://schemas.openxmlformats.org/officeDocument/2006/relationships/audio" Target="../media/media4.mp3"/><Relationship Id="rId9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3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audio" Target="../media/media14.mp3"/><Relationship Id="rId5" Type="http://schemas.microsoft.com/office/2007/relationships/media" Target="../media/media14.mp3"/><Relationship Id="rId4" Type="http://schemas.openxmlformats.org/officeDocument/2006/relationships/audio" Target="../media/media13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0" y="-87007"/>
            <a:ext cx="9751391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500" dirty="0">
                <a:ln>
                  <a:solidFill>
                    <a:sysClr val="windowText" lastClr="000000"/>
                  </a:solidFill>
                </a:ln>
                <a:solidFill>
                  <a:srgbClr val="ED591D"/>
                </a:solidFill>
                <a:latin typeface="Arial Black" panose="020B0A04020102020204" pitchFamily="34" charset="0"/>
              </a:rPr>
              <a:t>X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lang="en-US" sz="11500" dirty="0" err="1">
                <a:ln>
                  <a:solidFill>
                    <a:sysClr val="windowText" lastClr="000000"/>
                  </a:solidFill>
                </a:ln>
                <a:solidFill>
                  <a:srgbClr val="ED591D"/>
                </a:solidFill>
                <a:latin typeface="Arial Black" panose="020B0A04020102020204" pitchFamily="34" charset="0"/>
              </a:rPr>
              <a:t>X</a:t>
            </a:r>
            <a:r>
              <a:rPr lang="en-US" sz="96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Calibri" panose="020F0502020204030204"/>
              </a:rPr>
              <a:t>enops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CF4C1EBC-C12C-470D-BC56-3EB4559B1C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04715" y="267892"/>
            <a:ext cx="609600" cy="609600"/>
          </a:xfrm>
          <a:prstGeom prst="rect">
            <a:avLst/>
          </a:prstGeom>
          <a:ln>
            <a:noFill/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A851022-C92B-913E-249E-3D4F4B5979F0}"/>
              </a:ext>
            </a:extLst>
          </p:cNvPr>
          <p:cNvGrpSpPr/>
          <p:nvPr/>
        </p:nvGrpSpPr>
        <p:grpSpPr>
          <a:xfrm flipH="1">
            <a:off x="6823237" y="1596572"/>
            <a:ext cx="5207436" cy="5071456"/>
            <a:chOff x="2185160" y="470140"/>
            <a:chExt cx="6439186" cy="6271042"/>
          </a:xfrm>
        </p:grpSpPr>
        <p:sp>
          <p:nvSpPr>
            <p:cNvPr id="27" name="Rectangle 86">
              <a:extLst>
                <a:ext uri="{FF2B5EF4-FFF2-40B4-BE49-F238E27FC236}">
                  <a16:creationId xmlns:a16="http://schemas.microsoft.com/office/drawing/2014/main" id="{9F25DEC0-4130-9546-37AF-97C90BE1B7CB}"/>
                </a:ext>
              </a:extLst>
            </p:cNvPr>
            <p:cNvSpPr/>
            <p:nvPr/>
          </p:nvSpPr>
          <p:spPr>
            <a:xfrm>
              <a:off x="2185160" y="3804102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adFill>
              <a:gsLst>
                <a:gs pos="56000">
                  <a:srgbClr val="5C8B9D"/>
                </a:gs>
                <a:gs pos="0">
                  <a:srgbClr val="DF7C27"/>
                </a:gs>
              </a:gsLst>
              <a:lin ang="13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86">
              <a:extLst>
                <a:ext uri="{FF2B5EF4-FFF2-40B4-BE49-F238E27FC236}">
                  <a16:creationId xmlns:a16="http://schemas.microsoft.com/office/drawing/2014/main" id="{FF089028-7C4B-3C66-17B8-BA07C8B6395F}"/>
                </a:ext>
              </a:extLst>
            </p:cNvPr>
            <p:cNvSpPr/>
            <p:nvPr/>
          </p:nvSpPr>
          <p:spPr>
            <a:xfrm>
              <a:off x="2247438" y="3669446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adFill>
              <a:gsLst>
                <a:gs pos="0">
                  <a:srgbClr val="7E4C26"/>
                </a:gs>
                <a:gs pos="38000">
                  <a:srgbClr val="5C8B9D"/>
                </a:gs>
              </a:gsLst>
              <a:lin ang="13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93">
              <a:extLst>
                <a:ext uri="{FF2B5EF4-FFF2-40B4-BE49-F238E27FC236}">
                  <a16:creationId xmlns:a16="http://schemas.microsoft.com/office/drawing/2014/main" id="{918A51AA-6A08-8759-C906-51F79B66C06A}"/>
                </a:ext>
              </a:extLst>
            </p:cNvPr>
            <p:cNvSpPr/>
            <p:nvPr/>
          </p:nvSpPr>
          <p:spPr>
            <a:xfrm>
              <a:off x="5731620" y="6161364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solidFill>
              <a:srgbClr val="C6A6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92">
              <a:extLst>
                <a:ext uri="{FF2B5EF4-FFF2-40B4-BE49-F238E27FC236}">
                  <a16:creationId xmlns:a16="http://schemas.microsoft.com/office/drawing/2014/main" id="{D959A999-7E18-8CB6-DFA6-86CAEE8D6E74}"/>
                </a:ext>
              </a:extLst>
            </p:cNvPr>
            <p:cNvSpPr/>
            <p:nvPr/>
          </p:nvSpPr>
          <p:spPr>
            <a:xfrm>
              <a:off x="5938161" y="5505607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92">
              <a:extLst>
                <a:ext uri="{FF2B5EF4-FFF2-40B4-BE49-F238E27FC236}">
                  <a16:creationId xmlns:a16="http://schemas.microsoft.com/office/drawing/2014/main" id="{D7604FFF-7D98-E2CE-FE4F-D26A84A9FE60}"/>
                </a:ext>
              </a:extLst>
            </p:cNvPr>
            <p:cNvSpPr/>
            <p:nvPr/>
          </p:nvSpPr>
          <p:spPr>
            <a:xfrm rot="19264388">
              <a:off x="6240449" y="6178792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93">
              <a:extLst>
                <a:ext uri="{FF2B5EF4-FFF2-40B4-BE49-F238E27FC236}">
                  <a16:creationId xmlns:a16="http://schemas.microsoft.com/office/drawing/2014/main" id="{B997C2B2-084B-D475-C44A-5AFA24CD0C29}"/>
                </a:ext>
              </a:extLst>
            </p:cNvPr>
            <p:cNvSpPr/>
            <p:nvPr/>
          </p:nvSpPr>
          <p:spPr>
            <a:xfrm>
              <a:off x="5044155" y="6331599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solidFill>
              <a:srgbClr val="C6A6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92">
              <a:extLst>
                <a:ext uri="{FF2B5EF4-FFF2-40B4-BE49-F238E27FC236}">
                  <a16:creationId xmlns:a16="http://schemas.microsoft.com/office/drawing/2014/main" id="{D913565F-2E91-ED51-CCD3-94F5CAC47A7C}"/>
                </a:ext>
              </a:extLst>
            </p:cNvPr>
            <p:cNvSpPr/>
            <p:nvPr/>
          </p:nvSpPr>
          <p:spPr>
            <a:xfrm>
              <a:off x="5250696" y="5675842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92">
              <a:extLst>
                <a:ext uri="{FF2B5EF4-FFF2-40B4-BE49-F238E27FC236}">
                  <a16:creationId xmlns:a16="http://schemas.microsoft.com/office/drawing/2014/main" id="{98E8C824-22E7-3A8B-E74E-0B40B650625B}"/>
                </a:ext>
              </a:extLst>
            </p:cNvPr>
            <p:cNvSpPr/>
            <p:nvPr/>
          </p:nvSpPr>
          <p:spPr>
            <a:xfrm rot="19264388">
              <a:off x="5552984" y="6349027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2E9129E-E926-0FE7-EDAF-CDA7BC3E3DEC}"/>
                </a:ext>
              </a:extLst>
            </p:cNvPr>
            <p:cNvSpPr/>
            <p:nvPr/>
          </p:nvSpPr>
          <p:spPr>
            <a:xfrm>
              <a:off x="5781810" y="4730828"/>
              <a:ext cx="724451" cy="954367"/>
            </a:xfrm>
            <a:prstGeom prst="ellipse">
              <a:avLst/>
            </a:prstGeom>
            <a:solidFill>
              <a:srgbClr val="C4AE9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FA6F588-9A5A-B9FF-6DF6-B8EFD4EEB239}"/>
                </a:ext>
              </a:extLst>
            </p:cNvPr>
            <p:cNvSpPr/>
            <p:nvPr/>
          </p:nvSpPr>
          <p:spPr>
            <a:xfrm>
              <a:off x="5083159" y="4883442"/>
              <a:ext cx="724451" cy="954367"/>
            </a:xfrm>
            <a:prstGeom prst="ellipse">
              <a:avLst/>
            </a:prstGeom>
            <a:solidFill>
              <a:srgbClr val="C4AE9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14CD5F31-876E-6F29-1280-E25B28F3DD40}"/>
                </a:ext>
              </a:extLst>
            </p:cNvPr>
            <p:cNvSpPr/>
            <p:nvPr/>
          </p:nvSpPr>
          <p:spPr>
            <a:xfrm>
              <a:off x="4134742" y="542437"/>
              <a:ext cx="3685741" cy="4959344"/>
            </a:xfrm>
            <a:custGeom>
              <a:avLst/>
              <a:gdLst>
                <a:gd name="connsiteX0" fmla="*/ 0 w 982639"/>
                <a:gd name="connsiteY0" fmla="*/ 0 h 2647666"/>
                <a:gd name="connsiteX1" fmla="*/ 982639 w 982639"/>
                <a:gd name="connsiteY1" fmla="*/ 0 h 2647666"/>
                <a:gd name="connsiteX2" fmla="*/ 982639 w 982639"/>
                <a:gd name="connsiteY2" fmla="*/ 2647666 h 2647666"/>
                <a:gd name="connsiteX3" fmla="*/ 0 w 982639"/>
                <a:gd name="connsiteY3" fmla="*/ 2647666 h 2647666"/>
                <a:gd name="connsiteX4" fmla="*/ 0 w 982639"/>
                <a:gd name="connsiteY4" fmla="*/ 0 h 2647666"/>
                <a:gd name="connsiteX0" fmla="*/ 0 w 1091821"/>
                <a:gd name="connsiteY0" fmla="*/ 0 h 3684896"/>
                <a:gd name="connsiteX1" fmla="*/ 1091821 w 1091821"/>
                <a:gd name="connsiteY1" fmla="*/ 1037230 h 3684896"/>
                <a:gd name="connsiteX2" fmla="*/ 1091821 w 1091821"/>
                <a:gd name="connsiteY2" fmla="*/ 3684896 h 3684896"/>
                <a:gd name="connsiteX3" fmla="*/ 109182 w 1091821"/>
                <a:gd name="connsiteY3" fmla="*/ 3684896 h 3684896"/>
                <a:gd name="connsiteX4" fmla="*/ 0 w 1091821"/>
                <a:gd name="connsiteY4" fmla="*/ 0 h 3684896"/>
                <a:gd name="connsiteX0" fmla="*/ 310597 w 1402418"/>
                <a:gd name="connsiteY0" fmla="*/ 0 h 3684896"/>
                <a:gd name="connsiteX1" fmla="*/ 1402418 w 1402418"/>
                <a:gd name="connsiteY1" fmla="*/ 1037230 h 3684896"/>
                <a:gd name="connsiteX2" fmla="*/ 1402418 w 1402418"/>
                <a:gd name="connsiteY2" fmla="*/ 3684896 h 3684896"/>
                <a:gd name="connsiteX3" fmla="*/ 419779 w 1402418"/>
                <a:gd name="connsiteY3" fmla="*/ 3684896 h 3684896"/>
                <a:gd name="connsiteX4" fmla="*/ 310597 w 1402418"/>
                <a:gd name="connsiteY4" fmla="*/ 0 h 3684896"/>
                <a:gd name="connsiteX0" fmla="*/ 1584234 w 2676055"/>
                <a:gd name="connsiteY0" fmla="*/ 0 h 4244454"/>
                <a:gd name="connsiteX1" fmla="*/ 2676055 w 2676055"/>
                <a:gd name="connsiteY1" fmla="*/ 1037230 h 4244454"/>
                <a:gd name="connsiteX2" fmla="*/ 2676055 w 2676055"/>
                <a:gd name="connsiteY2" fmla="*/ 3684896 h 4244454"/>
                <a:gd name="connsiteX3" fmla="*/ 1094 w 2676055"/>
                <a:gd name="connsiteY3" fmla="*/ 4244454 h 4244454"/>
                <a:gd name="connsiteX4" fmla="*/ 1584234 w 2676055"/>
                <a:gd name="connsiteY4" fmla="*/ 0 h 4244454"/>
                <a:gd name="connsiteX0" fmla="*/ 1583994 w 2675815"/>
                <a:gd name="connsiteY0" fmla="*/ 0 h 4244454"/>
                <a:gd name="connsiteX1" fmla="*/ 2675815 w 2675815"/>
                <a:gd name="connsiteY1" fmla="*/ 1037230 h 4244454"/>
                <a:gd name="connsiteX2" fmla="*/ 2675815 w 2675815"/>
                <a:gd name="connsiteY2" fmla="*/ 3684896 h 4244454"/>
                <a:gd name="connsiteX3" fmla="*/ 854 w 2675815"/>
                <a:gd name="connsiteY3" fmla="*/ 4244454 h 4244454"/>
                <a:gd name="connsiteX4" fmla="*/ 1583994 w 2675815"/>
                <a:gd name="connsiteY4" fmla="*/ 0 h 4244454"/>
                <a:gd name="connsiteX0" fmla="*/ 1583994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83994 w 2675815"/>
                <a:gd name="connsiteY4" fmla="*/ 0 h 4176215"/>
                <a:gd name="connsiteX0" fmla="*/ 1502170 w 2675878"/>
                <a:gd name="connsiteY0" fmla="*/ 0 h 4176215"/>
                <a:gd name="connsiteX1" fmla="*/ 2675878 w 2675878"/>
                <a:gd name="connsiteY1" fmla="*/ 1037230 h 4176215"/>
                <a:gd name="connsiteX2" fmla="*/ 2675878 w 2675878"/>
                <a:gd name="connsiteY2" fmla="*/ 3684896 h 4176215"/>
                <a:gd name="connsiteX3" fmla="*/ 917 w 2675878"/>
                <a:gd name="connsiteY3" fmla="*/ 4176215 h 4176215"/>
                <a:gd name="connsiteX4" fmla="*/ 1502170 w 2675878"/>
                <a:gd name="connsiteY4" fmla="*/ 0 h 4176215"/>
                <a:gd name="connsiteX0" fmla="*/ 1502107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02107 w 2675815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2675815 w 3044304"/>
                <a:gd name="connsiteY2" fmla="*/ 3684896 h 4176215"/>
                <a:gd name="connsiteX3" fmla="*/ 854 w 3044304"/>
                <a:gd name="connsiteY3" fmla="*/ 4176215 h 4176215"/>
                <a:gd name="connsiteX4" fmla="*/ 1502107 w 3044304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854 w 3044304"/>
                <a:gd name="connsiteY2" fmla="*/ 4176215 h 4176215"/>
                <a:gd name="connsiteX3" fmla="*/ 1502107 w 3044304"/>
                <a:gd name="connsiteY3" fmla="*/ 0 h 4176215"/>
                <a:gd name="connsiteX0" fmla="*/ 1502107 w 3044304"/>
                <a:gd name="connsiteY0" fmla="*/ 0 h 4420495"/>
                <a:gd name="connsiteX1" fmla="*/ 3044304 w 3044304"/>
                <a:gd name="connsiteY1" fmla="*/ 1337480 h 4420495"/>
                <a:gd name="connsiteX2" fmla="*/ 854 w 3044304"/>
                <a:gd name="connsiteY2" fmla="*/ 4176215 h 4420495"/>
                <a:gd name="connsiteX3" fmla="*/ 1502107 w 3044304"/>
                <a:gd name="connsiteY3" fmla="*/ 0 h 4420495"/>
                <a:gd name="connsiteX0" fmla="*/ 1761259 w 3303456"/>
                <a:gd name="connsiteY0" fmla="*/ 0 h 4433289"/>
                <a:gd name="connsiteX1" fmla="*/ 3303456 w 3303456"/>
                <a:gd name="connsiteY1" fmla="*/ 1337480 h 4433289"/>
                <a:gd name="connsiteX2" fmla="*/ 698 w 3303456"/>
                <a:gd name="connsiteY2" fmla="*/ 4189863 h 4433289"/>
                <a:gd name="connsiteX3" fmla="*/ 1761259 w 3303456"/>
                <a:gd name="connsiteY3" fmla="*/ 0 h 4433289"/>
                <a:gd name="connsiteX0" fmla="*/ 1761259 w 3303456"/>
                <a:gd name="connsiteY0" fmla="*/ 0 h 4419940"/>
                <a:gd name="connsiteX1" fmla="*/ 3303456 w 3303456"/>
                <a:gd name="connsiteY1" fmla="*/ 1337480 h 4419940"/>
                <a:gd name="connsiteX2" fmla="*/ 698 w 3303456"/>
                <a:gd name="connsiteY2" fmla="*/ 4189863 h 4419940"/>
                <a:gd name="connsiteX3" fmla="*/ 1761259 w 3303456"/>
                <a:gd name="connsiteY3" fmla="*/ 0 h 4419940"/>
                <a:gd name="connsiteX0" fmla="*/ 1761259 w 3492639"/>
                <a:gd name="connsiteY0" fmla="*/ 0 h 4391767"/>
                <a:gd name="connsiteX1" fmla="*/ 3303456 w 3492639"/>
                <a:gd name="connsiteY1" fmla="*/ 1337480 h 4391767"/>
                <a:gd name="connsiteX2" fmla="*/ 698 w 3492639"/>
                <a:gd name="connsiteY2" fmla="*/ 4189863 h 4391767"/>
                <a:gd name="connsiteX3" fmla="*/ 1761259 w 3492639"/>
                <a:gd name="connsiteY3" fmla="*/ 0 h 4391767"/>
                <a:gd name="connsiteX0" fmla="*/ 1761259 w 3393044"/>
                <a:gd name="connsiteY0" fmla="*/ 0 h 4454701"/>
                <a:gd name="connsiteX1" fmla="*/ 3303456 w 3393044"/>
                <a:gd name="connsiteY1" fmla="*/ 1337480 h 4454701"/>
                <a:gd name="connsiteX2" fmla="*/ 698 w 3393044"/>
                <a:gd name="connsiteY2" fmla="*/ 4189863 h 4454701"/>
                <a:gd name="connsiteX3" fmla="*/ 1761259 w 3393044"/>
                <a:gd name="connsiteY3" fmla="*/ 0 h 4454701"/>
                <a:gd name="connsiteX0" fmla="*/ 1761259 w 3496543"/>
                <a:gd name="connsiteY0" fmla="*/ 0 h 4460693"/>
                <a:gd name="connsiteX1" fmla="*/ 3303456 w 3496543"/>
                <a:gd name="connsiteY1" fmla="*/ 1337480 h 4460693"/>
                <a:gd name="connsiteX2" fmla="*/ 698 w 3496543"/>
                <a:gd name="connsiteY2" fmla="*/ 4189863 h 4460693"/>
                <a:gd name="connsiteX3" fmla="*/ 1761259 w 3496543"/>
                <a:gd name="connsiteY3" fmla="*/ 0 h 4460693"/>
                <a:gd name="connsiteX0" fmla="*/ 1761259 w 3526373"/>
                <a:gd name="connsiteY0" fmla="*/ 96558 h 4557251"/>
                <a:gd name="connsiteX1" fmla="*/ 3303456 w 3526373"/>
                <a:gd name="connsiteY1" fmla="*/ 1434038 h 4557251"/>
                <a:gd name="connsiteX2" fmla="*/ 698 w 3526373"/>
                <a:gd name="connsiteY2" fmla="*/ 4286421 h 4557251"/>
                <a:gd name="connsiteX3" fmla="*/ 1761259 w 3526373"/>
                <a:gd name="connsiteY3" fmla="*/ 96558 h 4557251"/>
                <a:gd name="connsiteX0" fmla="*/ 1761259 w 3500669"/>
                <a:gd name="connsiteY0" fmla="*/ 312674 h 4773367"/>
                <a:gd name="connsiteX1" fmla="*/ 3303456 w 3500669"/>
                <a:gd name="connsiteY1" fmla="*/ 1650154 h 4773367"/>
                <a:gd name="connsiteX2" fmla="*/ 698 w 3500669"/>
                <a:gd name="connsiteY2" fmla="*/ 4502537 h 4773367"/>
                <a:gd name="connsiteX3" fmla="*/ 1761259 w 3500669"/>
                <a:gd name="connsiteY3" fmla="*/ 312674 h 4773367"/>
                <a:gd name="connsiteX0" fmla="*/ 1761259 w 3500669"/>
                <a:gd name="connsiteY0" fmla="*/ 312674 h 4764736"/>
                <a:gd name="connsiteX1" fmla="*/ 3303456 w 3500669"/>
                <a:gd name="connsiteY1" fmla="*/ 1650154 h 4764736"/>
                <a:gd name="connsiteX2" fmla="*/ 698 w 3500669"/>
                <a:gd name="connsiteY2" fmla="*/ 4502537 h 4764736"/>
                <a:gd name="connsiteX3" fmla="*/ 1761259 w 3500669"/>
                <a:gd name="connsiteY3" fmla="*/ 312674 h 4764736"/>
                <a:gd name="connsiteX0" fmla="*/ 1761259 w 3500669"/>
                <a:gd name="connsiteY0" fmla="*/ 312674 h 4735035"/>
                <a:gd name="connsiteX1" fmla="*/ 3303456 w 3500669"/>
                <a:gd name="connsiteY1" fmla="*/ 1650154 h 4735035"/>
                <a:gd name="connsiteX2" fmla="*/ 698 w 3500669"/>
                <a:gd name="connsiteY2" fmla="*/ 4502537 h 4735035"/>
                <a:gd name="connsiteX3" fmla="*/ 1761259 w 3500669"/>
                <a:gd name="connsiteY3" fmla="*/ 312674 h 4735035"/>
                <a:gd name="connsiteX0" fmla="*/ 1761259 w 3500669"/>
                <a:gd name="connsiteY0" fmla="*/ 312674 h 4726718"/>
                <a:gd name="connsiteX1" fmla="*/ 3303456 w 3500669"/>
                <a:gd name="connsiteY1" fmla="*/ 1650154 h 4726718"/>
                <a:gd name="connsiteX2" fmla="*/ 698 w 3500669"/>
                <a:gd name="connsiteY2" fmla="*/ 4502537 h 4726718"/>
                <a:gd name="connsiteX3" fmla="*/ 1761259 w 3500669"/>
                <a:gd name="connsiteY3" fmla="*/ 312674 h 4726718"/>
                <a:gd name="connsiteX0" fmla="*/ 1829466 w 3568876"/>
                <a:gd name="connsiteY0" fmla="*/ 312674 h 4791604"/>
                <a:gd name="connsiteX1" fmla="*/ 3371663 w 3568876"/>
                <a:gd name="connsiteY1" fmla="*/ 1650154 h 4791604"/>
                <a:gd name="connsiteX2" fmla="*/ 666 w 3568876"/>
                <a:gd name="connsiteY2" fmla="*/ 4570775 h 4791604"/>
                <a:gd name="connsiteX3" fmla="*/ 1829466 w 3568876"/>
                <a:gd name="connsiteY3" fmla="*/ 312674 h 4791604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77167"/>
                <a:gd name="connsiteY0" fmla="*/ 312674 h 4781659"/>
                <a:gd name="connsiteX1" fmla="*/ 3371663 w 3577167"/>
                <a:gd name="connsiteY1" fmla="*/ 1650154 h 4781659"/>
                <a:gd name="connsiteX2" fmla="*/ 666 w 3577167"/>
                <a:gd name="connsiteY2" fmla="*/ 4570775 h 4781659"/>
                <a:gd name="connsiteX3" fmla="*/ 1829466 w 3577167"/>
                <a:gd name="connsiteY3" fmla="*/ 312674 h 4781659"/>
                <a:gd name="connsiteX0" fmla="*/ 1829466 w 3567546"/>
                <a:gd name="connsiteY0" fmla="*/ 287437 h 4759231"/>
                <a:gd name="connsiteX1" fmla="*/ 3358963 w 3567546"/>
                <a:gd name="connsiteY1" fmla="*/ 1682067 h 4759231"/>
                <a:gd name="connsiteX2" fmla="*/ 666 w 3567546"/>
                <a:gd name="connsiteY2" fmla="*/ 4545538 h 4759231"/>
                <a:gd name="connsiteX3" fmla="*/ 1829466 w 3567546"/>
                <a:gd name="connsiteY3" fmla="*/ 287437 h 4759231"/>
                <a:gd name="connsiteX0" fmla="*/ 1829466 w 3587284"/>
                <a:gd name="connsiteY0" fmla="*/ 287437 h 4759231"/>
                <a:gd name="connsiteX1" fmla="*/ 3358963 w 3587284"/>
                <a:gd name="connsiteY1" fmla="*/ 1682067 h 4759231"/>
                <a:gd name="connsiteX2" fmla="*/ 666 w 3587284"/>
                <a:gd name="connsiteY2" fmla="*/ 4545538 h 4759231"/>
                <a:gd name="connsiteX3" fmla="*/ 1829466 w 3587284"/>
                <a:gd name="connsiteY3" fmla="*/ 287437 h 4759231"/>
                <a:gd name="connsiteX0" fmla="*/ 1829466 w 3594891"/>
                <a:gd name="connsiteY0" fmla="*/ 292062 h 4763856"/>
                <a:gd name="connsiteX1" fmla="*/ 3358963 w 3594891"/>
                <a:gd name="connsiteY1" fmla="*/ 1686692 h 4763856"/>
                <a:gd name="connsiteX2" fmla="*/ 666 w 3594891"/>
                <a:gd name="connsiteY2" fmla="*/ 4550163 h 4763856"/>
                <a:gd name="connsiteX3" fmla="*/ 1829466 w 3594891"/>
                <a:gd name="connsiteY3" fmla="*/ 292062 h 4763856"/>
                <a:gd name="connsiteX0" fmla="*/ 1829466 w 3587284"/>
                <a:gd name="connsiteY0" fmla="*/ 501830 h 4973624"/>
                <a:gd name="connsiteX1" fmla="*/ 3358963 w 3587284"/>
                <a:gd name="connsiteY1" fmla="*/ 1896460 h 4973624"/>
                <a:gd name="connsiteX2" fmla="*/ 666 w 3587284"/>
                <a:gd name="connsiteY2" fmla="*/ 4759931 h 4973624"/>
                <a:gd name="connsiteX3" fmla="*/ 1829466 w 3587284"/>
                <a:gd name="connsiteY3" fmla="*/ 501830 h 4973624"/>
                <a:gd name="connsiteX0" fmla="*/ 1829466 w 3617639"/>
                <a:gd name="connsiteY0" fmla="*/ 481142 h 4952936"/>
                <a:gd name="connsiteX1" fmla="*/ 3358963 w 3617639"/>
                <a:gd name="connsiteY1" fmla="*/ 1875772 h 4952936"/>
                <a:gd name="connsiteX2" fmla="*/ 666 w 3617639"/>
                <a:gd name="connsiteY2" fmla="*/ 4739243 h 4952936"/>
                <a:gd name="connsiteX3" fmla="*/ 1829466 w 3617639"/>
                <a:gd name="connsiteY3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7084"/>
                <a:gd name="connsiteX1" fmla="*/ 3427065 w 3685741"/>
                <a:gd name="connsiteY1" fmla="*/ 1875772 h 4957084"/>
                <a:gd name="connsiteX2" fmla="*/ 68768 w 3685741"/>
                <a:gd name="connsiteY2" fmla="*/ 4739243 h 4957084"/>
                <a:gd name="connsiteX3" fmla="*/ 1283419 w 3685741"/>
                <a:gd name="connsiteY3" fmla="*/ 2105229 h 4957084"/>
                <a:gd name="connsiteX4" fmla="*/ 1897568 w 3685741"/>
                <a:gd name="connsiteY4" fmla="*/ 481142 h 4957084"/>
                <a:gd name="connsiteX0" fmla="*/ 1897568 w 3685741"/>
                <a:gd name="connsiteY0" fmla="*/ 481142 h 4944704"/>
                <a:gd name="connsiteX1" fmla="*/ 3427065 w 3685741"/>
                <a:gd name="connsiteY1" fmla="*/ 1875772 h 4944704"/>
                <a:gd name="connsiteX2" fmla="*/ 68768 w 3685741"/>
                <a:gd name="connsiteY2" fmla="*/ 4739243 h 4944704"/>
                <a:gd name="connsiteX3" fmla="*/ 1283419 w 3685741"/>
                <a:gd name="connsiteY3" fmla="*/ 2105229 h 4944704"/>
                <a:gd name="connsiteX4" fmla="*/ 1897568 w 3685741"/>
                <a:gd name="connsiteY4" fmla="*/ 481142 h 4944704"/>
                <a:gd name="connsiteX0" fmla="*/ 1897568 w 3685741"/>
                <a:gd name="connsiteY0" fmla="*/ 481142 h 4908762"/>
                <a:gd name="connsiteX1" fmla="*/ 3427065 w 3685741"/>
                <a:gd name="connsiteY1" fmla="*/ 1875772 h 4908762"/>
                <a:gd name="connsiteX2" fmla="*/ 68768 w 3685741"/>
                <a:gd name="connsiteY2" fmla="*/ 4739243 h 4908762"/>
                <a:gd name="connsiteX3" fmla="*/ 1283419 w 3685741"/>
                <a:gd name="connsiteY3" fmla="*/ 2105229 h 4908762"/>
                <a:gd name="connsiteX4" fmla="*/ 1897568 w 3685741"/>
                <a:gd name="connsiteY4" fmla="*/ 481142 h 4908762"/>
                <a:gd name="connsiteX0" fmla="*/ 1897568 w 3685741"/>
                <a:gd name="connsiteY0" fmla="*/ 481142 h 4965440"/>
                <a:gd name="connsiteX1" fmla="*/ 3427065 w 3685741"/>
                <a:gd name="connsiteY1" fmla="*/ 1875772 h 4965440"/>
                <a:gd name="connsiteX2" fmla="*/ 68768 w 3685741"/>
                <a:gd name="connsiteY2" fmla="*/ 4739243 h 4965440"/>
                <a:gd name="connsiteX3" fmla="*/ 1283419 w 3685741"/>
                <a:gd name="connsiteY3" fmla="*/ 2105229 h 4965440"/>
                <a:gd name="connsiteX4" fmla="*/ 1897568 w 3685741"/>
                <a:gd name="connsiteY4" fmla="*/ 481142 h 4965440"/>
                <a:gd name="connsiteX0" fmla="*/ 1897568 w 3685741"/>
                <a:gd name="connsiteY0" fmla="*/ 481142 h 4957868"/>
                <a:gd name="connsiteX1" fmla="*/ 3427065 w 3685741"/>
                <a:gd name="connsiteY1" fmla="*/ 1875772 h 4957868"/>
                <a:gd name="connsiteX2" fmla="*/ 68768 w 3685741"/>
                <a:gd name="connsiteY2" fmla="*/ 4739243 h 4957868"/>
                <a:gd name="connsiteX3" fmla="*/ 1283419 w 3685741"/>
                <a:gd name="connsiteY3" fmla="*/ 2105229 h 4957868"/>
                <a:gd name="connsiteX4" fmla="*/ 1897568 w 3685741"/>
                <a:gd name="connsiteY4" fmla="*/ 481142 h 4957868"/>
                <a:gd name="connsiteX0" fmla="*/ 1897568 w 3685741"/>
                <a:gd name="connsiteY0" fmla="*/ 481142 h 4959344"/>
                <a:gd name="connsiteX1" fmla="*/ 3427065 w 3685741"/>
                <a:gd name="connsiteY1" fmla="*/ 1875772 h 4959344"/>
                <a:gd name="connsiteX2" fmla="*/ 68768 w 3685741"/>
                <a:gd name="connsiteY2" fmla="*/ 4739243 h 4959344"/>
                <a:gd name="connsiteX3" fmla="*/ 1283419 w 3685741"/>
                <a:gd name="connsiteY3" fmla="*/ 2105229 h 4959344"/>
                <a:gd name="connsiteX4" fmla="*/ 1897568 w 3685741"/>
                <a:gd name="connsiteY4" fmla="*/ 481142 h 495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41" h="4959344">
                  <a:moveTo>
                    <a:pt x="1897568" y="481142"/>
                  </a:moveTo>
                  <a:cubicBezTo>
                    <a:pt x="1633713" y="-151204"/>
                    <a:pt x="4550729" y="-548981"/>
                    <a:pt x="3427065" y="1875772"/>
                  </a:cubicBezTo>
                  <a:cubicBezTo>
                    <a:pt x="3680497" y="2225590"/>
                    <a:pt x="4399655" y="5881107"/>
                    <a:pt x="68768" y="4739243"/>
                  </a:cubicBezTo>
                  <a:cubicBezTo>
                    <a:pt x="-308978" y="4770662"/>
                    <a:pt x="978619" y="2814912"/>
                    <a:pt x="1283419" y="2105229"/>
                  </a:cubicBezTo>
                  <a:cubicBezTo>
                    <a:pt x="1588219" y="1395546"/>
                    <a:pt x="1751834" y="812812"/>
                    <a:pt x="1897568" y="481142"/>
                  </a:cubicBezTo>
                  <a:close/>
                </a:path>
              </a:pathLst>
            </a:custGeom>
            <a:solidFill>
              <a:srgbClr val="E856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85">
              <a:extLst>
                <a:ext uri="{FF2B5EF4-FFF2-40B4-BE49-F238E27FC236}">
                  <a16:creationId xmlns:a16="http://schemas.microsoft.com/office/drawing/2014/main" id="{8F6F76C3-6FE5-3672-E3D7-C2A0B6974837}"/>
                </a:ext>
              </a:extLst>
            </p:cNvPr>
            <p:cNvSpPr/>
            <p:nvPr/>
          </p:nvSpPr>
          <p:spPr>
            <a:xfrm>
              <a:off x="5954535" y="1746206"/>
              <a:ext cx="1688893" cy="1724145"/>
            </a:xfrm>
            <a:custGeom>
              <a:avLst/>
              <a:gdLst>
                <a:gd name="connsiteX0" fmla="*/ 0 w 1193800"/>
                <a:gd name="connsiteY0" fmla="*/ 0 h 1145692"/>
                <a:gd name="connsiteX1" fmla="*/ 1193800 w 1193800"/>
                <a:gd name="connsiteY1" fmla="*/ 0 h 1145692"/>
                <a:gd name="connsiteX2" fmla="*/ 1193800 w 1193800"/>
                <a:gd name="connsiteY2" fmla="*/ 1145692 h 1145692"/>
                <a:gd name="connsiteX3" fmla="*/ 0 w 1193800"/>
                <a:gd name="connsiteY3" fmla="*/ 1145692 h 1145692"/>
                <a:gd name="connsiteX4" fmla="*/ 0 w 119380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114300 w 1631950"/>
                <a:gd name="connsiteY0" fmla="*/ 110348 h 1256040"/>
                <a:gd name="connsiteX1" fmla="*/ 1631950 w 1631950"/>
                <a:gd name="connsiteY1" fmla="*/ 878698 h 1256040"/>
                <a:gd name="connsiteX2" fmla="*/ 1308100 w 1631950"/>
                <a:gd name="connsiteY2" fmla="*/ 1256040 h 1256040"/>
                <a:gd name="connsiteX3" fmla="*/ 114300 w 1631950"/>
                <a:gd name="connsiteY3" fmla="*/ 1256040 h 1256040"/>
                <a:gd name="connsiteX4" fmla="*/ 0 w 1631950"/>
                <a:gd name="connsiteY4" fmla="*/ 0 h 1256040"/>
                <a:gd name="connsiteX5" fmla="*/ 114300 w 1631950"/>
                <a:gd name="connsiteY5" fmla="*/ 110348 h 1256040"/>
                <a:gd name="connsiteX0" fmla="*/ 117133 w 1634783"/>
                <a:gd name="connsiteY0" fmla="*/ 122551 h 1268243"/>
                <a:gd name="connsiteX1" fmla="*/ 1634783 w 1634783"/>
                <a:gd name="connsiteY1" fmla="*/ 890901 h 1268243"/>
                <a:gd name="connsiteX2" fmla="*/ 1310933 w 1634783"/>
                <a:gd name="connsiteY2" fmla="*/ 1268243 h 1268243"/>
                <a:gd name="connsiteX3" fmla="*/ 117133 w 1634783"/>
                <a:gd name="connsiteY3" fmla="*/ 1268243 h 1268243"/>
                <a:gd name="connsiteX4" fmla="*/ 85383 w 1634783"/>
                <a:gd name="connsiteY4" fmla="*/ 151903 h 1268243"/>
                <a:gd name="connsiteX5" fmla="*/ 2833 w 1634783"/>
                <a:gd name="connsiteY5" fmla="*/ 12203 h 1268243"/>
                <a:gd name="connsiteX6" fmla="*/ 117133 w 1634783"/>
                <a:gd name="connsiteY6" fmla="*/ 122551 h 1268243"/>
                <a:gd name="connsiteX0" fmla="*/ 147375 w 1665025"/>
                <a:gd name="connsiteY0" fmla="*/ 110392 h 1256084"/>
                <a:gd name="connsiteX1" fmla="*/ 1665025 w 1665025"/>
                <a:gd name="connsiteY1" fmla="*/ 878742 h 1256084"/>
                <a:gd name="connsiteX2" fmla="*/ 1341175 w 1665025"/>
                <a:gd name="connsiteY2" fmla="*/ 1256084 h 1256084"/>
                <a:gd name="connsiteX3" fmla="*/ 147375 w 1665025"/>
                <a:gd name="connsiteY3" fmla="*/ 1256084 h 1256084"/>
                <a:gd name="connsiteX4" fmla="*/ 7676 w 1665025"/>
                <a:gd name="connsiteY4" fmla="*/ 152445 h 1256084"/>
                <a:gd name="connsiteX5" fmla="*/ 115625 w 1665025"/>
                <a:gd name="connsiteY5" fmla="*/ 139744 h 1256084"/>
                <a:gd name="connsiteX6" fmla="*/ 33075 w 1665025"/>
                <a:gd name="connsiteY6" fmla="*/ 44 h 1256084"/>
                <a:gd name="connsiteX7" fmla="*/ 147375 w 1665025"/>
                <a:gd name="connsiteY7" fmla="*/ 110392 h 1256084"/>
                <a:gd name="connsiteX0" fmla="*/ 141507 w 1659157"/>
                <a:gd name="connsiteY0" fmla="*/ 110392 h 1256084"/>
                <a:gd name="connsiteX1" fmla="*/ 1659157 w 1659157"/>
                <a:gd name="connsiteY1" fmla="*/ 878742 h 1256084"/>
                <a:gd name="connsiteX2" fmla="*/ 1335307 w 1659157"/>
                <a:gd name="connsiteY2" fmla="*/ 1256084 h 1256084"/>
                <a:gd name="connsiteX3" fmla="*/ 141507 w 1659157"/>
                <a:gd name="connsiteY3" fmla="*/ 1256084 h 1256084"/>
                <a:gd name="connsiteX4" fmla="*/ 128808 w 1659157"/>
                <a:gd name="connsiteY4" fmla="*/ 254044 h 1256084"/>
                <a:gd name="connsiteX5" fmla="*/ 1808 w 1659157"/>
                <a:gd name="connsiteY5" fmla="*/ 152445 h 1256084"/>
                <a:gd name="connsiteX6" fmla="*/ 109757 w 1659157"/>
                <a:gd name="connsiteY6" fmla="*/ 139744 h 1256084"/>
                <a:gd name="connsiteX7" fmla="*/ 27207 w 1659157"/>
                <a:gd name="connsiteY7" fmla="*/ 44 h 1256084"/>
                <a:gd name="connsiteX8" fmla="*/ 141507 w 1659157"/>
                <a:gd name="connsiteY8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9867 w 1659116"/>
                <a:gd name="connsiteY4" fmla="*/ 266744 h 1256084"/>
                <a:gd name="connsiteX5" fmla="*/ 128767 w 1659116"/>
                <a:gd name="connsiteY5" fmla="*/ 254044 h 1256084"/>
                <a:gd name="connsiteX6" fmla="*/ 1767 w 1659116"/>
                <a:gd name="connsiteY6" fmla="*/ 152445 h 1256084"/>
                <a:gd name="connsiteX7" fmla="*/ 109716 w 1659116"/>
                <a:gd name="connsiteY7" fmla="*/ 139744 h 1256084"/>
                <a:gd name="connsiteX8" fmla="*/ 27166 w 1659116"/>
                <a:gd name="connsiteY8" fmla="*/ 44 h 1256084"/>
                <a:gd name="connsiteX9" fmla="*/ 141466 w 1659116"/>
                <a:gd name="connsiteY9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198616 w 1659116"/>
                <a:gd name="connsiteY4" fmla="*/ 406444 h 1256084"/>
                <a:gd name="connsiteX5" fmla="*/ 39867 w 1659116"/>
                <a:gd name="connsiteY5" fmla="*/ 266744 h 1256084"/>
                <a:gd name="connsiteX6" fmla="*/ 128767 w 1659116"/>
                <a:gd name="connsiteY6" fmla="*/ 254044 h 1256084"/>
                <a:gd name="connsiteX7" fmla="*/ 1767 w 1659116"/>
                <a:gd name="connsiteY7" fmla="*/ 152445 h 1256084"/>
                <a:gd name="connsiteX8" fmla="*/ 109716 w 1659116"/>
                <a:gd name="connsiteY8" fmla="*/ 139744 h 1256084"/>
                <a:gd name="connsiteX9" fmla="*/ 27166 w 1659116"/>
                <a:gd name="connsiteY9" fmla="*/ 44 h 1256084"/>
                <a:gd name="connsiteX10" fmla="*/ 141466 w 1659116"/>
                <a:gd name="connsiteY10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7016 w 1659116"/>
                <a:gd name="connsiteY4" fmla="*/ 431844 h 1256084"/>
                <a:gd name="connsiteX5" fmla="*/ 198616 w 1659116"/>
                <a:gd name="connsiteY5" fmla="*/ 406444 h 1256084"/>
                <a:gd name="connsiteX6" fmla="*/ 39867 w 1659116"/>
                <a:gd name="connsiteY6" fmla="*/ 266744 h 1256084"/>
                <a:gd name="connsiteX7" fmla="*/ 128767 w 1659116"/>
                <a:gd name="connsiteY7" fmla="*/ 254044 h 1256084"/>
                <a:gd name="connsiteX8" fmla="*/ 1767 w 1659116"/>
                <a:gd name="connsiteY8" fmla="*/ 152445 h 1256084"/>
                <a:gd name="connsiteX9" fmla="*/ 109716 w 1659116"/>
                <a:gd name="connsiteY9" fmla="*/ 139744 h 1256084"/>
                <a:gd name="connsiteX10" fmla="*/ 27166 w 1659116"/>
                <a:gd name="connsiteY10" fmla="*/ 44 h 1256084"/>
                <a:gd name="connsiteX11" fmla="*/ 141466 w 1659116"/>
                <a:gd name="connsiteY11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255766 w 1659116"/>
                <a:gd name="connsiteY4" fmla="*/ 533444 h 1256084"/>
                <a:gd name="connsiteX5" fmla="*/ 97016 w 1659116"/>
                <a:gd name="connsiteY5" fmla="*/ 431844 h 1256084"/>
                <a:gd name="connsiteX6" fmla="*/ 198616 w 1659116"/>
                <a:gd name="connsiteY6" fmla="*/ 406444 h 1256084"/>
                <a:gd name="connsiteX7" fmla="*/ 39867 w 1659116"/>
                <a:gd name="connsiteY7" fmla="*/ 266744 h 1256084"/>
                <a:gd name="connsiteX8" fmla="*/ 128767 w 1659116"/>
                <a:gd name="connsiteY8" fmla="*/ 254044 h 1256084"/>
                <a:gd name="connsiteX9" fmla="*/ 1767 w 1659116"/>
                <a:gd name="connsiteY9" fmla="*/ 152445 h 1256084"/>
                <a:gd name="connsiteX10" fmla="*/ 109716 w 1659116"/>
                <a:gd name="connsiteY10" fmla="*/ 139744 h 1256084"/>
                <a:gd name="connsiteX11" fmla="*/ 27166 w 1659116"/>
                <a:gd name="connsiteY11" fmla="*/ 44 h 1256084"/>
                <a:gd name="connsiteX12" fmla="*/ 141466 w 1659116"/>
                <a:gd name="connsiteY12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0666 w 1659116"/>
                <a:gd name="connsiteY4" fmla="*/ 565194 h 1256084"/>
                <a:gd name="connsiteX5" fmla="*/ 255766 w 1659116"/>
                <a:gd name="connsiteY5" fmla="*/ 533444 h 1256084"/>
                <a:gd name="connsiteX6" fmla="*/ 97016 w 1659116"/>
                <a:gd name="connsiteY6" fmla="*/ 431844 h 1256084"/>
                <a:gd name="connsiteX7" fmla="*/ 198616 w 1659116"/>
                <a:gd name="connsiteY7" fmla="*/ 406444 h 1256084"/>
                <a:gd name="connsiteX8" fmla="*/ 39867 w 1659116"/>
                <a:gd name="connsiteY8" fmla="*/ 266744 h 1256084"/>
                <a:gd name="connsiteX9" fmla="*/ 128767 w 1659116"/>
                <a:gd name="connsiteY9" fmla="*/ 254044 h 1256084"/>
                <a:gd name="connsiteX10" fmla="*/ 1767 w 1659116"/>
                <a:gd name="connsiteY10" fmla="*/ 152445 h 1256084"/>
                <a:gd name="connsiteX11" fmla="*/ 109716 w 1659116"/>
                <a:gd name="connsiteY11" fmla="*/ 139744 h 1256084"/>
                <a:gd name="connsiteX12" fmla="*/ 27166 w 1659116"/>
                <a:gd name="connsiteY12" fmla="*/ 44 h 1256084"/>
                <a:gd name="connsiteX13" fmla="*/ 141466 w 1659116"/>
                <a:gd name="connsiteY13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928866 w 1659116"/>
                <a:gd name="connsiteY3" fmla="*/ 1174794 h 1256084"/>
                <a:gd name="connsiteX4" fmla="*/ 630416 w 1659116"/>
                <a:gd name="connsiteY4" fmla="*/ 709984 h 1256084"/>
                <a:gd name="connsiteX5" fmla="*/ 706616 w 1659116"/>
                <a:gd name="connsiteY5" fmla="*/ 914444 h 1256084"/>
                <a:gd name="connsiteX6" fmla="*/ 90666 w 1659116"/>
                <a:gd name="connsiteY6" fmla="*/ 565194 h 1256084"/>
                <a:gd name="connsiteX7" fmla="*/ 255766 w 1659116"/>
                <a:gd name="connsiteY7" fmla="*/ 533444 h 1256084"/>
                <a:gd name="connsiteX8" fmla="*/ 97016 w 1659116"/>
                <a:gd name="connsiteY8" fmla="*/ 431844 h 1256084"/>
                <a:gd name="connsiteX9" fmla="*/ 198616 w 1659116"/>
                <a:gd name="connsiteY9" fmla="*/ 406444 h 1256084"/>
                <a:gd name="connsiteX10" fmla="*/ 39867 w 1659116"/>
                <a:gd name="connsiteY10" fmla="*/ 266744 h 1256084"/>
                <a:gd name="connsiteX11" fmla="*/ 128767 w 1659116"/>
                <a:gd name="connsiteY11" fmla="*/ 254044 h 1256084"/>
                <a:gd name="connsiteX12" fmla="*/ 1767 w 1659116"/>
                <a:gd name="connsiteY12" fmla="*/ 152445 h 1256084"/>
                <a:gd name="connsiteX13" fmla="*/ 109716 w 1659116"/>
                <a:gd name="connsiteY13" fmla="*/ 139744 h 1256084"/>
                <a:gd name="connsiteX14" fmla="*/ 27166 w 1659116"/>
                <a:gd name="connsiteY14" fmla="*/ 44 h 1256084"/>
                <a:gd name="connsiteX15" fmla="*/ 141466 w 1659116"/>
                <a:gd name="connsiteY15" fmla="*/ 110392 h 1256084"/>
                <a:gd name="connsiteX0" fmla="*/ 141466 w 1659116"/>
                <a:gd name="connsiteY0" fmla="*/ 110392 h 1261468"/>
                <a:gd name="connsiteX1" fmla="*/ 1659116 w 1659116"/>
                <a:gd name="connsiteY1" fmla="*/ 878742 h 1261468"/>
                <a:gd name="connsiteX2" fmla="*/ 1335266 w 1659116"/>
                <a:gd name="connsiteY2" fmla="*/ 1256084 h 1261468"/>
                <a:gd name="connsiteX3" fmla="*/ 871716 w 1659116"/>
                <a:gd name="connsiteY3" fmla="*/ 889044 h 1261468"/>
                <a:gd name="connsiteX4" fmla="*/ 928866 w 1659116"/>
                <a:gd name="connsiteY4" fmla="*/ 1174794 h 1261468"/>
                <a:gd name="connsiteX5" fmla="*/ 630416 w 1659116"/>
                <a:gd name="connsiteY5" fmla="*/ 709984 h 1261468"/>
                <a:gd name="connsiteX6" fmla="*/ 706616 w 1659116"/>
                <a:gd name="connsiteY6" fmla="*/ 914444 h 1261468"/>
                <a:gd name="connsiteX7" fmla="*/ 90666 w 1659116"/>
                <a:gd name="connsiteY7" fmla="*/ 565194 h 1261468"/>
                <a:gd name="connsiteX8" fmla="*/ 255766 w 1659116"/>
                <a:gd name="connsiteY8" fmla="*/ 533444 h 1261468"/>
                <a:gd name="connsiteX9" fmla="*/ 97016 w 1659116"/>
                <a:gd name="connsiteY9" fmla="*/ 431844 h 1261468"/>
                <a:gd name="connsiteX10" fmla="*/ 198616 w 1659116"/>
                <a:gd name="connsiteY10" fmla="*/ 406444 h 1261468"/>
                <a:gd name="connsiteX11" fmla="*/ 39867 w 1659116"/>
                <a:gd name="connsiteY11" fmla="*/ 266744 h 1261468"/>
                <a:gd name="connsiteX12" fmla="*/ 128767 w 1659116"/>
                <a:gd name="connsiteY12" fmla="*/ 254044 h 1261468"/>
                <a:gd name="connsiteX13" fmla="*/ 1767 w 1659116"/>
                <a:gd name="connsiteY13" fmla="*/ 152445 h 1261468"/>
                <a:gd name="connsiteX14" fmla="*/ 109716 w 1659116"/>
                <a:gd name="connsiteY14" fmla="*/ 139744 h 1261468"/>
                <a:gd name="connsiteX15" fmla="*/ 27166 w 1659116"/>
                <a:gd name="connsiteY15" fmla="*/ 44 h 1261468"/>
                <a:gd name="connsiteX16" fmla="*/ 141466 w 1659116"/>
                <a:gd name="connsiteY16" fmla="*/ 110392 h 1261468"/>
                <a:gd name="connsiteX0" fmla="*/ 141466 w 1659116"/>
                <a:gd name="connsiteY0" fmla="*/ 110392 h 1375492"/>
                <a:gd name="connsiteX1" fmla="*/ 1659116 w 1659116"/>
                <a:gd name="connsiteY1" fmla="*/ 878742 h 1375492"/>
                <a:gd name="connsiteX2" fmla="*/ 1335266 w 1659116"/>
                <a:gd name="connsiteY2" fmla="*/ 1256084 h 1375492"/>
                <a:gd name="connsiteX3" fmla="*/ 1100316 w 1659116"/>
                <a:gd name="connsiteY3" fmla="*/ 1358944 h 1375492"/>
                <a:gd name="connsiteX4" fmla="*/ 871716 w 1659116"/>
                <a:gd name="connsiteY4" fmla="*/ 889044 h 1375492"/>
                <a:gd name="connsiteX5" fmla="*/ 928866 w 1659116"/>
                <a:gd name="connsiteY5" fmla="*/ 1174794 h 1375492"/>
                <a:gd name="connsiteX6" fmla="*/ 630416 w 1659116"/>
                <a:gd name="connsiteY6" fmla="*/ 709984 h 1375492"/>
                <a:gd name="connsiteX7" fmla="*/ 706616 w 1659116"/>
                <a:gd name="connsiteY7" fmla="*/ 914444 h 1375492"/>
                <a:gd name="connsiteX8" fmla="*/ 90666 w 1659116"/>
                <a:gd name="connsiteY8" fmla="*/ 565194 h 1375492"/>
                <a:gd name="connsiteX9" fmla="*/ 255766 w 1659116"/>
                <a:gd name="connsiteY9" fmla="*/ 533444 h 1375492"/>
                <a:gd name="connsiteX10" fmla="*/ 97016 w 1659116"/>
                <a:gd name="connsiteY10" fmla="*/ 431844 h 1375492"/>
                <a:gd name="connsiteX11" fmla="*/ 198616 w 1659116"/>
                <a:gd name="connsiteY11" fmla="*/ 406444 h 1375492"/>
                <a:gd name="connsiteX12" fmla="*/ 39867 w 1659116"/>
                <a:gd name="connsiteY12" fmla="*/ 266744 h 1375492"/>
                <a:gd name="connsiteX13" fmla="*/ 128767 w 1659116"/>
                <a:gd name="connsiteY13" fmla="*/ 254044 h 1375492"/>
                <a:gd name="connsiteX14" fmla="*/ 1767 w 1659116"/>
                <a:gd name="connsiteY14" fmla="*/ 152445 h 1375492"/>
                <a:gd name="connsiteX15" fmla="*/ 109716 w 1659116"/>
                <a:gd name="connsiteY15" fmla="*/ 139744 h 1375492"/>
                <a:gd name="connsiteX16" fmla="*/ 27166 w 1659116"/>
                <a:gd name="connsiteY16" fmla="*/ 44 h 1375492"/>
                <a:gd name="connsiteX17" fmla="*/ 141466 w 1659116"/>
                <a:gd name="connsiteY17" fmla="*/ 110392 h 1375492"/>
                <a:gd name="connsiteX0" fmla="*/ 141466 w 1659116"/>
                <a:gd name="connsiteY0" fmla="*/ 110392 h 1716422"/>
                <a:gd name="connsiteX1" fmla="*/ 1659116 w 1659116"/>
                <a:gd name="connsiteY1" fmla="*/ 878742 h 1716422"/>
                <a:gd name="connsiteX2" fmla="*/ 1373366 w 1659116"/>
                <a:gd name="connsiteY2" fmla="*/ 1713284 h 1716422"/>
                <a:gd name="connsiteX3" fmla="*/ 1100316 w 1659116"/>
                <a:gd name="connsiteY3" fmla="*/ 1358944 h 1716422"/>
                <a:gd name="connsiteX4" fmla="*/ 871716 w 1659116"/>
                <a:gd name="connsiteY4" fmla="*/ 889044 h 1716422"/>
                <a:gd name="connsiteX5" fmla="*/ 928866 w 1659116"/>
                <a:gd name="connsiteY5" fmla="*/ 1174794 h 1716422"/>
                <a:gd name="connsiteX6" fmla="*/ 630416 w 1659116"/>
                <a:gd name="connsiteY6" fmla="*/ 709984 h 1716422"/>
                <a:gd name="connsiteX7" fmla="*/ 706616 w 1659116"/>
                <a:gd name="connsiteY7" fmla="*/ 914444 h 1716422"/>
                <a:gd name="connsiteX8" fmla="*/ 90666 w 1659116"/>
                <a:gd name="connsiteY8" fmla="*/ 565194 h 1716422"/>
                <a:gd name="connsiteX9" fmla="*/ 255766 w 1659116"/>
                <a:gd name="connsiteY9" fmla="*/ 533444 h 1716422"/>
                <a:gd name="connsiteX10" fmla="*/ 97016 w 1659116"/>
                <a:gd name="connsiteY10" fmla="*/ 431844 h 1716422"/>
                <a:gd name="connsiteX11" fmla="*/ 198616 w 1659116"/>
                <a:gd name="connsiteY11" fmla="*/ 406444 h 1716422"/>
                <a:gd name="connsiteX12" fmla="*/ 39867 w 1659116"/>
                <a:gd name="connsiteY12" fmla="*/ 266744 h 1716422"/>
                <a:gd name="connsiteX13" fmla="*/ 128767 w 1659116"/>
                <a:gd name="connsiteY13" fmla="*/ 254044 h 1716422"/>
                <a:gd name="connsiteX14" fmla="*/ 1767 w 1659116"/>
                <a:gd name="connsiteY14" fmla="*/ 152445 h 1716422"/>
                <a:gd name="connsiteX15" fmla="*/ 109716 w 1659116"/>
                <a:gd name="connsiteY15" fmla="*/ 139744 h 1716422"/>
                <a:gd name="connsiteX16" fmla="*/ 27166 w 1659116"/>
                <a:gd name="connsiteY16" fmla="*/ 44 h 1716422"/>
                <a:gd name="connsiteX17" fmla="*/ 141466 w 1659116"/>
                <a:gd name="connsiteY17" fmla="*/ 110392 h 1716422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73366 w 1659116"/>
                <a:gd name="connsiteY2" fmla="*/ 1713284 h 1724145"/>
                <a:gd name="connsiteX3" fmla="*/ 1125716 w 1659116"/>
                <a:gd name="connsiteY3" fmla="*/ 1117644 h 1724145"/>
                <a:gd name="connsiteX4" fmla="*/ 1100316 w 1659116"/>
                <a:gd name="connsiteY4" fmla="*/ 1358944 h 1724145"/>
                <a:gd name="connsiteX5" fmla="*/ 871716 w 1659116"/>
                <a:gd name="connsiteY5" fmla="*/ 889044 h 1724145"/>
                <a:gd name="connsiteX6" fmla="*/ 928866 w 1659116"/>
                <a:gd name="connsiteY6" fmla="*/ 1174794 h 1724145"/>
                <a:gd name="connsiteX7" fmla="*/ 630416 w 1659116"/>
                <a:gd name="connsiteY7" fmla="*/ 709984 h 1724145"/>
                <a:gd name="connsiteX8" fmla="*/ 706616 w 1659116"/>
                <a:gd name="connsiteY8" fmla="*/ 914444 h 1724145"/>
                <a:gd name="connsiteX9" fmla="*/ 90666 w 1659116"/>
                <a:gd name="connsiteY9" fmla="*/ 565194 h 1724145"/>
                <a:gd name="connsiteX10" fmla="*/ 255766 w 1659116"/>
                <a:gd name="connsiteY10" fmla="*/ 533444 h 1724145"/>
                <a:gd name="connsiteX11" fmla="*/ 97016 w 1659116"/>
                <a:gd name="connsiteY11" fmla="*/ 431844 h 1724145"/>
                <a:gd name="connsiteX12" fmla="*/ 198616 w 1659116"/>
                <a:gd name="connsiteY12" fmla="*/ 406444 h 1724145"/>
                <a:gd name="connsiteX13" fmla="*/ 39867 w 1659116"/>
                <a:gd name="connsiteY13" fmla="*/ 266744 h 1724145"/>
                <a:gd name="connsiteX14" fmla="*/ 128767 w 1659116"/>
                <a:gd name="connsiteY14" fmla="*/ 254044 h 1724145"/>
                <a:gd name="connsiteX15" fmla="*/ 1767 w 1659116"/>
                <a:gd name="connsiteY15" fmla="*/ 152445 h 1724145"/>
                <a:gd name="connsiteX16" fmla="*/ 109716 w 1659116"/>
                <a:gd name="connsiteY16" fmla="*/ 139744 h 1724145"/>
                <a:gd name="connsiteX17" fmla="*/ 27166 w 1659116"/>
                <a:gd name="connsiteY17" fmla="*/ 44 h 1724145"/>
                <a:gd name="connsiteX18" fmla="*/ 141466 w 1659116"/>
                <a:gd name="connsiteY18" fmla="*/ 110392 h 1724145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67016 w 1659116"/>
                <a:gd name="connsiteY2" fmla="*/ 1162094 h 1724145"/>
                <a:gd name="connsiteX3" fmla="*/ 1373366 w 1659116"/>
                <a:gd name="connsiteY3" fmla="*/ 1713284 h 1724145"/>
                <a:gd name="connsiteX4" fmla="*/ 1125716 w 1659116"/>
                <a:gd name="connsiteY4" fmla="*/ 1117644 h 1724145"/>
                <a:gd name="connsiteX5" fmla="*/ 1100316 w 1659116"/>
                <a:gd name="connsiteY5" fmla="*/ 1358944 h 1724145"/>
                <a:gd name="connsiteX6" fmla="*/ 871716 w 1659116"/>
                <a:gd name="connsiteY6" fmla="*/ 889044 h 1724145"/>
                <a:gd name="connsiteX7" fmla="*/ 928866 w 1659116"/>
                <a:gd name="connsiteY7" fmla="*/ 1174794 h 1724145"/>
                <a:gd name="connsiteX8" fmla="*/ 630416 w 1659116"/>
                <a:gd name="connsiteY8" fmla="*/ 709984 h 1724145"/>
                <a:gd name="connsiteX9" fmla="*/ 706616 w 1659116"/>
                <a:gd name="connsiteY9" fmla="*/ 914444 h 1724145"/>
                <a:gd name="connsiteX10" fmla="*/ 90666 w 1659116"/>
                <a:gd name="connsiteY10" fmla="*/ 565194 h 1724145"/>
                <a:gd name="connsiteX11" fmla="*/ 255766 w 1659116"/>
                <a:gd name="connsiteY11" fmla="*/ 533444 h 1724145"/>
                <a:gd name="connsiteX12" fmla="*/ 97016 w 1659116"/>
                <a:gd name="connsiteY12" fmla="*/ 431844 h 1724145"/>
                <a:gd name="connsiteX13" fmla="*/ 198616 w 1659116"/>
                <a:gd name="connsiteY13" fmla="*/ 406444 h 1724145"/>
                <a:gd name="connsiteX14" fmla="*/ 39867 w 1659116"/>
                <a:gd name="connsiteY14" fmla="*/ 266744 h 1724145"/>
                <a:gd name="connsiteX15" fmla="*/ 128767 w 1659116"/>
                <a:gd name="connsiteY15" fmla="*/ 254044 h 1724145"/>
                <a:gd name="connsiteX16" fmla="*/ 1767 w 1659116"/>
                <a:gd name="connsiteY16" fmla="*/ 152445 h 1724145"/>
                <a:gd name="connsiteX17" fmla="*/ 109716 w 1659116"/>
                <a:gd name="connsiteY17" fmla="*/ 139744 h 1724145"/>
                <a:gd name="connsiteX18" fmla="*/ 27166 w 1659116"/>
                <a:gd name="connsiteY18" fmla="*/ 44 h 1724145"/>
                <a:gd name="connsiteX19" fmla="*/ 141466 w 1659116"/>
                <a:gd name="connsiteY19" fmla="*/ 110392 h 1724145"/>
                <a:gd name="connsiteX0" fmla="*/ 141466 w 1729951"/>
                <a:gd name="connsiteY0" fmla="*/ 110392 h 1724145"/>
                <a:gd name="connsiteX1" fmla="*/ 1659116 w 1729951"/>
                <a:gd name="connsiteY1" fmla="*/ 878742 h 1724145"/>
                <a:gd name="connsiteX2" fmla="*/ 1474966 w 1729951"/>
                <a:gd name="connsiteY2" fmla="*/ 1416094 h 1724145"/>
                <a:gd name="connsiteX3" fmla="*/ 1367016 w 1729951"/>
                <a:gd name="connsiteY3" fmla="*/ 1162094 h 1724145"/>
                <a:gd name="connsiteX4" fmla="*/ 1373366 w 1729951"/>
                <a:gd name="connsiteY4" fmla="*/ 1713284 h 1724145"/>
                <a:gd name="connsiteX5" fmla="*/ 1125716 w 1729951"/>
                <a:gd name="connsiteY5" fmla="*/ 1117644 h 1724145"/>
                <a:gd name="connsiteX6" fmla="*/ 1100316 w 1729951"/>
                <a:gd name="connsiteY6" fmla="*/ 1358944 h 1724145"/>
                <a:gd name="connsiteX7" fmla="*/ 871716 w 1729951"/>
                <a:gd name="connsiteY7" fmla="*/ 889044 h 1724145"/>
                <a:gd name="connsiteX8" fmla="*/ 928866 w 1729951"/>
                <a:gd name="connsiteY8" fmla="*/ 1174794 h 1724145"/>
                <a:gd name="connsiteX9" fmla="*/ 630416 w 1729951"/>
                <a:gd name="connsiteY9" fmla="*/ 709984 h 1724145"/>
                <a:gd name="connsiteX10" fmla="*/ 706616 w 1729951"/>
                <a:gd name="connsiteY10" fmla="*/ 914444 h 1724145"/>
                <a:gd name="connsiteX11" fmla="*/ 90666 w 1729951"/>
                <a:gd name="connsiteY11" fmla="*/ 565194 h 1724145"/>
                <a:gd name="connsiteX12" fmla="*/ 255766 w 1729951"/>
                <a:gd name="connsiteY12" fmla="*/ 533444 h 1724145"/>
                <a:gd name="connsiteX13" fmla="*/ 97016 w 1729951"/>
                <a:gd name="connsiteY13" fmla="*/ 431844 h 1724145"/>
                <a:gd name="connsiteX14" fmla="*/ 198616 w 1729951"/>
                <a:gd name="connsiteY14" fmla="*/ 406444 h 1724145"/>
                <a:gd name="connsiteX15" fmla="*/ 39867 w 1729951"/>
                <a:gd name="connsiteY15" fmla="*/ 266744 h 1724145"/>
                <a:gd name="connsiteX16" fmla="*/ 128767 w 1729951"/>
                <a:gd name="connsiteY16" fmla="*/ 254044 h 1724145"/>
                <a:gd name="connsiteX17" fmla="*/ 1767 w 1729951"/>
                <a:gd name="connsiteY17" fmla="*/ 152445 h 1724145"/>
                <a:gd name="connsiteX18" fmla="*/ 109716 w 1729951"/>
                <a:gd name="connsiteY18" fmla="*/ 139744 h 1724145"/>
                <a:gd name="connsiteX19" fmla="*/ 27166 w 1729951"/>
                <a:gd name="connsiteY19" fmla="*/ 44 h 1724145"/>
                <a:gd name="connsiteX20" fmla="*/ 141466 w 1729951"/>
                <a:gd name="connsiteY20" fmla="*/ 110392 h 1724145"/>
                <a:gd name="connsiteX0" fmla="*/ 141466 w 1732312"/>
                <a:gd name="connsiteY0" fmla="*/ 110392 h 1724145"/>
                <a:gd name="connsiteX1" fmla="*/ 1659116 w 1732312"/>
                <a:gd name="connsiteY1" fmla="*/ 878742 h 1724145"/>
                <a:gd name="connsiteX2" fmla="*/ 1443216 w 1732312"/>
                <a:gd name="connsiteY2" fmla="*/ 1066844 h 1724145"/>
                <a:gd name="connsiteX3" fmla="*/ 1474966 w 1732312"/>
                <a:gd name="connsiteY3" fmla="*/ 1416094 h 1724145"/>
                <a:gd name="connsiteX4" fmla="*/ 1367016 w 1732312"/>
                <a:gd name="connsiteY4" fmla="*/ 1162094 h 1724145"/>
                <a:gd name="connsiteX5" fmla="*/ 1373366 w 1732312"/>
                <a:gd name="connsiteY5" fmla="*/ 1713284 h 1724145"/>
                <a:gd name="connsiteX6" fmla="*/ 1125716 w 1732312"/>
                <a:gd name="connsiteY6" fmla="*/ 1117644 h 1724145"/>
                <a:gd name="connsiteX7" fmla="*/ 1100316 w 1732312"/>
                <a:gd name="connsiteY7" fmla="*/ 1358944 h 1724145"/>
                <a:gd name="connsiteX8" fmla="*/ 871716 w 1732312"/>
                <a:gd name="connsiteY8" fmla="*/ 889044 h 1724145"/>
                <a:gd name="connsiteX9" fmla="*/ 928866 w 1732312"/>
                <a:gd name="connsiteY9" fmla="*/ 1174794 h 1724145"/>
                <a:gd name="connsiteX10" fmla="*/ 630416 w 1732312"/>
                <a:gd name="connsiteY10" fmla="*/ 709984 h 1724145"/>
                <a:gd name="connsiteX11" fmla="*/ 706616 w 1732312"/>
                <a:gd name="connsiteY11" fmla="*/ 914444 h 1724145"/>
                <a:gd name="connsiteX12" fmla="*/ 90666 w 1732312"/>
                <a:gd name="connsiteY12" fmla="*/ 565194 h 1724145"/>
                <a:gd name="connsiteX13" fmla="*/ 255766 w 1732312"/>
                <a:gd name="connsiteY13" fmla="*/ 533444 h 1724145"/>
                <a:gd name="connsiteX14" fmla="*/ 97016 w 1732312"/>
                <a:gd name="connsiteY14" fmla="*/ 431844 h 1724145"/>
                <a:gd name="connsiteX15" fmla="*/ 198616 w 1732312"/>
                <a:gd name="connsiteY15" fmla="*/ 406444 h 1724145"/>
                <a:gd name="connsiteX16" fmla="*/ 39867 w 1732312"/>
                <a:gd name="connsiteY16" fmla="*/ 266744 h 1724145"/>
                <a:gd name="connsiteX17" fmla="*/ 128767 w 1732312"/>
                <a:gd name="connsiteY17" fmla="*/ 254044 h 1724145"/>
                <a:gd name="connsiteX18" fmla="*/ 1767 w 1732312"/>
                <a:gd name="connsiteY18" fmla="*/ 152445 h 1724145"/>
                <a:gd name="connsiteX19" fmla="*/ 109716 w 1732312"/>
                <a:gd name="connsiteY19" fmla="*/ 139744 h 1724145"/>
                <a:gd name="connsiteX20" fmla="*/ 27166 w 1732312"/>
                <a:gd name="connsiteY20" fmla="*/ 44 h 1724145"/>
                <a:gd name="connsiteX21" fmla="*/ 141466 w 1732312"/>
                <a:gd name="connsiteY21" fmla="*/ 110392 h 1724145"/>
                <a:gd name="connsiteX0" fmla="*/ 141466 w 1763139"/>
                <a:gd name="connsiteY0" fmla="*/ 110392 h 1724145"/>
                <a:gd name="connsiteX1" fmla="*/ 1659116 w 1763139"/>
                <a:gd name="connsiteY1" fmla="*/ 878742 h 1724145"/>
                <a:gd name="connsiteX2" fmla="*/ 1621015 w 1763139"/>
                <a:gd name="connsiteY2" fmla="*/ 1333544 h 1724145"/>
                <a:gd name="connsiteX3" fmla="*/ 1443216 w 1763139"/>
                <a:gd name="connsiteY3" fmla="*/ 1066844 h 1724145"/>
                <a:gd name="connsiteX4" fmla="*/ 1474966 w 1763139"/>
                <a:gd name="connsiteY4" fmla="*/ 1416094 h 1724145"/>
                <a:gd name="connsiteX5" fmla="*/ 1367016 w 1763139"/>
                <a:gd name="connsiteY5" fmla="*/ 1162094 h 1724145"/>
                <a:gd name="connsiteX6" fmla="*/ 1373366 w 1763139"/>
                <a:gd name="connsiteY6" fmla="*/ 1713284 h 1724145"/>
                <a:gd name="connsiteX7" fmla="*/ 1125716 w 1763139"/>
                <a:gd name="connsiteY7" fmla="*/ 1117644 h 1724145"/>
                <a:gd name="connsiteX8" fmla="*/ 1100316 w 1763139"/>
                <a:gd name="connsiteY8" fmla="*/ 1358944 h 1724145"/>
                <a:gd name="connsiteX9" fmla="*/ 871716 w 1763139"/>
                <a:gd name="connsiteY9" fmla="*/ 889044 h 1724145"/>
                <a:gd name="connsiteX10" fmla="*/ 928866 w 1763139"/>
                <a:gd name="connsiteY10" fmla="*/ 1174794 h 1724145"/>
                <a:gd name="connsiteX11" fmla="*/ 630416 w 1763139"/>
                <a:gd name="connsiteY11" fmla="*/ 709984 h 1724145"/>
                <a:gd name="connsiteX12" fmla="*/ 706616 w 1763139"/>
                <a:gd name="connsiteY12" fmla="*/ 914444 h 1724145"/>
                <a:gd name="connsiteX13" fmla="*/ 90666 w 1763139"/>
                <a:gd name="connsiteY13" fmla="*/ 565194 h 1724145"/>
                <a:gd name="connsiteX14" fmla="*/ 255766 w 1763139"/>
                <a:gd name="connsiteY14" fmla="*/ 533444 h 1724145"/>
                <a:gd name="connsiteX15" fmla="*/ 97016 w 1763139"/>
                <a:gd name="connsiteY15" fmla="*/ 431844 h 1724145"/>
                <a:gd name="connsiteX16" fmla="*/ 198616 w 1763139"/>
                <a:gd name="connsiteY16" fmla="*/ 406444 h 1724145"/>
                <a:gd name="connsiteX17" fmla="*/ 39867 w 1763139"/>
                <a:gd name="connsiteY17" fmla="*/ 266744 h 1724145"/>
                <a:gd name="connsiteX18" fmla="*/ 128767 w 1763139"/>
                <a:gd name="connsiteY18" fmla="*/ 254044 h 1724145"/>
                <a:gd name="connsiteX19" fmla="*/ 1767 w 1763139"/>
                <a:gd name="connsiteY19" fmla="*/ 152445 h 1724145"/>
                <a:gd name="connsiteX20" fmla="*/ 109716 w 1763139"/>
                <a:gd name="connsiteY20" fmla="*/ 139744 h 1724145"/>
                <a:gd name="connsiteX21" fmla="*/ 27166 w 1763139"/>
                <a:gd name="connsiteY21" fmla="*/ 44 h 1724145"/>
                <a:gd name="connsiteX22" fmla="*/ 141466 w 1763139"/>
                <a:gd name="connsiteY22" fmla="*/ 110392 h 1724145"/>
                <a:gd name="connsiteX0" fmla="*/ 141466 w 1751053"/>
                <a:gd name="connsiteY0" fmla="*/ 110392 h 1724145"/>
                <a:gd name="connsiteX1" fmla="*/ 1659116 w 1751053"/>
                <a:gd name="connsiteY1" fmla="*/ 878742 h 1724145"/>
                <a:gd name="connsiteX2" fmla="*/ 1538465 w 1751053"/>
                <a:gd name="connsiteY2" fmla="*/ 977944 h 1724145"/>
                <a:gd name="connsiteX3" fmla="*/ 1621015 w 1751053"/>
                <a:gd name="connsiteY3" fmla="*/ 1333544 h 1724145"/>
                <a:gd name="connsiteX4" fmla="*/ 1443216 w 1751053"/>
                <a:gd name="connsiteY4" fmla="*/ 1066844 h 1724145"/>
                <a:gd name="connsiteX5" fmla="*/ 1474966 w 1751053"/>
                <a:gd name="connsiteY5" fmla="*/ 1416094 h 1724145"/>
                <a:gd name="connsiteX6" fmla="*/ 1367016 w 1751053"/>
                <a:gd name="connsiteY6" fmla="*/ 1162094 h 1724145"/>
                <a:gd name="connsiteX7" fmla="*/ 1373366 w 1751053"/>
                <a:gd name="connsiteY7" fmla="*/ 1713284 h 1724145"/>
                <a:gd name="connsiteX8" fmla="*/ 1125716 w 1751053"/>
                <a:gd name="connsiteY8" fmla="*/ 1117644 h 1724145"/>
                <a:gd name="connsiteX9" fmla="*/ 1100316 w 1751053"/>
                <a:gd name="connsiteY9" fmla="*/ 1358944 h 1724145"/>
                <a:gd name="connsiteX10" fmla="*/ 871716 w 1751053"/>
                <a:gd name="connsiteY10" fmla="*/ 889044 h 1724145"/>
                <a:gd name="connsiteX11" fmla="*/ 928866 w 1751053"/>
                <a:gd name="connsiteY11" fmla="*/ 1174794 h 1724145"/>
                <a:gd name="connsiteX12" fmla="*/ 630416 w 1751053"/>
                <a:gd name="connsiteY12" fmla="*/ 709984 h 1724145"/>
                <a:gd name="connsiteX13" fmla="*/ 706616 w 1751053"/>
                <a:gd name="connsiteY13" fmla="*/ 914444 h 1724145"/>
                <a:gd name="connsiteX14" fmla="*/ 90666 w 1751053"/>
                <a:gd name="connsiteY14" fmla="*/ 565194 h 1724145"/>
                <a:gd name="connsiteX15" fmla="*/ 255766 w 1751053"/>
                <a:gd name="connsiteY15" fmla="*/ 533444 h 1724145"/>
                <a:gd name="connsiteX16" fmla="*/ 97016 w 1751053"/>
                <a:gd name="connsiteY16" fmla="*/ 431844 h 1724145"/>
                <a:gd name="connsiteX17" fmla="*/ 198616 w 1751053"/>
                <a:gd name="connsiteY17" fmla="*/ 406444 h 1724145"/>
                <a:gd name="connsiteX18" fmla="*/ 39867 w 1751053"/>
                <a:gd name="connsiteY18" fmla="*/ 266744 h 1724145"/>
                <a:gd name="connsiteX19" fmla="*/ 128767 w 1751053"/>
                <a:gd name="connsiteY19" fmla="*/ 254044 h 1724145"/>
                <a:gd name="connsiteX20" fmla="*/ 1767 w 1751053"/>
                <a:gd name="connsiteY20" fmla="*/ 152445 h 1724145"/>
                <a:gd name="connsiteX21" fmla="*/ 109716 w 1751053"/>
                <a:gd name="connsiteY21" fmla="*/ 139744 h 1724145"/>
                <a:gd name="connsiteX22" fmla="*/ 27166 w 1751053"/>
                <a:gd name="connsiteY22" fmla="*/ 44 h 1724145"/>
                <a:gd name="connsiteX23" fmla="*/ 141466 w 1751053"/>
                <a:gd name="connsiteY23" fmla="*/ 110392 h 1724145"/>
                <a:gd name="connsiteX0" fmla="*/ 141466 w 1785479"/>
                <a:gd name="connsiteY0" fmla="*/ 110392 h 1724145"/>
                <a:gd name="connsiteX1" fmla="*/ 1659116 w 1785479"/>
                <a:gd name="connsiteY1" fmla="*/ 878742 h 1724145"/>
                <a:gd name="connsiteX2" fmla="*/ 1684515 w 1785479"/>
                <a:gd name="connsiteY2" fmla="*/ 1155744 h 1724145"/>
                <a:gd name="connsiteX3" fmla="*/ 1538465 w 1785479"/>
                <a:gd name="connsiteY3" fmla="*/ 977944 h 1724145"/>
                <a:gd name="connsiteX4" fmla="*/ 1621015 w 1785479"/>
                <a:gd name="connsiteY4" fmla="*/ 1333544 h 1724145"/>
                <a:gd name="connsiteX5" fmla="*/ 1443216 w 1785479"/>
                <a:gd name="connsiteY5" fmla="*/ 1066844 h 1724145"/>
                <a:gd name="connsiteX6" fmla="*/ 1474966 w 1785479"/>
                <a:gd name="connsiteY6" fmla="*/ 1416094 h 1724145"/>
                <a:gd name="connsiteX7" fmla="*/ 1367016 w 1785479"/>
                <a:gd name="connsiteY7" fmla="*/ 1162094 h 1724145"/>
                <a:gd name="connsiteX8" fmla="*/ 1373366 w 1785479"/>
                <a:gd name="connsiteY8" fmla="*/ 1713284 h 1724145"/>
                <a:gd name="connsiteX9" fmla="*/ 1125716 w 1785479"/>
                <a:gd name="connsiteY9" fmla="*/ 1117644 h 1724145"/>
                <a:gd name="connsiteX10" fmla="*/ 1100316 w 1785479"/>
                <a:gd name="connsiteY10" fmla="*/ 1358944 h 1724145"/>
                <a:gd name="connsiteX11" fmla="*/ 871716 w 1785479"/>
                <a:gd name="connsiteY11" fmla="*/ 889044 h 1724145"/>
                <a:gd name="connsiteX12" fmla="*/ 928866 w 1785479"/>
                <a:gd name="connsiteY12" fmla="*/ 1174794 h 1724145"/>
                <a:gd name="connsiteX13" fmla="*/ 630416 w 1785479"/>
                <a:gd name="connsiteY13" fmla="*/ 709984 h 1724145"/>
                <a:gd name="connsiteX14" fmla="*/ 706616 w 1785479"/>
                <a:gd name="connsiteY14" fmla="*/ 914444 h 1724145"/>
                <a:gd name="connsiteX15" fmla="*/ 90666 w 1785479"/>
                <a:gd name="connsiteY15" fmla="*/ 565194 h 1724145"/>
                <a:gd name="connsiteX16" fmla="*/ 255766 w 1785479"/>
                <a:gd name="connsiteY16" fmla="*/ 533444 h 1724145"/>
                <a:gd name="connsiteX17" fmla="*/ 97016 w 1785479"/>
                <a:gd name="connsiteY17" fmla="*/ 431844 h 1724145"/>
                <a:gd name="connsiteX18" fmla="*/ 198616 w 1785479"/>
                <a:gd name="connsiteY18" fmla="*/ 406444 h 1724145"/>
                <a:gd name="connsiteX19" fmla="*/ 39867 w 1785479"/>
                <a:gd name="connsiteY19" fmla="*/ 266744 h 1724145"/>
                <a:gd name="connsiteX20" fmla="*/ 128767 w 1785479"/>
                <a:gd name="connsiteY20" fmla="*/ 254044 h 1724145"/>
                <a:gd name="connsiteX21" fmla="*/ 1767 w 1785479"/>
                <a:gd name="connsiteY21" fmla="*/ 152445 h 1724145"/>
                <a:gd name="connsiteX22" fmla="*/ 109716 w 1785479"/>
                <a:gd name="connsiteY22" fmla="*/ 139744 h 1724145"/>
                <a:gd name="connsiteX23" fmla="*/ 27166 w 1785479"/>
                <a:gd name="connsiteY23" fmla="*/ 44 h 1724145"/>
                <a:gd name="connsiteX24" fmla="*/ 141466 w 1785479"/>
                <a:gd name="connsiteY24" fmla="*/ 110392 h 1724145"/>
                <a:gd name="connsiteX0" fmla="*/ 141466 w 1688295"/>
                <a:gd name="connsiteY0" fmla="*/ 110392 h 1724145"/>
                <a:gd name="connsiteX1" fmla="*/ 1659116 w 1688295"/>
                <a:gd name="connsiteY1" fmla="*/ 878742 h 1724145"/>
                <a:gd name="connsiteX2" fmla="*/ 1684515 w 1688295"/>
                <a:gd name="connsiteY2" fmla="*/ 1155744 h 1724145"/>
                <a:gd name="connsiteX3" fmla="*/ 1538465 w 1688295"/>
                <a:gd name="connsiteY3" fmla="*/ 977944 h 1724145"/>
                <a:gd name="connsiteX4" fmla="*/ 1621015 w 1688295"/>
                <a:gd name="connsiteY4" fmla="*/ 1333544 h 1724145"/>
                <a:gd name="connsiteX5" fmla="*/ 1443216 w 1688295"/>
                <a:gd name="connsiteY5" fmla="*/ 1066844 h 1724145"/>
                <a:gd name="connsiteX6" fmla="*/ 1474966 w 1688295"/>
                <a:gd name="connsiteY6" fmla="*/ 1416094 h 1724145"/>
                <a:gd name="connsiteX7" fmla="*/ 1367016 w 1688295"/>
                <a:gd name="connsiteY7" fmla="*/ 1162094 h 1724145"/>
                <a:gd name="connsiteX8" fmla="*/ 1373366 w 1688295"/>
                <a:gd name="connsiteY8" fmla="*/ 1713284 h 1724145"/>
                <a:gd name="connsiteX9" fmla="*/ 1125716 w 1688295"/>
                <a:gd name="connsiteY9" fmla="*/ 1117644 h 1724145"/>
                <a:gd name="connsiteX10" fmla="*/ 1100316 w 1688295"/>
                <a:gd name="connsiteY10" fmla="*/ 1358944 h 1724145"/>
                <a:gd name="connsiteX11" fmla="*/ 871716 w 1688295"/>
                <a:gd name="connsiteY11" fmla="*/ 889044 h 1724145"/>
                <a:gd name="connsiteX12" fmla="*/ 928866 w 1688295"/>
                <a:gd name="connsiteY12" fmla="*/ 1174794 h 1724145"/>
                <a:gd name="connsiteX13" fmla="*/ 630416 w 1688295"/>
                <a:gd name="connsiteY13" fmla="*/ 709984 h 1724145"/>
                <a:gd name="connsiteX14" fmla="*/ 706616 w 1688295"/>
                <a:gd name="connsiteY14" fmla="*/ 914444 h 1724145"/>
                <a:gd name="connsiteX15" fmla="*/ 90666 w 1688295"/>
                <a:gd name="connsiteY15" fmla="*/ 565194 h 1724145"/>
                <a:gd name="connsiteX16" fmla="*/ 255766 w 1688295"/>
                <a:gd name="connsiteY16" fmla="*/ 533444 h 1724145"/>
                <a:gd name="connsiteX17" fmla="*/ 97016 w 1688295"/>
                <a:gd name="connsiteY17" fmla="*/ 431844 h 1724145"/>
                <a:gd name="connsiteX18" fmla="*/ 198616 w 1688295"/>
                <a:gd name="connsiteY18" fmla="*/ 406444 h 1724145"/>
                <a:gd name="connsiteX19" fmla="*/ 39867 w 1688295"/>
                <a:gd name="connsiteY19" fmla="*/ 266744 h 1724145"/>
                <a:gd name="connsiteX20" fmla="*/ 128767 w 1688295"/>
                <a:gd name="connsiteY20" fmla="*/ 254044 h 1724145"/>
                <a:gd name="connsiteX21" fmla="*/ 1767 w 1688295"/>
                <a:gd name="connsiteY21" fmla="*/ 152445 h 1724145"/>
                <a:gd name="connsiteX22" fmla="*/ 109716 w 1688295"/>
                <a:gd name="connsiteY22" fmla="*/ 139744 h 1724145"/>
                <a:gd name="connsiteX23" fmla="*/ 27166 w 1688295"/>
                <a:gd name="connsiteY23" fmla="*/ 44 h 1724145"/>
                <a:gd name="connsiteX24" fmla="*/ 141466 w 1688295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88893" h="1724145">
                  <a:moveTo>
                    <a:pt x="141466" y="110392"/>
                  </a:moveTo>
                  <a:cubicBezTo>
                    <a:pt x="475899" y="518909"/>
                    <a:pt x="1110371" y="881388"/>
                    <a:pt x="1611491" y="702529"/>
                  </a:cubicBezTo>
                  <a:cubicBezTo>
                    <a:pt x="1651179" y="731763"/>
                    <a:pt x="1704623" y="1139210"/>
                    <a:pt x="1684515" y="1155744"/>
                  </a:cubicBezTo>
                  <a:cubicBezTo>
                    <a:pt x="1664407" y="1172278"/>
                    <a:pt x="1549048" y="914444"/>
                    <a:pt x="1538465" y="977944"/>
                  </a:cubicBezTo>
                  <a:cubicBezTo>
                    <a:pt x="1527882" y="1041444"/>
                    <a:pt x="1664406" y="1353652"/>
                    <a:pt x="1621015" y="1333544"/>
                  </a:cubicBezTo>
                  <a:cubicBezTo>
                    <a:pt x="1577624" y="1313436"/>
                    <a:pt x="1459091" y="999111"/>
                    <a:pt x="1443216" y="1066844"/>
                  </a:cubicBezTo>
                  <a:cubicBezTo>
                    <a:pt x="1427341" y="1134577"/>
                    <a:pt x="1510949" y="1438319"/>
                    <a:pt x="1474966" y="1416094"/>
                  </a:cubicBezTo>
                  <a:cubicBezTo>
                    <a:pt x="1438983" y="1393869"/>
                    <a:pt x="1380774" y="1052237"/>
                    <a:pt x="1367016" y="1162094"/>
                  </a:cubicBezTo>
                  <a:cubicBezTo>
                    <a:pt x="1369133" y="1345824"/>
                    <a:pt x="1371249" y="1529554"/>
                    <a:pt x="1373366" y="1713284"/>
                  </a:cubicBezTo>
                  <a:cubicBezTo>
                    <a:pt x="1296108" y="1814484"/>
                    <a:pt x="1171224" y="1176701"/>
                    <a:pt x="1125716" y="1117644"/>
                  </a:cubicBezTo>
                  <a:cubicBezTo>
                    <a:pt x="1080208" y="1058587"/>
                    <a:pt x="1154291" y="1458427"/>
                    <a:pt x="1100316" y="1358944"/>
                  </a:cubicBezTo>
                  <a:cubicBezTo>
                    <a:pt x="1046341" y="1259461"/>
                    <a:pt x="900291" y="878461"/>
                    <a:pt x="871716" y="889044"/>
                  </a:cubicBezTo>
                  <a:cubicBezTo>
                    <a:pt x="843141" y="899627"/>
                    <a:pt x="1001891" y="1259671"/>
                    <a:pt x="928866" y="1174794"/>
                  </a:cubicBezTo>
                  <a:lnTo>
                    <a:pt x="630416" y="709984"/>
                  </a:lnTo>
                  <a:cubicBezTo>
                    <a:pt x="414516" y="624469"/>
                    <a:pt x="772233" y="902592"/>
                    <a:pt x="706616" y="914444"/>
                  </a:cubicBezTo>
                  <a:cubicBezTo>
                    <a:pt x="393349" y="996146"/>
                    <a:pt x="54683" y="600119"/>
                    <a:pt x="90666" y="565194"/>
                  </a:cubicBezTo>
                  <a:cubicBezTo>
                    <a:pt x="126649" y="530269"/>
                    <a:pt x="274816" y="581069"/>
                    <a:pt x="255766" y="533444"/>
                  </a:cubicBezTo>
                  <a:cubicBezTo>
                    <a:pt x="236716" y="485819"/>
                    <a:pt x="75849" y="471002"/>
                    <a:pt x="97016" y="431844"/>
                  </a:cubicBezTo>
                  <a:cubicBezTo>
                    <a:pt x="118183" y="392686"/>
                    <a:pt x="222957" y="441369"/>
                    <a:pt x="198616" y="406444"/>
                  </a:cubicBezTo>
                  <a:cubicBezTo>
                    <a:pt x="174275" y="371519"/>
                    <a:pt x="25050" y="282619"/>
                    <a:pt x="39867" y="266744"/>
                  </a:cubicBezTo>
                  <a:cubicBezTo>
                    <a:pt x="32988" y="204512"/>
                    <a:pt x="148875" y="281560"/>
                    <a:pt x="128767" y="254044"/>
                  </a:cubicBezTo>
                  <a:cubicBezTo>
                    <a:pt x="108659" y="226528"/>
                    <a:pt x="-16224" y="167262"/>
                    <a:pt x="1767" y="152445"/>
                  </a:cubicBezTo>
                  <a:cubicBezTo>
                    <a:pt x="19758" y="137628"/>
                    <a:pt x="122416" y="175727"/>
                    <a:pt x="109716" y="139744"/>
                  </a:cubicBezTo>
                  <a:cubicBezTo>
                    <a:pt x="97016" y="103761"/>
                    <a:pt x="8116" y="-2472"/>
                    <a:pt x="27166" y="44"/>
                  </a:cubicBezTo>
                  <a:lnTo>
                    <a:pt x="141466" y="1103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89">
              <a:extLst>
                <a:ext uri="{FF2B5EF4-FFF2-40B4-BE49-F238E27FC236}">
                  <a16:creationId xmlns:a16="http://schemas.microsoft.com/office/drawing/2014/main" id="{DF063442-2392-5891-35A8-4E84694CC8DE}"/>
                </a:ext>
              </a:extLst>
            </p:cNvPr>
            <p:cNvSpPr/>
            <p:nvPr/>
          </p:nvSpPr>
          <p:spPr>
            <a:xfrm>
              <a:off x="4114800" y="2908301"/>
              <a:ext cx="3658987" cy="2613591"/>
            </a:xfrm>
            <a:custGeom>
              <a:avLst/>
              <a:gdLst>
                <a:gd name="connsiteX0" fmla="*/ 0 w 1263870"/>
                <a:gd name="connsiteY0" fmla="*/ 0 h 1333500"/>
                <a:gd name="connsiteX1" fmla="*/ 1263870 w 1263870"/>
                <a:gd name="connsiteY1" fmla="*/ 0 h 1333500"/>
                <a:gd name="connsiteX2" fmla="*/ 1263870 w 1263870"/>
                <a:gd name="connsiteY2" fmla="*/ 1333500 h 1333500"/>
                <a:gd name="connsiteX3" fmla="*/ 0 w 1263870"/>
                <a:gd name="connsiteY3" fmla="*/ 1333500 h 1333500"/>
                <a:gd name="connsiteX4" fmla="*/ 0 w 1263870"/>
                <a:gd name="connsiteY4" fmla="*/ 0 h 1333500"/>
                <a:gd name="connsiteX0" fmla="*/ 0 w 2102070"/>
                <a:gd name="connsiteY0" fmla="*/ 0 h 1790700"/>
                <a:gd name="connsiteX1" fmla="*/ 2102070 w 2102070"/>
                <a:gd name="connsiteY1" fmla="*/ 457200 h 1790700"/>
                <a:gd name="connsiteX2" fmla="*/ 2102070 w 2102070"/>
                <a:gd name="connsiteY2" fmla="*/ 1790700 h 1790700"/>
                <a:gd name="connsiteX3" fmla="*/ 838200 w 2102070"/>
                <a:gd name="connsiteY3" fmla="*/ 1790700 h 1790700"/>
                <a:gd name="connsiteX4" fmla="*/ 0 w 2102070"/>
                <a:gd name="connsiteY4" fmla="*/ 0 h 1790700"/>
                <a:gd name="connsiteX0" fmla="*/ 0 w 2508470"/>
                <a:gd name="connsiteY0" fmla="*/ 0 h 1790700"/>
                <a:gd name="connsiteX1" fmla="*/ 2508470 w 2508470"/>
                <a:gd name="connsiteY1" fmla="*/ 520700 h 1790700"/>
                <a:gd name="connsiteX2" fmla="*/ 2102070 w 2508470"/>
                <a:gd name="connsiteY2" fmla="*/ 1790700 h 1790700"/>
                <a:gd name="connsiteX3" fmla="*/ 838200 w 2508470"/>
                <a:gd name="connsiteY3" fmla="*/ 1790700 h 1790700"/>
                <a:gd name="connsiteX4" fmla="*/ 0 w 2508470"/>
                <a:gd name="connsiteY4" fmla="*/ 0 h 17907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3054570 w 3460970"/>
                <a:gd name="connsiteY2" fmla="*/ 1790700 h 2247900"/>
                <a:gd name="connsiteX3" fmla="*/ 0 w 3460970"/>
                <a:gd name="connsiteY3" fmla="*/ 2247900 h 2247900"/>
                <a:gd name="connsiteX4" fmla="*/ 952500 w 3460970"/>
                <a:gd name="connsiteY4" fmla="*/ 0 h 22479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0 w 3460970"/>
                <a:gd name="connsiteY2" fmla="*/ 2247900 h 2247900"/>
                <a:gd name="connsiteX3" fmla="*/ 952500 w 3460970"/>
                <a:gd name="connsiteY3" fmla="*/ 0 h 2247900"/>
                <a:gd name="connsiteX0" fmla="*/ 952500 w 3460970"/>
                <a:gd name="connsiteY0" fmla="*/ 0 h 2485762"/>
                <a:gd name="connsiteX1" fmla="*/ 3460970 w 3460970"/>
                <a:gd name="connsiteY1" fmla="*/ 520700 h 2485762"/>
                <a:gd name="connsiteX2" fmla="*/ 0 w 3460970"/>
                <a:gd name="connsiteY2" fmla="*/ 2247900 h 2485762"/>
                <a:gd name="connsiteX3" fmla="*/ 952500 w 3460970"/>
                <a:gd name="connsiteY3" fmla="*/ 0 h 2485762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77900 w 3460970"/>
                <a:gd name="connsiteY0" fmla="*/ 0 h 2597427"/>
                <a:gd name="connsiteX1" fmla="*/ 3460970 w 3460970"/>
                <a:gd name="connsiteY1" fmla="*/ 584200 h 2597427"/>
                <a:gd name="connsiteX2" fmla="*/ 0 w 3460970"/>
                <a:gd name="connsiteY2" fmla="*/ 2311400 h 2597427"/>
                <a:gd name="connsiteX3" fmla="*/ 977900 w 3460970"/>
                <a:gd name="connsiteY3" fmla="*/ 0 h 2597427"/>
                <a:gd name="connsiteX0" fmla="*/ 977900 w 3465633"/>
                <a:gd name="connsiteY0" fmla="*/ 0 h 2612926"/>
                <a:gd name="connsiteX1" fmla="*/ 3460970 w 3465633"/>
                <a:gd name="connsiteY1" fmla="*/ 584200 h 2612926"/>
                <a:gd name="connsiteX2" fmla="*/ 0 w 3465633"/>
                <a:gd name="connsiteY2" fmla="*/ 2311400 h 2612926"/>
                <a:gd name="connsiteX3" fmla="*/ 977900 w 3465633"/>
                <a:gd name="connsiteY3" fmla="*/ 0 h 2612926"/>
                <a:gd name="connsiteX0" fmla="*/ 977900 w 3468172"/>
                <a:gd name="connsiteY0" fmla="*/ 0 h 2617475"/>
                <a:gd name="connsiteX1" fmla="*/ 3460970 w 3468172"/>
                <a:gd name="connsiteY1" fmla="*/ 584200 h 2617475"/>
                <a:gd name="connsiteX2" fmla="*/ 0 w 3468172"/>
                <a:gd name="connsiteY2" fmla="*/ 2311400 h 2617475"/>
                <a:gd name="connsiteX3" fmla="*/ 977900 w 3468172"/>
                <a:gd name="connsiteY3" fmla="*/ 0 h 2617475"/>
                <a:gd name="connsiteX0" fmla="*/ 1168400 w 3657729"/>
                <a:gd name="connsiteY0" fmla="*/ 0 h 2617475"/>
                <a:gd name="connsiteX1" fmla="*/ 3651470 w 3657729"/>
                <a:gd name="connsiteY1" fmla="*/ 584200 h 2617475"/>
                <a:gd name="connsiteX2" fmla="*/ 0 w 3657729"/>
                <a:gd name="connsiteY2" fmla="*/ 2311400 h 2617475"/>
                <a:gd name="connsiteX3" fmla="*/ 1168400 w 3657729"/>
                <a:gd name="connsiteY3" fmla="*/ 0 h 2617475"/>
                <a:gd name="connsiteX0" fmla="*/ 1168400 w 3658987"/>
                <a:gd name="connsiteY0" fmla="*/ 0 h 2613591"/>
                <a:gd name="connsiteX1" fmla="*/ 3651470 w 3658987"/>
                <a:gd name="connsiteY1" fmla="*/ 584200 h 2613591"/>
                <a:gd name="connsiteX2" fmla="*/ 0 w 3658987"/>
                <a:gd name="connsiteY2" fmla="*/ 2311400 h 2613591"/>
                <a:gd name="connsiteX3" fmla="*/ 1168400 w 3658987"/>
                <a:gd name="connsiteY3" fmla="*/ 0 h 261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8987" h="2613591">
                  <a:moveTo>
                    <a:pt x="1168400" y="0"/>
                  </a:moveTo>
                  <a:cubicBezTo>
                    <a:pt x="2004557" y="173567"/>
                    <a:pt x="2662913" y="1845733"/>
                    <a:pt x="3651470" y="584200"/>
                  </a:cubicBezTo>
                  <a:cubicBezTo>
                    <a:pt x="3760193" y="1855893"/>
                    <a:pt x="2696707" y="3237442"/>
                    <a:pt x="0" y="2311400"/>
                  </a:cubicBezTo>
                  <a:lnTo>
                    <a:pt x="116840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C94094-E5B7-1E81-0670-05B5BCC070B3}"/>
                </a:ext>
              </a:extLst>
            </p:cNvPr>
            <p:cNvSpPr/>
            <p:nvPr/>
          </p:nvSpPr>
          <p:spPr>
            <a:xfrm>
              <a:off x="6035040" y="885007"/>
              <a:ext cx="1755695" cy="1360708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4000">
                  <a:srgbClr val="A4492A"/>
                </a:gs>
              </a:gsLst>
              <a:lin ang="6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9E1F6C8-0AA0-A7DB-A876-F420C7FE6D86}"/>
                </a:ext>
              </a:extLst>
            </p:cNvPr>
            <p:cNvSpPr/>
            <p:nvPr/>
          </p:nvSpPr>
          <p:spPr>
            <a:xfrm rot="4277844">
              <a:off x="6607914" y="1146668"/>
              <a:ext cx="702139" cy="689485"/>
            </a:xfrm>
            <a:prstGeom prst="ellipse">
              <a:avLst/>
            </a:prstGeom>
            <a:solidFill>
              <a:srgbClr val="6D5C5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89D7502-92E8-309D-F413-F86FA11DE161}"/>
                </a:ext>
              </a:extLst>
            </p:cNvPr>
            <p:cNvSpPr/>
            <p:nvPr/>
          </p:nvSpPr>
          <p:spPr>
            <a:xfrm rot="4277844">
              <a:off x="6709314" y="1246240"/>
              <a:ext cx="499338" cy="4903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9B5579-A257-30B3-DB30-F104691D1B4A}"/>
                </a:ext>
              </a:extLst>
            </p:cNvPr>
            <p:cNvSpPr/>
            <p:nvPr/>
          </p:nvSpPr>
          <p:spPr>
            <a:xfrm rot="4277844">
              <a:off x="6814891" y="1297606"/>
              <a:ext cx="195991" cy="1924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84">
              <a:extLst>
                <a:ext uri="{FF2B5EF4-FFF2-40B4-BE49-F238E27FC236}">
                  <a16:creationId xmlns:a16="http://schemas.microsoft.com/office/drawing/2014/main" id="{003001C9-0261-08D3-C253-36C608B011EF}"/>
                </a:ext>
              </a:extLst>
            </p:cNvPr>
            <p:cNvSpPr/>
            <p:nvPr/>
          </p:nvSpPr>
          <p:spPr>
            <a:xfrm>
              <a:off x="5171057" y="470140"/>
              <a:ext cx="2790824" cy="1145692"/>
            </a:xfrm>
            <a:custGeom>
              <a:avLst/>
              <a:gdLst>
                <a:gd name="connsiteX0" fmla="*/ 0 w 811362"/>
                <a:gd name="connsiteY0" fmla="*/ 0 h 832514"/>
                <a:gd name="connsiteX1" fmla="*/ 811362 w 811362"/>
                <a:gd name="connsiteY1" fmla="*/ 0 h 832514"/>
                <a:gd name="connsiteX2" fmla="*/ 811362 w 811362"/>
                <a:gd name="connsiteY2" fmla="*/ 832514 h 832514"/>
                <a:gd name="connsiteX3" fmla="*/ 0 w 811362"/>
                <a:gd name="connsiteY3" fmla="*/ 832514 h 832514"/>
                <a:gd name="connsiteX4" fmla="*/ 0 w 811362"/>
                <a:gd name="connsiteY4" fmla="*/ 0 h 832514"/>
                <a:gd name="connsiteX0" fmla="*/ 0 w 947839"/>
                <a:gd name="connsiteY0" fmla="*/ 0 h 832514"/>
                <a:gd name="connsiteX1" fmla="*/ 811362 w 947839"/>
                <a:gd name="connsiteY1" fmla="*/ 0 h 832514"/>
                <a:gd name="connsiteX2" fmla="*/ 947839 w 947839"/>
                <a:gd name="connsiteY2" fmla="*/ 832514 h 832514"/>
                <a:gd name="connsiteX3" fmla="*/ 0 w 947839"/>
                <a:gd name="connsiteY3" fmla="*/ 832514 h 832514"/>
                <a:gd name="connsiteX4" fmla="*/ 0 w 947839"/>
                <a:gd name="connsiteY4" fmla="*/ 0 h 832514"/>
                <a:gd name="connsiteX0" fmla="*/ 1815152 w 2762991"/>
                <a:gd name="connsiteY0" fmla="*/ 0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1815152 w 2762991"/>
                <a:gd name="connsiteY4" fmla="*/ 0 h 832514"/>
                <a:gd name="connsiteX0" fmla="*/ 627797 w 2762991"/>
                <a:gd name="connsiteY0" fmla="*/ 341194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627797 w 2762991"/>
                <a:gd name="connsiteY4" fmla="*/ 341194 h 832514"/>
                <a:gd name="connsiteX0" fmla="*/ 627797 w 2762991"/>
                <a:gd name="connsiteY0" fmla="*/ 313898 h 805218"/>
                <a:gd name="connsiteX1" fmla="*/ 19792 w 2762991"/>
                <a:gd name="connsiteY1" fmla="*/ 0 h 805218"/>
                <a:gd name="connsiteX2" fmla="*/ 2762991 w 2762991"/>
                <a:gd name="connsiteY2" fmla="*/ 805218 h 805218"/>
                <a:gd name="connsiteX3" fmla="*/ 0 w 2762991"/>
                <a:gd name="connsiteY3" fmla="*/ 477672 h 805218"/>
                <a:gd name="connsiteX4" fmla="*/ 627797 w 2762991"/>
                <a:gd name="connsiteY4" fmla="*/ 313898 h 805218"/>
                <a:gd name="connsiteX0" fmla="*/ 627797 w 2762991"/>
                <a:gd name="connsiteY0" fmla="*/ 535611 h 1026931"/>
                <a:gd name="connsiteX1" fmla="*/ 19792 w 2762991"/>
                <a:gd name="connsiteY1" fmla="*/ 221713 h 1026931"/>
                <a:gd name="connsiteX2" fmla="*/ 2762991 w 2762991"/>
                <a:gd name="connsiteY2" fmla="*/ 1026931 h 1026931"/>
                <a:gd name="connsiteX3" fmla="*/ 0 w 2762991"/>
                <a:gd name="connsiteY3" fmla="*/ 699385 h 1026931"/>
                <a:gd name="connsiteX4" fmla="*/ 627797 w 2762991"/>
                <a:gd name="connsiteY4" fmla="*/ 535611 h 1026931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71038 h 1127159"/>
                <a:gd name="connsiteX4" fmla="*/ 627797 w 2762991"/>
                <a:gd name="connsiteY4" fmla="*/ 635839 h 1127159"/>
                <a:gd name="connsiteX0" fmla="*/ 655630 w 2790824"/>
                <a:gd name="connsiteY0" fmla="*/ 625121 h 1116441"/>
                <a:gd name="connsiteX1" fmla="*/ 0 w 2790824"/>
                <a:gd name="connsiteY1" fmla="*/ 335036 h 1116441"/>
                <a:gd name="connsiteX2" fmla="*/ 2790824 w 2790824"/>
                <a:gd name="connsiteY2" fmla="*/ 1116441 h 1116441"/>
                <a:gd name="connsiteX3" fmla="*/ 27833 w 2790824"/>
                <a:gd name="connsiteY3" fmla="*/ 760320 h 1116441"/>
                <a:gd name="connsiteX4" fmla="*/ 655630 w 2790824"/>
                <a:gd name="connsiteY4" fmla="*/ 625121 h 1116441"/>
                <a:gd name="connsiteX0" fmla="*/ 655630 w 2790824"/>
                <a:gd name="connsiteY0" fmla="*/ 530808 h 1022128"/>
                <a:gd name="connsiteX1" fmla="*/ 0 w 2790824"/>
                <a:gd name="connsiteY1" fmla="*/ 240723 h 1022128"/>
                <a:gd name="connsiteX2" fmla="*/ 2790824 w 2790824"/>
                <a:gd name="connsiteY2" fmla="*/ 1022128 h 1022128"/>
                <a:gd name="connsiteX3" fmla="*/ 27833 w 2790824"/>
                <a:gd name="connsiteY3" fmla="*/ 666007 h 1022128"/>
                <a:gd name="connsiteX4" fmla="*/ 655630 w 2790824"/>
                <a:gd name="connsiteY4" fmla="*/ 530808 h 1022128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54372 h 1145692"/>
                <a:gd name="connsiteX1" fmla="*/ 0 w 2790824"/>
                <a:gd name="connsiteY1" fmla="*/ 364287 h 1145692"/>
                <a:gd name="connsiteX2" fmla="*/ 2790824 w 2790824"/>
                <a:gd name="connsiteY2" fmla="*/ 1145692 h 1145692"/>
                <a:gd name="connsiteX3" fmla="*/ 27833 w 2790824"/>
                <a:gd name="connsiteY3" fmla="*/ 789571 h 1145692"/>
                <a:gd name="connsiteX4" fmla="*/ 655630 w 2790824"/>
                <a:gd name="connsiteY4" fmla="*/ 654372 h 114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0824" h="1145692">
                  <a:moveTo>
                    <a:pt x="655630" y="654372"/>
                  </a:moveTo>
                  <a:cubicBezTo>
                    <a:pt x="170387" y="691027"/>
                    <a:pt x="129643" y="511782"/>
                    <a:pt x="0" y="364287"/>
                  </a:cubicBezTo>
                  <a:cubicBezTo>
                    <a:pt x="382634" y="713443"/>
                    <a:pt x="2247377" y="-1102398"/>
                    <a:pt x="2790824" y="1145692"/>
                  </a:cubicBezTo>
                  <a:cubicBezTo>
                    <a:pt x="1351212" y="-642164"/>
                    <a:pt x="1044365" y="1785858"/>
                    <a:pt x="27833" y="789571"/>
                  </a:cubicBezTo>
                  <a:cubicBezTo>
                    <a:pt x="318986" y="830514"/>
                    <a:pt x="446364" y="708963"/>
                    <a:pt x="655630" y="654372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9000">
                  <a:srgbClr val="ED591D"/>
                </a:gs>
              </a:gsLst>
              <a:lin ang="17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86">
              <a:extLst>
                <a:ext uri="{FF2B5EF4-FFF2-40B4-BE49-F238E27FC236}">
                  <a16:creationId xmlns:a16="http://schemas.microsoft.com/office/drawing/2014/main" id="{B7575DAF-C8B3-80BB-D7B5-5876A7B70F7D}"/>
                </a:ext>
              </a:extLst>
            </p:cNvPr>
            <p:cNvSpPr/>
            <p:nvPr/>
          </p:nvSpPr>
          <p:spPr>
            <a:xfrm rot="21420444">
              <a:off x="3846727" y="2285140"/>
              <a:ext cx="2943947" cy="305113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adFill>
              <a:gsLst>
                <a:gs pos="0">
                  <a:srgbClr val="885126"/>
                </a:gs>
                <a:gs pos="39000">
                  <a:srgbClr val="5C8B9D"/>
                </a:gs>
              </a:gsLst>
              <a:lin ang="13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86">
              <a:extLst>
                <a:ext uri="{FF2B5EF4-FFF2-40B4-BE49-F238E27FC236}">
                  <a16:creationId xmlns:a16="http://schemas.microsoft.com/office/drawing/2014/main" id="{4233160C-F630-36B4-AF23-0C98D8223EBF}"/>
                </a:ext>
              </a:extLst>
            </p:cNvPr>
            <p:cNvSpPr/>
            <p:nvPr/>
          </p:nvSpPr>
          <p:spPr>
            <a:xfrm rot="21033195">
              <a:off x="4265265" y="2372520"/>
              <a:ext cx="2469258" cy="194862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adFill>
              <a:gsLst>
                <a:gs pos="0">
                  <a:srgbClr val="DF7C27"/>
                </a:gs>
                <a:gs pos="66000">
                  <a:srgbClr val="5C8B9D"/>
                </a:gs>
              </a:gsLst>
              <a:lin ang="13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102">
              <a:extLst>
                <a:ext uri="{FF2B5EF4-FFF2-40B4-BE49-F238E27FC236}">
                  <a16:creationId xmlns:a16="http://schemas.microsoft.com/office/drawing/2014/main" id="{61F19A26-AD7E-AC93-56EF-FDEC78532CC7}"/>
                </a:ext>
              </a:extLst>
            </p:cNvPr>
            <p:cNvSpPr/>
            <p:nvPr/>
          </p:nvSpPr>
          <p:spPr>
            <a:xfrm>
              <a:off x="7329165" y="1247533"/>
              <a:ext cx="1295181" cy="736597"/>
            </a:xfrm>
            <a:custGeom>
              <a:avLst/>
              <a:gdLst>
                <a:gd name="connsiteX0" fmla="*/ 0 w 558581"/>
                <a:gd name="connsiteY0" fmla="*/ 0 h 300022"/>
                <a:gd name="connsiteX1" fmla="*/ 558581 w 558581"/>
                <a:gd name="connsiteY1" fmla="*/ 0 h 300022"/>
                <a:gd name="connsiteX2" fmla="*/ 558581 w 558581"/>
                <a:gd name="connsiteY2" fmla="*/ 300022 h 300022"/>
                <a:gd name="connsiteX3" fmla="*/ 0 w 558581"/>
                <a:gd name="connsiteY3" fmla="*/ 300022 h 300022"/>
                <a:gd name="connsiteX4" fmla="*/ 0 w 558581"/>
                <a:gd name="connsiteY4" fmla="*/ 0 h 300022"/>
                <a:gd name="connsiteX0" fmla="*/ 0 w 933231"/>
                <a:gd name="connsiteY0" fmla="*/ 0 h 452422"/>
                <a:gd name="connsiteX1" fmla="*/ 558581 w 933231"/>
                <a:gd name="connsiteY1" fmla="*/ 0 h 452422"/>
                <a:gd name="connsiteX2" fmla="*/ 933231 w 933231"/>
                <a:gd name="connsiteY2" fmla="*/ 452422 h 452422"/>
                <a:gd name="connsiteX3" fmla="*/ 0 w 933231"/>
                <a:gd name="connsiteY3" fmla="*/ 300022 h 452422"/>
                <a:gd name="connsiteX4" fmla="*/ 0 w 933231"/>
                <a:gd name="connsiteY4" fmla="*/ 0 h 452422"/>
                <a:gd name="connsiteX0" fmla="*/ 0 w 933231"/>
                <a:gd name="connsiteY0" fmla="*/ 165100 h 617522"/>
                <a:gd name="connsiteX1" fmla="*/ 101381 w 933231"/>
                <a:gd name="connsiteY1" fmla="*/ 0 h 617522"/>
                <a:gd name="connsiteX2" fmla="*/ 933231 w 933231"/>
                <a:gd name="connsiteY2" fmla="*/ 617522 h 617522"/>
                <a:gd name="connsiteX3" fmla="*/ 0 w 933231"/>
                <a:gd name="connsiteY3" fmla="*/ 465122 h 617522"/>
                <a:gd name="connsiteX4" fmla="*/ 0 w 933231"/>
                <a:gd name="connsiteY4" fmla="*/ 165100 h 617522"/>
                <a:gd name="connsiteX0" fmla="*/ 0 w 1009431"/>
                <a:gd name="connsiteY0" fmla="*/ 120650 h 617522"/>
                <a:gd name="connsiteX1" fmla="*/ 177581 w 1009431"/>
                <a:gd name="connsiteY1" fmla="*/ 0 h 617522"/>
                <a:gd name="connsiteX2" fmla="*/ 1009431 w 1009431"/>
                <a:gd name="connsiteY2" fmla="*/ 617522 h 617522"/>
                <a:gd name="connsiteX3" fmla="*/ 76200 w 1009431"/>
                <a:gd name="connsiteY3" fmla="*/ 465122 h 617522"/>
                <a:gd name="connsiteX4" fmla="*/ 0 w 100943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73050 w 1282481"/>
                <a:gd name="connsiteY0" fmla="*/ 120650 h 617522"/>
                <a:gd name="connsiteX1" fmla="*/ 450631 w 1282481"/>
                <a:gd name="connsiteY1" fmla="*/ 0 h 617522"/>
                <a:gd name="connsiteX2" fmla="*/ 1282481 w 1282481"/>
                <a:gd name="connsiteY2" fmla="*/ 617522 h 617522"/>
                <a:gd name="connsiteX3" fmla="*/ 0 w 1282481"/>
                <a:gd name="connsiteY3" fmla="*/ 373047 h 617522"/>
                <a:gd name="connsiteX4" fmla="*/ 273050 w 1282481"/>
                <a:gd name="connsiteY4" fmla="*/ 120650 h 617522"/>
                <a:gd name="connsiteX0" fmla="*/ 273050 w 1282481"/>
                <a:gd name="connsiteY0" fmla="*/ 120650 h 727494"/>
                <a:gd name="connsiteX1" fmla="*/ 450631 w 1282481"/>
                <a:gd name="connsiteY1" fmla="*/ 0 h 727494"/>
                <a:gd name="connsiteX2" fmla="*/ 1282481 w 1282481"/>
                <a:gd name="connsiteY2" fmla="*/ 617522 h 727494"/>
                <a:gd name="connsiteX3" fmla="*/ 0 w 1282481"/>
                <a:gd name="connsiteY3" fmla="*/ 373047 h 727494"/>
                <a:gd name="connsiteX4" fmla="*/ 273050 w 1282481"/>
                <a:gd name="connsiteY4" fmla="*/ 120650 h 727494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9508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181" h="736597">
                  <a:moveTo>
                    <a:pt x="273050" y="107950"/>
                  </a:moveTo>
                  <a:cubicBezTo>
                    <a:pt x="341769" y="67733"/>
                    <a:pt x="435887" y="40217"/>
                    <a:pt x="495081" y="0"/>
                  </a:cubicBezTo>
                  <a:cubicBezTo>
                    <a:pt x="715214" y="62966"/>
                    <a:pt x="1186173" y="202131"/>
                    <a:pt x="1295181" y="604822"/>
                  </a:cubicBezTo>
                  <a:cubicBezTo>
                    <a:pt x="867687" y="523330"/>
                    <a:pt x="189369" y="1086364"/>
                    <a:pt x="0" y="360347"/>
                  </a:cubicBezTo>
                  <a:cubicBezTo>
                    <a:pt x="103717" y="298440"/>
                    <a:pt x="220133" y="350832"/>
                    <a:pt x="273050" y="107950"/>
                  </a:cubicBezTo>
                  <a:close/>
                </a:path>
              </a:pathLst>
            </a:custGeom>
            <a:solidFill>
              <a:srgbClr val="5C8B9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A5B0D96-CC89-DEA3-C21A-6C199F54378D}"/>
                </a:ext>
              </a:extLst>
            </p:cNvPr>
            <p:cNvSpPr/>
            <p:nvPr/>
          </p:nvSpPr>
          <p:spPr>
            <a:xfrm>
              <a:off x="7382921" y="1674946"/>
              <a:ext cx="1241425" cy="180584"/>
            </a:xfrm>
            <a:custGeom>
              <a:avLst/>
              <a:gdLst>
                <a:gd name="connsiteX0" fmla="*/ 0 w 1241425"/>
                <a:gd name="connsiteY0" fmla="*/ 63109 h 180584"/>
                <a:gd name="connsiteX1" fmla="*/ 292100 w 1241425"/>
                <a:gd name="connsiteY1" fmla="*/ 18659 h 180584"/>
                <a:gd name="connsiteX2" fmla="*/ 644525 w 1241425"/>
                <a:gd name="connsiteY2" fmla="*/ 2784 h 180584"/>
                <a:gd name="connsiteX3" fmla="*/ 949325 w 1241425"/>
                <a:gd name="connsiteY3" fmla="*/ 72634 h 180584"/>
                <a:gd name="connsiteX4" fmla="*/ 1241425 w 1241425"/>
                <a:gd name="connsiteY4" fmla="*/ 180584 h 180584"/>
                <a:gd name="connsiteX5" fmla="*/ 1241425 w 1241425"/>
                <a:gd name="connsiteY5" fmla="*/ 180584 h 18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425" h="180584">
                  <a:moveTo>
                    <a:pt x="0" y="63109"/>
                  </a:moveTo>
                  <a:cubicBezTo>
                    <a:pt x="92339" y="45911"/>
                    <a:pt x="184679" y="28713"/>
                    <a:pt x="292100" y="18659"/>
                  </a:cubicBezTo>
                  <a:cubicBezTo>
                    <a:pt x="399521" y="8605"/>
                    <a:pt x="534988" y="-6212"/>
                    <a:pt x="644525" y="2784"/>
                  </a:cubicBezTo>
                  <a:cubicBezTo>
                    <a:pt x="754062" y="11780"/>
                    <a:pt x="849842" y="43001"/>
                    <a:pt x="949325" y="72634"/>
                  </a:cubicBezTo>
                  <a:cubicBezTo>
                    <a:pt x="1048808" y="102267"/>
                    <a:pt x="1241425" y="180584"/>
                    <a:pt x="1241425" y="180584"/>
                  </a:cubicBezTo>
                  <a:lnTo>
                    <a:pt x="1241425" y="18058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648D0EAE-5DCA-D021-A887-51FD5762FD8C}"/>
              </a:ext>
            </a:extLst>
          </p:cNvPr>
          <p:cNvGrpSpPr/>
          <p:nvPr/>
        </p:nvGrpSpPr>
        <p:grpSpPr>
          <a:xfrm flipH="1">
            <a:off x="7367529" y="673565"/>
            <a:ext cx="3633860" cy="5616944"/>
            <a:chOff x="4126100" y="3377508"/>
            <a:chExt cx="1530090" cy="236509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64F4073-1BDB-C578-7A8C-60BCD9CCC0E4}"/>
                </a:ext>
              </a:extLst>
            </p:cNvPr>
            <p:cNvGrpSpPr/>
            <p:nvPr/>
          </p:nvGrpSpPr>
          <p:grpSpPr>
            <a:xfrm flipH="1">
              <a:off x="4126100" y="3377508"/>
              <a:ext cx="1530090" cy="2365098"/>
              <a:chOff x="4155495" y="3164365"/>
              <a:chExt cx="1530090" cy="236509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61CFCBE-7270-4275-13BB-05C360AACCA5}"/>
                  </a:ext>
                </a:extLst>
              </p:cNvPr>
              <p:cNvGrpSpPr/>
              <p:nvPr/>
            </p:nvGrpSpPr>
            <p:grpSpPr>
              <a:xfrm rot="4251474" flipV="1">
                <a:off x="4343520" y="4614041"/>
                <a:ext cx="416500" cy="792549"/>
                <a:chOff x="5329552" y="2627816"/>
                <a:chExt cx="416500" cy="792549"/>
              </a:xfrm>
            </p:grpSpPr>
            <p:sp>
              <p:nvSpPr>
                <p:cNvPr id="93" name="Oval 11">
                  <a:extLst>
                    <a:ext uri="{FF2B5EF4-FFF2-40B4-BE49-F238E27FC236}">
                      <a16:creationId xmlns:a16="http://schemas.microsoft.com/office/drawing/2014/main" id="{E09DAE3F-2500-3147-207F-B0168E7ABAE5}"/>
                    </a:ext>
                  </a:extLst>
                </p:cNvPr>
                <p:cNvSpPr/>
                <p:nvPr/>
              </p:nvSpPr>
              <p:spPr>
                <a:xfrm rot="5978446" flipV="1">
                  <a:off x="5134994" y="2822374"/>
                  <a:ext cx="792549" cy="403433"/>
                </a:xfrm>
                <a:custGeom>
                  <a:avLst/>
                  <a:gdLst>
                    <a:gd name="connsiteX0" fmla="*/ 0 w 1023506"/>
                    <a:gd name="connsiteY0" fmla="*/ 303162 h 606323"/>
                    <a:gd name="connsiteX1" fmla="*/ 511753 w 1023506"/>
                    <a:gd name="connsiteY1" fmla="*/ 0 h 606323"/>
                    <a:gd name="connsiteX2" fmla="*/ 1023506 w 1023506"/>
                    <a:gd name="connsiteY2" fmla="*/ 303162 h 606323"/>
                    <a:gd name="connsiteX3" fmla="*/ 511753 w 1023506"/>
                    <a:gd name="connsiteY3" fmla="*/ 606324 h 606323"/>
                    <a:gd name="connsiteX4" fmla="*/ 0 w 1023506"/>
                    <a:gd name="connsiteY4" fmla="*/ 303162 h 606323"/>
                    <a:gd name="connsiteX0" fmla="*/ 0 w 1241311"/>
                    <a:gd name="connsiteY0" fmla="*/ 514222 h 639987"/>
                    <a:gd name="connsiteX1" fmla="*/ 729558 w 1241311"/>
                    <a:gd name="connsiteY1" fmla="*/ 4477 h 639987"/>
                    <a:gd name="connsiteX2" fmla="*/ 1241311 w 1241311"/>
                    <a:gd name="connsiteY2" fmla="*/ 307639 h 639987"/>
                    <a:gd name="connsiteX3" fmla="*/ 729558 w 1241311"/>
                    <a:gd name="connsiteY3" fmla="*/ 610801 h 639987"/>
                    <a:gd name="connsiteX4" fmla="*/ 0 w 1241311"/>
                    <a:gd name="connsiteY4" fmla="*/ 514222 h 639987"/>
                    <a:gd name="connsiteX0" fmla="*/ 15887 w 1257198"/>
                    <a:gd name="connsiteY0" fmla="*/ 522983 h 631219"/>
                    <a:gd name="connsiteX1" fmla="*/ 282682 w 1257198"/>
                    <a:gd name="connsiteY1" fmla="*/ 101626 h 631219"/>
                    <a:gd name="connsiteX2" fmla="*/ 745445 w 1257198"/>
                    <a:gd name="connsiteY2" fmla="*/ 13238 h 631219"/>
                    <a:gd name="connsiteX3" fmla="*/ 1257198 w 1257198"/>
                    <a:gd name="connsiteY3" fmla="*/ 316400 h 631219"/>
                    <a:gd name="connsiteX4" fmla="*/ 745445 w 1257198"/>
                    <a:gd name="connsiteY4" fmla="*/ 619562 h 631219"/>
                    <a:gd name="connsiteX5" fmla="*/ 15887 w 1257198"/>
                    <a:gd name="connsiteY5" fmla="*/ 522983 h 631219"/>
                    <a:gd name="connsiteX0" fmla="*/ 15887 w 1257198"/>
                    <a:gd name="connsiteY0" fmla="*/ 531717 h 639953"/>
                    <a:gd name="connsiteX1" fmla="*/ 282682 w 1257198"/>
                    <a:gd name="connsiteY1" fmla="*/ 110360 h 639953"/>
                    <a:gd name="connsiteX2" fmla="*/ 774173 w 1257198"/>
                    <a:gd name="connsiteY2" fmla="*/ 11787 h 639953"/>
                    <a:gd name="connsiteX3" fmla="*/ 1257198 w 1257198"/>
                    <a:gd name="connsiteY3" fmla="*/ 325134 h 639953"/>
                    <a:gd name="connsiteX4" fmla="*/ 745445 w 1257198"/>
                    <a:gd name="connsiteY4" fmla="*/ 628296 h 639953"/>
                    <a:gd name="connsiteX5" fmla="*/ 15887 w 1257198"/>
                    <a:gd name="connsiteY5" fmla="*/ 531717 h 63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7198" h="639953">
                      <a:moveTo>
                        <a:pt x="15887" y="531717"/>
                      </a:moveTo>
                      <a:cubicBezTo>
                        <a:pt x="-61240" y="445394"/>
                        <a:pt x="161089" y="195318"/>
                        <a:pt x="282682" y="110360"/>
                      </a:cubicBezTo>
                      <a:cubicBezTo>
                        <a:pt x="404275" y="25403"/>
                        <a:pt x="611754" y="-24009"/>
                        <a:pt x="774173" y="11787"/>
                      </a:cubicBezTo>
                      <a:cubicBezTo>
                        <a:pt x="936592" y="47583"/>
                        <a:pt x="1257198" y="157702"/>
                        <a:pt x="1257198" y="325134"/>
                      </a:cubicBezTo>
                      <a:cubicBezTo>
                        <a:pt x="1257198" y="492566"/>
                        <a:pt x="952330" y="593866"/>
                        <a:pt x="745445" y="628296"/>
                      </a:cubicBezTo>
                      <a:cubicBezTo>
                        <a:pt x="538560" y="662726"/>
                        <a:pt x="93014" y="618040"/>
                        <a:pt x="15887" y="531717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Oval 11">
                  <a:extLst>
                    <a:ext uri="{FF2B5EF4-FFF2-40B4-BE49-F238E27FC236}">
                      <a16:creationId xmlns:a16="http://schemas.microsoft.com/office/drawing/2014/main" id="{74A2B763-F61F-445D-8DA3-61B92639641B}"/>
                    </a:ext>
                  </a:extLst>
                </p:cNvPr>
                <p:cNvSpPr/>
                <p:nvPr/>
              </p:nvSpPr>
              <p:spPr>
                <a:xfrm rot="5574456" flipV="1">
                  <a:off x="5382265" y="2777126"/>
                  <a:ext cx="482146" cy="245428"/>
                </a:xfrm>
                <a:custGeom>
                  <a:avLst/>
                  <a:gdLst>
                    <a:gd name="connsiteX0" fmla="*/ 0 w 1023506"/>
                    <a:gd name="connsiteY0" fmla="*/ 303162 h 606323"/>
                    <a:gd name="connsiteX1" fmla="*/ 511753 w 1023506"/>
                    <a:gd name="connsiteY1" fmla="*/ 0 h 606323"/>
                    <a:gd name="connsiteX2" fmla="*/ 1023506 w 1023506"/>
                    <a:gd name="connsiteY2" fmla="*/ 303162 h 606323"/>
                    <a:gd name="connsiteX3" fmla="*/ 511753 w 1023506"/>
                    <a:gd name="connsiteY3" fmla="*/ 606324 h 606323"/>
                    <a:gd name="connsiteX4" fmla="*/ 0 w 1023506"/>
                    <a:gd name="connsiteY4" fmla="*/ 303162 h 606323"/>
                    <a:gd name="connsiteX0" fmla="*/ 0 w 1241311"/>
                    <a:gd name="connsiteY0" fmla="*/ 514222 h 639987"/>
                    <a:gd name="connsiteX1" fmla="*/ 729558 w 1241311"/>
                    <a:gd name="connsiteY1" fmla="*/ 4477 h 639987"/>
                    <a:gd name="connsiteX2" fmla="*/ 1241311 w 1241311"/>
                    <a:gd name="connsiteY2" fmla="*/ 307639 h 639987"/>
                    <a:gd name="connsiteX3" fmla="*/ 729558 w 1241311"/>
                    <a:gd name="connsiteY3" fmla="*/ 610801 h 639987"/>
                    <a:gd name="connsiteX4" fmla="*/ 0 w 1241311"/>
                    <a:gd name="connsiteY4" fmla="*/ 514222 h 639987"/>
                    <a:gd name="connsiteX0" fmla="*/ 15887 w 1257198"/>
                    <a:gd name="connsiteY0" fmla="*/ 522983 h 631219"/>
                    <a:gd name="connsiteX1" fmla="*/ 282682 w 1257198"/>
                    <a:gd name="connsiteY1" fmla="*/ 101626 h 631219"/>
                    <a:gd name="connsiteX2" fmla="*/ 745445 w 1257198"/>
                    <a:gd name="connsiteY2" fmla="*/ 13238 h 631219"/>
                    <a:gd name="connsiteX3" fmla="*/ 1257198 w 1257198"/>
                    <a:gd name="connsiteY3" fmla="*/ 316400 h 631219"/>
                    <a:gd name="connsiteX4" fmla="*/ 745445 w 1257198"/>
                    <a:gd name="connsiteY4" fmla="*/ 619562 h 631219"/>
                    <a:gd name="connsiteX5" fmla="*/ 15887 w 1257198"/>
                    <a:gd name="connsiteY5" fmla="*/ 522983 h 631219"/>
                    <a:gd name="connsiteX0" fmla="*/ 15887 w 1257198"/>
                    <a:gd name="connsiteY0" fmla="*/ 531717 h 639953"/>
                    <a:gd name="connsiteX1" fmla="*/ 282682 w 1257198"/>
                    <a:gd name="connsiteY1" fmla="*/ 110360 h 639953"/>
                    <a:gd name="connsiteX2" fmla="*/ 774173 w 1257198"/>
                    <a:gd name="connsiteY2" fmla="*/ 11787 h 639953"/>
                    <a:gd name="connsiteX3" fmla="*/ 1257198 w 1257198"/>
                    <a:gd name="connsiteY3" fmla="*/ 325134 h 639953"/>
                    <a:gd name="connsiteX4" fmla="*/ 745445 w 1257198"/>
                    <a:gd name="connsiteY4" fmla="*/ 628296 h 639953"/>
                    <a:gd name="connsiteX5" fmla="*/ 15887 w 1257198"/>
                    <a:gd name="connsiteY5" fmla="*/ 531717 h 63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7198" h="639953">
                      <a:moveTo>
                        <a:pt x="15887" y="531717"/>
                      </a:moveTo>
                      <a:cubicBezTo>
                        <a:pt x="-61240" y="445394"/>
                        <a:pt x="161089" y="195318"/>
                        <a:pt x="282682" y="110360"/>
                      </a:cubicBezTo>
                      <a:cubicBezTo>
                        <a:pt x="404275" y="25403"/>
                        <a:pt x="611754" y="-24009"/>
                        <a:pt x="774173" y="11787"/>
                      </a:cubicBezTo>
                      <a:cubicBezTo>
                        <a:pt x="936592" y="47583"/>
                        <a:pt x="1257198" y="157702"/>
                        <a:pt x="1257198" y="325134"/>
                      </a:cubicBezTo>
                      <a:cubicBezTo>
                        <a:pt x="1257198" y="492566"/>
                        <a:pt x="952330" y="593866"/>
                        <a:pt x="745445" y="628296"/>
                      </a:cubicBezTo>
                      <a:cubicBezTo>
                        <a:pt x="538560" y="662726"/>
                        <a:pt x="93014" y="618040"/>
                        <a:pt x="15887" y="5317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8A89D7E-58A2-0A95-B9D2-0C870116BCB4}"/>
                  </a:ext>
                </a:extLst>
              </p:cNvPr>
              <p:cNvGrpSpPr/>
              <p:nvPr/>
            </p:nvGrpSpPr>
            <p:grpSpPr>
              <a:xfrm>
                <a:off x="4433624" y="4235201"/>
                <a:ext cx="1223691" cy="1294262"/>
                <a:chOff x="4433624" y="4235201"/>
                <a:chExt cx="1223691" cy="1294262"/>
              </a:xfrm>
            </p:grpSpPr>
            <p:sp>
              <p:nvSpPr>
                <p:cNvPr id="86" name="Rectangle 2">
                  <a:extLst>
                    <a:ext uri="{FF2B5EF4-FFF2-40B4-BE49-F238E27FC236}">
                      <a16:creationId xmlns:a16="http://schemas.microsoft.com/office/drawing/2014/main" id="{38601E4B-CB62-1BA4-0C65-2F34A6DE57BF}"/>
                    </a:ext>
                  </a:extLst>
                </p:cNvPr>
                <p:cNvSpPr/>
                <p:nvPr/>
              </p:nvSpPr>
              <p:spPr>
                <a:xfrm>
                  <a:off x="4587438" y="4235201"/>
                  <a:ext cx="930640" cy="1189328"/>
                </a:xfrm>
                <a:custGeom>
                  <a:avLst/>
                  <a:gdLst>
                    <a:gd name="connsiteX0" fmla="*/ 0 w 1338469"/>
                    <a:gd name="connsiteY0" fmla="*/ 0 h 2892287"/>
                    <a:gd name="connsiteX1" fmla="*/ 1338469 w 1338469"/>
                    <a:gd name="connsiteY1" fmla="*/ 0 h 2892287"/>
                    <a:gd name="connsiteX2" fmla="*/ 1338469 w 1338469"/>
                    <a:gd name="connsiteY2" fmla="*/ 2892287 h 2892287"/>
                    <a:gd name="connsiteX3" fmla="*/ 0 w 1338469"/>
                    <a:gd name="connsiteY3" fmla="*/ 2892287 h 2892287"/>
                    <a:gd name="connsiteX4" fmla="*/ 0 w 1338469"/>
                    <a:gd name="connsiteY4" fmla="*/ 0 h 2892287"/>
                    <a:gd name="connsiteX0" fmla="*/ 0 w 1364973"/>
                    <a:gd name="connsiteY0" fmla="*/ 0 h 4005470"/>
                    <a:gd name="connsiteX1" fmla="*/ 1364973 w 1364973"/>
                    <a:gd name="connsiteY1" fmla="*/ 1113183 h 4005470"/>
                    <a:gd name="connsiteX2" fmla="*/ 1364973 w 1364973"/>
                    <a:gd name="connsiteY2" fmla="*/ 4005470 h 4005470"/>
                    <a:gd name="connsiteX3" fmla="*/ 26504 w 1364973"/>
                    <a:gd name="connsiteY3" fmla="*/ 4005470 h 4005470"/>
                    <a:gd name="connsiteX4" fmla="*/ 0 w 1364973"/>
                    <a:gd name="connsiteY4" fmla="*/ 0 h 4005470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371061 w 1709530"/>
                    <a:gd name="connsiteY3" fmla="*/ 3978966 h 3978966"/>
                    <a:gd name="connsiteX4" fmla="*/ 0 w 1709530"/>
                    <a:gd name="connsiteY4" fmla="*/ 0 h 3978966"/>
                    <a:gd name="connsiteX0" fmla="*/ 26504 w 1736034"/>
                    <a:gd name="connsiteY0" fmla="*/ 0 h 3978966"/>
                    <a:gd name="connsiteX1" fmla="*/ 1736034 w 1736034"/>
                    <a:gd name="connsiteY1" fmla="*/ 1086679 h 3978966"/>
                    <a:gd name="connsiteX2" fmla="*/ 1736034 w 1736034"/>
                    <a:gd name="connsiteY2" fmla="*/ 3978966 h 3978966"/>
                    <a:gd name="connsiteX3" fmla="*/ 0 w 1736034"/>
                    <a:gd name="connsiteY3" fmla="*/ 3965713 h 3978966"/>
                    <a:gd name="connsiteX4" fmla="*/ 26504 w 1736034"/>
                    <a:gd name="connsiteY4" fmla="*/ 0 h 3978966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66261 w 1709530"/>
                    <a:gd name="connsiteY3" fmla="*/ 3965713 h 3978966"/>
                    <a:gd name="connsiteX4" fmla="*/ 0 w 1709530"/>
                    <a:gd name="connsiteY4" fmla="*/ 0 h 3978966"/>
                    <a:gd name="connsiteX0" fmla="*/ 609850 w 2319380"/>
                    <a:gd name="connsiteY0" fmla="*/ 0 h 3978966"/>
                    <a:gd name="connsiteX1" fmla="*/ 2319380 w 2319380"/>
                    <a:gd name="connsiteY1" fmla="*/ 1086679 h 3978966"/>
                    <a:gd name="connsiteX2" fmla="*/ 2319380 w 2319380"/>
                    <a:gd name="connsiteY2" fmla="*/ 3978966 h 3978966"/>
                    <a:gd name="connsiteX3" fmla="*/ 676111 w 2319380"/>
                    <a:gd name="connsiteY3" fmla="*/ 3965713 h 3978966"/>
                    <a:gd name="connsiteX4" fmla="*/ 609850 w 2319380"/>
                    <a:gd name="connsiteY4" fmla="*/ 0 h 3978966"/>
                    <a:gd name="connsiteX0" fmla="*/ 571945 w 2281475"/>
                    <a:gd name="connsiteY0" fmla="*/ 0 h 3978966"/>
                    <a:gd name="connsiteX1" fmla="*/ 2281475 w 2281475"/>
                    <a:gd name="connsiteY1" fmla="*/ 1086679 h 3978966"/>
                    <a:gd name="connsiteX2" fmla="*/ 2281475 w 2281475"/>
                    <a:gd name="connsiteY2" fmla="*/ 3978966 h 3978966"/>
                    <a:gd name="connsiteX3" fmla="*/ 638206 w 2281475"/>
                    <a:gd name="connsiteY3" fmla="*/ 3965713 h 3978966"/>
                    <a:gd name="connsiteX4" fmla="*/ 571945 w 2281475"/>
                    <a:gd name="connsiteY4" fmla="*/ 0 h 3978966"/>
                    <a:gd name="connsiteX0" fmla="*/ 607251 w 2316781"/>
                    <a:gd name="connsiteY0" fmla="*/ 0 h 3978966"/>
                    <a:gd name="connsiteX1" fmla="*/ 2316781 w 2316781"/>
                    <a:gd name="connsiteY1" fmla="*/ 1086679 h 3978966"/>
                    <a:gd name="connsiteX2" fmla="*/ 2316781 w 2316781"/>
                    <a:gd name="connsiteY2" fmla="*/ 3978966 h 3978966"/>
                    <a:gd name="connsiteX3" fmla="*/ 673512 w 2316781"/>
                    <a:gd name="connsiteY3" fmla="*/ 3965713 h 3978966"/>
                    <a:gd name="connsiteX4" fmla="*/ 607251 w 2316781"/>
                    <a:gd name="connsiteY4" fmla="*/ 0 h 3978966"/>
                    <a:gd name="connsiteX0" fmla="*/ 577565 w 2287095"/>
                    <a:gd name="connsiteY0" fmla="*/ 0 h 3978966"/>
                    <a:gd name="connsiteX1" fmla="*/ 2287095 w 2287095"/>
                    <a:gd name="connsiteY1" fmla="*/ 1086679 h 3978966"/>
                    <a:gd name="connsiteX2" fmla="*/ 2287095 w 2287095"/>
                    <a:gd name="connsiteY2" fmla="*/ 3978966 h 3978966"/>
                    <a:gd name="connsiteX3" fmla="*/ 643826 w 2287095"/>
                    <a:gd name="connsiteY3" fmla="*/ 3965713 h 3978966"/>
                    <a:gd name="connsiteX4" fmla="*/ 577565 w 2287095"/>
                    <a:gd name="connsiteY4" fmla="*/ 0 h 3978966"/>
                    <a:gd name="connsiteX0" fmla="*/ 618613 w 2328143"/>
                    <a:gd name="connsiteY0" fmla="*/ 0 h 3978966"/>
                    <a:gd name="connsiteX1" fmla="*/ 2328143 w 2328143"/>
                    <a:gd name="connsiteY1" fmla="*/ 1086679 h 3978966"/>
                    <a:gd name="connsiteX2" fmla="*/ 2328143 w 2328143"/>
                    <a:gd name="connsiteY2" fmla="*/ 3978966 h 3978966"/>
                    <a:gd name="connsiteX3" fmla="*/ 684874 w 2328143"/>
                    <a:gd name="connsiteY3" fmla="*/ 3965713 h 3978966"/>
                    <a:gd name="connsiteX4" fmla="*/ 618613 w 2328143"/>
                    <a:gd name="connsiteY4" fmla="*/ 0 h 3978966"/>
                    <a:gd name="connsiteX0" fmla="*/ 618613 w 2394404"/>
                    <a:gd name="connsiteY0" fmla="*/ 66260 h 4045226"/>
                    <a:gd name="connsiteX1" fmla="*/ 2394404 w 2394404"/>
                    <a:gd name="connsiteY1" fmla="*/ 0 h 4045226"/>
                    <a:gd name="connsiteX2" fmla="*/ 2328143 w 2394404"/>
                    <a:gd name="connsiteY2" fmla="*/ 4045226 h 4045226"/>
                    <a:gd name="connsiteX3" fmla="*/ 684874 w 2394404"/>
                    <a:gd name="connsiteY3" fmla="*/ 4031973 h 4045226"/>
                    <a:gd name="connsiteX4" fmla="*/ 618613 w 2394404"/>
                    <a:gd name="connsiteY4" fmla="*/ 66260 h 4045226"/>
                    <a:gd name="connsiteX0" fmla="*/ 618613 w 2553429"/>
                    <a:gd name="connsiteY0" fmla="*/ 66260 h 4031974"/>
                    <a:gd name="connsiteX1" fmla="*/ 2394404 w 2553429"/>
                    <a:gd name="connsiteY1" fmla="*/ 0 h 4031974"/>
                    <a:gd name="connsiteX2" fmla="*/ 2553429 w 2553429"/>
                    <a:gd name="connsiteY2" fmla="*/ 4031974 h 4031974"/>
                    <a:gd name="connsiteX3" fmla="*/ 684874 w 2553429"/>
                    <a:gd name="connsiteY3" fmla="*/ 4031973 h 4031974"/>
                    <a:gd name="connsiteX4" fmla="*/ 618613 w 2553429"/>
                    <a:gd name="connsiteY4" fmla="*/ 66260 h 4031974"/>
                    <a:gd name="connsiteX0" fmla="*/ 618613 w 3190870"/>
                    <a:gd name="connsiteY0" fmla="*/ 66260 h 4031974"/>
                    <a:gd name="connsiteX1" fmla="*/ 2394404 w 3190870"/>
                    <a:gd name="connsiteY1" fmla="*/ 0 h 4031974"/>
                    <a:gd name="connsiteX2" fmla="*/ 2553429 w 3190870"/>
                    <a:gd name="connsiteY2" fmla="*/ 4031974 h 4031974"/>
                    <a:gd name="connsiteX3" fmla="*/ 684874 w 3190870"/>
                    <a:gd name="connsiteY3" fmla="*/ 4031973 h 4031974"/>
                    <a:gd name="connsiteX4" fmla="*/ 618613 w 3190870"/>
                    <a:gd name="connsiteY4" fmla="*/ 66260 h 4031974"/>
                    <a:gd name="connsiteX0" fmla="*/ 618613 w 3167066"/>
                    <a:gd name="connsiteY0" fmla="*/ 66260 h 4031974"/>
                    <a:gd name="connsiteX1" fmla="*/ 2394404 w 3167066"/>
                    <a:gd name="connsiteY1" fmla="*/ 0 h 4031974"/>
                    <a:gd name="connsiteX2" fmla="*/ 2553429 w 3167066"/>
                    <a:gd name="connsiteY2" fmla="*/ 4031974 h 4031974"/>
                    <a:gd name="connsiteX3" fmla="*/ 684874 w 3167066"/>
                    <a:gd name="connsiteY3" fmla="*/ 4031973 h 4031974"/>
                    <a:gd name="connsiteX4" fmla="*/ 618613 w 3167066"/>
                    <a:gd name="connsiteY4" fmla="*/ 66260 h 4031974"/>
                    <a:gd name="connsiteX0" fmla="*/ 618613 w 3219795"/>
                    <a:gd name="connsiteY0" fmla="*/ 66260 h 4031974"/>
                    <a:gd name="connsiteX1" fmla="*/ 2394404 w 3219795"/>
                    <a:gd name="connsiteY1" fmla="*/ 0 h 4031974"/>
                    <a:gd name="connsiteX2" fmla="*/ 2553429 w 3219795"/>
                    <a:gd name="connsiteY2" fmla="*/ 4031974 h 4031974"/>
                    <a:gd name="connsiteX3" fmla="*/ 684874 w 3219795"/>
                    <a:gd name="connsiteY3" fmla="*/ 4031973 h 4031974"/>
                    <a:gd name="connsiteX4" fmla="*/ 618613 w 3219795"/>
                    <a:gd name="connsiteY4" fmla="*/ 66260 h 4031974"/>
                    <a:gd name="connsiteX0" fmla="*/ 618613 w 3199556"/>
                    <a:gd name="connsiteY0" fmla="*/ 66260 h 4031974"/>
                    <a:gd name="connsiteX1" fmla="*/ 2394404 w 3199556"/>
                    <a:gd name="connsiteY1" fmla="*/ 0 h 4031974"/>
                    <a:gd name="connsiteX2" fmla="*/ 2553429 w 3199556"/>
                    <a:gd name="connsiteY2" fmla="*/ 4031974 h 4031974"/>
                    <a:gd name="connsiteX3" fmla="*/ 684874 w 3199556"/>
                    <a:gd name="connsiteY3" fmla="*/ 4031973 h 4031974"/>
                    <a:gd name="connsiteX4" fmla="*/ 618613 w 3199556"/>
                    <a:gd name="connsiteY4" fmla="*/ 66260 h 4031974"/>
                    <a:gd name="connsiteX0" fmla="*/ 652403 w 3189804"/>
                    <a:gd name="connsiteY0" fmla="*/ 66260 h 4031974"/>
                    <a:gd name="connsiteX1" fmla="*/ 2384652 w 3189804"/>
                    <a:gd name="connsiteY1" fmla="*/ 0 h 4031974"/>
                    <a:gd name="connsiteX2" fmla="*/ 2543677 w 3189804"/>
                    <a:gd name="connsiteY2" fmla="*/ 4031974 h 4031974"/>
                    <a:gd name="connsiteX3" fmla="*/ 675122 w 3189804"/>
                    <a:gd name="connsiteY3" fmla="*/ 4031973 h 4031974"/>
                    <a:gd name="connsiteX4" fmla="*/ 652403 w 3189804"/>
                    <a:gd name="connsiteY4" fmla="*/ 66260 h 4031974"/>
                    <a:gd name="connsiteX0" fmla="*/ 617587 w 3154988"/>
                    <a:gd name="connsiteY0" fmla="*/ 66260 h 4031974"/>
                    <a:gd name="connsiteX1" fmla="*/ 2349836 w 3154988"/>
                    <a:gd name="connsiteY1" fmla="*/ 0 h 4031974"/>
                    <a:gd name="connsiteX2" fmla="*/ 2508861 w 3154988"/>
                    <a:gd name="connsiteY2" fmla="*/ 4031974 h 4031974"/>
                    <a:gd name="connsiteX3" fmla="*/ 640306 w 3154988"/>
                    <a:gd name="connsiteY3" fmla="*/ 4031973 h 4031974"/>
                    <a:gd name="connsiteX4" fmla="*/ 617587 w 3154988"/>
                    <a:gd name="connsiteY4" fmla="*/ 66260 h 4031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54988" h="4031974">
                      <a:moveTo>
                        <a:pt x="617587" y="66260"/>
                      </a:moveTo>
                      <a:lnTo>
                        <a:pt x="2349836" y="0"/>
                      </a:lnTo>
                      <a:cubicBezTo>
                        <a:pt x="2177556" y="1688548"/>
                        <a:pt x="4125627" y="3761408"/>
                        <a:pt x="2508861" y="4031974"/>
                      </a:cubicBezTo>
                      <a:lnTo>
                        <a:pt x="640306" y="4031973"/>
                      </a:lnTo>
                      <a:cubicBezTo>
                        <a:pt x="-1025052" y="3531704"/>
                        <a:pt x="1146412" y="1272681"/>
                        <a:pt x="617587" y="6626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3">
                  <a:extLst>
                    <a:ext uri="{FF2B5EF4-FFF2-40B4-BE49-F238E27FC236}">
                      <a16:creationId xmlns:a16="http://schemas.microsoft.com/office/drawing/2014/main" id="{C0BC21BC-CC47-A4F0-640A-EA8CC22CB93E}"/>
                    </a:ext>
                  </a:extLst>
                </p:cNvPr>
                <p:cNvSpPr/>
                <p:nvPr/>
              </p:nvSpPr>
              <p:spPr>
                <a:xfrm rot="11932637">
                  <a:off x="4672185" y="4556355"/>
                  <a:ext cx="271012" cy="922079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49059"/>
                    <a:gd name="connsiteY0" fmla="*/ 0 h 3252165"/>
                    <a:gd name="connsiteX1" fmla="*/ 586960 w 949059"/>
                    <a:gd name="connsiteY1" fmla="*/ 13252 h 3252165"/>
                    <a:gd name="connsiteX2" fmla="*/ 298908 w 949059"/>
                    <a:gd name="connsiteY2" fmla="*/ 2994991 h 3252165"/>
                    <a:gd name="connsiteX3" fmla="*/ 7361 w 949059"/>
                    <a:gd name="connsiteY3" fmla="*/ 3072417 h 3252165"/>
                    <a:gd name="connsiteX4" fmla="*/ 696474 w 949059"/>
                    <a:gd name="connsiteY4" fmla="*/ 0 h 3252165"/>
                    <a:gd name="connsiteX0" fmla="*/ 615745 w 949059"/>
                    <a:gd name="connsiteY0" fmla="*/ 43526 h 3239181"/>
                    <a:gd name="connsiteX1" fmla="*/ 586960 w 949059"/>
                    <a:gd name="connsiteY1" fmla="*/ 268 h 3239181"/>
                    <a:gd name="connsiteX2" fmla="*/ 298908 w 949059"/>
                    <a:gd name="connsiteY2" fmla="*/ 2982007 h 3239181"/>
                    <a:gd name="connsiteX3" fmla="*/ 7361 w 949059"/>
                    <a:gd name="connsiteY3" fmla="*/ 3059433 h 3239181"/>
                    <a:gd name="connsiteX4" fmla="*/ 615745 w 949059"/>
                    <a:gd name="connsiteY4" fmla="*/ 43526 h 3239181"/>
                    <a:gd name="connsiteX0" fmla="*/ 438147 w 949059"/>
                    <a:gd name="connsiteY0" fmla="*/ 301633 h 3238961"/>
                    <a:gd name="connsiteX1" fmla="*/ 586960 w 949059"/>
                    <a:gd name="connsiteY1" fmla="*/ 48 h 3238961"/>
                    <a:gd name="connsiteX2" fmla="*/ 298908 w 949059"/>
                    <a:gd name="connsiteY2" fmla="*/ 2981787 h 3238961"/>
                    <a:gd name="connsiteX3" fmla="*/ 7361 w 949059"/>
                    <a:gd name="connsiteY3" fmla="*/ 3059213 h 3238961"/>
                    <a:gd name="connsiteX4" fmla="*/ 438147 w 949059"/>
                    <a:gd name="connsiteY4" fmla="*/ 301633 h 3238961"/>
                    <a:gd name="connsiteX0" fmla="*/ 438147 w 918765"/>
                    <a:gd name="connsiteY0" fmla="*/ 188640 h 3125968"/>
                    <a:gd name="connsiteX1" fmla="*/ 514302 w 918765"/>
                    <a:gd name="connsiteY1" fmla="*/ 75 h 3125968"/>
                    <a:gd name="connsiteX2" fmla="*/ 298908 w 918765"/>
                    <a:gd name="connsiteY2" fmla="*/ 2868794 h 3125968"/>
                    <a:gd name="connsiteX3" fmla="*/ 7361 w 918765"/>
                    <a:gd name="connsiteY3" fmla="*/ 2946220 h 3125968"/>
                    <a:gd name="connsiteX4" fmla="*/ 438147 w 918765"/>
                    <a:gd name="connsiteY4" fmla="*/ 188640 h 3125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765" h="3125968">
                      <a:moveTo>
                        <a:pt x="438147" y="188640"/>
                      </a:moveTo>
                      <a:cubicBezTo>
                        <a:pt x="420477" y="193057"/>
                        <a:pt x="531972" y="-4342"/>
                        <a:pt x="514302" y="75"/>
                      </a:cubicBezTo>
                      <a:cubicBezTo>
                        <a:pt x="770511" y="662684"/>
                        <a:pt x="1381169" y="602673"/>
                        <a:pt x="298908" y="2868794"/>
                      </a:cubicBezTo>
                      <a:cubicBezTo>
                        <a:pt x="201726" y="3400742"/>
                        <a:pt x="-45647" y="2941802"/>
                        <a:pt x="7361" y="2946220"/>
                      </a:cubicBezTo>
                      <a:cubicBezTo>
                        <a:pt x="139884" y="1877212"/>
                        <a:pt x="-96358" y="959127"/>
                        <a:pt x="438147" y="18864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Oval 5">
                  <a:extLst>
                    <a:ext uri="{FF2B5EF4-FFF2-40B4-BE49-F238E27FC236}">
                      <a16:creationId xmlns:a16="http://schemas.microsoft.com/office/drawing/2014/main" id="{E22168A5-89B1-3E84-946C-CFEE8363E813}"/>
                    </a:ext>
                  </a:extLst>
                </p:cNvPr>
                <p:cNvSpPr/>
                <p:nvPr/>
              </p:nvSpPr>
              <p:spPr>
                <a:xfrm>
                  <a:off x="5192959" y="5406468"/>
                  <a:ext cx="104659" cy="45234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Oval 5">
                  <a:extLst>
                    <a:ext uri="{FF2B5EF4-FFF2-40B4-BE49-F238E27FC236}">
                      <a16:creationId xmlns:a16="http://schemas.microsoft.com/office/drawing/2014/main" id="{A8A48056-BD77-53FC-1AA5-9EFC5B3A7BAD}"/>
                    </a:ext>
                  </a:extLst>
                </p:cNvPr>
                <p:cNvSpPr/>
                <p:nvPr/>
              </p:nvSpPr>
              <p:spPr>
                <a:xfrm flipH="1">
                  <a:off x="4731541" y="5406533"/>
                  <a:ext cx="104659" cy="45234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4">
                  <a:extLst>
                    <a:ext uri="{FF2B5EF4-FFF2-40B4-BE49-F238E27FC236}">
                      <a16:creationId xmlns:a16="http://schemas.microsoft.com/office/drawing/2014/main" id="{8E2D3289-64A1-0120-BF4F-31EE6DDCDD42}"/>
                    </a:ext>
                  </a:extLst>
                </p:cNvPr>
                <p:cNvSpPr/>
                <p:nvPr/>
              </p:nvSpPr>
              <p:spPr>
                <a:xfrm rot="13347942">
                  <a:off x="5112128" y="4685810"/>
                  <a:ext cx="121595" cy="76622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3">
                  <a:extLst>
                    <a:ext uri="{FF2B5EF4-FFF2-40B4-BE49-F238E27FC236}">
                      <a16:creationId xmlns:a16="http://schemas.microsoft.com/office/drawing/2014/main" id="{ABA5E01A-44D2-FA0A-0EDF-388E60DD2499}"/>
                    </a:ext>
                  </a:extLst>
                </p:cNvPr>
                <p:cNvSpPr/>
                <p:nvPr/>
              </p:nvSpPr>
              <p:spPr>
                <a:xfrm flipH="1">
                  <a:off x="4704456" y="4529060"/>
                  <a:ext cx="271012" cy="922080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49059"/>
                    <a:gd name="connsiteY0" fmla="*/ 0 h 3252165"/>
                    <a:gd name="connsiteX1" fmla="*/ 586960 w 949059"/>
                    <a:gd name="connsiteY1" fmla="*/ 13252 h 3252165"/>
                    <a:gd name="connsiteX2" fmla="*/ 298908 w 949059"/>
                    <a:gd name="connsiteY2" fmla="*/ 2994991 h 3252165"/>
                    <a:gd name="connsiteX3" fmla="*/ 7361 w 949059"/>
                    <a:gd name="connsiteY3" fmla="*/ 3072417 h 3252165"/>
                    <a:gd name="connsiteX4" fmla="*/ 696474 w 949059"/>
                    <a:gd name="connsiteY4" fmla="*/ 0 h 3252165"/>
                    <a:gd name="connsiteX0" fmla="*/ 615745 w 949059"/>
                    <a:gd name="connsiteY0" fmla="*/ 43526 h 3239181"/>
                    <a:gd name="connsiteX1" fmla="*/ 586960 w 949059"/>
                    <a:gd name="connsiteY1" fmla="*/ 268 h 3239181"/>
                    <a:gd name="connsiteX2" fmla="*/ 298908 w 949059"/>
                    <a:gd name="connsiteY2" fmla="*/ 2982007 h 3239181"/>
                    <a:gd name="connsiteX3" fmla="*/ 7361 w 949059"/>
                    <a:gd name="connsiteY3" fmla="*/ 3059433 h 3239181"/>
                    <a:gd name="connsiteX4" fmla="*/ 615745 w 949059"/>
                    <a:gd name="connsiteY4" fmla="*/ 43526 h 3239181"/>
                    <a:gd name="connsiteX0" fmla="*/ 438147 w 949059"/>
                    <a:gd name="connsiteY0" fmla="*/ 301633 h 3238961"/>
                    <a:gd name="connsiteX1" fmla="*/ 586960 w 949059"/>
                    <a:gd name="connsiteY1" fmla="*/ 48 h 3238961"/>
                    <a:gd name="connsiteX2" fmla="*/ 298908 w 949059"/>
                    <a:gd name="connsiteY2" fmla="*/ 2981787 h 3238961"/>
                    <a:gd name="connsiteX3" fmla="*/ 7361 w 949059"/>
                    <a:gd name="connsiteY3" fmla="*/ 3059213 h 3238961"/>
                    <a:gd name="connsiteX4" fmla="*/ 438147 w 949059"/>
                    <a:gd name="connsiteY4" fmla="*/ 301633 h 3238961"/>
                    <a:gd name="connsiteX0" fmla="*/ 438147 w 918765"/>
                    <a:gd name="connsiteY0" fmla="*/ 188640 h 3125968"/>
                    <a:gd name="connsiteX1" fmla="*/ 514302 w 918765"/>
                    <a:gd name="connsiteY1" fmla="*/ 75 h 3125968"/>
                    <a:gd name="connsiteX2" fmla="*/ 298908 w 918765"/>
                    <a:gd name="connsiteY2" fmla="*/ 2868794 h 3125968"/>
                    <a:gd name="connsiteX3" fmla="*/ 7361 w 918765"/>
                    <a:gd name="connsiteY3" fmla="*/ 2946220 h 3125968"/>
                    <a:gd name="connsiteX4" fmla="*/ 438147 w 918765"/>
                    <a:gd name="connsiteY4" fmla="*/ 188640 h 3125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765" h="3125968">
                      <a:moveTo>
                        <a:pt x="438147" y="188640"/>
                      </a:moveTo>
                      <a:cubicBezTo>
                        <a:pt x="420477" y="193057"/>
                        <a:pt x="531972" y="-4342"/>
                        <a:pt x="514302" y="75"/>
                      </a:cubicBezTo>
                      <a:cubicBezTo>
                        <a:pt x="770511" y="662684"/>
                        <a:pt x="1381169" y="602673"/>
                        <a:pt x="298908" y="2868794"/>
                      </a:cubicBezTo>
                      <a:cubicBezTo>
                        <a:pt x="201726" y="3400742"/>
                        <a:pt x="-45647" y="2941802"/>
                        <a:pt x="7361" y="2946220"/>
                      </a:cubicBezTo>
                      <a:cubicBezTo>
                        <a:pt x="139884" y="1877212"/>
                        <a:pt x="-96358" y="959127"/>
                        <a:pt x="438147" y="18864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4">
                  <a:extLst>
                    <a:ext uri="{FF2B5EF4-FFF2-40B4-BE49-F238E27FC236}">
                      <a16:creationId xmlns:a16="http://schemas.microsoft.com/office/drawing/2014/main" id="{A8C1AF53-CADC-B1C9-B196-5A3348E2F71A}"/>
                    </a:ext>
                  </a:extLst>
                </p:cNvPr>
                <p:cNvSpPr/>
                <p:nvPr/>
              </p:nvSpPr>
              <p:spPr>
                <a:xfrm flipH="1">
                  <a:off x="4433624" y="4930656"/>
                  <a:ext cx="684825" cy="581298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4">
                  <a:extLst>
                    <a:ext uri="{FF2B5EF4-FFF2-40B4-BE49-F238E27FC236}">
                      <a16:creationId xmlns:a16="http://schemas.microsoft.com/office/drawing/2014/main" id="{B5C7340F-A654-471E-5C41-765FDE65E67C}"/>
                    </a:ext>
                  </a:extLst>
                </p:cNvPr>
                <p:cNvSpPr/>
                <p:nvPr/>
              </p:nvSpPr>
              <p:spPr>
                <a:xfrm>
                  <a:off x="4972490" y="4948165"/>
                  <a:ext cx="684825" cy="581298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4CD3A6D5-7449-D261-61E9-AB52BF4BCED6}"/>
                  </a:ext>
                </a:extLst>
              </p:cNvPr>
              <p:cNvGrpSpPr/>
              <p:nvPr/>
            </p:nvGrpSpPr>
            <p:grpSpPr>
              <a:xfrm>
                <a:off x="4273993" y="3164365"/>
                <a:ext cx="1411592" cy="1760229"/>
                <a:chOff x="4234939" y="2987542"/>
                <a:chExt cx="1411592" cy="1760229"/>
              </a:xfrm>
            </p:grpSpPr>
            <p:sp>
              <p:nvSpPr>
                <p:cNvPr id="71" name="Isosceles Triangle 4">
                  <a:extLst>
                    <a:ext uri="{FF2B5EF4-FFF2-40B4-BE49-F238E27FC236}">
                      <a16:creationId xmlns:a16="http://schemas.microsoft.com/office/drawing/2014/main" id="{11A2A088-697A-E874-9141-AA7A3984E4B5}"/>
                    </a:ext>
                  </a:extLst>
                </p:cNvPr>
                <p:cNvSpPr/>
                <p:nvPr/>
              </p:nvSpPr>
              <p:spPr>
                <a:xfrm rot="2146447" flipH="1">
                  <a:off x="5095453" y="2987542"/>
                  <a:ext cx="551078" cy="8787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4158" h="1393940">
                      <a:moveTo>
                        <a:pt x="558" y="1393940"/>
                      </a:moveTo>
                      <a:cubicBezTo>
                        <a:pt x="-17952" y="244868"/>
                        <a:pt x="429815" y="230086"/>
                        <a:pt x="578770" y="0"/>
                      </a:cubicBezTo>
                      <a:cubicBezTo>
                        <a:pt x="676356" y="372016"/>
                        <a:pt x="900918" y="741603"/>
                        <a:pt x="871528" y="1116048"/>
                      </a:cubicBezTo>
                      <a:lnTo>
                        <a:pt x="558" y="1393940"/>
                      </a:ln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Isosceles Triangle 4">
                  <a:extLst>
                    <a:ext uri="{FF2B5EF4-FFF2-40B4-BE49-F238E27FC236}">
                      <a16:creationId xmlns:a16="http://schemas.microsoft.com/office/drawing/2014/main" id="{DDFE29CE-4A45-27C0-F74F-E4354442FB2F}"/>
                    </a:ext>
                  </a:extLst>
                </p:cNvPr>
                <p:cNvSpPr/>
                <p:nvPr/>
              </p:nvSpPr>
              <p:spPr>
                <a:xfrm rot="2146447" flipH="1">
                  <a:off x="5136151" y="3124456"/>
                  <a:ext cx="426795" cy="7639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  <a:gd name="connsiteX0" fmla="*/ 558 w 781653"/>
                    <a:gd name="connsiteY0" fmla="*/ 1393940 h 1393940"/>
                    <a:gd name="connsiteX1" fmla="*/ 578770 w 781653"/>
                    <a:gd name="connsiteY1" fmla="*/ 0 h 1393940"/>
                    <a:gd name="connsiteX2" fmla="*/ 777437 w 781653"/>
                    <a:gd name="connsiteY2" fmla="*/ 1120791 h 1393940"/>
                    <a:gd name="connsiteX3" fmla="*/ 558 w 781653"/>
                    <a:gd name="connsiteY3" fmla="*/ 1393940 h 1393940"/>
                    <a:gd name="connsiteX0" fmla="*/ 492 w 784218"/>
                    <a:gd name="connsiteY0" fmla="*/ 1403949 h 1403949"/>
                    <a:gd name="connsiteX1" fmla="*/ 640319 w 784218"/>
                    <a:gd name="connsiteY1" fmla="*/ 0 h 1403949"/>
                    <a:gd name="connsiteX2" fmla="*/ 777371 w 784218"/>
                    <a:gd name="connsiteY2" fmla="*/ 1130800 h 1403949"/>
                    <a:gd name="connsiteX3" fmla="*/ 492 w 784218"/>
                    <a:gd name="connsiteY3" fmla="*/ 1403949 h 1403949"/>
                    <a:gd name="connsiteX0" fmla="*/ 612 w 784338"/>
                    <a:gd name="connsiteY0" fmla="*/ 1403949 h 1403949"/>
                    <a:gd name="connsiteX1" fmla="*/ 640439 w 784338"/>
                    <a:gd name="connsiteY1" fmla="*/ 0 h 1403949"/>
                    <a:gd name="connsiteX2" fmla="*/ 777491 w 784338"/>
                    <a:gd name="connsiteY2" fmla="*/ 1130800 h 1403949"/>
                    <a:gd name="connsiteX3" fmla="*/ 612 w 784338"/>
                    <a:gd name="connsiteY3" fmla="*/ 1403949 h 1403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4338" h="1403949">
                      <a:moveTo>
                        <a:pt x="612" y="1403949"/>
                      </a:moveTo>
                      <a:cubicBezTo>
                        <a:pt x="-17898" y="254877"/>
                        <a:pt x="387384" y="173213"/>
                        <a:pt x="640439" y="0"/>
                      </a:cubicBezTo>
                      <a:cubicBezTo>
                        <a:pt x="738025" y="372016"/>
                        <a:pt x="806881" y="756355"/>
                        <a:pt x="777491" y="1130800"/>
                      </a:cubicBezTo>
                      <a:lnTo>
                        <a:pt x="612" y="14039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Isosceles Triangle 4">
                  <a:extLst>
                    <a:ext uri="{FF2B5EF4-FFF2-40B4-BE49-F238E27FC236}">
                      <a16:creationId xmlns:a16="http://schemas.microsoft.com/office/drawing/2014/main" id="{FFDF2CF0-F00B-CA60-028E-E96F1814892A}"/>
                    </a:ext>
                  </a:extLst>
                </p:cNvPr>
                <p:cNvSpPr/>
                <p:nvPr/>
              </p:nvSpPr>
              <p:spPr>
                <a:xfrm rot="19453553">
                  <a:off x="4234939" y="2997919"/>
                  <a:ext cx="551078" cy="8787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4158" h="1393940">
                      <a:moveTo>
                        <a:pt x="558" y="1393940"/>
                      </a:moveTo>
                      <a:cubicBezTo>
                        <a:pt x="-17952" y="244868"/>
                        <a:pt x="429815" y="230086"/>
                        <a:pt x="578770" y="0"/>
                      </a:cubicBezTo>
                      <a:cubicBezTo>
                        <a:pt x="676356" y="372016"/>
                        <a:pt x="900918" y="741603"/>
                        <a:pt x="871528" y="1116048"/>
                      </a:cubicBezTo>
                      <a:lnTo>
                        <a:pt x="558" y="1393940"/>
                      </a:ln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Isosceles Triangle 4">
                  <a:extLst>
                    <a:ext uri="{FF2B5EF4-FFF2-40B4-BE49-F238E27FC236}">
                      <a16:creationId xmlns:a16="http://schemas.microsoft.com/office/drawing/2014/main" id="{FCBCB6D4-C269-0695-BD0A-F0355CD400CC}"/>
                    </a:ext>
                  </a:extLst>
                </p:cNvPr>
                <p:cNvSpPr/>
                <p:nvPr/>
              </p:nvSpPr>
              <p:spPr>
                <a:xfrm rot="19453553">
                  <a:off x="4275638" y="3134834"/>
                  <a:ext cx="426795" cy="7639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  <a:gd name="connsiteX0" fmla="*/ 558 w 781653"/>
                    <a:gd name="connsiteY0" fmla="*/ 1393940 h 1393940"/>
                    <a:gd name="connsiteX1" fmla="*/ 578770 w 781653"/>
                    <a:gd name="connsiteY1" fmla="*/ 0 h 1393940"/>
                    <a:gd name="connsiteX2" fmla="*/ 777437 w 781653"/>
                    <a:gd name="connsiteY2" fmla="*/ 1120791 h 1393940"/>
                    <a:gd name="connsiteX3" fmla="*/ 558 w 781653"/>
                    <a:gd name="connsiteY3" fmla="*/ 1393940 h 1393940"/>
                    <a:gd name="connsiteX0" fmla="*/ 492 w 784218"/>
                    <a:gd name="connsiteY0" fmla="*/ 1403949 h 1403949"/>
                    <a:gd name="connsiteX1" fmla="*/ 640319 w 784218"/>
                    <a:gd name="connsiteY1" fmla="*/ 0 h 1403949"/>
                    <a:gd name="connsiteX2" fmla="*/ 777371 w 784218"/>
                    <a:gd name="connsiteY2" fmla="*/ 1130800 h 1403949"/>
                    <a:gd name="connsiteX3" fmla="*/ 492 w 784218"/>
                    <a:gd name="connsiteY3" fmla="*/ 1403949 h 1403949"/>
                    <a:gd name="connsiteX0" fmla="*/ 612 w 784338"/>
                    <a:gd name="connsiteY0" fmla="*/ 1403949 h 1403949"/>
                    <a:gd name="connsiteX1" fmla="*/ 640439 w 784338"/>
                    <a:gd name="connsiteY1" fmla="*/ 0 h 1403949"/>
                    <a:gd name="connsiteX2" fmla="*/ 777491 w 784338"/>
                    <a:gd name="connsiteY2" fmla="*/ 1130800 h 1403949"/>
                    <a:gd name="connsiteX3" fmla="*/ 612 w 784338"/>
                    <a:gd name="connsiteY3" fmla="*/ 1403949 h 1403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4338" h="1403949">
                      <a:moveTo>
                        <a:pt x="612" y="1403949"/>
                      </a:moveTo>
                      <a:cubicBezTo>
                        <a:pt x="-17898" y="254877"/>
                        <a:pt x="387384" y="173213"/>
                        <a:pt x="640439" y="0"/>
                      </a:cubicBezTo>
                      <a:cubicBezTo>
                        <a:pt x="738025" y="372016"/>
                        <a:pt x="806881" y="756355"/>
                        <a:pt x="777491" y="1130800"/>
                      </a:cubicBezTo>
                      <a:lnTo>
                        <a:pt x="612" y="14039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Oval 6">
                  <a:extLst>
                    <a:ext uri="{FF2B5EF4-FFF2-40B4-BE49-F238E27FC236}">
                      <a16:creationId xmlns:a16="http://schemas.microsoft.com/office/drawing/2014/main" id="{95138371-DBB9-2D3A-A460-3DF22CBB87D3}"/>
                    </a:ext>
                  </a:extLst>
                </p:cNvPr>
                <p:cNvSpPr/>
                <p:nvPr/>
              </p:nvSpPr>
              <p:spPr>
                <a:xfrm>
                  <a:off x="4360589" y="3519907"/>
                  <a:ext cx="1253989" cy="713669"/>
                </a:xfrm>
                <a:custGeom>
                  <a:avLst/>
                  <a:gdLst>
                    <a:gd name="connsiteX0" fmla="*/ 0 w 1422400"/>
                    <a:gd name="connsiteY0" fmla="*/ 469900 h 939800"/>
                    <a:gd name="connsiteX1" fmla="*/ 711200 w 1422400"/>
                    <a:gd name="connsiteY1" fmla="*/ 0 h 939800"/>
                    <a:gd name="connsiteX2" fmla="*/ 1422400 w 1422400"/>
                    <a:gd name="connsiteY2" fmla="*/ 469900 h 939800"/>
                    <a:gd name="connsiteX3" fmla="*/ 711200 w 1422400"/>
                    <a:gd name="connsiteY3" fmla="*/ 939800 h 939800"/>
                    <a:gd name="connsiteX4" fmla="*/ 0 w 1422400"/>
                    <a:gd name="connsiteY4" fmla="*/ 469900 h 939800"/>
                    <a:gd name="connsiteX0" fmla="*/ 0 w 1422400"/>
                    <a:gd name="connsiteY0" fmla="*/ 469900 h 528637"/>
                    <a:gd name="connsiteX1" fmla="*/ 711200 w 1422400"/>
                    <a:gd name="connsiteY1" fmla="*/ 0 h 528637"/>
                    <a:gd name="connsiteX2" fmla="*/ 1422400 w 1422400"/>
                    <a:gd name="connsiteY2" fmla="*/ 469900 h 528637"/>
                    <a:gd name="connsiteX3" fmla="*/ 0 w 1422400"/>
                    <a:gd name="connsiteY3" fmla="*/ 469900 h 528637"/>
                    <a:gd name="connsiteX0" fmla="*/ 29214 w 1743714"/>
                    <a:gd name="connsiteY0" fmla="*/ 481196 h 986279"/>
                    <a:gd name="connsiteX1" fmla="*/ 740414 w 1743714"/>
                    <a:gd name="connsiteY1" fmla="*/ 11296 h 986279"/>
                    <a:gd name="connsiteX2" fmla="*/ 1743714 w 1743714"/>
                    <a:gd name="connsiteY2" fmla="*/ 976496 h 986279"/>
                    <a:gd name="connsiteX3" fmla="*/ 29214 w 1743714"/>
                    <a:gd name="connsiteY3" fmla="*/ 481196 h 986279"/>
                    <a:gd name="connsiteX0" fmla="*/ 21629 w 2040929"/>
                    <a:gd name="connsiteY0" fmla="*/ 1016075 h 1091857"/>
                    <a:gd name="connsiteX1" fmla="*/ 1037629 w 2040929"/>
                    <a:gd name="connsiteY1" fmla="*/ 75 h 1091857"/>
                    <a:gd name="connsiteX2" fmla="*/ 2040929 w 2040929"/>
                    <a:gd name="connsiteY2" fmla="*/ 965275 h 1091857"/>
                    <a:gd name="connsiteX3" fmla="*/ 21629 w 2040929"/>
                    <a:gd name="connsiteY3" fmla="*/ 1016075 h 1091857"/>
                    <a:gd name="connsiteX0" fmla="*/ 63940 w 2083240"/>
                    <a:gd name="connsiteY0" fmla="*/ 1016075 h 1142636"/>
                    <a:gd name="connsiteX1" fmla="*/ 1079940 w 2083240"/>
                    <a:gd name="connsiteY1" fmla="*/ 75 h 1142636"/>
                    <a:gd name="connsiteX2" fmla="*/ 2083240 w 2083240"/>
                    <a:gd name="connsiteY2" fmla="*/ 965275 h 1142636"/>
                    <a:gd name="connsiteX3" fmla="*/ 63940 w 2083240"/>
                    <a:gd name="connsiteY3" fmla="*/ 1016075 h 1142636"/>
                    <a:gd name="connsiteX0" fmla="*/ 58279 w 2077579"/>
                    <a:gd name="connsiteY0" fmla="*/ 1016075 h 1182140"/>
                    <a:gd name="connsiteX1" fmla="*/ 1074279 w 2077579"/>
                    <a:gd name="connsiteY1" fmla="*/ 75 h 1182140"/>
                    <a:gd name="connsiteX2" fmla="*/ 2077579 w 2077579"/>
                    <a:gd name="connsiteY2" fmla="*/ 965275 h 1182140"/>
                    <a:gd name="connsiteX3" fmla="*/ 58279 w 2077579"/>
                    <a:gd name="connsiteY3" fmla="*/ 1016075 h 1182140"/>
                    <a:gd name="connsiteX0" fmla="*/ 58279 w 2077579"/>
                    <a:gd name="connsiteY0" fmla="*/ 1016452 h 1182517"/>
                    <a:gd name="connsiteX1" fmla="*/ 1074279 w 2077579"/>
                    <a:gd name="connsiteY1" fmla="*/ 452 h 1182517"/>
                    <a:gd name="connsiteX2" fmla="*/ 2077579 w 2077579"/>
                    <a:gd name="connsiteY2" fmla="*/ 965652 h 1182517"/>
                    <a:gd name="connsiteX3" fmla="*/ 58279 w 2077579"/>
                    <a:gd name="connsiteY3" fmla="*/ 1016452 h 1182517"/>
                    <a:gd name="connsiteX0" fmla="*/ 496 w 2019796"/>
                    <a:gd name="connsiteY0" fmla="*/ 1016452 h 1058407"/>
                    <a:gd name="connsiteX1" fmla="*/ 1016496 w 2019796"/>
                    <a:gd name="connsiteY1" fmla="*/ 452 h 1058407"/>
                    <a:gd name="connsiteX2" fmla="*/ 2019796 w 2019796"/>
                    <a:gd name="connsiteY2" fmla="*/ 965652 h 1058407"/>
                    <a:gd name="connsiteX3" fmla="*/ 496 w 2019796"/>
                    <a:gd name="connsiteY3" fmla="*/ 1016452 h 1058407"/>
                    <a:gd name="connsiteX0" fmla="*/ 512 w 1956312"/>
                    <a:gd name="connsiteY0" fmla="*/ 1003343 h 1049157"/>
                    <a:gd name="connsiteX1" fmla="*/ 953012 w 1956312"/>
                    <a:gd name="connsiteY1" fmla="*/ 43 h 1049157"/>
                    <a:gd name="connsiteX2" fmla="*/ 1956312 w 1956312"/>
                    <a:gd name="connsiteY2" fmla="*/ 965243 h 1049157"/>
                    <a:gd name="connsiteX3" fmla="*/ 512 w 1956312"/>
                    <a:gd name="connsiteY3" fmla="*/ 1003343 h 1049157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25989 w 2081789"/>
                    <a:gd name="connsiteY0" fmla="*/ 1004617 h 1028499"/>
                    <a:gd name="connsiteX1" fmla="*/ 291088 w 2081789"/>
                    <a:gd name="connsiteY1" fmla="*/ 763316 h 1028499"/>
                    <a:gd name="connsiteX2" fmla="*/ 1078489 w 2081789"/>
                    <a:gd name="connsiteY2" fmla="*/ 1317 h 1028499"/>
                    <a:gd name="connsiteX3" fmla="*/ 2081789 w 2081789"/>
                    <a:gd name="connsiteY3" fmla="*/ 966517 h 1028499"/>
                    <a:gd name="connsiteX4" fmla="*/ 125989 w 2081789"/>
                    <a:gd name="connsiteY4" fmla="*/ 1004617 h 1028499"/>
                    <a:gd name="connsiteX0" fmla="*/ 135024 w 2052724"/>
                    <a:gd name="connsiteY0" fmla="*/ 1055417 h 1066897"/>
                    <a:gd name="connsiteX1" fmla="*/ 262023 w 2052724"/>
                    <a:gd name="connsiteY1" fmla="*/ 763316 h 1066897"/>
                    <a:gd name="connsiteX2" fmla="*/ 1049424 w 2052724"/>
                    <a:gd name="connsiteY2" fmla="*/ 1317 h 1066897"/>
                    <a:gd name="connsiteX3" fmla="*/ 2052724 w 2052724"/>
                    <a:gd name="connsiteY3" fmla="*/ 966517 h 1066897"/>
                    <a:gd name="connsiteX4" fmla="*/ 135024 w 2052724"/>
                    <a:gd name="connsiteY4" fmla="*/ 1055417 h 1066897"/>
                    <a:gd name="connsiteX0" fmla="*/ 157003 w 1998503"/>
                    <a:gd name="connsiteY0" fmla="*/ 1055417 h 1066897"/>
                    <a:gd name="connsiteX1" fmla="*/ 207802 w 1998503"/>
                    <a:gd name="connsiteY1" fmla="*/ 763316 h 1066897"/>
                    <a:gd name="connsiteX2" fmla="*/ 995203 w 1998503"/>
                    <a:gd name="connsiteY2" fmla="*/ 1317 h 1066897"/>
                    <a:gd name="connsiteX3" fmla="*/ 1998503 w 1998503"/>
                    <a:gd name="connsiteY3" fmla="*/ 966517 h 1066897"/>
                    <a:gd name="connsiteX4" fmla="*/ 157003 w 1998503"/>
                    <a:gd name="connsiteY4" fmla="*/ 1055417 h 1066897"/>
                    <a:gd name="connsiteX0" fmla="*/ 180391 w 1958391"/>
                    <a:gd name="connsiteY0" fmla="*/ 1055417 h 1066897"/>
                    <a:gd name="connsiteX1" fmla="*/ 167690 w 1958391"/>
                    <a:gd name="connsiteY1" fmla="*/ 763316 h 1066897"/>
                    <a:gd name="connsiteX2" fmla="*/ 955091 w 1958391"/>
                    <a:gd name="connsiteY2" fmla="*/ 1317 h 1066897"/>
                    <a:gd name="connsiteX3" fmla="*/ 1958391 w 1958391"/>
                    <a:gd name="connsiteY3" fmla="*/ 966517 h 1066897"/>
                    <a:gd name="connsiteX4" fmla="*/ 180391 w 1958391"/>
                    <a:gd name="connsiteY4" fmla="*/ 1055417 h 1066897"/>
                    <a:gd name="connsiteX0" fmla="*/ 197146 w 1937046"/>
                    <a:gd name="connsiteY0" fmla="*/ 1055417 h 1066897"/>
                    <a:gd name="connsiteX1" fmla="*/ 146345 w 1937046"/>
                    <a:gd name="connsiteY1" fmla="*/ 763316 h 1066897"/>
                    <a:gd name="connsiteX2" fmla="*/ 933746 w 1937046"/>
                    <a:gd name="connsiteY2" fmla="*/ 1317 h 1066897"/>
                    <a:gd name="connsiteX3" fmla="*/ 1937046 w 1937046"/>
                    <a:gd name="connsiteY3" fmla="*/ 966517 h 1066897"/>
                    <a:gd name="connsiteX4" fmla="*/ 197146 w 1937046"/>
                    <a:gd name="connsiteY4" fmla="*/ 1055417 h 1066897"/>
                    <a:gd name="connsiteX0" fmla="*/ 145290 w 2024890"/>
                    <a:gd name="connsiteY0" fmla="*/ 1055417 h 1066897"/>
                    <a:gd name="connsiteX1" fmla="*/ 234189 w 2024890"/>
                    <a:gd name="connsiteY1" fmla="*/ 763316 h 1066897"/>
                    <a:gd name="connsiteX2" fmla="*/ 1021590 w 2024890"/>
                    <a:gd name="connsiteY2" fmla="*/ 1317 h 1066897"/>
                    <a:gd name="connsiteX3" fmla="*/ 2024890 w 2024890"/>
                    <a:gd name="connsiteY3" fmla="*/ 966517 h 1066897"/>
                    <a:gd name="connsiteX4" fmla="*/ 145290 w 2024890"/>
                    <a:gd name="connsiteY4" fmla="*/ 1055417 h 1066897"/>
                    <a:gd name="connsiteX0" fmla="*/ 66755 w 1946355"/>
                    <a:gd name="connsiteY0" fmla="*/ 1055417 h 1072185"/>
                    <a:gd name="connsiteX1" fmla="*/ 155654 w 1946355"/>
                    <a:gd name="connsiteY1" fmla="*/ 763316 h 1072185"/>
                    <a:gd name="connsiteX2" fmla="*/ 943055 w 1946355"/>
                    <a:gd name="connsiteY2" fmla="*/ 1317 h 1072185"/>
                    <a:gd name="connsiteX3" fmla="*/ 1946355 w 1946355"/>
                    <a:gd name="connsiteY3" fmla="*/ 966517 h 1072185"/>
                    <a:gd name="connsiteX4" fmla="*/ 66755 w 1946355"/>
                    <a:gd name="connsiteY4" fmla="*/ 1055417 h 1072185"/>
                    <a:gd name="connsiteX0" fmla="*/ 87241 w 1968451"/>
                    <a:gd name="connsiteY0" fmla="*/ 1055417 h 1135382"/>
                    <a:gd name="connsiteX1" fmla="*/ 176140 w 1968451"/>
                    <a:gd name="connsiteY1" fmla="*/ 763316 h 1135382"/>
                    <a:gd name="connsiteX2" fmla="*/ 963541 w 1968451"/>
                    <a:gd name="connsiteY2" fmla="*/ 1317 h 1135382"/>
                    <a:gd name="connsiteX3" fmla="*/ 1966841 w 1968451"/>
                    <a:gd name="connsiteY3" fmla="*/ 966517 h 1135382"/>
                    <a:gd name="connsiteX4" fmla="*/ 1179439 w 1968451"/>
                    <a:gd name="connsiteY4" fmla="*/ 1131617 h 1135382"/>
                    <a:gd name="connsiteX5" fmla="*/ 87241 w 1968451"/>
                    <a:gd name="connsiteY5" fmla="*/ 1055417 h 1135382"/>
                    <a:gd name="connsiteX0" fmla="*/ 87241 w 1968451"/>
                    <a:gd name="connsiteY0" fmla="*/ 1055417 h 1131617"/>
                    <a:gd name="connsiteX1" fmla="*/ 176140 w 1968451"/>
                    <a:gd name="connsiteY1" fmla="*/ 763316 h 1131617"/>
                    <a:gd name="connsiteX2" fmla="*/ 963541 w 1968451"/>
                    <a:gd name="connsiteY2" fmla="*/ 1317 h 1131617"/>
                    <a:gd name="connsiteX3" fmla="*/ 1966841 w 1968451"/>
                    <a:gd name="connsiteY3" fmla="*/ 966517 h 1131617"/>
                    <a:gd name="connsiteX4" fmla="*/ 1179439 w 1968451"/>
                    <a:gd name="connsiteY4" fmla="*/ 1131617 h 1131617"/>
                    <a:gd name="connsiteX5" fmla="*/ 87241 w 1968451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9325 h 1135525"/>
                    <a:gd name="connsiteX1" fmla="*/ 176140 w 1981714"/>
                    <a:gd name="connsiteY1" fmla="*/ 767224 h 1135525"/>
                    <a:gd name="connsiteX2" fmla="*/ 963541 w 1981714"/>
                    <a:gd name="connsiteY2" fmla="*/ 5225 h 1135525"/>
                    <a:gd name="connsiteX3" fmla="*/ 1966841 w 1981714"/>
                    <a:gd name="connsiteY3" fmla="*/ 970425 h 1135525"/>
                    <a:gd name="connsiteX4" fmla="*/ 1179439 w 1981714"/>
                    <a:gd name="connsiteY4" fmla="*/ 1135525 h 1135525"/>
                    <a:gd name="connsiteX5" fmla="*/ 87241 w 1981714"/>
                    <a:gd name="connsiteY5" fmla="*/ 1059325 h 1135525"/>
                    <a:gd name="connsiteX0" fmla="*/ 87241 w 1981714"/>
                    <a:gd name="connsiteY0" fmla="*/ 1059124 h 1135324"/>
                    <a:gd name="connsiteX1" fmla="*/ 176140 w 1981714"/>
                    <a:gd name="connsiteY1" fmla="*/ 767023 h 1135324"/>
                    <a:gd name="connsiteX2" fmla="*/ 963541 w 1981714"/>
                    <a:gd name="connsiteY2" fmla="*/ 5024 h 1135324"/>
                    <a:gd name="connsiteX3" fmla="*/ 1966841 w 1981714"/>
                    <a:gd name="connsiteY3" fmla="*/ 970224 h 1135324"/>
                    <a:gd name="connsiteX4" fmla="*/ 1179439 w 1981714"/>
                    <a:gd name="connsiteY4" fmla="*/ 1135324 h 1135324"/>
                    <a:gd name="connsiteX5" fmla="*/ 87241 w 1981714"/>
                    <a:gd name="connsiteY5" fmla="*/ 1059124 h 1135324"/>
                    <a:gd name="connsiteX0" fmla="*/ 1551 w 1896024"/>
                    <a:gd name="connsiteY0" fmla="*/ 1059124 h 1135324"/>
                    <a:gd name="connsiteX1" fmla="*/ 877851 w 1896024"/>
                    <a:gd name="connsiteY1" fmla="*/ 5024 h 1135324"/>
                    <a:gd name="connsiteX2" fmla="*/ 1881151 w 1896024"/>
                    <a:gd name="connsiteY2" fmla="*/ 970224 h 1135324"/>
                    <a:gd name="connsiteX3" fmla="*/ 1093749 w 1896024"/>
                    <a:gd name="connsiteY3" fmla="*/ 1135324 h 1135324"/>
                    <a:gd name="connsiteX4" fmla="*/ 1551 w 1896024"/>
                    <a:gd name="connsiteY4" fmla="*/ 1059124 h 1135324"/>
                    <a:gd name="connsiteX0" fmla="*/ 1615 w 1896088"/>
                    <a:gd name="connsiteY0" fmla="*/ 1057013 h 1133213"/>
                    <a:gd name="connsiteX1" fmla="*/ 877915 w 1896088"/>
                    <a:gd name="connsiteY1" fmla="*/ 2913 h 1133213"/>
                    <a:gd name="connsiteX2" fmla="*/ 1881215 w 1896088"/>
                    <a:gd name="connsiteY2" fmla="*/ 968113 h 1133213"/>
                    <a:gd name="connsiteX3" fmla="*/ 1093813 w 1896088"/>
                    <a:gd name="connsiteY3" fmla="*/ 1133213 h 1133213"/>
                    <a:gd name="connsiteX4" fmla="*/ 1615 w 1896088"/>
                    <a:gd name="connsiteY4" fmla="*/ 1057013 h 1133213"/>
                    <a:gd name="connsiteX0" fmla="*/ 2941 w 1897414"/>
                    <a:gd name="connsiteY0" fmla="*/ 1066026 h 1142226"/>
                    <a:gd name="connsiteX1" fmla="*/ 879241 w 1897414"/>
                    <a:gd name="connsiteY1" fmla="*/ 11926 h 1142226"/>
                    <a:gd name="connsiteX2" fmla="*/ 1882541 w 1897414"/>
                    <a:gd name="connsiteY2" fmla="*/ 977126 h 1142226"/>
                    <a:gd name="connsiteX3" fmla="*/ 1095139 w 1897414"/>
                    <a:gd name="connsiteY3" fmla="*/ 1142226 h 1142226"/>
                    <a:gd name="connsiteX4" fmla="*/ 2941 w 1897414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5888 h 1142088"/>
                    <a:gd name="connsiteX1" fmla="*/ 883179 w 1901352"/>
                    <a:gd name="connsiteY1" fmla="*/ 11788 h 1142088"/>
                    <a:gd name="connsiteX2" fmla="*/ 1886479 w 1901352"/>
                    <a:gd name="connsiteY2" fmla="*/ 976988 h 1142088"/>
                    <a:gd name="connsiteX3" fmla="*/ 1099077 w 1901352"/>
                    <a:gd name="connsiteY3" fmla="*/ 1142088 h 1142088"/>
                    <a:gd name="connsiteX4" fmla="*/ 6879 w 1901352"/>
                    <a:gd name="connsiteY4" fmla="*/ 1065888 h 1142088"/>
                    <a:gd name="connsiteX0" fmla="*/ 4803 w 1988176"/>
                    <a:gd name="connsiteY0" fmla="*/ 826041 h 1130841"/>
                    <a:gd name="connsiteX1" fmla="*/ 970003 w 1988176"/>
                    <a:gd name="connsiteY1" fmla="*/ 541 h 1130841"/>
                    <a:gd name="connsiteX2" fmla="*/ 1973303 w 1988176"/>
                    <a:gd name="connsiteY2" fmla="*/ 965741 h 1130841"/>
                    <a:gd name="connsiteX3" fmla="*/ 1185901 w 1988176"/>
                    <a:gd name="connsiteY3" fmla="*/ 1130841 h 1130841"/>
                    <a:gd name="connsiteX4" fmla="*/ 4803 w 1988176"/>
                    <a:gd name="connsiteY4" fmla="*/ 826041 h 1130841"/>
                    <a:gd name="connsiteX0" fmla="*/ 4803 w 2034335"/>
                    <a:gd name="connsiteY0" fmla="*/ 825500 h 1130300"/>
                    <a:gd name="connsiteX1" fmla="*/ 970003 w 2034335"/>
                    <a:gd name="connsiteY1" fmla="*/ 0 h 1130300"/>
                    <a:gd name="connsiteX2" fmla="*/ 2024103 w 2034335"/>
                    <a:gd name="connsiteY2" fmla="*/ 825500 h 1130300"/>
                    <a:gd name="connsiteX3" fmla="*/ 1185901 w 2034335"/>
                    <a:gd name="connsiteY3" fmla="*/ 1130300 h 1130300"/>
                    <a:gd name="connsiteX4" fmla="*/ 4803 w 2034335"/>
                    <a:gd name="connsiteY4" fmla="*/ 825500 h 1130300"/>
                    <a:gd name="connsiteX0" fmla="*/ 4803 w 2024103"/>
                    <a:gd name="connsiteY0" fmla="*/ 825500 h 1130300"/>
                    <a:gd name="connsiteX1" fmla="*/ 970003 w 2024103"/>
                    <a:gd name="connsiteY1" fmla="*/ 0 h 1130300"/>
                    <a:gd name="connsiteX2" fmla="*/ 2024103 w 2024103"/>
                    <a:gd name="connsiteY2" fmla="*/ 825500 h 1130300"/>
                    <a:gd name="connsiteX3" fmla="*/ 1185901 w 2024103"/>
                    <a:gd name="connsiteY3" fmla="*/ 1130300 h 1130300"/>
                    <a:gd name="connsiteX4" fmla="*/ 4803 w 2024103"/>
                    <a:gd name="connsiteY4" fmla="*/ 825500 h 1130300"/>
                    <a:gd name="connsiteX0" fmla="*/ 4803 w 1998703"/>
                    <a:gd name="connsiteY0" fmla="*/ 825757 h 1130557"/>
                    <a:gd name="connsiteX1" fmla="*/ 970003 w 1998703"/>
                    <a:gd name="connsiteY1" fmla="*/ 257 h 1130557"/>
                    <a:gd name="connsiteX2" fmla="*/ 1998703 w 1998703"/>
                    <a:gd name="connsiteY2" fmla="*/ 736857 h 1130557"/>
                    <a:gd name="connsiteX3" fmla="*/ 1185901 w 1998703"/>
                    <a:gd name="connsiteY3" fmla="*/ 1130557 h 1130557"/>
                    <a:gd name="connsiteX4" fmla="*/ 4803 w 1998703"/>
                    <a:gd name="connsiteY4" fmla="*/ 825757 h 1130557"/>
                    <a:gd name="connsiteX0" fmla="*/ 4803 w 1998703"/>
                    <a:gd name="connsiteY0" fmla="*/ 825757 h 1130557"/>
                    <a:gd name="connsiteX1" fmla="*/ 970003 w 1998703"/>
                    <a:gd name="connsiteY1" fmla="*/ 257 h 1130557"/>
                    <a:gd name="connsiteX2" fmla="*/ 1998703 w 1998703"/>
                    <a:gd name="connsiteY2" fmla="*/ 736857 h 1130557"/>
                    <a:gd name="connsiteX3" fmla="*/ 1185901 w 1998703"/>
                    <a:gd name="connsiteY3" fmla="*/ 1130557 h 1130557"/>
                    <a:gd name="connsiteX4" fmla="*/ 4803 w 1998703"/>
                    <a:gd name="connsiteY4" fmla="*/ 825757 h 1130557"/>
                    <a:gd name="connsiteX0" fmla="*/ 4803 w 2001878"/>
                    <a:gd name="connsiteY0" fmla="*/ 825704 h 1130504"/>
                    <a:gd name="connsiteX1" fmla="*/ 970003 w 2001878"/>
                    <a:gd name="connsiteY1" fmla="*/ 204 h 1130504"/>
                    <a:gd name="connsiteX2" fmla="*/ 2001878 w 2001878"/>
                    <a:gd name="connsiteY2" fmla="*/ 746329 h 1130504"/>
                    <a:gd name="connsiteX3" fmla="*/ 1185901 w 2001878"/>
                    <a:gd name="connsiteY3" fmla="*/ 1130504 h 1130504"/>
                    <a:gd name="connsiteX4" fmla="*/ 4803 w 2001878"/>
                    <a:gd name="connsiteY4" fmla="*/ 825704 h 1130504"/>
                    <a:gd name="connsiteX0" fmla="*/ 4803 w 1986176"/>
                    <a:gd name="connsiteY0" fmla="*/ 827271 h 1132071"/>
                    <a:gd name="connsiteX1" fmla="*/ 970003 w 1986176"/>
                    <a:gd name="connsiteY1" fmla="*/ 1771 h 1132071"/>
                    <a:gd name="connsiteX2" fmla="*/ 1986003 w 1986176"/>
                    <a:gd name="connsiteY2" fmla="*/ 611371 h 1132071"/>
                    <a:gd name="connsiteX3" fmla="*/ 1185901 w 1986176"/>
                    <a:gd name="connsiteY3" fmla="*/ 1132071 h 1132071"/>
                    <a:gd name="connsiteX4" fmla="*/ 4803 w 1986176"/>
                    <a:gd name="connsiteY4" fmla="*/ 827271 h 1132071"/>
                    <a:gd name="connsiteX0" fmla="*/ 4803 w 1989163"/>
                    <a:gd name="connsiteY0" fmla="*/ 827271 h 1132071"/>
                    <a:gd name="connsiteX1" fmla="*/ 970003 w 1989163"/>
                    <a:gd name="connsiteY1" fmla="*/ 1771 h 1132071"/>
                    <a:gd name="connsiteX2" fmla="*/ 1986003 w 1989163"/>
                    <a:gd name="connsiteY2" fmla="*/ 611371 h 1132071"/>
                    <a:gd name="connsiteX3" fmla="*/ 1185901 w 1989163"/>
                    <a:gd name="connsiteY3" fmla="*/ 1132071 h 1132071"/>
                    <a:gd name="connsiteX4" fmla="*/ 4803 w 1989163"/>
                    <a:gd name="connsiteY4" fmla="*/ 827271 h 1132071"/>
                    <a:gd name="connsiteX0" fmla="*/ 4803 w 1989163"/>
                    <a:gd name="connsiteY0" fmla="*/ 827271 h 1132071"/>
                    <a:gd name="connsiteX1" fmla="*/ 970003 w 1989163"/>
                    <a:gd name="connsiteY1" fmla="*/ 1771 h 1132071"/>
                    <a:gd name="connsiteX2" fmla="*/ 1986003 w 1989163"/>
                    <a:gd name="connsiteY2" fmla="*/ 611371 h 1132071"/>
                    <a:gd name="connsiteX3" fmla="*/ 1185901 w 1989163"/>
                    <a:gd name="connsiteY3" fmla="*/ 1132071 h 1132071"/>
                    <a:gd name="connsiteX4" fmla="*/ 4803 w 1989163"/>
                    <a:gd name="connsiteY4" fmla="*/ 827271 h 1132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9163" h="1132071">
                      <a:moveTo>
                        <a:pt x="4803" y="827271"/>
                      </a:moveTo>
                      <a:cubicBezTo>
                        <a:pt x="45020" y="715088"/>
                        <a:pt x="639803" y="37754"/>
                        <a:pt x="970003" y="1771"/>
                      </a:cubicBezTo>
                      <a:cubicBezTo>
                        <a:pt x="1300203" y="-34212"/>
                        <a:pt x="1812437" y="488604"/>
                        <a:pt x="1986003" y="611371"/>
                      </a:cubicBezTo>
                      <a:cubicBezTo>
                        <a:pt x="1991294" y="638888"/>
                        <a:pt x="2057968" y="685454"/>
                        <a:pt x="1185901" y="1132071"/>
                      </a:cubicBezTo>
                      <a:cubicBezTo>
                        <a:pt x="161434" y="740488"/>
                        <a:pt x="-35414" y="939454"/>
                        <a:pt x="4803" y="8272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Oval 6">
                  <a:extLst>
                    <a:ext uri="{FF2B5EF4-FFF2-40B4-BE49-F238E27FC236}">
                      <a16:creationId xmlns:a16="http://schemas.microsoft.com/office/drawing/2014/main" id="{0FC82638-D153-585A-B31C-58404014FE05}"/>
                    </a:ext>
                  </a:extLst>
                </p:cNvPr>
                <p:cNvSpPr/>
                <p:nvPr/>
              </p:nvSpPr>
              <p:spPr>
                <a:xfrm>
                  <a:off x="4415323" y="3276600"/>
                  <a:ext cx="1198632" cy="713306"/>
                </a:xfrm>
                <a:custGeom>
                  <a:avLst/>
                  <a:gdLst>
                    <a:gd name="connsiteX0" fmla="*/ 0 w 1422400"/>
                    <a:gd name="connsiteY0" fmla="*/ 469900 h 939800"/>
                    <a:gd name="connsiteX1" fmla="*/ 711200 w 1422400"/>
                    <a:gd name="connsiteY1" fmla="*/ 0 h 939800"/>
                    <a:gd name="connsiteX2" fmla="*/ 1422400 w 1422400"/>
                    <a:gd name="connsiteY2" fmla="*/ 469900 h 939800"/>
                    <a:gd name="connsiteX3" fmla="*/ 711200 w 1422400"/>
                    <a:gd name="connsiteY3" fmla="*/ 939800 h 939800"/>
                    <a:gd name="connsiteX4" fmla="*/ 0 w 1422400"/>
                    <a:gd name="connsiteY4" fmla="*/ 469900 h 939800"/>
                    <a:gd name="connsiteX0" fmla="*/ 0 w 1422400"/>
                    <a:gd name="connsiteY0" fmla="*/ 469900 h 528637"/>
                    <a:gd name="connsiteX1" fmla="*/ 711200 w 1422400"/>
                    <a:gd name="connsiteY1" fmla="*/ 0 h 528637"/>
                    <a:gd name="connsiteX2" fmla="*/ 1422400 w 1422400"/>
                    <a:gd name="connsiteY2" fmla="*/ 469900 h 528637"/>
                    <a:gd name="connsiteX3" fmla="*/ 0 w 1422400"/>
                    <a:gd name="connsiteY3" fmla="*/ 469900 h 528637"/>
                    <a:gd name="connsiteX0" fmla="*/ 29214 w 1743714"/>
                    <a:gd name="connsiteY0" fmla="*/ 481196 h 986279"/>
                    <a:gd name="connsiteX1" fmla="*/ 740414 w 1743714"/>
                    <a:gd name="connsiteY1" fmla="*/ 11296 h 986279"/>
                    <a:gd name="connsiteX2" fmla="*/ 1743714 w 1743714"/>
                    <a:gd name="connsiteY2" fmla="*/ 976496 h 986279"/>
                    <a:gd name="connsiteX3" fmla="*/ 29214 w 1743714"/>
                    <a:gd name="connsiteY3" fmla="*/ 481196 h 986279"/>
                    <a:gd name="connsiteX0" fmla="*/ 21629 w 2040929"/>
                    <a:gd name="connsiteY0" fmla="*/ 1016075 h 1091857"/>
                    <a:gd name="connsiteX1" fmla="*/ 1037629 w 2040929"/>
                    <a:gd name="connsiteY1" fmla="*/ 75 h 1091857"/>
                    <a:gd name="connsiteX2" fmla="*/ 2040929 w 2040929"/>
                    <a:gd name="connsiteY2" fmla="*/ 965275 h 1091857"/>
                    <a:gd name="connsiteX3" fmla="*/ 21629 w 2040929"/>
                    <a:gd name="connsiteY3" fmla="*/ 1016075 h 1091857"/>
                    <a:gd name="connsiteX0" fmla="*/ 63940 w 2083240"/>
                    <a:gd name="connsiteY0" fmla="*/ 1016075 h 1142636"/>
                    <a:gd name="connsiteX1" fmla="*/ 1079940 w 2083240"/>
                    <a:gd name="connsiteY1" fmla="*/ 75 h 1142636"/>
                    <a:gd name="connsiteX2" fmla="*/ 2083240 w 2083240"/>
                    <a:gd name="connsiteY2" fmla="*/ 965275 h 1142636"/>
                    <a:gd name="connsiteX3" fmla="*/ 63940 w 2083240"/>
                    <a:gd name="connsiteY3" fmla="*/ 1016075 h 1142636"/>
                    <a:gd name="connsiteX0" fmla="*/ 58279 w 2077579"/>
                    <a:gd name="connsiteY0" fmla="*/ 1016075 h 1182140"/>
                    <a:gd name="connsiteX1" fmla="*/ 1074279 w 2077579"/>
                    <a:gd name="connsiteY1" fmla="*/ 75 h 1182140"/>
                    <a:gd name="connsiteX2" fmla="*/ 2077579 w 2077579"/>
                    <a:gd name="connsiteY2" fmla="*/ 965275 h 1182140"/>
                    <a:gd name="connsiteX3" fmla="*/ 58279 w 2077579"/>
                    <a:gd name="connsiteY3" fmla="*/ 1016075 h 1182140"/>
                    <a:gd name="connsiteX0" fmla="*/ 58279 w 2077579"/>
                    <a:gd name="connsiteY0" fmla="*/ 1016452 h 1182517"/>
                    <a:gd name="connsiteX1" fmla="*/ 1074279 w 2077579"/>
                    <a:gd name="connsiteY1" fmla="*/ 452 h 1182517"/>
                    <a:gd name="connsiteX2" fmla="*/ 2077579 w 2077579"/>
                    <a:gd name="connsiteY2" fmla="*/ 965652 h 1182517"/>
                    <a:gd name="connsiteX3" fmla="*/ 58279 w 2077579"/>
                    <a:gd name="connsiteY3" fmla="*/ 1016452 h 1182517"/>
                    <a:gd name="connsiteX0" fmla="*/ 496 w 2019796"/>
                    <a:gd name="connsiteY0" fmla="*/ 1016452 h 1058407"/>
                    <a:gd name="connsiteX1" fmla="*/ 1016496 w 2019796"/>
                    <a:gd name="connsiteY1" fmla="*/ 452 h 1058407"/>
                    <a:gd name="connsiteX2" fmla="*/ 2019796 w 2019796"/>
                    <a:gd name="connsiteY2" fmla="*/ 965652 h 1058407"/>
                    <a:gd name="connsiteX3" fmla="*/ 496 w 2019796"/>
                    <a:gd name="connsiteY3" fmla="*/ 1016452 h 1058407"/>
                    <a:gd name="connsiteX0" fmla="*/ 512 w 1956312"/>
                    <a:gd name="connsiteY0" fmla="*/ 1003343 h 1049157"/>
                    <a:gd name="connsiteX1" fmla="*/ 953012 w 1956312"/>
                    <a:gd name="connsiteY1" fmla="*/ 43 h 1049157"/>
                    <a:gd name="connsiteX2" fmla="*/ 1956312 w 1956312"/>
                    <a:gd name="connsiteY2" fmla="*/ 965243 h 1049157"/>
                    <a:gd name="connsiteX3" fmla="*/ 512 w 1956312"/>
                    <a:gd name="connsiteY3" fmla="*/ 1003343 h 1049157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25989 w 2081789"/>
                    <a:gd name="connsiteY0" fmla="*/ 1004617 h 1028499"/>
                    <a:gd name="connsiteX1" fmla="*/ 291088 w 2081789"/>
                    <a:gd name="connsiteY1" fmla="*/ 763316 h 1028499"/>
                    <a:gd name="connsiteX2" fmla="*/ 1078489 w 2081789"/>
                    <a:gd name="connsiteY2" fmla="*/ 1317 h 1028499"/>
                    <a:gd name="connsiteX3" fmla="*/ 2081789 w 2081789"/>
                    <a:gd name="connsiteY3" fmla="*/ 966517 h 1028499"/>
                    <a:gd name="connsiteX4" fmla="*/ 125989 w 2081789"/>
                    <a:gd name="connsiteY4" fmla="*/ 1004617 h 1028499"/>
                    <a:gd name="connsiteX0" fmla="*/ 135024 w 2052724"/>
                    <a:gd name="connsiteY0" fmla="*/ 1055417 h 1066897"/>
                    <a:gd name="connsiteX1" fmla="*/ 262023 w 2052724"/>
                    <a:gd name="connsiteY1" fmla="*/ 763316 h 1066897"/>
                    <a:gd name="connsiteX2" fmla="*/ 1049424 w 2052724"/>
                    <a:gd name="connsiteY2" fmla="*/ 1317 h 1066897"/>
                    <a:gd name="connsiteX3" fmla="*/ 2052724 w 2052724"/>
                    <a:gd name="connsiteY3" fmla="*/ 966517 h 1066897"/>
                    <a:gd name="connsiteX4" fmla="*/ 135024 w 2052724"/>
                    <a:gd name="connsiteY4" fmla="*/ 1055417 h 1066897"/>
                    <a:gd name="connsiteX0" fmla="*/ 157003 w 1998503"/>
                    <a:gd name="connsiteY0" fmla="*/ 1055417 h 1066897"/>
                    <a:gd name="connsiteX1" fmla="*/ 207802 w 1998503"/>
                    <a:gd name="connsiteY1" fmla="*/ 763316 h 1066897"/>
                    <a:gd name="connsiteX2" fmla="*/ 995203 w 1998503"/>
                    <a:gd name="connsiteY2" fmla="*/ 1317 h 1066897"/>
                    <a:gd name="connsiteX3" fmla="*/ 1998503 w 1998503"/>
                    <a:gd name="connsiteY3" fmla="*/ 966517 h 1066897"/>
                    <a:gd name="connsiteX4" fmla="*/ 157003 w 1998503"/>
                    <a:gd name="connsiteY4" fmla="*/ 1055417 h 1066897"/>
                    <a:gd name="connsiteX0" fmla="*/ 180391 w 1958391"/>
                    <a:gd name="connsiteY0" fmla="*/ 1055417 h 1066897"/>
                    <a:gd name="connsiteX1" fmla="*/ 167690 w 1958391"/>
                    <a:gd name="connsiteY1" fmla="*/ 763316 h 1066897"/>
                    <a:gd name="connsiteX2" fmla="*/ 955091 w 1958391"/>
                    <a:gd name="connsiteY2" fmla="*/ 1317 h 1066897"/>
                    <a:gd name="connsiteX3" fmla="*/ 1958391 w 1958391"/>
                    <a:gd name="connsiteY3" fmla="*/ 966517 h 1066897"/>
                    <a:gd name="connsiteX4" fmla="*/ 180391 w 1958391"/>
                    <a:gd name="connsiteY4" fmla="*/ 1055417 h 1066897"/>
                    <a:gd name="connsiteX0" fmla="*/ 197146 w 1937046"/>
                    <a:gd name="connsiteY0" fmla="*/ 1055417 h 1066897"/>
                    <a:gd name="connsiteX1" fmla="*/ 146345 w 1937046"/>
                    <a:gd name="connsiteY1" fmla="*/ 763316 h 1066897"/>
                    <a:gd name="connsiteX2" fmla="*/ 933746 w 1937046"/>
                    <a:gd name="connsiteY2" fmla="*/ 1317 h 1066897"/>
                    <a:gd name="connsiteX3" fmla="*/ 1937046 w 1937046"/>
                    <a:gd name="connsiteY3" fmla="*/ 966517 h 1066897"/>
                    <a:gd name="connsiteX4" fmla="*/ 197146 w 1937046"/>
                    <a:gd name="connsiteY4" fmla="*/ 1055417 h 1066897"/>
                    <a:gd name="connsiteX0" fmla="*/ 145290 w 2024890"/>
                    <a:gd name="connsiteY0" fmla="*/ 1055417 h 1066897"/>
                    <a:gd name="connsiteX1" fmla="*/ 234189 w 2024890"/>
                    <a:gd name="connsiteY1" fmla="*/ 763316 h 1066897"/>
                    <a:gd name="connsiteX2" fmla="*/ 1021590 w 2024890"/>
                    <a:gd name="connsiteY2" fmla="*/ 1317 h 1066897"/>
                    <a:gd name="connsiteX3" fmla="*/ 2024890 w 2024890"/>
                    <a:gd name="connsiteY3" fmla="*/ 966517 h 1066897"/>
                    <a:gd name="connsiteX4" fmla="*/ 145290 w 2024890"/>
                    <a:gd name="connsiteY4" fmla="*/ 1055417 h 1066897"/>
                    <a:gd name="connsiteX0" fmla="*/ 66755 w 1946355"/>
                    <a:gd name="connsiteY0" fmla="*/ 1055417 h 1072185"/>
                    <a:gd name="connsiteX1" fmla="*/ 155654 w 1946355"/>
                    <a:gd name="connsiteY1" fmla="*/ 763316 h 1072185"/>
                    <a:gd name="connsiteX2" fmla="*/ 943055 w 1946355"/>
                    <a:gd name="connsiteY2" fmla="*/ 1317 h 1072185"/>
                    <a:gd name="connsiteX3" fmla="*/ 1946355 w 1946355"/>
                    <a:gd name="connsiteY3" fmla="*/ 966517 h 1072185"/>
                    <a:gd name="connsiteX4" fmla="*/ 66755 w 1946355"/>
                    <a:gd name="connsiteY4" fmla="*/ 1055417 h 1072185"/>
                    <a:gd name="connsiteX0" fmla="*/ 87241 w 1968451"/>
                    <a:gd name="connsiteY0" fmla="*/ 1055417 h 1135382"/>
                    <a:gd name="connsiteX1" fmla="*/ 176140 w 1968451"/>
                    <a:gd name="connsiteY1" fmla="*/ 763316 h 1135382"/>
                    <a:gd name="connsiteX2" fmla="*/ 963541 w 1968451"/>
                    <a:gd name="connsiteY2" fmla="*/ 1317 h 1135382"/>
                    <a:gd name="connsiteX3" fmla="*/ 1966841 w 1968451"/>
                    <a:gd name="connsiteY3" fmla="*/ 966517 h 1135382"/>
                    <a:gd name="connsiteX4" fmla="*/ 1179439 w 1968451"/>
                    <a:gd name="connsiteY4" fmla="*/ 1131617 h 1135382"/>
                    <a:gd name="connsiteX5" fmla="*/ 87241 w 1968451"/>
                    <a:gd name="connsiteY5" fmla="*/ 1055417 h 1135382"/>
                    <a:gd name="connsiteX0" fmla="*/ 87241 w 1968451"/>
                    <a:gd name="connsiteY0" fmla="*/ 1055417 h 1131617"/>
                    <a:gd name="connsiteX1" fmla="*/ 176140 w 1968451"/>
                    <a:gd name="connsiteY1" fmla="*/ 763316 h 1131617"/>
                    <a:gd name="connsiteX2" fmla="*/ 963541 w 1968451"/>
                    <a:gd name="connsiteY2" fmla="*/ 1317 h 1131617"/>
                    <a:gd name="connsiteX3" fmla="*/ 1966841 w 1968451"/>
                    <a:gd name="connsiteY3" fmla="*/ 966517 h 1131617"/>
                    <a:gd name="connsiteX4" fmla="*/ 1179439 w 1968451"/>
                    <a:gd name="connsiteY4" fmla="*/ 1131617 h 1131617"/>
                    <a:gd name="connsiteX5" fmla="*/ 87241 w 1968451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9325 h 1135525"/>
                    <a:gd name="connsiteX1" fmla="*/ 176140 w 1981714"/>
                    <a:gd name="connsiteY1" fmla="*/ 767224 h 1135525"/>
                    <a:gd name="connsiteX2" fmla="*/ 963541 w 1981714"/>
                    <a:gd name="connsiteY2" fmla="*/ 5225 h 1135525"/>
                    <a:gd name="connsiteX3" fmla="*/ 1966841 w 1981714"/>
                    <a:gd name="connsiteY3" fmla="*/ 970425 h 1135525"/>
                    <a:gd name="connsiteX4" fmla="*/ 1179439 w 1981714"/>
                    <a:gd name="connsiteY4" fmla="*/ 1135525 h 1135525"/>
                    <a:gd name="connsiteX5" fmla="*/ 87241 w 1981714"/>
                    <a:gd name="connsiteY5" fmla="*/ 1059325 h 1135525"/>
                    <a:gd name="connsiteX0" fmla="*/ 87241 w 1981714"/>
                    <a:gd name="connsiteY0" fmla="*/ 1059124 h 1135324"/>
                    <a:gd name="connsiteX1" fmla="*/ 176140 w 1981714"/>
                    <a:gd name="connsiteY1" fmla="*/ 767023 h 1135324"/>
                    <a:gd name="connsiteX2" fmla="*/ 963541 w 1981714"/>
                    <a:gd name="connsiteY2" fmla="*/ 5024 h 1135324"/>
                    <a:gd name="connsiteX3" fmla="*/ 1966841 w 1981714"/>
                    <a:gd name="connsiteY3" fmla="*/ 970224 h 1135324"/>
                    <a:gd name="connsiteX4" fmla="*/ 1179439 w 1981714"/>
                    <a:gd name="connsiteY4" fmla="*/ 1135324 h 1135324"/>
                    <a:gd name="connsiteX5" fmla="*/ 87241 w 1981714"/>
                    <a:gd name="connsiteY5" fmla="*/ 1059124 h 1135324"/>
                    <a:gd name="connsiteX0" fmla="*/ 1551 w 1896024"/>
                    <a:gd name="connsiteY0" fmla="*/ 1059124 h 1135324"/>
                    <a:gd name="connsiteX1" fmla="*/ 877851 w 1896024"/>
                    <a:gd name="connsiteY1" fmla="*/ 5024 h 1135324"/>
                    <a:gd name="connsiteX2" fmla="*/ 1881151 w 1896024"/>
                    <a:gd name="connsiteY2" fmla="*/ 970224 h 1135324"/>
                    <a:gd name="connsiteX3" fmla="*/ 1093749 w 1896024"/>
                    <a:gd name="connsiteY3" fmla="*/ 1135324 h 1135324"/>
                    <a:gd name="connsiteX4" fmla="*/ 1551 w 1896024"/>
                    <a:gd name="connsiteY4" fmla="*/ 1059124 h 1135324"/>
                    <a:gd name="connsiteX0" fmla="*/ 1615 w 1896088"/>
                    <a:gd name="connsiteY0" fmla="*/ 1057013 h 1133213"/>
                    <a:gd name="connsiteX1" fmla="*/ 877915 w 1896088"/>
                    <a:gd name="connsiteY1" fmla="*/ 2913 h 1133213"/>
                    <a:gd name="connsiteX2" fmla="*/ 1881215 w 1896088"/>
                    <a:gd name="connsiteY2" fmla="*/ 968113 h 1133213"/>
                    <a:gd name="connsiteX3" fmla="*/ 1093813 w 1896088"/>
                    <a:gd name="connsiteY3" fmla="*/ 1133213 h 1133213"/>
                    <a:gd name="connsiteX4" fmla="*/ 1615 w 1896088"/>
                    <a:gd name="connsiteY4" fmla="*/ 1057013 h 1133213"/>
                    <a:gd name="connsiteX0" fmla="*/ 2941 w 1897414"/>
                    <a:gd name="connsiteY0" fmla="*/ 1066026 h 1142226"/>
                    <a:gd name="connsiteX1" fmla="*/ 879241 w 1897414"/>
                    <a:gd name="connsiteY1" fmla="*/ 11926 h 1142226"/>
                    <a:gd name="connsiteX2" fmla="*/ 1882541 w 1897414"/>
                    <a:gd name="connsiteY2" fmla="*/ 977126 h 1142226"/>
                    <a:gd name="connsiteX3" fmla="*/ 1095139 w 1897414"/>
                    <a:gd name="connsiteY3" fmla="*/ 1142226 h 1142226"/>
                    <a:gd name="connsiteX4" fmla="*/ 2941 w 1897414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5888 h 1142088"/>
                    <a:gd name="connsiteX1" fmla="*/ 883179 w 1901352"/>
                    <a:gd name="connsiteY1" fmla="*/ 11788 h 1142088"/>
                    <a:gd name="connsiteX2" fmla="*/ 1886479 w 1901352"/>
                    <a:gd name="connsiteY2" fmla="*/ 976988 h 1142088"/>
                    <a:gd name="connsiteX3" fmla="*/ 1099077 w 1901352"/>
                    <a:gd name="connsiteY3" fmla="*/ 1142088 h 1142088"/>
                    <a:gd name="connsiteX4" fmla="*/ 6879 w 1901352"/>
                    <a:gd name="connsiteY4" fmla="*/ 1065888 h 1142088"/>
                    <a:gd name="connsiteX0" fmla="*/ 6879 w 1901352"/>
                    <a:gd name="connsiteY0" fmla="*/ 1055295 h 1131495"/>
                    <a:gd name="connsiteX1" fmla="*/ 883179 w 1901352"/>
                    <a:gd name="connsiteY1" fmla="*/ 1195 h 1131495"/>
                    <a:gd name="connsiteX2" fmla="*/ 1886479 w 1901352"/>
                    <a:gd name="connsiteY2" fmla="*/ 966395 h 1131495"/>
                    <a:gd name="connsiteX3" fmla="*/ 1099077 w 1901352"/>
                    <a:gd name="connsiteY3" fmla="*/ 1131495 h 1131495"/>
                    <a:gd name="connsiteX4" fmla="*/ 6879 w 1901352"/>
                    <a:gd name="connsiteY4" fmla="*/ 1055295 h 113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1352" h="1131495">
                      <a:moveTo>
                        <a:pt x="6879" y="1055295"/>
                      </a:moveTo>
                      <a:cubicBezTo>
                        <a:pt x="47096" y="943112"/>
                        <a:pt x="216762" y="-38911"/>
                        <a:pt x="883179" y="1195"/>
                      </a:cubicBezTo>
                      <a:cubicBezTo>
                        <a:pt x="1549596" y="41301"/>
                        <a:pt x="1712913" y="843628"/>
                        <a:pt x="1886479" y="966395"/>
                      </a:cubicBezTo>
                      <a:cubicBezTo>
                        <a:pt x="1920345" y="1139962"/>
                        <a:pt x="1971144" y="684878"/>
                        <a:pt x="1099077" y="1131495"/>
                      </a:cubicBezTo>
                      <a:cubicBezTo>
                        <a:pt x="74610" y="739912"/>
                        <a:pt x="-33338" y="1167478"/>
                        <a:pt x="6879" y="1055295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E6669199-8A4E-7DD5-C612-6A0BF20CA4D7}"/>
                    </a:ext>
                  </a:extLst>
                </p:cNvPr>
                <p:cNvSpPr/>
                <p:nvPr/>
              </p:nvSpPr>
              <p:spPr>
                <a:xfrm>
                  <a:off x="5044807" y="3968775"/>
                  <a:ext cx="117970" cy="912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Rectangle 56">
                  <a:extLst>
                    <a:ext uri="{FF2B5EF4-FFF2-40B4-BE49-F238E27FC236}">
                      <a16:creationId xmlns:a16="http://schemas.microsoft.com/office/drawing/2014/main" id="{5973549B-E1E9-910B-D086-436054705F6C}"/>
                    </a:ext>
                  </a:extLst>
                </p:cNvPr>
                <p:cNvSpPr/>
                <p:nvPr/>
              </p:nvSpPr>
              <p:spPr>
                <a:xfrm rot="19755132" flipH="1">
                  <a:off x="5121539" y="3723981"/>
                  <a:ext cx="287330" cy="162214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5F3B4291-4D15-B0A8-54B7-CF4DB108180A}"/>
                    </a:ext>
                  </a:extLst>
                </p:cNvPr>
                <p:cNvSpPr/>
                <p:nvPr/>
              </p:nvSpPr>
              <p:spPr>
                <a:xfrm rot="21004549" flipH="1">
                  <a:off x="5164738" y="3757622"/>
                  <a:ext cx="159154" cy="1231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2D2859A2-8613-88BB-AA19-A3620075BC69}"/>
                    </a:ext>
                  </a:extLst>
                </p:cNvPr>
                <p:cNvSpPr/>
                <p:nvPr/>
              </p:nvSpPr>
              <p:spPr>
                <a:xfrm rot="21004549" flipH="1">
                  <a:off x="5226422" y="3794708"/>
                  <a:ext cx="79024" cy="61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FF1A9AB7-E60D-5532-9FAB-C48D208D6442}"/>
                    </a:ext>
                  </a:extLst>
                </p:cNvPr>
                <p:cNvSpPr/>
                <p:nvPr/>
              </p:nvSpPr>
              <p:spPr>
                <a:xfrm>
                  <a:off x="5037156" y="4521256"/>
                  <a:ext cx="218988" cy="226515"/>
                </a:xfrm>
                <a:prstGeom prst="ellipse">
                  <a:avLst/>
                </a:prstGeom>
                <a:solidFill>
                  <a:srgbClr val="E47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9BC27EEB-6EFA-B059-6D50-9E77298B9234}"/>
                    </a:ext>
                  </a:extLst>
                </p:cNvPr>
                <p:cNvSpPr/>
                <p:nvPr/>
              </p:nvSpPr>
              <p:spPr>
                <a:xfrm>
                  <a:off x="4715472" y="4318390"/>
                  <a:ext cx="218988" cy="226515"/>
                </a:xfrm>
                <a:prstGeom prst="ellipse">
                  <a:avLst/>
                </a:prstGeom>
                <a:solidFill>
                  <a:srgbClr val="E47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56">
                  <a:extLst>
                    <a:ext uri="{FF2B5EF4-FFF2-40B4-BE49-F238E27FC236}">
                      <a16:creationId xmlns:a16="http://schemas.microsoft.com/office/drawing/2014/main" id="{C88AB866-C30A-8992-6ACB-63AF99FB8860}"/>
                    </a:ext>
                  </a:extLst>
                </p:cNvPr>
                <p:cNvSpPr/>
                <p:nvPr/>
              </p:nvSpPr>
              <p:spPr>
                <a:xfrm rot="1844868">
                  <a:off x="4738332" y="3727607"/>
                  <a:ext cx="287330" cy="162214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F2104A4-D54E-640C-F3BC-99BA2EA9E3B2}"/>
                    </a:ext>
                  </a:extLst>
                </p:cNvPr>
                <p:cNvSpPr/>
                <p:nvPr/>
              </p:nvSpPr>
              <p:spPr>
                <a:xfrm rot="595451">
                  <a:off x="4821450" y="3761870"/>
                  <a:ext cx="159154" cy="1231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95ED0DDE-B9F2-2B8B-A4DF-0F6A334A442D}"/>
                    </a:ext>
                  </a:extLst>
                </p:cNvPr>
                <p:cNvSpPr/>
                <p:nvPr/>
              </p:nvSpPr>
              <p:spPr>
                <a:xfrm rot="20980487">
                  <a:off x="4882725" y="3803663"/>
                  <a:ext cx="79024" cy="61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B36426D-FCCA-6939-270F-BADCDFE4D106}"/>
                </a:ext>
              </a:extLst>
            </p:cNvPr>
            <p:cNvSpPr/>
            <p:nvPr/>
          </p:nvSpPr>
          <p:spPr>
            <a:xfrm>
              <a:off x="4601250" y="4412905"/>
              <a:ext cx="70875" cy="71776"/>
            </a:xfrm>
            <a:custGeom>
              <a:avLst/>
              <a:gdLst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4" fmla="*/ 5997 w 91221"/>
                <a:gd name="connsiteY4" fmla="*/ 38100 h 100931"/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0" fmla="*/ 66675 w 85224"/>
                <a:gd name="connsiteY0" fmla="*/ 0 h 100931"/>
                <a:gd name="connsiteX1" fmla="*/ 80963 w 85224"/>
                <a:gd name="connsiteY1" fmla="*/ 100013 h 100931"/>
                <a:gd name="connsiteX2" fmla="*/ 0 w 85224"/>
                <a:gd name="connsiteY2" fmla="*/ 52388 h 100931"/>
                <a:gd name="connsiteX0" fmla="*/ 66675 w 66675"/>
                <a:gd name="connsiteY0" fmla="*/ 0 h 52388"/>
                <a:gd name="connsiteX1" fmla="*/ 0 w 66675"/>
                <a:gd name="connsiteY1" fmla="*/ 52388 h 52388"/>
                <a:gd name="connsiteX0" fmla="*/ 66675 w 66675"/>
                <a:gd name="connsiteY0" fmla="*/ 0 h 70538"/>
                <a:gd name="connsiteX1" fmla="*/ 0 w 66675"/>
                <a:gd name="connsiteY1" fmla="*/ 52388 h 70538"/>
                <a:gd name="connsiteX0" fmla="*/ 66675 w 70875"/>
                <a:gd name="connsiteY0" fmla="*/ 0 h 71776"/>
                <a:gd name="connsiteX1" fmla="*/ 0 w 70875"/>
                <a:gd name="connsiteY1" fmla="*/ 52388 h 7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75" h="71776">
                  <a:moveTo>
                    <a:pt x="66675" y="0"/>
                  </a:moveTo>
                  <a:cubicBezTo>
                    <a:pt x="63500" y="26988"/>
                    <a:pt x="100806" y="108744"/>
                    <a:pt x="0" y="523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A4EAA82-802C-5443-B4B6-FAAF3A3F5715}"/>
                </a:ext>
              </a:extLst>
            </p:cNvPr>
            <p:cNvSpPr/>
            <p:nvPr/>
          </p:nvSpPr>
          <p:spPr>
            <a:xfrm flipH="1">
              <a:off x="4673724" y="4412124"/>
              <a:ext cx="70875" cy="71776"/>
            </a:xfrm>
            <a:custGeom>
              <a:avLst/>
              <a:gdLst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4" fmla="*/ 5997 w 91221"/>
                <a:gd name="connsiteY4" fmla="*/ 38100 h 100931"/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0" fmla="*/ 66675 w 85224"/>
                <a:gd name="connsiteY0" fmla="*/ 0 h 100931"/>
                <a:gd name="connsiteX1" fmla="*/ 80963 w 85224"/>
                <a:gd name="connsiteY1" fmla="*/ 100013 h 100931"/>
                <a:gd name="connsiteX2" fmla="*/ 0 w 85224"/>
                <a:gd name="connsiteY2" fmla="*/ 52388 h 100931"/>
                <a:gd name="connsiteX0" fmla="*/ 66675 w 66675"/>
                <a:gd name="connsiteY0" fmla="*/ 0 h 52388"/>
                <a:gd name="connsiteX1" fmla="*/ 0 w 66675"/>
                <a:gd name="connsiteY1" fmla="*/ 52388 h 52388"/>
                <a:gd name="connsiteX0" fmla="*/ 66675 w 66675"/>
                <a:gd name="connsiteY0" fmla="*/ 0 h 70538"/>
                <a:gd name="connsiteX1" fmla="*/ 0 w 66675"/>
                <a:gd name="connsiteY1" fmla="*/ 52388 h 70538"/>
                <a:gd name="connsiteX0" fmla="*/ 66675 w 70875"/>
                <a:gd name="connsiteY0" fmla="*/ 0 h 71776"/>
                <a:gd name="connsiteX1" fmla="*/ 0 w 70875"/>
                <a:gd name="connsiteY1" fmla="*/ 52388 h 7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75" h="71776">
                  <a:moveTo>
                    <a:pt x="66675" y="0"/>
                  </a:moveTo>
                  <a:cubicBezTo>
                    <a:pt x="63500" y="26988"/>
                    <a:pt x="100806" y="108744"/>
                    <a:pt x="0" y="523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92" name="ttsMP3.com_VoiceText_2025-1-13_14-17-0">
            <a:hlinkClick r:id="" action="ppaction://media"/>
            <a:extLst>
              <a:ext uri="{FF2B5EF4-FFF2-40B4-BE49-F238E27FC236}">
                <a16:creationId xmlns:a16="http://schemas.microsoft.com/office/drawing/2014/main" id="{E9CDFDF5-001A-4228-83DC-3E39ED6CCA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393" name="2sec">
            <a:hlinkClick r:id="" action="ppaction://media"/>
            <a:extLst>
              <a:ext uri="{FF2B5EF4-FFF2-40B4-BE49-F238E27FC236}">
                <a16:creationId xmlns:a16="http://schemas.microsoft.com/office/drawing/2014/main" id="{E8E0F553-1EF7-4473-9248-827BE94DAC0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6790806" y="3515021"/>
            <a:ext cx="4825135" cy="2523346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5E0C102-E2E2-6F50-3BA9-5B8B799B3C75}"/>
              </a:ext>
            </a:extLst>
          </p:cNvPr>
          <p:cNvGrpSpPr/>
          <p:nvPr/>
        </p:nvGrpSpPr>
        <p:grpSpPr>
          <a:xfrm flipH="1">
            <a:off x="7737958" y="4129144"/>
            <a:ext cx="1274503" cy="1750660"/>
            <a:chOff x="3968104" y="3377508"/>
            <a:chExt cx="1688086" cy="231875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CA7FFA4-4C38-2219-0B32-70B356E74419}"/>
                </a:ext>
              </a:extLst>
            </p:cNvPr>
            <p:cNvGrpSpPr/>
            <p:nvPr/>
          </p:nvGrpSpPr>
          <p:grpSpPr>
            <a:xfrm flipH="1">
              <a:off x="3968104" y="3377508"/>
              <a:ext cx="1688086" cy="2318759"/>
              <a:chOff x="4155495" y="3164365"/>
              <a:chExt cx="1688086" cy="231875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247F02A-C473-D1D0-0138-1196877D5526}"/>
                  </a:ext>
                </a:extLst>
              </p:cNvPr>
              <p:cNvGrpSpPr/>
              <p:nvPr/>
            </p:nvGrpSpPr>
            <p:grpSpPr>
              <a:xfrm rot="4251474" flipV="1">
                <a:off x="4343520" y="4614041"/>
                <a:ext cx="416500" cy="792549"/>
                <a:chOff x="5329552" y="2627816"/>
                <a:chExt cx="416500" cy="792549"/>
              </a:xfrm>
            </p:grpSpPr>
            <p:sp>
              <p:nvSpPr>
                <p:cNvPr id="33" name="Oval 11">
                  <a:extLst>
                    <a:ext uri="{FF2B5EF4-FFF2-40B4-BE49-F238E27FC236}">
                      <a16:creationId xmlns:a16="http://schemas.microsoft.com/office/drawing/2014/main" id="{F56A9A3F-8015-EF94-FDE9-206093A18751}"/>
                    </a:ext>
                  </a:extLst>
                </p:cNvPr>
                <p:cNvSpPr/>
                <p:nvPr/>
              </p:nvSpPr>
              <p:spPr>
                <a:xfrm rot="5978446" flipV="1">
                  <a:off x="5134994" y="2822374"/>
                  <a:ext cx="792549" cy="403433"/>
                </a:xfrm>
                <a:custGeom>
                  <a:avLst/>
                  <a:gdLst>
                    <a:gd name="connsiteX0" fmla="*/ 0 w 1023506"/>
                    <a:gd name="connsiteY0" fmla="*/ 303162 h 606323"/>
                    <a:gd name="connsiteX1" fmla="*/ 511753 w 1023506"/>
                    <a:gd name="connsiteY1" fmla="*/ 0 h 606323"/>
                    <a:gd name="connsiteX2" fmla="*/ 1023506 w 1023506"/>
                    <a:gd name="connsiteY2" fmla="*/ 303162 h 606323"/>
                    <a:gd name="connsiteX3" fmla="*/ 511753 w 1023506"/>
                    <a:gd name="connsiteY3" fmla="*/ 606324 h 606323"/>
                    <a:gd name="connsiteX4" fmla="*/ 0 w 1023506"/>
                    <a:gd name="connsiteY4" fmla="*/ 303162 h 606323"/>
                    <a:gd name="connsiteX0" fmla="*/ 0 w 1241311"/>
                    <a:gd name="connsiteY0" fmla="*/ 514222 h 639987"/>
                    <a:gd name="connsiteX1" fmla="*/ 729558 w 1241311"/>
                    <a:gd name="connsiteY1" fmla="*/ 4477 h 639987"/>
                    <a:gd name="connsiteX2" fmla="*/ 1241311 w 1241311"/>
                    <a:gd name="connsiteY2" fmla="*/ 307639 h 639987"/>
                    <a:gd name="connsiteX3" fmla="*/ 729558 w 1241311"/>
                    <a:gd name="connsiteY3" fmla="*/ 610801 h 639987"/>
                    <a:gd name="connsiteX4" fmla="*/ 0 w 1241311"/>
                    <a:gd name="connsiteY4" fmla="*/ 514222 h 639987"/>
                    <a:gd name="connsiteX0" fmla="*/ 15887 w 1257198"/>
                    <a:gd name="connsiteY0" fmla="*/ 522983 h 631219"/>
                    <a:gd name="connsiteX1" fmla="*/ 282682 w 1257198"/>
                    <a:gd name="connsiteY1" fmla="*/ 101626 h 631219"/>
                    <a:gd name="connsiteX2" fmla="*/ 745445 w 1257198"/>
                    <a:gd name="connsiteY2" fmla="*/ 13238 h 631219"/>
                    <a:gd name="connsiteX3" fmla="*/ 1257198 w 1257198"/>
                    <a:gd name="connsiteY3" fmla="*/ 316400 h 631219"/>
                    <a:gd name="connsiteX4" fmla="*/ 745445 w 1257198"/>
                    <a:gd name="connsiteY4" fmla="*/ 619562 h 631219"/>
                    <a:gd name="connsiteX5" fmla="*/ 15887 w 1257198"/>
                    <a:gd name="connsiteY5" fmla="*/ 522983 h 631219"/>
                    <a:gd name="connsiteX0" fmla="*/ 15887 w 1257198"/>
                    <a:gd name="connsiteY0" fmla="*/ 531717 h 639953"/>
                    <a:gd name="connsiteX1" fmla="*/ 282682 w 1257198"/>
                    <a:gd name="connsiteY1" fmla="*/ 110360 h 639953"/>
                    <a:gd name="connsiteX2" fmla="*/ 774173 w 1257198"/>
                    <a:gd name="connsiteY2" fmla="*/ 11787 h 639953"/>
                    <a:gd name="connsiteX3" fmla="*/ 1257198 w 1257198"/>
                    <a:gd name="connsiteY3" fmla="*/ 325134 h 639953"/>
                    <a:gd name="connsiteX4" fmla="*/ 745445 w 1257198"/>
                    <a:gd name="connsiteY4" fmla="*/ 628296 h 639953"/>
                    <a:gd name="connsiteX5" fmla="*/ 15887 w 1257198"/>
                    <a:gd name="connsiteY5" fmla="*/ 531717 h 63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7198" h="639953">
                      <a:moveTo>
                        <a:pt x="15887" y="531717"/>
                      </a:moveTo>
                      <a:cubicBezTo>
                        <a:pt x="-61240" y="445394"/>
                        <a:pt x="161089" y="195318"/>
                        <a:pt x="282682" y="110360"/>
                      </a:cubicBezTo>
                      <a:cubicBezTo>
                        <a:pt x="404275" y="25403"/>
                        <a:pt x="611754" y="-24009"/>
                        <a:pt x="774173" y="11787"/>
                      </a:cubicBezTo>
                      <a:cubicBezTo>
                        <a:pt x="936592" y="47583"/>
                        <a:pt x="1257198" y="157702"/>
                        <a:pt x="1257198" y="325134"/>
                      </a:cubicBezTo>
                      <a:cubicBezTo>
                        <a:pt x="1257198" y="492566"/>
                        <a:pt x="952330" y="593866"/>
                        <a:pt x="745445" y="628296"/>
                      </a:cubicBezTo>
                      <a:cubicBezTo>
                        <a:pt x="538560" y="662726"/>
                        <a:pt x="93014" y="618040"/>
                        <a:pt x="15887" y="531717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Oval 11">
                  <a:extLst>
                    <a:ext uri="{FF2B5EF4-FFF2-40B4-BE49-F238E27FC236}">
                      <a16:creationId xmlns:a16="http://schemas.microsoft.com/office/drawing/2014/main" id="{EEBFABE2-3253-6D63-54B2-81E2864E7D89}"/>
                    </a:ext>
                  </a:extLst>
                </p:cNvPr>
                <p:cNvSpPr/>
                <p:nvPr/>
              </p:nvSpPr>
              <p:spPr>
                <a:xfrm rot="5574456" flipV="1">
                  <a:off x="5382265" y="2777126"/>
                  <a:ext cx="482146" cy="245428"/>
                </a:xfrm>
                <a:custGeom>
                  <a:avLst/>
                  <a:gdLst>
                    <a:gd name="connsiteX0" fmla="*/ 0 w 1023506"/>
                    <a:gd name="connsiteY0" fmla="*/ 303162 h 606323"/>
                    <a:gd name="connsiteX1" fmla="*/ 511753 w 1023506"/>
                    <a:gd name="connsiteY1" fmla="*/ 0 h 606323"/>
                    <a:gd name="connsiteX2" fmla="*/ 1023506 w 1023506"/>
                    <a:gd name="connsiteY2" fmla="*/ 303162 h 606323"/>
                    <a:gd name="connsiteX3" fmla="*/ 511753 w 1023506"/>
                    <a:gd name="connsiteY3" fmla="*/ 606324 h 606323"/>
                    <a:gd name="connsiteX4" fmla="*/ 0 w 1023506"/>
                    <a:gd name="connsiteY4" fmla="*/ 303162 h 606323"/>
                    <a:gd name="connsiteX0" fmla="*/ 0 w 1241311"/>
                    <a:gd name="connsiteY0" fmla="*/ 514222 h 639987"/>
                    <a:gd name="connsiteX1" fmla="*/ 729558 w 1241311"/>
                    <a:gd name="connsiteY1" fmla="*/ 4477 h 639987"/>
                    <a:gd name="connsiteX2" fmla="*/ 1241311 w 1241311"/>
                    <a:gd name="connsiteY2" fmla="*/ 307639 h 639987"/>
                    <a:gd name="connsiteX3" fmla="*/ 729558 w 1241311"/>
                    <a:gd name="connsiteY3" fmla="*/ 610801 h 639987"/>
                    <a:gd name="connsiteX4" fmla="*/ 0 w 1241311"/>
                    <a:gd name="connsiteY4" fmla="*/ 514222 h 639987"/>
                    <a:gd name="connsiteX0" fmla="*/ 15887 w 1257198"/>
                    <a:gd name="connsiteY0" fmla="*/ 522983 h 631219"/>
                    <a:gd name="connsiteX1" fmla="*/ 282682 w 1257198"/>
                    <a:gd name="connsiteY1" fmla="*/ 101626 h 631219"/>
                    <a:gd name="connsiteX2" fmla="*/ 745445 w 1257198"/>
                    <a:gd name="connsiteY2" fmla="*/ 13238 h 631219"/>
                    <a:gd name="connsiteX3" fmla="*/ 1257198 w 1257198"/>
                    <a:gd name="connsiteY3" fmla="*/ 316400 h 631219"/>
                    <a:gd name="connsiteX4" fmla="*/ 745445 w 1257198"/>
                    <a:gd name="connsiteY4" fmla="*/ 619562 h 631219"/>
                    <a:gd name="connsiteX5" fmla="*/ 15887 w 1257198"/>
                    <a:gd name="connsiteY5" fmla="*/ 522983 h 631219"/>
                    <a:gd name="connsiteX0" fmla="*/ 15887 w 1257198"/>
                    <a:gd name="connsiteY0" fmla="*/ 531717 h 639953"/>
                    <a:gd name="connsiteX1" fmla="*/ 282682 w 1257198"/>
                    <a:gd name="connsiteY1" fmla="*/ 110360 h 639953"/>
                    <a:gd name="connsiteX2" fmla="*/ 774173 w 1257198"/>
                    <a:gd name="connsiteY2" fmla="*/ 11787 h 639953"/>
                    <a:gd name="connsiteX3" fmla="*/ 1257198 w 1257198"/>
                    <a:gd name="connsiteY3" fmla="*/ 325134 h 639953"/>
                    <a:gd name="connsiteX4" fmla="*/ 745445 w 1257198"/>
                    <a:gd name="connsiteY4" fmla="*/ 628296 h 639953"/>
                    <a:gd name="connsiteX5" fmla="*/ 15887 w 1257198"/>
                    <a:gd name="connsiteY5" fmla="*/ 531717 h 63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7198" h="639953">
                      <a:moveTo>
                        <a:pt x="15887" y="531717"/>
                      </a:moveTo>
                      <a:cubicBezTo>
                        <a:pt x="-61240" y="445394"/>
                        <a:pt x="161089" y="195318"/>
                        <a:pt x="282682" y="110360"/>
                      </a:cubicBezTo>
                      <a:cubicBezTo>
                        <a:pt x="404275" y="25403"/>
                        <a:pt x="611754" y="-24009"/>
                        <a:pt x="774173" y="11787"/>
                      </a:cubicBezTo>
                      <a:cubicBezTo>
                        <a:pt x="936592" y="47583"/>
                        <a:pt x="1257198" y="157702"/>
                        <a:pt x="1257198" y="325134"/>
                      </a:cubicBezTo>
                      <a:cubicBezTo>
                        <a:pt x="1257198" y="492566"/>
                        <a:pt x="952330" y="593866"/>
                        <a:pt x="745445" y="628296"/>
                      </a:cubicBezTo>
                      <a:cubicBezTo>
                        <a:pt x="538560" y="662726"/>
                        <a:pt x="93014" y="618040"/>
                        <a:pt x="15887" y="5317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7D43583-942E-1290-17E4-FEC168FE9618}"/>
                  </a:ext>
                </a:extLst>
              </p:cNvPr>
              <p:cNvGrpSpPr/>
              <p:nvPr/>
            </p:nvGrpSpPr>
            <p:grpSpPr>
              <a:xfrm>
                <a:off x="4558393" y="4075557"/>
                <a:ext cx="1285188" cy="1407567"/>
                <a:chOff x="4558393" y="4075557"/>
                <a:chExt cx="1285188" cy="1407567"/>
              </a:xfrm>
            </p:grpSpPr>
            <p:sp>
              <p:nvSpPr>
                <p:cNvPr id="26" name="Rectangle 2">
                  <a:extLst>
                    <a:ext uri="{FF2B5EF4-FFF2-40B4-BE49-F238E27FC236}">
                      <a16:creationId xmlns:a16="http://schemas.microsoft.com/office/drawing/2014/main" id="{C80E145B-359B-26B2-8352-77C0E007F174}"/>
                    </a:ext>
                  </a:extLst>
                </p:cNvPr>
                <p:cNvSpPr/>
                <p:nvPr/>
              </p:nvSpPr>
              <p:spPr>
                <a:xfrm>
                  <a:off x="4558393" y="4248076"/>
                  <a:ext cx="930640" cy="1189328"/>
                </a:xfrm>
                <a:custGeom>
                  <a:avLst/>
                  <a:gdLst>
                    <a:gd name="connsiteX0" fmla="*/ 0 w 1338469"/>
                    <a:gd name="connsiteY0" fmla="*/ 0 h 2892287"/>
                    <a:gd name="connsiteX1" fmla="*/ 1338469 w 1338469"/>
                    <a:gd name="connsiteY1" fmla="*/ 0 h 2892287"/>
                    <a:gd name="connsiteX2" fmla="*/ 1338469 w 1338469"/>
                    <a:gd name="connsiteY2" fmla="*/ 2892287 h 2892287"/>
                    <a:gd name="connsiteX3" fmla="*/ 0 w 1338469"/>
                    <a:gd name="connsiteY3" fmla="*/ 2892287 h 2892287"/>
                    <a:gd name="connsiteX4" fmla="*/ 0 w 1338469"/>
                    <a:gd name="connsiteY4" fmla="*/ 0 h 2892287"/>
                    <a:gd name="connsiteX0" fmla="*/ 0 w 1364973"/>
                    <a:gd name="connsiteY0" fmla="*/ 0 h 4005470"/>
                    <a:gd name="connsiteX1" fmla="*/ 1364973 w 1364973"/>
                    <a:gd name="connsiteY1" fmla="*/ 1113183 h 4005470"/>
                    <a:gd name="connsiteX2" fmla="*/ 1364973 w 1364973"/>
                    <a:gd name="connsiteY2" fmla="*/ 4005470 h 4005470"/>
                    <a:gd name="connsiteX3" fmla="*/ 26504 w 1364973"/>
                    <a:gd name="connsiteY3" fmla="*/ 4005470 h 4005470"/>
                    <a:gd name="connsiteX4" fmla="*/ 0 w 1364973"/>
                    <a:gd name="connsiteY4" fmla="*/ 0 h 4005470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371061 w 1709530"/>
                    <a:gd name="connsiteY3" fmla="*/ 3978966 h 3978966"/>
                    <a:gd name="connsiteX4" fmla="*/ 0 w 1709530"/>
                    <a:gd name="connsiteY4" fmla="*/ 0 h 3978966"/>
                    <a:gd name="connsiteX0" fmla="*/ 26504 w 1736034"/>
                    <a:gd name="connsiteY0" fmla="*/ 0 h 3978966"/>
                    <a:gd name="connsiteX1" fmla="*/ 1736034 w 1736034"/>
                    <a:gd name="connsiteY1" fmla="*/ 1086679 h 3978966"/>
                    <a:gd name="connsiteX2" fmla="*/ 1736034 w 1736034"/>
                    <a:gd name="connsiteY2" fmla="*/ 3978966 h 3978966"/>
                    <a:gd name="connsiteX3" fmla="*/ 0 w 1736034"/>
                    <a:gd name="connsiteY3" fmla="*/ 3965713 h 3978966"/>
                    <a:gd name="connsiteX4" fmla="*/ 26504 w 1736034"/>
                    <a:gd name="connsiteY4" fmla="*/ 0 h 3978966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66261 w 1709530"/>
                    <a:gd name="connsiteY3" fmla="*/ 3965713 h 3978966"/>
                    <a:gd name="connsiteX4" fmla="*/ 0 w 1709530"/>
                    <a:gd name="connsiteY4" fmla="*/ 0 h 3978966"/>
                    <a:gd name="connsiteX0" fmla="*/ 609850 w 2319380"/>
                    <a:gd name="connsiteY0" fmla="*/ 0 h 3978966"/>
                    <a:gd name="connsiteX1" fmla="*/ 2319380 w 2319380"/>
                    <a:gd name="connsiteY1" fmla="*/ 1086679 h 3978966"/>
                    <a:gd name="connsiteX2" fmla="*/ 2319380 w 2319380"/>
                    <a:gd name="connsiteY2" fmla="*/ 3978966 h 3978966"/>
                    <a:gd name="connsiteX3" fmla="*/ 676111 w 2319380"/>
                    <a:gd name="connsiteY3" fmla="*/ 3965713 h 3978966"/>
                    <a:gd name="connsiteX4" fmla="*/ 609850 w 2319380"/>
                    <a:gd name="connsiteY4" fmla="*/ 0 h 3978966"/>
                    <a:gd name="connsiteX0" fmla="*/ 571945 w 2281475"/>
                    <a:gd name="connsiteY0" fmla="*/ 0 h 3978966"/>
                    <a:gd name="connsiteX1" fmla="*/ 2281475 w 2281475"/>
                    <a:gd name="connsiteY1" fmla="*/ 1086679 h 3978966"/>
                    <a:gd name="connsiteX2" fmla="*/ 2281475 w 2281475"/>
                    <a:gd name="connsiteY2" fmla="*/ 3978966 h 3978966"/>
                    <a:gd name="connsiteX3" fmla="*/ 638206 w 2281475"/>
                    <a:gd name="connsiteY3" fmla="*/ 3965713 h 3978966"/>
                    <a:gd name="connsiteX4" fmla="*/ 571945 w 2281475"/>
                    <a:gd name="connsiteY4" fmla="*/ 0 h 3978966"/>
                    <a:gd name="connsiteX0" fmla="*/ 607251 w 2316781"/>
                    <a:gd name="connsiteY0" fmla="*/ 0 h 3978966"/>
                    <a:gd name="connsiteX1" fmla="*/ 2316781 w 2316781"/>
                    <a:gd name="connsiteY1" fmla="*/ 1086679 h 3978966"/>
                    <a:gd name="connsiteX2" fmla="*/ 2316781 w 2316781"/>
                    <a:gd name="connsiteY2" fmla="*/ 3978966 h 3978966"/>
                    <a:gd name="connsiteX3" fmla="*/ 673512 w 2316781"/>
                    <a:gd name="connsiteY3" fmla="*/ 3965713 h 3978966"/>
                    <a:gd name="connsiteX4" fmla="*/ 607251 w 2316781"/>
                    <a:gd name="connsiteY4" fmla="*/ 0 h 3978966"/>
                    <a:gd name="connsiteX0" fmla="*/ 577565 w 2287095"/>
                    <a:gd name="connsiteY0" fmla="*/ 0 h 3978966"/>
                    <a:gd name="connsiteX1" fmla="*/ 2287095 w 2287095"/>
                    <a:gd name="connsiteY1" fmla="*/ 1086679 h 3978966"/>
                    <a:gd name="connsiteX2" fmla="*/ 2287095 w 2287095"/>
                    <a:gd name="connsiteY2" fmla="*/ 3978966 h 3978966"/>
                    <a:gd name="connsiteX3" fmla="*/ 643826 w 2287095"/>
                    <a:gd name="connsiteY3" fmla="*/ 3965713 h 3978966"/>
                    <a:gd name="connsiteX4" fmla="*/ 577565 w 2287095"/>
                    <a:gd name="connsiteY4" fmla="*/ 0 h 3978966"/>
                    <a:gd name="connsiteX0" fmla="*/ 618613 w 2328143"/>
                    <a:gd name="connsiteY0" fmla="*/ 0 h 3978966"/>
                    <a:gd name="connsiteX1" fmla="*/ 2328143 w 2328143"/>
                    <a:gd name="connsiteY1" fmla="*/ 1086679 h 3978966"/>
                    <a:gd name="connsiteX2" fmla="*/ 2328143 w 2328143"/>
                    <a:gd name="connsiteY2" fmla="*/ 3978966 h 3978966"/>
                    <a:gd name="connsiteX3" fmla="*/ 684874 w 2328143"/>
                    <a:gd name="connsiteY3" fmla="*/ 3965713 h 3978966"/>
                    <a:gd name="connsiteX4" fmla="*/ 618613 w 2328143"/>
                    <a:gd name="connsiteY4" fmla="*/ 0 h 3978966"/>
                    <a:gd name="connsiteX0" fmla="*/ 618613 w 2394404"/>
                    <a:gd name="connsiteY0" fmla="*/ 66260 h 4045226"/>
                    <a:gd name="connsiteX1" fmla="*/ 2394404 w 2394404"/>
                    <a:gd name="connsiteY1" fmla="*/ 0 h 4045226"/>
                    <a:gd name="connsiteX2" fmla="*/ 2328143 w 2394404"/>
                    <a:gd name="connsiteY2" fmla="*/ 4045226 h 4045226"/>
                    <a:gd name="connsiteX3" fmla="*/ 684874 w 2394404"/>
                    <a:gd name="connsiteY3" fmla="*/ 4031973 h 4045226"/>
                    <a:gd name="connsiteX4" fmla="*/ 618613 w 2394404"/>
                    <a:gd name="connsiteY4" fmla="*/ 66260 h 4045226"/>
                    <a:gd name="connsiteX0" fmla="*/ 618613 w 2553429"/>
                    <a:gd name="connsiteY0" fmla="*/ 66260 h 4031974"/>
                    <a:gd name="connsiteX1" fmla="*/ 2394404 w 2553429"/>
                    <a:gd name="connsiteY1" fmla="*/ 0 h 4031974"/>
                    <a:gd name="connsiteX2" fmla="*/ 2553429 w 2553429"/>
                    <a:gd name="connsiteY2" fmla="*/ 4031974 h 4031974"/>
                    <a:gd name="connsiteX3" fmla="*/ 684874 w 2553429"/>
                    <a:gd name="connsiteY3" fmla="*/ 4031973 h 4031974"/>
                    <a:gd name="connsiteX4" fmla="*/ 618613 w 2553429"/>
                    <a:gd name="connsiteY4" fmla="*/ 66260 h 4031974"/>
                    <a:gd name="connsiteX0" fmla="*/ 618613 w 3190870"/>
                    <a:gd name="connsiteY0" fmla="*/ 66260 h 4031974"/>
                    <a:gd name="connsiteX1" fmla="*/ 2394404 w 3190870"/>
                    <a:gd name="connsiteY1" fmla="*/ 0 h 4031974"/>
                    <a:gd name="connsiteX2" fmla="*/ 2553429 w 3190870"/>
                    <a:gd name="connsiteY2" fmla="*/ 4031974 h 4031974"/>
                    <a:gd name="connsiteX3" fmla="*/ 684874 w 3190870"/>
                    <a:gd name="connsiteY3" fmla="*/ 4031973 h 4031974"/>
                    <a:gd name="connsiteX4" fmla="*/ 618613 w 3190870"/>
                    <a:gd name="connsiteY4" fmla="*/ 66260 h 4031974"/>
                    <a:gd name="connsiteX0" fmla="*/ 618613 w 3167066"/>
                    <a:gd name="connsiteY0" fmla="*/ 66260 h 4031974"/>
                    <a:gd name="connsiteX1" fmla="*/ 2394404 w 3167066"/>
                    <a:gd name="connsiteY1" fmla="*/ 0 h 4031974"/>
                    <a:gd name="connsiteX2" fmla="*/ 2553429 w 3167066"/>
                    <a:gd name="connsiteY2" fmla="*/ 4031974 h 4031974"/>
                    <a:gd name="connsiteX3" fmla="*/ 684874 w 3167066"/>
                    <a:gd name="connsiteY3" fmla="*/ 4031973 h 4031974"/>
                    <a:gd name="connsiteX4" fmla="*/ 618613 w 3167066"/>
                    <a:gd name="connsiteY4" fmla="*/ 66260 h 4031974"/>
                    <a:gd name="connsiteX0" fmla="*/ 618613 w 3219795"/>
                    <a:gd name="connsiteY0" fmla="*/ 66260 h 4031974"/>
                    <a:gd name="connsiteX1" fmla="*/ 2394404 w 3219795"/>
                    <a:gd name="connsiteY1" fmla="*/ 0 h 4031974"/>
                    <a:gd name="connsiteX2" fmla="*/ 2553429 w 3219795"/>
                    <a:gd name="connsiteY2" fmla="*/ 4031974 h 4031974"/>
                    <a:gd name="connsiteX3" fmla="*/ 684874 w 3219795"/>
                    <a:gd name="connsiteY3" fmla="*/ 4031973 h 4031974"/>
                    <a:gd name="connsiteX4" fmla="*/ 618613 w 3219795"/>
                    <a:gd name="connsiteY4" fmla="*/ 66260 h 4031974"/>
                    <a:gd name="connsiteX0" fmla="*/ 618613 w 3199556"/>
                    <a:gd name="connsiteY0" fmla="*/ 66260 h 4031974"/>
                    <a:gd name="connsiteX1" fmla="*/ 2394404 w 3199556"/>
                    <a:gd name="connsiteY1" fmla="*/ 0 h 4031974"/>
                    <a:gd name="connsiteX2" fmla="*/ 2553429 w 3199556"/>
                    <a:gd name="connsiteY2" fmla="*/ 4031974 h 4031974"/>
                    <a:gd name="connsiteX3" fmla="*/ 684874 w 3199556"/>
                    <a:gd name="connsiteY3" fmla="*/ 4031973 h 4031974"/>
                    <a:gd name="connsiteX4" fmla="*/ 618613 w 3199556"/>
                    <a:gd name="connsiteY4" fmla="*/ 66260 h 4031974"/>
                    <a:gd name="connsiteX0" fmla="*/ 652403 w 3189804"/>
                    <a:gd name="connsiteY0" fmla="*/ 66260 h 4031974"/>
                    <a:gd name="connsiteX1" fmla="*/ 2384652 w 3189804"/>
                    <a:gd name="connsiteY1" fmla="*/ 0 h 4031974"/>
                    <a:gd name="connsiteX2" fmla="*/ 2543677 w 3189804"/>
                    <a:gd name="connsiteY2" fmla="*/ 4031974 h 4031974"/>
                    <a:gd name="connsiteX3" fmla="*/ 675122 w 3189804"/>
                    <a:gd name="connsiteY3" fmla="*/ 4031973 h 4031974"/>
                    <a:gd name="connsiteX4" fmla="*/ 652403 w 3189804"/>
                    <a:gd name="connsiteY4" fmla="*/ 66260 h 4031974"/>
                    <a:gd name="connsiteX0" fmla="*/ 617587 w 3154988"/>
                    <a:gd name="connsiteY0" fmla="*/ 66260 h 4031974"/>
                    <a:gd name="connsiteX1" fmla="*/ 2349836 w 3154988"/>
                    <a:gd name="connsiteY1" fmla="*/ 0 h 4031974"/>
                    <a:gd name="connsiteX2" fmla="*/ 2508861 w 3154988"/>
                    <a:gd name="connsiteY2" fmla="*/ 4031974 h 4031974"/>
                    <a:gd name="connsiteX3" fmla="*/ 640306 w 3154988"/>
                    <a:gd name="connsiteY3" fmla="*/ 4031973 h 4031974"/>
                    <a:gd name="connsiteX4" fmla="*/ 617587 w 3154988"/>
                    <a:gd name="connsiteY4" fmla="*/ 66260 h 4031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54988" h="4031974">
                      <a:moveTo>
                        <a:pt x="617587" y="66260"/>
                      </a:moveTo>
                      <a:lnTo>
                        <a:pt x="2349836" y="0"/>
                      </a:lnTo>
                      <a:cubicBezTo>
                        <a:pt x="2177556" y="1688548"/>
                        <a:pt x="4125627" y="3761408"/>
                        <a:pt x="2508861" y="4031974"/>
                      </a:cubicBezTo>
                      <a:lnTo>
                        <a:pt x="640306" y="4031973"/>
                      </a:lnTo>
                      <a:cubicBezTo>
                        <a:pt x="-1025052" y="3531704"/>
                        <a:pt x="1146412" y="1272681"/>
                        <a:pt x="617587" y="6626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3">
                  <a:extLst>
                    <a:ext uri="{FF2B5EF4-FFF2-40B4-BE49-F238E27FC236}">
                      <a16:creationId xmlns:a16="http://schemas.microsoft.com/office/drawing/2014/main" id="{D43E28E6-4DD8-4EAD-9BD6-4F935FB38B6A}"/>
                    </a:ext>
                  </a:extLst>
                </p:cNvPr>
                <p:cNvSpPr/>
                <p:nvPr/>
              </p:nvSpPr>
              <p:spPr>
                <a:xfrm rot="13109283">
                  <a:off x="5304529" y="4075557"/>
                  <a:ext cx="271012" cy="922079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49059"/>
                    <a:gd name="connsiteY0" fmla="*/ 0 h 3252165"/>
                    <a:gd name="connsiteX1" fmla="*/ 586960 w 949059"/>
                    <a:gd name="connsiteY1" fmla="*/ 13252 h 3252165"/>
                    <a:gd name="connsiteX2" fmla="*/ 298908 w 949059"/>
                    <a:gd name="connsiteY2" fmla="*/ 2994991 h 3252165"/>
                    <a:gd name="connsiteX3" fmla="*/ 7361 w 949059"/>
                    <a:gd name="connsiteY3" fmla="*/ 3072417 h 3252165"/>
                    <a:gd name="connsiteX4" fmla="*/ 696474 w 949059"/>
                    <a:gd name="connsiteY4" fmla="*/ 0 h 3252165"/>
                    <a:gd name="connsiteX0" fmla="*/ 615745 w 949059"/>
                    <a:gd name="connsiteY0" fmla="*/ 43526 h 3239181"/>
                    <a:gd name="connsiteX1" fmla="*/ 586960 w 949059"/>
                    <a:gd name="connsiteY1" fmla="*/ 268 h 3239181"/>
                    <a:gd name="connsiteX2" fmla="*/ 298908 w 949059"/>
                    <a:gd name="connsiteY2" fmla="*/ 2982007 h 3239181"/>
                    <a:gd name="connsiteX3" fmla="*/ 7361 w 949059"/>
                    <a:gd name="connsiteY3" fmla="*/ 3059433 h 3239181"/>
                    <a:gd name="connsiteX4" fmla="*/ 615745 w 949059"/>
                    <a:gd name="connsiteY4" fmla="*/ 43526 h 3239181"/>
                    <a:gd name="connsiteX0" fmla="*/ 438147 w 949059"/>
                    <a:gd name="connsiteY0" fmla="*/ 301633 h 3238961"/>
                    <a:gd name="connsiteX1" fmla="*/ 586960 w 949059"/>
                    <a:gd name="connsiteY1" fmla="*/ 48 h 3238961"/>
                    <a:gd name="connsiteX2" fmla="*/ 298908 w 949059"/>
                    <a:gd name="connsiteY2" fmla="*/ 2981787 h 3238961"/>
                    <a:gd name="connsiteX3" fmla="*/ 7361 w 949059"/>
                    <a:gd name="connsiteY3" fmla="*/ 3059213 h 3238961"/>
                    <a:gd name="connsiteX4" fmla="*/ 438147 w 949059"/>
                    <a:gd name="connsiteY4" fmla="*/ 301633 h 3238961"/>
                    <a:gd name="connsiteX0" fmla="*/ 438147 w 918765"/>
                    <a:gd name="connsiteY0" fmla="*/ 188640 h 3125968"/>
                    <a:gd name="connsiteX1" fmla="*/ 514302 w 918765"/>
                    <a:gd name="connsiteY1" fmla="*/ 75 h 3125968"/>
                    <a:gd name="connsiteX2" fmla="*/ 298908 w 918765"/>
                    <a:gd name="connsiteY2" fmla="*/ 2868794 h 3125968"/>
                    <a:gd name="connsiteX3" fmla="*/ 7361 w 918765"/>
                    <a:gd name="connsiteY3" fmla="*/ 2946220 h 3125968"/>
                    <a:gd name="connsiteX4" fmla="*/ 438147 w 918765"/>
                    <a:gd name="connsiteY4" fmla="*/ 188640 h 3125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765" h="3125968">
                      <a:moveTo>
                        <a:pt x="438147" y="188640"/>
                      </a:moveTo>
                      <a:cubicBezTo>
                        <a:pt x="420477" y="193057"/>
                        <a:pt x="531972" y="-4342"/>
                        <a:pt x="514302" y="75"/>
                      </a:cubicBezTo>
                      <a:cubicBezTo>
                        <a:pt x="770511" y="662684"/>
                        <a:pt x="1381169" y="602673"/>
                        <a:pt x="298908" y="2868794"/>
                      </a:cubicBezTo>
                      <a:cubicBezTo>
                        <a:pt x="201726" y="3400742"/>
                        <a:pt x="-45647" y="2941802"/>
                        <a:pt x="7361" y="2946220"/>
                      </a:cubicBezTo>
                      <a:cubicBezTo>
                        <a:pt x="139884" y="1877212"/>
                        <a:pt x="-96358" y="959127"/>
                        <a:pt x="438147" y="18864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Oval 5">
                  <a:extLst>
                    <a:ext uri="{FF2B5EF4-FFF2-40B4-BE49-F238E27FC236}">
                      <a16:creationId xmlns:a16="http://schemas.microsoft.com/office/drawing/2014/main" id="{A7EDE6DC-B2C7-0356-1F8B-754F96C53108}"/>
                    </a:ext>
                  </a:extLst>
                </p:cNvPr>
                <p:cNvSpPr/>
                <p:nvPr/>
              </p:nvSpPr>
              <p:spPr>
                <a:xfrm>
                  <a:off x="5192959" y="5406468"/>
                  <a:ext cx="104659" cy="45234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5">
                  <a:extLst>
                    <a:ext uri="{FF2B5EF4-FFF2-40B4-BE49-F238E27FC236}">
                      <a16:creationId xmlns:a16="http://schemas.microsoft.com/office/drawing/2014/main" id="{CE224917-F290-6770-AF60-8FF8A3C94826}"/>
                    </a:ext>
                  </a:extLst>
                </p:cNvPr>
                <p:cNvSpPr/>
                <p:nvPr/>
              </p:nvSpPr>
              <p:spPr>
                <a:xfrm flipH="1">
                  <a:off x="4731541" y="5406533"/>
                  <a:ext cx="104659" cy="45234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4">
                  <a:extLst>
                    <a:ext uri="{FF2B5EF4-FFF2-40B4-BE49-F238E27FC236}">
                      <a16:creationId xmlns:a16="http://schemas.microsoft.com/office/drawing/2014/main" id="{D2848462-8764-99C4-D39C-B7150C89FBE6}"/>
                    </a:ext>
                  </a:extLst>
                </p:cNvPr>
                <p:cNvSpPr/>
                <p:nvPr/>
              </p:nvSpPr>
              <p:spPr>
                <a:xfrm rot="14524588">
                  <a:off x="5744472" y="4205012"/>
                  <a:ext cx="121595" cy="76622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5245FFD6-1EFC-FD59-A56D-8138C6093510}"/>
                    </a:ext>
                  </a:extLst>
                </p:cNvPr>
                <p:cNvSpPr/>
                <p:nvPr/>
              </p:nvSpPr>
              <p:spPr>
                <a:xfrm flipH="1">
                  <a:off x="4704456" y="4529060"/>
                  <a:ext cx="271012" cy="922080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49059"/>
                    <a:gd name="connsiteY0" fmla="*/ 0 h 3252165"/>
                    <a:gd name="connsiteX1" fmla="*/ 586960 w 949059"/>
                    <a:gd name="connsiteY1" fmla="*/ 13252 h 3252165"/>
                    <a:gd name="connsiteX2" fmla="*/ 298908 w 949059"/>
                    <a:gd name="connsiteY2" fmla="*/ 2994991 h 3252165"/>
                    <a:gd name="connsiteX3" fmla="*/ 7361 w 949059"/>
                    <a:gd name="connsiteY3" fmla="*/ 3072417 h 3252165"/>
                    <a:gd name="connsiteX4" fmla="*/ 696474 w 949059"/>
                    <a:gd name="connsiteY4" fmla="*/ 0 h 3252165"/>
                    <a:gd name="connsiteX0" fmla="*/ 615745 w 949059"/>
                    <a:gd name="connsiteY0" fmla="*/ 43526 h 3239181"/>
                    <a:gd name="connsiteX1" fmla="*/ 586960 w 949059"/>
                    <a:gd name="connsiteY1" fmla="*/ 268 h 3239181"/>
                    <a:gd name="connsiteX2" fmla="*/ 298908 w 949059"/>
                    <a:gd name="connsiteY2" fmla="*/ 2982007 h 3239181"/>
                    <a:gd name="connsiteX3" fmla="*/ 7361 w 949059"/>
                    <a:gd name="connsiteY3" fmla="*/ 3059433 h 3239181"/>
                    <a:gd name="connsiteX4" fmla="*/ 615745 w 949059"/>
                    <a:gd name="connsiteY4" fmla="*/ 43526 h 3239181"/>
                    <a:gd name="connsiteX0" fmla="*/ 438147 w 949059"/>
                    <a:gd name="connsiteY0" fmla="*/ 301633 h 3238961"/>
                    <a:gd name="connsiteX1" fmla="*/ 586960 w 949059"/>
                    <a:gd name="connsiteY1" fmla="*/ 48 h 3238961"/>
                    <a:gd name="connsiteX2" fmla="*/ 298908 w 949059"/>
                    <a:gd name="connsiteY2" fmla="*/ 2981787 h 3238961"/>
                    <a:gd name="connsiteX3" fmla="*/ 7361 w 949059"/>
                    <a:gd name="connsiteY3" fmla="*/ 3059213 h 3238961"/>
                    <a:gd name="connsiteX4" fmla="*/ 438147 w 949059"/>
                    <a:gd name="connsiteY4" fmla="*/ 301633 h 3238961"/>
                    <a:gd name="connsiteX0" fmla="*/ 438147 w 918765"/>
                    <a:gd name="connsiteY0" fmla="*/ 188640 h 3125968"/>
                    <a:gd name="connsiteX1" fmla="*/ 514302 w 918765"/>
                    <a:gd name="connsiteY1" fmla="*/ 75 h 3125968"/>
                    <a:gd name="connsiteX2" fmla="*/ 298908 w 918765"/>
                    <a:gd name="connsiteY2" fmla="*/ 2868794 h 3125968"/>
                    <a:gd name="connsiteX3" fmla="*/ 7361 w 918765"/>
                    <a:gd name="connsiteY3" fmla="*/ 2946220 h 3125968"/>
                    <a:gd name="connsiteX4" fmla="*/ 438147 w 918765"/>
                    <a:gd name="connsiteY4" fmla="*/ 188640 h 3125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765" h="3125968">
                      <a:moveTo>
                        <a:pt x="438147" y="188640"/>
                      </a:moveTo>
                      <a:cubicBezTo>
                        <a:pt x="420477" y="193057"/>
                        <a:pt x="531972" y="-4342"/>
                        <a:pt x="514302" y="75"/>
                      </a:cubicBezTo>
                      <a:cubicBezTo>
                        <a:pt x="770511" y="662684"/>
                        <a:pt x="1381169" y="602673"/>
                        <a:pt x="298908" y="2868794"/>
                      </a:cubicBezTo>
                      <a:cubicBezTo>
                        <a:pt x="201726" y="3400742"/>
                        <a:pt x="-45647" y="2941802"/>
                        <a:pt x="7361" y="2946220"/>
                      </a:cubicBezTo>
                      <a:cubicBezTo>
                        <a:pt x="139884" y="1877212"/>
                        <a:pt x="-96358" y="959127"/>
                        <a:pt x="438147" y="18864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4">
                  <a:extLst>
                    <a:ext uri="{FF2B5EF4-FFF2-40B4-BE49-F238E27FC236}">
                      <a16:creationId xmlns:a16="http://schemas.microsoft.com/office/drawing/2014/main" id="{68302052-7F4D-15BD-C768-73710B9F9F8B}"/>
                    </a:ext>
                  </a:extLst>
                </p:cNvPr>
                <p:cNvSpPr/>
                <p:nvPr/>
              </p:nvSpPr>
              <p:spPr>
                <a:xfrm flipH="1">
                  <a:off x="4858705" y="5406502"/>
                  <a:ext cx="121595" cy="76622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E2B1DDD-B341-E0A6-0B85-5B3638359AE0}"/>
                  </a:ext>
                </a:extLst>
              </p:cNvPr>
              <p:cNvGrpSpPr/>
              <p:nvPr/>
            </p:nvGrpSpPr>
            <p:grpSpPr>
              <a:xfrm>
                <a:off x="4170441" y="3164365"/>
                <a:ext cx="1515144" cy="1760229"/>
                <a:chOff x="4131387" y="2987542"/>
                <a:chExt cx="1515144" cy="1760229"/>
              </a:xfrm>
            </p:grpSpPr>
            <p:sp>
              <p:nvSpPr>
                <p:cNvPr id="11" name="Isosceles Triangle 4">
                  <a:extLst>
                    <a:ext uri="{FF2B5EF4-FFF2-40B4-BE49-F238E27FC236}">
                      <a16:creationId xmlns:a16="http://schemas.microsoft.com/office/drawing/2014/main" id="{6184661C-3462-E5BE-9264-E5431CA36740}"/>
                    </a:ext>
                  </a:extLst>
                </p:cNvPr>
                <p:cNvSpPr/>
                <p:nvPr/>
              </p:nvSpPr>
              <p:spPr>
                <a:xfrm rot="2146447" flipH="1">
                  <a:off x="5095453" y="2987542"/>
                  <a:ext cx="551078" cy="8787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4158" h="1393940">
                      <a:moveTo>
                        <a:pt x="558" y="1393940"/>
                      </a:moveTo>
                      <a:cubicBezTo>
                        <a:pt x="-17952" y="244868"/>
                        <a:pt x="429815" y="230086"/>
                        <a:pt x="578770" y="0"/>
                      </a:cubicBezTo>
                      <a:cubicBezTo>
                        <a:pt x="676356" y="372016"/>
                        <a:pt x="900918" y="741603"/>
                        <a:pt x="871528" y="1116048"/>
                      </a:cubicBezTo>
                      <a:lnTo>
                        <a:pt x="558" y="1393940"/>
                      </a:ln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Isosceles Triangle 4">
                  <a:extLst>
                    <a:ext uri="{FF2B5EF4-FFF2-40B4-BE49-F238E27FC236}">
                      <a16:creationId xmlns:a16="http://schemas.microsoft.com/office/drawing/2014/main" id="{5211BED6-2EA6-DE6C-D1D4-DFAB57405FB5}"/>
                    </a:ext>
                  </a:extLst>
                </p:cNvPr>
                <p:cNvSpPr/>
                <p:nvPr/>
              </p:nvSpPr>
              <p:spPr>
                <a:xfrm rot="2146447" flipH="1">
                  <a:off x="5136151" y="3124456"/>
                  <a:ext cx="426795" cy="7639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  <a:gd name="connsiteX0" fmla="*/ 558 w 781653"/>
                    <a:gd name="connsiteY0" fmla="*/ 1393940 h 1393940"/>
                    <a:gd name="connsiteX1" fmla="*/ 578770 w 781653"/>
                    <a:gd name="connsiteY1" fmla="*/ 0 h 1393940"/>
                    <a:gd name="connsiteX2" fmla="*/ 777437 w 781653"/>
                    <a:gd name="connsiteY2" fmla="*/ 1120791 h 1393940"/>
                    <a:gd name="connsiteX3" fmla="*/ 558 w 781653"/>
                    <a:gd name="connsiteY3" fmla="*/ 1393940 h 1393940"/>
                    <a:gd name="connsiteX0" fmla="*/ 492 w 784218"/>
                    <a:gd name="connsiteY0" fmla="*/ 1403949 h 1403949"/>
                    <a:gd name="connsiteX1" fmla="*/ 640319 w 784218"/>
                    <a:gd name="connsiteY1" fmla="*/ 0 h 1403949"/>
                    <a:gd name="connsiteX2" fmla="*/ 777371 w 784218"/>
                    <a:gd name="connsiteY2" fmla="*/ 1130800 h 1403949"/>
                    <a:gd name="connsiteX3" fmla="*/ 492 w 784218"/>
                    <a:gd name="connsiteY3" fmla="*/ 1403949 h 1403949"/>
                    <a:gd name="connsiteX0" fmla="*/ 612 w 784338"/>
                    <a:gd name="connsiteY0" fmla="*/ 1403949 h 1403949"/>
                    <a:gd name="connsiteX1" fmla="*/ 640439 w 784338"/>
                    <a:gd name="connsiteY1" fmla="*/ 0 h 1403949"/>
                    <a:gd name="connsiteX2" fmla="*/ 777491 w 784338"/>
                    <a:gd name="connsiteY2" fmla="*/ 1130800 h 1403949"/>
                    <a:gd name="connsiteX3" fmla="*/ 612 w 784338"/>
                    <a:gd name="connsiteY3" fmla="*/ 1403949 h 1403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4338" h="1403949">
                      <a:moveTo>
                        <a:pt x="612" y="1403949"/>
                      </a:moveTo>
                      <a:cubicBezTo>
                        <a:pt x="-17898" y="254877"/>
                        <a:pt x="387384" y="173213"/>
                        <a:pt x="640439" y="0"/>
                      </a:cubicBezTo>
                      <a:cubicBezTo>
                        <a:pt x="738025" y="372016"/>
                        <a:pt x="806881" y="756355"/>
                        <a:pt x="777491" y="1130800"/>
                      </a:cubicBezTo>
                      <a:lnTo>
                        <a:pt x="612" y="14039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Isosceles Triangle 4">
                  <a:extLst>
                    <a:ext uri="{FF2B5EF4-FFF2-40B4-BE49-F238E27FC236}">
                      <a16:creationId xmlns:a16="http://schemas.microsoft.com/office/drawing/2014/main" id="{C66524D6-D2D1-5739-C19A-7F34F1B317B7}"/>
                    </a:ext>
                  </a:extLst>
                </p:cNvPr>
                <p:cNvSpPr/>
                <p:nvPr/>
              </p:nvSpPr>
              <p:spPr>
                <a:xfrm rot="19453553">
                  <a:off x="4131387" y="2992257"/>
                  <a:ext cx="551078" cy="8787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4158" h="1393940">
                      <a:moveTo>
                        <a:pt x="558" y="1393940"/>
                      </a:moveTo>
                      <a:cubicBezTo>
                        <a:pt x="-17952" y="244868"/>
                        <a:pt x="429815" y="230086"/>
                        <a:pt x="578770" y="0"/>
                      </a:cubicBezTo>
                      <a:cubicBezTo>
                        <a:pt x="676356" y="372016"/>
                        <a:pt x="900918" y="741603"/>
                        <a:pt x="871528" y="1116048"/>
                      </a:cubicBezTo>
                      <a:lnTo>
                        <a:pt x="558" y="1393940"/>
                      </a:ln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Isosceles Triangle 4">
                  <a:extLst>
                    <a:ext uri="{FF2B5EF4-FFF2-40B4-BE49-F238E27FC236}">
                      <a16:creationId xmlns:a16="http://schemas.microsoft.com/office/drawing/2014/main" id="{94F22E2B-AD02-08ED-A11F-AF07D1362E26}"/>
                    </a:ext>
                  </a:extLst>
                </p:cNvPr>
                <p:cNvSpPr/>
                <p:nvPr/>
              </p:nvSpPr>
              <p:spPr>
                <a:xfrm rot="19453553">
                  <a:off x="4172086" y="3129172"/>
                  <a:ext cx="426795" cy="7639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  <a:gd name="connsiteX0" fmla="*/ 558 w 781653"/>
                    <a:gd name="connsiteY0" fmla="*/ 1393940 h 1393940"/>
                    <a:gd name="connsiteX1" fmla="*/ 578770 w 781653"/>
                    <a:gd name="connsiteY1" fmla="*/ 0 h 1393940"/>
                    <a:gd name="connsiteX2" fmla="*/ 777437 w 781653"/>
                    <a:gd name="connsiteY2" fmla="*/ 1120791 h 1393940"/>
                    <a:gd name="connsiteX3" fmla="*/ 558 w 781653"/>
                    <a:gd name="connsiteY3" fmla="*/ 1393940 h 1393940"/>
                    <a:gd name="connsiteX0" fmla="*/ 492 w 784218"/>
                    <a:gd name="connsiteY0" fmla="*/ 1403949 h 1403949"/>
                    <a:gd name="connsiteX1" fmla="*/ 640319 w 784218"/>
                    <a:gd name="connsiteY1" fmla="*/ 0 h 1403949"/>
                    <a:gd name="connsiteX2" fmla="*/ 777371 w 784218"/>
                    <a:gd name="connsiteY2" fmla="*/ 1130800 h 1403949"/>
                    <a:gd name="connsiteX3" fmla="*/ 492 w 784218"/>
                    <a:gd name="connsiteY3" fmla="*/ 1403949 h 1403949"/>
                    <a:gd name="connsiteX0" fmla="*/ 612 w 784338"/>
                    <a:gd name="connsiteY0" fmla="*/ 1403949 h 1403949"/>
                    <a:gd name="connsiteX1" fmla="*/ 640439 w 784338"/>
                    <a:gd name="connsiteY1" fmla="*/ 0 h 1403949"/>
                    <a:gd name="connsiteX2" fmla="*/ 777491 w 784338"/>
                    <a:gd name="connsiteY2" fmla="*/ 1130800 h 1403949"/>
                    <a:gd name="connsiteX3" fmla="*/ 612 w 784338"/>
                    <a:gd name="connsiteY3" fmla="*/ 1403949 h 1403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4338" h="1403949">
                      <a:moveTo>
                        <a:pt x="612" y="1403949"/>
                      </a:moveTo>
                      <a:cubicBezTo>
                        <a:pt x="-17898" y="254877"/>
                        <a:pt x="387384" y="173213"/>
                        <a:pt x="640439" y="0"/>
                      </a:cubicBezTo>
                      <a:cubicBezTo>
                        <a:pt x="738025" y="372016"/>
                        <a:pt x="806881" y="756355"/>
                        <a:pt x="777491" y="1130800"/>
                      </a:cubicBezTo>
                      <a:lnTo>
                        <a:pt x="612" y="14039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Oval 6">
                  <a:extLst>
                    <a:ext uri="{FF2B5EF4-FFF2-40B4-BE49-F238E27FC236}">
                      <a16:creationId xmlns:a16="http://schemas.microsoft.com/office/drawing/2014/main" id="{9AB96CA4-5087-469F-A72B-16A0B0E8EE38}"/>
                    </a:ext>
                  </a:extLst>
                </p:cNvPr>
                <p:cNvSpPr/>
                <p:nvPr/>
              </p:nvSpPr>
              <p:spPr>
                <a:xfrm>
                  <a:off x="4360589" y="3519907"/>
                  <a:ext cx="1253989" cy="713669"/>
                </a:xfrm>
                <a:custGeom>
                  <a:avLst/>
                  <a:gdLst>
                    <a:gd name="connsiteX0" fmla="*/ 0 w 1422400"/>
                    <a:gd name="connsiteY0" fmla="*/ 469900 h 939800"/>
                    <a:gd name="connsiteX1" fmla="*/ 711200 w 1422400"/>
                    <a:gd name="connsiteY1" fmla="*/ 0 h 939800"/>
                    <a:gd name="connsiteX2" fmla="*/ 1422400 w 1422400"/>
                    <a:gd name="connsiteY2" fmla="*/ 469900 h 939800"/>
                    <a:gd name="connsiteX3" fmla="*/ 711200 w 1422400"/>
                    <a:gd name="connsiteY3" fmla="*/ 939800 h 939800"/>
                    <a:gd name="connsiteX4" fmla="*/ 0 w 1422400"/>
                    <a:gd name="connsiteY4" fmla="*/ 469900 h 939800"/>
                    <a:gd name="connsiteX0" fmla="*/ 0 w 1422400"/>
                    <a:gd name="connsiteY0" fmla="*/ 469900 h 528637"/>
                    <a:gd name="connsiteX1" fmla="*/ 711200 w 1422400"/>
                    <a:gd name="connsiteY1" fmla="*/ 0 h 528637"/>
                    <a:gd name="connsiteX2" fmla="*/ 1422400 w 1422400"/>
                    <a:gd name="connsiteY2" fmla="*/ 469900 h 528637"/>
                    <a:gd name="connsiteX3" fmla="*/ 0 w 1422400"/>
                    <a:gd name="connsiteY3" fmla="*/ 469900 h 528637"/>
                    <a:gd name="connsiteX0" fmla="*/ 29214 w 1743714"/>
                    <a:gd name="connsiteY0" fmla="*/ 481196 h 986279"/>
                    <a:gd name="connsiteX1" fmla="*/ 740414 w 1743714"/>
                    <a:gd name="connsiteY1" fmla="*/ 11296 h 986279"/>
                    <a:gd name="connsiteX2" fmla="*/ 1743714 w 1743714"/>
                    <a:gd name="connsiteY2" fmla="*/ 976496 h 986279"/>
                    <a:gd name="connsiteX3" fmla="*/ 29214 w 1743714"/>
                    <a:gd name="connsiteY3" fmla="*/ 481196 h 986279"/>
                    <a:gd name="connsiteX0" fmla="*/ 21629 w 2040929"/>
                    <a:gd name="connsiteY0" fmla="*/ 1016075 h 1091857"/>
                    <a:gd name="connsiteX1" fmla="*/ 1037629 w 2040929"/>
                    <a:gd name="connsiteY1" fmla="*/ 75 h 1091857"/>
                    <a:gd name="connsiteX2" fmla="*/ 2040929 w 2040929"/>
                    <a:gd name="connsiteY2" fmla="*/ 965275 h 1091857"/>
                    <a:gd name="connsiteX3" fmla="*/ 21629 w 2040929"/>
                    <a:gd name="connsiteY3" fmla="*/ 1016075 h 1091857"/>
                    <a:gd name="connsiteX0" fmla="*/ 63940 w 2083240"/>
                    <a:gd name="connsiteY0" fmla="*/ 1016075 h 1142636"/>
                    <a:gd name="connsiteX1" fmla="*/ 1079940 w 2083240"/>
                    <a:gd name="connsiteY1" fmla="*/ 75 h 1142636"/>
                    <a:gd name="connsiteX2" fmla="*/ 2083240 w 2083240"/>
                    <a:gd name="connsiteY2" fmla="*/ 965275 h 1142636"/>
                    <a:gd name="connsiteX3" fmla="*/ 63940 w 2083240"/>
                    <a:gd name="connsiteY3" fmla="*/ 1016075 h 1142636"/>
                    <a:gd name="connsiteX0" fmla="*/ 58279 w 2077579"/>
                    <a:gd name="connsiteY0" fmla="*/ 1016075 h 1182140"/>
                    <a:gd name="connsiteX1" fmla="*/ 1074279 w 2077579"/>
                    <a:gd name="connsiteY1" fmla="*/ 75 h 1182140"/>
                    <a:gd name="connsiteX2" fmla="*/ 2077579 w 2077579"/>
                    <a:gd name="connsiteY2" fmla="*/ 965275 h 1182140"/>
                    <a:gd name="connsiteX3" fmla="*/ 58279 w 2077579"/>
                    <a:gd name="connsiteY3" fmla="*/ 1016075 h 1182140"/>
                    <a:gd name="connsiteX0" fmla="*/ 58279 w 2077579"/>
                    <a:gd name="connsiteY0" fmla="*/ 1016452 h 1182517"/>
                    <a:gd name="connsiteX1" fmla="*/ 1074279 w 2077579"/>
                    <a:gd name="connsiteY1" fmla="*/ 452 h 1182517"/>
                    <a:gd name="connsiteX2" fmla="*/ 2077579 w 2077579"/>
                    <a:gd name="connsiteY2" fmla="*/ 965652 h 1182517"/>
                    <a:gd name="connsiteX3" fmla="*/ 58279 w 2077579"/>
                    <a:gd name="connsiteY3" fmla="*/ 1016452 h 1182517"/>
                    <a:gd name="connsiteX0" fmla="*/ 496 w 2019796"/>
                    <a:gd name="connsiteY0" fmla="*/ 1016452 h 1058407"/>
                    <a:gd name="connsiteX1" fmla="*/ 1016496 w 2019796"/>
                    <a:gd name="connsiteY1" fmla="*/ 452 h 1058407"/>
                    <a:gd name="connsiteX2" fmla="*/ 2019796 w 2019796"/>
                    <a:gd name="connsiteY2" fmla="*/ 965652 h 1058407"/>
                    <a:gd name="connsiteX3" fmla="*/ 496 w 2019796"/>
                    <a:gd name="connsiteY3" fmla="*/ 1016452 h 1058407"/>
                    <a:gd name="connsiteX0" fmla="*/ 512 w 1956312"/>
                    <a:gd name="connsiteY0" fmla="*/ 1003343 h 1049157"/>
                    <a:gd name="connsiteX1" fmla="*/ 953012 w 1956312"/>
                    <a:gd name="connsiteY1" fmla="*/ 43 h 1049157"/>
                    <a:gd name="connsiteX2" fmla="*/ 1956312 w 1956312"/>
                    <a:gd name="connsiteY2" fmla="*/ 965243 h 1049157"/>
                    <a:gd name="connsiteX3" fmla="*/ 512 w 1956312"/>
                    <a:gd name="connsiteY3" fmla="*/ 1003343 h 1049157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25989 w 2081789"/>
                    <a:gd name="connsiteY0" fmla="*/ 1004617 h 1028499"/>
                    <a:gd name="connsiteX1" fmla="*/ 291088 w 2081789"/>
                    <a:gd name="connsiteY1" fmla="*/ 763316 h 1028499"/>
                    <a:gd name="connsiteX2" fmla="*/ 1078489 w 2081789"/>
                    <a:gd name="connsiteY2" fmla="*/ 1317 h 1028499"/>
                    <a:gd name="connsiteX3" fmla="*/ 2081789 w 2081789"/>
                    <a:gd name="connsiteY3" fmla="*/ 966517 h 1028499"/>
                    <a:gd name="connsiteX4" fmla="*/ 125989 w 2081789"/>
                    <a:gd name="connsiteY4" fmla="*/ 1004617 h 1028499"/>
                    <a:gd name="connsiteX0" fmla="*/ 135024 w 2052724"/>
                    <a:gd name="connsiteY0" fmla="*/ 1055417 h 1066897"/>
                    <a:gd name="connsiteX1" fmla="*/ 262023 w 2052724"/>
                    <a:gd name="connsiteY1" fmla="*/ 763316 h 1066897"/>
                    <a:gd name="connsiteX2" fmla="*/ 1049424 w 2052724"/>
                    <a:gd name="connsiteY2" fmla="*/ 1317 h 1066897"/>
                    <a:gd name="connsiteX3" fmla="*/ 2052724 w 2052724"/>
                    <a:gd name="connsiteY3" fmla="*/ 966517 h 1066897"/>
                    <a:gd name="connsiteX4" fmla="*/ 135024 w 2052724"/>
                    <a:gd name="connsiteY4" fmla="*/ 1055417 h 1066897"/>
                    <a:gd name="connsiteX0" fmla="*/ 157003 w 1998503"/>
                    <a:gd name="connsiteY0" fmla="*/ 1055417 h 1066897"/>
                    <a:gd name="connsiteX1" fmla="*/ 207802 w 1998503"/>
                    <a:gd name="connsiteY1" fmla="*/ 763316 h 1066897"/>
                    <a:gd name="connsiteX2" fmla="*/ 995203 w 1998503"/>
                    <a:gd name="connsiteY2" fmla="*/ 1317 h 1066897"/>
                    <a:gd name="connsiteX3" fmla="*/ 1998503 w 1998503"/>
                    <a:gd name="connsiteY3" fmla="*/ 966517 h 1066897"/>
                    <a:gd name="connsiteX4" fmla="*/ 157003 w 1998503"/>
                    <a:gd name="connsiteY4" fmla="*/ 1055417 h 1066897"/>
                    <a:gd name="connsiteX0" fmla="*/ 180391 w 1958391"/>
                    <a:gd name="connsiteY0" fmla="*/ 1055417 h 1066897"/>
                    <a:gd name="connsiteX1" fmla="*/ 167690 w 1958391"/>
                    <a:gd name="connsiteY1" fmla="*/ 763316 h 1066897"/>
                    <a:gd name="connsiteX2" fmla="*/ 955091 w 1958391"/>
                    <a:gd name="connsiteY2" fmla="*/ 1317 h 1066897"/>
                    <a:gd name="connsiteX3" fmla="*/ 1958391 w 1958391"/>
                    <a:gd name="connsiteY3" fmla="*/ 966517 h 1066897"/>
                    <a:gd name="connsiteX4" fmla="*/ 180391 w 1958391"/>
                    <a:gd name="connsiteY4" fmla="*/ 1055417 h 1066897"/>
                    <a:gd name="connsiteX0" fmla="*/ 197146 w 1937046"/>
                    <a:gd name="connsiteY0" fmla="*/ 1055417 h 1066897"/>
                    <a:gd name="connsiteX1" fmla="*/ 146345 w 1937046"/>
                    <a:gd name="connsiteY1" fmla="*/ 763316 h 1066897"/>
                    <a:gd name="connsiteX2" fmla="*/ 933746 w 1937046"/>
                    <a:gd name="connsiteY2" fmla="*/ 1317 h 1066897"/>
                    <a:gd name="connsiteX3" fmla="*/ 1937046 w 1937046"/>
                    <a:gd name="connsiteY3" fmla="*/ 966517 h 1066897"/>
                    <a:gd name="connsiteX4" fmla="*/ 197146 w 1937046"/>
                    <a:gd name="connsiteY4" fmla="*/ 1055417 h 1066897"/>
                    <a:gd name="connsiteX0" fmla="*/ 145290 w 2024890"/>
                    <a:gd name="connsiteY0" fmla="*/ 1055417 h 1066897"/>
                    <a:gd name="connsiteX1" fmla="*/ 234189 w 2024890"/>
                    <a:gd name="connsiteY1" fmla="*/ 763316 h 1066897"/>
                    <a:gd name="connsiteX2" fmla="*/ 1021590 w 2024890"/>
                    <a:gd name="connsiteY2" fmla="*/ 1317 h 1066897"/>
                    <a:gd name="connsiteX3" fmla="*/ 2024890 w 2024890"/>
                    <a:gd name="connsiteY3" fmla="*/ 966517 h 1066897"/>
                    <a:gd name="connsiteX4" fmla="*/ 145290 w 2024890"/>
                    <a:gd name="connsiteY4" fmla="*/ 1055417 h 1066897"/>
                    <a:gd name="connsiteX0" fmla="*/ 66755 w 1946355"/>
                    <a:gd name="connsiteY0" fmla="*/ 1055417 h 1072185"/>
                    <a:gd name="connsiteX1" fmla="*/ 155654 w 1946355"/>
                    <a:gd name="connsiteY1" fmla="*/ 763316 h 1072185"/>
                    <a:gd name="connsiteX2" fmla="*/ 943055 w 1946355"/>
                    <a:gd name="connsiteY2" fmla="*/ 1317 h 1072185"/>
                    <a:gd name="connsiteX3" fmla="*/ 1946355 w 1946355"/>
                    <a:gd name="connsiteY3" fmla="*/ 966517 h 1072185"/>
                    <a:gd name="connsiteX4" fmla="*/ 66755 w 1946355"/>
                    <a:gd name="connsiteY4" fmla="*/ 1055417 h 1072185"/>
                    <a:gd name="connsiteX0" fmla="*/ 87241 w 1968451"/>
                    <a:gd name="connsiteY0" fmla="*/ 1055417 h 1135382"/>
                    <a:gd name="connsiteX1" fmla="*/ 176140 w 1968451"/>
                    <a:gd name="connsiteY1" fmla="*/ 763316 h 1135382"/>
                    <a:gd name="connsiteX2" fmla="*/ 963541 w 1968451"/>
                    <a:gd name="connsiteY2" fmla="*/ 1317 h 1135382"/>
                    <a:gd name="connsiteX3" fmla="*/ 1966841 w 1968451"/>
                    <a:gd name="connsiteY3" fmla="*/ 966517 h 1135382"/>
                    <a:gd name="connsiteX4" fmla="*/ 1179439 w 1968451"/>
                    <a:gd name="connsiteY4" fmla="*/ 1131617 h 1135382"/>
                    <a:gd name="connsiteX5" fmla="*/ 87241 w 1968451"/>
                    <a:gd name="connsiteY5" fmla="*/ 1055417 h 1135382"/>
                    <a:gd name="connsiteX0" fmla="*/ 87241 w 1968451"/>
                    <a:gd name="connsiteY0" fmla="*/ 1055417 h 1131617"/>
                    <a:gd name="connsiteX1" fmla="*/ 176140 w 1968451"/>
                    <a:gd name="connsiteY1" fmla="*/ 763316 h 1131617"/>
                    <a:gd name="connsiteX2" fmla="*/ 963541 w 1968451"/>
                    <a:gd name="connsiteY2" fmla="*/ 1317 h 1131617"/>
                    <a:gd name="connsiteX3" fmla="*/ 1966841 w 1968451"/>
                    <a:gd name="connsiteY3" fmla="*/ 966517 h 1131617"/>
                    <a:gd name="connsiteX4" fmla="*/ 1179439 w 1968451"/>
                    <a:gd name="connsiteY4" fmla="*/ 1131617 h 1131617"/>
                    <a:gd name="connsiteX5" fmla="*/ 87241 w 1968451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9325 h 1135525"/>
                    <a:gd name="connsiteX1" fmla="*/ 176140 w 1981714"/>
                    <a:gd name="connsiteY1" fmla="*/ 767224 h 1135525"/>
                    <a:gd name="connsiteX2" fmla="*/ 963541 w 1981714"/>
                    <a:gd name="connsiteY2" fmla="*/ 5225 h 1135525"/>
                    <a:gd name="connsiteX3" fmla="*/ 1966841 w 1981714"/>
                    <a:gd name="connsiteY3" fmla="*/ 970425 h 1135525"/>
                    <a:gd name="connsiteX4" fmla="*/ 1179439 w 1981714"/>
                    <a:gd name="connsiteY4" fmla="*/ 1135525 h 1135525"/>
                    <a:gd name="connsiteX5" fmla="*/ 87241 w 1981714"/>
                    <a:gd name="connsiteY5" fmla="*/ 1059325 h 1135525"/>
                    <a:gd name="connsiteX0" fmla="*/ 87241 w 1981714"/>
                    <a:gd name="connsiteY0" fmla="*/ 1059124 h 1135324"/>
                    <a:gd name="connsiteX1" fmla="*/ 176140 w 1981714"/>
                    <a:gd name="connsiteY1" fmla="*/ 767023 h 1135324"/>
                    <a:gd name="connsiteX2" fmla="*/ 963541 w 1981714"/>
                    <a:gd name="connsiteY2" fmla="*/ 5024 h 1135324"/>
                    <a:gd name="connsiteX3" fmla="*/ 1966841 w 1981714"/>
                    <a:gd name="connsiteY3" fmla="*/ 970224 h 1135324"/>
                    <a:gd name="connsiteX4" fmla="*/ 1179439 w 1981714"/>
                    <a:gd name="connsiteY4" fmla="*/ 1135324 h 1135324"/>
                    <a:gd name="connsiteX5" fmla="*/ 87241 w 1981714"/>
                    <a:gd name="connsiteY5" fmla="*/ 1059124 h 1135324"/>
                    <a:gd name="connsiteX0" fmla="*/ 1551 w 1896024"/>
                    <a:gd name="connsiteY0" fmla="*/ 1059124 h 1135324"/>
                    <a:gd name="connsiteX1" fmla="*/ 877851 w 1896024"/>
                    <a:gd name="connsiteY1" fmla="*/ 5024 h 1135324"/>
                    <a:gd name="connsiteX2" fmla="*/ 1881151 w 1896024"/>
                    <a:gd name="connsiteY2" fmla="*/ 970224 h 1135324"/>
                    <a:gd name="connsiteX3" fmla="*/ 1093749 w 1896024"/>
                    <a:gd name="connsiteY3" fmla="*/ 1135324 h 1135324"/>
                    <a:gd name="connsiteX4" fmla="*/ 1551 w 1896024"/>
                    <a:gd name="connsiteY4" fmla="*/ 1059124 h 1135324"/>
                    <a:gd name="connsiteX0" fmla="*/ 1615 w 1896088"/>
                    <a:gd name="connsiteY0" fmla="*/ 1057013 h 1133213"/>
                    <a:gd name="connsiteX1" fmla="*/ 877915 w 1896088"/>
                    <a:gd name="connsiteY1" fmla="*/ 2913 h 1133213"/>
                    <a:gd name="connsiteX2" fmla="*/ 1881215 w 1896088"/>
                    <a:gd name="connsiteY2" fmla="*/ 968113 h 1133213"/>
                    <a:gd name="connsiteX3" fmla="*/ 1093813 w 1896088"/>
                    <a:gd name="connsiteY3" fmla="*/ 1133213 h 1133213"/>
                    <a:gd name="connsiteX4" fmla="*/ 1615 w 1896088"/>
                    <a:gd name="connsiteY4" fmla="*/ 1057013 h 1133213"/>
                    <a:gd name="connsiteX0" fmla="*/ 2941 w 1897414"/>
                    <a:gd name="connsiteY0" fmla="*/ 1066026 h 1142226"/>
                    <a:gd name="connsiteX1" fmla="*/ 879241 w 1897414"/>
                    <a:gd name="connsiteY1" fmla="*/ 11926 h 1142226"/>
                    <a:gd name="connsiteX2" fmla="*/ 1882541 w 1897414"/>
                    <a:gd name="connsiteY2" fmla="*/ 977126 h 1142226"/>
                    <a:gd name="connsiteX3" fmla="*/ 1095139 w 1897414"/>
                    <a:gd name="connsiteY3" fmla="*/ 1142226 h 1142226"/>
                    <a:gd name="connsiteX4" fmla="*/ 2941 w 1897414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5888 h 1142088"/>
                    <a:gd name="connsiteX1" fmla="*/ 883179 w 1901352"/>
                    <a:gd name="connsiteY1" fmla="*/ 11788 h 1142088"/>
                    <a:gd name="connsiteX2" fmla="*/ 1886479 w 1901352"/>
                    <a:gd name="connsiteY2" fmla="*/ 976988 h 1142088"/>
                    <a:gd name="connsiteX3" fmla="*/ 1099077 w 1901352"/>
                    <a:gd name="connsiteY3" fmla="*/ 1142088 h 1142088"/>
                    <a:gd name="connsiteX4" fmla="*/ 6879 w 1901352"/>
                    <a:gd name="connsiteY4" fmla="*/ 1065888 h 1142088"/>
                    <a:gd name="connsiteX0" fmla="*/ 4803 w 1988176"/>
                    <a:gd name="connsiteY0" fmla="*/ 826041 h 1130841"/>
                    <a:gd name="connsiteX1" fmla="*/ 970003 w 1988176"/>
                    <a:gd name="connsiteY1" fmla="*/ 541 h 1130841"/>
                    <a:gd name="connsiteX2" fmla="*/ 1973303 w 1988176"/>
                    <a:gd name="connsiteY2" fmla="*/ 965741 h 1130841"/>
                    <a:gd name="connsiteX3" fmla="*/ 1185901 w 1988176"/>
                    <a:gd name="connsiteY3" fmla="*/ 1130841 h 1130841"/>
                    <a:gd name="connsiteX4" fmla="*/ 4803 w 1988176"/>
                    <a:gd name="connsiteY4" fmla="*/ 826041 h 1130841"/>
                    <a:gd name="connsiteX0" fmla="*/ 4803 w 2034335"/>
                    <a:gd name="connsiteY0" fmla="*/ 825500 h 1130300"/>
                    <a:gd name="connsiteX1" fmla="*/ 970003 w 2034335"/>
                    <a:gd name="connsiteY1" fmla="*/ 0 h 1130300"/>
                    <a:gd name="connsiteX2" fmla="*/ 2024103 w 2034335"/>
                    <a:gd name="connsiteY2" fmla="*/ 825500 h 1130300"/>
                    <a:gd name="connsiteX3" fmla="*/ 1185901 w 2034335"/>
                    <a:gd name="connsiteY3" fmla="*/ 1130300 h 1130300"/>
                    <a:gd name="connsiteX4" fmla="*/ 4803 w 2034335"/>
                    <a:gd name="connsiteY4" fmla="*/ 825500 h 1130300"/>
                    <a:gd name="connsiteX0" fmla="*/ 4803 w 2024103"/>
                    <a:gd name="connsiteY0" fmla="*/ 825500 h 1130300"/>
                    <a:gd name="connsiteX1" fmla="*/ 970003 w 2024103"/>
                    <a:gd name="connsiteY1" fmla="*/ 0 h 1130300"/>
                    <a:gd name="connsiteX2" fmla="*/ 2024103 w 2024103"/>
                    <a:gd name="connsiteY2" fmla="*/ 825500 h 1130300"/>
                    <a:gd name="connsiteX3" fmla="*/ 1185901 w 2024103"/>
                    <a:gd name="connsiteY3" fmla="*/ 1130300 h 1130300"/>
                    <a:gd name="connsiteX4" fmla="*/ 4803 w 2024103"/>
                    <a:gd name="connsiteY4" fmla="*/ 825500 h 1130300"/>
                    <a:gd name="connsiteX0" fmla="*/ 4803 w 1998703"/>
                    <a:gd name="connsiteY0" fmla="*/ 825757 h 1130557"/>
                    <a:gd name="connsiteX1" fmla="*/ 970003 w 1998703"/>
                    <a:gd name="connsiteY1" fmla="*/ 257 h 1130557"/>
                    <a:gd name="connsiteX2" fmla="*/ 1998703 w 1998703"/>
                    <a:gd name="connsiteY2" fmla="*/ 736857 h 1130557"/>
                    <a:gd name="connsiteX3" fmla="*/ 1185901 w 1998703"/>
                    <a:gd name="connsiteY3" fmla="*/ 1130557 h 1130557"/>
                    <a:gd name="connsiteX4" fmla="*/ 4803 w 1998703"/>
                    <a:gd name="connsiteY4" fmla="*/ 825757 h 1130557"/>
                    <a:gd name="connsiteX0" fmla="*/ 4803 w 1998703"/>
                    <a:gd name="connsiteY0" fmla="*/ 825757 h 1130557"/>
                    <a:gd name="connsiteX1" fmla="*/ 970003 w 1998703"/>
                    <a:gd name="connsiteY1" fmla="*/ 257 h 1130557"/>
                    <a:gd name="connsiteX2" fmla="*/ 1998703 w 1998703"/>
                    <a:gd name="connsiteY2" fmla="*/ 736857 h 1130557"/>
                    <a:gd name="connsiteX3" fmla="*/ 1185901 w 1998703"/>
                    <a:gd name="connsiteY3" fmla="*/ 1130557 h 1130557"/>
                    <a:gd name="connsiteX4" fmla="*/ 4803 w 1998703"/>
                    <a:gd name="connsiteY4" fmla="*/ 825757 h 1130557"/>
                    <a:gd name="connsiteX0" fmla="*/ 4803 w 2001878"/>
                    <a:gd name="connsiteY0" fmla="*/ 825704 h 1130504"/>
                    <a:gd name="connsiteX1" fmla="*/ 970003 w 2001878"/>
                    <a:gd name="connsiteY1" fmla="*/ 204 h 1130504"/>
                    <a:gd name="connsiteX2" fmla="*/ 2001878 w 2001878"/>
                    <a:gd name="connsiteY2" fmla="*/ 746329 h 1130504"/>
                    <a:gd name="connsiteX3" fmla="*/ 1185901 w 2001878"/>
                    <a:gd name="connsiteY3" fmla="*/ 1130504 h 1130504"/>
                    <a:gd name="connsiteX4" fmla="*/ 4803 w 2001878"/>
                    <a:gd name="connsiteY4" fmla="*/ 825704 h 1130504"/>
                    <a:gd name="connsiteX0" fmla="*/ 4803 w 1986176"/>
                    <a:gd name="connsiteY0" fmla="*/ 827271 h 1132071"/>
                    <a:gd name="connsiteX1" fmla="*/ 970003 w 1986176"/>
                    <a:gd name="connsiteY1" fmla="*/ 1771 h 1132071"/>
                    <a:gd name="connsiteX2" fmla="*/ 1986003 w 1986176"/>
                    <a:gd name="connsiteY2" fmla="*/ 611371 h 1132071"/>
                    <a:gd name="connsiteX3" fmla="*/ 1185901 w 1986176"/>
                    <a:gd name="connsiteY3" fmla="*/ 1132071 h 1132071"/>
                    <a:gd name="connsiteX4" fmla="*/ 4803 w 1986176"/>
                    <a:gd name="connsiteY4" fmla="*/ 827271 h 1132071"/>
                    <a:gd name="connsiteX0" fmla="*/ 4803 w 1989163"/>
                    <a:gd name="connsiteY0" fmla="*/ 827271 h 1132071"/>
                    <a:gd name="connsiteX1" fmla="*/ 970003 w 1989163"/>
                    <a:gd name="connsiteY1" fmla="*/ 1771 h 1132071"/>
                    <a:gd name="connsiteX2" fmla="*/ 1986003 w 1989163"/>
                    <a:gd name="connsiteY2" fmla="*/ 611371 h 1132071"/>
                    <a:gd name="connsiteX3" fmla="*/ 1185901 w 1989163"/>
                    <a:gd name="connsiteY3" fmla="*/ 1132071 h 1132071"/>
                    <a:gd name="connsiteX4" fmla="*/ 4803 w 1989163"/>
                    <a:gd name="connsiteY4" fmla="*/ 827271 h 1132071"/>
                    <a:gd name="connsiteX0" fmla="*/ 4803 w 1989163"/>
                    <a:gd name="connsiteY0" fmla="*/ 827271 h 1132071"/>
                    <a:gd name="connsiteX1" fmla="*/ 970003 w 1989163"/>
                    <a:gd name="connsiteY1" fmla="*/ 1771 h 1132071"/>
                    <a:gd name="connsiteX2" fmla="*/ 1986003 w 1989163"/>
                    <a:gd name="connsiteY2" fmla="*/ 611371 h 1132071"/>
                    <a:gd name="connsiteX3" fmla="*/ 1185901 w 1989163"/>
                    <a:gd name="connsiteY3" fmla="*/ 1132071 h 1132071"/>
                    <a:gd name="connsiteX4" fmla="*/ 4803 w 1989163"/>
                    <a:gd name="connsiteY4" fmla="*/ 827271 h 1132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9163" h="1132071">
                      <a:moveTo>
                        <a:pt x="4803" y="827271"/>
                      </a:moveTo>
                      <a:cubicBezTo>
                        <a:pt x="45020" y="715088"/>
                        <a:pt x="639803" y="37754"/>
                        <a:pt x="970003" y="1771"/>
                      </a:cubicBezTo>
                      <a:cubicBezTo>
                        <a:pt x="1300203" y="-34212"/>
                        <a:pt x="1812437" y="488604"/>
                        <a:pt x="1986003" y="611371"/>
                      </a:cubicBezTo>
                      <a:cubicBezTo>
                        <a:pt x="1991294" y="638888"/>
                        <a:pt x="2057968" y="685454"/>
                        <a:pt x="1185901" y="1132071"/>
                      </a:cubicBezTo>
                      <a:cubicBezTo>
                        <a:pt x="161434" y="740488"/>
                        <a:pt x="-35414" y="939454"/>
                        <a:pt x="4803" y="8272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Oval 6">
                  <a:extLst>
                    <a:ext uri="{FF2B5EF4-FFF2-40B4-BE49-F238E27FC236}">
                      <a16:creationId xmlns:a16="http://schemas.microsoft.com/office/drawing/2014/main" id="{7B1081D2-3FEF-966E-405B-67D0AC1D43F4}"/>
                    </a:ext>
                  </a:extLst>
                </p:cNvPr>
                <p:cNvSpPr/>
                <p:nvPr/>
              </p:nvSpPr>
              <p:spPr>
                <a:xfrm>
                  <a:off x="4415323" y="3276600"/>
                  <a:ext cx="1198632" cy="713306"/>
                </a:xfrm>
                <a:custGeom>
                  <a:avLst/>
                  <a:gdLst>
                    <a:gd name="connsiteX0" fmla="*/ 0 w 1422400"/>
                    <a:gd name="connsiteY0" fmla="*/ 469900 h 939800"/>
                    <a:gd name="connsiteX1" fmla="*/ 711200 w 1422400"/>
                    <a:gd name="connsiteY1" fmla="*/ 0 h 939800"/>
                    <a:gd name="connsiteX2" fmla="*/ 1422400 w 1422400"/>
                    <a:gd name="connsiteY2" fmla="*/ 469900 h 939800"/>
                    <a:gd name="connsiteX3" fmla="*/ 711200 w 1422400"/>
                    <a:gd name="connsiteY3" fmla="*/ 939800 h 939800"/>
                    <a:gd name="connsiteX4" fmla="*/ 0 w 1422400"/>
                    <a:gd name="connsiteY4" fmla="*/ 469900 h 939800"/>
                    <a:gd name="connsiteX0" fmla="*/ 0 w 1422400"/>
                    <a:gd name="connsiteY0" fmla="*/ 469900 h 528637"/>
                    <a:gd name="connsiteX1" fmla="*/ 711200 w 1422400"/>
                    <a:gd name="connsiteY1" fmla="*/ 0 h 528637"/>
                    <a:gd name="connsiteX2" fmla="*/ 1422400 w 1422400"/>
                    <a:gd name="connsiteY2" fmla="*/ 469900 h 528637"/>
                    <a:gd name="connsiteX3" fmla="*/ 0 w 1422400"/>
                    <a:gd name="connsiteY3" fmla="*/ 469900 h 528637"/>
                    <a:gd name="connsiteX0" fmla="*/ 29214 w 1743714"/>
                    <a:gd name="connsiteY0" fmla="*/ 481196 h 986279"/>
                    <a:gd name="connsiteX1" fmla="*/ 740414 w 1743714"/>
                    <a:gd name="connsiteY1" fmla="*/ 11296 h 986279"/>
                    <a:gd name="connsiteX2" fmla="*/ 1743714 w 1743714"/>
                    <a:gd name="connsiteY2" fmla="*/ 976496 h 986279"/>
                    <a:gd name="connsiteX3" fmla="*/ 29214 w 1743714"/>
                    <a:gd name="connsiteY3" fmla="*/ 481196 h 986279"/>
                    <a:gd name="connsiteX0" fmla="*/ 21629 w 2040929"/>
                    <a:gd name="connsiteY0" fmla="*/ 1016075 h 1091857"/>
                    <a:gd name="connsiteX1" fmla="*/ 1037629 w 2040929"/>
                    <a:gd name="connsiteY1" fmla="*/ 75 h 1091857"/>
                    <a:gd name="connsiteX2" fmla="*/ 2040929 w 2040929"/>
                    <a:gd name="connsiteY2" fmla="*/ 965275 h 1091857"/>
                    <a:gd name="connsiteX3" fmla="*/ 21629 w 2040929"/>
                    <a:gd name="connsiteY3" fmla="*/ 1016075 h 1091857"/>
                    <a:gd name="connsiteX0" fmla="*/ 63940 w 2083240"/>
                    <a:gd name="connsiteY0" fmla="*/ 1016075 h 1142636"/>
                    <a:gd name="connsiteX1" fmla="*/ 1079940 w 2083240"/>
                    <a:gd name="connsiteY1" fmla="*/ 75 h 1142636"/>
                    <a:gd name="connsiteX2" fmla="*/ 2083240 w 2083240"/>
                    <a:gd name="connsiteY2" fmla="*/ 965275 h 1142636"/>
                    <a:gd name="connsiteX3" fmla="*/ 63940 w 2083240"/>
                    <a:gd name="connsiteY3" fmla="*/ 1016075 h 1142636"/>
                    <a:gd name="connsiteX0" fmla="*/ 58279 w 2077579"/>
                    <a:gd name="connsiteY0" fmla="*/ 1016075 h 1182140"/>
                    <a:gd name="connsiteX1" fmla="*/ 1074279 w 2077579"/>
                    <a:gd name="connsiteY1" fmla="*/ 75 h 1182140"/>
                    <a:gd name="connsiteX2" fmla="*/ 2077579 w 2077579"/>
                    <a:gd name="connsiteY2" fmla="*/ 965275 h 1182140"/>
                    <a:gd name="connsiteX3" fmla="*/ 58279 w 2077579"/>
                    <a:gd name="connsiteY3" fmla="*/ 1016075 h 1182140"/>
                    <a:gd name="connsiteX0" fmla="*/ 58279 w 2077579"/>
                    <a:gd name="connsiteY0" fmla="*/ 1016452 h 1182517"/>
                    <a:gd name="connsiteX1" fmla="*/ 1074279 w 2077579"/>
                    <a:gd name="connsiteY1" fmla="*/ 452 h 1182517"/>
                    <a:gd name="connsiteX2" fmla="*/ 2077579 w 2077579"/>
                    <a:gd name="connsiteY2" fmla="*/ 965652 h 1182517"/>
                    <a:gd name="connsiteX3" fmla="*/ 58279 w 2077579"/>
                    <a:gd name="connsiteY3" fmla="*/ 1016452 h 1182517"/>
                    <a:gd name="connsiteX0" fmla="*/ 496 w 2019796"/>
                    <a:gd name="connsiteY0" fmla="*/ 1016452 h 1058407"/>
                    <a:gd name="connsiteX1" fmla="*/ 1016496 w 2019796"/>
                    <a:gd name="connsiteY1" fmla="*/ 452 h 1058407"/>
                    <a:gd name="connsiteX2" fmla="*/ 2019796 w 2019796"/>
                    <a:gd name="connsiteY2" fmla="*/ 965652 h 1058407"/>
                    <a:gd name="connsiteX3" fmla="*/ 496 w 2019796"/>
                    <a:gd name="connsiteY3" fmla="*/ 1016452 h 1058407"/>
                    <a:gd name="connsiteX0" fmla="*/ 512 w 1956312"/>
                    <a:gd name="connsiteY0" fmla="*/ 1003343 h 1049157"/>
                    <a:gd name="connsiteX1" fmla="*/ 953012 w 1956312"/>
                    <a:gd name="connsiteY1" fmla="*/ 43 h 1049157"/>
                    <a:gd name="connsiteX2" fmla="*/ 1956312 w 1956312"/>
                    <a:gd name="connsiteY2" fmla="*/ 965243 h 1049157"/>
                    <a:gd name="connsiteX3" fmla="*/ 512 w 1956312"/>
                    <a:gd name="connsiteY3" fmla="*/ 1003343 h 1049157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25989 w 2081789"/>
                    <a:gd name="connsiteY0" fmla="*/ 1004617 h 1028499"/>
                    <a:gd name="connsiteX1" fmla="*/ 291088 w 2081789"/>
                    <a:gd name="connsiteY1" fmla="*/ 763316 h 1028499"/>
                    <a:gd name="connsiteX2" fmla="*/ 1078489 w 2081789"/>
                    <a:gd name="connsiteY2" fmla="*/ 1317 h 1028499"/>
                    <a:gd name="connsiteX3" fmla="*/ 2081789 w 2081789"/>
                    <a:gd name="connsiteY3" fmla="*/ 966517 h 1028499"/>
                    <a:gd name="connsiteX4" fmla="*/ 125989 w 2081789"/>
                    <a:gd name="connsiteY4" fmla="*/ 1004617 h 1028499"/>
                    <a:gd name="connsiteX0" fmla="*/ 135024 w 2052724"/>
                    <a:gd name="connsiteY0" fmla="*/ 1055417 h 1066897"/>
                    <a:gd name="connsiteX1" fmla="*/ 262023 w 2052724"/>
                    <a:gd name="connsiteY1" fmla="*/ 763316 h 1066897"/>
                    <a:gd name="connsiteX2" fmla="*/ 1049424 w 2052724"/>
                    <a:gd name="connsiteY2" fmla="*/ 1317 h 1066897"/>
                    <a:gd name="connsiteX3" fmla="*/ 2052724 w 2052724"/>
                    <a:gd name="connsiteY3" fmla="*/ 966517 h 1066897"/>
                    <a:gd name="connsiteX4" fmla="*/ 135024 w 2052724"/>
                    <a:gd name="connsiteY4" fmla="*/ 1055417 h 1066897"/>
                    <a:gd name="connsiteX0" fmla="*/ 157003 w 1998503"/>
                    <a:gd name="connsiteY0" fmla="*/ 1055417 h 1066897"/>
                    <a:gd name="connsiteX1" fmla="*/ 207802 w 1998503"/>
                    <a:gd name="connsiteY1" fmla="*/ 763316 h 1066897"/>
                    <a:gd name="connsiteX2" fmla="*/ 995203 w 1998503"/>
                    <a:gd name="connsiteY2" fmla="*/ 1317 h 1066897"/>
                    <a:gd name="connsiteX3" fmla="*/ 1998503 w 1998503"/>
                    <a:gd name="connsiteY3" fmla="*/ 966517 h 1066897"/>
                    <a:gd name="connsiteX4" fmla="*/ 157003 w 1998503"/>
                    <a:gd name="connsiteY4" fmla="*/ 1055417 h 1066897"/>
                    <a:gd name="connsiteX0" fmla="*/ 180391 w 1958391"/>
                    <a:gd name="connsiteY0" fmla="*/ 1055417 h 1066897"/>
                    <a:gd name="connsiteX1" fmla="*/ 167690 w 1958391"/>
                    <a:gd name="connsiteY1" fmla="*/ 763316 h 1066897"/>
                    <a:gd name="connsiteX2" fmla="*/ 955091 w 1958391"/>
                    <a:gd name="connsiteY2" fmla="*/ 1317 h 1066897"/>
                    <a:gd name="connsiteX3" fmla="*/ 1958391 w 1958391"/>
                    <a:gd name="connsiteY3" fmla="*/ 966517 h 1066897"/>
                    <a:gd name="connsiteX4" fmla="*/ 180391 w 1958391"/>
                    <a:gd name="connsiteY4" fmla="*/ 1055417 h 1066897"/>
                    <a:gd name="connsiteX0" fmla="*/ 197146 w 1937046"/>
                    <a:gd name="connsiteY0" fmla="*/ 1055417 h 1066897"/>
                    <a:gd name="connsiteX1" fmla="*/ 146345 w 1937046"/>
                    <a:gd name="connsiteY1" fmla="*/ 763316 h 1066897"/>
                    <a:gd name="connsiteX2" fmla="*/ 933746 w 1937046"/>
                    <a:gd name="connsiteY2" fmla="*/ 1317 h 1066897"/>
                    <a:gd name="connsiteX3" fmla="*/ 1937046 w 1937046"/>
                    <a:gd name="connsiteY3" fmla="*/ 966517 h 1066897"/>
                    <a:gd name="connsiteX4" fmla="*/ 197146 w 1937046"/>
                    <a:gd name="connsiteY4" fmla="*/ 1055417 h 1066897"/>
                    <a:gd name="connsiteX0" fmla="*/ 145290 w 2024890"/>
                    <a:gd name="connsiteY0" fmla="*/ 1055417 h 1066897"/>
                    <a:gd name="connsiteX1" fmla="*/ 234189 w 2024890"/>
                    <a:gd name="connsiteY1" fmla="*/ 763316 h 1066897"/>
                    <a:gd name="connsiteX2" fmla="*/ 1021590 w 2024890"/>
                    <a:gd name="connsiteY2" fmla="*/ 1317 h 1066897"/>
                    <a:gd name="connsiteX3" fmla="*/ 2024890 w 2024890"/>
                    <a:gd name="connsiteY3" fmla="*/ 966517 h 1066897"/>
                    <a:gd name="connsiteX4" fmla="*/ 145290 w 2024890"/>
                    <a:gd name="connsiteY4" fmla="*/ 1055417 h 1066897"/>
                    <a:gd name="connsiteX0" fmla="*/ 66755 w 1946355"/>
                    <a:gd name="connsiteY0" fmla="*/ 1055417 h 1072185"/>
                    <a:gd name="connsiteX1" fmla="*/ 155654 w 1946355"/>
                    <a:gd name="connsiteY1" fmla="*/ 763316 h 1072185"/>
                    <a:gd name="connsiteX2" fmla="*/ 943055 w 1946355"/>
                    <a:gd name="connsiteY2" fmla="*/ 1317 h 1072185"/>
                    <a:gd name="connsiteX3" fmla="*/ 1946355 w 1946355"/>
                    <a:gd name="connsiteY3" fmla="*/ 966517 h 1072185"/>
                    <a:gd name="connsiteX4" fmla="*/ 66755 w 1946355"/>
                    <a:gd name="connsiteY4" fmla="*/ 1055417 h 1072185"/>
                    <a:gd name="connsiteX0" fmla="*/ 87241 w 1968451"/>
                    <a:gd name="connsiteY0" fmla="*/ 1055417 h 1135382"/>
                    <a:gd name="connsiteX1" fmla="*/ 176140 w 1968451"/>
                    <a:gd name="connsiteY1" fmla="*/ 763316 h 1135382"/>
                    <a:gd name="connsiteX2" fmla="*/ 963541 w 1968451"/>
                    <a:gd name="connsiteY2" fmla="*/ 1317 h 1135382"/>
                    <a:gd name="connsiteX3" fmla="*/ 1966841 w 1968451"/>
                    <a:gd name="connsiteY3" fmla="*/ 966517 h 1135382"/>
                    <a:gd name="connsiteX4" fmla="*/ 1179439 w 1968451"/>
                    <a:gd name="connsiteY4" fmla="*/ 1131617 h 1135382"/>
                    <a:gd name="connsiteX5" fmla="*/ 87241 w 1968451"/>
                    <a:gd name="connsiteY5" fmla="*/ 1055417 h 1135382"/>
                    <a:gd name="connsiteX0" fmla="*/ 87241 w 1968451"/>
                    <a:gd name="connsiteY0" fmla="*/ 1055417 h 1131617"/>
                    <a:gd name="connsiteX1" fmla="*/ 176140 w 1968451"/>
                    <a:gd name="connsiteY1" fmla="*/ 763316 h 1131617"/>
                    <a:gd name="connsiteX2" fmla="*/ 963541 w 1968451"/>
                    <a:gd name="connsiteY2" fmla="*/ 1317 h 1131617"/>
                    <a:gd name="connsiteX3" fmla="*/ 1966841 w 1968451"/>
                    <a:gd name="connsiteY3" fmla="*/ 966517 h 1131617"/>
                    <a:gd name="connsiteX4" fmla="*/ 1179439 w 1968451"/>
                    <a:gd name="connsiteY4" fmla="*/ 1131617 h 1131617"/>
                    <a:gd name="connsiteX5" fmla="*/ 87241 w 1968451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9325 h 1135525"/>
                    <a:gd name="connsiteX1" fmla="*/ 176140 w 1981714"/>
                    <a:gd name="connsiteY1" fmla="*/ 767224 h 1135525"/>
                    <a:gd name="connsiteX2" fmla="*/ 963541 w 1981714"/>
                    <a:gd name="connsiteY2" fmla="*/ 5225 h 1135525"/>
                    <a:gd name="connsiteX3" fmla="*/ 1966841 w 1981714"/>
                    <a:gd name="connsiteY3" fmla="*/ 970425 h 1135525"/>
                    <a:gd name="connsiteX4" fmla="*/ 1179439 w 1981714"/>
                    <a:gd name="connsiteY4" fmla="*/ 1135525 h 1135525"/>
                    <a:gd name="connsiteX5" fmla="*/ 87241 w 1981714"/>
                    <a:gd name="connsiteY5" fmla="*/ 1059325 h 1135525"/>
                    <a:gd name="connsiteX0" fmla="*/ 87241 w 1981714"/>
                    <a:gd name="connsiteY0" fmla="*/ 1059124 h 1135324"/>
                    <a:gd name="connsiteX1" fmla="*/ 176140 w 1981714"/>
                    <a:gd name="connsiteY1" fmla="*/ 767023 h 1135324"/>
                    <a:gd name="connsiteX2" fmla="*/ 963541 w 1981714"/>
                    <a:gd name="connsiteY2" fmla="*/ 5024 h 1135324"/>
                    <a:gd name="connsiteX3" fmla="*/ 1966841 w 1981714"/>
                    <a:gd name="connsiteY3" fmla="*/ 970224 h 1135324"/>
                    <a:gd name="connsiteX4" fmla="*/ 1179439 w 1981714"/>
                    <a:gd name="connsiteY4" fmla="*/ 1135324 h 1135324"/>
                    <a:gd name="connsiteX5" fmla="*/ 87241 w 1981714"/>
                    <a:gd name="connsiteY5" fmla="*/ 1059124 h 1135324"/>
                    <a:gd name="connsiteX0" fmla="*/ 1551 w 1896024"/>
                    <a:gd name="connsiteY0" fmla="*/ 1059124 h 1135324"/>
                    <a:gd name="connsiteX1" fmla="*/ 877851 w 1896024"/>
                    <a:gd name="connsiteY1" fmla="*/ 5024 h 1135324"/>
                    <a:gd name="connsiteX2" fmla="*/ 1881151 w 1896024"/>
                    <a:gd name="connsiteY2" fmla="*/ 970224 h 1135324"/>
                    <a:gd name="connsiteX3" fmla="*/ 1093749 w 1896024"/>
                    <a:gd name="connsiteY3" fmla="*/ 1135324 h 1135324"/>
                    <a:gd name="connsiteX4" fmla="*/ 1551 w 1896024"/>
                    <a:gd name="connsiteY4" fmla="*/ 1059124 h 1135324"/>
                    <a:gd name="connsiteX0" fmla="*/ 1615 w 1896088"/>
                    <a:gd name="connsiteY0" fmla="*/ 1057013 h 1133213"/>
                    <a:gd name="connsiteX1" fmla="*/ 877915 w 1896088"/>
                    <a:gd name="connsiteY1" fmla="*/ 2913 h 1133213"/>
                    <a:gd name="connsiteX2" fmla="*/ 1881215 w 1896088"/>
                    <a:gd name="connsiteY2" fmla="*/ 968113 h 1133213"/>
                    <a:gd name="connsiteX3" fmla="*/ 1093813 w 1896088"/>
                    <a:gd name="connsiteY3" fmla="*/ 1133213 h 1133213"/>
                    <a:gd name="connsiteX4" fmla="*/ 1615 w 1896088"/>
                    <a:gd name="connsiteY4" fmla="*/ 1057013 h 1133213"/>
                    <a:gd name="connsiteX0" fmla="*/ 2941 w 1897414"/>
                    <a:gd name="connsiteY0" fmla="*/ 1066026 h 1142226"/>
                    <a:gd name="connsiteX1" fmla="*/ 879241 w 1897414"/>
                    <a:gd name="connsiteY1" fmla="*/ 11926 h 1142226"/>
                    <a:gd name="connsiteX2" fmla="*/ 1882541 w 1897414"/>
                    <a:gd name="connsiteY2" fmla="*/ 977126 h 1142226"/>
                    <a:gd name="connsiteX3" fmla="*/ 1095139 w 1897414"/>
                    <a:gd name="connsiteY3" fmla="*/ 1142226 h 1142226"/>
                    <a:gd name="connsiteX4" fmla="*/ 2941 w 1897414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5888 h 1142088"/>
                    <a:gd name="connsiteX1" fmla="*/ 883179 w 1901352"/>
                    <a:gd name="connsiteY1" fmla="*/ 11788 h 1142088"/>
                    <a:gd name="connsiteX2" fmla="*/ 1886479 w 1901352"/>
                    <a:gd name="connsiteY2" fmla="*/ 976988 h 1142088"/>
                    <a:gd name="connsiteX3" fmla="*/ 1099077 w 1901352"/>
                    <a:gd name="connsiteY3" fmla="*/ 1142088 h 1142088"/>
                    <a:gd name="connsiteX4" fmla="*/ 6879 w 1901352"/>
                    <a:gd name="connsiteY4" fmla="*/ 1065888 h 1142088"/>
                    <a:gd name="connsiteX0" fmla="*/ 6879 w 1901352"/>
                    <a:gd name="connsiteY0" fmla="*/ 1055295 h 1131495"/>
                    <a:gd name="connsiteX1" fmla="*/ 883179 w 1901352"/>
                    <a:gd name="connsiteY1" fmla="*/ 1195 h 1131495"/>
                    <a:gd name="connsiteX2" fmla="*/ 1886479 w 1901352"/>
                    <a:gd name="connsiteY2" fmla="*/ 966395 h 1131495"/>
                    <a:gd name="connsiteX3" fmla="*/ 1099077 w 1901352"/>
                    <a:gd name="connsiteY3" fmla="*/ 1131495 h 1131495"/>
                    <a:gd name="connsiteX4" fmla="*/ 6879 w 1901352"/>
                    <a:gd name="connsiteY4" fmla="*/ 1055295 h 113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1352" h="1131495">
                      <a:moveTo>
                        <a:pt x="6879" y="1055295"/>
                      </a:moveTo>
                      <a:cubicBezTo>
                        <a:pt x="47096" y="943112"/>
                        <a:pt x="216762" y="-38911"/>
                        <a:pt x="883179" y="1195"/>
                      </a:cubicBezTo>
                      <a:cubicBezTo>
                        <a:pt x="1549596" y="41301"/>
                        <a:pt x="1712913" y="843628"/>
                        <a:pt x="1886479" y="966395"/>
                      </a:cubicBezTo>
                      <a:cubicBezTo>
                        <a:pt x="1920345" y="1139962"/>
                        <a:pt x="1971144" y="684878"/>
                        <a:pt x="1099077" y="1131495"/>
                      </a:cubicBezTo>
                      <a:cubicBezTo>
                        <a:pt x="74610" y="739912"/>
                        <a:pt x="-33338" y="1167478"/>
                        <a:pt x="6879" y="1055295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DE21628E-4367-D84F-67A3-76CDEC66A3C9}"/>
                    </a:ext>
                  </a:extLst>
                </p:cNvPr>
                <p:cNvSpPr/>
                <p:nvPr/>
              </p:nvSpPr>
              <p:spPr>
                <a:xfrm>
                  <a:off x="5044807" y="3968775"/>
                  <a:ext cx="117970" cy="912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Rectangle 56">
                  <a:extLst>
                    <a:ext uri="{FF2B5EF4-FFF2-40B4-BE49-F238E27FC236}">
                      <a16:creationId xmlns:a16="http://schemas.microsoft.com/office/drawing/2014/main" id="{56E2E12A-947B-5E06-9B7E-096D4658D620}"/>
                    </a:ext>
                  </a:extLst>
                </p:cNvPr>
                <p:cNvSpPr/>
                <p:nvPr/>
              </p:nvSpPr>
              <p:spPr>
                <a:xfrm rot="19755132" flipH="1">
                  <a:off x="5143936" y="3637460"/>
                  <a:ext cx="287330" cy="162214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82982D4-7CBB-651C-B66D-376E582914BD}"/>
                    </a:ext>
                  </a:extLst>
                </p:cNvPr>
                <p:cNvSpPr/>
                <p:nvPr/>
              </p:nvSpPr>
              <p:spPr>
                <a:xfrm rot="21004549" flipH="1">
                  <a:off x="5187135" y="3671101"/>
                  <a:ext cx="159154" cy="1231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DEF870C-C5AB-E3F3-05F7-74BE3B329DC0}"/>
                    </a:ext>
                  </a:extLst>
                </p:cNvPr>
                <p:cNvSpPr/>
                <p:nvPr/>
              </p:nvSpPr>
              <p:spPr>
                <a:xfrm rot="21004549" flipH="1">
                  <a:off x="5248819" y="3708187"/>
                  <a:ext cx="79024" cy="61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F75DB2C-3749-DEF0-5D07-B80D7395A9E9}"/>
                    </a:ext>
                  </a:extLst>
                </p:cNvPr>
                <p:cNvSpPr/>
                <p:nvPr/>
              </p:nvSpPr>
              <p:spPr>
                <a:xfrm>
                  <a:off x="5037156" y="4521256"/>
                  <a:ext cx="218988" cy="226515"/>
                </a:xfrm>
                <a:prstGeom prst="ellipse">
                  <a:avLst/>
                </a:prstGeom>
                <a:solidFill>
                  <a:srgbClr val="E47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8A98EEE-A65F-B38C-EA05-E32E1931D34C}"/>
                    </a:ext>
                  </a:extLst>
                </p:cNvPr>
                <p:cNvSpPr/>
                <p:nvPr/>
              </p:nvSpPr>
              <p:spPr>
                <a:xfrm>
                  <a:off x="4715472" y="4318390"/>
                  <a:ext cx="218988" cy="226515"/>
                </a:xfrm>
                <a:prstGeom prst="ellipse">
                  <a:avLst/>
                </a:prstGeom>
                <a:solidFill>
                  <a:srgbClr val="E47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56">
                  <a:extLst>
                    <a:ext uri="{FF2B5EF4-FFF2-40B4-BE49-F238E27FC236}">
                      <a16:creationId xmlns:a16="http://schemas.microsoft.com/office/drawing/2014/main" id="{202C7E0C-DEBC-DD53-DFE1-823DF4E3D7C2}"/>
                    </a:ext>
                  </a:extLst>
                </p:cNvPr>
                <p:cNvSpPr/>
                <p:nvPr/>
              </p:nvSpPr>
              <p:spPr>
                <a:xfrm rot="1844868">
                  <a:off x="4760729" y="3641086"/>
                  <a:ext cx="287330" cy="162214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4990BF8F-B33B-42A2-4486-C187B0E96759}"/>
                    </a:ext>
                  </a:extLst>
                </p:cNvPr>
                <p:cNvSpPr/>
                <p:nvPr/>
              </p:nvSpPr>
              <p:spPr>
                <a:xfrm rot="595451">
                  <a:off x="4843847" y="3675349"/>
                  <a:ext cx="159154" cy="1231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3E0F8E0-080F-5038-3295-9EB7F9A08DB5}"/>
                    </a:ext>
                  </a:extLst>
                </p:cNvPr>
                <p:cNvSpPr/>
                <p:nvPr/>
              </p:nvSpPr>
              <p:spPr>
                <a:xfrm rot="20980487">
                  <a:off x="4905122" y="3717142"/>
                  <a:ext cx="79024" cy="61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7438087-4F19-E6A2-6768-215FF0933C9A}"/>
                </a:ext>
              </a:extLst>
            </p:cNvPr>
            <p:cNvSpPr/>
            <p:nvPr/>
          </p:nvSpPr>
          <p:spPr>
            <a:xfrm>
              <a:off x="4601250" y="4412905"/>
              <a:ext cx="70875" cy="71776"/>
            </a:xfrm>
            <a:custGeom>
              <a:avLst/>
              <a:gdLst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4" fmla="*/ 5997 w 91221"/>
                <a:gd name="connsiteY4" fmla="*/ 38100 h 100931"/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0" fmla="*/ 66675 w 85224"/>
                <a:gd name="connsiteY0" fmla="*/ 0 h 100931"/>
                <a:gd name="connsiteX1" fmla="*/ 80963 w 85224"/>
                <a:gd name="connsiteY1" fmla="*/ 100013 h 100931"/>
                <a:gd name="connsiteX2" fmla="*/ 0 w 85224"/>
                <a:gd name="connsiteY2" fmla="*/ 52388 h 100931"/>
                <a:gd name="connsiteX0" fmla="*/ 66675 w 66675"/>
                <a:gd name="connsiteY0" fmla="*/ 0 h 52388"/>
                <a:gd name="connsiteX1" fmla="*/ 0 w 66675"/>
                <a:gd name="connsiteY1" fmla="*/ 52388 h 52388"/>
                <a:gd name="connsiteX0" fmla="*/ 66675 w 66675"/>
                <a:gd name="connsiteY0" fmla="*/ 0 h 70538"/>
                <a:gd name="connsiteX1" fmla="*/ 0 w 66675"/>
                <a:gd name="connsiteY1" fmla="*/ 52388 h 70538"/>
                <a:gd name="connsiteX0" fmla="*/ 66675 w 70875"/>
                <a:gd name="connsiteY0" fmla="*/ 0 h 71776"/>
                <a:gd name="connsiteX1" fmla="*/ 0 w 70875"/>
                <a:gd name="connsiteY1" fmla="*/ 52388 h 7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75" h="71776">
                  <a:moveTo>
                    <a:pt x="66675" y="0"/>
                  </a:moveTo>
                  <a:cubicBezTo>
                    <a:pt x="63500" y="26988"/>
                    <a:pt x="100806" y="108744"/>
                    <a:pt x="0" y="523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EE0B27B-1060-9ED9-24C5-E4E7403A4F3B}"/>
                </a:ext>
              </a:extLst>
            </p:cNvPr>
            <p:cNvSpPr/>
            <p:nvPr/>
          </p:nvSpPr>
          <p:spPr>
            <a:xfrm flipH="1">
              <a:off x="4673724" y="4412124"/>
              <a:ext cx="70875" cy="71776"/>
            </a:xfrm>
            <a:custGeom>
              <a:avLst/>
              <a:gdLst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4" fmla="*/ 5997 w 91221"/>
                <a:gd name="connsiteY4" fmla="*/ 38100 h 100931"/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0" fmla="*/ 66675 w 85224"/>
                <a:gd name="connsiteY0" fmla="*/ 0 h 100931"/>
                <a:gd name="connsiteX1" fmla="*/ 80963 w 85224"/>
                <a:gd name="connsiteY1" fmla="*/ 100013 h 100931"/>
                <a:gd name="connsiteX2" fmla="*/ 0 w 85224"/>
                <a:gd name="connsiteY2" fmla="*/ 52388 h 100931"/>
                <a:gd name="connsiteX0" fmla="*/ 66675 w 66675"/>
                <a:gd name="connsiteY0" fmla="*/ 0 h 52388"/>
                <a:gd name="connsiteX1" fmla="*/ 0 w 66675"/>
                <a:gd name="connsiteY1" fmla="*/ 52388 h 52388"/>
                <a:gd name="connsiteX0" fmla="*/ 66675 w 66675"/>
                <a:gd name="connsiteY0" fmla="*/ 0 h 70538"/>
                <a:gd name="connsiteX1" fmla="*/ 0 w 66675"/>
                <a:gd name="connsiteY1" fmla="*/ 52388 h 70538"/>
                <a:gd name="connsiteX0" fmla="*/ 66675 w 70875"/>
                <a:gd name="connsiteY0" fmla="*/ 0 h 71776"/>
                <a:gd name="connsiteX1" fmla="*/ 0 w 70875"/>
                <a:gd name="connsiteY1" fmla="*/ 52388 h 7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75" h="71776">
                  <a:moveTo>
                    <a:pt x="66675" y="0"/>
                  </a:moveTo>
                  <a:cubicBezTo>
                    <a:pt x="63500" y="26988"/>
                    <a:pt x="100806" y="108744"/>
                    <a:pt x="0" y="523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0ADCCF-4397-CAAB-C24E-C81DB145A258}"/>
              </a:ext>
            </a:extLst>
          </p:cNvPr>
          <p:cNvGrpSpPr/>
          <p:nvPr/>
        </p:nvGrpSpPr>
        <p:grpSpPr>
          <a:xfrm flipH="1">
            <a:off x="9797536" y="4617469"/>
            <a:ext cx="1144487" cy="1011954"/>
            <a:chOff x="3900985" y="685932"/>
            <a:chExt cx="5458797" cy="4826663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112407C-2F3F-1639-9662-8CC30602464B}"/>
                </a:ext>
              </a:extLst>
            </p:cNvPr>
            <p:cNvSpPr/>
            <p:nvPr/>
          </p:nvSpPr>
          <p:spPr>
            <a:xfrm>
              <a:off x="3900985" y="685932"/>
              <a:ext cx="5458797" cy="4826663"/>
            </a:xfrm>
            <a:prstGeom prst="roundRect">
              <a:avLst>
                <a:gd name="adj" fmla="val 5090"/>
              </a:avLst>
            </a:prstGeom>
            <a:solidFill>
              <a:srgbClr val="CAC0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847E856-C1B2-EEF2-66D9-15EB9F979C3C}"/>
                </a:ext>
              </a:extLst>
            </p:cNvPr>
            <p:cNvSpPr/>
            <p:nvPr/>
          </p:nvSpPr>
          <p:spPr>
            <a:xfrm>
              <a:off x="3975100" y="749301"/>
              <a:ext cx="5310569" cy="4695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BC0A3C4-6626-67C3-4600-35FB3E760DF4}"/>
                </a:ext>
              </a:extLst>
            </p:cNvPr>
            <p:cNvGrpSpPr/>
            <p:nvPr/>
          </p:nvGrpSpPr>
          <p:grpSpPr>
            <a:xfrm>
              <a:off x="4132394" y="1264706"/>
              <a:ext cx="5024310" cy="3808955"/>
              <a:chOff x="4132394" y="1264706"/>
              <a:chExt cx="5024310" cy="3808955"/>
            </a:xfrm>
            <a:solidFill>
              <a:schemeClr val="bg1"/>
            </a:solidFill>
            <a:effectLst>
              <a:glow rad="127000">
                <a:srgbClr val="BABED1"/>
              </a:glow>
            </a:effectLst>
          </p:grpSpPr>
          <p:sp>
            <p:nvSpPr>
              <p:cNvPr id="39" name="Oval 62">
                <a:extLst>
                  <a:ext uri="{FF2B5EF4-FFF2-40B4-BE49-F238E27FC236}">
                    <a16:creationId xmlns:a16="http://schemas.microsoft.com/office/drawing/2014/main" id="{4DF5D7F6-1373-909F-CF01-307282C95252}"/>
                  </a:ext>
                </a:extLst>
              </p:cNvPr>
              <p:cNvSpPr/>
              <p:nvPr/>
            </p:nvSpPr>
            <p:spPr>
              <a:xfrm>
                <a:off x="5841169" y="3153920"/>
                <a:ext cx="1582953" cy="662147"/>
              </a:xfrm>
              <a:custGeom>
                <a:avLst/>
                <a:gdLst>
                  <a:gd name="connsiteX0" fmla="*/ 0 w 1582738"/>
                  <a:gd name="connsiteY0" fmla="*/ 394654 h 789307"/>
                  <a:gd name="connsiteX1" fmla="*/ 791369 w 1582738"/>
                  <a:gd name="connsiteY1" fmla="*/ 0 h 789307"/>
                  <a:gd name="connsiteX2" fmla="*/ 1582738 w 1582738"/>
                  <a:gd name="connsiteY2" fmla="*/ 394654 h 789307"/>
                  <a:gd name="connsiteX3" fmla="*/ 791369 w 1582738"/>
                  <a:gd name="connsiteY3" fmla="*/ 789308 h 789307"/>
                  <a:gd name="connsiteX4" fmla="*/ 0 w 1582738"/>
                  <a:gd name="connsiteY4" fmla="*/ 394654 h 789307"/>
                  <a:gd name="connsiteX0" fmla="*/ 0 w 1582738"/>
                  <a:gd name="connsiteY0" fmla="*/ 162304 h 556958"/>
                  <a:gd name="connsiteX1" fmla="*/ 791369 w 1582738"/>
                  <a:gd name="connsiteY1" fmla="*/ 8950 h 556958"/>
                  <a:gd name="connsiteX2" fmla="*/ 1582738 w 1582738"/>
                  <a:gd name="connsiteY2" fmla="*/ 162304 h 556958"/>
                  <a:gd name="connsiteX3" fmla="*/ 791369 w 1582738"/>
                  <a:gd name="connsiteY3" fmla="*/ 556958 h 556958"/>
                  <a:gd name="connsiteX4" fmla="*/ 0 w 1582738"/>
                  <a:gd name="connsiteY4" fmla="*/ 162304 h 556958"/>
                  <a:gd name="connsiteX0" fmla="*/ 9 w 1582747"/>
                  <a:gd name="connsiteY0" fmla="*/ 162304 h 343802"/>
                  <a:gd name="connsiteX1" fmla="*/ 791378 w 1582747"/>
                  <a:gd name="connsiteY1" fmla="*/ 8950 h 343802"/>
                  <a:gd name="connsiteX2" fmla="*/ 1582747 w 1582747"/>
                  <a:gd name="connsiteY2" fmla="*/ 162304 h 343802"/>
                  <a:gd name="connsiteX3" fmla="*/ 778678 w 1582747"/>
                  <a:gd name="connsiteY3" fmla="*/ 341058 h 343802"/>
                  <a:gd name="connsiteX4" fmla="*/ 9 w 1582747"/>
                  <a:gd name="connsiteY4" fmla="*/ 162304 h 343802"/>
                  <a:gd name="connsiteX0" fmla="*/ 7 w 1582745"/>
                  <a:gd name="connsiteY0" fmla="*/ 203200 h 344167"/>
                  <a:gd name="connsiteX1" fmla="*/ 791376 w 1582745"/>
                  <a:gd name="connsiteY1" fmla="*/ 11746 h 344167"/>
                  <a:gd name="connsiteX2" fmla="*/ 1582745 w 1582745"/>
                  <a:gd name="connsiteY2" fmla="*/ 165100 h 344167"/>
                  <a:gd name="connsiteX3" fmla="*/ 778676 w 1582745"/>
                  <a:gd name="connsiteY3" fmla="*/ 343854 h 344167"/>
                  <a:gd name="connsiteX4" fmla="*/ 7 w 1582745"/>
                  <a:gd name="connsiteY4" fmla="*/ 203200 h 344167"/>
                  <a:gd name="connsiteX0" fmla="*/ 304 w 1583042"/>
                  <a:gd name="connsiteY0" fmla="*/ 315204 h 615397"/>
                  <a:gd name="connsiteX1" fmla="*/ 791673 w 1583042"/>
                  <a:gd name="connsiteY1" fmla="*/ 123750 h 615397"/>
                  <a:gd name="connsiteX2" fmla="*/ 1583042 w 1583042"/>
                  <a:gd name="connsiteY2" fmla="*/ 277104 h 615397"/>
                  <a:gd name="connsiteX3" fmla="*/ 778973 w 1583042"/>
                  <a:gd name="connsiteY3" fmla="*/ 455858 h 615397"/>
                  <a:gd name="connsiteX4" fmla="*/ 304 w 1583042"/>
                  <a:gd name="connsiteY4" fmla="*/ 315204 h 615397"/>
                  <a:gd name="connsiteX0" fmla="*/ 304 w 1583042"/>
                  <a:gd name="connsiteY0" fmla="*/ 369120 h 669313"/>
                  <a:gd name="connsiteX1" fmla="*/ 791673 w 1583042"/>
                  <a:gd name="connsiteY1" fmla="*/ 177666 h 669313"/>
                  <a:gd name="connsiteX2" fmla="*/ 1583042 w 1583042"/>
                  <a:gd name="connsiteY2" fmla="*/ 331020 h 669313"/>
                  <a:gd name="connsiteX3" fmla="*/ 778973 w 1583042"/>
                  <a:gd name="connsiteY3" fmla="*/ 509774 h 669313"/>
                  <a:gd name="connsiteX4" fmla="*/ 304 w 1583042"/>
                  <a:gd name="connsiteY4" fmla="*/ 369120 h 669313"/>
                  <a:gd name="connsiteX0" fmla="*/ 304 w 1583042"/>
                  <a:gd name="connsiteY0" fmla="*/ 369120 h 669313"/>
                  <a:gd name="connsiteX1" fmla="*/ 791673 w 1583042"/>
                  <a:gd name="connsiteY1" fmla="*/ 177666 h 669313"/>
                  <a:gd name="connsiteX2" fmla="*/ 1583042 w 1583042"/>
                  <a:gd name="connsiteY2" fmla="*/ 331020 h 669313"/>
                  <a:gd name="connsiteX3" fmla="*/ 778973 w 1583042"/>
                  <a:gd name="connsiteY3" fmla="*/ 509774 h 669313"/>
                  <a:gd name="connsiteX4" fmla="*/ 304 w 1583042"/>
                  <a:gd name="connsiteY4" fmla="*/ 369120 h 669313"/>
                  <a:gd name="connsiteX0" fmla="*/ 262 w 1583000"/>
                  <a:gd name="connsiteY0" fmla="*/ 369120 h 702343"/>
                  <a:gd name="connsiteX1" fmla="*/ 791631 w 1583000"/>
                  <a:gd name="connsiteY1" fmla="*/ 177666 h 702343"/>
                  <a:gd name="connsiteX2" fmla="*/ 1583000 w 1583000"/>
                  <a:gd name="connsiteY2" fmla="*/ 331020 h 702343"/>
                  <a:gd name="connsiteX3" fmla="*/ 778931 w 1583000"/>
                  <a:gd name="connsiteY3" fmla="*/ 509774 h 702343"/>
                  <a:gd name="connsiteX4" fmla="*/ 262 w 1583000"/>
                  <a:gd name="connsiteY4" fmla="*/ 369120 h 702343"/>
                  <a:gd name="connsiteX0" fmla="*/ 215 w 1582953"/>
                  <a:gd name="connsiteY0" fmla="*/ 369120 h 665767"/>
                  <a:gd name="connsiteX1" fmla="*/ 791584 w 1582953"/>
                  <a:gd name="connsiteY1" fmla="*/ 177666 h 665767"/>
                  <a:gd name="connsiteX2" fmla="*/ 1582953 w 1582953"/>
                  <a:gd name="connsiteY2" fmla="*/ 331020 h 665767"/>
                  <a:gd name="connsiteX3" fmla="*/ 778884 w 1582953"/>
                  <a:gd name="connsiteY3" fmla="*/ 509774 h 665767"/>
                  <a:gd name="connsiteX4" fmla="*/ 215 w 1582953"/>
                  <a:gd name="connsiteY4" fmla="*/ 369120 h 665767"/>
                  <a:gd name="connsiteX0" fmla="*/ 215 w 1582953"/>
                  <a:gd name="connsiteY0" fmla="*/ 365500 h 662147"/>
                  <a:gd name="connsiteX1" fmla="*/ 791584 w 1582953"/>
                  <a:gd name="connsiteY1" fmla="*/ 174046 h 662147"/>
                  <a:gd name="connsiteX2" fmla="*/ 1582953 w 1582953"/>
                  <a:gd name="connsiteY2" fmla="*/ 327400 h 662147"/>
                  <a:gd name="connsiteX3" fmla="*/ 778884 w 1582953"/>
                  <a:gd name="connsiteY3" fmla="*/ 506154 h 662147"/>
                  <a:gd name="connsiteX4" fmla="*/ 215 w 1582953"/>
                  <a:gd name="connsiteY4" fmla="*/ 365500 h 66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2953" h="662147">
                    <a:moveTo>
                      <a:pt x="215" y="365500"/>
                    </a:moveTo>
                    <a:cubicBezTo>
                      <a:pt x="15032" y="-210551"/>
                      <a:pt x="756394" y="167696"/>
                      <a:pt x="791584" y="174046"/>
                    </a:cubicBezTo>
                    <a:cubicBezTo>
                      <a:pt x="826774" y="180396"/>
                      <a:pt x="1506753" y="-309661"/>
                      <a:pt x="1582953" y="327400"/>
                    </a:cubicBezTo>
                    <a:cubicBezTo>
                      <a:pt x="1392453" y="951761"/>
                      <a:pt x="814074" y="512504"/>
                      <a:pt x="778884" y="506154"/>
                    </a:cubicBezTo>
                    <a:cubicBezTo>
                      <a:pt x="743694" y="499804"/>
                      <a:pt x="-14602" y="941551"/>
                      <a:pt x="215" y="36550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39031DE-7F97-111A-DBEE-C19722E3EA3F}"/>
                  </a:ext>
                </a:extLst>
              </p:cNvPr>
              <p:cNvSpPr/>
              <p:nvPr/>
            </p:nvSpPr>
            <p:spPr>
              <a:xfrm>
                <a:off x="6296024" y="1264706"/>
                <a:ext cx="590550" cy="381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81957C9-612B-AB65-E5D2-ADDC3F5ABC28}"/>
                  </a:ext>
                </a:extLst>
              </p:cNvPr>
              <p:cNvSpPr/>
              <p:nvPr/>
            </p:nvSpPr>
            <p:spPr>
              <a:xfrm>
                <a:off x="6367462" y="1695450"/>
                <a:ext cx="447675" cy="381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27287B8-A3E6-F556-904D-A6C1082CC613}"/>
                  </a:ext>
                </a:extLst>
              </p:cNvPr>
              <p:cNvSpPr/>
              <p:nvPr/>
            </p:nvSpPr>
            <p:spPr>
              <a:xfrm>
                <a:off x="6367462" y="2145030"/>
                <a:ext cx="447675" cy="15875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57">
                <a:extLst>
                  <a:ext uri="{FF2B5EF4-FFF2-40B4-BE49-F238E27FC236}">
                    <a16:creationId xmlns:a16="http://schemas.microsoft.com/office/drawing/2014/main" id="{CF4F091C-96B6-7F42-AF94-5DDEC5DC2227}"/>
                  </a:ext>
                </a:extLst>
              </p:cNvPr>
              <p:cNvSpPr/>
              <p:nvPr/>
            </p:nvSpPr>
            <p:spPr>
              <a:xfrm>
                <a:off x="6380161" y="2457450"/>
                <a:ext cx="453898" cy="214313"/>
              </a:xfrm>
              <a:custGeom>
                <a:avLst/>
                <a:gdLst>
                  <a:gd name="connsiteX0" fmla="*/ 0 w 447675"/>
                  <a:gd name="connsiteY0" fmla="*/ 190500 h 381000"/>
                  <a:gd name="connsiteX1" fmla="*/ 223838 w 447675"/>
                  <a:gd name="connsiteY1" fmla="*/ 0 h 381000"/>
                  <a:gd name="connsiteX2" fmla="*/ 447676 w 447675"/>
                  <a:gd name="connsiteY2" fmla="*/ 190500 h 381000"/>
                  <a:gd name="connsiteX3" fmla="*/ 223838 w 447675"/>
                  <a:gd name="connsiteY3" fmla="*/ 381000 h 381000"/>
                  <a:gd name="connsiteX4" fmla="*/ 0 w 447675"/>
                  <a:gd name="connsiteY4" fmla="*/ 190500 h 381000"/>
                  <a:gd name="connsiteX0" fmla="*/ 0 w 453898"/>
                  <a:gd name="connsiteY0" fmla="*/ 23813 h 214313"/>
                  <a:gd name="connsiteX1" fmla="*/ 447676 w 453898"/>
                  <a:gd name="connsiteY1" fmla="*/ 23813 h 214313"/>
                  <a:gd name="connsiteX2" fmla="*/ 223838 w 453898"/>
                  <a:gd name="connsiteY2" fmla="*/ 214313 h 214313"/>
                  <a:gd name="connsiteX3" fmla="*/ 0 w 453898"/>
                  <a:gd name="connsiteY3" fmla="*/ 23813 h 214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898" h="214313">
                    <a:moveTo>
                      <a:pt x="0" y="23813"/>
                    </a:moveTo>
                    <a:cubicBezTo>
                      <a:pt x="37306" y="-7937"/>
                      <a:pt x="410370" y="-7937"/>
                      <a:pt x="447676" y="23813"/>
                    </a:cubicBezTo>
                    <a:cubicBezTo>
                      <a:pt x="484982" y="55563"/>
                      <a:pt x="347460" y="214313"/>
                      <a:pt x="223838" y="214313"/>
                    </a:cubicBezTo>
                    <a:cubicBezTo>
                      <a:pt x="100216" y="214313"/>
                      <a:pt x="0" y="129023"/>
                      <a:pt x="0" y="23813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57">
                <a:extLst>
                  <a:ext uri="{FF2B5EF4-FFF2-40B4-BE49-F238E27FC236}">
                    <a16:creationId xmlns:a16="http://schemas.microsoft.com/office/drawing/2014/main" id="{609148AE-82E7-C0A5-140C-235420FB0C31}"/>
                  </a:ext>
                </a:extLst>
              </p:cNvPr>
              <p:cNvSpPr/>
              <p:nvPr/>
            </p:nvSpPr>
            <p:spPr>
              <a:xfrm rot="10800000">
                <a:off x="6383271" y="2731293"/>
                <a:ext cx="453898" cy="214313"/>
              </a:xfrm>
              <a:custGeom>
                <a:avLst/>
                <a:gdLst>
                  <a:gd name="connsiteX0" fmla="*/ 0 w 447675"/>
                  <a:gd name="connsiteY0" fmla="*/ 190500 h 381000"/>
                  <a:gd name="connsiteX1" fmla="*/ 223838 w 447675"/>
                  <a:gd name="connsiteY1" fmla="*/ 0 h 381000"/>
                  <a:gd name="connsiteX2" fmla="*/ 447676 w 447675"/>
                  <a:gd name="connsiteY2" fmla="*/ 190500 h 381000"/>
                  <a:gd name="connsiteX3" fmla="*/ 223838 w 447675"/>
                  <a:gd name="connsiteY3" fmla="*/ 381000 h 381000"/>
                  <a:gd name="connsiteX4" fmla="*/ 0 w 447675"/>
                  <a:gd name="connsiteY4" fmla="*/ 190500 h 381000"/>
                  <a:gd name="connsiteX0" fmla="*/ 0 w 453898"/>
                  <a:gd name="connsiteY0" fmla="*/ 23813 h 214313"/>
                  <a:gd name="connsiteX1" fmla="*/ 447676 w 453898"/>
                  <a:gd name="connsiteY1" fmla="*/ 23813 h 214313"/>
                  <a:gd name="connsiteX2" fmla="*/ 223838 w 453898"/>
                  <a:gd name="connsiteY2" fmla="*/ 214313 h 214313"/>
                  <a:gd name="connsiteX3" fmla="*/ 0 w 453898"/>
                  <a:gd name="connsiteY3" fmla="*/ 23813 h 214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898" h="214313">
                    <a:moveTo>
                      <a:pt x="0" y="23813"/>
                    </a:moveTo>
                    <a:cubicBezTo>
                      <a:pt x="37306" y="-7937"/>
                      <a:pt x="410370" y="-7937"/>
                      <a:pt x="447676" y="23813"/>
                    </a:cubicBezTo>
                    <a:cubicBezTo>
                      <a:pt x="484982" y="55563"/>
                      <a:pt x="347460" y="214313"/>
                      <a:pt x="223838" y="214313"/>
                    </a:cubicBezTo>
                    <a:cubicBezTo>
                      <a:pt x="100216" y="214313"/>
                      <a:pt x="0" y="129023"/>
                      <a:pt x="0" y="23813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D55A1F2-0CEF-37C8-0CB6-C6279A93578B}"/>
                  </a:ext>
                </a:extLst>
              </p:cNvPr>
              <p:cNvSpPr/>
              <p:nvPr/>
            </p:nvSpPr>
            <p:spPr>
              <a:xfrm>
                <a:off x="6481201" y="3052763"/>
                <a:ext cx="251818" cy="21431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5948BE3-0D0C-572B-E3D8-2B0D5F227432}"/>
                  </a:ext>
                </a:extLst>
              </p:cNvPr>
              <p:cNvSpPr/>
              <p:nvPr/>
            </p:nvSpPr>
            <p:spPr>
              <a:xfrm>
                <a:off x="6062427" y="3309129"/>
                <a:ext cx="447675" cy="381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408647B-54CC-820C-E60E-F032456939DB}"/>
                  </a:ext>
                </a:extLst>
              </p:cNvPr>
              <p:cNvSpPr/>
              <p:nvPr/>
            </p:nvSpPr>
            <p:spPr>
              <a:xfrm>
                <a:off x="6737781" y="3295078"/>
                <a:ext cx="447675" cy="381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63">
                <a:extLst>
                  <a:ext uri="{FF2B5EF4-FFF2-40B4-BE49-F238E27FC236}">
                    <a16:creationId xmlns:a16="http://schemas.microsoft.com/office/drawing/2014/main" id="{2DE32B8F-5CF0-4DF9-F962-DA975E76523B}"/>
                  </a:ext>
                </a:extLst>
              </p:cNvPr>
              <p:cNvSpPr/>
              <p:nvPr/>
            </p:nvSpPr>
            <p:spPr>
              <a:xfrm>
                <a:off x="5243348" y="2732313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63">
                <a:extLst>
                  <a:ext uri="{FF2B5EF4-FFF2-40B4-BE49-F238E27FC236}">
                    <a16:creationId xmlns:a16="http://schemas.microsoft.com/office/drawing/2014/main" id="{4F25098E-7FD0-6358-767A-EB864FD88CF0}"/>
                  </a:ext>
                </a:extLst>
              </p:cNvPr>
              <p:cNvSpPr/>
              <p:nvPr/>
            </p:nvSpPr>
            <p:spPr>
              <a:xfrm flipH="1">
                <a:off x="6950172" y="2758916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63">
                <a:extLst>
                  <a:ext uri="{FF2B5EF4-FFF2-40B4-BE49-F238E27FC236}">
                    <a16:creationId xmlns:a16="http://schemas.microsoft.com/office/drawing/2014/main" id="{C110C92D-1D85-B418-5BDA-6F3BB2084E00}"/>
                  </a:ext>
                </a:extLst>
              </p:cNvPr>
              <p:cNvSpPr/>
              <p:nvPr/>
            </p:nvSpPr>
            <p:spPr>
              <a:xfrm flipH="1" flipV="1">
                <a:off x="6999172" y="2363169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63">
                <a:extLst>
                  <a:ext uri="{FF2B5EF4-FFF2-40B4-BE49-F238E27FC236}">
                    <a16:creationId xmlns:a16="http://schemas.microsoft.com/office/drawing/2014/main" id="{F946D519-0722-6510-7A04-E2FAE0BA9E28}"/>
                  </a:ext>
                </a:extLst>
              </p:cNvPr>
              <p:cNvSpPr/>
              <p:nvPr/>
            </p:nvSpPr>
            <p:spPr>
              <a:xfrm flipV="1">
                <a:off x="5253264" y="2404304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63">
                <a:extLst>
                  <a:ext uri="{FF2B5EF4-FFF2-40B4-BE49-F238E27FC236}">
                    <a16:creationId xmlns:a16="http://schemas.microsoft.com/office/drawing/2014/main" id="{8A6BD496-F15C-A9E1-1ACB-ECE2F53FE8B9}"/>
                  </a:ext>
                </a:extLst>
              </p:cNvPr>
              <p:cNvSpPr/>
              <p:nvPr/>
            </p:nvSpPr>
            <p:spPr>
              <a:xfrm flipH="1">
                <a:off x="6950172" y="2049745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63">
                <a:extLst>
                  <a:ext uri="{FF2B5EF4-FFF2-40B4-BE49-F238E27FC236}">
                    <a16:creationId xmlns:a16="http://schemas.microsoft.com/office/drawing/2014/main" id="{A7058FAF-986F-1121-E06D-6E55C820354D}"/>
                  </a:ext>
                </a:extLst>
              </p:cNvPr>
              <p:cNvSpPr/>
              <p:nvPr/>
            </p:nvSpPr>
            <p:spPr>
              <a:xfrm flipH="1" flipV="1">
                <a:off x="6999172" y="1653998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63">
                <a:extLst>
                  <a:ext uri="{FF2B5EF4-FFF2-40B4-BE49-F238E27FC236}">
                    <a16:creationId xmlns:a16="http://schemas.microsoft.com/office/drawing/2014/main" id="{1F8E80E4-1C6F-C9D8-372E-798849A142CC}"/>
                  </a:ext>
                </a:extLst>
              </p:cNvPr>
              <p:cNvSpPr/>
              <p:nvPr/>
            </p:nvSpPr>
            <p:spPr>
              <a:xfrm>
                <a:off x="5321411" y="2120117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63">
                <a:extLst>
                  <a:ext uri="{FF2B5EF4-FFF2-40B4-BE49-F238E27FC236}">
                    <a16:creationId xmlns:a16="http://schemas.microsoft.com/office/drawing/2014/main" id="{557517FD-B223-9D7E-2B5A-F3CA94365E33}"/>
                  </a:ext>
                </a:extLst>
              </p:cNvPr>
              <p:cNvSpPr/>
              <p:nvPr/>
            </p:nvSpPr>
            <p:spPr>
              <a:xfrm flipV="1">
                <a:off x="5331327" y="1792108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63">
                <a:extLst>
                  <a:ext uri="{FF2B5EF4-FFF2-40B4-BE49-F238E27FC236}">
                    <a16:creationId xmlns:a16="http://schemas.microsoft.com/office/drawing/2014/main" id="{E667D134-0B5C-1D15-C3F1-FB6C33922A9A}"/>
                  </a:ext>
                </a:extLst>
              </p:cNvPr>
              <p:cNvSpPr/>
              <p:nvPr/>
            </p:nvSpPr>
            <p:spPr>
              <a:xfrm flipV="1">
                <a:off x="5227522" y="1413099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63">
                <a:extLst>
                  <a:ext uri="{FF2B5EF4-FFF2-40B4-BE49-F238E27FC236}">
                    <a16:creationId xmlns:a16="http://schemas.microsoft.com/office/drawing/2014/main" id="{7F362A51-377D-69D9-649A-8F19066A714B}"/>
                  </a:ext>
                </a:extLst>
              </p:cNvPr>
              <p:cNvSpPr/>
              <p:nvPr/>
            </p:nvSpPr>
            <p:spPr>
              <a:xfrm flipH="1" flipV="1">
                <a:off x="6999172" y="1345405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71D13A36-A02F-FCC3-1B18-124117863E27}"/>
                  </a:ext>
                </a:extLst>
              </p:cNvPr>
              <p:cNvSpPr/>
              <p:nvPr/>
            </p:nvSpPr>
            <p:spPr>
              <a:xfrm>
                <a:off x="8128000" y="1488882"/>
                <a:ext cx="1028704" cy="915422"/>
              </a:xfrm>
              <a:custGeom>
                <a:avLst/>
                <a:gdLst>
                  <a:gd name="connsiteX0" fmla="*/ 0 w 685800"/>
                  <a:gd name="connsiteY0" fmla="*/ 0 h 491032"/>
                  <a:gd name="connsiteX1" fmla="*/ 685800 w 685800"/>
                  <a:gd name="connsiteY1" fmla="*/ 0 h 491032"/>
                  <a:gd name="connsiteX2" fmla="*/ 685800 w 685800"/>
                  <a:gd name="connsiteY2" fmla="*/ 491032 h 491032"/>
                  <a:gd name="connsiteX3" fmla="*/ 0 w 685800"/>
                  <a:gd name="connsiteY3" fmla="*/ 491032 h 491032"/>
                  <a:gd name="connsiteX4" fmla="*/ 0 w 685800"/>
                  <a:gd name="connsiteY4" fmla="*/ 0 h 491032"/>
                  <a:gd name="connsiteX0" fmla="*/ 50800 w 685800"/>
                  <a:gd name="connsiteY0" fmla="*/ 0 h 656132"/>
                  <a:gd name="connsiteX1" fmla="*/ 685800 w 685800"/>
                  <a:gd name="connsiteY1" fmla="*/ 165100 h 656132"/>
                  <a:gd name="connsiteX2" fmla="*/ 685800 w 685800"/>
                  <a:gd name="connsiteY2" fmla="*/ 656132 h 656132"/>
                  <a:gd name="connsiteX3" fmla="*/ 0 w 685800"/>
                  <a:gd name="connsiteY3" fmla="*/ 656132 h 656132"/>
                  <a:gd name="connsiteX4" fmla="*/ 50800 w 685800"/>
                  <a:gd name="connsiteY4" fmla="*/ 0 h 656132"/>
                  <a:gd name="connsiteX0" fmla="*/ 279400 w 914400"/>
                  <a:gd name="connsiteY0" fmla="*/ 0 h 656132"/>
                  <a:gd name="connsiteX1" fmla="*/ 914400 w 914400"/>
                  <a:gd name="connsiteY1" fmla="*/ 165100 h 656132"/>
                  <a:gd name="connsiteX2" fmla="*/ 914400 w 914400"/>
                  <a:gd name="connsiteY2" fmla="*/ 656132 h 656132"/>
                  <a:gd name="connsiteX3" fmla="*/ 0 w 914400"/>
                  <a:gd name="connsiteY3" fmla="*/ 262432 h 656132"/>
                  <a:gd name="connsiteX4" fmla="*/ 279400 w 914400"/>
                  <a:gd name="connsiteY4" fmla="*/ 0 h 656132"/>
                  <a:gd name="connsiteX0" fmla="*/ 279400 w 914400"/>
                  <a:gd name="connsiteY0" fmla="*/ 0 h 884732"/>
                  <a:gd name="connsiteX1" fmla="*/ 914400 w 914400"/>
                  <a:gd name="connsiteY1" fmla="*/ 165100 h 884732"/>
                  <a:gd name="connsiteX2" fmla="*/ 749300 w 914400"/>
                  <a:gd name="connsiteY2" fmla="*/ 884732 h 884732"/>
                  <a:gd name="connsiteX3" fmla="*/ 0 w 914400"/>
                  <a:gd name="connsiteY3" fmla="*/ 262432 h 884732"/>
                  <a:gd name="connsiteX4" fmla="*/ 279400 w 9144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406"/>
                  <a:gd name="connsiteX1" fmla="*/ 1028700 w 1028700"/>
                  <a:gd name="connsiteY1" fmla="*/ 596900 h 915406"/>
                  <a:gd name="connsiteX2" fmla="*/ 734060 w 1028700"/>
                  <a:gd name="connsiteY2" fmla="*/ 915212 h 915406"/>
                  <a:gd name="connsiteX3" fmla="*/ 436880 w 1028700"/>
                  <a:gd name="connsiteY3" fmla="*/ 576122 h 915406"/>
                  <a:gd name="connsiteX4" fmla="*/ 0 w 1028700"/>
                  <a:gd name="connsiteY4" fmla="*/ 262432 h 915406"/>
                  <a:gd name="connsiteX5" fmla="*/ 279400 w 1028700"/>
                  <a:gd name="connsiteY5" fmla="*/ 0 h 915406"/>
                  <a:gd name="connsiteX0" fmla="*/ 279400 w 1028700"/>
                  <a:gd name="connsiteY0" fmla="*/ 14445 h 929851"/>
                  <a:gd name="connsiteX1" fmla="*/ 1028700 w 1028700"/>
                  <a:gd name="connsiteY1" fmla="*/ 611345 h 929851"/>
                  <a:gd name="connsiteX2" fmla="*/ 734060 w 1028700"/>
                  <a:gd name="connsiteY2" fmla="*/ 929657 h 929851"/>
                  <a:gd name="connsiteX3" fmla="*/ 436880 w 1028700"/>
                  <a:gd name="connsiteY3" fmla="*/ 590567 h 929851"/>
                  <a:gd name="connsiteX4" fmla="*/ 0 w 1028700"/>
                  <a:gd name="connsiteY4" fmla="*/ 276877 h 929851"/>
                  <a:gd name="connsiteX5" fmla="*/ 279400 w 1028700"/>
                  <a:gd name="connsiteY5" fmla="*/ 14445 h 929851"/>
                  <a:gd name="connsiteX0" fmla="*/ 279400 w 1028700"/>
                  <a:gd name="connsiteY0" fmla="*/ 15007 h 930413"/>
                  <a:gd name="connsiteX1" fmla="*/ 1028700 w 1028700"/>
                  <a:gd name="connsiteY1" fmla="*/ 611907 h 930413"/>
                  <a:gd name="connsiteX2" fmla="*/ 734060 w 1028700"/>
                  <a:gd name="connsiteY2" fmla="*/ 930219 h 930413"/>
                  <a:gd name="connsiteX3" fmla="*/ 436880 w 1028700"/>
                  <a:gd name="connsiteY3" fmla="*/ 591129 h 930413"/>
                  <a:gd name="connsiteX4" fmla="*/ 0 w 1028700"/>
                  <a:gd name="connsiteY4" fmla="*/ 277439 h 930413"/>
                  <a:gd name="connsiteX5" fmla="*/ 279400 w 1028700"/>
                  <a:gd name="connsiteY5" fmla="*/ 15007 h 930413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8704" h="915422">
                    <a:moveTo>
                      <a:pt x="279400" y="16"/>
                    </a:moveTo>
                    <a:cubicBezTo>
                      <a:pt x="403013" y="-2312"/>
                      <a:pt x="494877" y="255676"/>
                      <a:pt x="619760" y="355159"/>
                    </a:cubicBezTo>
                    <a:cubicBezTo>
                      <a:pt x="744643" y="454642"/>
                      <a:pt x="1029970" y="485791"/>
                      <a:pt x="1028700" y="596916"/>
                    </a:cubicBezTo>
                    <a:cubicBezTo>
                      <a:pt x="828887" y="654760"/>
                      <a:pt x="804333" y="796424"/>
                      <a:pt x="734060" y="915228"/>
                    </a:cubicBezTo>
                    <a:cubicBezTo>
                      <a:pt x="623993" y="923195"/>
                      <a:pt x="559223" y="684935"/>
                      <a:pt x="436880" y="576138"/>
                    </a:cubicBezTo>
                    <a:cubicBezTo>
                      <a:pt x="314537" y="467341"/>
                      <a:pt x="14817" y="369898"/>
                      <a:pt x="0" y="262448"/>
                    </a:cubicBezTo>
                    <a:cubicBezTo>
                      <a:pt x="108373" y="197831"/>
                      <a:pt x="224367" y="148453"/>
                      <a:pt x="279400" y="1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73">
                <a:extLst>
                  <a:ext uri="{FF2B5EF4-FFF2-40B4-BE49-F238E27FC236}">
                    <a16:creationId xmlns:a16="http://schemas.microsoft.com/office/drawing/2014/main" id="{1AD8FCC8-86B5-EF50-C0FF-48BEB323F715}"/>
                  </a:ext>
                </a:extLst>
              </p:cNvPr>
              <p:cNvSpPr/>
              <p:nvPr/>
            </p:nvSpPr>
            <p:spPr>
              <a:xfrm rot="19794394" flipH="1">
                <a:off x="5136148" y="4015882"/>
                <a:ext cx="1528052" cy="1057779"/>
              </a:xfrm>
              <a:custGeom>
                <a:avLst/>
                <a:gdLst>
                  <a:gd name="connsiteX0" fmla="*/ 0 w 685800"/>
                  <a:gd name="connsiteY0" fmla="*/ 0 h 491032"/>
                  <a:gd name="connsiteX1" fmla="*/ 685800 w 685800"/>
                  <a:gd name="connsiteY1" fmla="*/ 0 h 491032"/>
                  <a:gd name="connsiteX2" fmla="*/ 685800 w 685800"/>
                  <a:gd name="connsiteY2" fmla="*/ 491032 h 491032"/>
                  <a:gd name="connsiteX3" fmla="*/ 0 w 685800"/>
                  <a:gd name="connsiteY3" fmla="*/ 491032 h 491032"/>
                  <a:gd name="connsiteX4" fmla="*/ 0 w 685800"/>
                  <a:gd name="connsiteY4" fmla="*/ 0 h 491032"/>
                  <a:gd name="connsiteX0" fmla="*/ 50800 w 685800"/>
                  <a:gd name="connsiteY0" fmla="*/ 0 h 656132"/>
                  <a:gd name="connsiteX1" fmla="*/ 685800 w 685800"/>
                  <a:gd name="connsiteY1" fmla="*/ 165100 h 656132"/>
                  <a:gd name="connsiteX2" fmla="*/ 685800 w 685800"/>
                  <a:gd name="connsiteY2" fmla="*/ 656132 h 656132"/>
                  <a:gd name="connsiteX3" fmla="*/ 0 w 685800"/>
                  <a:gd name="connsiteY3" fmla="*/ 656132 h 656132"/>
                  <a:gd name="connsiteX4" fmla="*/ 50800 w 685800"/>
                  <a:gd name="connsiteY4" fmla="*/ 0 h 656132"/>
                  <a:gd name="connsiteX0" fmla="*/ 279400 w 914400"/>
                  <a:gd name="connsiteY0" fmla="*/ 0 h 656132"/>
                  <a:gd name="connsiteX1" fmla="*/ 914400 w 914400"/>
                  <a:gd name="connsiteY1" fmla="*/ 165100 h 656132"/>
                  <a:gd name="connsiteX2" fmla="*/ 914400 w 914400"/>
                  <a:gd name="connsiteY2" fmla="*/ 656132 h 656132"/>
                  <a:gd name="connsiteX3" fmla="*/ 0 w 914400"/>
                  <a:gd name="connsiteY3" fmla="*/ 262432 h 656132"/>
                  <a:gd name="connsiteX4" fmla="*/ 279400 w 914400"/>
                  <a:gd name="connsiteY4" fmla="*/ 0 h 656132"/>
                  <a:gd name="connsiteX0" fmla="*/ 279400 w 914400"/>
                  <a:gd name="connsiteY0" fmla="*/ 0 h 884732"/>
                  <a:gd name="connsiteX1" fmla="*/ 914400 w 914400"/>
                  <a:gd name="connsiteY1" fmla="*/ 165100 h 884732"/>
                  <a:gd name="connsiteX2" fmla="*/ 749300 w 914400"/>
                  <a:gd name="connsiteY2" fmla="*/ 884732 h 884732"/>
                  <a:gd name="connsiteX3" fmla="*/ 0 w 914400"/>
                  <a:gd name="connsiteY3" fmla="*/ 262432 h 884732"/>
                  <a:gd name="connsiteX4" fmla="*/ 279400 w 9144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406"/>
                  <a:gd name="connsiteX1" fmla="*/ 1028700 w 1028700"/>
                  <a:gd name="connsiteY1" fmla="*/ 596900 h 915406"/>
                  <a:gd name="connsiteX2" fmla="*/ 734060 w 1028700"/>
                  <a:gd name="connsiteY2" fmla="*/ 915212 h 915406"/>
                  <a:gd name="connsiteX3" fmla="*/ 436880 w 1028700"/>
                  <a:gd name="connsiteY3" fmla="*/ 576122 h 915406"/>
                  <a:gd name="connsiteX4" fmla="*/ 0 w 1028700"/>
                  <a:gd name="connsiteY4" fmla="*/ 262432 h 915406"/>
                  <a:gd name="connsiteX5" fmla="*/ 279400 w 1028700"/>
                  <a:gd name="connsiteY5" fmla="*/ 0 h 915406"/>
                  <a:gd name="connsiteX0" fmla="*/ 279400 w 1028700"/>
                  <a:gd name="connsiteY0" fmla="*/ 14445 h 929851"/>
                  <a:gd name="connsiteX1" fmla="*/ 1028700 w 1028700"/>
                  <a:gd name="connsiteY1" fmla="*/ 611345 h 929851"/>
                  <a:gd name="connsiteX2" fmla="*/ 734060 w 1028700"/>
                  <a:gd name="connsiteY2" fmla="*/ 929657 h 929851"/>
                  <a:gd name="connsiteX3" fmla="*/ 436880 w 1028700"/>
                  <a:gd name="connsiteY3" fmla="*/ 590567 h 929851"/>
                  <a:gd name="connsiteX4" fmla="*/ 0 w 1028700"/>
                  <a:gd name="connsiteY4" fmla="*/ 276877 h 929851"/>
                  <a:gd name="connsiteX5" fmla="*/ 279400 w 1028700"/>
                  <a:gd name="connsiteY5" fmla="*/ 14445 h 929851"/>
                  <a:gd name="connsiteX0" fmla="*/ 279400 w 1028700"/>
                  <a:gd name="connsiteY0" fmla="*/ 15007 h 930413"/>
                  <a:gd name="connsiteX1" fmla="*/ 1028700 w 1028700"/>
                  <a:gd name="connsiteY1" fmla="*/ 611907 h 930413"/>
                  <a:gd name="connsiteX2" fmla="*/ 734060 w 1028700"/>
                  <a:gd name="connsiteY2" fmla="*/ 930219 h 930413"/>
                  <a:gd name="connsiteX3" fmla="*/ 436880 w 1028700"/>
                  <a:gd name="connsiteY3" fmla="*/ 591129 h 930413"/>
                  <a:gd name="connsiteX4" fmla="*/ 0 w 1028700"/>
                  <a:gd name="connsiteY4" fmla="*/ 277439 h 930413"/>
                  <a:gd name="connsiteX5" fmla="*/ 279400 w 1028700"/>
                  <a:gd name="connsiteY5" fmla="*/ 15007 h 930413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8704" h="915422">
                    <a:moveTo>
                      <a:pt x="279400" y="16"/>
                    </a:moveTo>
                    <a:cubicBezTo>
                      <a:pt x="403013" y="-2312"/>
                      <a:pt x="494877" y="255676"/>
                      <a:pt x="619760" y="355159"/>
                    </a:cubicBezTo>
                    <a:cubicBezTo>
                      <a:pt x="744643" y="454642"/>
                      <a:pt x="1029970" y="485791"/>
                      <a:pt x="1028700" y="596916"/>
                    </a:cubicBezTo>
                    <a:cubicBezTo>
                      <a:pt x="828887" y="654760"/>
                      <a:pt x="804333" y="796424"/>
                      <a:pt x="734060" y="915228"/>
                    </a:cubicBezTo>
                    <a:cubicBezTo>
                      <a:pt x="623993" y="923195"/>
                      <a:pt x="559223" y="684935"/>
                      <a:pt x="436880" y="576138"/>
                    </a:cubicBezTo>
                    <a:cubicBezTo>
                      <a:pt x="314537" y="467341"/>
                      <a:pt x="14817" y="369898"/>
                      <a:pt x="0" y="262448"/>
                    </a:cubicBezTo>
                    <a:cubicBezTo>
                      <a:pt x="108373" y="197831"/>
                      <a:pt x="224367" y="148453"/>
                      <a:pt x="279400" y="1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73">
                <a:extLst>
                  <a:ext uri="{FF2B5EF4-FFF2-40B4-BE49-F238E27FC236}">
                    <a16:creationId xmlns:a16="http://schemas.microsoft.com/office/drawing/2014/main" id="{0DB9A208-9C23-FCE0-7F89-31486EA6267F}"/>
                  </a:ext>
                </a:extLst>
              </p:cNvPr>
              <p:cNvSpPr/>
              <p:nvPr/>
            </p:nvSpPr>
            <p:spPr>
              <a:xfrm rot="1805606">
                <a:off x="6637385" y="3999538"/>
                <a:ext cx="1528052" cy="1057779"/>
              </a:xfrm>
              <a:custGeom>
                <a:avLst/>
                <a:gdLst>
                  <a:gd name="connsiteX0" fmla="*/ 0 w 685800"/>
                  <a:gd name="connsiteY0" fmla="*/ 0 h 491032"/>
                  <a:gd name="connsiteX1" fmla="*/ 685800 w 685800"/>
                  <a:gd name="connsiteY1" fmla="*/ 0 h 491032"/>
                  <a:gd name="connsiteX2" fmla="*/ 685800 w 685800"/>
                  <a:gd name="connsiteY2" fmla="*/ 491032 h 491032"/>
                  <a:gd name="connsiteX3" fmla="*/ 0 w 685800"/>
                  <a:gd name="connsiteY3" fmla="*/ 491032 h 491032"/>
                  <a:gd name="connsiteX4" fmla="*/ 0 w 685800"/>
                  <a:gd name="connsiteY4" fmla="*/ 0 h 491032"/>
                  <a:gd name="connsiteX0" fmla="*/ 50800 w 685800"/>
                  <a:gd name="connsiteY0" fmla="*/ 0 h 656132"/>
                  <a:gd name="connsiteX1" fmla="*/ 685800 w 685800"/>
                  <a:gd name="connsiteY1" fmla="*/ 165100 h 656132"/>
                  <a:gd name="connsiteX2" fmla="*/ 685800 w 685800"/>
                  <a:gd name="connsiteY2" fmla="*/ 656132 h 656132"/>
                  <a:gd name="connsiteX3" fmla="*/ 0 w 685800"/>
                  <a:gd name="connsiteY3" fmla="*/ 656132 h 656132"/>
                  <a:gd name="connsiteX4" fmla="*/ 50800 w 685800"/>
                  <a:gd name="connsiteY4" fmla="*/ 0 h 656132"/>
                  <a:gd name="connsiteX0" fmla="*/ 279400 w 914400"/>
                  <a:gd name="connsiteY0" fmla="*/ 0 h 656132"/>
                  <a:gd name="connsiteX1" fmla="*/ 914400 w 914400"/>
                  <a:gd name="connsiteY1" fmla="*/ 165100 h 656132"/>
                  <a:gd name="connsiteX2" fmla="*/ 914400 w 914400"/>
                  <a:gd name="connsiteY2" fmla="*/ 656132 h 656132"/>
                  <a:gd name="connsiteX3" fmla="*/ 0 w 914400"/>
                  <a:gd name="connsiteY3" fmla="*/ 262432 h 656132"/>
                  <a:gd name="connsiteX4" fmla="*/ 279400 w 914400"/>
                  <a:gd name="connsiteY4" fmla="*/ 0 h 656132"/>
                  <a:gd name="connsiteX0" fmla="*/ 279400 w 914400"/>
                  <a:gd name="connsiteY0" fmla="*/ 0 h 884732"/>
                  <a:gd name="connsiteX1" fmla="*/ 914400 w 914400"/>
                  <a:gd name="connsiteY1" fmla="*/ 165100 h 884732"/>
                  <a:gd name="connsiteX2" fmla="*/ 749300 w 914400"/>
                  <a:gd name="connsiteY2" fmla="*/ 884732 h 884732"/>
                  <a:gd name="connsiteX3" fmla="*/ 0 w 914400"/>
                  <a:gd name="connsiteY3" fmla="*/ 262432 h 884732"/>
                  <a:gd name="connsiteX4" fmla="*/ 279400 w 9144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406"/>
                  <a:gd name="connsiteX1" fmla="*/ 1028700 w 1028700"/>
                  <a:gd name="connsiteY1" fmla="*/ 596900 h 915406"/>
                  <a:gd name="connsiteX2" fmla="*/ 734060 w 1028700"/>
                  <a:gd name="connsiteY2" fmla="*/ 915212 h 915406"/>
                  <a:gd name="connsiteX3" fmla="*/ 436880 w 1028700"/>
                  <a:gd name="connsiteY3" fmla="*/ 576122 h 915406"/>
                  <a:gd name="connsiteX4" fmla="*/ 0 w 1028700"/>
                  <a:gd name="connsiteY4" fmla="*/ 262432 h 915406"/>
                  <a:gd name="connsiteX5" fmla="*/ 279400 w 1028700"/>
                  <a:gd name="connsiteY5" fmla="*/ 0 h 915406"/>
                  <a:gd name="connsiteX0" fmla="*/ 279400 w 1028700"/>
                  <a:gd name="connsiteY0" fmla="*/ 14445 h 929851"/>
                  <a:gd name="connsiteX1" fmla="*/ 1028700 w 1028700"/>
                  <a:gd name="connsiteY1" fmla="*/ 611345 h 929851"/>
                  <a:gd name="connsiteX2" fmla="*/ 734060 w 1028700"/>
                  <a:gd name="connsiteY2" fmla="*/ 929657 h 929851"/>
                  <a:gd name="connsiteX3" fmla="*/ 436880 w 1028700"/>
                  <a:gd name="connsiteY3" fmla="*/ 590567 h 929851"/>
                  <a:gd name="connsiteX4" fmla="*/ 0 w 1028700"/>
                  <a:gd name="connsiteY4" fmla="*/ 276877 h 929851"/>
                  <a:gd name="connsiteX5" fmla="*/ 279400 w 1028700"/>
                  <a:gd name="connsiteY5" fmla="*/ 14445 h 929851"/>
                  <a:gd name="connsiteX0" fmla="*/ 279400 w 1028700"/>
                  <a:gd name="connsiteY0" fmla="*/ 15007 h 930413"/>
                  <a:gd name="connsiteX1" fmla="*/ 1028700 w 1028700"/>
                  <a:gd name="connsiteY1" fmla="*/ 611907 h 930413"/>
                  <a:gd name="connsiteX2" fmla="*/ 734060 w 1028700"/>
                  <a:gd name="connsiteY2" fmla="*/ 930219 h 930413"/>
                  <a:gd name="connsiteX3" fmla="*/ 436880 w 1028700"/>
                  <a:gd name="connsiteY3" fmla="*/ 591129 h 930413"/>
                  <a:gd name="connsiteX4" fmla="*/ 0 w 1028700"/>
                  <a:gd name="connsiteY4" fmla="*/ 277439 h 930413"/>
                  <a:gd name="connsiteX5" fmla="*/ 279400 w 1028700"/>
                  <a:gd name="connsiteY5" fmla="*/ 15007 h 930413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8704" h="915422">
                    <a:moveTo>
                      <a:pt x="279400" y="16"/>
                    </a:moveTo>
                    <a:cubicBezTo>
                      <a:pt x="403013" y="-2312"/>
                      <a:pt x="494877" y="255676"/>
                      <a:pt x="619760" y="355159"/>
                    </a:cubicBezTo>
                    <a:cubicBezTo>
                      <a:pt x="744643" y="454642"/>
                      <a:pt x="1029970" y="485791"/>
                      <a:pt x="1028700" y="596916"/>
                    </a:cubicBezTo>
                    <a:cubicBezTo>
                      <a:pt x="828887" y="654760"/>
                      <a:pt x="804333" y="796424"/>
                      <a:pt x="734060" y="915228"/>
                    </a:cubicBezTo>
                    <a:cubicBezTo>
                      <a:pt x="623993" y="923195"/>
                      <a:pt x="559223" y="684935"/>
                      <a:pt x="436880" y="576138"/>
                    </a:cubicBezTo>
                    <a:cubicBezTo>
                      <a:pt x="314537" y="467341"/>
                      <a:pt x="14817" y="369898"/>
                      <a:pt x="0" y="262448"/>
                    </a:cubicBezTo>
                    <a:cubicBezTo>
                      <a:pt x="108373" y="197831"/>
                      <a:pt x="224367" y="148453"/>
                      <a:pt x="279400" y="1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73">
                <a:extLst>
                  <a:ext uri="{FF2B5EF4-FFF2-40B4-BE49-F238E27FC236}">
                    <a16:creationId xmlns:a16="http://schemas.microsoft.com/office/drawing/2014/main" id="{6D04A7FD-E36D-15CA-3280-08810912441B}"/>
                  </a:ext>
                </a:extLst>
              </p:cNvPr>
              <p:cNvSpPr/>
              <p:nvPr/>
            </p:nvSpPr>
            <p:spPr>
              <a:xfrm rot="550711" flipH="1">
                <a:off x="4132394" y="1632333"/>
                <a:ext cx="1028704" cy="915422"/>
              </a:xfrm>
              <a:custGeom>
                <a:avLst/>
                <a:gdLst>
                  <a:gd name="connsiteX0" fmla="*/ 0 w 685800"/>
                  <a:gd name="connsiteY0" fmla="*/ 0 h 491032"/>
                  <a:gd name="connsiteX1" fmla="*/ 685800 w 685800"/>
                  <a:gd name="connsiteY1" fmla="*/ 0 h 491032"/>
                  <a:gd name="connsiteX2" fmla="*/ 685800 w 685800"/>
                  <a:gd name="connsiteY2" fmla="*/ 491032 h 491032"/>
                  <a:gd name="connsiteX3" fmla="*/ 0 w 685800"/>
                  <a:gd name="connsiteY3" fmla="*/ 491032 h 491032"/>
                  <a:gd name="connsiteX4" fmla="*/ 0 w 685800"/>
                  <a:gd name="connsiteY4" fmla="*/ 0 h 491032"/>
                  <a:gd name="connsiteX0" fmla="*/ 50800 w 685800"/>
                  <a:gd name="connsiteY0" fmla="*/ 0 h 656132"/>
                  <a:gd name="connsiteX1" fmla="*/ 685800 w 685800"/>
                  <a:gd name="connsiteY1" fmla="*/ 165100 h 656132"/>
                  <a:gd name="connsiteX2" fmla="*/ 685800 w 685800"/>
                  <a:gd name="connsiteY2" fmla="*/ 656132 h 656132"/>
                  <a:gd name="connsiteX3" fmla="*/ 0 w 685800"/>
                  <a:gd name="connsiteY3" fmla="*/ 656132 h 656132"/>
                  <a:gd name="connsiteX4" fmla="*/ 50800 w 685800"/>
                  <a:gd name="connsiteY4" fmla="*/ 0 h 656132"/>
                  <a:gd name="connsiteX0" fmla="*/ 279400 w 914400"/>
                  <a:gd name="connsiteY0" fmla="*/ 0 h 656132"/>
                  <a:gd name="connsiteX1" fmla="*/ 914400 w 914400"/>
                  <a:gd name="connsiteY1" fmla="*/ 165100 h 656132"/>
                  <a:gd name="connsiteX2" fmla="*/ 914400 w 914400"/>
                  <a:gd name="connsiteY2" fmla="*/ 656132 h 656132"/>
                  <a:gd name="connsiteX3" fmla="*/ 0 w 914400"/>
                  <a:gd name="connsiteY3" fmla="*/ 262432 h 656132"/>
                  <a:gd name="connsiteX4" fmla="*/ 279400 w 914400"/>
                  <a:gd name="connsiteY4" fmla="*/ 0 h 656132"/>
                  <a:gd name="connsiteX0" fmla="*/ 279400 w 914400"/>
                  <a:gd name="connsiteY0" fmla="*/ 0 h 884732"/>
                  <a:gd name="connsiteX1" fmla="*/ 914400 w 914400"/>
                  <a:gd name="connsiteY1" fmla="*/ 165100 h 884732"/>
                  <a:gd name="connsiteX2" fmla="*/ 749300 w 914400"/>
                  <a:gd name="connsiteY2" fmla="*/ 884732 h 884732"/>
                  <a:gd name="connsiteX3" fmla="*/ 0 w 914400"/>
                  <a:gd name="connsiteY3" fmla="*/ 262432 h 884732"/>
                  <a:gd name="connsiteX4" fmla="*/ 279400 w 9144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406"/>
                  <a:gd name="connsiteX1" fmla="*/ 1028700 w 1028700"/>
                  <a:gd name="connsiteY1" fmla="*/ 596900 h 915406"/>
                  <a:gd name="connsiteX2" fmla="*/ 734060 w 1028700"/>
                  <a:gd name="connsiteY2" fmla="*/ 915212 h 915406"/>
                  <a:gd name="connsiteX3" fmla="*/ 436880 w 1028700"/>
                  <a:gd name="connsiteY3" fmla="*/ 576122 h 915406"/>
                  <a:gd name="connsiteX4" fmla="*/ 0 w 1028700"/>
                  <a:gd name="connsiteY4" fmla="*/ 262432 h 915406"/>
                  <a:gd name="connsiteX5" fmla="*/ 279400 w 1028700"/>
                  <a:gd name="connsiteY5" fmla="*/ 0 h 915406"/>
                  <a:gd name="connsiteX0" fmla="*/ 279400 w 1028700"/>
                  <a:gd name="connsiteY0" fmla="*/ 14445 h 929851"/>
                  <a:gd name="connsiteX1" fmla="*/ 1028700 w 1028700"/>
                  <a:gd name="connsiteY1" fmla="*/ 611345 h 929851"/>
                  <a:gd name="connsiteX2" fmla="*/ 734060 w 1028700"/>
                  <a:gd name="connsiteY2" fmla="*/ 929657 h 929851"/>
                  <a:gd name="connsiteX3" fmla="*/ 436880 w 1028700"/>
                  <a:gd name="connsiteY3" fmla="*/ 590567 h 929851"/>
                  <a:gd name="connsiteX4" fmla="*/ 0 w 1028700"/>
                  <a:gd name="connsiteY4" fmla="*/ 276877 h 929851"/>
                  <a:gd name="connsiteX5" fmla="*/ 279400 w 1028700"/>
                  <a:gd name="connsiteY5" fmla="*/ 14445 h 929851"/>
                  <a:gd name="connsiteX0" fmla="*/ 279400 w 1028700"/>
                  <a:gd name="connsiteY0" fmla="*/ 15007 h 930413"/>
                  <a:gd name="connsiteX1" fmla="*/ 1028700 w 1028700"/>
                  <a:gd name="connsiteY1" fmla="*/ 611907 h 930413"/>
                  <a:gd name="connsiteX2" fmla="*/ 734060 w 1028700"/>
                  <a:gd name="connsiteY2" fmla="*/ 930219 h 930413"/>
                  <a:gd name="connsiteX3" fmla="*/ 436880 w 1028700"/>
                  <a:gd name="connsiteY3" fmla="*/ 591129 h 930413"/>
                  <a:gd name="connsiteX4" fmla="*/ 0 w 1028700"/>
                  <a:gd name="connsiteY4" fmla="*/ 277439 h 930413"/>
                  <a:gd name="connsiteX5" fmla="*/ 279400 w 1028700"/>
                  <a:gd name="connsiteY5" fmla="*/ 15007 h 930413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8704" h="915422">
                    <a:moveTo>
                      <a:pt x="279400" y="16"/>
                    </a:moveTo>
                    <a:cubicBezTo>
                      <a:pt x="403013" y="-2312"/>
                      <a:pt x="494877" y="255676"/>
                      <a:pt x="619760" y="355159"/>
                    </a:cubicBezTo>
                    <a:cubicBezTo>
                      <a:pt x="744643" y="454642"/>
                      <a:pt x="1029970" y="485791"/>
                      <a:pt x="1028700" y="596916"/>
                    </a:cubicBezTo>
                    <a:cubicBezTo>
                      <a:pt x="828887" y="654760"/>
                      <a:pt x="804333" y="796424"/>
                      <a:pt x="734060" y="915228"/>
                    </a:cubicBezTo>
                    <a:cubicBezTo>
                      <a:pt x="623993" y="923195"/>
                      <a:pt x="559223" y="684935"/>
                      <a:pt x="436880" y="576138"/>
                    </a:cubicBezTo>
                    <a:cubicBezTo>
                      <a:pt x="314537" y="467341"/>
                      <a:pt x="14817" y="369898"/>
                      <a:pt x="0" y="262448"/>
                    </a:cubicBezTo>
                    <a:cubicBezTo>
                      <a:pt x="108373" y="197831"/>
                      <a:pt x="224367" y="148453"/>
                      <a:pt x="279400" y="1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8A39843-93BB-C88C-2EE9-89979F883F82}"/>
              </a:ext>
            </a:extLst>
          </p:cNvPr>
          <p:cNvSpPr txBox="1"/>
          <p:nvPr/>
        </p:nvSpPr>
        <p:spPr>
          <a:xfrm>
            <a:off x="8257468" y="4055799"/>
            <a:ext cx="39918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X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avier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Finds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-Ray</a:t>
            </a:r>
          </a:p>
        </p:txBody>
      </p:sp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6" fill="hold"/>
                                        <p:tgtEl>
                                          <p:spTgt spid="3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7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398303" y="-160938"/>
            <a:ext cx="129886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X</a:t>
            </a: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avier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Finds the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X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-Ray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A88840-7B10-F4A2-2538-D5B3CB350488}"/>
              </a:ext>
            </a:extLst>
          </p:cNvPr>
          <p:cNvGrpSpPr/>
          <p:nvPr/>
        </p:nvGrpSpPr>
        <p:grpSpPr>
          <a:xfrm flipH="1">
            <a:off x="1133280" y="1013266"/>
            <a:ext cx="4041221" cy="5551028"/>
            <a:chOff x="3968104" y="3377508"/>
            <a:chExt cx="1688086" cy="231875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E083EF-59D1-03D8-37CB-6EE737B862AF}"/>
                </a:ext>
              </a:extLst>
            </p:cNvPr>
            <p:cNvGrpSpPr/>
            <p:nvPr/>
          </p:nvGrpSpPr>
          <p:grpSpPr>
            <a:xfrm flipH="1">
              <a:off x="3968104" y="3377508"/>
              <a:ext cx="1688086" cy="2318759"/>
              <a:chOff x="4155495" y="3164365"/>
              <a:chExt cx="1688086" cy="231875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4BBA233-7635-69D3-0E9D-8A1116F9A3DC}"/>
                  </a:ext>
                </a:extLst>
              </p:cNvPr>
              <p:cNvGrpSpPr/>
              <p:nvPr/>
            </p:nvGrpSpPr>
            <p:grpSpPr>
              <a:xfrm rot="4251474" flipV="1">
                <a:off x="4343520" y="4614041"/>
                <a:ext cx="416500" cy="792549"/>
                <a:chOff x="5329552" y="2627816"/>
                <a:chExt cx="416500" cy="792549"/>
              </a:xfrm>
            </p:grpSpPr>
            <p:sp>
              <p:nvSpPr>
                <p:cNvPr id="32" name="Oval 11">
                  <a:extLst>
                    <a:ext uri="{FF2B5EF4-FFF2-40B4-BE49-F238E27FC236}">
                      <a16:creationId xmlns:a16="http://schemas.microsoft.com/office/drawing/2014/main" id="{610F1E28-51BC-AD49-A642-3C6E1553B082}"/>
                    </a:ext>
                  </a:extLst>
                </p:cNvPr>
                <p:cNvSpPr/>
                <p:nvPr/>
              </p:nvSpPr>
              <p:spPr>
                <a:xfrm rot="5978446" flipV="1">
                  <a:off x="5134994" y="2822374"/>
                  <a:ext cx="792549" cy="403433"/>
                </a:xfrm>
                <a:custGeom>
                  <a:avLst/>
                  <a:gdLst>
                    <a:gd name="connsiteX0" fmla="*/ 0 w 1023506"/>
                    <a:gd name="connsiteY0" fmla="*/ 303162 h 606323"/>
                    <a:gd name="connsiteX1" fmla="*/ 511753 w 1023506"/>
                    <a:gd name="connsiteY1" fmla="*/ 0 h 606323"/>
                    <a:gd name="connsiteX2" fmla="*/ 1023506 w 1023506"/>
                    <a:gd name="connsiteY2" fmla="*/ 303162 h 606323"/>
                    <a:gd name="connsiteX3" fmla="*/ 511753 w 1023506"/>
                    <a:gd name="connsiteY3" fmla="*/ 606324 h 606323"/>
                    <a:gd name="connsiteX4" fmla="*/ 0 w 1023506"/>
                    <a:gd name="connsiteY4" fmla="*/ 303162 h 606323"/>
                    <a:gd name="connsiteX0" fmla="*/ 0 w 1241311"/>
                    <a:gd name="connsiteY0" fmla="*/ 514222 h 639987"/>
                    <a:gd name="connsiteX1" fmla="*/ 729558 w 1241311"/>
                    <a:gd name="connsiteY1" fmla="*/ 4477 h 639987"/>
                    <a:gd name="connsiteX2" fmla="*/ 1241311 w 1241311"/>
                    <a:gd name="connsiteY2" fmla="*/ 307639 h 639987"/>
                    <a:gd name="connsiteX3" fmla="*/ 729558 w 1241311"/>
                    <a:gd name="connsiteY3" fmla="*/ 610801 h 639987"/>
                    <a:gd name="connsiteX4" fmla="*/ 0 w 1241311"/>
                    <a:gd name="connsiteY4" fmla="*/ 514222 h 639987"/>
                    <a:gd name="connsiteX0" fmla="*/ 15887 w 1257198"/>
                    <a:gd name="connsiteY0" fmla="*/ 522983 h 631219"/>
                    <a:gd name="connsiteX1" fmla="*/ 282682 w 1257198"/>
                    <a:gd name="connsiteY1" fmla="*/ 101626 h 631219"/>
                    <a:gd name="connsiteX2" fmla="*/ 745445 w 1257198"/>
                    <a:gd name="connsiteY2" fmla="*/ 13238 h 631219"/>
                    <a:gd name="connsiteX3" fmla="*/ 1257198 w 1257198"/>
                    <a:gd name="connsiteY3" fmla="*/ 316400 h 631219"/>
                    <a:gd name="connsiteX4" fmla="*/ 745445 w 1257198"/>
                    <a:gd name="connsiteY4" fmla="*/ 619562 h 631219"/>
                    <a:gd name="connsiteX5" fmla="*/ 15887 w 1257198"/>
                    <a:gd name="connsiteY5" fmla="*/ 522983 h 631219"/>
                    <a:gd name="connsiteX0" fmla="*/ 15887 w 1257198"/>
                    <a:gd name="connsiteY0" fmla="*/ 531717 h 639953"/>
                    <a:gd name="connsiteX1" fmla="*/ 282682 w 1257198"/>
                    <a:gd name="connsiteY1" fmla="*/ 110360 h 639953"/>
                    <a:gd name="connsiteX2" fmla="*/ 774173 w 1257198"/>
                    <a:gd name="connsiteY2" fmla="*/ 11787 h 639953"/>
                    <a:gd name="connsiteX3" fmla="*/ 1257198 w 1257198"/>
                    <a:gd name="connsiteY3" fmla="*/ 325134 h 639953"/>
                    <a:gd name="connsiteX4" fmla="*/ 745445 w 1257198"/>
                    <a:gd name="connsiteY4" fmla="*/ 628296 h 639953"/>
                    <a:gd name="connsiteX5" fmla="*/ 15887 w 1257198"/>
                    <a:gd name="connsiteY5" fmla="*/ 531717 h 63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7198" h="639953">
                      <a:moveTo>
                        <a:pt x="15887" y="531717"/>
                      </a:moveTo>
                      <a:cubicBezTo>
                        <a:pt x="-61240" y="445394"/>
                        <a:pt x="161089" y="195318"/>
                        <a:pt x="282682" y="110360"/>
                      </a:cubicBezTo>
                      <a:cubicBezTo>
                        <a:pt x="404275" y="25403"/>
                        <a:pt x="611754" y="-24009"/>
                        <a:pt x="774173" y="11787"/>
                      </a:cubicBezTo>
                      <a:cubicBezTo>
                        <a:pt x="936592" y="47583"/>
                        <a:pt x="1257198" y="157702"/>
                        <a:pt x="1257198" y="325134"/>
                      </a:cubicBezTo>
                      <a:cubicBezTo>
                        <a:pt x="1257198" y="492566"/>
                        <a:pt x="952330" y="593866"/>
                        <a:pt x="745445" y="628296"/>
                      </a:cubicBezTo>
                      <a:cubicBezTo>
                        <a:pt x="538560" y="662726"/>
                        <a:pt x="93014" y="618040"/>
                        <a:pt x="15887" y="531717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11">
                  <a:extLst>
                    <a:ext uri="{FF2B5EF4-FFF2-40B4-BE49-F238E27FC236}">
                      <a16:creationId xmlns:a16="http://schemas.microsoft.com/office/drawing/2014/main" id="{862C5374-DE05-AF1C-1910-4271E927E254}"/>
                    </a:ext>
                  </a:extLst>
                </p:cNvPr>
                <p:cNvSpPr/>
                <p:nvPr/>
              </p:nvSpPr>
              <p:spPr>
                <a:xfrm rot="5574456" flipV="1">
                  <a:off x="5382265" y="2777126"/>
                  <a:ext cx="482146" cy="245428"/>
                </a:xfrm>
                <a:custGeom>
                  <a:avLst/>
                  <a:gdLst>
                    <a:gd name="connsiteX0" fmla="*/ 0 w 1023506"/>
                    <a:gd name="connsiteY0" fmla="*/ 303162 h 606323"/>
                    <a:gd name="connsiteX1" fmla="*/ 511753 w 1023506"/>
                    <a:gd name="connsiteY1" fmla="*/ 0 h 606323"/>
                    <a:gd name="connsiteX2" fmla="*/ 1023506 w 1023506"/>
                    <a:gd name="connsiteY2" fmla="*/ 303162 h 606323"/>
                    <a:gd name="connsiteX3" fmla="*/ 511753 w 1023506"/>
                    <a:gd name="connsiteY3" fmla="*/ 606324 h 606323"/>
                    <a:gd name="connsiteX4" fmla="*/ 0 w 1023506"/>
                    <a:gd name="connsiteY4" fmla="*/ 303162 h 606323"/>
                    <a:gd name="connsiteX0" fmla="*/ 0 w 1241311"/>
                    <a:gd name="connsiteY0" fmla="*/ 514222 h 639987"/>
                    <a:gd name="connsiteX1" fmla="*/ 729558 w 1241311"/>
                    <a:gd name="connsiteY1" fmla="*/ 4477 h 639987"/>
                    <a:gd name="connsiteX2" fmla="*/ 1241311 w 1241311"/>
                    <a:gd name="connsiteY2" fmla="*/ 307639 h 639987"/>
                    <a:gd name="connsiteX3" fmla="*/ 729558 w 1241311"/>
                    <a:gd name="connsiteY3" fmla="*/ 610801 h 639987"/>
                    <a:gd name="connsiteX4" fmla="*/ 0 w 1241311"/>
                    <a:gd name="connsiteY4" fmla="*/ 514222 h 639987"/>
                    <a:gd name="connsiteX0" fmla="*/ 15887 w 1257198"/>
                    <a:gd name="connsiteY0" fmla="*/ 522983 h 631219"/>
                    <a:gd name="connsiteX1" fmla="*/ 282682 w 1257198"/>
                    <a:gd name="connsiteY1" fmla="*/ 101626 h 631219"/>
                    <a:gd name="connsiteX2" fmla="*/ 745445 w 1257198"/>
                    <a:gd name="connsiteY2" fmla="*/ 13238 h 631219"/>
                    <a:gd name="connsiteX3" fmla="*/ 1257198 w 1257198"/>
                    <a:gd name="connsiteY3" fmla="*/ 316400 h 631219"/>
                    <a:gd name="connsiteX4" fmla="*/ 745445 w 1257198"/>
                    <a:gd name="connsiteY4" fmla="*/ 619562 h 631219"/>
                    <a:gd name="connsiteX5" fmla="*/ 15887 w 1257198"/>
                    <a:gd name="connsiteY5" fmla="*/ 522983 h 631219"/>
                    <a:gd name="connsiteX0" fmla="*/ 15887 w 1257198"/>
                    <a:gd name="connsiteY0" fmla="*/ 531717 h 639953"/>
                    <a:gd name="connsiteX1" fmla="*/ 282682 w 1257198"/>
                    <a:gd name="connsiteY1" fmla="*/ 110360 h 639953"/>
                    <a:gd name="connsiteX2" fmla="*/ 774173 w 1257198"/>
                    <a:gd name="connsiteY2" fmla="*/ 11787 h 639953"/>
                    <a:gd name="connsiteX3" fmla="*/ 1257198 w 1257198"/>
                    <a:gd name="connsiteY3" fmla="*/ 325134 h 639953"/>
                    <a:gd name="connsiteX4" fmla="*/ 745445 w 1257198"/>
                    <a:gd name="connsiteY4" fmla="*/ 628296 h 639953"/>
                    <a:gd name="connsiteX5" fmla="*/ 15887 w 1257198"/>
                    <a:gd name="connsiteY5" fmla="*/ 531717 h 63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7198" h="639953">
                      <a:moveTo>
                        <a:pt x="15887" y="531717"/>
                      </a:moveTo>
                      <a:cubicBezTo>
                        <a:pt x="-61240" y="445394"/>
                        <a:pt x="161089" y="195318"/>
                        <a:pt x="282682" y="110360"/>
                      </a:cubicBezTo>
                      <a:cubicBezTo>
                        <a:pt x="404275" y="25403"/>
                        <a:pt x="611754" y="-24009"/>
                        <a:pt x="774173" y="11787"/>
                      </a:cubicBezTo>
                      <a:cubicBezTo>
                        <a:pt x="936592" y="47583"/>
                        <a:pt x="1257198" y="157702"/>
                        <a:pt x="1257198" y="325134"/>
                      </a:cubicBezTo>
                      <a:cubicBezTo>
                        <a:pt x="1257198" y="492566"/>
                        <a:pt x="952330" y="593866"/>
                        <a:pt x="745445" y="628296"/>
                      </a:cubicBezTo>
                      <a:cubicBezTo>
                        <a:pt x="538560" y="662726"/>
                        <a:pt x="93014" y="618040"/>
                        <a:pt x="15887" y="5317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2C86362-501B-8905-A034-1854A52AF830}"/>
                  </a:ext>
                </a:extLst>
              </p:cNvPr>
              <p:cNvGrpSpPr/>
              <p:nvPr/>
            </p:nvGrpSpPr>
            <p:grpSpPr>
              <a:xfrm>
                <a:off x="4558393" y="4075557"/>
                <a:ext cx="1285188" cy="1407567"/>
                <a:chOff x="4558393" y="4075557"/>
                <a:chExt cx="1285188" cy="1407567"/>
              </a:xfrm>
            </p:grpSpPr>
            <p:sp>
              <p:nvSpPr>
                <p:cNvPr id="25" name="Rectangle 2">
                  <a:extLst>
                    <a:ext uri="{FF2B5EF4-FFF2-40B4-BE49-F238E27FC236}">
                      <a16:creationId xmlns:a16="http://schemas.microsoft.com/office/drawing/2014/main" id="{C231D9F4-67B1-9E1E-9027-784413A736ED}"/>
                    </a:ext>
                  </a:extLst>
                </p:cNvPr>
                <p:cNvSpPr/>
                <p:nvPr/>
              </p:nvSpPr>
              <p:spPr>
                <a:xfrm>
                  <a:off x="4558393" y="4248076"/>
                  <a:ext cx="930640" cy="1189328"/>
                </a:xfrm>
                <a:custGeom>
                  <a:avLst/>
                  <a:gdLst>
                    <a:gd name="connsiteX0" fmla="*/ 0 w 1338469"/>
                    <a:gd name="connsiteY0" fmla="*/ 0 h 2892287"/>
                    <a:gd name="connsiteX1" fmla="*/ 1338469 w 1338469"/>
                    <a:gd name="connsiteY1" fmla="*/ 0 h 2892287"/>
                    <a:gd name="connsiteX2" fmla="*/ 1338469 w 1338469"/>
                    <a:gd name="connsiteY2" fmla="*/ 2892287 h 2892287"/>
                    <a:gd name="connsiteX3" fmla="*/ 0 w 1338469"/>
                    <a:gd name="connsiteY3" fmla="*/ 2892287 h 2892287"/>
                    <a:gd name="connsiteX4" fmla="*/ 0 w 1338469"/>
                    <a:gd name="connsiteY4" fmla="*/ 0 h 2892287"/>
                    <a:gd name="connsiteX0" fmla="*/ 0 w 1364973"/>
                    <a:gd name="connsiteY0" fmla="*/ 0 h 4005470"/>
                    <a:gd name="connsiteX1" fmla="*/ 1364973 w 1364973"/>
                    <a:gd name="connsiteY1" fmla="*/ 1113183 h 4005470"/>
                    <a:gd name="connsiteX2" fmla="*/ 1364973 w 1364973"/>
                    <a:gd name="connsiteY2" fmla="*/ 4005470 h 4005470"/>
                    <a:gd name="connsiteX3" fmla="*/ 26504 w 1364973"/>
                    <a:gd name="connsiteY3" fmla="*/ 4005470 h 4005470"/>
                    <a:gd name="connsiteX4" fmla="*/ 0 w 1364973"/>
                    <a:gd name="connsiteY4" fmla="*/ 0 h 4005470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371061 w 1709530"/>
                    <a:gd name="connsiteY3" fmla="*/ 3978966 h 3978966"/>
                    <a:gd name="connsiteX4" fmla="*/ 0 w 1709530"/>
                    <a:gd name="connsiteY4" fmla="*/ 0 h 3978966"/>
                    <a:gd name="connsiteX0" fmla="*/ 26504 w 1736034"/>
                    <a:gd name="connsiteY0" fmla="*/ 0 h 3978966"/>
                    <a:gd name="connsiteX1" fmla="*/ 1736034 w 1736034"/>
                    <a:gd name="connsiteY1" fmla="*/ 1086679 h 3978966"/>
                    <a:gd name="connsiteX2" fmla="*/ 1736034 w 1736034"/>
                    <a:gd name="connsiteY2" fmla="*/ 3978966 h 3978966"/>
                    <a:gd name="connsiteX3" fmla="*/ 0 w 1736034"/>
                    <a:gd name="connsiteY3" fmla="*/ 3965713 h 3978966"/>
                    <a:gd name="connsiteX4" fmla="*/ 26504 w 1736034"/>
                    <a:gd name="connsiteY4" fmla="*/ 0 h 3978966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66261 w 1709530"/>
                    <a:gd name="connsiteY3" fmla="*/ 3965713 h 3978966"/>
                    <a:gd name="connsiteX4" fmla="*/ 0 w 1709530"/>
                    <a:gd name="connsiteY4" fmla="*/ 0 h 3978966"/>
                    <a:gd name="connsiteX0" fmla="*/ 609850 w 2319380"/>
                    <a:gd name="connsiteY0" fmla="*/ 0 h 3978966"/>
                    <a:gd name="connsiteX1" fmla="*/ 2319380 w 2319380"/>
                    <a:gd name="connsiteY1" fmla="*/ 1086679 h 3978966"/>
                    <a:gd name="connsiteX2" fmla="*/ 2319380 w 2319380"/>
                    <a:gd name="connsiteY2" fmla="*/ 3978966 h 3978966"/>
                    <a:gd name="connsiteX3" fmla="*/ 676111 w 2319380"/>
                    <a:gd name="connsiteY3" fmla="*/ 3965713 h 3978966"/>
                    <a:gd name="connsiteX4" fmla="*/ 609850 w 2319380"/>
                    <a:gd name="connsiteY4" fmla="*/ 0 h 3978966"/>
                    <a:gd name="connsiteX0" fmla="*/ 571945 w 2281475"/>
                    <a:gd name="connsiteY0" fmla="*/ 0 h 3978966"/>
                    <a:gd name="connsiteX1" fmla="*/ 2281475 w 2281475"/>
                    <a:gd name="connsiteY1" fmla="*/ 1086679 h 3978966"/>
                    <a:gd name="connsiteX2" fmla="*/ 2281475 w 2281475"/>
                    <a:gd name="connsiteY2" fmla="*/ 3978966 h 3978966"/>
                    <a:gd name="connsiteX3" fmla="*/ 638206 w 2281475"/>
                    <a:gd name="connsiteY3" fmla="*/ 3965713 h 3978966"/>
                    <a:gd name="connsiteX4" fmla="*/ 571945 w 2281475"/>
                    <a:gd name="connsiteY4" fmla="*/ 0 h 3978966"/>
                    <a:gd name="connsiteX0" fmla="*/ 607251 w 2316781"/>
                    <a:gd name="connsiteY0" fmla="*/ 0 h 3978966"/>
                    <a:gd name="connsiteX1" fmla="*/ 2316781 w 2316781"/>
                    <a:gd name="connsiteY1" fmla="*/ 1086679 h 3978966"/>
                    <a:gd name="connsiteX2" fmla="*/ 2316781 w 2316781"/>
                    <a:gd name="connsiteY2" fmla="*/ 3978966 h 3978966"/>
                    <a:gd name="connsiteX3" fmla="*/ 673512 w 2316781"/>
                    <a:gd name="connsiteY3" fmla="*/ 3965713 h 3978966"/>
                    <a:gd name="connsiteX4" fmla="*/ 607251 w 2316781"/>
                    <a:gd name="connsiteY4" fmla="*/ 0 h 3978966"/>
                    <a:gd name="connsiteX0" fmla="*/ 577565 w 2287095"/>
                    <a:gd name="connsiteY0" fmla="*/ 0 h 3978966"/>
                    <a:gd name="connsiteX1" fmla="*/ 2287095 w 2287095"/>
                    <a:gd name="connsiteY1" fmla="*/ 1086679 h 3978966"/>
                    <a:gd name="connsiteX2" fmla="*/ 2287095 w 2287095"/>
                    <a:gd name="connsiteY2" fmla="*/ 3978966 h 3978966"/>
                    <a:gd name="connsiteX3" fmla="*/ 643826 w 2287095"/>
                    <a:gd name="connsiteY3" fmla="*/ 3965713 h 3978966"/>
                    <a:gd name="connsiteX4" fmla="*/ 577565 w 2287095"/>
                    <a:gd name="connsiteY4" fmla="*/ 0 h 3978966"/>
                    <a:gd name="connsiteX0" fmla="*/ 618613 w 2328143"/>
                    <a:gd name="connsiteY0" fmla="*/ 0 h 3978966"/>
                    <a:gd name="connsiteX1" fmla="*/ 2328143 w 2328143"/>
                    <a:gd name="connsiteY1" fmla="*/ 1086679 h 3978966"/>
                    <a:gd name="connsiteX2" fmla="*/ 2328143 w 2328143"/>
                    <a:gd name="connsiteY2" fmla="*/ 3978966 h 3978966"/>
                    <a:gd name="connsiteX3" fmla="*/ 684874 w 2328143"/>
                    <a:gd name="connsiteY3" fmla="*/ 3965713 h 3978966"/>
                    <a:gd name="connsiteX4" fmla="*/ 618613 w 2328143"/>
                    <a:gd name="connsiteY4" fmla="*/ 0 h 3978966"/>
                    <a:gd name="connsiteX0" fmla="*/ 618613 w 2394404"/>
                    <a:gd name="connsiteY0" fmla="*/ 66260 h 4045226"/>
                    <a:gd name="connsiteX1" fmla="*/ 2394404 w 2394404"/>
                    <a:gd name="connsiteY1" fmla="*/ 0 h 4045226"/>
                    <a:gd name="connsiteX2" fmla="*/ 2328143 w 2394404"/>
                    <a:gd name="connsiteY2" fmla="*/ 4045226 h 4045226"/>
                    <a:gd name="connsiteX3" fmla="*/ 684874 w 2394404"/>
                    <a:gd name="connsiteY3" fmla="*/ 4031973 h 4045226"/>
                    <a:gd name="connsiteX4" fmla="*/ 618613 w 2394404"/>
                    <a:gd name="connsiteY4" fmla="*/ 66260 h 4045226"/>
                    <a:gd name="connsiteX0" fmla="*/ 618613 w 2553429"/>
                    <a:gd name="connsiteY0" fmla="*/ 66260 h 4031974"/>
                    <a:gd name="connsiteX1" fmla="*/ 2394404 w 2553429"/>
                    <a:gd name="connsiteY1" fmla="*/ 0 h 4031974"/>
                    <a:gd name="connsiteX2" fmla="*/ 2553429 w 2553429"/>
                    <a:gd name="connsiteY2" fmla="*/ 4031974 h 4031974"/>
                    <a:gd name="connsiteX3" fmla="*/ 684874 w 2553429"/>
                    <a:gd name="connsiteY3" fmla="*/ 4031973 h 4031974"/>
                    <a:gd name="connsiteX4" fmla="*/ 618613 w 2553429"/>
                    <a:gd name="connsiteY4" fmla="*/ 66260 h 4031974"/>
                    <a:gd name="connsiteX0" fmla="*/ 618613 w 3190870"/>
                    <a:gd name="connsiteY0" fmla="*/ 66260 h 4031974"/>
                    <a:gd name="connsiteX1" fmla="*/ 2394404 w 3190870"/>
                    <a:gd name="connsiteY1" fmla="*/ 0 h 4031974"/>
                    <a:gd name="connsiteX2" fmla="*/ 2553429 w 3190870"/>
                    <a:gd name="connsiteY2" fmla="*/ 4031974 h 4031974"/>
                    <a:gd name="connsiteX3" fmla="*/ 684874 w 3190870"/>
                    <a:gd name="connsiteY3" fmla="*/ 4031973 h 4031974"/>
                    <a:gd name="connsiteX4" fmla="*/ 618613 w 3190870"/>
                    <a:gd name="connsiteY4" fmla="*/ 66260 h 4031974"/>
                    <a:gd name="connsiteX0" fmla="*/ 618613 w 3167066"/>
                    <a:gd name="connsiteY0" fmla="*/ 66260 h 4031974"/>
                    <a:gd name="connsiteX1" fmla="*/ 2394404 w 3167066"/>
                    <a:gd name="connsiteY1" fmla="*/ 0 h 4031974"/>
                    <a:gd name="connsiteX2" fmla="*/ 2553429 w 3167066"/>
                    <a:gd name="connsiteY2" fmla="*/ 4031974 h 4031974"/>
                    <a:gd name="connsiteX3" fmla="*/ 684874 w 3167066"/>
                    <a:gd name="connsiteY3" fmla="*/ 4031973 h 4031974"/>
                    <a:gd name="connsiteX4" fmla="*/ 618613 w 3167066"/>
                    <a:gd name="connsiteY4" fmla="*/ 66260 h 4031974"/>
                    <a:gd name="connsiteX0" fmla="*/ 618613 w 3219795"/>
                    <a:gd name="connsiteY0" fmla="*/ 66260 h 4031974"/>
                    <a:gd name="connsiteX1" fmla="*/ 2394404 w 3219795"/>
                    <a:gd name="connsiteY1" fmla="*/ 0 h 4031974"/>
                    <a:gd name="connsiteX2" fmla="*/ 2553429 w 3219795"/>
                    <a:gd name="connsiteY2" fmla="*/ 4031974 h 4031974"/>
                    <a:gd name="connsiteX3" fmla="*/ 684874 w 3219795"/>
                    <a:gd name="connsiteY3" fmla="*/ 4031973 h 4031974"/>
                    <a:gd name="connsiteX4" fmla="*/ 618613 w 3219795"/>
                    <a:gd name="connsiteY4" fmla="*/ 66260 h 4031974"/>
                    <a:gd name="connsiteX0" fmla="*/ 618613 w 3199556"/>
                    <a:gd name="connsiteY0" fmla="*/ 66260 h 4031974"/>
                    <a:gd name="connsiteX1" fmla="*/ 2394404 w 3199556"/>
                    <a:gd name="connsiteY1" fmla="*/ 0 h 4031974"/>
                    <a:gd name="connsiteX2" fmla="*/ 2553429 w 3199556"/>
                    <a:gd name="connsiteY2" fmla="*/ 4031974 h 4031974"/>
                    <a:gd name="connsiteX3" fmla="*/ 684874 w 3199556"/>
                    <a:gd name="connsiteY3" fmla="*/ 4031973 h 4031974"/>
                    <a:gd name="connsiteX4" fmla="*/ 618613 w 3199556"/>
                    <a:gd name="connsiteY4" fmla="*/ 66260 h 4031974"/>
                    <a:gd name="connsiteX0" fmla="*/ 652403 w 3189804"/>
                    <a:gd name="connsiteY0" fmla="*/ 66260 h 4031974"/>
                    <a:gd name="connsiteX1" fmla="*/ 2384652 w 3189804"/>
                    <a:gd name="connsiteY1" fmla="*/ 0 h 4031974"/>
                    <a:gd name="connsiteX2" fmla="*/ 2543677 w 3189804"/>
                    <a:gd name="connsiteY2" fmla="*/ 4031974 h 4031974"/>
                    <a:gd name="connsiteX3" fmla="*/ 675122 w 3189804"/>
                    <a:gd name="connsiteY3" fmla="*/ 4031973 h 4031974"/>
                    <a:gd name="connsiteX4" fmla="*/ 652403 w 3189804"/>
                    <a:gd name="connsiteY4" fmla="*/ 66260 h 4031974"/>
                    <a:gd name="connsiteX0" fmla="*/ 617587 w 3154988"/>
                    <a:gd name="connsiteY0" fmla="*/ 66260 h 4031974"/>
                    <a:gd name="connsiteX1" fmla="*/ 2349836 w 3154988"/>
                    <a:gd name="connsiteY1" fmla="*/ 0 h 4031974"/>
                    <a:gd name="connsiteX2" fmla="*/ 2508861 w 3154988"/>
                    <a:gd name="connsiteY2" fmla="*/ 4031974 h 4031974"/>
                    <a:gd name="connsiteX3" fmla="*/ 640306 w 3154988"/>
                    <a:gd name="connsiteY3" fmla="*/ 4031973 h 4031974"/>
                    <a:gd name="connsiteX4" fmla="*/ 617587 w 3154988"/>
                    <a:gd name="connsiteY4" fmla="*/ 66260 h 4031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54988" h="4031974">
                      <a:moveTo>
                        <a:pt x="617587" y="66260"/>
                      </a:moveTo>
                      <a:lnTo>
                        <a:pt x="2349836" y="0"/>
                      </a:lnTo>
                      <a:cubicBezTo>
                        <a:pt x="2177556" y="1688548"/>
                        <a:pt x="4125627" y="3761408"/>
                        <a:pt x="2508861" y="4031974"/>
                      </a:cubicBezTo>
                      <a:lnTo>
                        <a:pt x="640306" y="4031973"/>
                      </a:lnTo>
                      <a:cubicBezTo>
                        <a:pt x="-1025052" y="3531704"/>
                        <a:pt x="1146412" y="1272681"/>
                        <a:pt x="617587" y="6626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3">
                  <a:extLst>
                    <a:ext uri="{FF2B5EF4-FFF2-40B4-BE49-F238E27FC236}">
                      <a16:creationId xmlns:a16="http://schemas.microsoft.com/office/drawing/2014/main" id="{5817309D-9B10-F8F0-9FCD-600263232D4F}"/>
                    </a:ext>
                  </a:extLst>
                </p:cNvPr>
                <p:cNvSpPr/>
                <p:nvPr/>
              </p:nvSpPr>
              <p:spPr>
                <a:xfrm rot="13109283">
                  <a:off x="5304529" y="4075557"/>
                  <a:ext cx="271012" cy="922079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49059"/>
                    <a:gd name="connsiteY0" fmla="*/ 0 h 3252165"/>
                    <a:gd name="connsiteX1" fmla="*/ 586960 w 949059"/>
                    <a:gd name="connsiteY1" fmla="*/ 13252 h 3252165"/>
                    <a:gd name="connsiteX2" fmla="*/ 298908 w 949059"/>
                    <a:gd name="connsiteY2" fmla="*/ 2994991 h 3252165"/>
                    <a:gd name="connsiteX3" fmla="*/ 7361 w 949059"/>
                    <a:gd name="connsiteY3" fmla="*/ 3072417 h 3252165"/>
                    <a:gd name="connsiteX4" fmla="*/ 696474 w 949059"/>
                    <a:gd name="connsiteY4" fmla="*/ 0 h 3252165"/>
                    <a:gd name="connsiteX0" fmla="*/ 615745 w 949059"/>
                    <a:gd name="connsiteY0" fmla="*/ 43526 h 3239181"/>
                    <a:gd name="connsiteX1" fmla="*/ 586960 w 949059"/>
                    <a:gd name="connsiteY1" fmla="*/ 268 h 3239181"/>
                    <a:gd name="connsiteX2" fmla="*/ 298908 w 949059"/>
                    <a:gd name="connsiteY2" fmla="*/ 2982007 h 3239181"/>
                    <a:gd name="connsiteX3" fmla="*/ 7361 w 949059"/>
                    <a:gd name="connsiteY3" fmla="*/ 3059433 h 3239181"/>
                    <a:gd name="connsiteX4" fmla="*/ 615745 w 949059"/>
                    <a:gd name="connsiteY4" fmla="*/ 43526 h 3239181"/>
                    <a:gd name="connsiteX0" fmla="*/ 438147 w 949059"/>
                    <a:gd name="connsiteY0" fmla="*/ 301633 h 3238961"/>
                    <a:gd name="connsiteX1" fmla="*/ 586960 w 949059"/>
                    <a:gd name="connsiteY1" fmla="*/ 48 h 3238961"/>
                    <a:gd name="connsiteX2" fmla="*/ 298908 w 949059"/>
                    <a:gd name="connsiteY2" fmla="*/ 2981787 h 3238961"/>
                    <a:gd name="connsiteX3" fmla="*/ 7361 w 949059"/>
                    <a:gd name="connsiteY3" fmla="*/ 3059213 h 3238961"/>
                    <a:gd name="connsiteX4" fmla="*/ 438147 w 949059"/>
                    <a:gd name="connsiteY4" fmla="*/ 301633 h 3238961"/>
                    <a:gd name="connsiteX0" fmla="*/ 438147 w 918765"/>
                    <a:gd name="connsiteY0" fmla="*/ 188640 h 3125968"/>
                    <a:gd name="connsiteX1" fmla="*/ 514302 w 918765"/>
                    <a:gd name="connsiteY1" fmla="*/ 75 h 3125968"/>
                    <a:gd name="connsiteX2" fmla="*/ 298908 w 918765"/>
                    <a:gd name="connsiteY2" fmla="*/ 2868794 h 3125968"/>
                    <a:gd name="connsiteX3" fmla="*/ 7361 w 918765"/>
                    <a:gd name="connsiteY3" fmla="*/ 2946220 h 3125968"/>
                    <a:gd name="connsiteX4" fmla="*/ 438147 w 918765"/>
                    <a:gd name="connsiteY4" fmla="*/ 188640 h 3125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765" h="3125968">
                      <a:moveTo>
                        <a:pt x="438147" y="188640"/>
                      </a:moveTo>
                      <a:cubicBezTo>
                        <a:pt x="420477" y="193057"/>
                        <a:pt x="531972" y="-4342"/>
                        <a:pt x="514302" y="75"/>
                      </a:cubicBezTo>
                      <a:cubicBezTo>
                        <a:pt x="770511" y="662684"/>
                        <a:pt x="1381169" y="602673"/>
                        <a:pt x="298908" y="2868794"/>
                      </a:cubicBezTo>
                      <a:cubicBezTo>
                        <a:pt x="201726" y="3400742"/>
                        <a:pt x="-45647" y="2941802"/>
                        <a:pt x="7361" y="2946220"/>
                      </a:cubicBezTo>
                      <a:cubicBezTo>
                        <a:pt x="139884" y="1877212"/>
                        <a:pt x="-96358" y="959127"/>
                        <a:pt x="438147" y="18864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Oval 5">
                  <a:extLst>
                    <a:ext uri="{FF2B5EF4-FFF2-40B4-BE49-F238E27FC236}">
                      <a16:creationId xmlns:a16="http://schemas.microsoft.com/office/drawing/2014/main" id="{DFFCE14A-7CB7-3E1E-9713-CE58FA452A52}"/>
                    </a:ext>
                  </a:extLst>
                </p:cNvPr>
                <p:cNvSpPr/>
                <p:nvPr/>
              </p:nvSpPr>
              <p:spPr>
                <a:xfrm>
                  <a:off x="5192959" y="5406468"/>
                  <a:ext cx="104659" cy="45234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Oval 5">
                  <a:extLst>
                    <a:ext uri="{FF2B5EF4-FFF2-40B4-BE49-F238E27FC236}">
                      <a16:creationId xmlns:a16="http://schemas.microsoft.com/office/drawing/2014/main" id="{B2060D53-69CF-9B4D-2B1D-61214F75C439}"/>
                    </a:ext>
                  </a:extLst>
                </p:cNvPr>
                <p:cNvSpPr/>
                <p:nvPr/>
              </p:nvSpPr>
              <p:spPr>
                <a:xfrm flipH="1">
                  <a:off x="4731541" y="5406533"/>
                  <a:ext cx="104659" cy="45234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4">
                  <a:extLst>
                    <a:ext uri="{FF2B5EF4-FFF2-40B4-BE49-F238E27FC236}">
                      <a16:creationId xmlns:a16="http://schemas.microsoft.com/office/drawing/2014/main" id="{A71D06FF-9846-BAB2-7F35-FC6CFB1D2C7C}"/>
                    </a:ext>
                  </a:extLst>
                </p:cNvPr>
                <p:cNvSpPr/>
                <p:nvPr/>
              </p:nvSpPr>
              <p:spPr>
                <a:xfrm rot="14524588">
                  <a:off x="5744472" y="4205012"/>
                  <a:ext cx="121595" cy="76622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3">
                  <a:extLst>
                    <a:ext uri="{FF2B5EF4-FFF2-40B4-BE49-F238E27FC236}">
                      <a16:creationId xmlns:a16="http://schemas.microsoft.com/office/drawing/2014/main" id="{738798C7-4571-70AC-3F59-4B009B1E6617}"/>
                    </a:ext>
                  </a:extLst>
                </p:cNvPr>
                <p:cNvSpPr/>
                <p:nvPr/>
              </p:nvSpPr>
              <p:spPr>
                <a:xfrm flipH="1">
                  <a:off x="4704456" y="4529060"/>
                  <a:ext cx="271012" cy="922080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49059"/>
                    <a:gd name="connsiteY0" fmla="*/ 0 h 3252165"/>
                    <a:gd name="connsiteX1" fmla="*/ 586960 w 949059"/>
                    <a:gd name="connsiteY1" fmla="*/ 13252 h 3252165"/>
                    <a:gd name="connsiteX2" fmla="*/ 298908 w 949059"/>
                    <a:gd name="connsiteY2" fmla="*/ 2994991 h 3252165"/>
                    <a:gd name="connsiteX3" fmla="*/ 7361 w 949059"/>
                    <a:gd name="connsiteY3" fmla="*/ 3072417 h 3252165"/>
                    <a:gd name="connsiteX4" fmla="*/ 696474 w 949059"/>
                    <a:gd name="connsiteY4" fmla="*/ 0 h 3252165"/>
                    <a:gd name="connsiteX0" fmla="*/ 615745 w 949059"/>
                    <a:gd name="connsiteY0" fmla="*/ 43526 h 3239181"/>
                    <a:gd name="connsiteX1" fmla="*/ 586960 w 949059"/>
                    <a:gd name="connsiteY1" fmla="*/ 268 h 3239181"/>
                    <a:gd name="connsiteX2" fmla="*/ 298908 w 949059"/>
                    <a:gd name="connsiteY2" fmla="*/ 2982007 h 3239181"/>
                    <a:gd name="connsiteX3" fmla="*/ 7361 w 949059"/>
                    <a:gd name="connsiteY3" fmla="*/ 3059433 h 3239181"/>
                    <a:gd name="connsiteX4" fmla="*/ 615745 w 949059"/>
                    <a:gd name="connsiteY4" fmla="*/ 43526 h 3239181"/>
                    <a:gd name="connsiteX0" fmla="*/ 438147 w 949059"/>
                    <a:gd name="connsiteY0" fmla="*/ 301633 h 3238961"/>
                    <a:gd name="connsiteX1" fmla="*/ 586960 w 949059"/>
                    <a:gd name="connsiteY1" fmla="*/ 48 h 3238961"/>
                    <a:gd name="connsiteX2" fmla="*/ 298908 w 949059"/>
                    <a:gd name="connsiteY2" fmla="*/ 2981787 h 3238961"/>
                    <a:gd name="connsiteX3" fmla="*/ 7361 w 949059"/>
                    <a:gd name="connsiteY3" fmla="*/ 3059213 h 3238961"/>
                    <a:gd name="connsiteX4" fmla="*/ 438147 w 949059"/>
                    <a:gd name="connsiteY4" fmla="*/ 301633 h 3238961"/>
                    <a:gd name="connsiteX0" fmla="*/ 438147 w 918765"/>
                    <a:gd name="connsiteY0" fmla="*/ 188640 h 3125968"/>
                    <a:gd name="connsiteX1" fmla="*/ 514302 w 918765"/>
                    <a:gd name="connsiteY1" fmla="*/ 75 h 3125968"/>
                    <a:gd name="connsiteX2" fmla="*/ 298908 w 918765"/>
                    <a:gd name="connsiteY2" fmla="*/ 2868794 h 3125968"/>
                    <a:gd name="connsiteX3" fmla="*/ 7361 w 918765"/>
                    <a:gd name="connsiteY3" fmla="*/ 2946220 h 3125968"/>
                    <a:gd name="connsiteX4" fmla="*/ 438147 w 918765"/>
                    <a:gd name="connsiteY4" fmla="*/ 188640 h 3125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765" h="3125968">
                      <a:moveTo>
                        <a:pt x="438147" y="188640"/>
                      </a:moveTo>
                      <a:cubicBezTo>
                        <a:pt x="420477" y="193057"/>
                        <a:pt x="531972" y="-4342"/>
                        <a:pt x="514302" y="75"/>
                      </a:cubicBezTo>
                      <a:cubicBezTo>
                        <a:pt x="770511" y="662684"/>
                        <a:pt x="1381169" y="602673"/>
                        <a:pt x="298908" y="2868794"/>
                      </a:cubicBezTo>
                      <a:cubicBezTo>
                        <a:pt x="201726" y="3400742"/>
                        <a:pt x="-45647" y="2941802"/>
                        <a:pt x="7361" y="2946220"/>
                      </a:cubicBezTo>
                      <a:cubicBezTo>
                        <a:pt x="139884" y="1877212"/>
                        <a:pt x="-96358" y="959127"/>
                        <a:pt x="438147" y="18864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4">
                  <a:extLst>
                    <a:ext uri="{FF2B5EF4-FFF2-40B4-BE49-F238E27FC236}">
                      <a16:creationId xmlns:a16="http://schemas.microsoft.com/office/drawing/2014/main" id="{05C78513-5534-E0CB-FEE9-0BF8CEAFB583}"/>
                    </a:ext>
                  </a:extLst>
                </p:cNvPr>
                <p:cNvSpPr/>
                <p:nvPr/>
              </p:nvSpPr>
              <p:spPr>
                <a:xfrm flipH="1">
                  <a:off x="4858705" y="5406502"/>
                  <a:ext cx="121595" cy="76622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8BFB167-0EF7-CBDB-2EA0-33099B59C60C}"/>
                  </a:ext>
                </a:extLst>
              </p:cNvPr>
              <p:cNvGrpSpPr/>
              <p:nvPr/>
            </p:nvGrpSpPr>
            <p:grpSpPr>
              <a:xfrm>
                <a:off x="4170441" y="3164365"/>
                <a:ext cx="1515144" cy="1760229"/>
                <a:chOff x="4131387" y="2987542"/>
                <a:chExt cx="1515144" cy="1760229"/>
              </a:xfrm>
            </p:grpSpPr>
            <p:sp>
              <p:nvSpPr>
                <p:cNvPr id="10" name="Isosceles Triangle 4">
                  <a:extLst>
                    <a:ext uri="{FF2B5EF4-FFF2-40B4-BE49-F238E27FC236}">
                      <a16:creationId xmlns:a16="http://schemas.microsoft.com/office/drawing/2014/main" id="{B5B482C2-A5F0-F12E-CF24-4D2DA2A94B24}"/>
                    </a:ext>
                  </a:extLst>
                </p:cNvPr>
                <p:cNvSpPr/>
                <p:nvPr/>
              </p:nvSpPr>
              <p:spPr>
                <a:xfrm rot="2146447" flipH="1">
                  <a:off x="5095453" y="2987542"/>
                  <a:ext cx="551078" cy="8787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4158" h="1393940">
                      <a:moveTo>
                        <a:pt x="558" y="1393940"/>
                      </a:moveTo>
                      <a:cubicBezTo>
                        <a:pt x="-17952" y="244868"/>
                        <a:pt x="429815" y="230086"/>
                        <a:pt x="578770" y="0"/>
                      </a:cubicBezTo>
                      <a:cubicBezTo>
                        <a:pt x="676356" y="372016"/>
                        <a:pt x="900918" y="741603"/>
                        <a:pt x="871528" y="1116048"/>
                      </a:cubicBezTo>
                      <a:lnTo>
                        <a:pt x="558" y="1393940"/>
                      </a:ln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Isosceles Triangle 4">
                  <a:extLst>
                    <a:ext uri="{FF2B5EF4-FFF2-40B4-BE49-F238E27FC236}">
                      <a16:creationId xmlns:a16="http://schemas.microsoft.com/office/drawing/2014/main" id="{8502A1D6-CE67-818C-C08F-9E7748523590}"/>
                    </a:ext>
                  </a:extLst>
                </p:cNvPr>
                <p:cNvSpPr/>
                <p:nvPr/>
              </p:nvSpPr>
              <p:spPr>
                <a:xfrm rot="2146447" flipH="1">
                  <a:off x="5136151" y="3124456"/>
                  <a:ext cx="426795" cy="7639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  <a:gd name="connsiteX0" fmla="*/ 558 w 781653"/>
                    <a:gd name="connsiteY0" fmla="*/ 1393940 h 1393940"/>
                    <a:gd name="connsiteX1" fmla="*/ 578770 w 781653"/>
                    <a:gd name="connsiteY1" fmla="*/ 0 h 1393940"/>
                    <a:gd name="connsiteX2" fmla="*/ 777437 w 781653"/>
                    <a:gd name="connsiteY2" fmla="*/ 1120791 h 1393940"/>
                    <a:gd name="connsiteX3" fmla="*/ 558 w 781653"/>
                    <a:gd name="connsiteY3" fmla="*/ 1393940 h 1393940"/>
                    <a:gd name="connsiteX0" fmla="*/ 492 w 784218"/>
                    <a:gd name="connsiteY0" fmla="*/ 1403949 h 1403949"/>
                    <a:gd name="connsiteX1" fmla="*/ 640319 w 784218"/>
                    <a:gd name="connsiteY1" fmla="*/ 0 h 1403949"/>
                    <a:gd name="connsiteX2" fmla="*/ 777371 w 784218"/>
                    <a:gd name="connsiteY2" fmla="*/ 1130800 h 1403949"/>
                    <a:gd name="connsiteX3" fmla="*/ 492 w 784218"/>
                    <a:gd name="connsiteY3" fmla="*/ 1403949 h 1403949"/>
                    <a:gd name="connsiteX0" fmla="*/ 612 w 784338"/>
                    <a:gd name="connsiteY0" fmla="*/ 1403949 h 1403949"/>
                    <a:gd name="connsiteX1" fmla="*/ 640439 w 784338"/>
                    <a:gd name="connsiteY1" fmla="*/ 0 h 1403949"/>
                    <a:gd name="connsiteX2" fmla="*/ 777491 w 784338"/>
                    <a:gd name="connsiteY2" fmla="*/ 1130800 h 1403949"/>
                    <a:gd name="connsiteX3" fmla="*/ 612 w 784338"/>
                    <a:gd name="connsiteY3" fmla="*/ 1403949 h 1403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4338" h="1403949">
                      <a:moveTo>
                        <a:pt x="612" y="1403949"/>
                      </a:moveTo>
                      <a:cubicBezTo>
                        <a:pt x="-17898" y="254877"/>
                        <a:pt x="387384" y="173213"/>
                        <a:pt x="640439" y="0"/>
                      </a:cubicBezTo>
                      <a:cubicBezTo>
                        <a:pt x="738025" y="372016"/>
                        <a:pt x="806881" y="756355"/>
                        <a:pt x="777491" y="1130800"/>
                      </a:cubicBezTo>
                      <a:lnTo>
                        <a:pt x="612" y="14039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Isosceles Triangle 4">
                  <a:extLst>
                    <a:ext uri="{FF2B5EF4-FFF2-40B4-BE49-F238E27FC236}">
                      <a16:creationId xmlns:a16="http://schemas.microsoft.com/office/drawing/2014/main" id="{4D808E26-6FC4-086B-4428-0BC18A3A9B86}"/>
                    </a:ext>
                  </a:extLst>
                </p:cNvPr>
                <p:cNvSpPr/>
                <p:nvPr/>
              </p:nvSpPr>
              <p:spPr>
                <a:xfrm rot="19453553">
                  <a:off x="4131387" y="2992257"/>
                  <a:ext cx="551078" cy="8787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4158" h="1393940">
                      <a:moveTo>
                        <a:pt x="558" y="1393940"/>
                      </a:moveTo>
                      <a:cubicBezTo>
                        <a:pt x="-17952" y="244868"/>
                        <a:pt x="429815" y="230086"/>
                        <a:pt x="578770" y="0"/>
                      </a:cubicBezTo>
                      <a:cubicBezTo>
                        <a:pt x="676356" y="372016"/>
                        <a:pt x="900918" y="741603"/>
                        <a:pt x="871528" y="1116048"/>
                      </a:cubicBezTo>
                      <a:lnTo>
                        <a:pt x="558" y="1393940"/>
                      </a:ln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Isosceles Triangle 4">
                  <a:extLst>
                    <a:ext uri="{FF2B5EF4-FFF2-40B4-BE49-F238E27FC236}">
                      <a16:creationId xmlns:a16="http://schemas.microsoft.com/office/drawing/2014/main" id="{254DAFFB-7B42-1D1B-6706-3C141917B913}"/>
                    </a:ext>
                  </a:extLst>
                </p:cNvPr>
                <p:cNvSpPr/>
                <p:nvPr/>
              </p:nvSpPr>
              <p:spPr>
                <a:xfrm rot="19453553">
                  <a:off x="4172086" y="3129172"/>
                  <a:ext cx="426795" cy="7639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  <a:gd name="connsiteX0" fmla="*/ 558 w 781653"/>
                    <a:gd name="connsiteY0" fmla="*/ 1393940 h 1393940"/>
                    <a:gd name="connsiteX1" fmla="*/ 578770 w 781653"/>
                    <a:gd name="connsiteY1" fmla="*/ 0 h 1393940"/>
                    <a:gd name="connsiteX2" fmla="*/ 777437 w 781653"/>
                    <a:gd name="connsiteY2" fmla="*/ 1120791 h 1393940"/>
                    <a:gd name="connsiteX3" fmla="*/ 558 w 781653"/>
                    <a:gd name="connsiteY3" fmla="*/ 1393940 h 1393940"/>
                    <a:gd name="connsiteX0" fmla="*/ 492 w 784218"/>
                    <a:gd name="connsiteY0" fmla="*/ 1403949 h 1403949"/>
                    <a:gd name="connsiteX1" fmla="*/ 640319 w 784218"/>
                    <a:gd name="connsiteY1" fmla="*/ 0 h 1403949"/>
                    <a:gd name="connsiteX2" fmla="*/ 777371 w 784218"/>
                    <a:gd name="connsiteY2" fmla="*/ 1130800 h 1403949"/>
                    <a:gd name="connsiteX3" fmla="*/ 492 w 784218"/>
                    <a:gd name="connsiteY3" fmla="*/ 1403949 h 1403949"/>
                    <a:gd name="connsiteX0" fmla="*/ 612 w 784338"/>
                    <a:gd name="connsiteY0" fmla="*/ 1403949 h 1403949"/>
                    <a:gd name="connsiteX1" fmla="*/ 640439 w 784338"/>
                    <a:gd name="connsiteY1" fmla="*/ 0 h 1403949"/>
                    <a:gd name="connsiteX2" fmla="*/ 777491 w 784338"/>
                    <a:gd name="connsiteY2" fmla="*/ 1130800 h 1403949"/>
                    <a:gd name="connsiteX3" fmla="*/ 612 w 784338"/>
                    <a:gd name="connsiteY3" fmla="*/ 1403949 h 1403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4338" h="1403949">
                      <a:moveTo>
                        <a:pt x="612" y="1403949"/>
                      </a:moveTo>
                      <a:cubicBezTo>
                        <a:pt x="-17898" y="254877"/>
                        <a:pt x="387384" y="173213"/>
                        <a:pt x="640439" y="0"/>
                      </a:cubicBezTo>
                      <a:cubicBezTo>
                        <a:pt x="738025" y="372016"/>
                        <a:pt x="806881" y="756355"/>
                        <a:pt x="777491" y="1130800"/>
                      </a:cubicBezTo>
                      <a:lnTo>
                        <a:pt x="612" y="14039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Oval 6">
                  <a:extLst>
                    <a:ext uri="{FF2B5EF4-FFF2-40B4-BE49-F238E27FC236}">
                      <a16:creationId xmlns:a16="http://schemas.microsoft.com/office/drawing/2014/main" id="{0E0768BD-6FC9-8013-73B1-F2B03913FB56}"/>
                    </a:ext>
                  </a:extLst>
                </p:cNvPr>
                <p:cNvSpPr/>
                <p:nvPr/>
              </p:nvSpPr>
              <p:spPr>
                <a:xfrm>
                  <a:off x="4360589" y="3519907"/>
                  <a:ext cx="1253989" cy="713669"/>
                </a:xfrm>
                <a:custGeom>
                  <a:avLst/>
                  <a:gdLst>
                    <a:gd name="connsiteX0" fmla="*/ 0 w 1422400"/>
                    <a:gd name="connsiteY0" fmla="*/ 469900 h 939800"/>
                    <a:gd name="connsiteX1" fmla="*/ 711200 w 1422400"/>
                    <a:gd name="connsiteY1" fmla="*/ 0 h 939800"/>
                    <a:gd name="connsiteX2" fmla="*/ 1422400 w 1422400"/>
                    <a:gd name="connsiteY2" fmla="*/ 469900 h 939800"/>
                    <a:gd name="connsiteX3" fmla="*/ 711200 w 1422400"/>
                    <a:gd name="connsiteY3" fmla="*/ 939800 h 939800"/>
                    <a:gd name="connsiteX4" fmla="*/ 0 w 1422400"/>
                    <a:gd name="connsiteY4" fmla="*/ 469900 h 939800"/>
                    <a:gd name="connsiteX0" fmla="*/ 0 w 1422400"/>
                    <a:gd name="connsiteY0" fmla="*/ 469900 h 528637"/>
                    <a:gd name="connsiteX1" fmla="*/ 711200 w 1422400"/>
                    <a:gd name="connsiteY1" fmla="*/ 0 h 528637"/>
                    <a:gd name="connsiteX2" fmla="*/ 1422400 w 1422400"/>
                    <a:gd name="connsiteY2" fmla="*/ 469900 h 528637"/>
                    <a:gd name="connsiteX3" fmla="*/ 0 w 1422400"/>
                    <a:gd name="connsiteY3" fmla="*/ 469900 h 528637"/>
                    <a:gd name="connsiteX0" fmla="*/ 29214 w 1743714"/>
                    <a:gd name="connsiteY0" fmla="*/ 481196 h 986279"/>
                    <a:gd name="connsiteX1" fmla="*/ 740414 w 1743714"/>
                    <a:gd name="connsiteY1" fmla="*/ 11296 h 986279"/>
                    <a:gd name="connsiteX2" fmla="*/ 1743714 w 1743714"/>
                    <a:gd name="connsiteY2" fmla="*/ 976496 h 986279"/>
                    <a:gd name="connsiteX3" fmla="*/ 29214 w 1743714"/>
                    <a:gd name="connsiteY3" fmla="*/ 481196 h 986279"/>
                    <a:gd name="connsiteX0" fmla="*/ 21629 w 2040929"/>
                    <a:gd name="connsiteY0" fmla="*/ 1016075 h 1091857"/>
                    <a:gd name="connsiteX1" fmla="*/ 1037629 w 2040929"/>
                    <a:gd name="connsiteY1" fmla="*/ 75 h 1091857"/>
                    <a:gd name="connsiteX2" fmla="*/ 2040929 w 2040929"/>
                    <a:gd name="connsiteY2" fmla="*/ 965275 h 1091857"/>
                    <a:gd name="connsiteX3" fmla="*/ 21629 w 2040929"/>
                    <a:gd name="connsiteY3" fmla="*/ 1016075 h 1091857"/>
                    <a:gd name="connsiteX0" fmla="*/ 63940 w 2083240"/>
                    <a:gd name="connsiteY0" fmla="*/ 1016075 h 1142636"/>
                    <a:gd name="connsiteX1" fmla="*/ 1079940 w 2083240"/>
                    <a:gd name="connsiteY1" fmla="*/ 75 h 1142636"/>
                    <a:gd name="connsiteX2" fmla="*/ 2083240 w 2083240"/>
                    <a:gd name="connsiteY2" fmla="*/ 965275 h 1142636"/>
                    <a:gd name="connsiteX3" fmla="*/ 63940 w 2083240"/>
                    <a:gd name="connsiteY3" fmla="*/ 1016075 h 1142636"/>
                    <a:gd name="connsiteX0" fmla="*/ 58279 w 2077579"/>
                    <a:gd name="connsiteY0" fmla="*/ 1016075 h 1182140"/>
                    <a:gd name="connsiteX1" fmla="*/ 1074279 w 2077579"/>
                    <a:gd name="connsiteY1" fmla="*/ 75 h 1182140"/>
                    <a:gd name="connsiteX2" fmla="*/ 2077579 w 2077579"/>
                    <a:gd name="connsiteY2" fmla="*/ 965275 h 1182140"/>
                    <a:gd name="connsiteX3" fmla="*/ 58279 w 2077579"/>
                    <a:gd name="connsiteY3" fmla="*/ 1016075 h 1182140"/>
                    <a:gd name="connsiteX0" fmla="*/ 58279 w 2077579"/>
                    <a:gd name="connsiteY0" fmla="*/ 1016452 h 1182517"/>
                    <a:gd name="connsiteX1" fmla="*/ 1074279 w 2077579"/>
                    <a:gd name="connsiteY1" fmla="*/ 452 h 1182517"/>
                    <a:gd name="connsiteX2" fmla="*/ 2077579 w 2077579"/>
                    <a:gd name="connsiteY2" fmla="*/ 965652 h 1182517"/>
                    <a:gd name="connsiteX3" fmla="*/ 58279 w 2077579"/>
                    <a:gd name="connsiteY3" fmla="*/ 1016452 h 1182517"/>
                    <a:gd name="connsiteX0" fmla="*/ 496 w 2019796"/>
                    <a:gd name="connsiteY0" fmla="*/ 1016452 h 1058407"/>
                    <a:gd name="connsiteX1" fmla="*/ 1016496 w 2019796"/>
                    <a:gd name="connsiteY1" fmla="*/ 452 h 1058407"/>
                    <a:gd name="connsiteX2" fmla="*/ 2019796 w 2019796"/>
                    <a:gd name="connsiteY2" fmla="*/ 965652 h 1058407"/>
                    <a:gd name="connsiteX3" fmla="*/ 496 w 2019796"/>
                    <a:gd name="connsiteY3" fmla="*/ 1016452 h 1058407"/>
                    <a:gd name="connsiteX0" fmla="*/ 512 w 1956312"/>
                    <a:gd name="connsiteY0" fmla="*/ 1003343 h 1049157"/>
                    <a:gd name="connsiteX1" fmla="*/ 953012 w 1956312"/>
                    <a:gd name="connsiteY1" fmla="*/ 43 h 1049157"/>
                    <a:gd name="connsiteX2" fmla="*/ 1956312 w 1956312"/>
                    <a:gd name="connsiteY2" fmla="*/ 965243 h 1049157"/>
                    <a:gd name="connsiteX3" fmla="*/ 512 w 1956312"/>
                    <a:gd name="connsiteY3" fmla="*/ 1003343 h 1049157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25989 w 2081789"/>
                    <a:gd name="connsiteY0" fmla="*/ 1004617 h 1028499"/>
                    <a:gd name="connsiteX1" fmla="*/ 291088 w 2081789"/>
                    <a:gd name="connsiteY1" fmla="*/ 763316 h 1028499"/>
                    <a:gd name="connsiteX2" fmla="*/ 1078489 w 2081789"/>
                    <a:gd name="connsiteY2" fmla="*/ 1317 h 1028499"/>
                    <a:gd name="connsiteX3" fmla="*/ 2081789 w 2081789"/>
                    <a:gd name="connsiteY3" fmla="*/ 966517 h 1028499"/>
                    <a:gd name="connsiteX4" fmla="*/ 125989 w 2081789"/>
                    <a:gd name="connsiteY4" fmla="*/ 1004617 h 1028499"/>
                    <a:gd name="connsiteX0" fmla="*/ 135024 w 2052724"/>
                    <a:gd name="connsiteY0" fmla="*/ 1055417 h 1066897"/>
                    <a:gd name="connsiteX1" fmla="*/ 262023 w 2052724"/>
                    <a:gd name="connsiteY1" fmla="*/ 763316 h 1066897"/>
                    <a:gd name="connsiteX2" fmla="*/ 1049424 w 2052724"/>
                    <a:gd name="connsiteY2" fmla="*/ 1317 h 1066897"/>
                    <a:gd name="connsiteX3" fmla="*/ 2052724 w 2052724"/>
                    <a:gd name="connsiteY3" fmla="*/ 966517 h 1066897"/>
                    <a:gd name="connsiteX4" fmla="*/ 135024 w 2052724"/>
                    <a:gd name="connsiteY4" fmla="*/ 1055417 h 1066897"/>
                    <a:gd name="connsiteX0" fmla="*/ 157003 w 1998503"/>
                    <a:gd name="connsiteY0" fmla="*/ 1055417 h 1066897"/>
                    <a:gd name="connsiteX1" fmla="*/ 207802 w 1998503"/>
                    <a:gd name="connsiteY1" fmla="*/ 763316 h 1066897"/>
                    <a:gd name="connsiteX2" fmla="*/ 995203 w 1998503"/>
                    <a:gd name="connsiteY2" fmla="*/ 1317 h 1066897"/>
                    <a:gd name="connsiteX3" fmla="*/ 1998503 w 1998503"/>
                    <a:gd name="connsiteY3" fmla="*/ 966517 h 1066897"/>
                    <a:gd name="connsiteX4" fmla="*/ 157003 w 1998503"/>
                    <a:gd name="connsiteY4" fmla="*/ 1055417 h 1066897"/>
                    <a:gd name="connsiteX0" fmla="*/ 180391 w 1958391"/>
                    <a:gd name="connsiteY0" fmla="*/ 1055417 h 1066897"/>
                    <a:gd name="connsiteX1" fmla="*/ 167690 w 1958391"/>
                    <a:gd name="connsiteY1" fmla="*/ 763316 h 1066897"/>
                    <a:gd name="connsiteX2" fmla="*/ 955091 w 1958391"/>
                    <a:gd name="connsiteY2" fmla="*/ 1317 h 1066897"/>
                    <a:gd name="connsiteX3" fmla="*/ 1958391 w 1958391"/>
                    <a:gd name="connsiteY3" fmla="*/ 966517 h 1066897"/>
                    <a:gd name="connsiteX4" fmla="*/ 180391 w 1958391"/>
                    <a:gd name="connsiteY4" fmla="*/ 1055417 h 1066897"/>
                    <a:gd name="connsiteX0" fmla="*/ 197146 w 1937046"/>
                    <a:gd name="connsiteY0" fmla="*/ 1055417 h 1066897"/>
                    <a:gd name="connsiteX1" fmla="*/ 146345 w 1937046"/>
                    <a:gd name="connsiteY1" fmla="*/ 763316 h 1066897"/>
                    <a:gd name="connsiteX2" fmla="*/ 933746 w 1937046"/>
                    <a:gd name="connsiteY2" fmla="*/ 1317 h 1066897"/>
                    <a:gd name="connsiteX3" fmla="*/ 1937046 w 1937046"/>
                    <a:gd name="connsiteY3" fmla="*/ 966517 h 1066897"/>
                    <a:gd name="connsiteX4" fmla="*/ 197146 w 1937046"/>
                    <a:gd name="connsiteY4" fmla="*/ 1055417 h 1066897"/>
                    <a:gd name="connsiteX0" fmla="*/ 145290 w 2024890"/>
                    <a:gd name="connsiteY0" fmla="*/ 1055417 h 1066897"/>
                    <a:gd name="connsiteX1" fmla="*/ 234189 w 2024890"/>
                    <a:gd name="connsiteY1" fmla="*/ 763316 h 1066897"/>
                    <a:gd name="connsiteX2" fmla="*/ 1021590 w 2024890"/>
                    <a:gd name="connsiteY2" fmla="*/ 1317 h 1066897"/>
                    <a:gd name="connsiteX3" fmla="*/ 2024890 w 2024890"/>
                    <a:gd name="connsiteY3" fmla="*/ 966517 h 1066897"/>
                    <a:gd name="connsiteX4" fmla="*/ 145290 w 2024890"/>
                    <a:gd name="connsiteY4" fmla="*/ 1055417 h 1066897"/>
                    <a:gd name="connsiteX0" fmla="*/ 66755 w 1946355"/>
                    <a:gd name="connsiteY0" fmla="*/ 1055417 h 1072185"/>
                    <a:gd name="connsiteX1" fmla="*/ 155654 w 1946355"/>
                    <a:gd name="connsiteY1" fmla="*/ 763316 h 1072185"/>
                    <a:gd name="connsiteX2" fmla="*/ 943055 w 1946355"/>
                    <a:gd name="connsiteY2" fmla="*/ 1317 h 1072185"/>
                    <a:gd name="connsiteX3" fmla="*/ 1946355 w 1946355"/>
                    <a:gd name="connsiteY3" fmla="*/ 966517 h 1072185"/>
                    <a:gd name="connsiteX4" fmla="*/ 66755 w 1946355"/>
                    <a:gd name="connsiteY4" fmla="*/ 1055417 h 1072185"/>
                    <a:gd name="connsiteX0" fmla="*/ 87241 w 1968451"/>
                    <a:gd name="connsiteY0" fmla="*/ 1055417 h 1135382"/>
                    <a:gd name="connsiteX1" fmla="*/ 176140 w 1968451"/>
                    <a:gd name="connsiteY1" fmla="*/ 763316 h 1135382"/>
                    <a:gd name="connsiteX2" fmla="*/ 963541 w 1968451"/>
                    <a:gd name="connsiteY2" fmla="*/ 1317 h 1135382"/>
                    <a:gd name="connsiteX3" fmla="*/ 1966841 w 1968451"/>
                    <a:gd name="connsiteY3" fmla="*/ 966517 h 1135382"/>
                    <a:gd name="connsiteX4" fmla="*/ 1179439 w 1968451"/>
                    <a:gd name="connsiteY4" fmla="*/ 1131617 h 1135382"/>
                    <a:gd name="connsiteX5" fmla="*/ 87241 w 1968451"/>
                    <a:gd name="connsiteY5" fmla="*/ 1055417 h 1135382"/>
                    <a:gd name="connsiteX0" fmla="*/ 87241 w 1968451"/>
                    <a:gd name="connsiteY0" fmla="*/ 1055417 h 1131617"/>
                    <a:gd name="connsiteX1" fmla="*/ 176140 w 1968451"/>
                    <a:gd name="connsiteY1" fmla="*/ 763316 h 1131617"/>
                    <a:gd name="connsiteX2" fmla="*/ 963541 w 1968451"/>
                    <a:gd name="connsiteY2" fmla="*/ 1317 h 1131617"/>
                    <a:gd name="connsiteX3" fmla="*/ 1966841 w 1968451"/>
                    <a:gd name="connsiteY3" fmla="*/ 966517 h 1131617"/>
                    <a:gd name="connsiteX4" fmla="*/ 1179439 w 1968451"/>
                    <a:gd name="connsiteY4" fmla="*/ 1131617 h 1131617"/>
                    <a:gd name="connsiteX5" fmla="*/ 87241 w 1968451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9325 h 1135525"/>
                    <a:gd name="connsiteX1" fmla="*/ 176140 w 1981714"/>
                    <a:gd name="connsiteY1" fmla="*/ 767224 h 1135525"/>
                    <a:gd name="connsiteX2" fmla="*/ 963541 w 1981714"/>
                    <a:gd name="connsiteY2" fmla="*/ 5225 h 1135525"/>
                    <a:gd name="connsiteX3" fmla="*/ 1966841 w 1981714"/>
                    <a:gd name="connsiteY3" fmla="*/ 970425 h 1135525"/>
                    <a:gd name="connsiteX4" fmla="*/ 1179439 w 1981714"/>
                    <a:gd name="connsiteY4" fmla="*/ 1135525 h 1135525"/>
                    <a:gd name="connsiteX5" fmla="*/ 87241 w 1981714"/>
                    <a:gd name="connsiteY5" fmla="*/ 1059325 h 1135525"/>
                    <a:gd name="connsiteX0" fmla="*/ 87241 w 1981714"/>
                    <a:gd name="connsiteY0" fmla="*/ 1059124 h 1135324"/>
                    <a:gd name="connsiteX1" fmla="*/ 176140 w 1981714"/>
                    <a:gd name="connsiteY1" fmla="*/ 767023 h 1135324"/>
                    <a:gd name="connsiteX2" fmla="*/ 963541 w 1981714"/>
                    <a:gd name="connsiteY2" fmla="*/ 5024 h 1135324"/>
                    <a:gd name="connsiteX3" fmla="*/ 1966841 w 1981714"/>
                    <a:gd name="connsiteY3" fmla="*/ 970224 h 1135324"/>
                    <a:gd name="connsiteX4" fmla="*/ 1179439 w 1981714"/>
                    <a:gd name="connsiteY4" fmla="*/ 1135324 h 1135324"/>
                    <a:gd name="connsiteX5" fmla="*/ 87241 w 1981714"/>
                    <a:gd name="connsiteY5" fmla="*/ 1059124 h 1135324"/>
                    <a:gd name="connsiteX0" fmla="*/ 1551 w 1896024"/>
                    <a:gd name="connsiteY0" fmla="*/ 1059124 h 1135324"/>
                    <a:gd name="connsiteX1" fmla="*/ 877851 w 1896024"/>
                    <a:gd name="connsiteY1" fmla="*/ 5024 h 1135324"/>
                    <a:gd name="connsiteX2" fmla="*/ 1881151 w 1896024"/>
                    <a:gd name="connsiteY2" fmla="*/ 970224 h 1135324"/>
                    <a:gd name="connsiteX3" fmla="*/ 1093749 w 1896024"/>
                    <a:gd name="connsiteY3" fmla="*/ 1135324 h 1135324"/>
                    <a:gd name="connsiteX4" fmla="*/ 1551 w 1896024"/>
                    <a:gd name="connsiteY4" fmla="*/ 1059124 h 1135324"/>
                    <a:gd name="connsiteX0" fmla="*/ 1615 w 1896088"/>
                    <a:gd name="connsiteY0" fmla="*/ 1057013 h 1133213"/>
                    <a:gd name="connsiteX1" fmla="*/ 877915 w 1896088"/>
                    <a:gd name="connsiteY1" fmla="*/ 2913 h 1133213"/>
                    <a:gd name="connsiteX2" fmla="*/ 1881215 w 1896088"/>
                    <a:gd name="connsiteY2" fmla="*/ 968113 h 1133213"/>
                    <a:gd name="connsiteX3" fmla="*/ 1093813 w 1896088"/>
                    <a:gd name="connsiteY3" fmla="*/ 1133213 h 1133213"/>
                    <a:gd name="connsiteX4" fmla="*/ 1615 w 1896088"/>
                    <a:gd name="connsiteY4" fmla="*/ 1057013 h 1133213"/>
                    <a:gd name="connsiteX0" fmla="*/ 2941 w 1897414"/>
                    <a:gd name="connsiteY0" fmla="*/ 1066026 h 1142226"/>
                    <a:gd name="connsiteX1" fmla="*/ 879241 w 1897414"/>
                    <a:gd name="connsiteY1" fmla="*/ 11926 h 1142226"/>
                    <a:gd name="connsiteX2" fmla="*/ 1882541 w 1897414"/>
                    <a:gd name="connsiteY2" fmla="*/ 977126 h 1142226"/>
                    <a:gd name="connsiteX3" fmla="*/ 1095139 w 1897414"/>
                    <a:gd name="connsiteY3" fmla="*/ 1142226 h 1142226"/>
                    <a:gd name="connsiteX4" fmla="*/ 2941 w 1897414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5888 h 1142088"/>
                    <a:gd name="connsiteX1" fmla="*/ 883179 w 1901352"/>
                    <a:gd name="connsiteY1" fmla="*/ 11788 h 1142088"/>
                    <a:gd name="connsiteX2" fmla="*/ 1886479 w 1901352"/>
                    <a:gd name="connsiteY2" fmla="*/ 976988 h 1142088"/>
                    <a:gd name="connsiteX3" fmla="*/ 1099077 w 1901352"/>
                    <a:gd name="connsiteY3" fmla="*/ 1142088 h 1142088"/>
                    <a:gd name="connsiteX4" fmla="*/ 6879 w 1901352"/>
                    <a:gd name="connsiteY4" fmla="*/ 1065888 h 1142088"/>
                    <a:gd name="connsiteX0" fmla="*/ 4803 w 1988176"/>
                    <a:gd name="connsiteY0" fmla="*/ 826041 h 1130841"/>
                    <a:gd name="connsiteX1" fmla="*/ 970003 w 1988176"/>
                    <a:gd name="connsiteY1" fmla="*/ 541 h 1130841"/>
                    <a:gd name="connsiteX2" fmla="*/ 1973303 w 1988176"/>
                    <a:gd name="connsiteY2" fmla="*/ 965741 h 1130841"/>
                    <a:gd name="connsiteX3" fmla="*/ 1185901 w 1988176"/>
                    <a:gd name="connsiteY3" fmla="*/ 1130841 h 1130841"/>
                    <a:gd name="connsiteX4" fmla="*/ 4803 w 1988176"/>
                    <a:gd name="connsiteY4" fmla="*/ 826041 h 1130841"/>
                    <a:gd name="connsiteX0" fmla="*/ 4803 w 2034335"/>
                    <a:gd name="connsiteY0" fmla="*/ 825500 h 1130300"/>
                    <a:gd name="connsiteX1" fmla="*/ 970003 w 2034335"/>
                    <a:gd name="connsiteY1" fmla="*/ 0 h 1130300"/>
                    <a:gd name="connsiteX2" fmla="*/ 2024103 w 2034335"/>
                    <a:gd name="connsiteY2" fmla="*/ 825500 h 1130300"/>
                    <a:gd name="connsiteX3" fmla="*/ 1185901 w 2034335"/>
                    <a:gd name="connsiteY3" fmla="*/ 1130300 h 1130300"/>
                    <a:gd name="connsiteX4" fmla="*/ 4803 w 2034335"/>
                    <a:gd name="connsiteY4" fmla="*/ 825500 h 1130300"/>
                    <a:gd name="connsiteX0" fmla="*/ 4803 w 2024103"/>
                    <a:gd name="connsiteY0" fmla="*/ 825500 h 1130300"/>
                    <a:gd name="connsiteX1" fmla="*/ 970003 w 2024103"/>
                    <a:gd name="connsiteY1" fmla="*/ 0 h 1130300"/>
                    <a:gd name="connsiteX2" fmla="*/ 2024103 w 2024103"/>
                    <a:gd name="connsiteY2" fmla="*/ 825500 h 1130300"/>
                    <a:gd name="connsiteX3" fmla="*/ 1185901 w 2024103"/>
                    <a:gd name="connsiteY3" fmla="*/ 1130300 h 1130300"/>
                    <a:gd name="connsiteX4" fmla="*/ 4803 w 2024103"/>
                    <a:gd name="connsiteY4" fmla="*/ 825500 h 1130300"/>
                    <a:gd name="connsiteX0" fmla="*/ 4803 w 1998703"/>
                    <a:gd name="connsiteY0" fmla="*/ 825757 h 1130557"/>
                    <a:gd name="connsiteX1" fmla="*/ 970003 w 1998703"/>
                    <a:gd name="connsiteY1" fmla="*/ 257 h 1130557"/>
                    <a:gd name="connsiteX2" fmla="*/ 1998703 w 1998703"/>
                    <a:gd name="connsiteY2" fmla="*/ 736857 h 1130557"/>
                    <a:gd name="connsiteX3" fmla="*/ 1185901 w 1998703"/>
                    <a:gd name="connsiteY3" fmla="*/ 1130557 h 1130557"/>
                    <a:gd name="connsiteX4" fmla="*/ 4803 w 1998703"/>
                    <a:gd name="connsiteY4" fmla="*/ 825757 h 1130557"/>
                    <a:gd name="connsiteX0" fmla="*/ 4803 w 1998703"/>
                    <a:gd name="connsiteY0" fmla="*/ 825757 h 1130557"/>
                    <a:gd name="connsiteX1" fmla="*/ 970003 w 1998703"/>
                    <a:gd name="connsiteY1" fmla="*/ 257 h 1130557"/>
                    <a:gd name="connsiteX2" fmla="*/ 1998703 w 1998703"/>
                    <a:gd name="connsiteY2" fmla="*/ 736857 h 1130557"/>
                    <a:gd name="connsiteX3" fmla="*/ 1185901 w 1998703"/>
                    <a:gd name="connsiteY3" fmla="*/ 1130557 h 1130557"/>
                    <a:gd name="connsiteX4" fmla="*/ 4803 w 1998703"/>
                    <a:gd name="connsiteY4" fmla="*/ 825757 h 1130557"/>
                    <a:gd name="connsiteX0" fmla="*/ 4803 w 2001878"/>
                    <a:gd name="connsiteY0" fmla="*/ 825704 h 1130504"/>
                    <a:gd name="connsiteX1" fmla="*/ 970003 w 2001878"/>
                    <a:gd name="connsiteY1" fmla="*/ 204 h 1130504"/>
                    <a:gd name="connsiteX2" fmla="*/ 2001878 w 2001878"/>
                    <a:gd name="connsiteY2" fmla="*/ 746329 h 1130504"/>
                    <a:gd name="connsiteX3" fmla="*/ 1185901 w 2001878"/>
                    <a:gd name="connsiteY3" fmla="*/ 1130504 h 1130504"/>
                    <a:gd name="connsiteX4" fmla="*/ 4803 w 2001878"/>
                    <a:gd name="connsiteY4" fmla="*/ 825704 h 1130504"/>
                    <a:gd name="connsiteX0" fmla="*/ 4803 w 1986176"/>
                    <a:gd name="connsiteY0" fmla="*/ 827271 h 1132071"/>
                    <a:gd name="connsiteX1" fmla="*/ 970003 w 1986176"/>
                    <a:gd name="connsiteY1" fmla="*/ 1771 h 1132071"/>
                    <a:gd name="connsiteX2" fmla="*/ 1986003 w 1986176"/>
                    <a:gd name="connsiteY2" fmla="*/ 611371 h 1132071"/>
                    <a:gd name="connsiteX3" fmla="*/ 1185901 w 1986176"/>
                    <a:gd name="connsiteY3" fmla="*/ 1132071 h 1132071"/>
                    <a:gd name="connsiteX4" fmla="*/ 4803 w 1986176"/>
                    <a:gd name="connsiteY4" fmla="*/ 827271 h 1132071"/>
                    <a:gd name="connsiteX0" fmla="*/ 4803 w 1989163"/>
                    <a:gd name="connsiteY0" fmla="*/ 827271 h 1132071"/>
                    <a:gd name="connsiteX1" fmla="*/ 970003 w 1989163"/>
                    <a:gd name="connsiteY1" fmla="*/ 1771 h 1132071"/>
                    <a:gd name="connsiteX2" fmla="*/ 1986003 w 1989163"/>
                    <a:gd name="connsiteY2" fmla="*/ 611371 h 1132071"/>
                    <a:gd name="connsiteX3" fmla="*/ 1185901 w 1989163"/>
                    <a:gd name="connsiteY3" fmla="*/ 1132071 h 1132071"/>
                    <a:gd name="connsiteX4" fmla="*/ 4803 w 1989163"/>
                    <a:gd name="connsiteY4" fmla="*/ 827271 h 1132071"/>
                    <a:gd name="connsiteX0" fmla="*/ 4803 w 1989163"/>
                    <a:gd name="connsiteY0" fmla="*/ 827271 h 1132071"/>
                    <a:gd name="connsiteX1" fmla="*/ 970003 w 1989163"/>
                    <a:gd name="connsiteY1" fmla="*/ 1771 h 1132071"/>
                    <a:gd name="connsiteX2" fmla="*/ 1986003 w 1989163"/>
                    <a:gd name="connsiteY2" fmla="*/ 611371 h 1132071"/>
                    <a:gd name="connsiteX3" fmla="*/ 1185901 w 1989163"/>
                    <a:gd name="connsiteY3" fmla="*/ 1132071 h 1132071"/>
                    <a:gd name="connsiteX4" fmla="*/ 4803 w 1989163"/>
                    <a:gd name="connsiteY4" fmla="*/ 827271 h 1132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9163" h="1132071">
                      <a:moveTo>
                        <a:pt x="4803" y="827271"/>
                      </a:moveTo>
                      <a:cubicBezTo>
                        <a:pt x="45020" y="715088"/>
                        <a:pt x="639803" y="37754"/>
                        <a:pt x="970003" y="1771"/>
                      </a:cubicBezTo>
                      <a:cubicBezTo>
                        <a:pt x="1300203" y="-34212"/>
                        <a:pt x="1812437" y="488604"/>
                        <a:pt x="1986003" y="611371"/>
                      </a:cubicBezTo>
                      <a:cubicBezTo>
                        <a:pt x="1991294" y="638888"/>
                        <a:pt x="2057968" y="685454"/>
                        <a:pt x="1185901" y="1132071"/>
                      </a:cubicBezTo>
                      <a:cubicBezTo>
                        <a:pt x="161434" y="740488"/>
                        <a:pt x="-35414" y="939454"/>
                        <a:pt x="4803" y="8272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Oval 6">
                  <a:extLst>
                    <a:ext uri="{FF2B5EF4-FFF2-40B4-BE49-F238E27FC236}">
                      <a16:creationId xmlns:a16="http://schemas.microsoft.com/office/drawing/2014/main" id="{D4B75CAA-398D-3086-527D-B300ABEBCDFD}"/>
                    </a:ext>
                  </a:extLst>
                </p:cNvPr>
                <p:cNvSpPr/>
                <p:nvPr/>
              </p:nvSpPr>
              <p:spPr>
                <a:xfrm>
                  <a:off x="4415323" y="3276600"/>
                  <a:ext cx="1198632" cy="713306"/>
                </a:xfrm>
                <a:custGeom>
                  <a:avLst/>
                  <a:gdLst>
                    <a:gd name="connsiteX0" fmla="*/ 0 w 1422400"/>
                    <a:gd name="connsiteY0" fmla="*/ 469900 h 939800"/>
                    <a:gd name="connsiteX1" fmla="*/ 711200 w 1422400"/>
                    <a:gd name="connsiteY1" fmla="*/ 0 h 939800"/>
                    <a:gd name="connsiteX2" fmla="*/ 1422400 w 1422400"/>
                    <a:gd name="connsiteY2" fmla="*/ 469900 h 939800"/>
                    <a:gd name="connsiteX3" fmla="*/ 711200 w 1422400"/>
                    <a:gd name="connsiteY3" fmla="*/ 939800 h 939800"/>
                    <a:gd name="connsiteX4" fmla="*/ 0 w 1422400"/>
                    <a:gd name="connsiteY4" fmla="*/ 469900 h 939800"/>
                    <a:gd name="connsiteX0" fmla="*/ 0 w 1422400"/>
                    <a:gd name="connsiteY0" fmla="*/ 469900 h 528637"/>
                    <a:gd name="connsiteX1" fmla="*/ 711200 w 1422400"/>
                    <a:gd name="connsiteY1" fmla="*/ 0 h 528637"/>
                    <a:gd name="connsiteX2" fmla="*/ 1422400 w 1422400"/>
                    <a:gd name="connsiteY2" fmla="*/ 469900 h 528637"/>
                    <a:gd name="connsiteX3" fmla="*/ 0 w 1422400"/>
                    <a:gd name="connsiteY3" fmla="*/ 469900 h 528637"/>
                    <a:gd name="connsiteX0" fmla="*/ 29214 w 1743714"/>
                    <a:gd name="connsiteY0" fmla="*/ 481196 h 986279"/>
                    <a:gd name="connsiteX1" fmla="*/ 740414 w 1743714"/>
                    <a:gd name="connsiteY1" fmla="*/ 11296 h 986279"/>
                    <a:gd name="connsiteX2" fmla="*/ 1743714 w 1743714"/>
                    <a:gd name="connsiteY2" fmla="*/ 976496 h 986279"/>
                    <a:gd name="connsiteX3" fmla="*/ 29214 w 1743714"/>
                    <a:gd name="connsiteY3" fmla="*/ 481196 h 986279"/>
                    <a:gd name="connsiteX0" fmla="*/ 21629 w 2040929"/>
                    <a:gd name="connsiteY0" fmla="*/ 1016075 h 1091857"/>
                    <a:gd name="connsiteX1" fmla="*/ 1037629 w 2040929"/>
                    <a:gd name="connsiteY1" fmla="*/ 75 h 1091857"/>
                    <a:gd name="connsiteX2" fmla="*/ 2040929 w 2040929"/>
                    <a:gd name="connsiteY2" fmla="*/ 965275 h 1091857"/>
                    <a:gd name="connsiteX3" fmla="*/ 21629 w 2040929"/>
                    <a:gd name="connsiteY3" fmla="*/ 1016075 h 1091857"/>
                    <a:gd name="connsiteX0" fmla="*/ 63940 w 2083240"/>
                    <a:gd name="connsiteY0" fmla="*/ 1016075 h 1142636"/>
                    <a:gd name="connsiteX1" fmla="*/ 1079940 w 2083240"/>
                    <a:gd name="connsiteY1" fmla="*/ 75 h 1142636"/>
                    <a:gd name="connsiteX2" fmla="*/ 2083240 w 2083240"/>
                    <a:gd name="connsiteY2" fmla="*/ 965275 h 1142636"/>
                    <a:gd name="connsiteX3" fmla="*/ 63940 w 2083240"/>
                    <a:gd name="connsiteY3" fmla="*/ 1016075 h 1142636"/>
                    <a:gd name="connsiteX0" fmla="*/ 58279 w 2077579"/>
                    <a:gd name="connsiteY0" fmla="*/ 1016075 h 1182140"/>
                    <a:gd name="connsiteX1" fmla="*/ 1074279 w 2077579"/>
                    <a:gd name="connsiteY1" fmla="*/ 75 h 1182140"/>
                    <a:gd name="connsiteX2" fmla="*/ 2077579 w 2077579"/>
                    <a:gd name="connsiteY2" fmla="*/ 965275 h 1182140"/>
                    <a:gd name="connsiteX3" fmla="*/ 58279 w 2077579"/>
                    <a:gd name="connsiteY3" fmla="*/ 1016075 h 1182140"/>
                    <a:gd name="connsiteX0" fmla="*/ 58279 w 2077579"/>
                    <a:gd name="connsiteY0" fmla="*/ 1016452 h 1182517"/>
                    <a:gd name="connsiteX1" fmla="*/ 1074279 w 2077579"/>
                    <a:gd name="connsiteY1" fmla="*/ 452 h 1182517"/>
                    <a:gd name="connsiteX2" fmla="*/ 2077579 w 2077579"/>
                    <a:gd name="connsiteY2" fmla="*/ 965652 h 1182517"/>
                    <a:gd name="connsiteX3" fmla="*/ 58279 w 2077579"/>
                    <a:gd name="connsiteY3" fmla="*/ 1016452 h 1182517"/>
                    <a:gd name="connsiteX0" fmla="*/ 496 w 2019796"/>
                    <a:gd name="connsiteY0" fmla="*/ 1016452 h 1058407"/>
                    <a:gd name="connsiteX1" fmla="*/ 1016496 w 2019796"/>
                    <a:gd name="connsiteY1" fmla="*/ 452 h 1058407"/>
                    <a:gd name="connsiteX2" fmla="*/ 2019796 w 2019796"/>
                    <a:gd name="connsiteY2" fmla="*/ 965652 h 1058407"/>
                    <a:gd name="connsiteX3" fmla="*/ 496 w 2019796"/>
                    <a:gd name="connsiteY3" fmla="*/ 1016452 h 1058407"/>
                    <a:gd name="connsiteX0" fmla="*/ 512 w 1956312"/>
                    <a:gd name="connsiteY0" fmla="*/ 1003343 h 1049157"/>
                    <a:gd name="connsiteX1" fmla="*/ 953012 w 1956312"/>
                    <a:gd name="connsiteY1" fmla="*/ 43 h 1049157"/>
                    <a:gd name="connsiteX2" fmla="*/ 1956312 w 1956312"/>
                    <a:gd name="connsiteY2" fmla="*/ 965243 h 1049157"/>
                    <a:gd name="connsiteX3" fmla="*/ 512 w 1956312"/>
                    <a:gd name="connsiteY3" fmla="*/ 1003343 h 1049157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25989 w 2081789"/>
                    <a:gd name="connsiteY0" fmla="*/ 1004617 h 1028499"/>
                    <a:gd name="connsiteX1" fmla="*/ 291088 w 2081789"/>
                    <a:gd name="connsiteY1" fmla="*/ 763316 h 1028499"/>
                    <a:gd name="connsiteX2" fmla="*/ 1078489 w 2081789"/>
                    <a:gd name="connsiteY2" fmla="*/ 1317 h 1028499"/>
                    <a:gd name="connsiteX3" fmla="*/ 2081789 w 2081789"/>
                    <a:gd name="connsiteY3" fmla="*/ 966517 h 1028499"/>
                    <a:gd name="connsiteX4" fmla="*/ 125989 w 2081789"/>
                    <a:gd name="connsiteY4" fmla="*/ 1004617 h 1028499"/>
                    <a:gd name="connsiteX0" fmla="*/ 135024 w 2052724"/>
                    <a:gd name="connsiteY0" fmla="*/ 1055417 h 1066897"/>
                    <a:gd name="connsiteX1" fmla="*/ 262023 w 2052724"/>
                    <a:gd name="connsiteY1" fmla="*/ 763316 h 1066897"/>
                    <a:gd name="connsiteX2" fmla="*/ 1049424 w 2052724"/>
                    <a:gd name="connsiteY2" fmla="*/ 1317 h 1066897"/>
                    <a:gd name="connsiteX3" fmla="*/ 2052724 w 2052724"/>
                    <a:gd name="connsiteY3" fmla="*/ 966517 h 1066897"/>
                    <a:gd name="connsiteX4" fmla="*/ 135024 w 2052724"/>
                    <a:gd name="connsiteY4" fmla="*/ 1055417 h 1066897"/>
                    <a:gd name="connsiteX0" fmla="*/ 157003 w 1998503"/>
                    <a:gd name="connsiteY0" fmla="*/ 1055417 h 1066897"/>
                    <a:gd name="connsiteX1" fmla="*/ 207802 w 1998503"/>
                    <a:gd name="connsiteY1" fmla="*/ 763316 h 1066897"/>
                    <a:gd name="connsiteX2" fmla="*/ 995203 w 1998503"/>
                    <a:gd name="connsiteY2" fmla="*/ 1317 h 1066897"/>
                    <a:gd name="connsiteX3" fmla="*/ 1998503 w 1998503"/>
                    <a:gd name="connsiteY3" fmla="*/ 966517 h 1066897"/>
                    <a:gd name="connsiteX4" fmla="*/ 157003 w 1998503"/>
                    <a:gd name="connsiteY4" fmla="*/ 1055417 h 1066897"/>
                    <a:gd name="connsiteX0" fmla="*/ 180391 w 1958391"/>
                    <a:gd name="connsiteY0" fmla="*/ 1055417 h 1066897"/>
                    <a:gd name="connsiteX1" fmla="*/ 167690 w 1958391"/>
                    <a:gd name="connsiteY1" fmla="*/ 763316 h 1066897"/>
                    <a:gd name="connsiteX2" fmla="*/ 955091 w 1958391"/>
                    <a:gd name="connsiteY2" fmla="*/ 1317 h 1066897"/>
                    <a:gd name="connsiteX3" fmla="*/ 1958391 w 1958391"/>
                    <a:gd name="connsiteY3" fmla="*/ 966517 h 1066897"/>
                    <a:gd name="connsiteX4" fmla="*/ 180391 w 1958391"/>
                    <a:gd name="connsiteY4" fmla="*/ 1055417 h 1066897"/>
                    <a:gd name="connsiteX0" fmla="*/ 197146 w 1937046"/>
                    <a:gd name="connsiteY0" fmla="*/ 1055417 h 1066897"/>
                    <a:gd name="connsiteX1" fmla="*/ 146345 w 1937046"/>
                    <a:gd name="connsiteY1" fmla="*/ 763316 h 1066897"/>
                    <a:gd name="connsiteX2" fmla="*/ 933746 w 1937046"/>
                    <a:gd name="connsiteY2" fmla="*/ 1317 h 1066897"/>
                    <a:gd name="connsiteX3" fmla="*/ 1937046 w 1937046"/>
                    <a:gd name="connsiteY3" fmla="*/ 966517 h 1066897"/>
                    <a:gd name="connsiteX4" fmla="*/ 197146 w 1937046"/>
                    <a:gd name="connsiteY4" fmla="*/ 1055417 h 1066897"/>
                    <a:gd name="connsiteX0" fmla="*/ 145290 w 2024890"/>
                    <a:gd name="connsiteY0" fmla="*/ 1055417 h 1066897"/>
                    <a:gd name="connsiteX1" fmla="*/ 234189 w 2024890"/>
                    <a:gd name="connsiteY1" fmla="*/ 763316 h 1066897"/>
                    <a:gd name="connsiteX2" fmla="*/ 1021590 w 2024890"/>
                    <a:gd name="connsiteY2" fmla="*/ 1317 h 1066897"/>
                    <a:gd name="connsiteX3" fmla="*/ 2024890 w 2024890"/>
                    <a:gd name="connsiteY3" fmla="*/ 966517 h 1066897"/>
                    <a:gd name="connsiteX4" fmla="*/ 145290 w 2024890"/>
                    <a:gd name="connsiteY4" fmla="*/ 1055417 h 1066897"/>
                    <a:gd name="connsiteX0" fmla="*/ 66755 w 1946355"/>
                    <a:gd name="connsiteY0" fmla="*/ 1055417 h 1072185"/>
                    <a:gd name="connsiteX1" fmla="*/ 155654 w 1946355"/>
                    <a:gd name="connsiteY1" fmla="*/ 763316 h 1072185"/>
                    <a:gd name="connsiteX2" fmla="*/ 943055 w 1946355"/>
                    <a:gd name="connsiteY2" fmla="*/ 1317 h 1072185"/>
                    <a:gd name="connsiteX3" fmla="*/ 1946355 w 1946355"/>
                    <a:gd name="connsiteY3" fmla="*/ 966517 h 1072185"/>
                    <a:gd name="connsiteX4" fmla="*/ 66755 w 1946355"/>
                    <a:gd name="connsiteY4" fmla="*/ 1055417 h 1072185"/>
                    <a:gd name="connsiteX0" fmla="*/ 87241 w 1968451"/>
                    <a:gd name="connsiteY0" fmla="*/ 1055417 h 1135382"/>
                    <a:gd name="connsiteX1" fmla="*/ 176140 w 1968451"/>
                    <a:gd name="connsiteY1" fmla="*/ 763316 h 1135382"/>
                    <a:gd name="connsiteX2" fmla="*/ 963541 w 1968451"/>
                    <a:gd name="connsiteY2" fmla="*/ 1317 h 1135382"/>
                    <a:gd name="connsiteX3" fmla="*/ 1966841 w 1968451"/>
                    <a:gd name="connsiteY3" fmla="*/ 966517 h 1135382"/>
                    <a:gd name="connsiteX4" fmla="*/ 1179439 w 1968451"/>
                    <a:gd name="connsiteY4" fmla="*/ 1131617 h 1135382"/>
                    <a:gd name="connsiteX5" fmla="*/ 87241 w 1968451"/>
                    <a:gd name="connsiteY5" fmla="*/ 1055417 h 1135382"/>
                    <a:gd name="connsiteX0" fmla="*/ 87241 w 1968451"/>
                    <a:gd name="connsiteY0" fmla="*/ 1055417 h 1131617"/>
                    <a:gd name="connsiteX1" fmla="*/ 176140 w 1968451"/>
                    <a:gd name="connsiteY1" fmla="*/ 763316 h 1131617"/>
                    <a:gd name="connsiteX2" fmla="*/ 963541 w 1968451"/>
                    <a:gd name="connsiteY2" fmla="*/ 1317 h 1131617"/>
                    <a:gd name="connsiteX3" fmla="*/ 1966841 w 1968451"/>
                    <a:gd name="connsiteY3" fmla="*/ 966517 h 1131617"/>
                    <a:gd name="connsiteX4" fmla="*/ 1179439 w 1968451"/>
                    <a:gd name="connsiteY4" fmla="*/ 1131617 h 1131617"/>
                    <a:gd name="connsiteX5" fmla="*/ 87241 w 1968451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9325 h 1135525"/>
                    <a:gd name="connsiteX1" fmla="*/ 176140 w 1981714"/>
                    <a:gd name="connsiteY1" fmla="*/ 767224 h 1135525"/>
                    <a:gd name="connsiteX2" fmla="*/ 963541 w 1981714"/>
                    <a:gd name="connsiteY2" fmla="*/ 5225 h 1135525"/>
                    <a:gd name="connsiteX3" fmla="*/ 1966841 w 1981714"/>
                    <a:gd name="connsiteY3" fmla="*/ 970425 h 1135525"/>
                    <a:gd name="connsiteX4" fmla="*/ 1179439 w 1981714"/>
                    <a:gd name="connsiteY4" fmla="*/ 1135525 h 1135525"/>
                    <a:gd name="connsiteX5" fmla="*/ 87241 w 1981714"/>
                    <a:gd name="connsiteY5" fmla="*/ 1059325 h 1135525"/>
                    <a:gd name="connsiteX0" fmla="*/ 87241 w 1981714"/>
                    <a:gd name="connsiteY0" fmla="*/ 1059124 h 1135324"/>
                    <a:gd name="connsiteX1" fmla="*/ 176140 w 1981714"/>
                    <a:gd name="connsiteY1" fmla="*/ 767023 h 1135324"/>
                    <a:gd name="connsiteX2" fmla="*/ 963541 w 1981714"/>
                    <a:gd name="connsiteY2" fmla="*/ 5024 h 1135324"/>
                    <a:gd name="connsiteX3" fmla="*/ 1966841 w 1981714"/>
                    <a:gd name="connsiteY3" fmla="*/ 970224 h 1135324"/>
                    <a:gd name="connsiteX4" fmla="*/ 1179439 w 1981714"/>
                    <a:gd name="connsiteY4" fmla="*/ 1135324 h 1135324"/>
                    <a:gd name="connsiteX5" fmla="*/ 87241 w 1981714"/>
                    <a:gd name="connsiteY5" fmla="*/ 1059124 h 1135324"/>
                    <a:gd name="connsiteX0" fmla="*/ 1551 w 1896024"/>
                    <a:gd name="connsiteY0" fmla="*/ 1059124 h 1135324"/>
                    <a:gd name="connsiteX1" fmla="*/ 877851 w 1896024"/>
                    <a:gd name="connsiteY1" fmla="*/ 5024 h 1135324"/>
                    <a:gd name="connsiteX2" fmla="*/ 1881151 w 1896024"/>
                    <a:gd name="connsiteY2" fmla="*/ 970224 h 1135324"/>
                    <a:gd name="connsiteX3" fmla="*/ 1093749 w 1896024"/>
                    <a:gd name="connsiteY3" fmla="*/ 1135324 h 1135324"/>
                    <a:gd name="connsiteX4" fmla="*/ 1551 w 1896024"/>
                    <a:gd name="connsiteY4" fmla="*/ 1059124 h 1135324"/>
                    <a:gd name="connsiteX0" fmla="*/ 1615 w 1896088"/>
                    <a:gd name="connsiteY0" fmla="*/ 1057013 h 1133213"/>
                    <a:gd name="connsiteX1" fmla="*/ 877915 w 1896088"/>
                    <a:gd name="connsiteY1" fmla="*/ 2913 h 1133213"/>
                    <a:gd name="connsiteX2" fmla="*/ 1881215 w 1896088"/>
                    <a:gd name="connsiteY2" fmla="*/ 968113 h 1133213"/>
                    <a:gd name="connsiteX3" fmla="*/ 1093813 w 1896088"/>
                    <a:gd name="connsiteY3" fmla="*/ 1133213 h 1133213"/>
                    <a:gd name="connsiteX4" fmla="*/ 1615 w 1896088"/>
                    <a:gd name="connsiteY4" fmla="*/ 1057013 h 1133213"/>
                    <a:gd name="connsiteX0" fmla="*/ 2941 w 1897414"/>
                    <a:gd name="connsiteY0" fmla="*/ 1066026 h 1142226"/>
                    <a:gd name="connsiteX1" fmla="*/ 879241 w 1897414"/>
                    <a:gd name="connsiteY1" fmla="*/ 11926 h 1142226"/>
                    <a:gd name="connsiteX2" fmla="*/ 1882541 w 1897414"/>
                    <a:gd name="connsiteY2" fmla="*/ 977126 h 1142226"/>
                    <a:gd name="connsiteX3" fmla="*/ 1095139 w 1897414"/>
                    <a:gd name="connsiteY3" fmla="*/ 1142226 h 1142226"/>
                    <a:gd name="connsiteX4" fmla="*/ 2941 w 1897414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5888 h 1142088"/>
                    <a:gd name="connsiteX1" fmla="*/ 883179 w 1901352"/>
                    <a:gd name="connsiteY1" fmla="*/ 11788 h 1142088"/>
                    <a:gd name="connsiteX2" fmla="*/ 1886479 w 1901352"/>
                    <a:gd name="connsiteY2" fmla="*/ 976988 h 1142088"/>
                    <a:gd name="connsiteX3" fmla="*/ 1099077 w 1901352"/>
                    <a:gd name="connsiteY3" fmla="*/ 1142088 h 1142088"/>
                    <a:gd name="connsiteX4" fmla="*/ 6879 w 1901352"/>
                    <a:gd name="connsiteY4" fmla="*/ 1065888 h 1142088"/>
                    <a:gd name="connsiteX0" fmla="*/ 6879 w 1901352"/>
                    <a:gd name="connsiteY0" fmla="*/ 1055295 h 1131495"/>
                    <a:gd name="connsiteX1" fmla="*/ 883179 w 1901352"/>
                    <a:gd name="connsiteY1" fmla="*/ 1195 h 1131495"/>
                    <a:gd name="connsiteX2" fmla="*/ 1886479 w 1901352"/>
                    <a:gd name="connsiteY2" fmla="*/ 966395 h 1131495"/>
                    <a:gd name="connsiteX3" fmla="*/ 1099077 w 1901352"/>
                    <a:gd name="connsiteY3" fmla="*/ 1131495 h 1131495"/>
                    <a:gd name="connsiteX4" fmla="*/ 6879 w 1901352"/>
                    <a:gd name="connsiteY4" fmla="*/ 1055295 h 113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1352" h="1131495">
                      <a:moveTo>
                        <a:pt x="6879" y="1055295"/>
                      </a:moveTo>
                      <a:cubicBezTo>
                        <a:pt x="47096" y="943112"/>
                        <a:pt x="216762" y="-38911"/>
                        <a:pt x="883179" y="1195"/>
                      </a:cubicBezTo>
                      <a:cubicBezTo>
                        <a:pt x="1549596" y="41301"/>
                        <a:pt x="1712913" y="843628"/>
                        <a:pt x="1886479" y="966395"/>
                      </a:cubicBezTo>
                      <a:cubicBezTo>
                        <a:pt x="1920345" y="1139962"/>
                        <a:pt x="1971144" y="684878"/>
                        <a:pt x="1099077" y="1131495"/>
                      </a:cubicBezTo>
                      <a:cubicBezTo>
                        <a:pt x="74610" y="739912"/>
                        <a:pt x="-33338" y="1167478"/>
                        <a:pt x="6879" y="1055295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BF6B1D-7A8E-F1D7-A398-6A00DBC071FA}"/>
                    </a:ext>
                  </a:extLst>
                </p:cNvPr>
                <p:cNvSpPr/>
                <p:nvPr/>
              </p:nvSpPr>
              <p:spPr>
                <a:xfrm>
                  <a:off x="5044807" y="3968775"/>
                  <a:ext cx="117970" cy="912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Rectangle 56">
                  <a:extLst>
                    <a:ext uri="{FF2B5EF4-FFF2-40B4-BE49-F238E27FC236}">
                      <a16:creationId xmlns:a16="http://schemas.microsoft.com/office/drawing/2014/main" id="{4A695952-D34E-8C03-B278-98FE39CC624A}"/>
                    </a:ext>
                  </a:extLst>
                </p:cNvPr>
                <p:cNvSpPr/>
                <p:nvPr/>
              </p:nvSpPr>
              <p:spPr>
                <a:xfrm rot="19755132" flipH="1">
                  <a:off x="5143936" y="3637460"/>
                  <a:ext cx="287330" cy="162214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904DB2B-3125-55E0-7DEF-EE8E03F5809A}"/>
                    </a:ext>
                  </a:extLst>
                </p:cNvPr>
                <p:cNvSpPr/>
                <p:nvPr/>
              </p:nvSpPr>
              <p:spPr>
                <a:xfrm rot="21004549" flipH="1">
                  <a:off x="5187135" y="3671101"/>
                  <a:ext cx="159154" cy="1231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5992A29-3FC6-796E-0AA8-B85E94B58AAD}"/>
                    </a:ext>
                  </a:extLst>
                </p:cNvPr>
                <p:cNvSpPr/>
                <p:nvPr/>
              </p:nvSpPr>
              <p:spPr>
                <a:xfrm rot="21004549" flipH="1">
                  <a:off x="5248819" y="3708187"/>
                  <a:ext cx="79024" cy="61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FBB7530-5A10-DF11-FEC0-43C14C7E528A}"/>
                    </a:ext>
                  </a:extLst>
                </p:cNvPr>
                <p:cNvSpPr/>
                <p:nvPr/>
              </p:nvSpPr>
              <p:spPr>
                <a:xfrm>
                  <a:off x="5037156" y="4521256"/>
                  <a:ext cx="218988" cy="226515"/>
                </a:xfrm>
                <a:prstGeom prst="ellipse">
                  <a:avLst/>
                </a:prstGeom>
                <a:solidFill>
                  <a:srgbClr val="E47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476DBE0-E06C-4218-3F71-B40C79D1962A}"/>
                    </a:ext>
                  </a:extLst>
                </p:cNvPr>
                <p:cNvSpPr/>
                <p:nvPr/>
              </p:nvSpPr>
              <p:spPr>
                <a:xfrm>
                  <a:off x="4715472" y="4318390"/>
                  <a:ext cx="218988" cy="226515"/>
                </a:xfrm>
                <a:prstGeom prst="ellipse">
                  <a:avLst/>
                </a:prstGeom>
                <a:solidFill>
                  <a:srgbClr val="E47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 56">
                  <a:extLst>
                    <a:ext uri="{FF2B5EF4-FFF2-40B4-BE49-F238E27FC236}">
                      <a16:creationId xmlns:a16="http://schemas.microsoft.com/office/drawing/2014/main" id="{79A33688-4650-0668-8F9A-3EB26DD96204}"/>
                    </a:ext>
                  </a:extLst>
                </p:cNvPr>
                <p:cNvSpPr/>
                <p:nvPr/>
              </p:nvSpPr>
              <p:spPr>
                <a:xfrm rot="1844868">
                  <a:off x="4760729" y="3641086"/>
                  <a:ext cx="287330" cy="162214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0551BD3-349A-B3E4-F643-78C676D1808B}"/>
                    </a:ext>
                  </a:extLst>
                </p:cNvPr>
                <p:cNvSpPr/>
                <p:nvPr/>
              </p:nvSpPr>
              <p:spPr>
                <a:xfrm rot="595451">
                  <a:off x="4843847" y="3675349"/>
                  <a:ext cx="159154" cy="1231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499219E7-3307-C33B-93FB-530FDBD9C0D1}"/>
                    </a:ext>
                  </a:extLst>
                </p:cNvPr>
                <p:cNvSpPr/>
                <p:nvPr/>
              </p:nvSpPr>
              <p:spPr>
                <a:xfrm rot="20980487">
                  <a:off x="4905122" y="3717142"/>
                  <a:ext cx="79024" cy="61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224E716-CA7F-42BE-F066-891635CBA8BE}"/>
                </a:ext>
              </a:extLst>
            </p:cNvPr>
            <p:cNvSpPr/>
            <p:nvPr/>
          </p:nvSpPr>
          <p:spPr>
            <a:xfrm>
              <a:off x="4601250" y="4412905"/>
              <a:ext cx="70875" cy="71776"/>
            </a:xfrm>
            <a:custGeom>
              <a:avLst/>
              <a:gdLst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4" fmla="*/ 5997 w 91221"/>
                <a:gd name="connsiteY4" fmla="*/ 38100 h 100931"/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0" fmla="*/ 66675 w 85224"/>
                <a:gd name="connsiteY0" fmla="*/ 0 h 100931"/>
                <a:gd name="connsiteX1" fmla="*/ 80963 w 85224"/>
                <a:gd name="connsiteY1" fmla="*/ 100013 h 100931"/>
                <a:gd name="connsiteX2" fmla="*/ 0 w 85224"/>
                <a:gd name="connsiteY2" fmla="*/ 52388 h 100931"/>
                <a:gd name="connsiteX0" fmla="*/ 66675 w 66675"/>
                <a:gd name="connsiteY0" fmla="*/ 0 h 52388"/>
                <a:gd name="connsiteX1" fmla="*/ 0 w 66675"/>
                <a:gd name="connsiteY1" fmla="*/ 52388 h 52388"/>
                <a:gd name="connsiteX0" fmla="*/ 66675 w 66675"/>
                <a:gd name="connsiteY0" fmla="*/ 0 h 70538"/>
                <a:gd name="connsiteX1" fmla="*/ 0 w 66675"/>
                <a:gd name="connsiteY1" fmla="*/ 52388 h 70538"/>
                <a:gd name="connsiteX0" fmla="*/ 66675 w 70875"/>
                <a:gd name="connsiteY0" fmla="*/ 0 h 71776"/>
                <a:gd name="connsiteX1" fmla="*/ 0 w 70875"/>
                <a:gd name="connsiteY1" fmla="*/ 52388 h 7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75" h="71776">
                  <a:moveTo>
                    <a:pt x="66675" y="0"/>
                  </a:moveTo>
                  <a:cubicBezTo>
                    <a:pt x="63500" y="26988"/>
                    <a:pt x="100806" y="108744"/>
                    <a:pt x="0" y="523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B51BE3-EF41-554A-B802-07763AE1BBE1}"/>
                </a:ext>
              </a:extLst>
            </p:cNvPr>
            <p:cNvSpPr/>
            <p:nvPr/>
          </p:nvSpPr>
          <p:spPr>
            <a:xfrm flipH="1">
              <a:off x="4673724" y="4412124"/>
              <a:ext cx="70875" cy="71776"/>
            </a:xfrm>
            <a:custGeom>
              <a:avLst/>
              <a:gdLst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4" fmla="*/ 5997 w 91221"/>
                <a:gd name="connsiteY4" fmla="*/ 38100 h 100931"/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0" fmla="*/ 66675 w 85224"/>
                <a:gd name="connsiteY0" fmla="*/ 0 h 100931"/>
                <a:gd name="connsiteX1" fmla="*/ 80963 w 85224"/>
                <a:gd name="connsiteY1" fmla="*/ 100013 h 100931"/>
                <a:gd name="connsiteX2" fmla="*/ 0 w 85224"/>
                <a:gd name="connsiteY2" fmla="*/ 52388 h 100931"/>
                <a:gd name="connsiteX0" fmla="*/ 66675 w 66675"/>
                <a:gd name="connsiteY0" fmla="*/ 0 h 52388"/>
                <a:gd name="connsiteX1" fmla="*/ 0 w 66675"/>
                <a:gd name="connsiteY1" fmla="*/ 52388 h 52388"/>
                <a:gd name="connsiteX0" fmla="*/ 66675 w 66675"/>
                <a:gd name="connsiteY0" fmla="*/ 0 h 70538"/>
                <a:gd name="connsiteX1" fmla="*/ 0 w 66675"/>
                <a:gd name="connsiteY1" fmla="*/ 52388 h 70538"/>
                <a:gd name="connsiteX0" fmla="*/ 66675 w 70875"/>
                <a:gd name="connsiteY0" fmla="*/ 0 h 71776"/>
                <a:gd name="connsiteX1" fmla="*/ 0 w 70875"/>
                <a:gd name="connsiteY1" fmla="*/ 52388 h 7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75" h="71776">
                  <a:moveTo>
                    <a:pt x="66675" y="0"/>
                  </a:moveTo>
                  <a:cubicBezTo>
                    <a:pt x="63500" y="26988"/>
                    <a:pt x="100806" y="108744"/>
                    <a:pt x="0" y="523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21C9EA2-3B0A-8CEC-B0BD-6810B0607247}"/>
              </a:ext>
            </a:extLst>
          </p:cNvPr>
          <p:cNvGrpSpPr/>
          <p:nvPr/>
        </p:nvGrpSpPr>
        <p:grpSpPr>
          <a:xfrm>
            <a:off x="6336895" y="1492500"/>
            <a:ext cx="4907109" cy="4338860"/>
            <a:chOff x="3900985" y="685932"/>
            <a:chExt cx="5458797" cy="4826663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55B59DE-D04D-61EE-C996-9A5CA653E205}"/>
                </a:ext>
              </a:extLst>
            </p:cNvPr>
            <p:cNvSpPr/>
            <p:nvPr/>
          </p:nvSpPr>
          <p:spPr>
            <a:xfrm>
              <a:off x="3900985" y="685932"/>
              <a:ext cx="5458797" cy="4826663"/>
            </a:xfrm>
            <a:prstGeom prst="roundRect">
              <a:avLst>
                <a:gd name="adj" fmla="val 5090"/>
              </a:avLst>
            </a:prstGeom>
            <a:solidFill>
              <a:srgbClr val="CAC0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0989AC6-292E-0BDD-299E-12B95248EFEE}"/>
                </a:ext>
              </a:extLst>
            </p:cNvPr>
            <p:cNvSpPr/>
            <p:nvPr/>
          </p:nvSpPr>
          <p:spPr>
            <a:xfrm>
              <a:off x="3975100" y="749301"/>
              <a:ext cx="5310569" cy="4695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D3F43D0-2CCA-2720-0F00-8AC1C3DA20AC}"/>
                </a:ext>
              </a:extLst>
            </p:cNvPr>
            <p:cNvGrpSpPr/>
            <p:nvPr/>
          </p:nvGrpSpPr>
          <p:grpSpPr>
            <a:xfrm>
              <a:off x="4132394" y="1264706"/>
              <a:ext cx="5024310" cy="3808955"/>
              <a:chOff x="4132394" y="1264706"/>
              <a:chExt cx="5024310" cy="3808955"/>
            </a:xfrm>
            <a:solidFill>
              <a:schemeClr val="bg1"/>
            </a:solidFill>
            <a:effectLst>
              <a:glow rad="127000">
                <a:srgbClr val="BABED1"/>
              </a:glow>
            </a:effectLst>
          </p:grpSpPr>
          <p:sp>
            <p:nvSpPr>
              <p:cNvPr id="38" name="Oval 62">
                <a:extLst>
                  <a:ext uri="{FF2B5EF4-FFF2-40B4-BE49-F238E27FC236}">
                    <a16:creationId xmlns:a16="http://schemas.microsoft.com/office/drawing/2014/main" id="{E52C0C6D-697E-11E9-2B5A-D8871EEF01F5}"/>
                  </a:ext>
                </a:extLst>
              </p:cNvPr>
              <p:cNvSpPr/>
              <p:nvPr/>
            </p:nvSpPr>
            <p:spPr>
              <a:xfrm>
                <a:off x="5841169" y="3153920"/>
                <a:ext cx="1582953" cy="662147"/>
              </a:xfrm>
              <a:custGeom>
                <a:avLst/>
                <a:gdLst>
                  <a:gd name="connsiteX0" fmla="*/ 0 w 1582738"/>
                  <a:gd name="connsiteY0" fmla="*/ 394654 h 789307"/>
                  <a:gd name="connsiteX1" fmla="*/ 791369 w 1582738"/>
                  <a:gd name="connsiteY1" fmla="*/ 0 h 789307"/>
                  <a:gd name="connsiteX2" fmla="*/ 1582738 w 1582738"/>
                  <a:gd name="connsiteY2" fmla="*/ 394654 h 789307"/>
                  <a:gd name="connsiteX3" fmla="*/ 791369 w 1582738"/>
                  <a:gd name="connsiteY3" fmla="*/ 789308 h 789307"/>
                  <a:gd name="connsiteX4" fmla="*/ 0 w 1582738"/>
                  <a:gd name="connsiteY4" fmla="*/ 394654 h 789307"/>
                  <a:gd name="connsiteX0" fmla="*/ 0 w 1582738"/>
                  <a:gd name="connsiteY0" fmla="*/ 162304 h 556958"/>
                  <a:gd name="connsiteX1" fmla="*/ 791369 w 1582738"/>
                  <a:gd name="connsiteY1" fmla="*/ 8950 h 556958"/>
                  <a:gd name="connsiteX2" fmla="*/ 1582738 w 1582738"/>
                  <a:gd name="connsiteY2" fmla="*/ 162304 h 556958"/>
                  <a:gd name="connsiteX3" fmla="*/ 791369 w 1582738"/>
                  <a:gd name="connsiteY3" fmla="*/ 556958 h 556958"/>
                  <a:gd name="connsiteX4" fmla="*/ 0 w 1582738"/>
                  <a:gd name="connsiteY4" fmla="*/ 162304 h 556958"/>
                  <a:gd name="connsiteX0" fmla="*/ 9 w 1582747"/>
                  <a:gd name="connsiteY0" fmla="*/ 162304 h 343802"/>
                  <a:gd name="connsiteX1" fmla="*/ 791378 w 1582747"/>
                  <a:gd name="connsiteY1" fmla="*/ 8950 h 343802"/>
                  <a:gd name="connsiteX2" fmla="*/ 1582747 w 1582747"/>
                  <a:gd name="connsiteY2" fmla="*/ 162304 h 343802"/>
                  <a:gd name="connsiteX3" fmla="*/ 778678 w 1582747"/>
                  <a:gd name="connsiteY3" fmla="*/ 341058 h 343802"/>
                  <a:gd name="connsiteX4" fmla="*/ 9 w 1582747"/>
                  <a:gd name="connsiteY4" fmla="*/ 162304 h 343802"/>
                  <a:gd name="connsiteX0" fmla="*/ 7 w 1582745"/>
                  <a:gd name="connsiteY0" fmla="*/ 203200 h 344167"/>
                  <a:gd name="connsiteX1" fmla="*/ 791376 w 1582745"/>
                  <a:gd name="connsiteY1" fmla="*/ 11746 h 344167"/>
                  <a:gd name="connsiteX2" fmla="*/ 1582745 w 1582745"/>
                  <a:gd name="connsiteY2" fmla="*/ 165100 h 344167"/>
                  <a:gd name="connsiteX3" fmla="*/ 778676 w 1582745"/>
                  <a:gd name="connsiteY3" fmla="*/ 343854 h 344167"/>
                  <a:gd name="connsiteX4" fmla="*/ 7 w 1582745"/>
                  <a:gd name="connsiteY4" fmla="*/ 203200 h 344167"/>
                  <a:gd name="connsiteX0" fmla="*/ 304 w 1583042"/>
                  <a:gd name="connsiteY0" fmla="*/ 315204 h 615397"/>
                  <a:gd name="connsiteX1" fmla="*/ 791673 w 1583042"/>
                  <a:gd name="connsiteY1" fmla="*/ 123750 h 615397"/>
                  <a:gd name="connsiteX2" fmla="*/ 1583042 w 1583042"/>
                  <a:gd name="connsiteY2" fmla="*/ 277104 h 615397"/>
                  <a:gd name="connsiteX3" fmla="*/ 778973 w 1583042"/>
                  <a:gd name="connsiteY3" fmla="*/ 455858 h 615397"/>
                  <a:gd name="connsiteX4" fmla="*/ 304 w 1583042"/>
                  <a:gd name="connsiteY4" fmla="*/ 315204 h 615397"/>
                  <a:gd name="connsiteX0" fmla="*/ 304 w 1583042"/>
                  <a:gd name="connsiteY0" fmla="*/ 369120 h 669313"/>
                  <a:gd name="connsiteX1" fmla="*/ 791673 w 1583042"/>
                  <a:gd name="connsiteY1" fmla="*/ 177666 h 669313"/>
                  <a:gd name="connsiteX2" fmla="*/ 1583042 w 1583042"/>
                  <a:gd name="connsiteY2" fmla="*/ 331020 h 669313"/>
                  <a:gd name="connsiteX3" fmla="*/ 778973 w 1583042"/>
                  <a:gd name="connsiteY3" fmla="*/ 509774 h 669313"/>
                  <a:gd name="connsiteX4" fmla="*/ 304 w 1583042"/>
                  <a:gd name="connsiteY4" fmla="*/ 369120 h 669313"/>
                  <a:gd name="connsiteX0" fmla="*/ 304 w 1583042"/>
                  <a:gd name="connsiteY0" fmla="*/ 369120 h 669313"/>
                  <a:gd name="connsiteX1" fmla="*/ 791673 w 1583042"/>
                  <a:gd name="connsiteY1" fmla="*/ 177666 h 669313"/>
                  <a:gd name="connsiteX2" fmla="*/ 1583042 w 1583042"/>
                  <a:gd name="connsiteY2" fmla="*/ 331020 h 669313"/>
                  <a:gd name="connsiteX3" fmla="*/ 778973 w 1583042"/>
                  <a:gd name="connsiteY3" fmla="*/ 509774 h 669313"/>
                  <a:gd name="connsiteX4" fmla="*/ 304 w 1583042"/>
                  <a:gd name="connsiteY4" fmla="*/ 369120 h 669313"/>
                  <a:gd name="connsiteX0" fmla="*/ 262 w 1583000"/>
                  <a:gd name="connsiteY0" fmla="*/ 369120 h 702343"/>
                  <a:gd name="connsiteX1" fmla="*/ 791631 w 1583000"/>
                  <a:gd name="connsiteY1" fmla="*/ 177666 h 702343"/>
                  <a:gd name="connsiteX2" fmla="*/ 1583000 w 1583000"/>
                  <a:gd name="connsiteY2" fmla="*/ 331020 h 702343"/>
                  <a:gd name="connsiteX3" fmla="*/ 778931 w 1583000"/>
                  <a:gd name="connsiteY3" fmla="*/ 509774 h 702343"/>
                  <a:gd name="connsiteX4" fmla="*/ 262 w 1583000"/>
                  <a:gd name="connsiteY4" fmla="*/ 369120 h 702343"/>
                  <a:gd name="connsiteX0" fmla="*/ 215 w 1582953"/>
                  <a:gd name="connsiteY0" fmla="*/ 369120 h 665767"/>
                  <a:gd name="connsiteX1" fmla="*/ 791584 w 1582953"/>
                  <a:gd name="connsiteY1" fmla="*/ 177666 h 665767"/>
                  <a:gd name="connsiteX2" fmla="*/ 1582953 w 1582953"/>
                  <a:gd name="connsiteY2" fmla="*/ 331020 h 665767"/>
                  <a:gd name="connsiteX3" fmla="*/ 778884 w 1582953"/>
                  <a:gd name="connsiteY3" fmla="*/ 509774 h 665767"/>
                  <a:gd name="connsiteX4" fmla="*/ 215 w 1582953"/>
                  <a:gd name="connsiteY4" fmla="*/ 369120 h 665767"/>
                  <a:gd name="connsiteX0" fmla="*/ 215 w 1582953"/>
                  <a:gd name="connsiteY0" fmla="*/ 365500 h 662147"/>
                  <a:gd name="connsiteX1" fmla="*/ 791584 w 1582953"/>
                  <a:gd name="connsiteY1" fmla="*/ 174046 h 662147"/>
                  <a:gd name="connsiteX2" fmla="*/ 1582953 w 1582953"/>
                  <a:gd name="connsiteY2" fmla="*/ 327400 h 662147"/>
                  <a:gd name="connsiteX3" fmla="*/ 778884 w 1582953"/>
                  <a:gd name="connsiteY3" fmla="*/ 506154 h 662147"/>
                  <a:gd name="connsiteX4" fmla="*/ 215 w 1582953"/>
                  <a:gd name="connsiteY4" fmla="*/ 365500 h 66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2953" h="662147">
                    <a:moveTo>
                      <a:pt x="215" y="365500"/>
                    </a:moveTo>
                    <a:cubicBezTo>
                      <a:pt x="15032" y="-210551"/>
                      <a:pt x="756394" y="167696"/>
                      <a:pt x="791584" y="174046"/>
                    </a:cubicBezTo>
                    <a:cubicBezTo>
                      <a:pt x="826774" y="180396"/>
                      <a:pt x="1506753" y="-309661"/>
                      <a:pt x="1582953" y="327400"/>
                    </a:cubicBezTo>
                    <a:cubicBezTo>
                      <a:pt x="1392453" y="951761"/>
                      <a:pt x="814074" y="512504"/>
                      <a:pt x="778884" y="506154"/>
                    </a:cubicBezTo>
                    <a:cubicBezTo>
                      <a:pt x="743694" y="499804"/>
                      <a:pt x="-14602" y="941551"/>
                      <a:pt x="215" y="36550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A1638C0-9DAA-D075-1EBA-D8562A3580FB}"/>
                  </a:ext>
                </a:extLst>
              </p:cNvPr>
              <p:cNvSpPr/>
              <p:nvPr/>
            </p:nvSpPr>
            <p:spPr>
              <a:xfrm>
                <a:off x="6296024" y="1264706"/>
                <a:ext cx="590550" cy="381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17DD740-633F-D875-0233-4B0B07A397B5}"/>
                  </a:ext>
                </a:extLst>
              </p:cNvPr>
              <p:cNvSpPr/>
              <p:nvPr/>
            </p:nvSpPr>
            <p:spPr>
              <a:xfrm>
                <a:off x="6367462" y="1695450"/>
                <a:ext cx="447675" cy="381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4A7812D-9D87-BFAA-1FEA-322CFFA42F0F}"/>
                  </a:ext>
                </a:extLst>
              </p:cNvPr>
              <p:cNvSpPr/>
              <p:nvPr/>
            </p:nvSpPr>
            <p:spPr>
              <a:xfrm>
                <a:off x="6367462" y="2145030"/>
                <a:ext cx="447675" cy="15875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57">
                <a:extLst>
                  <a:ext uri="{FF2B5EF4-FFF2-40B4-BE49-F238E27FC236}">
                    <a16:creationId xmlns:a16="http://schemas.microsoft.com/office/drawing/2014/main" id="{F4C4C71E-4B44-8E2A-E9BE-5B116BE2C294}"/>
                  </a:ext>
                </a:extLst>
              </p:cNvPr>
              <p:cNvSpPr/>
              <p:nvPr/>
            </p:nvSpPr>
            <p:spPr>
              <a:xfrm>
                <a:off x="6380161" y="2457450"/>
                <a:ext cx="453898" cy="214313"/>
              </a:xfrm>
              <a:custGeom>
                <a:avLst/>
                <a:gdLst>
                  <a:gd name="connsiteX0" fmla="*/ 0 w 447675"/>
                  <a:gd name="connsiteY0" fmla="*/ 190500 h 381000"/>
                  <a:gd name="connsiteX1" fmla="*/ 223838 w 447675"/>
                  <a:gd name="connsiteY1" fmla="*/ 0 h 381000"/>
                  <a:gd name="connsiteX2" fmla="*/ 447676 w 447675"/>
                  <a:gd name="connsiteY2" fmla="*/ 190500 h 381000"/>
                  <a:gd name="connsiteX3" fmla="*/ 223838 w 447675"/>
                  <a:gd name="connsiteY3" fmla="*/ 381000 h 381000"/>
                  <a:gd name="connsiteX4" fmla="*/ 0 w 447675"/>
                  <a:gd name="connsiteY4" fmla="*/ 190500 h 381000"/>
                  <a:gd name="connsiteX0" fmla="*/ 0 w 453898"/>
                  <a:gd name="connsiteY0" fmla="*/ 23813 h 214313"/>
                  <a:gd name="connsiteX1" fmla="*/ 447676 w 453898"/>
                  <a:gd name="connsiteY1" fmla="*/ 23813 h 214313"/>
                  <a:gd name="connsiteX2" fmla="*/ 223838 w 453898"/>
                  <a:gd name="connsiteY2" fmla="*/ 214313 h 214313"/>
                  <a:gd name="connsiteX3" fmla="*/ 0 w 453898"/>
                  <a:gd name="connsiteY3" fmla="*/ 23813 h 214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898" h="214313">
                    <a:moveTo>
                      <a:pt x="0" y="23813"/>
                    </a:moveTo>
                    <a:cubicBezTo>
                      <a:pt x="37306" y="-7937"/>
                      <a:pt x="410370" y="-7937"/>
                      <a:pt x="447676" y="23813"/>
                    </a:cubicBezTo>
                    <a:cubicBezTo>
                      <a:pt x="484982" y="55563"/>
                      <a:pt x="347460" y="214313"/>
                      <a:pt x="223838" y="214313"/>
                    </a:cubicBezTo>
                    <a:cubicBezTo>
                      <a:pt x="100216" y="214313"/>
                      <a:pt x="0" y="129023"/>
                      <a:pt x="0" y="23813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57">
                <a:extLst>
                  <a:ext uri="{FF2B5EF4-FFF2-40B4-BE49-F238E27FC236}">
                    <a16:creationId xmlns:a16="http://schemas.microsoft.com/office/drawing/2014/main" id="{4BD3B145-0A6B-3A4E-A3E3-C7DA2C005ADA}"/>
                  </a:ext>
                </a:extLst>
              </p:cNvPr>
              <p:cNvSpPr/>
              <p:nvPr/>
            </p:nvSpPr>
            <p:spPr>
              <a:xfrm rot="10800000">
                <a:off x="6383271" y="2731293"/>
                <a:ext cx="453898" cy="214313"/>
              </a:xfrm>
              <a:custGeom>
                <a:avLst/>
                <a:gdLst>
                  <a:gd name="connsiteX0" fmla="*/ 0 w 447675"/>
                  <a:gd name="connsiteY0" fmla="*/ 190500 h 381000"/>
                  <a:gd name="connsiteX1" fmla="*/ 223838 w 447675"/>
                  <a:gd name="connsiteY1" fmla="*/ 0 h 381000"/>
                  <a:gd name="connsiteX2" fmla="*/ 447676 w 447675"/>
                  <a:gd name="connsiteY2" fmla="*/ 190500 h 381000"/>
                  <a:gd name="connsiteX3" fmla="*/ 223838 w 447675"/>
                  <a:gd name="connsiteY3" fmla="*/ 381000 h 381000"/>
                  <a:gd name="connsiteX4" fmla="*/ 0 w 447675"/>
                  <a:gd name="connsiteY4" fmla="*/ 190500 h 381000"/>
                  <a:gd name="connsiteX0" fmla="*/ 0 w 453898"/>
                  <a:gd name="connsiteY0" fmla="*/ 23813 h 214313"/>
                  <a:gd name="connsiteX1" fmla="*/ 447676 w 453898"/>
                  <a:gd name="connsiteY1" fmla="*/ 23813 h 214313"/>
                  <a:gd name="connsiteX2" fmla="*/ 223838 w 453898"/>
                  <a:gd name="connsiteY2" fmla="*/ 214313 h 214313"/>
                  <a:gd name="connsiteX3" fmla="*/ 0 w 453898"/>
                  <a:gd name="connsiteY3" fmla="*/ 23813 h 214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898" h="214313">
                    <a:moveTo>
                      <a:pt x="0" y="23813"/>
                    </a:moveTo>
                    <a:cubicBezTo>
                      <a:pt x="37306" y="-7937"/>
                      <a:pt x="410370" y="-7937"/>
                      <a:pt x="447676" y="23813"/>
                    </a:cubicBezTo>
                    <a:cubicBezTo>
                      <a:pt x="484982" y="55563"/>
                      <a:pt x="347460" y="214313"/>
                      <a:pt x="223838" y="214313"/>
                    </a:cubicBezTo>
                    <a:cubicBezTo>
                      <a:pt x="100216" y="214313"/>
                      <a:pt x="0" y="129023"/>
                      <a:pt x="0" y="23813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2A8EE6D-D456-9F02-1017-C51F7A10687F}"/>
                  </a:ext>
                </a:extLst>
              </p:cNvPr>
              <p:cNvSpPr/>
              <p:nvPr/>
            </p:nvSpPr>
            <p:spPr>
              <a:xfrm>
                <a:off x="6481201" y="3052763"/>
                <a:ext cx="251818" cy="21431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8BDFAC5-6786-58C6-59E8-293082EC8F7E}"/>
                  </a:ext>
                </a:extLst>
              </p:cNvPr>
              <p:cNvSpPr/>
              <p:nvPr/>
            </p:nvSpPr>
            <p:spPr>
              <a:xfrm>
                <a:off x="6062427" y="3309129"/>
                <a:ext cx="447675" cy="381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AC01C3E-240C-DC59-C72A-7C8797846D4F}"/>
                  </a:ext>
                </a:extLst>
              </p:cNvPr>
              <p:cNvSpPr/>
              <p:nvPr/>
            </p:nvSpPr>
            <p:spPr>
              <a:xfrm>
                <a:off x="6737781" y="3295078"/>
                <a:ext cx="447675" cy="381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63">
                <a:extLst>
                  <a:ext uri="{FF2B5EF4-FFF2-40B4-BE49-F238E27FC236}">
                    <a16:creationId xmlns:a16="http://schemas.microsoft.com/office/drawing/2014/main" id="{184532EB-8A59-AC8F-7DC5-DDA711C3D5AE}"/>
                  </a:ext>
                </a:extLst>
              </p:cNvPr>
              <p:cNvSpPr/>
              <p:nvPr/>
            </p:nvSpPr>
            <p:spPr>
              <a:xfrm>
                <a:off x="5243348" y="2732313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63">
                <a:extLst>
                  <a:ext uri="{FF2B5EF4-FFF2-40B4-BE49-F238E27FC236}">
                    <a16:creationId xmlns:a16="http://schemas.microsoft.com/office/drawing/2014/main" id="{414EC8FD-DEBC-8778-D632-B7D59962F04D}"/>
                  </a:ext>
                </a:extLst>
              </p:cNvPr>
              <p:cNvSpPr/>
              <p:nvPr/>
            </p:nvSpPr>
            <p:spPr>
              <a:xfrm flipH="1">
                <a:off x="6950172" y="2758916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63">
                <a:extLst>
                  <a:ext uri="{FF2B5EF4-FFF2-40B4-BE49-F238E27FC236}">
                    <a16:creationId xmlns:a16="http://schemas.microsoft.com/office/drawing/2014/main" id="{1AB2B932-5695-4B73-4F3A-02865FDC0CFA}"/>
                  </a:ext>
                </a:extLst>
              </p:cNvPr>
              <p:cNvSpPr/>
              <p:nvPr/>
            </p:nvSpPr>
            <p:spPr>
              <a:xfrm flipH="1" flipV="1">
                <a:off x="6999172" y="2363169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63">
                <a:extLst>
                  <a:ext uri="{FF2B5EF4-FFF2-40B4-BE49-F238E27FC236}">
                    <a16:creationId xmlns:a16="http://schemas.microsoft.com/office/drawing/2014/main" id="{77D09BEC-2944-AE6C-B7C2-921CEC0F944D}"/>
                  </a:ext>
                </a:extLst>
              </p:cNvPr>
              <p:cNvSpPr/>
              <p:nvPr/>
            </p:nvSpPr>
            <p:spPr>
              <a:xfrm flipV="1">
                <a:off x="5253264" y="2404304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63">
                <a:extLst>
                  <a:ext uri="{FF2B5EF4-FFF2-40B4-BE49-F238E27FC236}">
                    <a16:creationId xmlns:a16="http://schemas.microsoft.com/office/drawing/2014/main" id="{81F2D86C-C5B7-0D42-D2F4-2A58E966A7B6}"/>
                  </a:ext>
                </a:extLst>
              </p:cNvPr>
              <p:cNvSpPr/>
              <p:nvPr/>
            </p:nvSpPr>
            <p:spPr>
              <a:xfrm flipH="1">
                <a:off x="6950172" y="2049745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63">
                <a:extLst>
                  <a:ext uri="{FF2B5EF4-FFF2-40B4-BE49-F238E27FC236}">
                    <a16:creationId xmlns:a16="http://schemas.microsoft.com/office/drawing/2014/main" id="{A2993E58-1CB4-DFE3-A288-8971CC3CA829}"/>
                  </a:ext>
                </a:extLst>
              </p:cNvPr>
              <p:cNvSpPr/>
              <p:nvPr/>
            </p:nvSpPr>
            <p:spPr>
              <a:xfrm flipH="1" flipV="1">
                <a:off x="6999172" y="1653998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63">
                <a:extLst>
                  <a:ext uri="{FF2B5EF4-FFF2-40B4-BE49-F238E27FC236}">
                    <a16:creationId xmlns:a16="http://schemas.microsoft.com/office/drawing/2014/main" id="{4CAD61AC-706C-700C-E0AC-78B869D241A3}"/>
                  </a:ext>
                </a:extLst>
              </p:cNvPr>
              <p:cNvSpPr/>
              <p:nvPr/>
            </p:nvSpPr>
            <p:spPr>
              <a:xfrm>
                <a:off x="5321411" y="2120117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63">
                <a:extLst>
                  <a:ext uri="{FF2B5EF4-FFF2-40B4-BE49-F238E27FC236}">
                    <a16:creationId xmlns:a16="http://schemas.microsoft.com/office/drawing/2014/main" id="{3BBE3117-99A5-3585-BD78-B1D7DB84C6F9}"/>
                  </a:ext>
                </a:extLst>
              </p:cNvPr>
              <p:cNvSpPr/>
              <p:nvPr/>
            </p:nvSpPr>
            <p:spPr>
              <a:xfrm flipV="1">
                <a:off x="5331327" y="1792108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63">
                <a:extLst>
                  <a:ext uri="{FF2B5EF4-FFF2-40B4-BE49-F238E27FC236}">
                    <a16:creationId xmlns:a16="http://schemas.microsoft.com/office/drawing/2014/main" id="{123F0EC6-A19A-7812-713B-6339B25673FA}"/>
                  </a:ext>
                </a:extLst>
              </p:cNvPr>
              <p:cNvSpPr/>
              <p:nvPr/>
            </p:nvSpPr>
            <p:spPr>
              <a:xfrm flipV="1">
                <a:off x="5227522" y="1413099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63">
                <a:extLst>
                  <a:ext uri="{FF2B5EF4-FFF2-40B4-BE49-F238E27FC236}">
                    <a16:creationId xmlns:a16="http://schemas.microsoft.com/office/drawing/2014/main" id="{CEEB0EC9-B214-6444-01FA-F23560CDAA4E}"/>
                  </a:ext>
                </a:extLst>
              </p:cNvPr>
              <p:cNvSpPr/>
              <p:nvPr/>
            </p:nvSpPr>
            <p:spPr>
              <a:xfrm flipH="1" flipV="1">
                <a:off x="6999172" y="1345405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73">
                <a:extLst>
                  <a:ext uri="{FF2B5EF4-FFF2-40B4-BE49-F238E27FC236}">
                    <a16:creationId xmlns:a16="http://schemas.microsoft.com/office/drawing/2014/main" id="{241EEEAA-35F1-2A67-B6B3-B18E936EB420}"/>
                  </a:ext>
                </a:extLst>
              </p:cNvPr>
              <p:cNvSpPr/>
              <p:nvPr/>
            </p:nvSpPr>
            <p:spPr>
              <a:xfrm>
                <a:off x="8128000" y="1488882"/>
                <a:ext cx="1028704" cy="915422"/>
              </a:xfrm>
              <a:custGeom>
                <a:avLst/>
                <a:gdLst>
                  <a:gd name="connsiteX0" fmla="*/ 0 w 685800"/>
                  <a:gd name="connsiteY0" fmla="*/ 0 h 491032"/>
                  <a:gd name="connsiteX1" fmla="*/ 685800 w 685800"/>
                  <a:gd name="connsiteY1" fmla="*/ 0 h 491032"/>
                  <a:gd name="connsiteX2" fmla="*/ 685800 w 685800"/>
                  <a:gd name="connsiteY2" fmla="*/ 491032 h 491032"/>
                  <a:gd name="connsiteX3" fmla="*/ 0 w 685800"/>
                  <a:gd name="connsiteY3" fmla="*/ 491032 h 491032"/>
                  <a:gd name="connsiteX4" fmla="*/ 0 w 685800"/>
                  <a:gd name="connsiteY4" fmla="*/ 0 h 491032"/>
                  <a:gd name="connsiteX0" fmla="*/ 50800 w 685800"/>
                  <a:gd name="connsiteY0" fmla="*/ 0 h 656132"/>
                  <a:gd name="connsiteX1" fmla="*/ 685800 w 685800"/>
                  <a:gd name="connsiteY1" fmla="*/ 165100 h 656132"/>
                  <a:gd name="connsiteX2" fmla="*/ 685800 w 685800"/>
                  <a:gd name="connsiteY2" fmla="*/ 656132 h 656132"/>
                  <a:gd name="connsiteX3" fmla="*/ 0 w 685800"/>
                  <a:gd name="connsiteY3" fmla="*/ 656132 h 656132"/>
                  <a:gd name="connsiteX4" fmla="*/ 50800 w 685800"/>
                  <a:gd name="connsiteY4" fmla="*/ 0 h 656132"/>
                  <a:gd name="connsiteX0" fmla="*/ 279400 w 914400"/>
                  <a:gd name="connsiteY0" fmla="*/ 0 h 656132"/>
                  <a:gd name="connsiteX1" fmla="*/ 914400 w 914400"/>
                  <a:gd name="connsiteY1" fmla="*/ 165100 h 656132"/>
                  <a:gd name="connsiteX2" fmla="*/ 914400 w 914400"/>
                  <a:gd name="connsiteY2" fmla="*/ 656132 h 656132"/>
                  <a:gd name="connsiteX3" fmla="*/ 0 w 914400"/>
                  <a:gd name="connsiteY3" fmla="*/ 262432 h 656132"/>
                  <a:gd name="connsiteX4" fmla="*/ 279400 w 914400"/>
                  <a:gd name="connsiteY4" fmla="*/ 0 h 656132"/>
                  <a:gd name="connsiteX0" fmla="*/ 279400 w 914400"/>
                  <a:gd name="connsiteY0" fmla="*/ 0 h 884732"/>
                  <a:gd name="connsiteX1" fmla="*/ 914400 w 914400"/>
                  <a:gd name="connsiteY1" fmla="*/ 165100 h 884732"/>
                  <a:gd name="connsiteX2" fmla="*/ 749300 w 914400"/>
                  <a:gd name="connsiteY2" fmla="*/ 884732 h 884732"/>
                  <a:gd name="connsiteX3" fmla="*/ 0 w 914400"/>
                  <a:gd name="connsiteY3" fmla="*/ 262432 h 884732"/>
                  <a:gd name="connsiteX4" fmla="*/ 279400 w 9144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406"/>
                  <a:gd name="connsiteX1" fmla="*/ 1028700 w 1028700"/>
                  <a:gd name="connsiteY1" fmla="*/ 596900 h 915406"/>
                  <a:gd name="connsiteX2" fmla="*/ 734060 w 1028700"/>
                  <a:gd name="connsiteY2" fmla="*/ 915212 h 915406"/>
                  <a:gd name="connsiteX3" fmla="*/ 436880 w 1028700"/>
                  <a:gd name="connsiteY3" fmla="*/ 576122 h 915406"/>
                  <a:gd name="connsiteX4" fmla="*/ 0 w 1028700"/>
                  <a:gd name="connsiteY4" fmla="*/ 262432 h 915406"/>
                  <a:gd name="connsiteX5" fmla="*/ 279400 w 1028700"/>
                  <a:gd name="connsiteY5" fmla="*/ 0 h 915406"/>
                  <a:gd name="connsiteX0" fmla="*/ 279400 w 1028700"/>
                  <a:gd name="connsiteY0" fmla="*/ 14445 h 929851"/>
                  <a:gd name="connsiteX1" fmla="*/ 1028700 w 1028700"/>
                  <a:gd name="connsiteY1" fmla="*/ 611345 h 929851"/>
                  <a:gd name="connsiteX2" fmla="*/ 734060 w 1028700"/>
                  <a:gd name="connsiteY2" fmla="*/ 929657 h 929851"/>
                  <a:gd name="connsiteX3" fmla="*/ 436880 w 1028700"/>
                  <a:gd name="connsiteY3" fmla="*/ 590567 h 929851"/>
                  <a:gd name="connsiteX4" fmla="*/ 0 w 1028700"/>
                  <a:gd name="connsiteY4" fmla="*/ 276877 h 929851"/>
                  <a:gd name="connsiteX5" fmla="*/ 279400 w 1028700"/>
                  <a:gd name="connsiteY5" fmla="*/ 14445 h 929851"/>
                  <a:gd name="connsiteX0" fmla="*/ 279400 w 1028700"/>
                  <a:gd name="connsiteY0" fmla="*/ 15007 h 930413"/>
                  <a:gd name="connsiteX1" fmla="*/ 1028700 w 1028700"/>
                  <a:gd name="connsiteY1" fmla="*/ 611907 h 930413"/>
                  <a:gd name="connsiteX2" fmla="*/ 734060 w 1028700"/>
                  <a:gd name="connsiteY2" fmla="*/ 930219 h 930413"/>
                  <a:gd name="connsiteX3" fmla="*/ 436880 w 1028700"/>
                  <a:gd name="connsiteY3" fmla="*/ 591129 h 930413"/>
                  <a:gd name="connsiteX4" fmla="*/ 0 w 1028700"/>
                  <a:gd name="connsiteY4" fmla="*/ 277439 h 930413"/>
                  <a:gd name="connsiteX5" fmla="*/ 279400 w 1028700"/>
                  <a:gd name="connsiteY5" fmla="*/ 15007 h 930413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8704" h="915422">
                    <a:moveTo>
                      <a:pt x="279400" y="16"/>
                    </a:moveTo>
                    <a:cubicBezTo>
                      <a:pt x="403013" y="-2312"/>
                      <a:pt x="494877" y="255676"/>
                      <a:pt x="619760" y="355159"/>
                    </a:cubicBezTo>
                    <a:cubicBezTo>
                      <a:pt x="744643" y="454642"/>
                      <a:pt x="1029970" y="485791"/>
                      <a:pt x="1028700" y="596916"/>
                    </a:cubicBezTo>
                    <a:cubicBezTo>
                      <a:pt x="828887" y="654760"/>
                      <a:pt x="804333" y="796424"/>
                      <a:pt x="734060" y="915228"/>
                    </a:cubicBezTo>
                    <a:cubicBezTo>
                      <a:pt x="623993" y="923195"/>
                      <a:pt x="559223" y="684935"/>
                      <a:pt x="436880" y="576138"/>
                    </a:cubicBezTo>
                    <a:cubicBezTo>
                      <a:pt x="314537" y="467341"/>
                      <a:pt x="14817" y="369898"/>
                      <a:pt x="0" y="262448"/>
                    </a:cubicBezTo>
                    <a:cubicBezTo>
                      <a:pt x="108373" y="197831"/>
                      <a:pt x="224367" y="148453"/>
                      <a:pt x="279400" y="1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3AF35084-DF72-7DAE-EA04-C97E56B606BB}"/>
                  </a:ext>
                </a:extLst>
              </p:cNvPr>
              <p:cNvSpPr/>
              <p:nvPr/>
            </p:nvSpPr>
            <p:spPr>
              <a:xfrm rot="19794394" flipH="1">
                <a:off x="5136148" y="4015882"/>
                <a:ext cx="1528052" cy="1057779"/>
              </a:xfrm>
              <a:custGeom>
                <a:avLst/>
                <a:gdLst>
                  <a:gd name="connsiteX0" fmla="*/ 0 w 685800"/>
                  <a:gd name="connsiteY0" fmla="*/ 0 h 491032"/>
                  <a:gd name="connsiteX1" fmla="*/ 685800 w 685800"/>
                  <a:gd name="connsiteY1" fmla="*/ 0 h 491032"/>
                  <a:gd name="connsiteX2" fmla="*/ 685800 w 685800"/>
                  <a:gd name="connsiteY2" fmla="*/ 491032 h 491032"/>
                  <a:gd name="connsiteX3" fmla="*/ 0 w 685800"/>
                  <a:gd name="connsiteY3" fmla="*/ 491032 h 491032"/>
                  <a:gd name="connsiteX4" fmla="*/ 0 w 685800"/>
                  <a:gd name="connsiteY4" fmla="*/ 0 h 491032"/>
                  <a:gd name="connsiteX0" fmla="*/ 50800 w 685800"/>
                  <a:gd name="connsiteY0" fmla="*/ 0 h 656132"/>
                  <a:gd name="connsiteX1" fmla="*/ 685800 w 685800"/>
                  <a:gd name="connsiteY1" fmla="*/ 165100 h 656132"/>
                  <a:gd name="connsiteX2" fmla="*/ 685800 w 685800"/>
                  <a:gd name="connsiteY2" fmla="*/ 656132 h 656132"/>
                  <a:gd name="connsiteX3" fmla="*/ 0 w 685800"/>
                  <a:gd name="connsiteY3" fmla="*/ 656132 h 656132"/>
                  <a:gd name="connsiteX4" fmla="*/ 50800 w 685800"/>
                  <a:gd name="connsiteY4" fmla="*/ 0 h 656132"/>
                  <a:gd name="connsiteX0" fmla="*/ 279400 w 914400"/>
                  <a:gd name="connsiteY0" fmla="*/ 0 h 656132"/>
                  <a:gd name="connsiteX1" fmla="*/ 914400 w 914400"/>
                  <a:gd name="connsiteY1" fmla="*/ 165100 h 656132"/>
                  <a:gd name="connsiteX2" fmla="*/ 914400 w 914400"/>
                  <a:gd name="connsiteY2" fmla="*/ 656132 h 656132"/>
                  <a:gd name="connsiteX3" fmla="*/ 0 w 914400"/>
                  <a:gd name="connsiteY3" fmla="*/ 262432 h 656132"/>
                  <a:gd name="connsiteX4" fmla="*/ 279400 w 914400"/>
                  <a:gd name="connsiteY4" fmla="*/ 0 h 656132"/>
                  <a:gd name="connsiteX0" fmla="*/ 279400 w 914400"/>
                  <a:gd name="connsiteY0" fmla="*/ 0 h 884732"/>
                  <a:gd name="connsiteX1" fmla="*/ 914400 w 914400"/>
                  <a:gd name="connsiteY1" fmla="*/ 165100 h 884732"/>
                  <a:gd name="connsiteX2" fmla="*/ 749300 w 914400"/>
                  <a:gd name="connsiteY2" fmla="*/ 884732 h 884732"/>
                  <a:gd name="connsiteX3" fmla="*/ 0 w 914400"/>
                  <a:gd name="connsiteY3" fmla="*/ 262432 h 884732"/>
                  <a:gd name="connsiteX4" fmla="*/ 279400 w 9144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406"/>
                  <a:gd name="connsiteX1" fmla="*/ 1028700 w 1028700"/>
                  <a:gd name="connsiteY1" fmla="*/ 596900 h 915406"/>
                  <a:gd name="connsiteX2" fmla="*/ 734060 w 1028700"/>
                  <a:gd name="connsiteY2" fmla="*/ 915212 h 915406"/>
                  <a:gd name="connsiteX3" fmla="*/ 436880 w 1028700"/>
                  <a:gd name="connsiteY3" fmla="*/ 576122 h 915406"/>
                  <a:gd name="connsiteX4" fmla="*/ 0 w 1028700"/>
                  <a:gd name="connsiteY4" fmla="*/ 262432 h 915406"/>
                  <a:gd name="connsiteX5" fmla="*/ 279400 w 1028700"/>
                  <a:gd name="connsiteY5" fmla="*/ 0 h 915406"/>
                  <a:gd name="connsiteX0" fmla="*/ 279400 w 1028700"/>
                  <a:gd name="connsiteY0" fmla="*/ 14445 h 929851"/>
                  <a:gd name="connsiteX1" fmla="*/ 1028700 w 1028700"/>
                  <a:gd name="connsiteY1" fmla="*/ 611345 h 929851"/>
                  <a:gd name="connsiteX2" fmla="*/ 734060 w 1028700"/>
                  <a:gd name="connsiteY2" fmla="*/ 929657 h 929851"/>
                  <a:gd name="connsiteX3" fmla="*/ 436880 w 1028700"/>
                  <a:gd name="connsiteY3" fmla="*/ 590567 h 929851"/>
                  <a:gd name="connsiteX4" fmla="*/ 0 w 1028700"/>
                  <a:gd name="connsiteY4" fmla="*/ 276877 h 929851"/>
                  <a:gd name="connsiteX5" fmla="*/ 279400 w 1028700"/>
                  <a:gd name="connsiteY5" fmla="*/ 14445 h 929851"/>
                  <a:gd name="connsiteX0" fmla="*/ 279400 w 1028700"/>
                  <a:gd name="connsiteY0" fmla="*/ 15007 h 930413"/>
                  <a:gd name="connsiteX1" fmla="*/ 1028700 w 1028700"/>
                  <a:gd name="connsiteY1" fmla="*/ 611907 h 930413"/>
                  <a:gd name="connsiteX2" fmla="*/ 734060 w 1028700"/>
                  <a:gd name="connsiteY2" fmla="*/ 930219 h 930413"/>
                  <a:gd name="connsiteX3" fmla="*/ 436880 w 1028700"/>
                  <a:gd name="connsiteY3" fmla="*/ 591129 h 930413"/>
                  <a:gd name="connsiteX4" fmla="*/ 0 w 1028700"/>
                  <a:gd name="connsiteY4" fmla="*/ 277439 h 930413"/>
                  <a:gd name="connsiteX5" fmla="*/ 279400 w 1028700"/>
                  <a:gd name="connsiteY5" fmla="*/ 15007 h 930413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8704" h="915422">
                    <a:moveTo>
                      <a:pt x="279400" y="16"/>
                    </a:moveTo>
                    <a:cubicBezTo>
                      <a:pt x="403013" y="-2312"/>
                      <a:pt x="494877" y="255676"/>
                      <a:pt x="619760" y="355159"/>
                    </a:cubicBezTo>
                    <a:cubicBezTo>
                      <a:pt x="744643" y="454642"/>
                      <a:pt x="1029970" y="485791"/>
                      <a:pt x="1028700" y="596916"/>
                    </a:cubicBezTo>
                    <a:cubicBezTo>
                      <a:pt x="828887" y="654760"/>
                      <a:pt x="804333" y="796424"/>
                      <a:pt x="734060" y="915228"/>
                    </a:cubicBezTo>
                    <a:cubicBezTo>
                      <a:pt x="623993" y="923195"/>
                      <a:pt x="559223" y="684935"/>
                      <a:pt x="436880" y="576138"/>
                    </a:cubicBezTo>
                    <a:cubicBezTo>
                      <a:pt x="314537" y="467341"/>
                      <a:pt x="14817" y="369898"/>
                      <a:pt x="0" y="262448"/>
                    </a:cubicBezTo>
                    <a:cubicBezTo>
                      <a:pt x="108373" y="197831"/>
                      <a:pt x="224367" y="148453"/>
                      <a:pt x="279400" y="1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73">
                <a:extLst>
                  <a:ext uri="{FF2B5EF4-FFF2-40B4-BE49-F238E27FC236}">
                    <a16:creationId xmlns:a16="http://schemas.microsoft.com/office/drawing/2014/main" id="{4950191F-9476-CEA0-066F-D77BFC410A35}"/>
                  </a:ext>
                </a:extLst>
              </p:cNvPr>
              <p:cNvSpPr/>
              <p:nvPr/>
            </p:nvSpPr>
            <p:spPr>
              <a:xfrm rot="1805606">
                <a:off x="6637385" y="3999538"/>
                <a:ext cx="1528052" cy="1057779"/>
              </a:xfrm>
              <a:custGeom>
                <a:avLst/>
                <a:gdLst>
                  <a:gd name="connsiteX0" fmla="*/ 0 w 685800"/>
                  <a:gd name="connsiteY0" fmla="*/ 0 h 491032"/>
                  <a:gd name="connsiteX1" fmla="*/ 685800 w 685800"/>
                  <a:gd name="connsiteY1" fmla="*/ 0 h 491032"/>
                  <a:gd name="connsiteX2" fmla="*/ 685800 w 685800"/>
                  <a:gd name="connsiteY2" fmla="*/ 491032 h 491032"/>
                  <a:gd name="connsiteX3" fmla="*/ 0 w 685800"/>
                  <a:gd name="connsiteY3" fmla="*/ 491032 h 491032"/>
                  <a:gd name="connsiteX4" fmla="*/ 0 w 685800"/>
                  <a:gd name="connsiteY4" fmla="*/ 0 h 491032"/>
                  <a:gd name="connsiteX0" fmla="*/ 50800 w 685800"/>
                  <a:gd name="connsiteY0" fmla="*/ 0 h 656132"/>
                  <a:gd name="connsiteX1" fmla="*/ 685800 w 685800"/>
                  <a:gd name="connsiteY1" fmla="*/ 165100 h 656132"/>
                  <a:gd name="connsiteX2" fmla="*/ 685800 w 685800"/>
                  <a:gd name="connsiteY2" fmla="*/ 656132 h 656132"/>
                  <a:gd name="connsiteX3" fmla="*/ 0 w 685800"/>
                  <a:gd name="connsiteY3" fmla="*/ 656132 h 656132"/>
                  <a:gd name="connsiteX4" fmla="*/ 50800 w 685800"/>
                  <a:gd name="connsiteY4" fmla="*/ 0 h 656132"/>
                  <a:gd name="connsiteX0" fmla="*/ 279400 w 914400"/>
                  <a:gd name="connsiteY0" fmla="*/ 0 h 656132"/>
                  <a:gd name="connsiteX1" fmla="*/ 914400 w 914400"/>
                  <a:gd name="connsiteY1" fmla="*/ 165100 h 656132"/>
                  <a:gd name="connsiteX2" fmla="*/ 914400 w 914400"/>
                  <a:gd name="connsiteY2" fmla="*/ 656132 h 656132"/>
                  <a:gd name="connsiteX3" fmla="*/ 0 w 914400"/>
                  <a:gd name="connsiteY3" fmla="*/ 262432 h 656132"/>
                  <a:gd name="connsiteX4" fmla="*/ 279400 w 914400"/>
                  <a:gd name="connsiteY4" fmla="*/ 0 h 656132"/>
                  <a:gd name="connsiteX0" fmla="*/ 279400 w 914400"/>
                  <a:gd name="connsiteY0" fmla="*/ 0 h 884732"/>
                  <a:gd name="connsiteX1" fmla="*/ 914400 w 914400"/>
                  <a:gd name="connsiteY1" fmla="*/ 165100 h 884732"/>
                  <a:gd name="connsiteX2" fmla="*/ 749300 w 914400"/>
                  <a:gd name="connsiteY2" fmla="*/ 884732 h 884732"/>
                  <a:gd name="connsiteX3" fmla="*/ 0 w 914400"/>
                  <a:gd name="connsiteY3" fmla="*/ 262432 h 884732"/>
                  <a:gd name="connsiteX4" fmla="*/ 279400 w 9144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406"/>
                  <a:gd name="connsiteX1" fmla="*/ 1028700 w 1028700"/>
                  <a:gd name="connsiteY1" fmla="*/ 596900 h 915406"/>
                  <a:gd name="connsiteX2" fmla="*/ 734060 w 1028700"/>
                  <a:gd name="connsiteY2" fmla="*/ 915212 h 915406"/>
                  <a:gd name="connsiteX3" fmla="*/ 436880 w 1028700"/>
                  <a:gd name="connsiteY3" fmla="*/ 576122 h 915406"/>
                  <a:gd name="connsiteX4" fmla="*/ 0 w 1028700"/>
                  <a:gd name="connsiteY4" fmla="*/ 262432 h 915406"/>
                  <a:gd name="connsiteX5" fmla="*/ 279400 w 1028700"/>
                  <a:gd name="connsiteY5" fmla="*/ 0 h 915406"/>
                  <a:gd name="connsiteX0" fmla="*/ 279400 w 1028700"/>
                  <a:gd name="connsiteY0" fmla="*/ 14445 h 929851"/>
                  <a:gd name="connsiteX1" fmla="*/ 1028700 w 1028700"/>
                  <a:gd name="connsiteY1" fmla="*/ 611345 h 929851"/>
                  <a:gd name="connsiteX2" fmla="*/ 734060 w 1028700"/>
                  <a:gd name="connsiteY2" fmla="*/ 929657 h 929851"/>
                  <a:gd name="connsiteX3" fmla="*/ 436880 w 1028700"/>
                  <a:gd name="connsiteY3" fmla="*/ 590567 h 929851"/>
                  <a:gd name="connsiteX4" fmla="*/ 0 w 1028700"/>
                  <a:gd name="connsiteY4" fmla="*/ 276877 h 929851"/>
                  <a:gd name="connsiteX5" fmla="*/ 279400 w 1028700"/>
                  <a:gd name="connsiteY5" fmla="*/ 14445 h 929851"/>
                  <a:gd name="connsiteX0" fmla="*/ 279400 w 1028700"/>
                  <a:gd name="connsiteY0" fmla="*/ 15007 h 930413"/>
                  <a:gd name="connsiteX1" fmla="*/ 1028700 w 1028700"/>
                  <a:gd name="connsiteY1" fmla="*/ 611907 h 930413"/>
                  <a:gd name="connsiteX2" fmla="*/ 734060 w 1028700"/>
                  <a:gd name="connsiteY2" fmla="*/ 930219 h 930413"/>
                  <a:gd name="connsiteX3" fmla="*/ 436880 w 1028700"/>
                  <a:gd name="connsiteY3" fmla="*/ 591129 h 930413"/>
                  <a:gd name="connsiteX4" fmla="*/ 0 w 1028700"/>
                  <a:gd name="connsiteY4" fmla="*/ 277439 h 930413"/>
                  <a:gd name="connsiteX5" fmla="*/ 279400 w 1028700"/>
                  <a:gd name="connsiteY5" fmla="*/ 15007 h 930413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8704" h="915422">
                    <a:moveTo>
                      <a:pt x="279400" y="16"/>
                    </a:moveTo>
                    <a:cubicBezTo>
                      <a:pt x="403013" y="-2312"/>
                      <a:pt x="494877" y="255676"/>
                      <a:pt x="619760" y="355159"/>
                    </a:cubicBezTo>
                    <a:cubicBezTo>
                      <a:pt x="744643" y="454642"/>
                      <a:pt x="1029970" y="485791"/>
                      <a:pt x="1028700" y="596916"/>
                    </a:cubicBezTo>
                    <a:cubicBezTo>
                      <a:pt x="828887" y="654760"/>
                      <a:pt x="804333" y="796424"/>
                      <a:pt x="734060" y="915228"/>
                    </a:cubicBezTo>
                    <a:cubicBezTo>
                      <a:pt x="623993" y="923195"/>
                      <a:pt x="559223" y="684935"/>
                      <a:pt x="436880" y="576138"/>
                    </a:cubicBezTo>
                    <a:cubicBezTo>
                      <a:pt x="314537" y="467341"/>
                      <a:pt x="14817" y="369898"/>
                      <a:pt x="0" y="262448"/>
                    </a:cubicBezTo>
                    <a:cubicBezTo>
                      <a:pt x="108373" y="197831"/>
                      <a:pt x="224367" y="148453"/>
                      <a:pt x="279400" y="1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73">
                <a:extLst>
                  <a:ext uri="{FF2B5EF4-FFF2-40B4-BE49-F238E27FC236}">
                    <a16:creationId xmlns:a16="http://schemas.microsoft.com/office/drawing/2014/main" id="{5B61F6DF-7258-C267-6161-F24D29317B0E}"/>
                  </a:ext>
                </a:extLst>
              </p:cNvPr>
              <p:cNvSpPr/>
              <p:nvPr/>
            </p:nvSpPr>
            <p:spPr>
              <a:xfrm rot="550711" flipH="1">
                <a:off x="4132394" y="1632333"/>
                <a:ext cx="1028704" cy="915422"/>
              </a:xfrm>
              <a:custGeom>
                <a:avLst/>
                <a:gdLst>
                  <a:gd name="connsiteX0" fmla="*/ 0 w 685800"/>
                  <a:gd name="connsiteY0" fmla="*/ 0 h 491032"/>
                  <a:gd name="connsiteX1" fmla="*/ 685800 w 685800"/>
                  <a:gd name="connsiteY1" fmla="*/ 0 h 491032"/>
                  <a:gd name="connsiteX2" fmla="*/ 685800 w 685800"/>
                  <a:gd name="connsiteY2" fmla="*/ 491032 h 491032"/>
                  <a:gd name="connsiteX3" fmla="*/ 0 w 685800"/>
                  <a:gd name="connsiteY3" fmla="*/ 491032 h 491032"/>
                  <a:gd name="connsiteX4" fmla="*/ 0 w 685800"/>
                  <a:gd name="connsiteY4" fmla="*/ 0 h 491032"/>
                  <a:gd name="connsiteX0" fmla="*/ 50800 w 685800"/>
                  <a:gd name="connsiteY0" fmla="*/ 0 h 656132"/>
                  <a:gd name="connsiteX1" fmla="*/ 685800 w 685800"/>
                  <a:gd name="connsiteY1" fmla="*/ 165100 h 656132"/>
                  <a:gd name="connsiteX2" fmla="*/ 685800 w 685800"/>
                  <a:gd name="connsiteY2" fmla="*/ 656132 h 656132"/>
                  <a:gd name="connsiteX3" fmla="*/ 0 w 685800"/>
                  <a:gd name="connsiteY3" fmla="*/ 656132 h 656132"/>
                  <a:gd name="connsiteX4" fmla="*/ 50800 w 685800"/>
                  <a:gd name="connsiteY4" fmla="*/ 0 h 656132"/>
                  <a:gd name="connsiteX0" fmla="*/ 279400 w 914400"/>
                  <a:gd name="connsiteY0" fmla="*/ 0 h 656132"/>
                  <a:gd name="connsiteX1" fmla="*/ 914400 w 914400"/>
                  <a:gd name="connsiteY1" fmla="*/ 165100 h 656132"/>
                  <a:gd name="connsiteX2" fmla="*/ 914400 w 914400"/>
                  <a:gd name="connsiteY2" fmla="*/ 656132 h 656132"/>
                  <a:gd name="connsiteX3" fmla="*/ 0 w 914400"/>
                  <a:gd name="connsiteY3" fmla="*/ 262432 h 656132"/>
                  <a:gd name="connsiteX4" fmla="*/ 279400 w 914400"/>
                  <a:gd name="connsiteY4" fmla="*/ 0 h 656132"/>
                  <a:gd name="connsiteX0" fmla="*/ 279400 w 914400"/>
                  <a:gd name="connsiteY0" fmla="*/ 0 h 884732"/>
                  <a:gd name="connsiteX1" fmla="*/ 914400 w 914400"/>
                  <a:gd name="connsiteY1" fmla="*/ 165100 h 884732"/>
                  <a:gd name="connsiteX2" fmla="*/ 749300 w 914400"/>
                  <a:gd name="connsiteY2" fmla="*/ 884732 h 884732"/>
                  <a:gd name="connsiteX3" fmla="*/ 0 w 914400"/>
                  <a:gd name="connsiteY3" fmla="*/ 262432 h 884732"/>
                  <a:gd name="connsiteX4" fmla="*/ 279400 w 9144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406"/>
                  <a:gd name="connsiteX1" fmla="*/ 1028700 w 1028700"/>
                  <a:gd name="connsiteY1" fmla="*/ 596900 h 915406"/>
                  <a:gd name="connsiteX2" fmla="*/ 734060 w 1028700"/>
                  <a:gd name="connsiteY2" fmla="*/ 915212 h 915406"/>
                  <a:gd name="connsiteX3" fmla="*/ 436880 w 1028700"/>
                  <a:gd name="connsiteY3" fmla="*/ 576122 h 915406"/>
                  <a:gd name="connsiteX4" fmla="*/ 0 w 1028700"/>
                  <a:gd name="connsiteY4" fmla="*/ 262432 h 915406"/>
                  <a:gd name="connsiteX5" fmla="*/ 279400 w 1028700"/>
                  <a:gd name="connsiteY5" fmla="*/ 0 h 915406"/>
                  <a:gd name="connsiteX0" fmla="*/ 279400 w 1028700"/>
                  <a:gd name="connsiteY0" fmla="*/ 14445 h 929851"/>
                  <a:gd name="connsiteX1" fmla="*/ 1028700 w 1028700"/>
                  <a:gd name="connsiteY1" fmla="*/ 611345 h 929851"/>
                  <a:gd name="connsiteX2" fmla="*/ 734060 w 1028700"/>
                  <a:gd name="connsiteY2" fmla="*/ 929657 h 929851"/>
                  <a:gd name="connsiteX3" fmla="*/ 436880 w 1028700"/>
                  <a:gd name="connsiteY3" fmla="*/ 590567 h 929851"/>
                  <a:gd name="connsiteX4" fmla="*/ 0 w 1028700"/>
                  <a:gd name="connsiteY4" fmla="*/ 276877 h 929851"/>
                  <a:gd name="connsiteX5" fmla="*/ 279400 w 1028700"/>
                  <a:gd name="connsiteY5" fmla="*/ 14445 h 929851"/>
                  <a:gd name="connsiteX0" fmla="*/ 279400 w 1028700"/>
                  <a:gd name="connsiteY0" fmla="*/ 15007 h 930413"/>
                  <a:gd name="connsiteX1" fmla="*/ 1028700 w 1028700"/>
                  <a:gd name="connsiteY1" fmla="*/ 611907 h 930413"/>
                  <a:gd name="connsiteX2" fmla="*/ 734060 w 1028700"/>
                  <a:gd name="connsiteY2" fmla="*/ 930219 h 930413"/>
                  <a:gd name="connsiteX3" fmla="*/ 436880 w 1028700"/>
                  <a:gd name="connsiteY3" fmla="*/ 591129 h 930413"/>
                  <a:gd name="connsiteX4" fmla="*/ 0 w 1028700"/>
                  <a:gd name="connsiteY4" fmla="*/ 277439 h 930413"/>
                  <a:gd name="connsiteX5" fmla="*/ 279400 w 1028700"/>
                  <a:gd name="connsiteY5" fmla="*/ 15007 h 930413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8704" h="915422">
                    <a:moveTo>
                      <a:pt x="279400" y="16"/>
                    </a:moveTo>
                    <a:cubicBezTo>
                      <a:pt x="403013" y="-2312"/>
                      <a:pt x="494877" y="255676"/>
                      <a:pt x="619760" y="355159"/>
                    </a:cubicBezTo>
                    <a:cubicBezTo>
                      <a:pt x="744643" y="454642"/>
                      <a:pt x="1029970" y="485791"/>
                      <a:pt x="1028700" y="596916"/>
                    </a:cubicBezTo>
                    <a:cubicBezTo>
                      <a:pt x="828887" y="654760"/>
                      <a:pt x="804333" y="796424"/>
                      <a:pt x="734060" y="915228"/>
                    </a:cubicBezTo>
                    <a:cubicBezTo>
                      <a:pt x="623993" y="923195"/>
                      <a:pt x="559223" y="684935"/>
                      <a:pt x="436880" y="576138"/>
                    </a:cubicBezTo>
                    <a:cubicBezTo>
                      <a:pt x="314537" y="467341"/>
                      <a:pt x="14817" y="369898"/>
                      <a:pt x="0" y="262448"/>
                    </a:cubicBezTo>
                    <a:cubicBezTo>
                      <a:pt x="108373" y="197831"/>
                      <a:pt x="224367" y="148453"/>
                      <a:pt x="279400" y="1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62" name="ttsMP3.com_VoiceText_2025-2-1_21-21-15">
            <a:hlinkClick r:id="" action="ppaction://media"/>
            <a:extLst>
              <a:ext uri="{FF2B5EF4-FFF2-40B4-BE49-F238E27FC236}">
                <a16:creationId xmlns:a16="http://schemas.microsoft.com/office/drawing/2014/main" id="{96D0DF18-C70C-883C-6E64-61C1161553C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3" name="2sec">
            <a:hlinkClick r:id="" action="ppaction://media"/>
            <a:extLst>
              <a:ext uri="{FF2B5EF4-FFF2-40B4-BE49-F238E27FC236}">
                <a16:creationId xmlns:a16="http://schemas.microsoft.com/office/drawing/2014/main" id="{1CDBADB1-5930-6B33-1EDB-FD3094F2A59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4" fill="hold"/>
                                        <p:tgtEl>
                                          <p:spTgt spid="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6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04317" y="722319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X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avier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Fo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x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at the doctor’s office.</a:t>
            </a:r>
          </a:p>
        </p:txBody>
      </p: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68E53434-A14A-1655-BA0B-4AF055CCB1B7}"/>
              </a:ext>
            </a:extLst>
          </p:cNvPr>
          <p:cNvGrpSpPr/>
          <p:nvPr/>
        </p:nvGrpSpPr>
        <p:grpSpPr>
          <a:xfrm>
            <a:off x="-30291" y="1039328"/>
            <a:ext cx="5854317" cy="5448558"/>
            <a:chOff x="252202" y="1397000"/>
            <a:chExt cx="6267589" cy="5833187"/>
          </a:xfrm>
        </p:grpSpPr>
        <p:sp>
          <p:nvSpPr>
            <p:cNvPr id="447" name="Rectangle 56">
              <a:extLst>
                <a:ext uri="{FF2B5EF4-FFF2-40B4-BE49-F238E27FC236}">
                  <a16:creationId xmlns:a16="http://schemas.microsoft.com/office/drawing/2014/main" id="{C86AFFD6-7D93-6EF3-45ED-C539E9659FEC}"/>
                </a:ext>
              </a:extLst>
            </p:cNvPr>
            <p:cNvSpPr/>
            <p:nvPr/>
          </p:nvSpPr>
          <p:spPr>
            <a:xfrm>
              <a:off x="1372674" y="3555133"/>
              <a:ext cx="1147158" cy="1388767"/>
            </a:xfrm>
            <a:custGeom>
              <a:avLst/>
              <a:gdLst>
                <a:gd name="connsiteX0" fmla="*/ 0 w 900753"/>
                <a:gd name="connsiteY0" fmla="*/ 0 h 204716"/>
                <a:gd name="connsiteX1" fmla="*/ 900753 w 900753"/>
                <a:gd name="connsiteY1" fmla="*/ 0 h 204716"/>
                <a:gd name="connsiteX2" fmla="*/ 900753 w 900753"/>
                <a:gd name="connsiteY2" fmla="*/ 204716 h 204716"/>
                <a:gd name="connsiteX3" fmla="*/ 0 w 900753"/>
                <a:gd name="connsiteY3" fmla="*/ 204716 h 204716"/>
                <a:gd name="connsiteX4" fmla="*/ 0 w 900753"/>
                <a:gd name="connsiteY4" fmla="*/ 0 h 204716"/>
                <a:gd name="connsiteX0" fmla="*/ 0 w 900753"/>
                <a:gd name="connsiteY0" fmla="*/ 0 h 890516"/>
                <a:gd name="connsiteX1" fmla="*/ 900753 w 900753"/>
                <a:gd name="connsiteY1" fmla="*/ 0 h 890516"/>
                <a:gd name="connsiteX2" fmla="*/ 900753 w 900753"/>
                <a:gd name="connsiteY2" fmla="*/ 204716 h 890516"/>
                <a:gd name="connsiteX3" fmla="*/ 281940 w 900753"/>
                <a:gd name="connsiteY3" fmla="*/ 890516 h 890516"/>
                <a:gd name="connsiteX4" fmla="*/ 0 w 900753"/>
                <a:gd name="connsiteY4" fmla="*/ 0 h 890516"/>
                <a:gd name="connsiteX0" fmla="*/ 0 w 1114113"/>
                <a:gd name="connsiteY0" fmla="*/ 0 h 890516"/>
                <a:gd name="connsiteX1" fmla="*/ 900753 w 1114113"/>
                <a:gd name="connsiteY1" fmla="*/ 0 h 890516"/>
                <a:gd name="connsiteX2" fmla="*/ 1114113 w 1114113"/>
                <a:gd name="connsiteY2" fmla="*/ 639056 h 890516"/>
                <a:gd name="connsiteX3" fmla="*/ 281940 w 1114113"/>
                <a:gd name="connsiteY3" fmla="*/ 890516 h 890516"/>
                <a:gd name="connsiteX4" fmla="*/ 0 w 1114113"/>
                <a:gd name="connsiteY4" fmla="*/ 0 h 890516"/>
                <a:gd name="connsiteX0" fmla="*/ 3583 w 1117696"/>
                <a:gd name="connsiteY0" fmla="*/ 321733 h 1212249"/>
                <a:gd name="connsiteX1" fmla="*/ 904336 w 1117696"/>
                <a:gd name="connsiteY1" fmla="*/ 321733 h 1212249"/>
                <a:gd name="connsiteX2" fmla="*/ 1117696 w 1117696"/>
                <a:gd name="connsiteY2" fmla="*/ 960789 h 1212249"/>
                <a:gd name="connsiteX3" fmla="*/ 285523 w 1117696"/>
                <a:gd name="connsiteY3" fmla="*/ 1212249 h 1212249"/>
                <a:gd name="connsiteX4" fmla="*/ 3583 w 1117696"/>
                <a:gd name="connsiteY4" fmla="*/ 321733 h 1212249"/>
                <a:gd name="connsiteX0" fmla="*/ 2649 w 1116762"/>
                <a:gd name="connsiteY0" fmla="*/ 498251 h 1388767"/>
                <a:gd name="connsiteX1" fmla="*/ 903402 w 1116762"/>
                <a:gd name="connsiteY1" fmla="*/ 498251 h 1388767"/>
                <a:gd name="connsiteX2" fmla="*/ 1116762 w 1116762"/>
                <a:gd name="connsiteY2" fmla="*/ 1137307 h 1388767"/>
                <a:gd name="connsiteX3" fmla="*/ 284589 w 1116762"/>
                <a:gd name="connsiteY3" fmla="*/ 1388767 h 1388767"/>
                <a:gd name="connsiteX4" fmla="*/ 2649 w 1116762"/>
                <a:gd name="connsiteY4" fmla="*/ 498251 h 1388767"/>
                <a:gd name="connsiteX0" fmla="*/ 2649 w 1116762"/>
                <a:gd name="connsiteY0" fmla="*/ 498251 h 1388767"/>
                <a:gd name="connsiteX1" fmla="*/ 903402 w 1116762"/>
                <a:gd name="connsiteY1" fmla="*/ 498251 h 1388767"/>
                <a:gd name="connsiteX2" fmla="*/ 1116762 w 1116762"/>
                <a:gd name="connsiteY2" fmla="*/ 1137307 h 1388767"/>
                <a:gd name="connsiteX3" fmla="*/ 284589 w 1116762"/>
                <a:gd name="connsiteY3" fmla="*/ 1388767 h 1388767"/>
                <a:gd name="connsiteX4" fmla="*/ 2649 w 1116762"/>
                <a:gd name="connsiteY4" fmla="*/ 498251 h 1388767"/>
                <a:gd name="connsiteX0" fmla="*/ 2565 w 1147158"/>
                <a:gd name="connsiteY0" fmla="*/ 498251 h 1388767"/>
                <a:gd name="connsiteX1" fmla="*/ 933798 w 1147158"/>
                <a:gd name="connsiteY1" fmla="*/ 498251 h 1388767"/>
                <a:gd name="connsiteX2" fmla="*/ 1147158 w 1147158"/>
                <a:gd name="connsiteY2" fmla="*/ 1137307 h 1388767"/>
                <a:gd name="connsiteX3" fmla="*/ 314985 w 1147158"/>
                <a:gd name="connsiteY3" fmla="*/ 1388767 h 1388767"/>
                <a:gd name="connsiteX4" fmla="*/ 2565 w 1147158"/>
                <a:gd name="connsiteY4" fmla="*/ 498251 h 1388767"/>
                <a:gd name="connsiteX0" fmla="*/ 2565 w 1147158"/>
                <a:gd name="connsiteY0" fmla="*/ 498251 h 1388767"/>
                <a:gd name="connsiteX1" fmla="*/ 933798 w 1147158"/>
                <a:gd name="connsiteY1" fmla="*/ 498251 h 1388767"/>
                <a:gd name="connsiteX2" fmla="*/ 1147158 w 1147158"/>
                <a:gd name="connsiteY2" fmla="*/ 1137307 h 1388767"/>
                <a:gd name="connsiteX3" fmla="*/ 314985 w 1147158"/>
                <a:gd name="connsiteY3" fmla="*/ 1388767 h 1388767"/>
                <a:gd name="connsiteX4" fmla="*/ 2565 w 1147158"/>
                <a:gd name="connsiteY4" fmla="*/ 498251 h 138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158" h="1388767">
                  <a:moveTo>
                    <a:pt x="2565" y="498251"/>
                  </a:moveTo>
                  <a:cubicBezTo>
                    <a:pt x="-55324" y="-225649"/>
                    <a:pt x="885007" y="-103729"/>
                    <a:pt x="933798" y="498251"/>
                  </a:cubicBezTo>
                  <a:lnTo>
                    <a:pt x="1147158" y="1137307"/>
                  </a:lnTo>
                  <a:lnTo>
                    <a:pt x="314985" y="1388767"/>
                  </a:lnTo>
                  <a:cubicBezTo>
                    <a:pt x="68605" y="1099548"/>
                    <a:pt x="5105" y="718890"/>
                    <a:pt x="2565" y="49825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48" name="Group 447">
              <a:extLst>
                <a:ext uri="{FF2B5EF4-FFF2-40B4-BE49-F238E27FC236}">
                  <a16:creationId xmlns:a16="http://schemas.microsoft.com/office/drawing/2014/main" id="{95AD33B6-763A-8053-C2A8-5968D26DF6DC}"/>
                </a:ext>
              </a:extLst>
            </p:cNvPr>
            <p:cNvGrpSpPr/>
            <p:nvPr/>
          </p:nvGrpSpPr>
          <p:grpSpPr>
            <a:xfrm>
              <a:off x="4331985" y="3256846"/>
              <a:ext cx="2187806" cy="1527984"/>
              <a:chOff x="4331985" y="3256846"/>
              <a:chExt cx="2187806" cy="1527984"/>
            </a:xfrm>
          </p:grpSpPr>
          <p:sp>
            <p:nvSpPr>
              <p:cNvPr id="449" name="Rectangle 89">
                <a:extLst>
                  <a:ext uri="{FF2B5EF4-FFF2-40B4-BE49-F238E27FC236}">
                    <a16:creationId xmlns:a16="http://schemas.microsoft.com/office/drawing/2014/main" id="{391C1FDC-0FDA-40B9-C243-46CDE0D54E6C}"/>
                  </a:ext>
                </a:extLst>
              </p:cNvPr>
              <p:cNvSpPr/>
              <p:nvPr/>
            </p:nvSpPr>
            <p:spPr>
              <a:xfrm>
                <a:off x="6154044" y="3342323"/>
                <a:ext cx="355196" cy="1440182"/>
              </a:xfrm>
              <a:custGeom>
                <a:avLst/>
                <a:gdLst>
                  <a:gd name="connsiteX0" fmla="*/ 0 w 328526"/>
                  <a:gd name="connsiteY0" fmla="*/ 0 h 45719"/>
                  <a:gd name="connsiteX1" fmla="*/ 328526 w 328526"/>
                  <a:gd name="connsiteY1" fmla="*/ 0 h 45719"/>
                  <a:gd name="connsiteX2" fmla="*/ 328526 w 328526"/>
                  <a:gd name="connsiteY2" fmla="*/ 45719 h 45719"/>
                  <a:gd name="connsiteX3" fmla="*/ 0 w 328526"/>
                  <a:gd name="connsiteY3" fmla="*/ 45719 h 45719"/>
                  <a:gd name="connsiteX4" fmla="*/ 0 w 328526"/>
                  <a:gd name="connsiteY4" fmla="*/ 0 h 45719"/>
                  <a:gd name="connsiteX0" fmla="*/ 22860 w 328526"/>
                  <a:gd name="connsiteY0" fmla="*/ 1424940 h 1424940"/>
                  <a:gd name="connsiteX1" fmla="*/ 328526 w 328526"/>
                  <a:gd name="connsiteY1" fmla="*/ 0 h 1424940"/>
                  <a:gd name="connsiteX2" fmla="*/ 328526 w 328526"/>
                  <a:gd name="connsiteY2" fmla="*/ 45719 h 1424940"/>
                  <a:gd name="connsiteX3" fmla="*/ 0 w 328526"/>
                  <a:gd name="connsiteY3" fmla="*/ 45719 h 1424940"/>
                  <a:gd name="connsiteX4" fmla="*/ 22860 w 328526"/>
                  <a:gd name="connsiteY4" fmla="*/ 1424940 h 1424940"/>
                  <a:gd name="connsiteX0" fmla="*/ 22860 w 328526"/>
                  <a:gd name="connsiteY0" fmla="*/ 1379221 h 1379221"/>
                  <a:gd name="connsiteX1" fmla="*/ 320906 w 328526"/>
                  <a:gd name="connsiteY1" fmla="*/ 1257301 h 1379221"/>
                  <a:gd name="connsiteX2" fmla="*/ 328526 w 328526"/>
                  <a:gd name="connsiteY2" fmla="*/ 0 h 1379221"/>
                  <a:gd name="connsiteX3" fmla="*/ 0 w 328526"/>
                  <a:gd name="connsiteY3" fmla="*/ 0 h 1379221"/>
                  <a:gd name="connsiteX4" fmla="*/ 22860 w 328526"/>
                  <a:gd name="connsiteY4" fmla="*/ 1379221 h 1379221"/>
                  <a:gd name="connsiteX0" fmla="*/ 22860 w 359006"/>
                  <a:gd name="connsiteY0" fmla="*/ 1402081 h 1402081"/>
                  <a:gd name="connsiteX1" fmla="*/ 320906 w 359006"/>
                  <a:gd name="connsiteY1" fmla="*/ 1280161 h 1402081"/>
                  <a:gd name="connsiteX2" fmla="*/ 359006 w 359006"/>
                  <a:gd name="connsiteY2" fmla="*/ 0 h 1402081"/>
                  <a:gd name="connsiteX3" fmla="*/ 0 w 359006"/>
                  <a:gd name="connsiteY3" fmla="*/ 22860 h 1402081"/>
                  <a:gd name="connsiteX4" fmla="*/ 22860 w 359006"/>
                  <a:gd name="connsiteY4" fmla="*/ 1402081 h 1402081"/>
                  <a:gd name="connsiteX0" fmla="*/ 0 w 359958"/>
                  <a:gd name="connsiteY0" fmla="*/ 1406844 h 1406844"/>
                  <a:gd name="connsiteX1" fmla="*/ 321858 w 359958"/>
                  <a:gd name="connsiteY1" fmla="*/ 1280161 h 1406844"/>
                  <a:gd name="connsiteX2" fmla="*/ 359958 w 359958"/>
                  <a:gd name="connsiteY2" fmla="*/ 0 h 1406844"/>
                  <a:gd name="connsiteX3" fmla="*/ 952 w 359958"/>
                  <a:gd name="connsiteY3" fmla="*/ 22860 h 1406844"/>
                  <a:gd name="connsiteX4" fmla="*/ 0 w 359958"/>
                  <a:gd name="connsiteY4" fmla="*/ 1406844 h 1406844"/>
                  <a:gd name="connsiteX0" fmla="*/ 0 w 359958"/>
                  <a:gd name="connsiteY0" fmla="*/ 1422084 h 1422084"/>
                  <a:gd name="connsiteX1" fmla="*/ 321858 w 359958"/>
                  <a:gd name="connsiteY1" fmla="*/ 1295401 h 1422084"/>
                  <a:gd name="connsiteX2" fmla="*/ 359958 w 359958"/>
                  <a:gd name="connsiteY2" fmla="*/ 15240 h 1422084"/>
                  <a:gd name="connsiteX3" fmla="*/ 10477 w 359958"/>
                  <a:gd name="connsiteY3" fmla="*/ 0 h 1422084"/>
                  <a:gd name="connsiteX4" fmla="*/ 0 w 359958"/>
                  <a:gd name="connsiteY4" fmla="*/ 1422084 h 1422084"/>
                  <a:gd name="connsiteX0" fmla="*/ 0 w 355196"/>
                  <a:gd name="connsiteY0" fmla="*/ 1440182 h 1440182"/>
                  <a:gd name="connsiteX1" fmla="*/ 321858 w 355196"/>
                  <a:gd name="connsiteY1" fmla="*/ 1313499 h 1440182"/>
                  <a:gd name="connsiteX2" fmla="*/ 355196 w 355196"/>
                  <a:gd name="connsiteY2" fmla="*/ 0 h 1440182"/>
                  <a:gd name="connsiteX3" fmla="*/ 10477 w 355196"/>
                  <a:gd name="connsiteY3" fmla="*/ 18098 h 1440182"/>
                  <a:gd name="connsiteX4" fmla="*/ 0 w 355196"/>
                  <a:gd name="connsiteY4" fmla="*/ 1440182 h 1440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196" h="1440182">
                    <a:moveTo>
                      <a:pt x="0" y="1440182"/>
                    </a:moveTo>
                    <a:lnTo>
                      <a:pt x="321858" y="1313499"/>
                    </a:lnTo>
                    <a:lnTo>
                      <a:pt x="355196" y="0"/>
                    </a:lnTo>
                    <a:lnTo>
                      <a:pt x="10477" y="18098"/>
                    </a:lnTo>
                    <a:cubicBezTo>
                      <a:pt x="10160" y="479426"/>
                      <a:pt x="317" y="978854"/>
                      <a:pt x="0" y="144018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Rectangle 88">
                <a:extLst>
                  <a:ext uri="{FF2B5EF4-FFF2-40B4-BE49-F238E27FC236}">
                    <a16:creationId xmlns:a16="http://schemas.microsoft.com/office/drawing/2014/main" id="{4289F8D2-990B-CB13-2D0D-7ED7A0069612}"/>
                  </a:ext>
                </a:extLst>
              </p:cNvPr>
              <p:cNvSpPr/>
              <p:nvPr/>
            </p:nvSpPr>
            <p:spPr>
              <a:xfrm>
                <a:off x="4335608" y="3384086"/>
                <a:ext cx="1819216" cy="1400744"/>
              </a:xfrm>
              <a:custGeom>
                <a:avLst/>
                <a:gdLst>
                  <a:gd name="connsiteX0" fmla="*/ 0 w 1826836"/>
                  <a:gd name="connsiteY0" fmla="*/ 0 h 1522664"/>
                  <a:gd name="connsiteX1" fmla="*/ 1826836 w 1826836"/>
                  <a:gd name="connsiteY1" fmla="*/ 0 h 1522664"/>
                  <a:gd name="connsiteX2" fmla="*/ 1826836 w 1826836"/>
                  <a:gd name="connsiteY2" fmla="*/ 1522664 h 1522664"/>
                  <a:gd name="connsiteX3" fmla="*/ 0 w 1826836"/>
                  <a:gd name="connsiteY3" fmla="*/ 1522664 h 1522664"/>
                  <a:gd name="connsiteX4" fmla="*/ 0 w 1826836"/>
                  <a:gd name="connsiteY4" fmla="*/ 0 h 1522664"/>
                  <a:gd name="connsiteX0" fmla="*/ 0 w 1826836"/>
                  <a:gd name="connsiteY0" fmla="*/ 0 h 1522664"/>
                  <a:gd name="connsiteX1" fmla="*/ 1826836 w 1826836"/>
                  <a:gd name="connsiteY1" fmla="*/ 0 h 1522664"/>
                  <a:gd name="connsiteX2" fmla="*/ 1826836 w 1826836"/>
                  <a:gd name="connsiteY2" fmla="*/ 1522664 h 1522664"/>
                  <a:gd name="connsiteX3" fmla="*/ 0 w 1826836"/>
                  <a:gd name="connsiteY3" fmla="*/ 1111184 h 1522664"/>
                  <a:gd name="connsiteX4" fmla="*/ 0 w 1826836"/>
                  <a:gd name="connsiteY4" fmla="*/ 0 h 1522664"/>
                  <a:gd name="connsiteX0" fmla="*/ 0 w 1826836"/>
                  <a:gd name="connsiteY0" fmla="*/ 0 h 1400744"/>
                  <a:gd name="connsiteX1" fmla="*/ 1826836 w 1826836"/>
                  <a:gd name="connsiteY1" fmla="*/ 0 h 1400744"/>
                  <a:gd name="connsiteX2" fmla="*/ 1811596 w 1826836"/>
                  <a:gd name="connsiteY2" fmla="*/ 1400744 h 1400744"/>
                  <a:gd name="connsiteX3" fmla="*/ 0 w 1826836"/>
                  <a:gd name="connsiteY3" fmla="*/ 1111184 h 1400744"/>
                  <a:gd name="connsiteX4" fmla="*/ 0 w 1826836"/>
                  <a:gd name="connsiteY4" fmla="*/ 0 h 1400744"/>
                  <a:gd name="connsiteX0" fmla="*/ 0 w 1819216"/>
                  <a:gd name="connsiteY0" fmla="*/ 0 h 1400744"/>
                  <a:gd name="connsiteX1" fmla="*/ 1819216 w 1819216"/>
                  <a:gd name="connsiteY1" fmla="*/ 91440 h 1400744"/>
                  <a:gd name="connsiteX2" fmla="*/ 1811596 w 1819216"/>
                  <a:gd name="connsiteY2" fmla="*/ 1400744 h 1400744"/>
                  <a:gd name="connsiteX3" fmla="*/ 0 w 1819216"/>
                  <a:gd name="connsiteY3" fmla="*/ 1111184 h 1400744"/>
                  <a:gd name="connsiteX4" fmla="*/ 0 w 1819216"/>
                  <a:gd name="connsiteY4" fmla="*/ 0 h 1400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216" h="1400744">
                    <a:moveTo>
                      <a:pt x="0" y="0"/>
                    </a:moveTo>
                    <a:lnTo>
                      <a:pt x="1819216" y="91440"/>
                    </a:lnTo>
                    <a:lnTo>
                      <a:pt x="1811596" y="1400744"/>
                    </a:lnTo>
                    <a:lnTo>
                      <a:pt x="0" y="11111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1" name="Rectangle 89">
                <a:extLst>
                  <a:ext uri="{FF2B5EF4-FFF2-40B4-BE49-F238E27FC236}">
                    <a16:creationId xmlns:a16="http://schemas.microsoft.com/office/drawing/2014/main" id="{5CDC6424-82CF-2233-BE2B-D7AB155D42C2}"/>
                  </a:ext>
                </a:extLst>
              </p:cNvPr>
              <p:cNvSpPr/>
              <p:nvPr/>
            </p:nvSpPr>
            <p:spPr>
              <a:xfrm>
                <a:off x="4331985" y="3256846"/>
                <a:ext cx="2187806" cy="107634"/>
              </a:xfrm>
              <a:custGeom>
                <a:avLst/>
                <a:gdLst>
                  <a:gd name="connsiteX0" fmla="*/ 0 w 328526"/>
                  <a:gd name="connsiteY0" fmla="*/ 0 h 45719"/>
                  <a:gd name="connsiteX1" fmla="*/ 328526 w 328526"/>
                  <a:gd name="connsiteY1" fmla="*/ 0 h 45719"/>
                  <a:gd name="connsiteX2" fmla="*/ 328526 w 328526"/>
                  <a:gd name="connsiteY2" fmla="*/ 45719 h 45719"/>
                  <a:gd name="connsiteX3" fmla="*/ 0 w 328526"/>
                  <a:gd name="connsiteY3" fmla="*/ 45719 h 45719"/>
                  <a:gd name="connsiteX4" fmla="*/ 0 w 328526"/>
                  <a:gd name="connsiteY4" fmla="*/ 0 h 45719"/>
                  <a:gd name="connsiteX0" fmla="*/ 22860 w 328526"/>
                  <a:gd name="connsiteY0" fmla="*/ 1424940 h 1424940"/>
                  <a:gd name="connsiteX1" fmla="*/ 328526 w 328526"/>
                  <a:gd name="connsiteY1" fmla="*/ 0 h 1424940"/>
                  <a:gd name="connsiteX2" fmla="*/ 328526 w 328526"/>
                  <a:gd name="connsiteY2" fmla="*/ 45719 h 1424940"/>
                  <a:gd name="connsiteX3" fmla="*/ 0 w 328526"/>
                  <a:gd name="connsiteY3" fmla="*/ 45719 h 1424940"/>
                  <a:gd name="connsiteX4" fmla="*/ 22860 w 328526"/>
                  <a:gd name="connsiteY4" fmla="*/ 1424940 h 1424940"/>
                  <a:gd name="connsiteX0" fmla="*/ 22860 w 328526"/>
                  <a:gd name="connsiteY0" fmla="*/ 1379221 h 1379221"/>
                  <a:gd name="connsiteX1" fmla="*/ 320906 w 328526"/>
                  <a:gd name="connsiteY1" fmla="*/ 1257301 h 1379221"/>
                  <a:gd name="connsiteX2" fmla="*/ 328526 w 328526"/>
                  <a:gd name="connsiteY2" fmla="*/ 0 h 1379221"/>
                  <a:gd name="connsiteX3" fmla="*/ 0 w 328526"/>
                  <a:gd name="connsiteY3" fmla="*/ 0 h 1379221"/>
                  <a:gd name="connsiteX4" fmla="*/ 22860 w 328526"/>
                  <a:gd name="connsiteY4" fmla="*/ 1379221 h 1379221"/>
                  <a:gd name="connsiteX0" fmla="*/ 22860 w 359006"/>
                  <a:gd name="connsiteY0" fmla="*/ 1402081 h 1402081"/>
                  <a:gd name="connsiteX1" fmla="*/ 320906 w 359006"/>
                  <a:gd name="connsiteY1" fmla="*/ 1280161 h 1402081"/>
                  <a:gd name="connsiteX2" fmla="*/ 359006 w 359006"/>
                  <a:gd name="connsiteY2" fmla="*/ 0 h 1402081"/>
                  <a:gd name="connsiteX3" fmla="*/ 0 w 359006"/>
                  <a:gd name="connsiteY3" fmla="*/ 22860 h 1402081"/>
                  <a:gd name="connsiteX4" fmla="*/ 22860 w 359006"/>
                  <a:gd name="connsiteY4" fmla="*/ 1402081 h 1402081"/>
                  <a:gd name="connsiteX0" fmla="*/ 0 w 359958"/>
                  <a:gd name="connsiteY0" fmla="*/ 1406844 h 1406844"/>
                  <a:gd name="connsiteX1" fmla="*/ 321858 w 359958"/>
                  <a:gd name="connsiteY1" fmla="*/ 1280161 h 1406844"/>
                  <a:gd name="connsiteX2" fmla="*/ 359958 w 359958"/>
                  <a:gd name="connsiteY2" fmla="*/ 0 h 1406844"/>
                  <a:gd name="connsiteX3" fmla="*/ 952 w 359958"/>
                  <a:gd name="connsiteY3" fmla="*/ 22860 h 1406844"/>
                  <a:gd name="connsiteX4" fmla="*/ 0 w 359958"/>
                  <a:gd name="connsiteY4" fmla="*/ 1406844 h 1406844"/>
                  <a:gd name="connsiteX0" fmla="*/ 0 w 359958"/>
                  <a:gd name="connsiteY0" fmla="*/ 1422084 h 1422084"/>
                  <a:gd name="connsiteX1" fmla="*/ 321858 w 359958"/>
                  <a:gd name="connsiteY1" fmla="*/ 1295401 h 1422084"/>
                  <a:gd name="connsiteX2" fmla="*/ 359958 w 359958"/>
                  <a:gd name="connsiteY2" fmla="*/ 15240 h 1422084"/>
                  <a:gd name="connsiteX3" fmla="*/ 10477 w 359958"/>
                  <a:gd name="connsiteY3" fmla="*/ 0 h 1422084"/>
                  <a:gd name="connsiteX4" fmla="*/ 0 w 359958"/>
                  <a:gd name="connsiteY4" fmla="*/ 1422084 h 1422084"/>
                  <a:gd name="connsiteX0" fmla="*/ 0 w 355196"/>
                  <a:gd name="connsiteY0" fmla="*/ 1440182 h 1440182"/>
                  <a:gd name="connsiteX1" fmla="*/ 321858 w 355196"/>
                  <a:gd name="connsiteY1" fmla="*/ 1313499 h 1440182"/>
                  <a:gd name="connsiteX2" fmla="*/ 355196 w 355196"/>
                  <a:gd name="connsiteY2" fmla="*/ 0 h 1440182"/>
                  <a:gd name="connsiteX3" fmla="*/ 10477 w 355196"/>
                  <a:gd name="connsiteY3" fmla="*/ 18098 h 1440182"/>
                  <a:gd name="connsiteX4" fmla="*/ 0 w 355196"/>
                  <a:gd name="connsiteY4" fmla="*/ 1440182 h 1440182"/>
                  <a:gd name="connsiteX0" fmla="*/ 1723073 w 2078269"/>
                  <a:gd name="connsiteY0" fmla="*/ 1440182 h 1440182"/>
                  <a:gd name="connsiteX1" fmla="*/ 2044931 w 2078269"/>
                  <a:gd name="connsiteY1" fmla="*/ 1313499 h 1440182"/>
                  <a:gd name="connsiteX2" fmla="*/ 2078269 w 2078269"/>
                  <a:gd name="connsiteY2" fmla="*/ 0 h 1440182"/>
                  <a:gd name="connsiteX3" fmla="*/ 0 w 2078269"/>
                  <a:gd name="connsiteY3" fmla="*/ 203836 h 1440182"/>
                  <a:gd name="connsiteX4" fmla="*/ 1723073 w 2078269"/>
                  <a:gd name="connsiteY4" fmla="*/ 1440182 h 1440182"/>
                  <a:gd name="connsiteX0" fmla="*/ 1723073 w 2044931"/>
                  <a:gd name="connsiteY0" fmla="*/ 1344932 h 1344932"/>
                  <a:gd name="connsiteX1" fmla="*/ 2044931 w 2044931"/>
                  <a:gd name="connsiteY1" fmla="*/ 1218249 h 1344932"/>
                  <a:gd name="connsiteX2" fmla="*/ 487594 w 2044931"/>
                  <a:gd name="connsiteY2" fmla="*/ 0 h 1344932"/>
                  <a:gd name="connsiteX3" fmla="*/ 0 w 2044931"/>
                  <a:gd name="connsiteY3" fmla="*/ 108586 h 1344932"/>
                  <a:gd name="connsiteX4" fmla="*/ 1723073 w 2044931"/>
                  <a:gd name="connsiteY4" fmla="*/ 1344932 h 1344932"/>
                  <a:gd name="connsiteX0" fmla="*/ 1723073 w 2187806"/>
                  <a:gd name="connsiteY0" fmla="*/ 1344932 h 1344932"/>
                  <a:gd name="connsiteX1" fmla="*/ 2187806 w 2187806"/>
                  <a:gd name="connsiteY1" fmla="*/ 180024 h 1344932"/>
                  <a:gd name="connsiteX2" fmla="*/ 487594 w 2187806"/>
                  <a:gd name="connsiteY2" fmla="*/ 0 h 1344932"/>
                  <a:gd name="connsiteX3" fmla="*/ 0 w 2187806"/>
                  <a:gd name="connsiteY3" fmla="*/ 108586 h 1344932"/>
                  <a:gd name="connsiteX4" fmla="*/ 1723073 w 2187806"/>
                  <a:gd name="connsiteY4" fmla="*/ 1344932 h 1344932"/>
                  <a:gd name="connsiteX0" fmla="*/ 1804036 w 2187806"/>
                  <a:gd name="connsiteY0" fmla="*/ 425769 h 425769"/>
                  <a:gd name="connsiteX1" fmla="*/ 2187806 w 2187806"/>
                  <a:gd name="connsiteY1" fmla="*/ 180024 h 425769"/>
                  <a:gd name="connsiteX2" fmla="*/ 487594 w 2187806"/>
                  <a:gd name="connsiteY2" fmla="*/ 0 h 425769"/>
                  <a:gd name="connsiteX3" fmla="*/ 0 w 2187806"/>
                  <a:gd name="connsiteY3" fmla="*/ 108586 h 425769"/>
                  <a:gd name="connsiteX4" fmla="*/ 1804036 w 2187806"/>
                  <a:gd name="connsiteY4" fmla="*/ 425769 h 425769"/>
                  <a:gd name="connsiteX0" fmla="*/ 1832611 w 2187806"/>
                  <a:gd name="connsiteY0" fmla="*/ 325757 h 325757"/>
                  <a:gd name="connsiteX1" fmla="*/ 2187806 w 2187806"/>
                  <a:gd name="connsiteY1" fmla="*/ 180024 h 325757"/>
                  <a:gd name="connsiteX2" fmla="*/ 487594 w 2187806"/>
                  <a:gd name="connsiteY2" fmla="*/ 0 h 325757"/>
                  <a:gd name="connsiteX3" fmla="*/ 0 w 2187806"/>
                  <a:gd name="connsiteY3" fmla="*/ 108586 h 325757"/>
                  <a:gd name="connsiteX4" fmla="*/ 1832611 w 2187806"/>
                  <a:gd name="connsiteY4" fmla="*/ 325757 h 325757"/>
                  <a:gd name="connsiteX0" fmla="*/ 1823086 w 2187806"/>
                  <a:gd name="connsiteY0" fmla="*/ 220982 h 256175"/>
                  <a:gd name="connsiteX1" fmla="*/ 2187806 w 2187806"/>
                  <a:gd name="connsiteY1" fmla="*/ 180024 h 256175"/>
                  <a:gd name="connsiteX2" fmla="*/ 487594 w 2187806"/>
                  <a:gd name="connsiteY2" fmla="*/ 0 h 256175"/>
                  <a:gd name="connsiteX3" fmla="*/ 0 w 2187806"/>
                  <a:gd name="connsiteY3" fmla="*/ 108586 h 256175"/>
                  <a:gd name="connsiteX4" fmla="*/ 1823086 w 2187806"/>
                  <a:gd name="connsiteY4" fmla="*/ 220982 h 256175"/>
                  <a:gd name="connsiteX0" fmla="*/ 1808799 w 2187806"/>
                  <a:gd name="connsiteY0" fmla="*/ 230507 h 257552"/>
                  <a:gd name="connsiteX1" fmla="*/ 2187806 w 2187806"/>
                  <a:gd name="connsiteY1" fmla="*/ 180024 h 257552"/>
                  <a:gd name="connsiteX2" fmla="*/ 487594 w 2187806"/>
                  <a:gd name="connsiteY2" fmla="*/ 0 h 257552"/>
                  <a:gd name="connsiteX3" fmla="*/ 0 w 2187806"/>
                  <a:gd name="connsiteY3" fmla="*/ 108586 h 257552"/>
                  <a:gd name="connsiteX4" fmla="*/ 1808799 w 2187806"/>
                  <a:gd name="connsiteY4" fmla="*/ 230507 h 257552"/>
                  <a:gd name="connsiteX0" fmla="*/ 1808799 w 2187806"/>
                  <a:gd name="connsiteY0" fmla="*/ 230507 h 230507"/>
                  <a:gd name="connsiteX1" fmla="*/ 2187806 w 2187806"/>
                  <a:gd name="connsiteY1" fmla="*/ 180024 h 230507"/>
                  <a:gd name="connsiteX2" fmla="*/ 487594 w 2187806"/>
                  <a:gd name="connsiteY2" fmla="*/ 0 h 230507"/>
                  <a:gd name="connsiteX3" fmla="*/ 0 w 2187806"/>
                  <a:gd name="connsiteY3" fmla="*/ 108586 h 230507"/>
                  <a:gd name="connsiteX4" fmla="*/ 1808799 w 2187806"/>
                  <a:gd name="connsiteY4" fmla="*/ 230507 h 230507"/>
                  <a:gd name="connsiteX0" fmla="*/ 1808799 w 2187806"/>
                  <a:gd name="connsiteY0" fmla="*/ 230507 h 230507"/>
                  <a:gd name="connsiteX1" fmla="*/ 2187806 w 2187806"/>
                  <a:gd name="connsiteY1" fmla="*/ 180024 h 230507"/>
                  <a:gd name="connsiteX2" fmla="*/ 487594 w 2187806"/>
                  <a:gd name="connsiteY2" fmla="*/ 0 h 230507"/>
                  <a:gd name="connsiteX3" fmla="*/ 0 w 2187806"/>
                  <a:gd name="connsiteY3" fmla="*/ 108586 h 230507"/>
                  <a:gd name="connsiteX4" fmla="*/ 1808799 w 2187806"/>
                  <a:gd name="connsiteY4" fmla="*/ 230507 h 230507"/>
                  <a:gd name="connsiteX0" fmla="*/ 1808799 w 2187806"/>
                  <a:gd name="connsiteY0" fmla="*/ 230507 h 230507"/>
                  <a:gd name="connsiteX1" fmla="*/ 2187806 w 2187806"/>
                  <a:gd name="connsiteY1" fmla="*/ 180024 h 230507"/>
                  <a:gd name="connsiteX2" fmla="*/ 487594 w 2187806"/>
                  <a:gd name="connsiteY2" fmla="*/ 0 h 230507"/>
                  <a:gd name="connsiteX3" fmla="*/ 0 w 2187806"/>
                  <a:gd name="connsiteY3" fmla="*/ 108586 h 230507"/>
                  <a:gd name="connsiteX4" fmla="*/ 1808799 w 2187806"/>
                  <a:gd name="connsiteY4" fmla="*/ 230507 h 230507"/>
                  <a:gd name="connsiteX0" fmla="*/ 1808799 w 2187806"/>
                  <a:gd name="connsiteY0" fmla="*/ 230507 h 230507"/>
                  <a:gd name="connsiteX1" fmla="*/ 2187806 w 2187806"/>
                  <a:gd name="connsiteY1" fmla="*/ 180024 h 230507"/>
                  <a:gd name="connsiteX2" fmla="*/ 487594 w 2187806"/>
                  <a:gd name="connsiteY2" fmla="*/ 0 h 230507"/>
                  <a:gd name="connsiteX3" fmla="*/ 0 w 2187806"/>
                  <a:gd name="connsiteY3" fmla="*/ 108586 h 230507"/>
                  <a:gd name="connsiteX4" fmla="*/ 1808799 w 2187806"/>
                  <a:gd name="connsiteY4" fmla="*/ 230507 h 230507"/>
                  <a:gd name="connsiteX0" fmla="*/ 1808799 w 2187806"/>
                  <a:gd name="connsiteY0" fmla="*/ 230507 h 230507"/>
                  <a:gd name="connsiteX1" fmla="*/ 2187806 w 2187806"/>
                  <a:gd name="connsiteY1" fmla="*/ 180024 h 230507"/>
                  <a:gd name="connsiteX2" fmla="*/ 487594 w 2187806"/>
                  <a:gd name="connsiteY2" fmla="*/ 0 h 230507"/>
                  <a:gd name="connsiteX3" fmla="*/ 0 w 2187806"/>
                  <a:gd name="connsiteY3" fmla="*/ 108586 h 230507"/>
                  <a:gd name="connsiteX4" fmla="*/ 1808799 w 2187806"/>
                  <a:gd name="connsiteY4" fmla="*/ 230507 h 230507"/>
                  <a:gd name="connsiteX0" fmla="*/ 1808799 w 2187806"/>
                  <a:gd name="connsiteY0" fmla="*/ 230507 h 230507"/>
                  <a:gd name="connsiteX1" fmla="*/ 2187806 w 2187806"/>
                  <a:gd name="connsiteY1" fmla="*/ 180024 h 230507"/>
                  <a:gd name="connsiteX2" fmla="*/ 487594 w 2187806"/>
                  <a:gd name="connsiteY2" fmla="*/ 0 h 230507"/>
                  <a:gd name="connsiteX3" fmla="*/ 0 w 2187806"/>
                  <a:gd name="connsiteY3" fmla="*/ 108586 h 230507"/>
                  <a:gd name="connsiteX4" fmla="*/ 1808799 w 2187806"/>
                  <a:gd name="connsiteY4" fmla="*/ 230507 h 230507"/>
                  <a:gd name="connsiteX0" fmla="*/ 1804036 w 2187806"/>
                  <a:gd name="connsiteY0" fmla="*/ 216220 h 216220"/>
                  <a:gd name="connsiteX1" fmla="*/ 2187806 w 2187806"/>
                  <a:gd name="connsiteY1" fmla="*/ 180024 h 216220"/>
                  <a:gd name="connsiteX2" fmla="*/ 487594 w 2187806"/>
                  <a:gd name="connsiteY2" fmla="*/ 0 h 216220"/>
                  <a:gd name="connsiteX3" fmla="*/ 0 w 2187806"/>
                  <a:gd name="connsiteY3" fmla="*/ 108586 h 216220"/>
                  <a:gd name="connsiteX4" fmla="*/ 1804036 w 2187806"/>
                  <a:gd name="connsiteY4" fmla="*/ 216220 h 216220"/>
                  <a:gd name="connsiteX0" fmla="*/ 1804036 w 2187806"/>
                  <a:gd name="connsiteY0" fmla="*/ 216220 h 216220"/>
                  <a:gd name="connsiteX1" fmla="*/ 2187806 w 2187806"/>
                  <a:gd name="connsiteY1" fmla="*/ 194311 h 216220"/>
                  <a:gd name="connsiteX2" fmla="*/ 487594 w 2187806"/>
                  <a:gd name="connsiteY2" fmla="*/ 0 h 216220"/>
                  <a:gd name="connsiteX3" fmla="*/ 0 w 2187806"/>
                  <a:gd name="connsiteY3" fmla="*/ 108586 h 216220"/>
                  <a:gd name="connsiteX4" fmla="*/ 1804036 w 2187806"/>
                  <a:gd name="connsiteY4" fmla="*/ 216220 h 216220"/>
                  <a:gd name="connsiteX0" fmla="*/ 1804036 w 2187806"/>
                  <a:gd name="connsiteY0" fmla="*/ 159070 h 159070"/>
                  <a:gd name="connsiteX1" fmla="*/ 2187806 w 2187806"/>
                  <a:gd name="connsiteY1" fmla="*/ 137161 h 159070"/>
                  <a:gd name="connsiteX2" fmla="*/ 501882 w 2187806"/>
                  <a:gd name="connsiteY2" fmla="*/ 0 h 159070"/>
                  <a:gd name="connsiteX3" fmla="*/ 0 w 2187806"/>
                  <a:gd name="connsiteY3" fmla="*/ 51436 h 159070"/>
                  <a:gd name="connsiteX4" fmla="*/ 1804036 w 2187806"/>
                  <a:gd name="connsiteY4" fmla="*/ 159070 h 159070"/>
                  <a:gd name="connsiteX0" fmla="*/ 1804036 w 2187806"/>
                  <a:gd name="connsiteY0" fmla="*/ 140020 h 140020"/>
                  <a:gd name="connsiteX1" fmla="*/ 2187806 w 2187806"/>
                  <a:gd name="connsiteY1" fmla="*/ 118111 h 140020"/>
                  <a:gd name="connsiteX2" fmla="*/ 501882 w 2187806"/>
                  <a:gd name="connsiteY2" fmla="*/ 0 h 140020"/>
                  <a:gd name="connsiteX3" fmla="*/ 0 w 2187806"/>
                  <a:gd name="connsiteY3" fmla="*/ 32386 h 140020"/>
                  <a:gd name="connsiteX4" fmla="*/ 1804036 w 2187806"/>
                  <a:gd name="connsiteY4" fmla="*/ 140020 h 140020"/>
                  <a:gd name="connsiteX0" fmla="*/ 1804036 w 2187806"/>
                  <a:gd name="connsiteY0" fmla="*/ 120970 h 120970"/>
                  <a:gd name="connsiteX1" fmla="*/ 2187806 w 2187806"/>
                  <a:gd name="connsiteY1" fmla="*/ 99061 h 120970"/>
                  <a:gd name="connsiteX2" fmla="*/ 501882 w 2187806"/>
                  <a:gd name="connsiteY2" fmla="*/ 0 h 120970"/>
                  <a:gd name="connsiteX3" fmla="*/ 0 w 2187806"/>
                  <a:gd name="connsiteY3" fmla="*/ 13336 h 120970"/>
                  <a:gd name="connsiteX4" fmla="*/ 1804036 w 2187806"/>
                  <a:gd name="connsiteY4" fmla="*/ 120970 h 120970"/>
                  <a:gd name="connsiteX0" fmla="*/ 1804036 w 2187806"/>
                  <a:gd name="connsiteY0" fmla="*/ 107634 h 107634"/>
                  <a:gd name="connsiteX1" fmla="*/ 2187806 w 2187806"/>
                  <a:gd name="connsiteY1" fmla="*/ 85725 h 107634"/>
                  <a:gd name="connsiteX2" fmla="*/ 511407 w 2187806"/>
                  <a:gd name="connsiteY2" fmla="*/ 10476 h 107634"/>
                  <a:gd name="connsiteX3" fmla="*/ 0 w 2187806"/>
                  <a:gd name="connsiteY3" fmla="*/ 0 h 107634"/>
                  <a:gd name="connsiteX4" fmla="*/ 1804036 w 2187806"/>
                  <a:gd name="connsiteY4" fmla="*/ 107634 h 10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87806" h="107634">
                    <a:moveTo>
                      <a:pt x="1804036" y="107634"/>
                    </a:moveTo>
                    <a:lnTo>
                      <a:pt x="2187806" y="85725"/>
                    </a:lnTo>
                    <a:lnTo>
                      <a:pt x="511407" y="10476"/>
                    </a:lnTo>
                    <a:lnTo>
                      <a:pt x="0" y="0"/>
                    </a:lnTo>
                    <a:cubicBezTo>
                      <a:pt x="142558" y="32702"/>
                      <a:pt x="1766253" y="74931"/>
                      <a:pt x="1804036" y="107634"/>
                    </a:cubicBezTo>
                    <a:close/>
                  </a:path>
                </a:pathLst>
              </a:custGeom>
              <a:solidFill>
                <a:srgbClr val="E6D2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Rectangle 88">
                <a:extLst>
                  <a:ext uri="{FF2B5EF4-FFF2-40B4-BE49-F238E27FC236}">
                    <a16:creationId xmlns:a16="http://schemas.microsoft.com/office/drawing/2014/main" id="{DD481480-C592-35A7-DD15-7B3D62757224}"/>
                  </a:ext>
                </a:extLst>
              </p:cNvPr>
              <p:cNvSpPr/>
              <p:nvPr/>
            </p:nvSpPr>
            <p:spPr>
              <a:xfrm>
                <a:off x="4335780" y="3268980"/>
                <a:ext cx="1819216" cy="1400744"/>
              </a:xfrm>
              <a:custGeom>
                <a:avLst/>
                <a:gdLst>
                  <a:gd name="connsiteX0" fmla="*/ 0 w 1826836"/>
                  <a:gd name="connsiteY0" fmla="*/ 0 h 1522664"/>
                  <a:gd name="connsiteX1" fmla="*/ 1826836 w 1826836"/>
                  <a:gd name="connsiteY1" fmla="*/ 0 h 1522664"/>
                  <a:gd name="connsiteX2" fmla="*/ 1826836 w 1826836"/>
                  <a:gd name="connsiteY2" fmla="*/ 1522664 h 1522664"/>
                  <a:gd name="connsiteX3" fmla="*/ 0 w 1826836"/>
                  <a:gd name="connsiteY3" fmla="*/ 1522664 h 1522664"/>
                  <a:gd name="connsiteX4" fmla="*/ 0 w 1826836"/>
                  <a:gd name="connsiteY4" fmla="*/ 0 h 1522664"/>
                  <a:gd name="connsiteX0" fmla="*/ 0 w 1826836"/>
                  <a:gd name="connsiteY0" fmla="*/ 0 h 1522664"/>
                  <a:gd name="connsiteX1" fmla="*/ 1826836 w 1826836"/>
                  <a:gd name="connsiteY1" fmla="*/ 0 h 1522664"/>
                  <a:gd name="connsiteX2" fmla="*/ 1826836 w 1826836"/>
                  <a:gd name="connsiteY2" fmla="*/ 1522664 h 1522664"/>
                  <a:gd name="connsiteX3" fmla="*/ 0 w 1826836"/>
                  <a:gd name="connsiteY3" fmla="*/ 1111184 h 1522664"/>
                  <a:gd name="connsiteX4" fmla="*/ 0 w 1826836"/>
                  <a:gd name="connsiteY4" fmla="*/ 0 h 1522664"/>
                  <a:gd name="connsiteX0" fmla="*/ 0 w 1826836"/>
                  <a:gd name="connsiteY0" fmla="*/ 0 h 1400744"/>
                  <a:gd name="connsiteX1" fmla="*/ 1826836 w 1826836"/>
                  <a:gd name="connsiteY1" fmla="*/ 0 h 1400744"/>
                  <a:gd name="connsiteX2" fmla="*/ 1811596 w 1826836"/>
                  <a:gd name="connsiteY2" fmla="*/ 1400744 h 1400744"/>
                  <a:gd name="connsiteX3" fmla="*/ 0 w 1826836"/>
                  <a:gd name="connsiteY3" fmla="*/ 1111184 h 1400744"/>
                  <a:gd name="connsiteX4" fmla="*/ 0 w 1826836"/>
                  <a:gd name="connsiteY4" fmla="*/ 0 h 1400744"/>
                  <a:gd name="connsiteX0" fmla="*/ 0 w 1819216"/>
                  <a:gd name="connsiteY0" fmla="*/ 0 h 1400744"/>
                  <a:gd name="connsiteX1" fmla="*/ 1819216 w 1819216"/>
                  <a:gd name="connsiteY1" fmla="*/ 91440 h 1400744"/>
                  <a:gd name="connsiteX2" fmla="*/ 1811596 w 1819216"/>
                  <a:gd name="connsiteY2" fmla="*/ 1400744 h 1400744"/>
                  <a:gd name="connsiteX3" fmla="*/ 0 w 1819216"/>
                  <a:gd name="connsiteY3" fmla="*/ 1111184 h 1400744"/>
                  <a:gd name="connsiteX4" fmla="*/ 0 w 1819216"/>
                  <a:gd name="connsiteY4" fmla="*/ 0 h 1400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216" h="1400744">
                    <a:moveTo>
                      <a:pt x="0" y="0"/>
                    </a:moveTo>
                    <a:lnTo>
                      <a:pt x="1819216" y="91440"/>
                    </a:lnTo>
                    <a:lnTo>
                      <a:pt x="1811596" y="1400744"/>
                    </a:lnTo>
                    <a:lnTo>
                      <a:pt x="0" y="11111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D2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9A1C8AD3-76DA-9735-4C5B-AAF973683935}"/>
                  </a:ext>
                </a:extLst>
              </p:cNvPr>
              <p:cNvSpPr/>
              <p:nvPr/>
            </p:nvSpPr>
            <p:spPr>
              <a:xfrm>
                <a:off x="5340601" y="3384086"/>
                <a:ext cx="116799" cy="1167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CCFA938B-7318-B184-04E7-3807A8008F3B}"/>
                  </a:ext>
                </a:extLst>
              </p:cNvPr>
              <p:cNvSpPr/>
              <p:nvPr/>
            </p:nvSpPr>
            <p:spPr>
              <a:xfrm>
                <a:off x="5034739" y="3372116"/>
                <a:ext cx="116799" cy="1167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5" name="Rectangle 89">
                <a:extLst>
                  <a:ext uri="{FF2B5EF4-FFF2-40B4-BE49-F238E27FC236}">
                    <a16:creationId xmlns:a16="http://schemas.microsoft.com/office/drawing/2014/main" id="{5967DD2A-EF63-A465-6C2E-FBF8E91F8EDF}"/>
                  </a:ext>
                </a:extLst>
              </p:cNvPr>
              <p:cNvSpPr/>
              <p:nvPr/>
            </p:nvSpPr>
            <p:spPr>
              <a:xfrm>
                <a:off x="6158293" y="3342323"/>
                <a:ext cx="355196" cy="1328762"/>
              </a:xfrm>
              <a:custGeom>
                <a:avLst/>
                <a:gdLst>
                  <a:gd name="connsiteX0" fmla="*/ 0 w 328526"/>
                  <a:gd name="connsiteY0" fmla="*/ 0 h 45719"/>
                  <a:gd name="connsiteX1" fmla="*/ 328526 w 328526"/>
                  <a:gd name="connsiteY1" fmla="*/ 0 h 45719"/>
                  <a:gd name="connsiteX2" fmla="*/ 328526 w 328526"/>
                  <a:gd name="connsiteY2" fmla="*/ 45719 h 45719"/>
                  <a:gd name="connsiteX3" fmla="*/ 0 w 328526"/>
                  <a:gd name="connsiteY3" fmla="*/ 45719 h 45719"/>
                  <a:gd name="connsiteX4" fmla="*/ 0 w 328526"/>
                  <a:gd name="connsiteY4" fmla="*/ 0 h 45719"/>
                  <a:gd name="connsiteX0" fmla="*/ 22860 w 328526"/>
                  <a:gd name="connsiteY0" fmla="*/ 1424940 h 1424940"/>
                  <a:gd name="connsiteX1" fmla="*/ 328526 w 328526"/>
                  <a:gd name="connsiteY1" fmla="*/ 0 h 1424940"/>
                  <a:gd name="connsiteX2" fmla="*/ 328526 w 328526"/>
                  <a:gd name="connsiteY2" fmla="*/ 45719 h 1424940"/>
                  <a:gd name="connsiteX3" fmla="*/ 0 w 328526"/>
                  <a:gd name="connsiteY3" fmla="*/ 45719 h 1424940"/>
                  <a:gd name="connsiteX4" fmla="*/ 22860 w 328526"/>
                  <a:gd name="connsiteY4" fmla="*/ 1424940 h 1424940"/>
                  <a:gd name="connsiteX0" fmla="*/ 22860 w 328526"/>
                  <a:gd name="connsiteY0" fmla="*/ 1379221 h 1379221"/>
                  <a:gd name="connsiteX1" fmla="*/ 320906 w 328526"/>
                  <a:gd name="connsiteY1" fmla="*/ 1257301 h 1379221"/>
                  <a:gd name="connsiteX2" fmla="*/ 328526 w 328526"/>
                  <a:gd name="connsiteY2" fmla="*/ 0 h 1379221"/>
                  <a:gd name="connsiteX3" fmla="*/ 0 w 328526"/>
                  <a:gd name="connsiteY3" fmla="*/ 0 h 1379221"/>
                  <a:gd name="connsiteX4" fmla="*/ 22860 w 328526"/>
                  <a:gd name="connsiteY4" fmla="*/ 1379221 h 1379221"/>
                  <a:gd name="connsiteX0" fmla="*/ 22860 w 359006"/>
                  <a:gd name="connsiteY0" fmla="*/ 1402081 h 1402081"/>
                  <a:gd name="connsiteX1" fmla="*/ 320906 w 359006"/>
                  <a:gd name="connsiteY1" fmla="*/ 1280161 h 1402081"/>
                  <a:gd name="connsiteX2" fmla="*/ 359006 w 359006"/>
                  <a:gd name="connsiteY2" fmla="*/ 0 h 1402081"/>
                  <a:gd name="connsiteX3" fmla="*/ 0 w 359006"/>
                  <a:gd name="connsiteY3" fmla="*/ 22860 h 1402081"/>
                  <a:gd name="connsiteX4" fmla="*/ 22860 w 359006"/>
                  <a:gd name="connsiteY4" fmla="*/ 1402081 h 1402081"/>
                  <a:gd name="connsiteX0" fmla="*/ 0 w 359958"/>
                  <a:gd name="connsiteY0" fmla="*/ 1406844 h 1406844"/>
                  <a:gd name="connsiteX1" fmla="*/ 321858 w 359958"/>
                  <a:gd name="connsiteY1" fmla="*/ 1280161 h 1406844"/>
                  <a:gd name="connsiteX2" fmla="*/ 359958 w 359958"/>
                  <a:gd name="connsiteY2" fmla="*/ 0 h 1406844"/>
                  <a:gd name="connsiteX3" fmla="*/ 952 w 359958"/>
                  <a:gd name="connsiteY3" fmla="*/ 22860 h 1406844"/>
                  <a:gd name="connsiteX4" fmla="*/ 0 w 359958"/>
                  <a:gd name="connsiteY4" fmla="*/ 1406844 h 1406844"/>
                  <a:gd name="connsiteX0" fmla="*/ 0 w 359958"/>
                  <a:gd name="connsiteY0" fmla="*/ 1422084 h 1422084"/>
                  <a:gd name="connsiteX1" fmla="*/ 321858 w 359958"/>
                  <a:gd name="connsiteY1" fmla="*/ 1295401 h 1422084"/>
                  <a:gd name="connsiteX2" fmla="*/ 359958 w 359958"/>
                  <a:gd name="connsiteY2" fmla="*/ 15240 h 1422084"/>
                  <a:gd name="connsiteX3" fmla="*/ 10477 w 359958"/>
                  <a:gd name="connsiteY3" fmla="*/ 0 h 1422084"/>
                  <a:gd name="connsiteX4" fmla="*/ 0 w 359958"/>
                  <a:gd name="connsiteY4" fmla="*/ 1422084 h 1422084"/>
                  <a:gd name="connsiteX0" fmla="*/ 0 w 355196"/>
                  <a:gd name="connsiteY0" fmla="*/ 1440182 h 1440182"/>
                  <a:gd name="connsiteX1" fmla="*/ 321858 w 355196"/>
                  <a:gd name="connsiteY1" fmla="*/ 1313499 h 1440182"/>
                  <a:gd name="connsiteX2" fmla="*/ 355196 w 355196"/>
                  <a:gd name="connsiteY2" fmla="*/ 0 h 1440182"/>
                  <a:gd name="connsiteX3" fmla="*/ 10477 w 355196"/>
                  <a:gd name="connsiteY3" fmla="*/ 18098 h 1440182"/>
                  <a:gd name="connsiteX4" fmla="*/ 0 w 355196"/>
                  <a:gd name="connsiteY4" fmla="*/ 1440182 h 1440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196" h="1440182">
                    <a:moveTo>
                      <a:pt x="0" y="1440182"/>
                    </a:moveTo>
                    <a:lnTo>
                      <a:pt x="321858" y="1313499"/>
                    </a:lnTo>
                    <a:lnTo>
                      <a:pt x="355196" y="0"/>
                    </a:lnTo>
                    <a:lnTo>
                      <a:pt x="10477" y="18098"/>
                    </a:lnTo>
                    <a:cubicBezTo>
                      <a:pt x="10160" y="479426"/>
                      <a:pt x="317" y="978854"/>
                      <a:pt x="0" y="1440182"/>
                    </a:cubicBezTo>
                    <a:close/>
                  </a:path>
                </a:pathLst>
              </a:custGeom>
              <a:solidFill>
                <a:srgbClr val="E6D2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EA60DEA4-BC89-0825-5E3A-1D1EFE40B99D}"/>
                </a:ext>
              </a:extLst>
            </p:cNvPr>
            <p:cNvGrpSpPr/>
            <p:nvPr/>
          </p:nvGrpSpPr>
          <p:grpSpPr>
            <a:xfrm>
              <a:off x="1445575" y="1397000"/>
              <a:ext cx="1131636" cy="960120"/>
              <a:chOff x="1445575" y="1397000"/>
              <a:chExt cx="1131636" cy="960120"/>
            </a:xfrm>
          </p:grpSpPr>
          <p:sp>
            <p:nvSpPr>
              <p:cNvPr id="457" name="Rectangle 130">
                <a:extLst>
                  <a:ext uri="{FF2B5EF4-FFF2-40B4-BE49-F238E27FC236}">
                    <a16:creationId xmlns:a16="http://schemas.microsoft.com/office/drawing/2014/main" id="{7F011392-ECAD-D6E9-5F55-20FF42EC8281}"/>
                  </a:ext>
                </a:extLst>
              </p:cNvPr>
              <p:cNvSpPr/>
              <p:nvPr/>
            </p:nvSpPr>
            <p:spPr>
              <a:xfrm>
                <a:off x="1445575" y="1397000"/>
                <a:ext cx="1131636" cy="960120"/>
              </a:xfrm>
              <a:custGeom>
                <a:avLst/>
                <a:gdLst>
                  <a:gd name="connsiteX0" fmla="*/ 0 w 1124016"/>
                  <a:gd name="connsiteY0" fmla="*/ 0 h 914400"/>
                  <a:gd name="connsiteX1" fmla="*/ 1124016 w 1124016"/>
                  <a:gd name="connsiteY1" fmla="*/ 0 h 914400"/>
                  <a:gd name="connsiteX2" fmla="*/ 1124016 w 1124016"/>
                  <a:gd name="connsiteY2" fmla="*/ 914400 h 914400"/>
                  <a:gd name="connsiteX3" fmla="*/ 0 w 1124016"/>
                  <a:gd name="connsiteY3" fmla="*/ 914400 h 914400"/>
                  <a:gd name="connsiteX4" fmla="*/ 0 w 1124016"/>
                  <a:gd name="connsiteY4" fmla="*/ 0 h 914400"/>
                  <a:gd name="connsiteX0" fmla="*/ 0 w 1131636"/>
                  <a:gd name="connsiteY0" fmla="*/ 0 h 914400"/>
                  <a:gd name="connsiteX1" fmla="*/ 1131636 w 1131636"/>
                  <a:gd name="connsiteY1" fmla="*/ 45720 h 914400"/>
                  <a:gd name="connsiteX2" fmla="*/ 1124016 w 1131636"/>
                  <a:gd name="connsiteY2" fmla="*/ 914400 h 914400"/>
                  <a:gd name="connsiteX3" fmla="*/ 0 w 1131636"/>
                  <a:gd name="connsiteY3" fmla="*/ 914400 h 914400"/>
                  <a:gd name="connsiteX4" fmla="*/ 0 w 1131636"/>
                  <a:gd name="connsiteY4" fmla="*/ 0 h 914400"/>
                  <a:gd name="connsiteX0" fmla="*/ 0 w 1131636"/>
                  <a:gd name="connsiteY0" fmla="*/ 0 h 960120"/>
                  <a:gd name="connsiteX1" fmla="*/ 1131636 w 1131636"/>
                  <a:gd name="connsiteY1" fmla="*/ 45720 h 960120"/>
                  <a:gd name="connsiteX2" fmla="*/ 1124016 w 1131636"/>
                  <a:gd name="connsiteY2" fmla="*/ 914400 h 960120"/>
                  <a:gd name="connsiteX3" fmla="*/ 15240 w 1131636"/>
                  <a:gd name="connsiteY3" fmla="*/ 960120 h 960120"/>
                  <a:gd name="connsiteX4" fmla="*/ 0 w 1131636"/>
                  <a:gd name="connsiteY4" fmla="*/ 0 h 960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636" h="960120">
                    <a:moveTo>
                      <a:pt x="0" y="0"/>
                    </a:moveTo>
                    <a:lnTo>
                      <a:pt x="1131636" y="45720"/>
                    </a:lnTo>
                    <a:lnTo>
                      <a:pt x="1124016" y="914400"/>
                    </a:lnTo>
                    <a:lnTo>
                      <a:pt x="15240" y="960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8" name="Rectangle 130">
                <a:extLst>
                  <a:ext uri="{FF2B5EF4-FFF2-40B4-BE49-F238E27FC236}">
                    <a16:creationId xmlns:a16="http://schemas.microsoft.com/office/drawing/2014/main" id="{D631D8D0-3CBF-76C5-0FD5-29DCC7F79860}"/>
                  </a:ext>
                </a:extLst>
              </p:cNvPr>
              <p:cNvSpPr/>
              <p:nvPr/>
            </p:nvSpPr>
            <p:spPr>
              <a:xfrm>
                <a:off x="1544494" y="1469602"/>
                <a:ext cx="960490" cy="814914"/>
              </a:xfrm>
              <a:custGeom>
                <a:avLst/>
                <a:gdLst>
                  <a:gd name="connsiteX0" fmla="*/ 0 w 1124016"/>
                  <a:gd name="connsiteY0" fmla="*/ 0 h 914400"/>
                  <a:gd name="connsiteX1" fmla="*/ 1124016 w 1124016"/>
                  <a:gd name="connsiteY1" fmla="*/ 0 h 914400"/>
                  <a:gd name="connsiteX2" fmla="*/ 1124016 w 1124016"/>
                  <a:gd name="connsiteY2" fmla="*/ 914400 h 914400"/>
                  <a:gd name="connsiteX3" fmla="*/ 0 w 1124016"/>
                  <a:gd name="connsiteY3" fmla="*/ 914400 h 914400"/>
                  <a:gd name="connsiteX4" fmla="*/ 0 w 1124016"/>
                  <a:gd name="connsiteY4" fmla="*/ 0 h 914400"/>
                  <a:gd name="connsiteX0" fmla="*/ 0 w 1131636"/>
                  <a:gd name="connsiteY0" fmla="*/ 0 h 914400"/>
                  <a:gd name="connsiteX1" fmla="*/ 1131636 w 1131636"/>
                  <a:gd name="connsiteY1" fmla="*/ 45720 h 914400"/>
                  <a:gd name="connsiteX2" fmla="*/ 1124016 w 1131636"/>
                  <a:gd name="connsiteY2" fmla="*/ 914400 h 914400"/>
                  <a:gd name="connsiteX3" fmla="*/ 0 w 1131636"/>
                  <a:gd name="connsiteY3" fmla="*/ 914400 h 914400"/>
                  <a:gd name="connsiteX4" fmla="*/ 0 w 1131636"/>
                  <a:gd name="connsiteY4" fmla="*/ 0 h 914400"/>
                  <a:gd name="connsiteX0" fmla="*/ 0 w 1131636"/>
                  <a:gd name="connsiteY0" fmla="*/ 0 h 960120"/>
                  <a:gd name="connsiteX1" fmla="*/ 1131636 w 1131636"/>
                  <a:gd name="connsiteY1" fmla="*/ 45720 h 960120"/>
                  <a:gd name="connsiteX2" fmla="*/ 1124016 w 1131636"/>
                  <a:gd name="connsiteY2" fmla="*/ 914400 h 960120"/>
                  <a:gd name="connsiteX3" fmla="*/ 15240 w 1131636"/>
                  <a:gd name="connsiteY3" fmla="*/ 960120 h 960120"/>
                  <a:gd name="connsiteX4" fmla="*/ 0 w 1131636"/>
                  <a:gd name="connsiteY4" fmla="*/ 0 h 960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636" h="960120">
                    <a:moveTo>
                      <a:pt x="0" y="0"/>
                    </a:moveTo>
                    <a:lnTo>
                      <a:pt x="1131636" y="45720"/>
                    </a:lnTo>
                    <a:lnTo>
                      <a:pt x="1124016" y="914400"/>
                    </a:lnTo>
                    <a:lnTo>
                      <a:pt x="15240" y="960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9" name="Star: 10 Points 458">
                <a:extLst>
                  <a:ext uri="{FF2B5EF4-FFF2-40B4-BE49-F238E27FC236}">
                    <a16:creationId xmlns:a16="http://schemas.microsoft.com/office/drawing/2014/main" id="{ED6E9991-D2F3-6CB8-F0C4-CFA107349AAA}"/>
                  </a:ext>
                </a:extLst>
              </p:cNvPr>
              <p:cNvSpPr/>
              <p:nvPr/>
            </p:nvSpPr>
            <p:spPr>
              <a:xfrm>
                <a:off x="2161411" y="1980925"/>
                <a:ext cx="234737" cy="234737"/>
              </a:xfrm>
              <a:prstGeom prst="star10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C3A1E390-C9D7-4973-C5A6-2020EE8E5902}"/>
                  </a:ext>
                </a:extLst>
              </p:cNvPr>
              <p:cNvSpPr txBox="1"/>
              <p:nvPr/>
            </p:nvSpPr>
            <p:spPr>
              <a:xfrm>
                <a:off x="1628215" y="1600200"/>
                <a:ext cx="77785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Certified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Dr.</a:t>
                </a:r>
              </a:p>
            </p:txBody>
          </p: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50DEB35E-29DE-C909-8A6C-9A2924A91BE5}"/>
                </a:ext>
              </a:extLst>
            </p:cNvPr>
            <p:cNvGrpSpPr/>
            <p:nvPr/>
          </p:nvGrpSpPr>
          <p:grpSpPr>
            <a:xfrm>
              <a:off x="5340601" y="2812268"/>
              <a:ext cx="1100033" cy="537227"/>
              <a:chOff x="4505336" y="2777513"/>
              <a:chExt cx="1100033" cy="537227"/>
            </a:xfrm>
          </p:grpSpPr>
          <p:sp>
            <p:nvSpPr>
              <p:cNvPr id="462" name="Rectangle 92">
                <a:extLst>
                  <a:ext uri="{FF2B5EF4-FFF2-40B4-BE49-F238E27FC236}">
                    <a16:creationId xmlns:a16="http://schemas.microsoft.com/office/drawing/2014/main" id="{DF3D3BCC-E882-8181-B155-7C3E1751CF72}"/>
                  </a:ext>
                </a:extLst>
              </p:cNvPr>
              <p:cNvSpPr/>
              <p:nvPr/>
            </p:nvSpPr>
            <p:spPr>
              <a:xfrm>
                <a:off x="4505336" y="2778920"/>
                <a:ext cx="338440" cy="518576"/>
              </a:xfrm>
              <a:custGeom>
                <a:avLst/>
                <a:gdLst>
                  <a:gd name="connsiteX0" fmla="*/ 0 w 450766"/>
                  <a:gd name="connsiteY0" fmla="*/ 0 h 107495"/>
                  <a:gd name="connsiteX1" fmla="*/ 450766 w 450766"/>
                  <a:gd name="connsiteY1" fmla="*/ 0 h 107495"/>
                  <a:gd name="connsiteX2" fmla="*/ 450766 w 450766"/>
                  <a:gd name="connsiteY2" fmla="*/ 107495 h 107495"/>
                  <a:gd name="connsiteX3" fmla="*/ 0 w 450766"/>
                  <a:gd name="connsiteY3" fmla="*/ 107495 h 107495"/>
                  <a:gd name="connsiteX4" fmla="*/ 0 w 450766"/>
                  <a:gd name="connsiteY4" fmla="*/ 0 h 107495"/>
                  <a:gd name="connsiteX0" fmla="*/ 0 w 469816"/>
                  <a:gd name="connsiteY0" fmla="*/ 0 h 119402"/>
                  <a:gd name="connsiteX1" fmla="*/ 469816 w 469816"/>
                  <a:gd name="connsiteY1" fmla="*/ 11907 h 119402"/>
                  <a:gd name="connsiteX2" fmla="*/ 469816 w 469816"/>
                  <a:gd name="connsiteY2" fmla="*/ 119402 h 119402"/>
                  <a:gd name="connsiteX3" fmla="*/ 19050 w 469816"/>
                  <a:gd name="connsiteY3" fmla="*/ 119402 h 119402"/>
                  <a:gd name="connsiteX4" fmla="*/ 0 w 469816"/>
                  <a:gd name="connsiteY4" fmla="*/ 0 h 119402"/>
                  <a:gd name="connsiteX0" fmla="*/ 0 w 469816"/>
                  <a:gd name="connsiteY0" fmla="*/ 0 h 200365"/>
                  <a:gd name="connsiteX1" fmla="*/ 469816 w 469816"/>
                  <a:gd name="connsiteY1" fmla="*/ 11907 h 200365"/>
                  <a:gd name="connsiteX2" fmla="*/ 469816 w 469816"/>
                  <a:gd name="connsiteY2" fmla="*/ 119402 h 200365"/>
                  <a:gd name="connsiteX3" fmla="*/ 0 w 469816"/>
                  <a:gd name="connsiteY3" fmla="*/ 200365 h 200365"/>
                  <a:gd name="connsiteX4" fmla="*/ 0 w 469816"/>
                  <a:gd name="connsiteY4" fmla="*/ 0 h 200365"/>
                  <a:gd name="connsiteX0" fmla="*/ 0 w 484104"/>
                  <a:gd name="connsiteY0" fmla="*/ 0 h 224177"/>
                  <a:gd name="connsiteX1" fmla="*/ 469816 w 484104"/>
                  <a:gd name="connsiteY1" fmla="*/ 11907 h 224177"/>
                  <a:gd name="connsiteX2" fmla="*/ 484104 w 484104"/>
                  <a:gd name="connsiteY2" fmla="*/ 224177 h 224177"/>
                  <a:gd name="connsiteX3" fmla="*/ 0 w 484104"/>
                  <a:gd name="connsiteY3" fmla="*/ 200365 h 224177"/>
                  <a:gd name="connsiteX4" fmla="*/ 0 w 484104"/>
                  <a:gd name="connsiteY4" fmla="*/ 0 h 224177"/>
                  <a:gd name="connsiteX0" fmla="*/ 0 w 486485"/>
                  <a:gd name="connsiteY0" fmla="*/ 0 h 224177"/>
                  <a:gd name="connsiteX1" fmla="*/ 486485 w 486485"/>
                  <a:gd name="connsiteY1" fmla="*/ 23814 h 224177"/>
                  <a:gd name="connsiteX2" fmla="*/ 484104 w 486485"/>
                  <a:gd name="connsiteY2" fmla="*/ 224177 h 224177"/>
                  <a:gd name="connsiteX3" fmla="*/ 0 w 486485"/>
                  <a:gd name="connsiteY3" fmla="*/ 200365 h 224177"/>
                  <a:gd name="connsiteX4" fmla="*/ 0 w 486485"/>
                  <a:gd name="connsiteY4" fmla="*/ 0 h 224177"/>
                  <a:gd name="connsiteX0" fmla="*/ 0 w 486485"/>
                  <a:gd name="connsiteY0" fmla="*/ 0 h 224177"/>
                  <a:gd name="connsiteX1" fmla="*/ 486485 w 486485"/>
                  <a:gd name="connsiteY1" fmla="*/ 23814 h 224177"/>
                  <a:gd name="connsiteX2" fmla="*/ 484104 w 486485"/>
                  <a:gd name="connsiteY2" fmla="*/ 224177 h 224177"/>
                  <a:gd name="connsiteX3" fmla="*/ 10269 w 486485"/>
                  <a:gd name="connsiteY3" fmla="*/ 216835 h 224177"/>
                  <a:gd name="connsiteX4" fmla="*/ 0 w 486485"/>
                  <a:gd name="connsiteY4" fmla="*/ 0 h 224177"/>
                  <a:gd name="connsiteX0" fmla="*/ 0 w 486485"/>
                  <a:gd name="connsiteY0" fmla="*/ 0 h 224177"/>
                  <a:gd name="connsiteX1" fmla="*/ 486485 w 486485"/>
                  <a:gd name="connsiteY1" fmla="*/ 138 h 224177"/>
                  <a:gd name="connsiteX2" fmla="*/ 484104 w 486485"/>
                  <a:gd name="connsiteY2" fmla="*/ 224177 h 224177"/>
                  <a:gd name="connsiteX3" fmla="*/ 10269 w 486485"/>
                  <a:gd name="connsiteY3" fmla="*/ 216835 h 224177"/>
                  <a:gd name="connsiteX4" fmla="*/ 0 w 486485"/>
                  <a:gd name="connsiteY4" fmla="*/ 0 h 224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6485" h="224177">
                    <a:moveTo>
                      <a:pt x="0" y="0"/>
                    </a:moveTo>
                    <a:lnTo>
                      <a:pt x="486485" y="138"/>
                    </a:lnTo>
                    <a:cubicBezTo>
                      <a:pt x="485691" y="66926"/>
                      <a:pt x="484898" y="157389"/>
                      <a:pt x="484104" y="224177"/>
                    </a:cubicBezTo>
                    <a:lnTo>
                      <a:pt x="10269" y="2168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Rectangle 92">
                <a:extLst>
                  <a:ext uri="{FF2B5EF4-FFF2-40B4-BE49-F238E27FC236}">
                    <a16:creationId xmlns:a16="http://schemas.microsoft.com/office/drawing/2014/main" id="{A1069DD8-4A8E-DD20-37DE-122D6A060FC8}"/>
                  </a:ext>
                </a:extLst>
              </p:cNvPr>
              <p:cNvSpPr/>
              <p:nvPr/>
            </p:nvSpPr>
            <p:spPr>
              <a:xfrm>
                <a:off x="4847743" y="2777513"/>
                <a:ext cx="198354" cy="514689"/>
              </a:xfrm>
              <a:custGeom>
                <a:avLst/>
                <a:gdLst>
                  <a:gd name="connsiteX0" fmla="*/ 0 w 450766"/>
                  <a:gd name="connsiteY0" fmla="*/ 0 h 107495"/>
                  <a:gd name="connsiteX1" fmla="*/ 450766 w 450766"/>
                  <a:gd name="connsiteY1" fmla="*/ 0 h 107495"/>
                  <a:gd name="connsiteX2" fmla="*/ 450766 w 450766"/>
                  <a:gd name="connsiteY2" fmla="*/ 107495 h 107495"/>
                  <a:gd name="connsiteX3" fmla="*/ 0 w 450766"/>
                  <a:gd name="connsiteY3" fmla="*/ 107495 h 107495"/>
                  <a:gd name="connsiteX4" fmla="*/ 0 w 450766"/>
                  <a:gd name="connsiteY4" fmla="*/ 0 h 107495"/>
                  <a:gd name="connsiteX0" fmla="*/ 0 w 469816"/>
                  <a:gd name="connsiteY0" fmla="*/ 0 h 119402"/>
                  <a:gd name="connsiteX1" fmla="*/ 469816 w 469816"/>
                  <a:gd name="connsiteY1" fmla="*/ 11907 h 119402"/>
                  <a:gd name="connsiteX2" fmla="*/ 469816 w 469816"/>
                  <a:gd name="connsiteY2" fmla="*/ 119402 h 119402"/>
                  <a:gd name="connsiteX3" fmla="*/ 19050 w 469816"/>
                  <a:gd name="connsiteY3" fmla="*/ 119402 h 119402"/>
                  <a:gd name="connsiteX4" fmla="*/ 0 w 469816"/>
                  <a:gd name="connsiteY4" fmla="*/ 0 h 119402"/>
                  <a:gd name="connsiteX0" fmla="*/ 0 w 469816"/>
                  <a:gd name="connsiteY0" fmla="*/ 0 h 200365"/>
                  <a:gd name="connsiteX1" fmla="*/ 469816 w 469816"/>
                  <a:gd name="connsiteY1" fmla="*/ 11907 h 200365"/>
                  <a:gd name="connsiteX2" fmla="*/ 469816 w 469816"/>
                  <a:gd name="connsiteY2" fmla="*/ 119402 h 200365"/>
                  <a:gd name="connsiteX3" fmla="*/ 0 w 469816"/>
                  <a:gd name="connsiteY3" fmla="*/ 200365 h 200365"/>
                  <a:gd name="connsiteX4" fmla="*/ 0 w 469816"/>
                  <a:gd name="connsiteY4" fmla="*/ 0 h 200365"/>
                  <a:gd name="connsiteX0" fmla="*/ 0 w 484104"/>
                  <a:gd name="connsiteY0" fmla="*/ 0 h 224177"/>
                  <a:gd name="connsiteX1" fmla="*/ 469816 w 484104"/>
                  <a:gd name="connsiteY1" fmla="*/ 11907 h 224177"/>
                  <a:gd name="connsiteX2" fmla="*/ 484104 w 484104"/>
                  <a:gd name="connsiteY2" fmla="*/ 224177 h 224177"/>
                  <a:gd name="connsiteX3" fmla="*/ 0 w 484104"/>
                  <a:gd name="connsiteY3" fmla="*/ 200365 h 224177"/>
                  <a:gd name="connsiteX4" fmla="*/ 0 w 484104"/>
                  <a:gd name="connsiteY4" fmla="*/ 0 h 224177"/>
                  <a:gd name="connsiteX0" fmla="*/ 0 w 486485"/>
                  <a:gd name="connsiteY0" fmla="*/ 0 h 224177"/>
                  <a:gd name="connsiteX1" fmla="*/ 486485 w 486485"/>
                  <a:gd name="connsiteY1" fmla="*/ 23814 h 224177"/>
                  <a:gd name="connsiteX2" fmla="*/ 484104 w 486485"/>
                  <a:gd name="connsiteY2" fmla="*/ 224177 h 224177"/>
                  <a:gd name="connsiteX3" fmla="*/ 0 w 486485"/>
                  <a:gd name="connsiteY3" fmla="*/ 200365 h 224177"/>
                  <a:gd name="connsiteX4" fmla="*/ 0 w 486485"/>
                  <a:gd name="connsiteY4" fmla="*/ 0 h 224177"/>
                  <a:gd name="connsiteX0" fmla="*/ 0 w 484109"/>
                  <a:gd name="connsiteY0" fmla="*/ 59530 h 283707"/>
                  <a:gd name="connsiteX1" fmla="*/ 395997 w 484109"/>
                  <a:gd name="connsiteY1" fmla="*/ 0 h 283707"/>
                  <a:gd name="connsiteX2" fmla="*/ 484104 w 484109"/>
                  <a:gd name="connsiteY2" fmla="*/ 283707 h 283707"/>
                  <a:gd name="connsiteX3" fmla="*/ 0 w 484109"/>
                  <a:gd name="connsiteY3" fmla="*/ 259895 h 283707"/>
                  <a:gd name="connsiteX4" fmla="*/ 0 w 484109"/>
                  <a:gd name="connsiteY4" fmla="*/ 59530 h 283707"/>
                  <a:gd name="connsiteX0" fmla="*/ 0 w 403192"/>
                  <a:gd name="connsiteY0" fmla="*/ 59530 h 259895"/>
                  <a:gd name="connsiteX1" fmla="*/ 395997 w 403192"/>
                  <a:gd name="connsiteY1" fmla="*/ 0 h 259895"/>
                  <a:gd name="connsiteX2" fmla="*/ 403141 w 403192"/>
                  <a:gd name="connsiteY2" fmla="*/ 193219 h 259895"/>
                  <a:gd name="connsiteX3" fmla="*/ 0 w 403192"/>
                  <a:gd name="connsiteY3" fmla="*/ 259895 h 259895"/>
                  <a:gd name="connsiteX4" fmla="*/ 0 w 403192"/>
                  <a:gd name="connsiteY4" fmla="*/ 59530 h 259895"/>
                  <a:gd name="connsiteX0" fmla="*/ 0 w 403192"/>
                  <a:gd name="connsiteY0" fmla="*/ 59530 h 262277"/>
                  <a:gd name="connsiteX1" fmla="*/ 395997 w 403192"/>
                  <a:gd name="connsiteY1" fmla="*/ 0 h 262277"/>
                  <a:gd name="connsiteX2" fmla="*/ 403141 w 403192"/>
                  <a:gd name="connsiteY2" fmla="*/ 193219 h 262277"/>
                  <a:gd name="connsiteX3" fmla="*/ 266700 w 403192"/>
                  <a:gd name="connsiteY3" fmla="*/ 262277 h 262277"/>
                  <a:gd name="connsiteX4" fmla="*/ 0 w 403192"/>
                  <a:gd name="connsiteY4" fmla="*/ 59530 h 262277"/>
                  <a:gd name="connsiteX0" fmla="*/ 0 w 153161"/>
                  <a:gd name="connsiteY0" fmla="*/ 66673 h 262277"/>
                  <a:gd name="connsiteX1" fmla="*/ 145966 w 153161"/>
                  <a:gd name="connsiteY1" fmla="*/ 0 h 262277"/>
                  <a:gd name="connsiteX2" fmla="*/ 153110 w 153161"/>
                  <a:gd name="connsiteY2" fmla="*/ 193219 h 262277"/>
                  <a:gd name="connsiteX3" fmla="*/ 16669 w 153161"/>
                  <a:gd name="connsiteY3" fmla="*/ 262277 h 262277"/>
                  <a:gd name="connsiteX4" fmla="*/ 0 w 153161"/>
                  <a:gd name="connsiteY4" fmla="*/ 66673 h 262277"/>
                  <a:gd name="connsiteX0" fmla="*/ 9525 w 162686"/>
                  <a:gd name="connsiteY0" fmla="*/ 66673 h 262277"/>
                  <a:gd name="connsiteX1" fmla="*/ 155491 w 162686"/>
                  <a:gd name="connsiteY1" fmla="*/ 0 h 262277"/>
                  <a:gd name="connsiteX2" fmla="*/ 162635 w 162686"/>
                  <a:gd name="connsiteY2" fmla="*/ 193219 h 262277"/>
                  <a:gd name="connsiteX3" fmla="*/ 0 w 162686"/>
                  <a:gd name="connsiteY3" fmla="*/ 262277 h 262277"/>
                  <a:gd name="connsiteX4" fmla="*/ 9525 w 162686"/>
                  <a:gd name="connsiteY4" fmla="*/ 66673 h 262277"/>
                  <a:gd name="connsiteX0" fmla="*/ 9525 w 231697"/>
                  <a:gd name="connsiteY0" fmla="*/ 66673 h 262277"/>
                  <a:gd name="connsiteX1" fmla="*/ 155491 w 231697"/>
                  <a:gd name="connsiteY1" fmla="*/ 0 h 262277"/>
                  <a:gd name="connsiteX2" fmla="*/ 231691 w 231697"/>
                  <a:gd name="connsiteY2" fmla="*/ 150356 h 262277"/>
                  <a:gd name="connsiteX3" fmla="*/ 0 w 231697"/>
                  <a:gd name="connsiteY3" fmla="*/ 262277 h 262277"/>
                  <a:gd name="connsiteX4" fmla="*/ 9525 w 231697"/>
                  <a:gd name="connsiteY4" fmla="*/ 66673 h 262277"/>
                  <a:gd name="connsiteX0" fmla="*/ 9525 w 231704"/>
                  <a:gd name="connsiteY0" fmla="*/ 319085 h 514689"/>
                  <a:gd name="connsiteX1" fmla="*/ 198354 w 231704"/>
                  <a:gd name="connsiteY1" fmla="*/ 0 h 514689"/>
                  <a:gd name="connsiteX2" fmla="*/ 231691 w 231704"/>
                  <a:gd name="connsiteY2" fmla="*/ 402768 h 514689"/>
                  <a:gd name="connsiteX3" fmla="*/ 0 w 231704"/>
                  <a:gd name="connsiteY3" fmla="*/ 514689 h 514689"/>
                  <a:gd name="connsiteX4" fmla="*/ 9525 w 231704"/>
                  <a:gd name="connsiteY4" fmla="*/ 319085 h 514689"/>
                  <a:gd name="connsiteX0" fmla="*/ 2382 w 231704"/>
                  <a:gd name="connsiteY0" fmla="*/ 4760 h 514689"/>
                  <a:gd name="connsiteX1" fmla="*/ 198354 w 231704"/>
                  <a:gd name="connsiteY1" fmla="*/ 0 h 514689"/>
                  <a:gd name="connsiteX2" fmla="*/ 231691 w 231704"/>
                  <a:gd name="connsiteY2" fmla="*/ 402768 h 514689"/>
                  <a:gd name="connsiteX3" fmla="*/ 0 w 231704"/>
                  <a:gd name="connsiteY3" fmla="*/ 514689 h 514689"/>
                  <a:gd name="connsiteX4" fmla="*/ 2382 w 231704"/>
                  <a:gd name="connsiteY4" fmla="*/ 4760 h 514689"/>
                  <a:gd name="connsiteX0" fmla="*/ 2382 w 198354"/>
                  <a:gd name="connsiteY0" fmla="*/ 4760 h 514689"/>
                  <a:gd name="connsiteX1" fmla="*/ 198354 w 198354"/>
                  <a:gd name="connsiteY1" fmla="*/ 0 h 514689"/>
                  <a:gd name="connsiteX2" fmla="*/ 195972 w 198354"/>
                  <a:gd name="connsiteY2" fmla="*/ 400387 h 514689"/>
                  <a:gd name="connsiteX3" fmla="*/ 0 w 198354"/>
                  <a:gd name="connsiteY3" fmla="*/ 514689 h 514689"/>
                  <a:gd name="connsiteX4" fmla="*/ 2382 w 198354"/>
                  <a:gd name="connsiteY4" fmla="*/ 4760 h 514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354" h="514689">
                    <a:moveTo>
                      <a:pt x="2382" y="4760"/>
                    </a:moveTo>
                    <a:lnTo>
                      <a:pt x="198354" y="0"/>
                    </a:lnTo>
                    <a:cubicBezTo>
                      <a:pt x="197560" y="66788"/>
                      <a:pt x="196766" y="333599"/>
                      <a:pt x="195972" y="400387"/>
                    </a:cubicBezTo>
                    <a:lnTo>
                      <a:pt x="0" y="514689"/>
                    </a:lnTo>
                    <a:lnTo>
                      <a:pt x="2382" y="476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Rectangle 91">
                <a:extLst>
                  <a:ext uri="{FF2B5EF4-FFF2-40B4-BE49-F238E27FC236}">
                    <a16:creationId xmlns:a16="http://schemas.microsoft.com/office/drawing/2014/main" id="{19664C45-F19C-2D63-94AB-6B91A7DDA955}"/>
                  </a:ext>
                </a:extLst>
              </p:cNvPr>
              <p:cNvSpPr/>
              <p:nvPr/>
            </p:nvSpPr>
            <p:spPr>
              <a:xfrm>
                <a:off x="4864185" y="3016568"/>
                <a:ext cx="737942" cy="97171"/>
              </a:xfrm>
              <a:custGeom>
                <a:avLst/>
                <a:gdLst>
                  <a:gd name="connsiteX0" fmla="*/ 0 w 403140"/>
                  <a:gd name="connsiteY0" fmla="*/ 0 h 72882"/>
                  <a:gd name="connsiteX1" fmla="*/ 403140 w 403140"/>
                  <a:gd name="connsiteY1" fmla="*/ 0 h 72882"/>
                  <a:gd name="connsiteX2" fmla="*/ 403140 w 403140"/>
                  <a:gd name="connsiteY2" fmla="*/ 72882 h 72882"/>
                  <a:gd name="connsiteX3" fmla="*/ 0 w 403140"/>
                  <a:gd name="connsiteY3" fmla="*/ 72882 h 72882"/>
                  <a:gd name="connsiteX4" fmla="*/ 0 w 403140"/>
                  <a:gd name="connsiteY4" fmla="*/ 0 h 72882"/>
                  <a:gd name="connsiteX0" fmla="*/ 0 w 403140"/>
                  <a:gd name="connsiteY0" fmla="*/ 0 h 126222"/>
                  <a:gd name="connsiteX1" fmla="*/ 403140 w 403140"/>
                  <a:gd name="connsiteY1" fmla="*/ 0 h 126222"/>
                  <a:gd name="connsiteX2" fmla="*/ 349800 w 403140"/>
                  <a:gd name="connsiteY2" fmla="*/ 126222 h 126222"/>
                  <a:gd name="connsiteX3" fmla="*/ 0 w 403140"/>
                  <a:gd name="connsiteY3" fmla="*/ 72882 h 126222"/>
                  <a:gd name="connsiteX4" fmla="*/ 0 w 403140"/>
                  <a:gd name="connsiteY4" fmla="*/ 0 h 126222"/>
                  <a:gd name="connsiteX0" fmla="*/ 0 w 479340"/>
                  <a:gd name="connsiteY0" fmla="*/ 0 h 126222"/>
                  <a:gd name="connsiteX1" fmla="*/ 479340 w 479340"/>
                  <a:gd name="connsiteY1" fmla="*/ 45720 h 126222"/>
                  <a:gd name="connsiteX2" fmla="*/ 349800 w 479340"/>
                  <a:gd name="connsiteY2" fmla="*/ 126222 h 126222"/>
                  <a:gd name="connsiteX3" fmla="*/ 0 w 479340"/>
                  <a:gd name="connsiteY3" fmla="*/ 72882 h 126222"/>
                  <a:gd name="connsiteX4" fmla="*/ 0 w 479340"/>
                  <a:gd name="connsiteY4" fmla="*/ 0 h 126222"/>
                  <a:gd name="connsiteX0" fmla="*/ 60960 w 479340"/>
                  <a:gd name="connsiteY0" fmla="*/ 0 h 118602"/>
                  <a:gd name="connsiteX1" fmla="*/ 479340 w 479340"/>
                  <a:gd name="connsiteY1" fmla="*/ 38100 h 118602"/>
                  <a:gd name="connsiteX2" fmla="*/ 349800 w 479340"/>
                  <a:gd name="connsiteY2" fmla="*/ 118602 h 118602"/>
                  <a:gd name="connsiteX3" fmla="*/ 0 w 479340"/>
                  <a:gd name="connsiteY3" fmla="*/ 65262 h 118602"/>
                  <a:gd name="connsiteX4" fmla="*/ 60960 w 479340"/>
                  <a:gd name="connsiteY4" fmla="*/ 0 h 118602"/>
                  <a:gd name="connsiteX0" fmla="*/ 160020 w 578400"/>
                  <a:gd name="connsiteY0" fmla="*/ 0 h 118602"/>
                  <a:gd name="connsiteX1" fmla="*/ 578400 w 578400"/>
                  <a:gd name="connsiteY1" fmla="*/ 38100 h 118602"/>
                  <a:gd name="connsiteX2" fmla="*/ 448860 w 578400"/>
                  <a:gd name="connsiteY2" fmla="*/ 118602 h 118602"/>
                  <a:gd name="connsiteX3" fmla="*/ 0 w 578400"/>
                  <a:gd name="connsiteY3" fmla="*/ 65262 h 118602"/>
                  <a:gd name="connsiteX4" fmla="*/ 160020 w 578400"/>
                  <a:gd name="connsiteY4" fmla="*/ 0 h 118602"/>
                  <a:gd name="connsiteX0" fmla="*/ 162401 w 578400"/>
                  <a:gd name="connsiteY0" fmla="*/ 0 h 104314"/>
                  <a:gd name="connsiteX1" fmla="*/ 578400 w 578400"/>
                  <a:gd name="connsiteY1" fmla="*/ 23812 h 104314"/>
                  <a:gd name="connsiteX2" fmla="*/ 448860 w 578400"/>
                  <a:gd name="connsiteY2" fmla="*/ 104314 h 104314"/>
                  <a:gd name="connsiteX3" fmla="*/ 0 w 578400"/>
                  <a:gd name="connsiteY3" fmla="*/ 50974 h 104314"/>
                  <a:gd name="connsiteX4" fmla="*/ 162401 w 578400"/>
                  <a:gd name="connsiteY4" fmla="*/ 0 h 104314"/>
                  <a:gd name="connsiteX0" fmla="*/ 179070 w 595069"/>
                  <a:gd name="connsiteY0" fmla="*/ 0 h 104314"/>
                  <a:gd name="connsiteX1" fmla="*/ 595069 w 595069"/>
                  <a:gd name="connsiteY1" fmla="*/ 23812 h 104314"/>
                  <a:gd name="connsiteX2" fmla="*/ 465529 w 595069"/>
                  <a:gd name="connsiteY2" fmla="*/ 104314 h 104314"/>
                  <a:gd name="connsiteX3" fmla="*/ 0 w 595069"/>
                  <a:gd name="connsiteY3" fmla="*/ 60499 h 104314"/>
                  <a:gd name="connsiteX4" fmla="*/ 179070 w 595069"/>
                  <a:gd name="connsiteY4" fmla="*/ 0 h 104314"/>
                  <a:gd name="connsiteX0" fmla="*/ 186213 w 602212"/>
                  <a:gd name="connsiteY0" fmla="*/ 0 h 104314"/>
                  <a:gd name="connsiteX1" fmla="*/ 602212 w 602212"/>
                  <a:gd name="connsiteY1" fmla="*/ 23812 h 104314"/>
                  <a:gd name="connsiteX2" fmla="*/ 472672 w 602212"/>
                  <a:gd name="connsiteY2" fmla="*/ 104314 h 104314"/>
                  <a:gd name="connsiteX3" fmla="*/ 0 w 602212"/>
                  <a:gd name="connsiteY3" fmla="*/ 60499 h 104314"/>
                  <a:gd name="connsiteX4" fmla="*/ 186213 w 602212"/>
                  <a:gd name="connsiteY4" fmla="*/ 0 h 104314"/>
                  <a:gd name="connsiteX0" fmla="*/ 186213 w 602212"/>
                  <a:gd name="connsiteY0" fmla="*/ 0 h 85264"/>
                  <a:gd name="connsiteX1" fmla="*/ 602212 w 602212"/>
                  <a:gd name="connsiteY1" fmla="*/ 23812 h 85264"/>
                  <a:gd name="connsiteX2" fmla="*/ 463147 w 602212"/>
                  <a:gd name="connsiteY2" fmla="*/ 85264 h 85264"/>
                  <a:gd name="connsiteX3" fmla="*/ 0 w 602212"/>
                  <a:gd name="connsiteY3" fmla="*/ 60499 h 85264"/>
                  <a:gd name="connsiteX4" fmla="*/ 186213 w 602212"/>
                  <a:gd name="connsiteY4" fmla="*/ 0 h 85264"/>
                  <a:gd name="connsiteX0" fmla="*/ 186213 w 733180"/>
                  <a:gd name="connsiteY0" fmla="*/ 0 h 85264"/>
                  <a:gd name="connsiteX1" fmla="*/ 733180 w 733180"/>
                  <a:gd name="connsiteY1" fmla="*/ 30956 h 85264"/>
                  <a:gd name="connsiteX2" fmla="*/ 463147 w 733180"/>
                  <a:gd name="connsiteY2" fmla="*/ 85264 h 85264"/>
                  <a:gd name="connsiteX3" fmla="*/ 0 w 733180"/>
                  <a:gd name="connsiteY3" fmla="*/ 60499 h 85264"/>
                  <a:gd name="connsiteX4" fmla="*/ 186213 w 733180"/>
                  <a:gd name="connsiteY4" fmla="*/ 0 h 85264"/>
                  <a:gd name="connsiteX0" fmla="*/ 186213 w 733180"/>
                  <a:gd name="connsiteY0" fmla="*/ 0 h 97171"/>
                  <a:gd name="connsiteX1" fmla="*/ 733180 w 733180"/>
                  <a:gd name="connsiteY1" fmla="*/ 30956 h 97171"/>
                  <a:gd name="connsiteX2" fmla="*/ 498866 w 733180"/>
                  <a:gd name="connsiteY2" fmla="*/ 97171 h 97171"/>
                  <a:gd name="connsiteX3" fmla="*/ 0 w 733180"/>
                  <a:gd name="connsiteY3" fmla="*/ 60499 h 97171"/>
                  <a:gd name="connsiteX4" fmla="*/ 186213 w 733180"/>
                  <a:gd name="connsiteY4" fmla="*/ 0 h 97171"/>
                  <a:gd name="connsiteX0" fmla="*/ 190975 w 737942"/>
                  <a:gd name="connsiteY0" fmla="*/ 0 h 97171"/>
                  <a:gd name="connsiteX1" fmla="*/ 737942 w 737942"/>
                  <a:gd name="connsiteY1" fmla="*/ 30956 h 97171"/>
                  <a:gd name="connsiteX2" fmla="*/ 503628 w 737942"/>
                  <a:gd name="connsiteY2" fmla="*/ 97171 h 97171"/>
                  <a:gd name="connsiteX3" fmla="*/ 0 w 737942"/>
                  <a:gd name="connsiteY3" fmla="*/ 70024 h 97171"/>
                  <a:gd name="connsiteX4" fmla="*/ 190975 w 737942"/>
                  <a:gd name="connsiteY4" fmla="*/ 0 h 97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942" h="97171">
                    <a:moveTo>
                      <a:pt x="190975" y="0"/>
                    </a:moveTo>
                    <a:lnTo>
                      <a:pt x="737942" y="30956"/>
                    </a:lnTo>
                    <a:lnTo>
                      <a:pt x="503628" y="97171"/>
                    </a:lnTo>
                    <a:lnTo>
                      <a:pt x="0" y="70024"/>
                    </a:lnTo>
                    <a:lnTo>
                      <a:pt x="1909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5" name="Rectangle 92">
                <a:extLst>
                  <a:ext uri="{FF2B5EF4-FFF2-40B4-BE49-F238E27FC236}">
                    <a16:creationId xmlns:a16="http://schemas.microsoft.com/office/drawing/2014/main" id="{E6C08174-EE42-6E94-EA56-9ADDBF8A168D}"/>
                  </a:ext>
                </a:extLst>
              </p:cNvPr>
              <p:cNvSpPr/>
              <p:nvPr/>
            </p:nvSpPr>
            <p:spPr>
              <a:xfrm>
                <a:off x="4849897" y="3089925"/>
                <a:ext cx="525479" cy="224177"/>
              </a:xfrm>
              <a:custGeom>
                <a:avLst/>
                <a:gdLst>
                  <a:gd name="connsiteX0" fmla="*/ 0 w 450766"/>
                  <a:gd name="connsiteY0" fmla="*/ 0 h 107495"/>
                  <a:gd name="connsiteX1" fmla="*/ 450766 w 450766"/>
                  <a:gd name="connsiteY1" fmla="*/ 0 h 107495"/>
                  <a:gd name="connsiteX2" fmla="*/ 450766 w 450766"/>
                  <a:gd name="connsiteY2" fmla="*/ 107495 h 107495"/>
                  <a:gd name="connsiteX3" fmla="*/ 0 w 450766"/>
                  <a:gd name="connsiteY3" fmla="*/ 107495 h 107495"/>
                  <a:gd name="connsiteX4" fmla="*/ 0 w 450766"/>
                  <a:gd name="connsiteY4" fmla="*/ 0 h 107495"/>
                  <a:gd name="connsiteX0" fmla="*/ 0 w 469816"/>
                  <a:gd name="connsiteY0" fmla="*/ 0 h 119402"/>
                  <a:gd name="connsiteX1" fmla="*/ 469816 w 469816"/>
                  <a:gd name="connsiteY1" fmla="*/ 11907 h 119402"/>
                  <a:gd name="connsiteX2" fmla="*/ 469816 w 469816"/>
                  <a:gd name="connsiteY2" fmla="*/ 119402 h 119402"/>
                  <a:gd name="connsiteX3" fmla="*/ 19050 w 469816"/>
                  <a:gd name="connsiteY3" fmla="*/ 119402 h 119402"/>
                  <a:gd name="connsiteX4" fmla="*/ 0 w 469816"/>
                  <a:gd name="connsiteY4" fmla="*/ 0 h 119402"/>
                  <a:gd name="connsiteX0" fmla="*/ 0 w 469816"/>
                  <a:gd name="connsiteY0" fmla="*/ 0 h 200365"/>
                  <a:gd name="connsiteX1" fmla="*/ 469816 w 469816"/>
                  <a:gd name="connsiteY1" fmla="*/ 11907 h 200365"/>
                  <a:gd name="connsiteX2" fmla="*/ 469816 w 469816"/>
                  <a:gd name="connsiteY2" fmla="*/ 119402 h 200365"/>
                  <a:gd name="connsiteX3" fmla="*/ 0 w 469816"/>
                  <a:gd name="connsiteY3" fmla="*/ 200365 h 200365"/>
                  <a:gd name="connsiteX4" fmla="*/ 0 w 469816"/>
                  <a:gd name="connsiteY4" fmla="*/ 0 h 200365"/>
                  <a:gd name="connsiteX0" fmla="*/ 0 w 484104"/>
                  <a:gd name="connsiteY0" fmla="*/ 0 h 224177"/>
                  <a:gd name="connsiteX1" fmla="*/ 469816 w 484104"/>
                  <a:gd name="connsiteY1" fmla="*/ 11907 h 224177"/>
                  <a:gd name="connsiteX2" fmla="*/ 484104 w 484104"/>
                  <a:gd name="connsiteY2" fmla="*/ 224177 h 224177"/>
                  <a:gd name="connsiteX3" fmla="*/ 0 w 484104"/>
                  <a:gd name="connsiteY3" fmla="*/ 200365 h 224177"/>
                  <a:gd name="connsiteX4" fmla="*/ 0 w 484104"/>
                  <a:gd name="connsiteY4" fmla="*/ 0 h 224177"/>
                  <a:gd name="connsiteX0" fmla="*/ 0 w 486485"/>
                  <a:gd name="connsiteY0" fmla="*/ 0 h 224177"/>
                  <a:gd name="connsiteX1" fmla="*/ 486485 w 486485"/>
                  <a:gd name="connsiteY1" fmla="*/ 23814 h 224177"/>
                  <a:gd name="connsiteX2" fmla="*/ 484104 w 486485"/>
                  <a:gd name="connsiteY2" fmla="*/ 224177 h 224177"/>
                  <a:gd name="connsiteX3" fmla="*/ 0 w 486485"/>
                  <a:gd name="connsiteY3" fmla="*/ 200365 h 224177"/>
                  <a:gd name="connsiteX4" fmla="*/ 0 w 486485"/>
                  <a:gd name="connsiteY4" fmla="*/ 0 h 224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6485" h="224177">
                    <a:moveTo>
                      <a:pt x="0" y="0"/>
                    </a:moveTo>
                    <a:lnTo>
                      <a:pt x="486485" y="23814"/>
                    </a:lnTo>
                    <a:cubicBezTo>
                      <a:pt x="485691" y="90602"/>
                      <a:pt x="484898" y="157389"/>
                      <a:pt x="484104" y="224177"/>
                    </a:cubicBezTo>
                    <a:lnTo>
                      <a:pt x="0" y="200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6" name="Rectangle 92">
                <a:extLst>
                  <a:ext uri="{FF2B5EF4-FFF2-40B4-BE49-F238E27FC236}">
                    <a16:creationId xmlns:a16="http://schemas.microsoft.com/office/drawing/2014/main" id="{ACF047A1-21CB-0307-4C31-55F76F346B15}"/>
                  </a:ext>
                </a:extLst>
              </p:cNvPr>
              <p:cNvSpPr/>
              <p:nvPr/>
            </p:nvSpPr>
            <p:spPr>
              <a:xfrm>
                <a:off x="5359839" y="3045319"/>
                <a:ext cx="245530" cy="269421"/>
              </a:xfrm>
              <a:custGeom>
                <a:avLst/>
                <a:gdLst>
                  <a:gd name="connsiteX0" fmla="*/ 0 w 450766"/>
                  <a:gd name="connsiteY0" fmla="*/ 0 h 107495"/>
                  <a:gd name="connsiteX1" fmla="*/ 450766 w 450766"/>
                  <a:gd name="connsiteY1" fmla="*/ 0 h 107495"/>
                  <a:gd name="connsiteX2" fmla="*/ 450766 w 450766"/>
                  <a:gd name="connsiteY2" fmla="*/ 107495 h 107495"/>
                  <a:gd name="connsiteX3" fmla="*/ 0 w 450766"/>
                  <a:gd name="connsiteY3" fmla="*/ 107495 h 107495"/>
                  <a:gd name="connsiteX4" fmla="*/ 0 w 450766"/>
                  <a:gd name="connsiteY4" fmla="*/ 0 h 107495"/>
                  <a:gd name="connsiteX0" fmla="*/ 0 w 469816"/>
                  <a:gd name="connsiteY0" fmla="*/ 0 h 119402"/>
                  <a:gd name="connsiteX1" fmla="*/ 469816 w 469816"/>
                  <a:gd name="connsiteY1" fmla="*/ 11907 h 119402"/>
                  <a:gd name="connsiteX2" fmla="*/ 469816 w 469816"/>
                  <a:gd name="connsiteY2" fmla="*/ 119402 h 119402"/>
                  <a:gd name="connsiteX3" fmla="*/ 19050 w 469816"/>
                  <a:gd name="connsiteY3" fmla="*/ 119402 h 119402"/>
                  <a:gd name="connsiteX4" fmla="*/ 0 w 469816"/>
                  <a:gd name="connsiteY4" fmla="*/ 0 h 119402"/>
                  <a:gd name="connsiteX0" fmla="*/ 0 w 469816"/>
                  <a:gd name="connsiteY0" fmla="*/ 0 h 200365"/>
                  <a:gd name="connsiteX1" fmla="*/ 469816 w 469816"/>
                  <a:gd name="connsiteY1" fmla="*/ 11907 h 200365"/>
                  <a:gd name="connsiteX2" fmla="*/ 469816 w 469816"/>
                  <a:gd name="connsiteY2" fmla="*/ 119402 h 200365"/>
                  <a:gd name="connsiteX3" fmla="*/ 0 w 469816"/>
                  <a:gd name="connsiteY3" fmla="*/ 200365 h 200365"/>
                  <a:gd name="connsiteX4" fmla="*/ 0 w 469816"/>
                  <a:gd name="connsiteY4" fmla="*/ 0 h 200365"/>
                  <a:gd name="connsiteX0" fmla="*/ 0 w 484104"/>
                  <a:gd name="connsiteY0" fmla="*/ 0 h 224177"/>
                  <a:gd name="connsiteX1" fmla="*/ 469816 w 484104"/>
                  <a:gd name="connsiteY1" fmla="*/ 11907 h 224177"/>
                  <a:gd name="connsiteX2" fmla="*/ 484104 w 484104"/>
                  <a:gd name="connsiteY2" fmla="*/ 224177 h 224177"/>
                  <a:gd name="connsiteX3" fmla="*/ 0 w 484104"/>
                  <a:gd name="connsiteY3" fmla="*/ 200365 h 224177"/>
                  <a:gd name="connsiteX4" fmla="*/ 0 w 484104"/>
                  <a:gd name="connsiteY4" fmla="*/ 0 h 224177"/>
                  <a:gd name="connsiteX0" fmla="*/ 0 w 486485"/>
                  <a:gd name="connsiteY0" fmla="*/ 0 h 224177"/>
                  <a:gd name="connsiteX1" fmla="*/ 486485 w 486485"/>
                  <a:gd name="connsiteY1" fmla="*/ 23814 h 224177"/>
                  <a:gd name="connsiteX2" fmla="*/ 484104 w 486485"/>
                  <a:gd name="connsiteY2" fmla="*/ 224177 h 224177"/>
                  <a:gd name="connsiteX3" fmla="*/ 0 w 486485"/>
                  <a:gd name="connsiteY3" fmla="*/ 200365 h 224177"/>
                  <a:gd name="connsiteX4" fmla="*/ 0 w 486485"/>
                  <a:gd name="connsiteY4" fmla="*/ 0 h 224177"/>
                  <a:gd name="connsiteX0" fmla="*/ 0 w 484109"/>
                  <a:gd name="connsiteY0" fmla="*/ 59530 h 283707"/>
                  <a:gd name="connsiteX1" fmla="*/ 395997 w 484109"/>
                  <a:gd name="connsiteY1" fmla="*/ 0 h 283707"/>
                  <a:gd name="connsiteX2" fmla="*/ 484104 w 484109"/>
                  <a:gd name="connsiteY2" fmla="*/ 283707 h 283707"/>
                  <a:gd name="connsiteX3" fmla="*/ 0 w 484109"/>
                  <a:gd name="connsiteY3" fmla="*/ 259895 h 283707"/>
                  <a:gd name="connsiteX4" fmla="*/ 0 w 484109"/>
                  <a:gd name="connsiteY4" fmla="*/ 59530 h 283707"/>
                  <a:gd name="connsiteX0" fmla="*/ 0 w 403192"/>
                  <a:gd name="connsiteY0" fmla="*/ 59530 h 259895"/>
                  <a:gd name="connsiteX1" fmla="*/ 395997 w 403192"/>
                  <a:gd name="connsiteY1" fmla="*/ 0 h 259895"/>
                  <a:gd name="connsiteX2" fmla="*/ 403141 w 403192"/>
                  <a:gd name="connsiteY2" fmla="*/ 193219 h 259895"/>
                  <a:gd name="connsiteX3" fmla="*/ 0 w 403192"/>
                  <a:gd name="connsiteY3" fmla="*/ 259895 h 259895"/>
                  <a:gd name="connsiteX4" fmla="*/ 0 w 403192"/>
                  <a:gd name="connsiteY4" fmla="*/ 59530 h 259895"/>
                  <a:gd name="connsiteX0" fmla="*/ 0 w 403192"/>
                  <a:gd name="connsiteY0" fmla="*/ 59530 h 262277"/>
                  <a:gd name="connsiteX1" fmla="*/ 395997 w 403192"/>
                  <a:gd name="connsiteY1" fmla="*/ 0 h 262277"/>
                  <a:gd name="connsiteX2" fmla="*/ 403141 w 403192"/>
                  <a:gd name="connsiteY2" fmla="*/ 193219 h 262277"/>
                  <a:gd name="connsiteX3" fmla="*/ 266700 w 403192"/>
                  <a:gd name="connsiteY3" fmla="*/ 262277 h 262277"/>
                  <a:gd name="connsiteX4" fmla="*/ 0 w 403192"/>
                  <a:gd name="connsiteY4" fmla="*/ 59530 h 262277"/>
                  <a:gd name="connsiteX0" fmla="*/ 0 w 153161"/>
                  <a:gd name="connsiteY0" fmla="*/ 66673 h 262277"/>
                  <a:gd name="connsiteX1" fmla="*/ 145966 w 153161"/>
                  <a:gd name="connsiteY1" fmla="*/ 0 h 262277"/>
                  <a:gd name="connsiteX2" fmla="*/ 153110 w 153161"/>
                  <a:gd name="connsiteY2" fmla="*/ 193219 h 262277"/>
                  <a:gd name="connsiteX3" fmla="*/ 16669 w 153161"/>
                  <a:gd name="connsiteY3" fmla="*/ 262277 h 262277"/>
                  <a:gd name="connsiteX4" fmla="*/ 0 w 153161"/>
                  <a:gd name="connsiteY4" fmla="*/ 66673 h 262277"/>
                  <a:gd name="connsiteX0" fmla="*/ 9525 w 162686"/>
                  <a:gd name="connsiteY0" fmla="*/ 66673 h 262277"/>
                  <a:gd name="connsiteX1" fmla="*/ 155491 w 162686"/>
                  <a:gd name="connsiteY1" fmla="*/ 0 h 262277"/>
                  <a:gd name="connsiteX2" fmla="*/ 162635 w 162686"/>
                  <a:gd name="connsiteY2" fmla="*/ 193219 h 262277"/>
                  <a:gd name="connsiteX3" fmla="*/ 0 w 162686"/>
                  <a:gd name="connsiteY3" fmla="*/ 262277 h 262277"/>
                  <a:gd name="connsiteX4" fmla="*/ 9525 w 162686"/>
                  <a:gd name="connsiteY4" fmla="*/ 66673 h 262277"/>
                  <a:gd name="connsiteX0" fmla="*/ 9525 w 203950"/>
                  <a:gd name="connsiteY0" fmla="*/ 66673 h 262277"/>
                  <a:gd name="connsiteX1" fmla="*/ 155491 w 203950"/>
                  <a:gd name="connsiteY1" fmla="*/ 0 h 262277"/>
                  <a:gd name="connsiteX2" fmla="*/ 203941 w 203950"/>
                  <a:gd name="connsiteY2" fmla="*/ 259894 h 262277"/>
                  <a:gd name="connsiteX3" fmla="*/ 0 w 203950"/>
                  <a:gd name="connsiteY3" fmla="*/ 262277 h 262277"/>
                  <a:gd name="connsiteX4" fmla="*/ 9525 w 203950"/>
                  <a:gd name="connsiteY4" fmla="*/ 66673 h 262277"/>
                  <a:gd name="connsiteX0" fmla="*/ 12830 w 207255"/>
                  <a:gd name="connsiteY0" fmla="*/ 66673 h 271802"/>
                  <a:gd name="connsiteX1" fmla="*/ 158796 w 207255"/>
                  <a:gd name="connsiteY1" fmla="*/ 0 h 271802"/>
                  <a:gd name="connsiteX2" fmla="*/ 207246 w 207255"/>
                  <a:gd name="connsiteY2" fmla="*/ 259894 h 271802"/>
                  <a:gd name="connsiteX3" fmla="*/ 0 w 207255"/>
                  <a:gd name="connsiteY3" fmla="*/ 271802 h 271802"/>
                  <a:gd name="connsiteX4" fmla="*/ 12830 w 207255"/>
                  <a:gd name="connsiteY4" fmla="*/ 66673 h 271802"/>
                  <a:gd name="connsiteX0" fmla="*/ 12830 w 207272"/>
                  <a:gd name="connsiteY0" fmla="*/ 66673 h 271802"/>
                  <a:gd name="connsiteX1" fmla="*/ 191840 w 207272"/>
                  <a:gd name="connsiteY1" fmla="*/ 0 h 271802"/>
                  <a:gd name="connsiteX2" fmla="*/ 207246 w 207272"/>
                  <a:gd name="connsiteY2" fmla="*/ 259894 h 271802"/>
                  <a:gd name="connsiteX3" fmla="*/ 0 w 207272"/>
                  <a:gd name="connsiteY3" fmla="*/ 271802 h 271802"/>
                  <a:gd name="connsiteX4" fmla="*/ 12830 w 207272"/>
                  <a:gd name="connsiteY4" fmla="*/ 66673 h 271802"/>
                  <a:gd name="connsiteX0" fmla="*/ 12830 w 199036"/>
                  <a:gd name="connsiteY0" fmla="*/ 66673 h 271802"/>
                  <a:gd name="connsiteX1" fmla="*/ 191840 w 199036"/>
                  <a:gd name="connsiteY1" fmla="*/ 0 h 271802"/>
                  <a:gd name="connsiteX2" fmla="*/ 198985 w 199036"/>
                  <a:gd name="connsiteY2" fmla="*/ 252750 h 271802"/>
                  <a:gd name="connsiteX3" fmla="*/ 0 w 199036"/>
                  <a:gd name="connsiteY3" fmla="*/ 271802 h 271802"/>
                  <a:gd name="connsiteX4" fmla="*/ 12830 w 199036"/>
                  <a:gd name="connsiteY4" fmla="*/ 66673 h 271802"/>
                  <a:gd name="connsiteX0" fmla="*/ 12830 w 191840"/>
                  <a:gd name="connsiteY0" fmla="*/ 66673 h 271802"/>
                  <a:gd name="connsiteX1" fmla="*/ 191840 w 191840"/>
                  <a:gd name="connsiteY1" fmla="*/ 0 h 271802"/>
                  <a:gd name="connsiteX2" fmla="*/ 189072 w 191840"/>
                  <a:gd name="connsiteY2" fmla="*/ 245606 h 271802"/>
                  <a:gd name="connsiteX3" fmla="*/ 0 w 191840"/>
                  <a:gd name="connsiteY3" fmla="*/ 271802 h 271802"/>
                  <a:gd name="connsiteX4" fmla="*/ 12830 w 191840"/>
                  <a:gd name="connsiteY4" fmla="*/ 66673 h 271802"/>
                  <a:gd name="connsiteX0" fmla="*/ 0 w 179010"/>
                  <a:gd name="connsiteY0" fmla="*/ 66673 h 269421"/>
                  <a:gd name="connsiteX1" fmla="*/ 179010 w 179010"/>
                  <a:gd name="connsiteY1" fmla="*/ 0 h 269421"/>
                  <a:gd name="connsiteX2" fmla="*/ 176242 w 179010"/>
                  <a:gd name="connsiteY2" fmla="*/ 245606 h 269421"/>
                  <a:gd name="connsiteX3" fmla="*/ 8649 w 179010"/>
                  <a:gd name="connsiteY3" fmla="*/ 269421 h 269421"/>
                  <a:gd name="connsiteX4" fmla="*/ 0 w 179010"/>
                  <a:gd name="connsiteY4" fmla="*/ 66673 h 269421"/>
                  <a:gd name="connsiteX0" fmla="*/ 12830 w 170361"/>
                  <a:gd name="connsiteY0" fmla="*/ 66673 h 269421"/>
                  <a:gd name="connsiteX1" fmla="*/ 170361 w 170361"/>
                  <a:gd name="connsiteY1" fmla="*/ 0 h 269421"/>
                  <a:gd name="connsiteX2" fmla="*/ 167593 w 170361"/>
                  <a:gd name="connsiteY2" fmla="*/ 245606 h 269421"/>
                  <a:gd name="connsiteX3" fmla="*/ 0 w 170361"/>
                  <a:gd name="connsiteY3" fmla="*/ 269421 h 269421"/>
                  <a:gd name="connsiteX4" fmla="*/ 12830 w 170361"/>
                  <a:gd name="connsiteY4" fmla="*/ 66673 h 269421"/>
                  <a:gd name="connsiteX0" fmla="*/ 7873 w 170361"/>
                  <a:gd name="connsiteY0" fmla="*/ 54767 h 269421"/>
                  <a:gd name="connsiteX1" fmla="*/ 170361 w 170361"/>
                  <a:gd name="connsiteY1" fmla="*/ 0 h 269421"/>
                  <a:gd name="connsiteX2" fmla="*/ 167593 w 170361"/>
                  <a:gd name="connsiteY2" fmla="*/ 245606 h 269421"/>
                  <a:gd name="connsiteX3" fmla="*/ 0 w 170361"/>
                  <a:gd name="connsiteY3" fmla="*/ 269421 h 269421"/>
                  <a:gd name="connsiteX4" fmla="*/ 7873 w 170361"/>
                  <a:gd name="connsiteY4" fmla="*/ 54767 h 269421"/>
                  <a:gd name="connsiteX0" fmla="*/ 6221 w 170361"/>
                  <a:gd name="connsiteY0" fmla="*/ 69054 h 269421"/>
                  <a:gd name="connsiteX1" fmla="*/ 170361 w 170361"/>
                  <a:gd name="connsiteY1" fmla="*/ 0 h 269421"/>
                  <a:gd name="connsiteX2" fmla="*/ 167593 w 170361"/>
                  <a:gd name="connsiteY2" fmla="*/ 245606 h 269421"/>
                  <a:gd name="connsiteX3" fmla="*/ 0 w 170361"/>
                  <a:gd name="connsiteY3" fmla="*/ 269421 h 269421"/>
                  <a:gd name="connsiteX4" fmla="*/ 6221 w 170361"/>
                  <a:gd name="connsiteY4" fmla="*/ 69054 h 269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361" h="269421">
                    <a:moveTo>
                      <a:pt x="6221" y="69054"/>
                    </a:moveTo>
                    <a:lnTo>
                      <a:pt x="170361" y="0"/>
                    </a:lnTo>
                    <a:cubicBezTo>
                      <a:pt x="169567" y="66788"/>
                      <a:pt x="168387" y="178818"/>
                      <a:pt x="167593" y="245606"/>
                    </a:cubicBezTo>
                    <a:lnTo>
                      <a:pt x="0" y="269421"/>
                    </a:lnTo>
                    <a:lnTo>
                      <a:pt x="6221" y="6905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68873EF5-1282-A09E-7B11-A34CCE2E0AAA}"/>
                </a:ext>
              </a:extLst>
            </p:cNvPr>
            <p:cNvGrpSpPr/>
            <p:nvPr/>
          </p:nvGrpSpPr>
          <p:grpSpPr>
            <a:xfrm>
              <a:off x="1165422" y="3103116"/>
              <a:ext cx="1325270" cy="1889008"/>
              <a:chOff x="1165422" y="3103116"/>
              <a:chExt cx="1325270" cy="1889008"/>
            </a:xfrm>
          </p:grpSpPr>
          <p:grpSp>
            <p:nvGrpSpPr>
              <p:cNvPr id="468" name="Group 467">
                <a:extLst>
                  <a:ext uri="{FF2B5EF4-FFF2-40B4-BE49-F238E27FC236}">
                    <a16:creationId xmlns:a16="http://schemas.microsoft.com/office/drawing/2014/main" id="{82453B45-1394-C428-0D85-244EC7C31E82}"/>
                  </a:ext>
                </a:extLst>
              </p:cNvPr>
              <p:cNvGrpSpPr/>
              <p:nvPr/>
            </p:nvGrpSpPr>
            <p:grpSpPr>
              <a:xfrm rot="18824773" flipH="1">
                <a:off x="2019246" y="4044384"/>
                <a:ext cx="391741" cy="551151"/>
                <a:chOff x="4685458" y="4063529"/>
                <a:chExt cx="700313" cy="985287"/>
              </a:xfrm>
            </p:grpSpPr>
            <p:sp>
              <p:nvSpPr>
                <p:cNvPr id="492" name="Rectangle 10">
                  <a:extLst>
                    <a:ext uri="{FF2B5EF4-FFF2-40B4-BE49-F238E27FC236}">
                      <a16:creationId xmlns:a16="http://schemas.microsoft.com/office/drawing/2014/main" id="{D7F9536A-7F45-8E6F-0DB3-5F06A262EE35}"/>
                    </a:ext>
                  </a:extLst>
                </p:cNvPr>
                <p:cNvSpPr/>
                <p:nvPr/>
              </p:nvSpPr>
              <p:spPr>
                <a:xfrm rot="4201382">
                  <a:off x="4417344" y="4331643"/>
                  <a:ext cx="849697" cy="313470"/>
                </a:xfrm>
                <a:custGeom>
                  <a:avLst/>
                  <a:gdLst>
                    <a:gd name="connsiteX0" fmla="*/ 0 w 123825"/>
                    <a:gd name="connsiteY0" fmla="*/ 0 h 158875"/>
                    <a:gd name="connsiteX1" fmla="*/ 123825 w 123825"/>
                    <a:gd name="connsiteY1" fmla="*/ 0 h 158875"/>
                    <a:gd name="connsiteX2" fmla="*/ 123825 w 123825"/>
                    <a:gd name="connsiteY2" fmla="*/ 158875 h 158875"/>
                    <a:gd name="connsiteX3" fmla="*/ 0 w 123825"/>
                    <a:gd name="connsiteY3" fmla="*/ 158875 h 158875"/>
                    <a:gd name="connsiteX4" fmla="*/ 0 w 123825"/>
                    <a:gd name="connsiteY4" fmla="*/ 0 h 158875"/>
                    <a:gd name="connsiteX0" fmla="*/ 0 w 593725"/>
                    <a:gd name="connsiteY0" fmla="*/ 0 h 158875"/>
                    <a:gd name="connsiteX1" fmla="*/ 593725 w 593725"/>
                    <a:gd name="connsiteY1" fmla="*/ 57150 h 158875"/>
                    <a:gd name="connsiteX2" fmla="*/ 123825 w 593725"/>
                    <a:gd name="connsiteY2" fmla="*/ 158875 h 158875"/>
                    <a:gd name="connsiteX3" fmla="*/ 0 w 593725"/>
                    <a:gd name="connsiteY3" fmla="*/ 158875 h 158875"/>
                    <a:gd name="connsiteX4" fmla="*/ 0 w 593725"/>
                    <a:gd name="connsiteY4" fmla="*/ 0 h 158875"/>
                    <a:gd name="connsiteX0" fmla="*/ 0 w 593725"/>
                    <a:gd name="connsiteY0" fmla="*/ 0 h 298575"/>
                    <a:gd name="connsiteX1" fmla="*/ 593725 w 593725"/>
                    <a:gd name="connsiteY1" fmla="*/ 57150 h 298575"/>
                    <a:gd name="connsiteX2" fmla="*/ 482600 w 593725"/>
                    <a:gd name="connsiteY2" fmla="*/ 298575 h 298575"/>
                    <a:gd name="connsiteX3" fmla="*/ 0 w 593725"/>
                    <a:gd name="connsiteY3" fmla="*/ 158875 h 298575"/>
                    <a:gd name="connsiteX4" fmla="*/ 0 w 593725"/>
                    <a:gd name="connsiteY4" fmla="*/ 0 h 298575"/>
                    <a:gd name="connsiteX0" fmla="*/ 0 w 818036"/>
                    <a:gd name="connsiteY0" fmla="*/ 0 h 298575"/>
                    <a:gd name="connsiteX1" fmla="*/ 593725 w 818036"/>
                    <a:gd name="connsiteY1" fmla="*/ 57150 h 298575"/>
                    <a:gd name="connsiteX2" fmla="*/ 482600 w 818036"/>
                    <a:gd name="connsiteY2" fmla="*/ 298575 h 298575"/>
                    <a:gd name="connsiteX3" fmla="*/ 0 w 818036"/>
                    <a:gd name="connsiteY3" fmla="*/ 158875 h 298575"/>
                    <a:gd name="connsiteX4" fmla="*/ 0 w 818036"/>
                    <a:gd name="connsiteY4" fmla="*/ 0 h 298575"/>
                    <a:gd name="connsiteX0" fmla="*/ 0 w 849697"/>
                    <a:gd name="connsiteY0" fmla="*/ 0 h 313470"/>
                    <a:gd name="connsiteX1" fmla="*/ 593725 w 849697"/>
                    <a:gd name="connsiteY1" fmla="*/ 57150 h 313470"/>
                    <a:gd name="connsiteX2" fmla="*/ 482600 w 849697"/>
                    <a:gd name="connsiteY2" fmla="*/ 298575 h 313470"/>
                    <a:gd name="connsiteX3" fmla="*/ 0 w 849697"/>
                    <a:gd name="connsiteY3" fmla="*/ 158875 h 313470"/>
                    <a:gd name="connsiteX4" fmla="*/ 0 w 849697"/>
                    <a:gd name="connsiteY4" fmla="*/ 0 h 313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9697" h="313470">
                      <a:moveTo>
                        <a:pt x="0" y="0"/>
                      </a:moveTo>
                      <a:lnTo>
                        <a:pt x="593725" y="57150"/>
                      </a:lnTo>
                      <a:cubicBezTo>
                        <a:pt x="1140883" y="232875"/>
                        <a:pt x="668867" y="357800"/>
                        <a:pt x="482600" y="298575"/>
                      </a:cubicBezTo>
                      <a:lnTo>
                        <a:pt x="0" y="1588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3" name="Rectangle 59">
                  <a:extLst>
                    <a:ext uri="{FF2B5EF4-FFF2-40B4-BE49-F238E27FC236}">
                      <a16:creationId xmlns:a16="http://schemas.microsoft.com/office/drawing/2014/main" id="{3DE0011B-D86D-5D79-F12B-FDDFBC6FB8B9}"/>
                    </a:ext>
                  </a:extLst>
                </p:cNvPr>
                <p:cNvSpPr/>
                <p:nvPr/>
              </p:nvSpPr>
              <p:spPr>
                <a:xfrm rot="17857840">
                  <a:off x="5117150" y="4780195"/>
                  <a:ext cx="262299" cy="274943"/>
                </a:xfrm>
                <a:custGeom>
                  <a:avLst/>
                  <a:gdLst>
                    <a:gd name="connsiteX0" fmla="*/ 0 w 209550"/>
                    <a:gd name="connsiteY0" fmla="*/ 0 h 249255"/>
                    <a:gd name="connsiteX1" fmla="*/ 209550 w 209550"/>
                    <a:gd name="connsiteY1" fmla="*/ 0 h 249255"/>
                    <a:gd name="connsiteX2" fmla="*/ 209550 w 209550"/>
                    <a:gd name="connsiteY2" fmla="*/ 249255 h 249255"/>
                    <a:gd name="connsiteX3" fmla="*/ 0 w 209550"/>
                    <a:gd name="connsiteY3" fmla="*/ 249255 h 249255"/>
                    <a:gd name="connsiteX4" fmla="*/ 0 w 209550"/>
                    <a:gd name="connsiteY4" fmla="*/ 0 h 249255"/>
                    <a:gd name="connsiteX0" fmla="*/ 0 w 209550"/>
                    <a:gd name="connsiteY0" fmla="*/ 0 h 249255"/>
                    <a:gd name="connsiteX1" fmla="*/ 209550 w 209550"/>
                    <a:gd name="connsiteY1" fmla="*/ 0 h 249255"/>
                    <a:gd name="connsiteX2" fmla="*/ 209550 w 209550"/>
                    <a:gd name="connsiteY2" fmla="*/ 249255 h 249255"/>
                    <a:gd name="connsiteX3" fmla="*/ 0 w 209550"/>
                    <a:gd name="connsiteY3" fmla="*/ 249255 h 249255"/>
                    <a:gd name="connsiteX4" fmla="*/ 0 w 209550"/>
                    <a:gd name="connsiteY4" fmla="*/ 0 h 249255"/>
                    <a:gd name="connsiteX0" fmla="*/ 33931 w 243481"/>
                    <a:gd name="connsiteY0" fmla="*/ 0 h 249255"/>
                    <a:gd name="connsiteX1" fmla="*/ 243481 w 243481"/>
                    <a:gd name="connsiteY1" fmla="*/ 0 h 249255"/>
                    <a:gd name="connsiteX2" fmla="*/ 243481 w 243481"/>
                    <a:gd name="connsiteY2" fmla="*/ 249255 h 249255"/>
                    <a:gd name="connsiteX3" fmla="*/ 33931 w 243481"/>
                    <a:gd name="connsiteY3" fmla="*/ 249255 h 249255"/>
                    <a:gd name="connsiteX4" fmla="*/ 33931 w 243481"/>
                    <a:gd name="connsiteY4" fmla="*/ 0 h 249255"/>
                    <a:gd name="connsiteX0" fmla="*/ 33931 w 243481"/>
                    <a:gd name="connsiteY0" fmla="*/ 0 h 267202"/>
                    <a:gd name="connsiteX1" fmla="*/ 243481 w 243481"/>
                    <a:gd name="connsiteY1" fmla="*/ 0 h 267202"/>
                    <a:gd name="connsiteX2" fmla="*/ 243481 w 243481"/>
                    <a:gd name="connsiteY2" fmla="*/ 249255 h 267202"/>
                    <a:gd name="connsiteX3" fmla="*/ 33931 w 243481"/>
                    <a:gd name="connsiteY3" fmla="*/ 249255 h 267202"/>
                    <a:gd name="connsiteX4" fmla="*/ 33931 w 243481"/>
                    <a:gd name="connsiteY4" fmla="*/ 0 h 267202"/>
                    <a:gd name="connsiteX0" fmla="*/ 33931 w 269734"/>
                    <a:gd name="connsiteY0" fmla="*/ 0 h 267202"/>
                    <a:gd name="connsiteX1" fmla="*/ 243481 w 269734"/>
                    <a:gd name="connsiteY1" fmla="*/ 0 h 267202"/>
                    <a:gd name="connsiteX2" fmla="*/ 243481 w 269734"/>
                    <a:gd name="connsiteY2" fmla="*/ 249255 h 267202"/>
                    <a:gd name="connsiteX3" fmla="*/ 33931 w 269734"/>
                    <a:gd name="connsiteY3" fmla="*/ 249255 h 267202"/>
                    <a:gd name="connsiteX4" fmla="*/ 33931 w 269734"/>
                    <a:gd name="connsiteY4" fmla="*/ 0 h 267202"/>
                    <a:gd name="connsiteX0" fmla="*/ 33931 w 288839"/>
                    <a:gd name="connsiteY0" fmla="*/ 0 h 267202"/>
                    <a:gd name="connsiteX1" fmla="*/ 243481 w 288839"/>
                    <a:gd name="connsiteY1" fmla="*/ 0 h 267202"/>
                    <a:gd name="connsiteX2" fmla="*/ 243481 w 288839"/>
                    <a:gd name="connsiteY2" fmla="*/ 249255 h 267202"/>
                    <a:gd name="connsiteX3" fmla="*/ 33931 w 288839"/>
                    <a:gd name="connsiteY3" fmla="*/ 249255 h 267202"/>
                    <a:gd name="connsiteX4" fmla="*/ 33931 w 288839"/>
                    <a:gd name="connsiteY4" fmla="*/ 0 h 267202"/>
                    <a:gd name="connsiteX0" fmla="*/ 33931 w 297410"/>
                    <a:gd name="connsiteY0" fmla="*/ 0 h 267202"/>
                    <a:gd name="connsiteX1" fmla="*/ 243481 w 297410"/>
                    <a:gd name="connsiteY1" fmla="*/ 0 h 267202"/>
                    <a:gd name="connsiteX2" fmla="*/ 243481 w 297410"/>
                    <a:gd name="connsiteY2" fmla="*/ 249255 h 267202"/>
                    <a:gd name="connsiteX3" fmla="*/ 33931 w 297410"/>
                    <a:gd name="connsiteY3" fmla="*/ 249255 h 267202"/>
                    <a:gd name="connsiteX4" fmla="*/ 33931 w 297410"/>
                    <a:gd name="connsiteY4" fmla="*/ 0 h 267202"/>
                    <a:gd name="connsiteX0" fmla="*/ 33931 w 297410"/>
                    <a:gd name="connsiteY0" fmla="*/ 0 h 272229"/>
                    <a:gd name="connsiteX1" fmla="*/ 243481 w 297410"/>
                    <a:gd name="connsiteY1" fmla="*/ 0 h 272229"/>
                    <a:gd name="connsiteX2" fmla="*/ 243481 w 297410"/>
                    <a:gd name="connsiteY2" fmla="*/ 249255 h 272229"/>
                    <a:gd name="connsiteX3" fmla="*/ 33931 w 297410"/>
                    <a:gd name="connsiteY3" fmla="*/ 249255 h 272229"/>
                    <a:gd name="connsiteX4" fmla="*/ 33931 w 297410"/>
                    <a:gd name="connsiteY4" fmla="*/ 0 h 272229"/>
                    <a:gd name="connsiteX0" fmla="*/ 33931 w 293836"/>
                    <a:gd name="connsiteY0" fmla="*/ 0 h 272229"/>
                    <a:gd name="connsiteX1" fmla="*/ 243481 w 293836"/>
                    <a:gd name="connsiteY1" fmla="*/ 0 h 272229"/>
                    <a:gd name="connsiteX2" fmla="*/ 243481 w 293836"/>
                    <a:gd name="connsiteY2" fmla="*/ 249255 h 272229"/>
                    <a:gd name="connsiteX3" fmla="*/ 33931 w 293836"/>
                    <a:gd name="connsiteY3" fmla="*/ 249255 h 272229"/>
                    <a:gd name="connsiteX4" fmla="*/ 33931 w 293836"/>
                    <a:gd name="connsiteY4" fmla="*/ 0 h 272229"/>
                    <a:gd name="connsiteX0" fmla="*/ 33931 w 293836"/>
                    <a:gd name="connsiteY0" fmla="*/ 0 h 274943"/>
                    <a:gd name="connsiteX1" fmla="*/ 243481 w 293836"/>
                    <a:gd name="connsiteY1" fmla="*/ 0 h 274943"/>
                    <a:gd name="connsiteX2" fmla="*/ 243481 w 293836"/>
                    <a:gd name="connsiteY2" fmla="*/ 249255 h 274943"/>
                    <a:gd name="connsiteX3" fmla="*/ 33931 w 293836"/>
                    <a:gd name="connsiteY3" fmla="*/ 249255 h 274943"/>
                    <a:gd name="connsiteX4" fmla="*/ 33931 w 293836"/>
                    <a:gd name="connsiteY4" fmla="*/ 0 h 274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3836" h="274943">
                      <a:moveTo>
                        <a:pt x="33931" y="0"/>
                      </a:moveTo>
                      <a:lnTo>
                        <a:pt x="243481" y="0"/>
                      </a:lnTo>
                      <a:cubicBezTo>
                        <a:pt x="243481" y="83085"/>
                        <a:pt x="356780" y="187495"/>
                        <a:pt x="243481" y="249255"/>
                      </a:cubicBezTo>
                      <a:cubicBezTo>
                        <a:pt x="182664" y="276780"/>
                        <a:pt x="108793" y="289636"/>
                        <a:pt x="33931" y="249255"/>
                      </a:cubicBezTo>
                      <a:cubicBezTo>
                        <a:pt x="-42414" y="184632"/>
                        <a:pt x="33931" y="83085"/>
                        <a:pt x="33931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1534FBD9-4E9D-2C85-AD39-478645A47AC8}"/>
                  </a:ext>
                </a:extLst>
              </p:cNvPr>
              <p:cNvSpPr/>
              <p:nvPr/>
            </p:nvSpPr>
            <p:spPr>
              <a:xfrm>
                <a:off x="1929631" y="4140663"/>
                <a:ext cx="130347" cy="523931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74542156-8FCD-22C0-6ADB-9804B6D0B2ED}"/>
                  </a:ext>
                </a:extLst>
              </p:cNvPr>
              <p:cNvSpPr/>
              <p:nvPr/>
            </p:nvSpPr>
            <p:spPr>
              <a:xfrm>
                <a:off x="1643367" y="4450475"/>
                <a:ext cx="541134" cy="468826"/>
              </a:xfrm>
              <a:custGeom>
                <a:avLst/>
                <a:gdLst>
                  <a:gd name="connsiteX0" fmla="*/ 0 w 967377"/>
                  <a:gd name="connsiteY0" fmla="*/ 0 h 838114"/>
                  <a:gd name="connsiteX1" fmla="*/ 967377 w 967377"/>
                  <a:gd name="connsiteY1" fmla="*/ 0 h 838114"/>
                  <a:gd name="connsiteX2" fmla="*/ 967377 w 967377"/>
                  <a:gd name="connsiteY2" fmla="*/ 838114 h 838114"/>
                  <a:gd name="connsiteX3" fmla="*/ 623897 w 967377"/>
                  <a:gd name="connsiteY3" fmla="*/ 838114 h 838114"/>
                  <a:gd name="connsiteX4" fmla="*/ 632655 w 967377"/>
                  <a:gd name="connsiteY4" fmla="*/ 805399 h 838114"/>
                  <a:gd name="connsiteX5" fmla="*/ 644930 w 967377"/>
                  <a:gd name="connsiteY5" fmla="*/ 682123 h 838114"/>
                  <a:gd name="connsiteX6" fmla="*/ 488732 w 967377"/>
                  <a:gd name="connsiteY6" fmla="*/ 365417 h 838114"/>
                  <a:gd name="connsiteX7" fmla="*/ 332534 w 967377"/>
                  <a:gd name="connsiteY7" fmla="*/ 682123 h 838114"/>
                  <a:gd name="connsiteX8" fmla="*/ 344809 w 967377"/>
                  <a:gd name="connsiteY8" fmla="*/ 805399 h 838114"/>
                  <a:gd name="connsiteX9" fmla="*/ 353567 w 967377"/>
                  <a:gd name="connsiteY9" fmla="*/ 838114 h 838114"/>
                  <a:gd name="connsiteX10" fmla="*/ 0 w 967377"/>
                  <a:gd name="connsiteY10" fmla="*/ 838114 h 838114"/>
                  <a:gd name="connsiteX11" fmla="*/ 0 w 967377"/>
                  <a:gd name="connsiteY11" fmla="*/ 0 h 838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67377" h="838114">
                    <a:moveTo>
                      <a:pt x="0" y="0"/>
                    </a:moveTo>
                    <a:lnTo>
                      <a:pt x="967377" y="0"/>
                    </a:lnTo>
                    <a:lnTo>
                      <a:pt x="967377" y="838114"/>
                    </a:lnTo>
                    <a:lnTo>
                      <a:pt x="623897" y="838114"/>
                    </a:lnTo>
                    <a:lnTo>
                      <a:pt x="632655" y="805399"/>
                    </a:lnTo>
                    <a:cubicBezTo>
                      <a:pt x="640559" y="767509"/>
                      <a:pt x="644930" y="725851"/>
                      <a:pt x="644930" y="682123"/>
                    </a:cubicBezTo>
                    <a:cubicBezTo>
                      <a:pt x="644930" y="507211"/>
                      <a:pt x="574998" y="365417"/>
                      <a:pt x="488732" y="365417"/>
                    </a:cubicBezTo>
                    <a:cubicBezTo>
                      <a:pt x="402466" y="365417"/>
                      <a:pt x="332534" y="507211"/>
                      <a:pt x="332534" y="682123"/>
                    </a:cubicBezTo>
                    <a:cubicBezTo>
                      <a:pt x="332534" y="725851"/>
                      <a:pt x="336905" y="767509"/>
                      <a:pt x="344809" y="805399"/>
                    </a:cubicBezTo>
                    <a:lnTo>
                      <a:pt x="353567" y="838114"/>
                    </a:lnTo>
                    <a:lnTo>
                      <a:pt x="0" y="838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Rectangle: Top Corners Rounded 470">
                <a:extLst>
                  <a:ext uri="{FF2B5EF4-FFF2-40B4-BE49-F238E27FC236}">
                    <a16:creationId xmlns:a16="http://schemas.microsoft.com/office/drawing/2014/main" id="{C420AFE4-E8F4-61DA-8CD5-814C1A9A08E2}"/>
                  </a:ext>
                </a:extLst>
              </p:cNvPr>
              <p:cNvSpPr/>
              <p:nvPr/>
            </p:nvSpPr>
            <p:spPr>
              <a:xfrm>
                <a:off x="1612443" y="4877618"/>
                <a:ext cx="243840" cy="11450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2" name="Rectangle: Top Corners Rounded 471">
                <a:extLst>
                  <a:ext uri="{FF2B5EF4-FFF2-40B4-BE49-F238E27FC236}">
                    <a16:creationId xmlns:a16="http://schemas.microsoft.com/office/drawing/2014/main" id="{AC2DA66D-3DD8-0641-BD21-122043B24256}"/>
                  </a:ext>
                </a:extLst>
              </p:cNvPr>
              <p:cNvSpPr/>
              <p:nvPr/>
            </p:nvSpPr>
            <p:spPr>
              <a:xfrm>
                <a:off x="1975679" y="4869529"/>
                <a:ext cx="243840" cy="11450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3" name="Rectangle 15">
                <a:extLst>
                  <a:ext uri="{FF2B5EF4-FFF2-40B4-BE49-F238E27FC236}">
                    <a16:creationId xmlns:a16="http://schemas.microsoft.com/office/drawing/2014/main" id="{9D8FB4EC-D2A5-E6B6-59ED-688AE95412F0}"/>
                  </a:ext>
                </a:extLst>
              </p:cNvPr>
              <p:cNvSpPr/>
              <p:nvPr/>
            </p:nvSpPr>
            <p:spPr>
              <a:xfrm>
                <a:off x="1637053" y="4145024"/>
                <a:ext cx="529602" cy="357815"/>
              </a:xfrm>
              <a:custGeom>
                <a:avLst/>
                <a:gdLst>
                  <a:gd name="connsiteX0" fmla="*/ 0 w 1222375"/>
                  <a:gd name="connsiteY0" fmla="*/ 0 h 831850"/>
                  <a:gd name="connsiteX1" fmla="*/ 1222375 w 1222375"/>
                  <a:gd name="connsiteY1" fmla="*/ 0 h 831850"/>
                  <a:gd name="connsiteX2" fmla="*/ 1222375 w 1222375"/>
                  <a:gd name="connsiteY2" fmla="*/ 831850 h 831850"/>
                  <a:gd name="connsiteX3" fmla="*/ 0 w 1222375"/>
                  <a:gd name="connsiteY3" fmla="*/ 831850 h 831850"/>
                  <a:gd name="connsiteX4" fmla="*/ 0 w 1222375"/>
                  <a:gd name="connsiteY4" fmla="*/ 0 h 831850"/>
                  <a:gd name="connsiteX0" fmla="*/ 0 w 1222375"/>
                  <a:gd name="connsiteY0" fmla="*/ 209550 h 1041400"/>
                  <a:gd name="connsiteX1" fmla="*/ 1139825 w 1222375"/>
                  <a:gd name="connsiteY1" fmla="*/ 0 h 1041400"/>
                  <a:gd name="connsiteX2" fmla="*/ 1222375 w 1222375"/>
                  <a:gd name="connsiteY2" fmla="*/ 1041400 h 1041400"/>
                  <a:gd name="connsiteX3" fmla="*/ 0 w 1222375"/>
                  <a:gd name="connsiteY3" fmla="*/ 1041400 h 1041400"/>
                  <a:gd name="connsiteX4" fmla="*/ 0 w 1222375"/>
                  <a:gd name="connsiteY4" fmla="*/ 209550 h 1041400"/>
                  <a:gd name="connsiteX0" fmla="*/ 15875 w 1222375"/>
                  <a:gd name="connsiteY0" fmla="*/ 158750 h 1041400"/>
                  <a:gd name="connsiteX1" fmla="*/ 1139825 w 1222375"/>
                  <a:gd name="connsiteY1" fmla="*/ 0 h 1041400"/>
                  <a:gd name="connsiteX2" fmla="*/ 1222375 w 1222375"/>
                  <a:gd name="connsiteY2" fmla="*/ 1041400 h 1041400"/>
                  <a:gd name="connsiteX3" fmla="*/ 0 w 1222375"/>
                  <a:gd name="connsiteY3" fmla="*/ 1041400 h 1041400"/>
                  <a:gd name="connsiteX4" fmla="*/ 15875 w 1222375"/>
                  <a:gd name="connsiteY4" fmla="*/ 158750 h 1041400"/>
                  <a:gd name="connsiteX0" fmla="*/ 15875 w 1311275"/>
                  <a:gd name="connsiteY0" fmla="*/ 158750 h 1041400"/>
                  <a:gd name="connsiteX1" fmla="*/ 1139825 w 1311275"/>
                  <a:gd name="connsiteY1" fmla="*/ 0 h 1041400"/>
                  <a:gd name="connsiteX2" fmla="*/ 1311275 w 1311275"/>
                  <a:gd name="connsiteY2" fmla="*/ 984250 h 1041400"/>
                  <a:gd name="connsiteX3" fmla="*/ 0 w 1311275"/>
                  <a:gd name="connsiteY3" fmla="*/ 1041400 h 1041400"/>
                  <a:gd name="connsiteX4" fmla="*/ 15875 w 1311275"/>
                  <a:gd name="connsiteY4" fmla="*/ 158750 h 1041400"/>
                  <a:gd name="connsiteX0" fmla="*/ 19050 w 1314450"/>
                  <a:gd name="connsiteY0" fmla="*/ 158750 h 1016000"/>
                  <a:gd name="connsiteX1" fmla="*/ 1143000 w 1314450"/>
                  <a:gd name="connsiteY1" fmla="*/ 0 h 1016000"/>
                  <a:gd name="connsiteX2" fmla="*/ 1314450 w 1314450"/>
                  <a:gd name="connsiteY2" fmla="*/ 984250 h 1016000"/>
                  <a:gd name="connsiteX3" fmla="*/ 0 w 1314450"/>
                  <a:gd name="connsiteY3" fmla="*/ 1016000 h 1016000"/>
                  <a:gd name="connsiteX4" fmla="*/ 19050 w 1314450"/>
                  <a:gd name="connsiteY4" fmla="*/ 158750 h 1016000"/>
                  <a:gd name="connsiteX0" fmla="*/ 19050 w 1314450"/>
                  <a:gd name="connsiteY0" fmla="*/ 158750 h 1066687"/>
                  <a:gd name="connsiteX1" fmla="*/ 1143000 w 1314450"/>
                  <a:gd name="connsiteY1" fmla="*/ 0 h 1066687"/>
                  <a:gd name="connsiteX2" fmla="*/ 1314450 w 1314450"/>
                  <a:gd name="connsiteY2" fmla="*/ 984250 h 1066687"/>
                  <a:gd name="connsiteX3" fmla="*/ 0 w 1314450"/>
                  <a:gd name="connsiteY3" fmla="*/ 1016000 h 1066687"/>
                  <a:gd name="connsiteX4" fmla="*/ 19050 w 1314450"/>
                  <a:gd name="connsiteY4" fmla="*/ 158750 h 1066687"/>
                  <a:gd name="connsiteX0" fmla="*/ 19050 w 1314450"/>
                  <a:gd name="connsiteY0" fmla="*/ 158750 h 1082524"/>
                  <a:gd name="connsiteX1" fmla="*/ 1143000 w 1314450"/>
                  <a:gd name="connsiteY1" fmla="*/ 0 h 1082524"/>
                  <a:gd name="connsiteX2" fmla="*/ 1314450 w 1314450"/>
                  <a:gd name="connsiteY2" fmla="*/ 984250 h 1082524"/>
                  <a:gd name="connsiteX3" fmla="*/ 0 w 1314450"/>
                  <a:gd name="connsiteY3" fmla="*/ 1016000 h 1082524"/>
                  <a:gd name="connsiteX4" fmla="*/ 19050 w 1314450"/>
                  <a:gd name="connsiteY4" fmla="*/ 158750 h 108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4450" h="1082524">
                    <a:moveTo>
                      <a:pt x="19050" y="158750"/>
                    </a:moveTo>
                    <a:lnTo>
                      <a:pt x="1143000" y="0"/>
                    </a:lnTo>
                    <a:lnTo>
                      <a:pt x="1314450" y="984250"/>
                    </a:lnTo>
                    <a:cubicBezTo>
                      <a:pt x="885825" y="1064683"/>
                      <a:pt x="546100" y="1141942"/>
                      <a:pt x="0" y="1016000"/>
                    </a:cubicBezTo>
                    <a:lnTo>
                      <a:pt x="19050" y="1587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FCBD6FF1-839C-0E93-E71D-C392D6B273E5}"/>
                  </a:ext>
                </a:extLst>
              </p:cNvPr>
              <p:cNvGrpSpPr/>
              <p:nvPr/>
            </p:nvGrpSpPr>
            <p:grpSpPr>
              <a:xfrm>
                <a:off x="1416247" y="3981775"/>
                <a:ext cx="875217" cy="746584"/>
                <a:chOff x="3304320" y="4012796"/>
                <a:chExt cx="1564610" cy="1334658"/>
              </a:xfrm>
            </p:grpSpPr>
            <p:sp>
              <p:nvSpPr>
                <p:cNvPr id="488" name="Freeform: Shape 487">
                  <a:extLst>
                    <a:ext uri="{FF2B5EF4-FFF2-40B4-BE49-F238E27FC236}">
                      <a16:creationId xmlns:a16="http://schemas.microsoft.com/office/drawing/2014/main" id="{B639B77E-0982-C05F-D241-5A1C7584DD52}"/>
                    </a:ext>
                  </a:extLst>
                </p:cNvPr>
                <p:cNvSpPr/>
                <p:nvPr/>
              </p:nvSpPr>
              <p:spPr>
                <a:xfrm rot="10590746">
                  <a:off x="4275021" y="4012796"/>
                  <a:ext cx="593909" cy="1045870"/>
                </a:xfrm>
                <a:custGeom>
                  <a:avLst/>
                  <a:gdLst>
                    <a:gd name="connsiteX0" fmla="*/ 111259 w 593910"/>
                    <a:gd name="connsiteY0" fmla="*/ 1045871 h 1045871"/>
                    <a:gd name="connsiteX1" fmla="*/ 0 w 593910"/>
                    <a:gd name="connsiteY1" fmla="*/ 53014 h 1045871"/>
                    <a:gd name="connsiteX2" fmla="*/ 464199 w 593910"/>
                    <a:gd name="connsiteY2" fmla="*/ 2559 h 1045871"/>
                    <a:gd name="connsiteX3" fmla="*/ 537792 w 593910"/>
                    <a:gd name="connsiteY3" fmla="*/ 0 h 1045871"/>
                    <a:gd name="connsiteX4" fmla="*/ 593910 w 593910"/>
                    <a:gd name="connsiteY4" fmla="*/ 1007446 h 1045871"/>
                    <a:gd name="connsiteX5" fmla="*/ 111259 w 593910"/>
                    <a:gd name="connsiteY5" fmla="*/ 1045871 h 1045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3910" h="1045871">
                      <a:moveTo>
                        <a:pt x="111259" y="1045871"/>
                      </a:moveTo>
                      <a:lnTo>
                        <a:pt x="0" y="53014"/>
                      </a:lnTo>
                      <a:cubicBezTo>
                        <a:pt x="162271" y="32685"/>
                        <a:pt x="312037" y="12042"/>
                        <a:pt x="464199" y="2559"/>
                      </a:cubicBezTo>
                      <a:lnTo>
                        <a:pt x="537792" y="0"/>
                      </a:lnTo>
                      <a:lnTo>
                        <a:pt x="593910" y="1007446"/>
                      </a:lnTo>
                      <a:lnTo>
                        <a:pt x="111259" y="104587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9" name="Freeform: Shape 488">
                  <a:extLst>
                    <a:ext uri="{FF2B5EF4-FFF2-40B4-BE49-F238E27FC236}">
                      <a16:creationId xmlns:a16="http://schemas.microsoft.com/office/drawing/2014/main" id="{249EE438-FBF5-B7C1-1BBD-44A74AF76B08}"/>
                    </a:ext>
                  </a:extLst>
                </p:cNvPr>
                <p:cNvSpPr/>
                <p:nvPr/>
              </p:nvSpPr>
              <p:spPr>
                <a:xfrm rot="9610560">
                  <a:off x="3304320" y="4181875"/>
                  <a:ext cx="739221" cy="984677"/>
                </a:xfrm>
                <a:custGeom>
                  <a:avLst/>
                  <a:gdLst>
                    <a:gd name="connsiteX0" fmla="*/ 0 w 533840"/>
                    <a:gd name="connsiteY0" fmla="*/ 984677 h 984677"/>
                    <a:gd name="connsiteX1" fmla="*/ 54849 w 533840"/>
                    <a:gd name="connsiteY1" fmla="*/ 0 h 984677"/>
                    <a:gd name="connsiteX2" fmla="*/ 162661 w 533840"/>
                    <a:gd name="connsiteY2" fmla="*/ 11125 h 984677"/>
                    <a:gd name="connsiteX3" fmla="*/ 533840 w 533840"/>
                    <a:gd name="connsiteY3" fmla="*/ 93339 h 984677"/>
                    <a:gd name="connsiteX4" fmla="*/ 462677 w 533840"/>
                    <a:gd name="connsiteY4" fmla="*/ 947842 h 984677"/>
                    <a:gd name="connsiteX5" fmla="*/ 0 w 533840"/>
                    <a:gd name="connsiteY5" fmla="*/ 984677 h 984677"/>
                    <a:gd name="connsiteX0" fmla="*/ 0 w 533840"/>
                    <a:gd name="connsiteY0" fmla="*/ 984677 h 984677"/>
                    <a:gd name="connsiteX1" fmla="*/ 54849 w 533840"/>
                    <a:gd name="connsiteY1" fmla="*/ 0 h 984677"/>
                    <a:gd name="connsiteX2" fmla="*/ 162661 w 533840"/>
                    <a:gd name="connsiteY2" fmla="*/ 11125 h 984677"/>
                    <a:gd name="connsiteX3" fmla="*/ 533840 w 533840"/>
                    <a:gd name="connsiteY3" fmla="*/ 93339 h 984677"/>
                    <a:gd name="connsiteX4" fmla="*/ 332718 w 533840"/>
                    <a:gd name="connsiteY4" fmla="*/ 930142 h 984677"/>
                    <a:gd name="connsiteX5" fmla="*/ 0 w 533840"/>
                    <a:gd name="connsiteY5" fmla="*/ 984677 h 984677"/>
                    <a:gd name="connsiteX0" fmla="*/ 0 w 533840"/>
                    <a:gd name="connsiteY0" fmla="*/ 984677 h 984677"/>
                    <a:gd name="connsiteX1" fmla="*/ 54849 w 533840"/>
                    <a:gd name="connsiteY1" fmla="*/ 0 h 984677"/>
                    <a:gd name="connsiteX2" fmla="*/ 162661 w 533840"/>
                    <a:gd name="connsiteY2" fmla="*/ 11125 h 984677"/>
                    <a:gd name="connsiteX3" fmla="*/ 533840 w 533840"/>
                    <a:gd name="connsiteY3" fmla="*/ 93339 h 984677"/>
                    <a:gd name="connsiteX4" fmla="*/ 332718 w 533840"/>
                    <a:gd name="connsiteY4" fmla="*/ 930142 h 984677"/>
                    <a:gd name="connsiteX5" fmla="*/ 0 w 533840"/>
                    <a:gd name="connsiteY5" fmla="*/ 984677 h 984677"/>
                    <a:gd name="connsiteX0" fmla="*/ 0 w 533840"/>
                    <a:gd name="connsiteY0" fmla="*/ 984677 h 984677"/>
                    <a:gd name="connsiteX1" fmla="*/ 54849 w 533840"/>
                    <a:gd name="connsiteY1" fmla="*/ 0 h 984677"/>
                    <a:gd name="connsiteX2" fmla="*/ 162661 w 533840"/>
                    <a:gd name="connsiteY2" fmla="*/ 11125 h 984677"/>
                    <a:gd name="connsiteX3" fmla="*/ 533840 w 533840"/>
                    <a:gd name="connsiteY3" fmla="*/ 93339 h 984677"/>
                    <a:gd name="connsiteX4" fmla="*/ 332718 w 533840"/>
                    <a:gd name="connsiteY4" fmla="*/ 930142 h 984677"/>
                    <a:gd name="connsiteX5" fmla="*/ 0 w 533840"/>
                    <a:gd name="connsiteY5" fmla="*/ 984677 h 984677"/>
                    <a:gd name="connsiteX0" fmla="*/ 0 w 550144"/>
                    <a:gd name="connsiteY0" fmla="*/ 984677 h 984677"/>
                    <a:gd name="connsiteX1" fmla="*/ 54849 w 550144"/>
                    <a:gd name="connsiteY1" fmla="*/ 0 h 984677"/>
                    <a:gd name="connsiteX2" fmla="*/ 162661 w 550144"/>
                    <a:gd name="connsiteY2" fmla="*/ 11125 h 984677"/>
                    <a:gd name="connsiteX3" fmla="*/ 533840 w 550144"/>
                    <a:gd name="connsiteY3" fmla="*/ 93339 h 984677"/>
                    <a:gd name="connsiteX4" fmla="*/ 332718 w 550144"/>
                    <a:gd name="connsiteY4" fmla="*/ 930142 h 984677"/>
                    <a:gd name="connsiteX5" fmla="*/ 0 w 550144"/>
                    <a:gd name="connsiteY5" fmla="*/ 984677 h 984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0144" h="984677">
                      <a:moveTo>
                        <a:pt x="0" y="984677"/>
                      </a:moveTo>
                      <a:lnTo>
                        <a:pt x="54849" y="0"/>
                      </a:lnTo>
                      <a:lnTo>
                        <a:pt x="162661" y="11125"/>
                      </a:lnTo>
                      <a:cubicBezTo>
                        <a:pt x="277228" y="27335"/>
                        <a:pt x="399483" y="53606"/>
                        <a:pt x="533840" y="93339"/>
                      </a:cubicBezTo>
                      <a:cubicBezTo>
                        <a:pt x="568897" y="267876"/>
                        <a:pt x="565967" y="659317"/>
                        <a:pt x="332718" y="930142"/>
                      </a:cubicBezTo>
                      <a:lnTo>
                        <a:pt x="0" y="98467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0" name="Freeform: Shape 489">
                  <a:extLst>
                    <a:ext uri="{FF2B5EF4-FFF2-40B4-BE49-F238E27FC236}">
                      <a16:creationId xmlns:a16="http://schemas.microsoft.com/office/drawing/2014/main" id="{E70DC0B9-394D-4D20-E9BE-DD98D6EFD9AC}"/>
                    </a:ext>
                  </a:extLst>
                </p:cNvPr>
                <p:cNvSpPr/>
                <p:nvPr/>
              </p:nvSpPr>
              <p:spPr>
                <a:xfrm flipH="1">
                  <a:off x="3814564" y="4410828"/>
                  <a:ext cx="233019" cy="936626"/>
                </a:xfrm>
                <a:custGeom>
                  <a:avLst/>
                  <a:gdLst>
                    <a:gd name="connsiteX0" fmla="*/ 200025 w 233020"/>
                    <a:gd name="connsiteY0" fmla="*/ 0 h 936625"/>
                    <a:gd name="connsiteX1" fmla="*/ 231775 w 233020"/>
                    <a:gd name="connsiteY1" fmla="*/ 174625 h 936625"/>
                    <a:gd name="connsiteX2" fmla="*/ 161925 w 233020"/>
                    <a:gd name="connsiteY2" fmla="*/ 225425 h 936625"/>
                    <a:gd name="connsiteX3" fmla="*/ 174625 w 233020"/>
                    <a:gd name="connsiteY3" fmla="*/ 282575 h 936625"/>
                    <a:gd name="connsiteX4" fmla="*/ 209550 w 233020"/>
                    <a:gd name="connsiteY4" fmla="*/ 333375 h 936625"/>
                    <a:gd name="connsiteX5" fmla="*/ 69850 w 233020"/>
                    <a:gd name="connsiteY5" fmla="*/ 714375 h 936625"/>
                    <a:gd name="connsiteX6" fmla="*/ 0 w 233020"/>
                    <a:gd name="connsiteY6" fmla="*/ 936625 h 936625"/>
                    <a:gd name="connsiteX7" fmla="*/ 0 w 233020"/>
                    <a:gd name="connsiteY7" fmla="*/ 936625 h 936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020" h="936625">
                      <a:moveTo>
                        <a:pt x="200025" y="0"/>
                      </a:moveTo>
                      <a:cubicBezTo>
                        <a:pt x="219075" y="68527"/>
                        <a:pt x="238125" y="137054"/>
                        <a:pt x="231775" y="174625"/>
                      </a:cubicBezTo>
                      <a:cubicBezTo>
                        <a:pt x="225425" y="212196"/>
                        <a:pt x="171450" y="207433"/>
                        <a:pt x="161925" y="225425"/>
                      </a:cubicBezTo>
                      <a:cubicBezTo>
                        <a:pt x="152400" y="243417"/>
                        <a:pt x="166687" y="264583"/>
                        <a:pt x="174625" y="282575"/>
                      </a:cubicBezTo>
                      <a:cubicBezTo>
                        <a:pt x="182562" y="300567"/>
                        <a:pt x="227012" y="261408"/>
                        <a:pt x="209550" y="333375"/>
                      </a:cubicBezTo>
                      <a:cubicBezTo>
                        <a:pt x="192088" y="405342"/>
                        <a:pt x="104775" y="613833"/>
                        <a:pt x="69850" y="714375"/>
                      </a:cubicBezTo>
                      <a:cubicBezTo>
                        <a:pt x="34925" y="814917"/>
                        <a:pt x="0" y="936625"/>
                        <a:pt x="0" y="936625"/>
                      </a:cubicBezTo>
                      <a:lnTo>
                        <a:pt x="0" y="936625"/>
                      </a:lnTo>
                    </a:path>
                  </a:pathLst>
                </a:cu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Freeform: Shape 490">
                  <a:extLst>
                    <a:ext uri="{FF2B5EF4-FFF2-40B4-BE49-F238E27FC236}">
                      <a16:creationId xmlns:a16="http://schemas.microsoft.com/office/drawing/2014/main" id="{40EEBF2E-0362-CFCF-E808-43A481CB8F5D}"/>
                    </a:ext>
                  </a:extLst>
                </p:cNvPr>
                <p:cNvSpPr/>
                <p:nvPr/>
              </p:nvSpPr>
              <p:spPr>
                <a:xfrm rot="20819035">
                  <a:off x="4324751" y="4354795"/>
                  <a:ext cx="233019" cy="936624"/>
                </a:xfrm>
                <a:custGeom>
                  <a:avLst/>
                  <a:gdLst>
                    <a:gd name="connsiteX0" fmla="*/ 200025 w 233020"/>
                    <a:gd name="connsiteY0" fmla="*/ 0 h 936625"/>
                    <a:gd name="connsiteX1" fmla="*/ 231775 w 233020"/>
                    <a:gd name="connsiteY1" fmla="*/ 174625 h 936625"/>
                    <a:gd name="connsiteX2" fmla="*/ 161925 w 233020"/>
                    <a:gd name="connsiteY2" fmla="*/ 225425 h 936625"/>
                    <a:gd name="connsiteX3" fmla="*/ 174625 w 233020"/>
                    <a:gd name="connsiteY3" fmla="*/ 282575 h 936625"/>
                    <a:gd name="connsiteX4" fmla="*/ 209550 w 233020"/>
                    <a:gd name="connsiteY4" fmla="*/ 333375 h 936625"/>
                    <a:gd name="connsiteX5" fmla="*/ 69850 w 233020"/>
                    <a:gd name="connsiteY5" fmla="*/ 714375 h 936625"/>
                    <a:gd name="connsiteX6" fmla="*/ 0 w 233020"/>
                    <a:gd name="connsiteY6" fmla="*/ 936625 h 936625"/>
                    <a:gd name="connsiteX7" fmla="*/ 0 w 233020"/>
                    <a:gd name="connsiteY7" fmla="*/ 936625 h 936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020" h="936625">
                      <a:moveTo>
                        <a:pt x="200025" y="0"/>
                      </a:moveTo>
                      <a:cubicBezTo>
                        <a:pt x="219075" y="68527"/>
                        <a:pt x="238125" y="137054"/>
                        <a:pt x="231775" y="174625"/>
                      </a:cubicBezTo>
                      <a:cubicBezTo>
                        <a:pt x="225425" y="212196"/>
                        <a:pt x="171450" y="207433"/>
                        <a:pt x="161925" y="225425"/>
                      </a:cubicBezTo>
                      <a:cubicBezTo>
                        <a:pt x="152400" y="243417"/>
                        <a:pt x="166687" y="264583"/>
                        <a:pt x="174625" y="282575"/>
                      </a:cubicBezTo>
                      <a:cubicBezTo>
                        <a:pt x="182562" y="300567"/>
                        <a:pt x="227012" y="261408"/>
                        <a:pt x="209550" y="333375"/>
                      </a:cubicBezTo>
                      <a:cubicBezTo>
                        <a:pt x="192088" y="405342"/>
                        <a:pt x="104775" y="613833"/>
                        <a:pt x="69850" y="714375"/>
                      </a:cubicBezTo>
                      <a:cubicBezTo>
                        <a:pt x="34925" y="814917"/>
                        <a:pt x="0" y="936625"/>
                        <a:pt x="0" y="936625"/>
                      </a:cubicBezTo>
                      <a:lnTo>
                        <a:pt x="0" y="936625"/>
                      </a:lnTo>
                    </a:path>
                  </a:pathLst>
                </a:cu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02472336-88E3-F3C0-319E-8EABB3919429}"/>
                  </a:ext>
                </a:extLst>
              </p:cNvPr>
              <p:cNvGrpSpPr/>
              <p:nvPr/>
            </p:nvGrpSpPr>
            <p:grpSpPr>
              <a:xfrm>
                <a:off x="1165422" y="3103116"/>
                <a:ext cx="1318162" cy="1188455"/>
                <a:chOff x="2776612" y="2442061"/>
                <a:chExt cx="2356460" cy="2124586"/>
              </a:xfrm>
            </p:grpSpPr>
            <p:sp>
              <p:nvSpPr>
                <p:cNvPr id="476" name="Oval 475">
                  <a:extLst>
                    <a:ext uri="{FF2B5EF4-FFF2-40B4-BE49-F238E27FC236}">
                      <a16:creationId xmlns:a16="http://schemas.microsoft.com/office/drawing/2014/main" id="{AAA99F6D-8325-39B5-69BA-DC7B130B9604}"/>
                    </a:ext>
                  </a:extLst>
                </p:cNvPr>
                <p:cNvSpPr/>
                <p:nvPr/>
              </p:nvSpPr>
              <p:spPr>
                <a:xfrm>
                  <a:off x="4654453" y="3462283"/>
                  <a:ext cx="379597" cy="37959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7" name="Oval 476">
                  <a:extLst>
                    <a:ext uri="{FF2B5EF4-FFF2-40B4-BE49-F238E27FC236}">
                      <a16:creationId xmlns:a16="http://schemas.microsoft.com/office/drawing/2014/main" id="{6BDBE3FC-A78D-2ADE-3191-6C387B0101CD}"/>
                    </a:ext>
                  </a:extLst>
                </p:cNvPr>
                <p:cNvSpPr/>
                <p:nvPr/>
              </p:nvSpPr>
              <p:spPr>
                <a:xfrm>
                  <a:off x="2836598" y="3609237"/>
                  <a:ext cx="379597" cy="37959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8" name="Oval 477">
                  <a:extLst>
                    <a:ext uri="{FF2B5EF4-FFF2-40B4-BE49-F238E27FC236}">
                      <a16:creationId xmlns:a16="http://schemas.microsoft.com/office/drawing/2014/main" id="{CB2DC938-73B3-2CD2-1516-836D0BD5623E}"/>
                    </a:ext>
                  </a:extLst>
                </p:cNvPr>
                <p:cNvSpPr/>
                <p:nvPr/>
              </p:nvSpPr>
              <p:spPr>
                <a:xfrm>
                  <a:off x="2949243" y="2578821"/>
                  <a:ext cx="2014330" cy="1987826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9" name="Oval 5">
                  <a:extLst>
                    <a:ext uri="{FF2B5EF4-FFF2-40B4-BE49-F238E27FC236}">
                      <a16:creationId xmlns:a16="http://schemas.microsoft.com/office/drawing/2014/main" id="{46B12276-E11E-8766-7F97-EC3E5C1725D8}"/>
                    </a:ext>
                  </a:extLst>
                </p:cNvPr>
                <p:cNvSpPr/>
                <p:nvPr/>
              </p:nvSpPr>
              <p:spPr>
                <a:xfrm>
                  <a:off x="2776612" y="2442061"/>
                  <a:ext cx="2356460" cy="1266743"/>
                </a:xfrm>
                <a:custGeom>
                  <a:avLst/>
                  <a:gdLst>
                    <a:gd name="connsiteX0" fmla="*/ 0 w 2014331"/>
                    <a:gd name="connsiteY0" fmla="*/ 544996 h 1089991"/>
                    <a:gd name="connsiteX1" fmla="*/ 1007166 w 2014331"/>
                    <a:gd name="connsiteY1" fmla="*/ 0 h 1089991"/>
                    <a:gd name="connsiteX2" fmla="*/ 2014332 w 2014331"/>
                    <a:gd name="connsiteY2" fmla="*/ 544996 h 1089991"/>
                    <a:gd name="connsiteX3" fmla="*/ 1007166 w 2014331"/>
                    <a:gd name="connsiteY3" fmla="*/ 1089992 h 1089991"/>
                    <a:gd name="connsiteX4" fmla="*/ 0 w 2014331"/>
                    <a:gd name="connsiteY4" fmla="*/ 544996 h 1089991"/>
                    <a:gd name="connsiteX0" fmla="*/ 205536 w 2219868"/>
                    <a:gd name="connsiteY0" fmla="*/ 544996 h 1279150"/>
                    <a:gd name="connsiteX1" fmla="*/ 1212702 w 2219868"/>
                    <a:gd name="connsiteY1" fmla="*/ 0 h 1279150"/>
                    <a:gd name="connsiteX2" fmla="*/ 2219868 w 2219868"/>
                    <a:gd name="connsiteY2" fmla="*/ 544996 h 1279150"/>
                    <a:gd name="connsiteX3" fmla="*/ 1212702 w 2219868"/>
                    <a:gd name="connsiteY3" fmla="*/ 1089992 h 1279150"/>
                    <a:gd name="connsiteX4" fmla="*/ 85559 w 2219868"/>
                    <a:gd name="connsiteY4" fmla="*/ 1249017 h 1279150"/>
                    <a:gd name="connsiteX5" fmla="*/ 205536 w 2219868"/>
                    <a:gd name="connsiteY5" fmla="*/ 544996 h 1279150"/>
                    <a:gd name="connsiteX0" fmla="*/ 205536 w 2219868"/>
                    <a:gd name="connsiteY0" fmla="*/ 544996 h 1266302"/>
                    <a:gd name="connsiteX1" fmla="*/ 1212702 w 2219868"/>
                    <a:gd name="connsiteY1" fmla="*/ 0 h 1266302"/>
                    <a:gd name="connsiteX2" fmla="*/ 2219868 w 2219868"/>
                    <a:gd name="connsiteY2" fmla="*/ 544996 h 1266302"/>
                    <a:gd name="connsiteX3" fmla="*/ 1212702 w 2219868"/>
                    <a:gd name="connsiteY3" fmla="*/ 1089992 h 1266302"/>
                    <a:gd name="connsiteX4" fmla="*/ 807470 w 2219868"/>
                    <a:gd name="connsiteY4" fmla="*/ 831241 h 1266302"/>
                    <a:gd name="connsiteX5" fmla="*/ 85559 w 2219868"/>
                    <a:gd name="connsiteY5" fmla="*/ 1249017 h 1266302"/>
                    <a:gd name="connsiteX6" fmla="*/ 205536 w 2219868"/>
                    <a:gd name="connsiteY6" fmla="*/ 544996 h 1266302"/>
                    <a:gd name="connsiteX0" fmla="*/ 205536 w 2219868"/>
                    <a:gd name="connsiteY0" fmla="*/ 544996 h 1266742"/>
                    <a:gd name="connsiteX1" fmla="*/ 1212702 w 2219868"/>
                    <a:gd name="connsiteY1" fmla="*/ 0 h 1266742"/>
                    <a:gd name="connsiteX2" fmla="*/ 2219868 w 2219868"/>
                    <a:gd name="connsiteY2" fmla="*/ 544996 h 1266742"/>
                    <a:gd name="connsiteX3" fmla="*/ 1212702 w 2219868"/>
                    <a:gd name="connsiteY3" fmla="*/ 1089992 h 1266742"/>
                    <a:gd name="connsiteX4" fmla="*/ 822710 w 2219868"/>
                    <a:gd name="connsiteY4" fmla="*/ 1021741 h 1266742"/>
                    <a:gd name="connsiteX5" fmla="*/ 807470 w 2219868"/>
                    <a:gd name="connsiteY5" fmla="*/ 831241 h 1266742"/>
                    <a:gd name="connsiteX6" fmla="*/ 85559 w 2219868"/>
                    <a:gd name="connsiteY6" fmla="*/ 1249017 h 1266742"/>
                    <a:gd name="connsiteX7" fmla="*/ 205536 w 2219868"/>
                    <a:gd name="connsiteY7" fmla="*/ 544996 h 1266742"/>
                    <a:gd name="connsiteX0" fmla="*/ 205536 w 2219868"/>
                    <a:gd name="connsiteY0" fmla="*/ 544996 h 1266742"/>
                    <a:gd name="connsiteX1" fmla="*/ 1212702 w 2219868"/>
                    <a:gd name="connsiteY1" fmla="*/ 0 h 1266742"/>
                    <a:gd name="connsiteX2" fmla="*/ 2219868 w 2219868"/>
                    <a:gd name="connsiteY2" fmla="*/ 544996 h 1266742"/>
                    <a:gd name="connsiteX3" fmla="*/ 1250802 w 2219868"/>
                    <a:gd name="connsiteY3" fmla="*/ 808052 h 1266742"/>
                    <a:gd name="connsiteX4" fmla="*/ 822710 w 2219868"/>
                    <a:gd name="connsiteY4" fmla="*/ 1021741 h 1266742"/>
                    <a:gd name="connsiteX5" fmla="*/ 807470 w 2219868"/>
                    <a:gd name="connsiteY5" fmla="*/ 831241 h 1266742"/>
                    <a:gd name="connsiteX6" fmla="*/ 85559 w 2219868"/>
                    <a:gd name="connsiteY6" fmla="*/ 1249017 h 1266742"/>
                    <a:gd name="connsiteX7" fmla="*/ 205536 w 2219868"/>
                    <a:gd name="connsiteY7" fmla="*/ 544996 h 1266742"/>
                    <a:gd name="connsiteX0" fmla="*/ 205536 w 2222718"/>
                    <a:gd name="connsiteY0" fmla="*/ 544996 h 1266742"/>
                    <a:gd name="connsiteX1" fmla="*/ 1212702 w 2222718"/>
                    <a:gd name="connsiteY1" fmla="*/ 0 h 1266742"/>
                    <a:gd name="connsiteX2" fmla="*/ 2219868 w 2222718"/>
                    <a:gd name="connsiteY2" fmla="*/ 544996 h 1266742"/>
                    <a:gd name="connsiteX3" fmla="*/ 1302770 w 2222718"/>
                    <a:gd name="connsiteY3" fmla="*/ 976021 h 1266742"/>
                    <a:gd name="connsiteX4" fmla="*/ 1250802 w 2222718"/>
                    <a:gd name="connsiteY4" fmla="*/ 808052 h 1266742"/>
                    <a:gd name="connsiteX5" fmla="*/ 822710 w 2222718"/>
                    <a:gd name="connsiteY5" fmla="*/ 1021741 h 1266742"/>
                    <a:gd name="connsiteX6" fmla="*/ 807470 w 2222718"/>
                    <a:gd name="connsiteY6" fmla="*/ 831241 h 1266742"/>
                    <a:gd name="connsiteX7" fmla="*/ 85559 w 2222718"/>
                    <a:gd name="connsiteY7" fmla="*/ 1249017 h 1266742"/>
                    <a:gd name="connsiteX8" fmla="*/ 205536 w 2222718"/>
                    <a:gd name="connsiteY8" fmla="*/ 544996 h 1266742"/>
                    <a:gd name="connsiteX0" fmla="*/ 205536 w 2224841"/>
                    <a:gd name="connsiteY0" fmla="*/ 544996 h 1266742"/>
                    <a:gd name="connsiteX1" fmla="*/ 1212702 w 2224841"/>
                    <a:gd name="connsiteY1" fmla="*/ 0 h 1266742"/>
                    <a:gd name="connsiteX2" fmla="*/ 2219868 w 2224841"/>
                    <a:gd name="connsiteY2" fmla="*/ 544996 h 1266742"/>
                    <a:gd name="connsiteX3" fmla="*/ 1615190 w 2224841"/>
                    <a:gd name="connsiteY3" fmla="*/ 785521 h 1266742"/>
                    <a:gd name="connsiteX4" fmla="*/ 1302770 w 2224841"/>
                    <a:gd name="connsiteY4" fmla="*/ 976021 h 1266742"/>
                    <a:gd name="connsiteX5" fmla="*/ 1250802 w 2224841"/>
                    <a:gd name="connsiteY5" fmla="*/ 808052 h 1266742"/>
                    <a:gd name="connsiteX6" fmla="*/ 822710 w 2224841"/>
                    <a:gd name="connsiteY6" fmla="*/ 1021741 h 1266742"/>
                    <a:gd name="connsiteX7" fmla="*/ 807470 w 2224841"/>
                    <a:gd name="connsiteY7" fmla="*/ 831241 h 1266742"/>
                    <a:gd name="connsiteX8" fmla="*/ 85559 w 2224841"/>
                    <a:gd name="connsiteY8" fmla="*/ 1249017 h 1266742"/>
                    <a:gd name="connsiteX9" fmla="*/ 205536 w 2224841"/>
                    <a:gd name="connsiteY9" fmla="*/ 544996 h 1266742"/>
                    <a:gd name="connsiteX0" fmla="*/ 205536 w 2238429"/>
                    <a:gd name="connsiteY0" fmla="*/ 544996 h 1266742"/>
                    <a:gd name="connsiteX1" fmla="*/ 1212702 w 2238429"/>
                    <a:gd name="connsiteY1" fmla="*/ 0 h 1266742"/>
                    <a:gd name="connsiteX2" fmla="*/ 2219868 w 2238429"/>
                    <a:gd name="connsiteY2" fmla="*/ 544996 h 1266742"/>
                    <a:gd name="connsiteX3" fmla="*/ 1843790 w 2238429"/>
                    <a:gd name="connsiteY3" fmla="*/ 937921 h 1266742"/>
                    <a:gd name="connsiteX4" fmla="*/ 1615190 w 2238429"/>
                    <a:gd name="connsiteY4" fmla="*/ 785521 h 1266742"/>
                    <a:gd name="connsiteX5" fmla="*/ 1302770 w 2238429"/>
                    <a:gd name="connsiteY5" fmla="*/ 976021 h 1266742"/>
                    <a:gd name="connsiteX6" fmla="*/ 1250802 w 2238429"/>
                    <a:gd name="connsiteY6" fmla="*/ 808052 h 1266742"/>
                    <a:gd name="connsiteX7" fmla="*/ 822710 w 2238429"/>
                    <a:gd name="connsiteY7" fmla="*/ 1021741 h 1266742"/>
                    <a:gd name="connsiteX8" fmla="*/ 807470 w 2238429"/>
                    <a:gd name="connsiteY8" fmla="*/ 831241 h 1266742"/>
                    <a:gd name="connsiteX9" fmla="*/ 85559 w 2238429"/>
                    <a:gd name="connsiteY9" fmla="*/ 1249017 h 1266742"/>
                    <a:gd name="connsiteX10" fmla="*/ 205536 w 2238429"/>
                    <a:gd name="connsiteY10" fmla="*/ 544996 h 1266742"/>
                    <a:gd name="connsiteX0" fmla="*/ 205536 w 2246373"/>
                    <a:gd name="connsiteY0" fmla="*/ 544996 h 1266742"/>
                    <a:gd name="connsiteX1" fmla="*/ 1212702 w 2246373"/>
                    <a:gd name="connsiteY1" fmla="*/ 0 h 1266742"/>
                    <a:gd name="connsiteX2" fmla="*/ 2219868 w 2246373"/>
                    <a:gd name="connsiteY2" fmla="*/ 544996 h 1266742"/>
                    <a:gd name="connsiteX3" fmla="*/ 1881890 w 2246373"/>
                    <a:gd name="connsiteY3" fmla="*/ 793141 h 1266742"/>
                    <a:gd name="connsiteX4" fmla="*/ 1843790 w 2246373"/>
                    <a:gd name="connsiteY4" fmla="*/ 937921 h 1266742"/>
                    <a:gd name="connsiteX5" fmla="*/ 1615190 w 2246373"/>
                    <a:gd name="connsiteY5" fmla="*/ 785521 h 1266742"/>
                    <a:gd name="connsiteX6" fmla="*/ 1302770 w 2246373"/>
                    <a:gd name="connsiteY6" fmla="*/ 976021 h 1266742"/>
                    <a:gd name="connsiteX7" fmla="*/ 1250802 w 2246373"/>
                    <a:gd name="connsiteY7" fmla="*/ 808052 h 1266742"/>
                    <a:gd name="connsiteX8" fmla="*/ 822710 w 2246373"/>
                    <a:gd name="connsiteY8" fmla="*/ 1021741 h 1266742"/>
                    <a:gd name="connsiteX9" fmla="*/ 807470 w 2246373"/>
                    <a:gd name="connsiteY9" fmla="*/ 831241 h 1266742"/>
                    <a:gd name="connsiteX10" fmla="*/ 85559 w 2246373"/>
                    <a:gd name="connsiteY10" fmla="*/ 1249017 h 1266742"/>
                    <a:gd name="connsiteX11" fmla="*/ 205536 w 2246373"/>
                    <a:gd name="connsiteY11" fmla="*/ 544996 h 1266742"/>
                    <a:gd name="connsiteX0" fmla="*/ 205536 w 2365270"/>
                    <a:gd name="connsiteY0" fmla="*/ 544996 h 1266742"/>
                    <a:gd name="connsiteX1" fmla="*/ 1212702 w 2365270"/>
                    <a:gd name="connsiteY1" fmla="*/ 0 h 1266742"/>
                    <a:gd name="connsiteX2" fmla="*/ 2219868 w 2365270"/>
                    <a:gd name="connsiteY2" fmla="*/ 544996 h 1266742"/>
                    <a:gd name="connsiteX3" fmla="*/ 2339090 w 2365270"/>
                    <a:gd name="connsiteY3" fmla="*/ 1029361 h 1266742"/>
                    <a:gd name="connsiteX4" fmla="*/ 1881890 w 2365270"/>
                    <a:gd name="connsiteY4" fmla="*/ 793141 h 1266742"/>
                    <a:gd name="connsiteX5" fmla="*/ 1843790 w 2365270"/>
                    <a:gd name="connsiteY5" fmla="*/ 937921 h 1266742"/>
                    <a:gd name="connsiteX6" fmla="*/ 1615190 w 2365270"/>
                    <a:gd name="connsiteY6" fmla="*/ 785521 h 1266742"/>
                    <a:gd name="connsiteX7" fmla="*/ 1302770 w 2365270"/>
                    <a:gd name="connsiteY7" fmla="*/ 976021 h 1266742"/>
                    <a:gd name="connsiteX8" fmla="*/ 1250802 w 2365270"/>
                    <a:gd name="connsiteY8" fmla="*/ 808052 h 1266742"/>
                    <a:gd name="connsiteX9" fmla="*/ 822710 w 2365270"/>
                    <a:gd name="connsiteY9" fmla="*/ 1021741 h 1266742"/>
                    <a:gd name="connsiteX10" fmla="*/ 807470 w 2365270"/>
                    <a:gd name="connsiteY10" fmla="*/ 831241 h 1266742"/>
                    <a:gd name="connsiteX11" fmla="*/ 85559 w 2365270"/>
                    <a:gd name="connsiteY11" fmla="*/ 1249017 h 1266742"/>
                    <a:gd name="connsiteX12" fmla="*/ 205536 w 2365270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59030 w 2358039"/>
                    <a:gd name="connsiteY4" fmla="*/ 80838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59030 w 2358039"/>
                    <a:gd name="connsiteY4" fmla="*/ 80838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43790 w 2358039"/>
                    <a:gd name="connsiteY4" fmla="*/ 81600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43790 w 2358039"/>
                    <a:gd name="connsiteY4" fmla="*/ 81600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43790 w 2358039"/>
                    <a:gd name="connsiteY4" fmla="*/ 81600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66332"/>
                    <a:gd name="connsiteY0" fmla="*/ 544996 h 1266742"/>
                    <a:gd name="connsiteX1" fmla="*/ 1212702 w 2366332"/>
                    <a:gd name="connsiteY1" fmla="*/ 0 h 1266742"/>
                    <a:gd name="connsiteX2" fmla="*/ 2219868 w 2366332"/>
                    <a:gd name="connsiteY2" fmla="*/ 544996 h 1266742"/>
                    <a:gd name="connsiteX3" fmla="*/ 2348615 w 2366332"/>
                    <a:gd name="connsiteY3" fmla="*/ 1162711 h 1266742"/>
                    <a:gd name="connsiteX4" fmla="*/ 1843790 w 2366332"/>
                    <a:gd name="connsiteY4" fmla="*/ 816001 h 1266742"/>
                    <a:gd name="connsiteX5" fmla="*/ 1843790 w 2366332"/>
                    <a:gd name="connsiteY5" fmla="*/ 937921 h 1266742"/>
                    <a:gd name="connsiteX6" fmla="*/ 1615190 w 2366332"/>
                    <a:gd name="connsiteY6" fmla="*/ 785521 h 1266742"/>
                    <a:gd name="connsiteX7" fmla="*/ 1302770 w 2366332"/>
                    <a:gd name="connsiteY7" fmla="*/ 976021 h 1266742"/>
                    <a:gd name="connsiteX8" fmla="*/ 1250802 w 2366332"/>
                    <a:gd name="connsiteY8" fmla="*/ 808052 h 1266742"/>
                    <a:gd name="connsiteX9" fmla="*/ 822710 w 2366332"/>
                    <a:gd name="connsiteY9" fmla="*/ 1021741 h 1266742"/>
                    <a:gd name="connsiteX10" fmla="*/ 807470 w 2366332"/>
                    <a:gd name="connsiteY10" fmla="*/ 831241 h 1266742"/>
                    <a:gd name="connsiteX11" fmla="*/ 85559 w 2366332"/>
                    <a:gd name="connsiteY11" fmla="*/ 1249017 h 1266742"/>
                    <a:gd name="connsiteX12" fmla="*/ 205536 w 2366332"/>
                    <a:gd name="connsiteY12" fmla="*/ 544996 h 1266742"/>
                    <a:gd name="connsiteX0" fmla="*/ 205536 w 2341967"/>
                    <a:gd name="connsiteY0" fmla="*/ 544996 h 1266742"/>
                    <a:gd name="connsiteX1" fmla="*/ 1212702 w 2341967"/>
                    <a:gd name="connsiteY1" fmla="*/ 0 h 1266742"/>
                    <a:gd name="connsiteX2" fmla="*/ 2219868 w 2341967"/>
                    <a:gd name="connsiteY2" fmla="*/ 544996 h 1266742"/>
                    <a:gd name="connsiteX3" fmla="*/ 2320040 w 2341967"/>
                    <a:gd name="connsiteY3" fmla="*/ 1200811 h 1266742"/>
                    <a:gd name="connsiteX4" fmla="*/ 1843790 w 2341967"/>
                    <a:gd name="connsiteY4" fmla="*/ 816001 h 1266742"/>
                    <a:gd name="connsiteX5" fmla="*/ 1843790 w 2341967"/>
                    <a:gd name="connsiteY5" fmla="*/ 937921 h 1266742"/>
                    <a:gd name="connsiteX6" fmla="*/ 1615190 w 2341967"/>
                    <a:gd name="connsiteY6" fmla="*/ 785521 h 1266742"/>
                    <a:gd name="connsiteX7" fmla="*/ 1302770 w 2341967"/>
                    <a:gd name="connsiteY7" fmla="*/ 976021 h 1266742"/>
                    <a:gd name="connsiteX8" fmla="*/ 1250802 w 2341967"/>
                    <a:gd name="connsiteY8" fmla="*/ 808052 h 1266742"/>
                    <a:gd name="connsiteX9" fmla="*/ 822710 w 2341967"/>
                    <a:gd name="connsiteY9" fmla="*/ 1021741 h 1266742"/>
                    <a:gd name="connsiteX10" fmla="*/ 807470 w 2341967"/>
                    <a:gd name="connsiteY10" fmla="*/ 831241 h 1266742"/>
                    <a:gd name="connsiteX11" fmla="*/ 85559 w 2341967"/>
                    <a:gd name="connsiteY11" fmla="*/ 1249017 h 1266742"/>
                    <a:gd name="connsiteX12" fmla="*/ 205536 w 2341967"/>
                    <a:gd name="connsiteY12" fmla="*/ 544996 h 1266742"/>
                    <a:gd name="connsiteX0" fmla="*/ 205536 w 2356460"/>
                    <a:gd name="connsiteY0" fmla="*/ 544996 h 1266742"/>
                    <a:gd name="connsiteX1" fmla="*/ 1212702 w 2356460"/>
                    <a:gd name="connsiteY1" fmla="*/ 0 h 1266742"/>
                    <a:gd name="connsiteX2" fmla="*/ 2219868 w 2356460"/>
                    <a:gd name="connsiteY2" fmla="*/ 544996 h 1266742"/>
                    <a:gd name="connsiteX3" fmla="*/ 2320040 w 2356460"/>
                    <a:gd name="connsiteY3" fmla="*/ 1200811 h 1266742"/>
                    <a:gd name="connsiteX4" fmla="*/ 1843790 w 2356460"/>
                    <a:gd name="connsiteY4" fmla="*/ 816001 h 1266742"/>
                    <a:gd name="connsiteX5" fmla="*/ 1843790 w 2356460"/>
                    <a:gd name="connsiteY5" fmla="*/ 937921 h 1266742"/>
                    <a:gd name="connsiteX6" fmla="*/ 1615190 w 2356460"/>
                    <a:gd name="connsiteY6" fmla="*/ 785521 h 1266742"/>
                    <a:gd name="connsiteX7" fmla="*/ 1302770 w 2356460"/>
                    <a:gd name="connsiteY7" fmla="*/ 976021 h 1266742"/>
                    <a:gd name="connsiteX8" fmla="*/ 1250802 w 2356460"/>
                    <a:gd name="connsiteY8" fmla="*/ 808052 h 1266742"/>
                    <a:gd name="connsiteX9" fmla="*/ 822710 w 2356460"/>
                    <a:gd name="connsiteY9" fmla="*/ 1021741 h 1266742"/>
                    <a:gd name="connsiteX10" fmla="*/ 807470 w 2356460"/>
                    <a:gd name="connsiteY10" fmla="*/ 831241 h 1266742"/>
                    <a:gd name="connsiteX11" fmla="*/ 85559 w 2356460"/>
                    <a:gd name="connsiteY11" fmla="*/ 1249017 h 1266742"/>
                    <a:gd name="connsiteX12" fmla="*/ 205536 w 2356460"/>
                    <a:gd name="connsiteY12" fmla="*/ 544996 h 1266742"/>
                    <a:gd name="connsiteX0" fmla="*/ 205536 w 2356460"/>
                    <a:gd name="connsiteY0" fmla="*/ 544996 h 1266742"/>
                    <a:gd name="connsiteX1" fmla="*/ 1212702 w 2356460"/>
                    <a:gd name="connsiteY1" fmla="*/ 0 h 1266742"/>
                    <a:gd name="connsiteX2" fmla="*/ 2219868 w 2356460"/>
                    <a:gd name="connsiteY2" fmla="*/ 544996 h 1266742"/>
                    <a:gd name="connsiteX3" fmla="*/ 2320040 w 2356460"/>
                    <a:gd name="connsiteY3" fmla="*/ 1200811 h 1266742"/>
                    <a:gd name="connsiteX4" fmla="*/ 1843790 w 2356460"/>
                    <a:gd name="connsiteY4" fmla="*/ 816001 h 1266742"/>
                    <a:gd name="connsiteX5" fmla="*/ 1843790 w 2356460"/>
                    <a:gd name="connsiteY5" fmla="*/ 937921 h 1266742"/>
                    <a:gd name="connsiteX6" fmla="*/ 1615190 w 2356460"/>
                    <a:gd name="connsiteY6" fmla="*/ 785521 h 1266742"/>
                    <a:gd name="connsiteX7" fmla="*/ 1302770 w 2356460"/>
                    <a:gd name="connsiteY7" fmla="*/ 976021 h 1266742"/>
                    <a:gd name="connsiteX8" fmla="*/ 1250802 w 2356460"/>
                    <a:gd name="connsiteY8" fmla="*/ 808052 h 1266742"/>
                    <a:gd name="connsiteX9" fmla="*/ 822710 w 2356460"/>
                    <a:gd name="connsiteY9" fmla="*/ 1021741 h 1266742"/>
                    <a:gd name="connsiteX10" fmla="*/ 807470 w 2356460"/>
                    <a:gd name="connsiteY10" fmla="*/ 831241 h 1266742"/>
                    <a:gd name="connsiteX11" fmla="*/ 85559 w 2356460"/>
                    <a:gd name="connsiteY11" fmla="*/ 1249017 h 1266742"/>
                    <a:gd name="connsiteX12" fmla="*/ 205536 w 2356460"/>
                    <a:gd name="connsiteY12" fmla="*/ 544996 h 1266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356460" h="1266742">
                      <a:moveTo>
                        <a:pt x="205536" y="544996"/>
                      </a:moveTo>
                      <a:cubicBezTo>
                        <a:pt x="393393" y="336827"/>
                        <a:pt x="656460" y="0"/>
                        <a:pt x="1212702" y="0"/>
                      </a:cubicBezTo>
                      <a:cubicBezTo>
                        <a:pt x="1768944" y="0"/>
                        <a:pt x="2076587" y="330256"/>
                        <a:pt x="2219868" y="544996"/>
                      </a:cubicBezTo>
                      <a:cubicBezTo>
                        <a:pt x="2317429" y="706396"/>
                        <a:pt x="2409708" y="1154690"/>
                        <a:pt x="2320040" y="1200811"/>
                      </a:cubicBezTo>
                      <a:cubicBezTo>
                        <a:pt x="2197988" y="1249789"/>
                        <a:pt x="1912370" y="760121"/>
                        <a:pt x="1843790" y="816001"/>
                      </a:cubicBezTo>
                      <a:cubicBezTo>
                        <a:pt x="1805690" y="856641"/>
                        <a:pt x="1925070" y="930301"/>
                        <a:pt x="1843790" y="937921"/>
                      </a:cubicBezTo>
                      <a:cubicBezTo>
                        <a:pt x="1754890" y="960781"/>
                        <a:pt x="1706630" y="747421"/>
                        <a:pt x="1615190" y="785521"/>
                      </a:cubicBezTo>
                      <a:cubicBezTo>
                        <a:pt x="1516130" y="800761"/>
                        <a:pt x="1387631" y="991316"/>
                        <a:pt x="1302770" y="976021"/>
                      </a:cubicBezTo>
                      <a:cubicBezTo>
                        <a:pt x="1210289" y="960726"/>
                        <a:pt x="1361292" y="808052"/>
                        <a:pt x="1250802" y="808052"/>
                      </a:cubicBezTo>
                      <a:cubicBezTo>
                        <a:pt x="1140312" y="808052"/>
                        <a:pt x="897869" y="1080106"/>
                        <a:pt x="822710" y="1021741"/>
                      </a:cubicBezTo>
                      <a:cubicBezTo>
                        <a:pt x="755171" y="978616"/>
                        <a:pt x="960808" y="789552"/>
                        <a:pt x="807470" y="831241"/>
                      </a:cubicBezTo>
                      <a:cubicBezTo>
                        <a:pt x="654132" y="872930"/>
                        <a:pt x="188421" y="1365304"/>
                        <a:pt x="85559" y="1249017"/>
                      </a:cubicBezTo>
                      <a:cubicBezTo>
                        <a:pt x="-82302" y="1158184"/>
                        <a:pt x="17679" y="753165"/>
                        <a:pt x="205536" y="54499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0" name="Oval 479">
                  <a:extLst>
                    <a:ext uri="{FF2B5EF4-FFF2-40B4-BE49-F238E27FC236}">
                      <a16:creationId xmlns:a16="http://schemas.microsoft.com/office/drawing/2014/main" id="{1A8FD8AC-A197-1419-DDB4-B873D07E37C0}"/>
                    </a:ext>
                  </a:extLst>
                </p:cNvPr>
                <p:cNvSpPr/>
                <p:nvPr/>
              </p:nvSpPr>
              <p:spPr>
                <a:xfrm>
                  <a:off x="4277415" y="3420251"/>
                  <a:ext cx="590550" cy="5905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3560D5D-1ECD-BB0F-695E-288233EC7531}"/>
                    </a:ext>
                  </a:extLst>
                </p:cNvPr>
                <p:cNvSpPr/>
                <p:nvPr/>
              </p:nvSpPr>
              <p:spPr>
                <a:xfrm>
                  <a:off x="3345001" y="3441206"/>
                  <a:ext cx="590550" cy="5905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2" name="Freeform: Shape 481">
                  <a:extLst>
                    <a:ext uri="{FF2B5EF4-FFF2-40B4-BE49-F238E27FC236}">
                      <a16:creationId xmlns:a16="http://schemas.microsoft.com/office/drawing/2014/main" id="{384AA312-A657-D9A7-B8D1-065E84504166}"/>
                    </a:ext>
                  </a:extLst>
                </p:cNvPr>
                <p:cNvSpPr/>
                <p:nvPr/>
              </p:nvSpPr>
              <p:spPr>
                <a:xfrm>
                  <a:off x="4098144" y="3931444"/>
                  <a:ext cx="85770" cy="101355"/>
                </a:xfrm>
                <a:custGeom>
                  <a:avLst/>
                  <a:gdLst>
                    <a:gd name="connsiteX0" fmla="*/ 38100 w 222709"/>
                    <a:gd name="connsiteY0" fmla="*/ 14664 h 187638"/>
                    <a:gd name="connsiteX1" fmla="*/ 200025 w 222709"/>
                    <a:gd name="connsiteY1" fmla="*/ 14664 h 187638"/>
                    <a:gd name="connsiteX2" fmla="*/ 200025 w 222709"/>
                    <a:gd name="connsiteY2" fmla="*/ 167064 h 187638"/>
                    <a:gd name="connsiteX3" fmla="*/ 0 w 222709"/>
                    <a:gd name="connsiteY3" fmla="*/ 186114 h 187638"/>
                    <a:gd name="connsiteX4" fmla="*/ 0 w 222709"/>
                    <a:gd name="connsiteY4" fmla="*/ 186114 h 18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09" h="187638">
                      <a:moveTo>
                        <a:pt x="38100" y="14664"/>
                      </a:moveTo>
                      <a:cubicBezTo>
                        <a:pt x="105569" y="1964"/>
                        <a:pt x="173038" y="-10736"/>
                        <a:pt x="200025" y="14664"/>
                      </a:cubicBezTo>
                      <a:cubicBezTo>
                        <a:pt x="227013" y="40064"/>
                        <a:pt x="233363" y="138489"/>
                        <a:pt x="200025" y="167064"/>
                      </a:cubicBezTo>
                      <a:cubicBezTo>
                        <a:pt x="166688" y="195639"/>
                        <a:pt x="0" y="186114"/>
                        <a:pt x="0" y="186114"/>
                      </a:cubicBezTo>
                      <a:lnTo>
                        <a:pt x="0" y="186114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3" name="Arc 482">
                  <a:extLst>
                    <a:ext uri="{FF2B5EF4-FFF2-40B4-BE49-F238E27FC236}">
                      <a16:creationId xmlns:a16="http://schemas.microsoft.com/office/drawing/2014/main" id="{F01CAB42-D135-847D-2D30-2B5B1AB2E1A0}"/>
                    </a:ext>
                  </a:extLst>
                </p:cNvPr>
                <p:cNvSpPr/>
                <p:nvPr/>
              </p:nvSpPr>
              <p:spPr>
                <a:xfrm rot="8350864">
                  <a:off x="4041759" y="4012283"/>
                  <a:ext cx="188469" cy="188469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4" name="Oval 483">
                  <a:extLst>
                    <a:ext uri="{FF2B5EF4-FFF2-40B4-BE49-F238E27FC236}">
                      <a16:creationId xmlns:a16="http://schemas.microsoft.com/office/drawing/2014/main" id="{A777A865-5BA7-0B98-3B5E-055BBA721E84}"/>
                    </a:ext>
                  </a:extLst>
                </p:cNvPr>
                <p:cNvSpPr/>
                <p:nvPr/>
              </p:nvSpPr>
              <p:spPr>
                <a:xfrm>
                  <a:off x="4423573" y="3522126"/>
                  <a:ext cx="379597" cy="3795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5" name="Oval 484">
                  <a:extLst>
                    <a:ext uri="{FF2B5EF4-FFF2-40B4-BE49-F238E27FC236}">
                      <a16:creationId xmlns:a16="http://schemas.microsoft.com/office/drawing/2014/main" id="{728C2762-79B3-A510-C462-C877A2EBDAE4}"/>
                    </a:ext>
                  </a:extLst>
                </p:cNvPr>
                <p:cNvSpPr/>
                <p:nvPr/>
              </p:nvSpPr>
              <p:spPr>
                <a:xfrm>
                  <a:off x="3507486" y="3576813"/>
                  <a:ext cx="379597" cy="3795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6" name="Oval 485">
                  <a:extLst>
                    <a:ext uri="{FF2B5EF4-FFF2-40B4-BE49-F238E27FC236}">
                      <a16:creationId xmlns:a16="http://schemas.microsoft.com/office/drawing/2014/main" id="{078BD311-3D61-5E81-A433-010B8297AA13}"/>
                    </a:ext>
                  </a:extLst>
                </p:cNvPr>
                <p:cNvSpPr/>
                <p:nvPr/>
              </p:nvSpPr>
              <p:spPr>
                <a:xfrm>
                  <a:off x="3656681" y="3716207"/>
                  <a:ext cx="169508" cy="16950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B837D3DD-EEAC-9771-918D-A357C12A925F}"/>
                    </a:ext>
                  </a:extLst>
                </p:cNvPr>
                <p:cNvSpPr/>
                <p:nvPr/>
              </p:nvSpPr>
              <p:spPr>
                <a:xfrm>
                  <a:off x="4576252" y="3677871"/>
                  <a:ext cx="169508" cy="16950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9AB9729F-B15F-2C57-7121-2AF5FFA0C85C}"/>
                </a:ext>
              </a:extLst>
            </p:cNvPr>
            <p:cNvGrpSpPr/>
            <p:nvPr/>
          </p:nvGrpSpPr>
          <p:grpSpPr>
            <a:xfrm>
              <a:off x="252202" y="3391733"/>
              <a:ext cx="3954038" cy="3838454"/>
              <a:chOff x="252202" y="3391733"/>
              <a:chExt cx="3954038" cy="3838454"/>
            </a:xfrm>
          </p:grpSpPr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A5FADEBE-0427-D8AD-DB40-C8D278947F12}"/>
                  </a:ext>
                </a:extLst>
              </p:cNvPr>
              <p:cNvGrpSpPr/>
              <p:nvPr/>
            </p:nvGrpSpPr>
            <p:grpSpPr>
              <a:xfrm>
                <a:off x="252202" y="4175760"/>
                <a:ext cx="3954038" cy="3054427"/>
                <a:chOff x="252202" y="4175760"/>
                <a:chExt cx="3954038" cy="3054427"/>
              </a:xfrm>
            </p:grpSpPr>
            <p:sp>
              <p:nvSpPr>
                <p:cNvPr id="524" name="Rectangle 60">
                  <a:extLst>
                    <a:ext uri="{FF2B5EF4-FFF2-40B4-BE49-F238E27FC236}">
                      <a16:creationId xmlns:a16="http://schemas.microsoft.com/office/drawing/2014/main" id="{3A8CAD09-B038-A138-E1C2-4DBDA0BD79B5}"/>
                    </a:ext>
                  </a:extLst>
                </p:cNvPr>
                <p:cNvSpPr/>
                <p:nvPr/>
              </p:nvSpPr>
              <p:spPr>
                <a:xfrm>
                  <a:off x="3143250" y="4213860"/>
                  <a:ext cx="952305" cy="1786890"/>
                </a:xfrm>
                <a:custGeom>
                  <a:avLst/>
                  <a:gdLst>
                    <a:gd name="connsiteX0" fmla="*/ 0 w 1028505"/>
                    <a:gd name="connsiteY0" fmla="*/ 0 h 624840"/>
                    <a:gd name="connsiteX1" fmla="*/ 1028505 w 1028505"/>
                    <a:gd name="connsiteY1" fmla="*/ 0 h 624840"/>
                    <a:gd name="connsiteX2" fmla="*/ 1028505 w 1028505"/>
                    <a:gd name="connsiteY2" fmla="*/ 624840 h 624840"/>
                    <a:gd name="connsiteX3" fmla="*/ 0 w 1028505"/>
                    <a:gd name="connsiteY3" fmla="*/ 624840 h 624840"/>
                    <a:gd name="connsiteX4" fmla="*/ 0 w 1028505"/>
                    <a:gd name="connsiteY4" fmla="*/ 0 h 624840"/>
                    <a:gd name="connsiteX0" fmla="*/ 0 w 1028505"/>
                    <a:gd name="connsiteY0" fmla="*/ 0 h 1824990"/>
                    <a:gd name="connsiteX1" fmla="*/ 1028505 w 1028505"/>
                    <a:gd name="connsiteY1" fmla="*/ 0 h 1824990"/>
                    <a:gd name="connsiteX2" fmla="*/ 914205 w 1028505"/>
                    <a:gd name="connsiteY2" fmla="*/ 1824990 h 1824990"/>
                    <a:gd name="connsiteX3" fmla="*/ 0 w 1028505"/>
                    <a:gd name="connsiteY3" fmla="*/ 624840 h 1824990"/>
                    <a:gd name="connsiteX4" fmla="*/ 0 w 1028505"/>
                    <a:gd name="connsiteY4" fmla="*/ 0 h 1824990"/>
                    <a:gd name="connsiteX0" fmla="*/ 19050 w 1047555"/>
                    <a:gd name="connsiteY0" fmla="*/ 0 h 1824990"/>
                    <a:gd name="connsiteX1" fmla="*/ 1047555 w 1047555"/>
                    <a:gd name="connsiteY1" fmla="*/ 0 h 1824990"/>
                    <a:gd name="connsiteX2" fmla="*/ 933255 w 1047555"/>
                    <a:gd name="connsiteY2" fmla="*/ 1824990 h 1824990"/>
                    <a:gd name="connsiteX3" fmla="*/ 0 w 1047555"/>
                    <a:gd name="connsiteY3" fmla="*/ 1539240 h 1824990"/>
                    <a:gd name="connsiteX4" fmla="*/ 19050 w 1047555"/>
                    <a:gd name="connsiteY4" fmla="*/ 0 h 1824990"/>
                    <a:gd name="connsiteX0" fmla="*/ 19050 w 952305"/>
                    <a:gd name="connsiteY0" fmla="*/ 0 h 1824990"/>
                    <a:gd name="connsiteX1" fmla="*/ 952305 w 952305"/>
                    <a:gd name="connsiteY1" fmla="*/ 228600 h 1824990"/>
                    <a:gd name="connsiteX2" fmla="*/ 933255 w 952305"/>
                    <a:gd name="connsiteY2" fmla="*/ 1824990 h 1824990"/>
                    <a:gd name="connsiteX3" fmla="*/ 0 w 952305"/>
                    <a:gd name="connsiteY3" fmla="*/ 1539240 h 1824990"/>
                    <a:gd name="connsiteX4" fmla="*/ 19050 w 952305"/>
                    <a:gd name="connsiteY4" fmla="*/ 0 h 1824990"/>
                    <a:gd name="connsiteX0" fmla="*/ 28575 w 952305"/>
                    <a:gd name="connsiteY0" fmla="*/ 0 h 1786890"/>
                    <a:gd name="connsiteX1" fmla="*/ 952305 w 952305"/>
                    <a:gd name="connsiteY1" fmla="*/ 190500 h 1786890"/>
                    <a:gd name="connsiteX2" fmla="*/ 933255 w 952305"/>
                    <a:gd name="connsiteY2" fmla="*/ 1786890 h 1786890"/>
                    <a:gd name="connsiteX3" fmla="*/ 0 w 952305"/>
                    <a:gd name="connsiteY3" fmla="*/ 1501140 h 1786890"/>
                    <a:gd name="connsiteX4" fmla="*/ 28575 w 952305"/>
                    <a:gd name="connsiteY4" fmla="*/ 0 h 1786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305" h="1786890">
                      <a:moveTo>
                        <a:pt x="28575" y="0"/>
                      </a:moveTo>
                      <a:lnTo>
                        <a:pt x="952305" y="190500"/>
                      </a:lnTo>
                      <a:lnTo>
                        <a:pt x="933255" y="1786890"/>
                      </a:lnTo>
                      <a:lnTo>
                        <a:pt x="0" y="1501140"/>
                      </a:lnTo>
                      <a:lnTo>
                        <a:pt x="28575" y="0"/>
                      </a:lnTo>
                      <a:close/>
                    </a:path>
                  </a:pathLst>
                </a:custGeom>
                <a:solidFill>
                  <a:srgbClr val="E6D2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Rectangle 57">
                  <a:extLst>
                    <a:ext uri="{FF2B5EF4-FFF2-40B4-BE49-F238E27FC236}">
                      <a16:creationId xmlns:a16="http://schemas.microsoft.com/office/drawing/2014/main" id="{758E1546-1455-85E4-FB83-32CE29801750}"/>
                    </a:ext>
                  </a:extLst>
                </p:cNvPr>
                <p:cNvSpPr/>
                <p:nvPr/>
              </p:nvSpPr>
              <p:spPr>
                <a:xfrm>
                  <a:off x="259080" y="4175760"/>
                  <a:ext cx="3931920" cy="1362500"/>
                </a:xfrm>
                <a:custGeom>
                  <a:avLst/>
                  <a:gdLst>
                    <a:gd name="connsiteX0" fmla="*/ 0 w 2453640"/>
                    <a:gd name="connsiteY0" fmla="*/ 0 h 737660"/>
                    <a:gd name="connsiteX1" fmla="*/ 2453640 w 2453640"/>
                    <a:gd name="connsiteY1" fmla="*/ 0 h 737660"/>
                    <a:gd name="connsiteX2" fmla="*/ 2453640 w 2453640"/>
                    <a:gd name="connsiteY2" fmla="*/ 737660 h 737660"/>
                    <a:gd name="connsiteX3" fmla="*/ 0 w 2453640"/>
                    <a:gd name="connsiteY3" fmla="*/ 737660 h 737660"/>
                    <a:gd name="connsiteX4" fmla="*/ 0 w 2453640"/>
                    <a:gd name="connsiteY4" fmla="*/ 0 h 737660"/>
                    <a:gd name="connsiteX0" fmla="*/ 0 w 3474720"/>
                    <a:gd name="connsiteY0" fmla="*/ 0 h 737660"/>
                    <a:gd name="connsiteX1" fmla="*/ 2453640 w 3474720"/>
                    <a:gd name="connsiteY1" fmla="*/ 0 h 737660"/>
                    <a:gd name="connsiteX2" fmla="*/ 3474720 w 3474720"/>
                    <a:gd name="connsiteY2" fmla="*/ 166160 h 737660"/>
                    <a:gd name="connsiteX3" fmla="*/ 0 w 3474720"/>
                    <a:gd name="connsiteY3" fmla="*/ 737660 h 737660"/>
                    <a:gd name="connsiteX4" fmla="*/ 0 w 3474720"/>
                    <a:gd name="connsiteY4" fmla="*/ 0 h 737660"/>
                    <a:gd name="connsiteX0" fmla="*/ 0 w 3474720"/>
                    <a:gd name="connsiteY0" fmla="*/ 0 h 1332020"/>
                    <a:gd name="connsiteX1" fmla="*/ 2453640 w 3474720"/>
                    <a:gd name="connsiteY1" fmla="*/ 0 h 1332020"/>
                    <a:gd name="connsiteX2" fmla="*/ 3474720 w 3474720"/>
                    <a:gd name="connsiteY2" fmla="*/ 166160 h 1332020"/>
                    <a:gd name="connsiteX3" fmla="*/ 106680 w 3474720"/>
                    <a:gd name="connsiteY3" fmla="*/ 1332020 h 1332020"/>
                    <a:gd name="connsiteX4" fmla="*/ 0 w 3474720"/>
                    <a:gd name="connsiteY4" fmla="*/ 0 h 1332020"/>
                    <a:gd name="connsiteX0" fmla="*/ 0 w 3528060"/>
                    <a:gd name="connsiteY0" fmla="*/ 853440 h 1332020"/>
                    <a:gd name="connsiteX1" fmla="*/ 2506980 w 3528060"/>
                    <a:gd name="connsiteY1" fmla="*/ 0 h 1332020"/>
                    <a:gd name="connsiteX2" fmla="*/ 3528060 w 3528060"/>
                    <a:gd name="connsiteY2" fmla="*/ 166160 h 1332020"/>
                    <a:gd name="connsiteX3" fmla="*/ 160020 w 3528060"/>
                    <a:gd name="connsiteY3" fmla="*/ 1332020 h 1332020"/>
                    <a:gd name="connsiteX4" fmla="*/ 0 w 3528060"/>
                    <a:gd name="connsiteY4" fmla="*/ 853440 h 1332020"/>
                    <a:gd name="connsiteX0" fmla="*/ 0 w 3566160"/>
                    <a:gd name="connsiteY0" fmla="*/ 609600 h 1332020"/>
                    <a:gd name="connsiteX1" fmla="*/ 2545080 w 3566160"/>
                    <a:gd name="connsiteY1" fmla="*/ 0 h 1332020"/>
                    <a:gd name="connsiteX2" fmla="*/ 3566160 w 3566160"/>
                    <a:gd name="connsiteY2" fmla="*/ 166160 h 1332020"/>
                    <a:gd name="connsiteX3" fmla="*/ 198120 w 3566160"/>
                    <a:gd name="connsiteY3" fmla="*/ 1332020 h 1332020"/>
                    <a:gd name="connsiteX4" fmla="*/ 0 w 3566160"/>
                    <a:gd name="connsiteY4" fmla="*/ 609600 h 1332020"/>
                    <a:gd name="connsiteX0" fmla="*/ 0 w 3566160"/>
                    <a:gd name="connsiteY0" fmla="*/ 640080 h 1362500"/>
                    <a:gd name="connsiteX1" fmla="*/ 2522220 w 3566160"/>
                    <a:gd name="connsiteY1" fmla="*/ 0 h 1362500"/>
                    <a:gd name="connsiteX2" fmla="*/ 3566160 w 3566160"/>
                    <a:gd name="connsiteY2" fmla="*/ 196640 h 1362500"/>
                    <a:gd name="connsiteX3" fmla="*/ 198120 w 3566160"/>
                    <a:gd name="connsiteY3" fmla="*/ 1362500 h 1362500"/>
                    <a:gd name="connsiteX4" fmla="*/ 0 w 3566160"/>
                    <a:gd name="connsiteY4" fmla="*/ 640080 h 1362500"/>
                    <a:gd name="connsiteX0" fmla="*/ 0 w 3931920"/>
                    <a:gd name="connsiteY0" fmla="*/ 731520 h 1362500"/>
                    <a:gd name="connsiteX1" fmla="*/ 2887980 w 3931920"/>
                    <a:gd name="connsiteY1" fmla="*/ 0 h 1362500"/>
                    <a:gd name="connsiteX2" fmla="*/ 3931920 w 3931920"/>
                    <a:gd name="connsiteY2" fmla="*/ 196640 h 1362500"/>
                    <a:gd name="connsiteX3" fmla="*/ 563880 w 3931920"/>
                    <a:gd name="connsiteY3" fmla="*/ 1362500 h 1362500"/>
                    <a:gd name="connsiteX4" fmla="*/ 0 w 3931920"/>
                    <a:gd name="connsiteY4" fmla="*/ 731520 h 1362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31920" h="1362500">
                      <a:moveTo>
                        <a:pt x="0" y="731520"/>
                      </a:moveTo>
                      <a:lnTo>
                        <a:pt x="2887980" y="0"/>
                      </a:lnTo>
                      <a:lnTo>
                        <a:pt x="3931920" y="196640"/>
                      </a:lnTo>
                      <a:lnTo>
                        <a:pt x="563880" y="1362500"/>
                      </a:lnTo>
                      <a:lnTo>
                        <a:pt x="0" y="731520"/>
                      </a:lnTo>
                      <a:close/>
                    </a:path>
                  </a:pathLst>
                </a:custGeom>
                <a:solidFill>
                  <a:srgbClr val="E6D2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6" name="Rectangle 58">
                  <a:extLst>
                    <a:ext uri="{FF2B5EF4-FFF2-40B4-BE49-F238E27FC236}">
                      <a16:creationId xmlns:a16="http://schemas.microsoft.com/office/drawing/2014/main" id="{7B4F4302-3DF7-CAAF-1089-91544A25E456}"/>
                    </a:ext>
                  </a:extLst>
                </p:cNvPr>
                <p:cNvSpPr/>
                <p:nvPr/>
              </p:nvSpPr>
              <p:spPr>
                <a:xfrm>
                  <a:off x="823595" y="4381501"/>
                  <a:ext cx="3382645" cy="1259862"/>
                </a:xfrm>
                <a:custGeom>
                  <a:avLst/>
                  <a:gdLst>
                    <a:gd name="connsiteX0" fmla="*/ 0 w 1783080"/>
                    <a:gd name="connsiteY0" fmla="*/ 0 h 108607"/>
                    <a:gd name="connsiteX1" fmla="*/ 1783080 w 1783080"/>
                    <a:gd name="connsiteY1" fmla="*/ 0 h 108607"/>
                    <a:gd name="connsiteX2" fmla="*/ 1783080 w 1783080"/>
                    <a:gd name="connsiteY2" fmla="*/ 108607 h 108607"/>
                    <a:gd name="connsiteX3" fmla="*/ 0 w 1783080"/>
                    <a:gd name="connsiteY3" fmla="*/ 108607 h 108607"/>
                    <a:gd name="connsiteX4" fmla="*/ 0 w 1783080"/>
                    <a:gd name="connsiteY4" fmla="*/ 0 h 108607"/>
                    <a:gd name="connsiteX0" fmla="*/ 0 w 3368040"/>
                    <a:gd name="connsiteY0" fmla="*/ 1074420 h 1183027"/>
                    <a:gd name="connsiteX1" fmla="*/ 3368040 w 3368040"/>
                    <a:gd name="connsiteY1" fmla="*/ 0 h 1183027"/>
                    <a:gd name="connsiteX2" fmla="*/ 1783080 w 3368040"/>
                    <a:gd name="connsiteY2" fmla="*/ 1183027 h 1183027"/>
                    <a:gd name="connsiteX3" fmla="*/ 0 w 3368040"/>
                    <a:gd name="connsiteY3" fmla="*/ 1183027 h 1183027"/>
                    <a:gd name="connsiteX4" fmla="*/ 0 w 3368040"/>
                    <a:gd name="connsiteY4" fmla="*/ 1074420 h 1183027"/>
                    <a:gd name="connsiteX0" fmla="*/ 0 w 3375660"/>
                    <a:gd name="connsiteY0" fmla="*/ 1074420 h 1183027"/>
                    <a:gd name="connsiteX1" fmla="*/ 3368040 w 3375660"/>
                    <a:gd name="connsiteY1" fmla="*/ 0 h 1183027"/>
                    <a:gd name="connsiteX2" fmla="*/ 3375660 w 3375660"/>
                    <a:gd name="connsiteY2" fmla="*/ 55267 h 1183027"/>
                    <a:gd name="connsiteX3" fmla="*/ 0 w 3375660"/>
                    <a:gd name="connsiteY3" fmla="*/ 1183027 h 1183027"/>
                    <a:gd name="connsiteX4" fmla="*/ 0 w 3375660"/>
                    <a:gd name="connsiteY4" fmla="*/ 1074420 h 1183027"/>
                    <a:gd name="connsiteX0" fmla="*/ 0 w 3375660"/>
                    <a:gd name="connsiteY0" fmla="*/ 1074420 h 1243987"/>
                    <a:gd name="connsiteX1" fmla="*/ 3368040 w 3375660"/>
                    <a:gd name="connsiteY1" fmla="*/ 0 h 1243987"/>
                    <a:gd name="connsiteX2" fmla="*/ 3375660 w 3375660"/>
                    <a:gd name="connsiteY2" fmla="*/ 55267 h 1243987"/>
                    <a:gd name="connsiteX3" fmla="*/ 53340 w 3375660"/>
                    <a:gd name="connsiteY3" fmla="*/ 1243987 h 1243987"/>
                    <a:gd name="connsiteX4" fmla="*/ 0 w 3375660"/>
                    <a:gd name="connsiteY4" fmla="*/ 1074420 h 1243987"/>
                    <a:gd name="connsiteX0" fmla="*/ 0 w 3398520"/>
                    <a:gd name="connsiteY0" fmla="*/ 1165860 h 1243987"/>
                    <a:gd name="connsiteX1" fmla="*/ 3390900 w 3398520"/>
                    <a:gd name="connsiteY1" fmla="*/ 0 h 1243987"/>
                    <a:gd name="connsiteX2" fmla="*/ 3398520 w 3398520"/>
                    <a:gd name="connsiteY2" fmla="*/ 55267 h 1243987"/>
                    <a:gd name="connsiteX3" fmla="*/ 76200 w 3398520"/>
                    <a:gd name="connsiteY3" fmla="*/ 1243987 h 1243987"/>
                    <a:gd name="connsiteX4" fmla="*/ 0 w 3398520"/>
                    <a:gd name="connsiteY4" fmla="*/ 1165860 h 1243987"/>
                    <a:gd name="connsiteX0" fmla="*/ 0 w 3398520"/>
                    <a:gd name="connsiteY0" fmla="*/ 1165860 h 1243987"/>
                    <a:gd name="connsiteX1" fmla="*/ 3390900 w 3398520"/>
                    <a:gd name="connsiteY1" fmla="*/ 0 h 1243987"/>
                    <a:gd name="connsiteX2" fmla="*/ 3398520 w 3398520"/>
                    <a:gd name="connsiteY2" fmla="*/ 55267 h 1243987"/>
                    <a:gd name="connsiteX3" fmla="*/ 38100 w 3398520"/>
                    <a:gd name="connsiteY3" fmla="*/ 1243987 h 1243987"/>
                    <a:gd name="connsiteX4" fmla="*/ 0 w 3398520"/>
                    <a:gd name="connsiteY4" fmla="*/ 1165860 h 1243987"/>
                    <a:gd name="connsiteX0" fmla="*/ 0 w 3398520"/>
                    <a:gd name="connsiteY0" fmla="*/ 1165860 h 1256687"/>
                    <a:gd name="connsiteX1" fmla="*/ 3390900 w 3398520"/>
                    <a:gd name="connsiteY1" fmla="*/ 0 h 1256687"/>
                    <a:gd name="connsiteX2" fmla="*/ 3398520 w 3398520"/>
                    <a:gd name="connsiteY2" fmla="*/ 55267 h 1256687"/>
                    <a:gd name="connsiteX3" fmla="*/ 69850 w 3398520"/>
                    <a:gd name="connsiteY3" fmla="*/ 1256687 h 1256687"/>
                    <a:gd name="connsiteX4" fmla="*/ 0 w 3398520"/>
                    <a:gd name="connsiteY4" fmla="*/ 1165860 h 1256687"/>
                    <a:gd name="connsiteX0" fmla="*/ 0 w 3382645"/>
                    <a:gd name="connsiteY0" fmla="*/ 1159510 h 1256687"/>
                    <a:gd name="connsiteX1" fmla="*/ 3375025 w 3382645"/>
                    <a:gd name="connsiteY1" fmla="*/ 0 h 1256687"/>
                    <a:gd name="connsiteX2" fmla="*/ 3382645 w 3382645"/>
                    <a:gd name="connsiteY2" fmla="*/ 55267 h 1256687"/>
                    <a:gd name="connsiteX3" fmla="*/ 53975 w 3382645"/>
                    <a:gd name="connsiteY3" fmla="*/ 1256687 h 1256687"/>
                    <a:gd name="connsiteX4" fmla="*/ 0 w 3382645"/>
                    <a:gd name="connsiteY4" fmla="*/ 1159510 h 1256687"/>
                    <a:gd name="connsiteX0" fmla="*/ 0 w 3382645"/>
                    <a:gd name="connsiteY0" fmla="*/ 1159510 h 1259862"/>
                    <a:gd name="connsiteX1" fmla="*/ 3375025 w 3382645"/>
                    <a:gd name="connsiteY1" fmla="*/ 0 h 1259862"/>
                    <a:gd name="connsiteX2" fmla="*/ 3382645 w 3382645"/>
                    <a:gd name="connsiteY2" fmla="*/ 55267 h 1259862"/>
                    <a:gd name="connsiteX3" fmla="*/ 28575 w 3382645"/>
                    <a:gd name="connsiteY3" fmla="*/ 1259862 h 1259862"/>
                    <a:gd name="connsiteX4" fmla="*/ 0 w 3382645"/>
                    <a:gd name="connsiteY4" fmla="*/ 1159510 h 125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2645" h="1259862">
                      <a:moveTo>
                        <a:pt x="0" y="1159510"/>
                      </a:moveTo>
                      <a:lnTo>
                        <a:pt x="3375025" y="0"/>
                      </a:lnTo>
                      <a:lnTo>
                        <a:pt x="3382645" y="55267"/>
                      </a:lnTo>
                      <a:lnTo>
                        <a:pt x="28575" y="1259862"/>
                      </a:lnTo>
                      <a:lnTo>
                        <a:pt x="0" y="115951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7" name="Rectangle 59">
                  <a:extLst>
                    <a:ext uri="{FF2B5EF4-FFF2-40B4-BE49-F238E27FC236}">
                      <a16:creationId xmlns:a16="http://schemas.microsoft.com/office/drawing/2014/main" id="{FA38A546-0EE1-9EC7-3A91-B6B0C52A9495}"/>
                    </a:ext>
                  </a:extLst>
                </p:cNvPr>
                <p:cNvSpPr/>
                <p:nvPr/>
              </p:nvSpPr>
              <p:spPr>
                <a:xfrm>
                  <a:off x="823596" y="4526937"/>
                  <a:ext cx="3168454" cy="2553125"/>
                </a:xfrm>
                <a:custGeom>
                  <a:avLst/>
                  <a:gdLst>
                    <a:gd name="connsiteX0" fmla="*/ 0 w 549079"/>
                    <a:gd name="connsiteY0" fmla="*/ 0 h 1362500"/>
                    <a:gd name="connsiteX1" fmla="*/ 549079 w 549079"/>
                    <a:gd name="connsiteY1" fmla="*/ 0 h 1362500"/>
                    <a:gd name="connsiteX2" fmla="*/ 549079 w 549079"/>
                    <a:gd name="connsiteY2" fmla="*/ 1362500 h 1362500"/>
                    <a:gd name="connsiteX3" fmla="*/ 0 w 549079"/>
                    <a:gd name="connsiteY3" fmla="*/ 1362500 h 1362500"/>
                    <a:gd name="connsiteX4" fmla="*/ 0 w 549079"/>
                    <a:gd name="connsiteY4" fmla="*/ 0 h 1362500"/>
                    <a:gd name="connsiteX0" fmla="*/ 0 w 3168454"/>
                    <a:gd name="connsiteY0" fmla="*/ 1114425 h 2476925"/>
                    <a:gd name="connsiteX1" fmla="*/ 3168454 w 3168454"/>
                    <a:gd name="connsiteY1" fmla="*/ 0 h 2476925"/>
                    <a:gd name="connsiteX2" fmla="*/ 549079 w 3168454"/>
                    <a:gd name="connsiteY2" fmla="*/ 2476925 h 2476925"/>
                    <a:gd name="connsiteX3" fmla="*/ 0 w 3168454"/>
                    <a:gd name="connsiteY3" fmla="*/ 2476925 h 2476925"/>
                    <a:gd name="connsiteX4" fmla="*/ 0 w 3168454"/>
                    <a:gd name="connsiteY4" fmla="*/ 1114425 h 2476925"/>
                    <a:gd name="connsiteX0" fmla="*/ 0 w 3168454"/>
                    <a:gd name="connsiteY0" fmla="*/ 1114425 h 2476925"/>
                    <a:gd name="connsiteX1" fmla="*/ 3168454 w 3168454"/>
                    <a:gd name="connsiteY1" fmla="*/ 0 h 2476925"/>
                    <a:gd name="connsiteX2" fmla="*/ 3149404 w 3168454"/>
                    <a:gd name="connsiteY2" fmla="*/ 1114850 h 2476925"/>
                    <a:gd name="connsiteX3" fmla="*/ 0 w 3168454"/>
                    <a:gd name="connsiteY3" fmla="*/ 2476925 h 2476925"/>
                    <a:gd name="connsiteX4" fmla="*/ 0 w 3168454"/>
                    <a:gd name="connsiteY4" fmla="*/ 1114425 h 2476925"/>
                    <a:gd name="connsiteX0" fmla="*/ 0 w 3168454"/>
                    <a:gd name="connsiteY0" fmla="*/ 1114425 h 2553125"/>
                    <a:gd name="connsiteX1" fmla="*/ 3168454 w 3168454"/>
                    <a:gd name="connsiteY1" fmla="*/ 0 h 2553125"/>
                    <a:gd name="connsiteX2" fmla="*/ 3149404 w 3168454"/>
                    <a:gd name="connsiteY2" fmla="*/ 1114850 h 2553125"/>
                    <a:gd name="connsiteX3" fmla="*/ 19050 w 3168454"/>
                    <a:gd name="connsiteY3" fmla="*/ 2553125 h 2553125"/>
                    <a:gd name="connsiteX4" fmla="*/ 0 w 3168454"/>
                    <a:gd name="connsiteY4" fmla="*/ 1114425 h 2553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68454" h="2553125">
                      <a:moveTo>
                        <a:pt x="0" y="1114425"/>
                      </a:moveTo>
                      <a:lnTo>
                        <a:pt x="3168454" y="0"/>
                      </a:lnTo>
                      <a:lnTo>
                        <a:pt x="3149404" y="1114850"/>
                      </a:lnTo>
                      <a:lnTo>
                        <a:pt x="19050" y="2553125"/>
                      </a:lnTo>
                      <a:lnTo>
                        <a:pt x="0" y="1114425"/>
                      </a:lnTo>
                      <a:close/>
                    </a:path>
                  </a:pathLst>
                </a:custGeom>
                <a:solidFill>
                  <a:srgbClr val="8C8C8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8" name="Rectangle 60">
                  <a:extLst>
                    <a:ext uri="{FF2B5EF4-FFF2-40B4-BE49-F238E27FC236}">
                      <a16:creationId xmlns:a16="http://schemas.microsoft.com/office/drawing/2014/main" id="{1A843EC7-BD85-E531-B2E6-5A66412B6490}"/>
                    </a:ext>
                  </a:extLst>
                </p:cNvPr>
                <p:cNvSpPr/>
                <p:nvPr/>
              </p:nvSpPr>
              <p:spPr>
                <a:xfrm>
                  <a:off x="252202" y="4904552"/>
                  <a:ext cx="661554" cy="2325635"/>
                </a:xfrm>
                <a:custGeom>
                  <a:avLst/>
                  <a:gdLst>
                    <a:gd name="connsiteX0" fmla="*/ 0 w 1028505"/>
                    <a:gd name="connsiteY0" fmla="*/ 0 h 624840"/>
                    <a:gd name="connsiteX1" fmla="*/ 1028505 w 1028505"/>
                    <a:gd name="connsiteY1" fmla="*/ 0 h 624840"/>
                    <a:gd name="connsiteX2" fmla="*/ 1028505 w 1028505"/>
                    <a:gd name="connsiteY2" fmla="*/ 624840 h 624840"/>
                    <a:gd name="connsiteX3" fmla="*/ 0 w 1028505"/>
                    <a:gd name="connsiteY3" fmla="*/ 624840 h 624840"/>
                    <a:gd name="connsiteX4" fmla="*/ 0 w 1028505"/>
                    <a:gd name="connsiteY4" fmla="*/ 0 h 624840"/>
                    <a:gd name="connsiteX0" fmla="*/ 0 w 1028505"/>
                    <a:gd name="connsiteY0" fmla="*/ 0 h 1824990"/>
                    <a:gd name="connsiteX1" fmla="*/ 1028505 w 1028505"/>
                    <a:gd name="connsiteY1" fmla="*/ 0 h 1824990"/>
                    <a:gd name="connsiteX2" fmla="*/ 914205 w 1028505"/>
                    <a:gd name="connsiteY2" fmla="*/ 1824990 h 1824990"/>
                    <a:gd name="connsiteX3" fmla="*/ 0 w 1028505"/>
                    <a:gd name="connsiteY3" fmla="*/ 624840 h 1824990"/>
                    <a:gd name="connsiteX4" fmla="*/ 0 w 1028505"/>
                    <a:gd name="connsiteY4" fmla="*/ 0 h 1824990"/>
                    <a:gd name="connsiteX0" fmla="*/ 19050 w 1047555"/>
                    <a:gd name="connsiteY0" fmla="*/ 0 h 1824990"/>
                    <a:gd name="connsiteX1" fmla="*/ 1047555 w 1047555"/>
                    <a:gd name="connsiteY1" fmla="*/ 0 h 1824990"/>
                    <a:gd name="connsiteX2" fmla="*/ 933255 w 1047555"/>
                    <a:gd name="connsiteY2" fmla="*/ 1824990 h 1824990"/>
                    <a:gd name="connsiteX3" fmla="*/ 0 w 1047555"/>
                    <a:gd name="connsiteY3" fmla="*/ 1539240 h 1824990"/>
                    <a:gd name="connsiteX4" fmla="*/ 19050 w 1047555"/>
                    <a:gd name="connsiteY4" fmla="*/ 0 h 1824990"/>
                    <a:gd name="connsiteX0" fmla="*/ 19050 w 952305"/>
                    <a:gd name="connsiteY0" fmla="*/ 0 h 1824990"/>
                    <a:gd name="connsiteX1" fmla="*/ 952305 w 952305"/>
                    <a:gd name="connsiteY1" fmla="*/ 228600 h 1824990"/>
                    <a:gd name="connsiteX2" fmla="*/ 933255 w 952305"/>
                    <a:gd name="connsiteY2" fmla="*/ 1824990 h 1824990"/>
                    <a:gd name="connsiteX3" fmla="*/ 0 w 952305"/>
                    <a:gd name="connsiteY3" fmla="*/ 1539240 h 1824990"/>
                    <a:gd name="connsiteX4" fmla="*/ 19050 w 952305"/>
                    <a:gd name="connsiteY4" fmla="*/ 0 h 1824990"/>
                    <a:gd name="connsiteX0" fmla="*/ 28575 w 952305"/>
                    <a:gd name="connsiteY0" fmla="*/ 0 h 1786890"/>
                    <a:gd name="connsiteX1" fmla="*/ 952305 w 952305"/>
                    <a:gd name="connsiteY1" fmla="*/ 190500 h 1786890"/>
                    <a:gd name="connsiteX2" fmla="*/ 933255 w 952305"/>
                    <a:gd name="connsiteY2" fmla="*/ 1786890 h 1786890"/>
                    <a:gd name="connsiteX3" fmla="*/ 0 w 952305"/>
                    <a:gd name="connsiteY3" fmla="*/ 1501140 h 1786890"/>
                    <a:gd name="connsiteX4" fmla="*/ 28575 w 952305"/>
                    <a:gd name="connsiteY4" fmla="*/ 0 h 1786890"/>
                    <a:gd name="connsiteX0" fmla="*/ 729615 w 952305"/>
                    <a:gd name="connsiteY0" fmla="*/ 0 h 2251710"/>
                    <a:gd name="connsiteX1" fmla="*/ 952305 w 952305"/>
                    <a:gd name="connsiteY1" fmla="*/ 655320 h 2251710"/>
                    <a:gd name="connsiteX2" fmla="*/ 933255 w 952305"/>
                    <a:gd name="connsiteY2" fmla="*/ 2251710 h 2251710"/>
                    <a:gd name="connsiteX3" fmla="*/ 0 w 952305"/>
                    <a:gd name="connsiteY3" fmla="*/ 1965960 h 2251710"/>
                    <a:gd name="connsiteX4" fmla="*/ 729615 w 952305"/>
                    <a:gd name="connsiteY4" fmla="*/ 0 h 2251710"/>
                    <a:gd name="connsiteX0" fmla="*/ 173355 w 396045"/>
                    <a:gd name="connsiteY0" fmla="*/ 0 h 2251710"/>
                    <a:gd name="connsiteX1" fmla="*/ 396045 w 396045"/>
                    <a:gd name="connsiteY1" fmla="*/ 655320 h 2251710"/>
                    <a:gd name="connsiteX2" fmla="*/ 376995 w 396045"/>
                    <a:gd name="connsiteY2" fmla="*/ 2251710 h 2251710"/>
                    <a:gd name="connsiteX3" fmla="*/ 0 w 396045"/>
                    <a:gd name="connsiteY3" fmla="*/ 1737360 h 2251710"/>
                    <a:gd name="connsiteX4" fmla="*/ 173355 w 396045"/>
                    <a:gd name="connsiteY4" fmla="*/ 0 h 2251710"/>
                    <a:gd name="connsiteX0" fmla="*/ 97155 w 319845"/>
                    <a:gd name="connsiteY0" fmla="*/ 0 h 2251710"/>
                    <a:gd name="connsiteX1" fmla="*/ 319845 w 319845"/>
                    <a:gd name="connsiteY1" fmla="*/ 655320 h 2251710"/>
                    <a:gd name="connsiteX2" fmla="*/ 300795 w 319845"/>
                    <a:gd name="connsiteY2" fmla="*/ 2251710 h 2251710"/>
                    <a:gd name="connsiteX3" fmla="*/ 0 w 319845"/>
                    <a:gd name="connsiteY3" fmla="*/ 1729740 h 2251710"/>
                    <a:gd name="connsiteX4" fmla="*/ 97155 w 319845"/>
                    <a:gd name="connsiteY4" fmla="*/ 0 h 2251710"/>
                    <a:gd name="connsiteX0" fmla="*/ 13335 w 236025"/>
                    <a:gd name="connsiteY0" fmla="*/ 0 h 2251710"/>
                    <a:gd name="connsiteX1" fmla="*/ 236025 w 236025"/>
                    <a:gd name="connsiteY1" fmla="*/ 655320 h 2251710"/>
                    <a:gd name="connsiteX2" fmla="*/ 216975 w 236025"/>
                    <a:gd name="connsiteY2" fmla="*/ 2251710 h 2251710"/>
                    <a:gd name="connsiteX3" fmla="*/ 0 w 236025"/>
                    <a:gd name="connsiteY3" fmla="*/ 1729740 h 2251710"/>
                    <a:gd name="connsiteX4" fmla="*/ 13335 w 236025"/>
                    <a:gd name="connsiteY4" fmla="*/ 0 h 2251710"/>
                    <a:gd name="connsiteX0" fmla="*/ 0 w 222690"/>
                    <a:gd name="connsiteY0" fmla="*/ 0 h 2251710"/>
                    <a:gd name="connsiteX1" fmla="*/ 222690 w 222690"/>
                    <a:gd name="connsiteY1" fmla="*/ 655320 h 2251710"/>
                    <a:gd name="connsiteX2" fmla="*/ 203640 w 222690"/>
                    <a:gd name="connsiteY2" fmla="*/ 2251710 h 2251710"/>
                    <a:gd name="connsiteX3" fmla="*/ 24765 w 222690"/>
                    <a:gd name="connsiteY3" fmla="*/ 1722120 h 2251710"/>
                    <a:gd name="connsiteX4" fmla="*/ 0 w 222690"/>
                    <a:gd name="connsiteY4" fmla="*/ 0 h 2251710"/>
                    <a:gd name="connsiteX0" fmla="*/ 0 w 203640"/>
                    <a:gd name="connsiteY0" fmla="*/ 0 h 2251710"/>
                    <a:gd name="connsiteX1" fmla="*/ 192210 w 203640"/>
                    <a:gd name="connsiteY1" fmla="*/ 693420 h 2251710"/>
                    <a:gd name="connsiteX2" fmla="*/ 203640 w 203640"/>
                    <a:gd name="connsiteY2" fmla="*/ 2251710 h 2251710"/>
                    <a:gd name="connsiteX3" fmla="*/ 24765 w 203640"/>
                    <a:gd name="connsiteY3" fmla="*/ 1722120 h 2251710"/>
                    <a:gd name="connsiteX4" fmla="*/ 0 w 203640"/>
                    <a:gd name="connsiteY4" fmla="*/ 0 h 2251710"/>
                    <a:gd name="connsiteX0" fmla="*/ 0 w 577020"/>
                    <a:gd name="connsiteY0" fmla="*/ 0 h 2175510"/>
                    <a:gd name="connsiteX1" fmla="*/ 565590 w 577020"/>
                    <a:gd name="connsiteY1" fmla="*/ 617220 h 2175510"/>
                    <a:gd name="connsiteX2" fmla="*/ 577020 w 577020"/>
                    <a:gd name="connsiteY2" fmla="*/ 2175510 h 2175510"/>
                    <a:gd name="connsiteX3" fmla="*/ 398145 w 577020"/>
                    <a:gd name="connsiteY3" fmla="*/ 1645920 h 2175510"/>
                    <a:gd name="connsiteX4" fmla="*/ 0 w 577020"/>
                    <a:gd name="connsiteY4" fmla="*/ 0 h 2175510"/>
                    <a:gd name="connsiteX0" fmla="*/ 0 w 577020"/>
                    <a:gd name="connsiteY0" fmla="*/ 0 h 2175510"/>
                    <a:gd name="connsiteX1" fmla="*/ 565590 w 577020"/>
                    <a:gd name="connsiteY1" fmla="*/ 617220 h 2175510"/>
                    <a:gd name="connsiteX2" fmla="*/ 577020 w 577020"/>
                    <a:gd name="connsiteY2" fmla="*/ 2175510 h 2175510"/>
                    <a:gd name="connsiteX3" fmla="*/ 40005 w 577020"/>
                    <a:gd name="connsiteY3" fmla="*/ 1668780 h 2175510"/>
                    <a:gd name="connsiteX4" fmla="*/ 0 w 577020"/>
                    <a:gd name="connsiteY4" fmla="*/ 0 h 2175510"/>
                    <a:gd name="connsiteX0" fmla="*/ 0 w 590667"/>
                    <a:gd name="connsiteY0" fmla="*/ 0 h 2325635"/>
                    <a:gd name="connsiteX1" fmla="*/ 565590 w 590667"/>
                    <a:gd name="connsiteY1" fmla="*/ 617220 h 2325635"/>
                    <a:gd name="connsiteX2" fmla="*/ 590667 w 590667"/>
                    <a:gd name="connsiteY2" fmla="*/ 2325635 h 2325635"/>
                    <a:gd name="connsiteX3" fmla="*/ 40005 w 590667"/>
                    <a:gd name="connsiteY3" fmla="*/ 1668780 h 2325635"/>
                    <a:gd name="connsiteX4" fmla="*/ 0 w 590667"/>
                    <a:gd name="connsiteY4" fmla="*/ 0 h 2325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0667" h="2325635">
                      <a:moveTo>
                        <a:pt x="0" y="0"/>
                      </a:moveTo>
                      <a:lnTo>
                        <a:pt x="565590" y="617220"/>
                      </a:lnTo>
                      <a:lnTo>
                        <a:pt x="590667" y="2325635"/>
                      </a:lnTo>
                      <a:lnTo>
                        <a:pt x="40005" y="16687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6D2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9A2537EE-12A4-8A4E-DEFC-3CC90A3A60DF}"/>
                  </a:ext>
                </a:extLst>
              </p:cNvPr>
              <p:cNvGrpSpPr/>
              <p:nvPr/>
            </p:nvGrpSpPr>
            <p:grpSpPr>
              <a:xfrm>
                <a:off x="1953553" y="4487877"/>
                <a:ext cx="562152" cy="324477"/>
                <a:chOff x="1953553" y="4487877"/>
                <a:chExt cx="562152" cy="324477"/>
              </a:xfrm>
            </p:grpSpPr>
            <p:sp>
              <p:nvSpPr>
                <p:cNvPr id="522" name="Rectangle 98">
                  <a:extLst>
                    <a:ext uri="{FF2B5EF4-FFF2-40B4-BE49-F238E27FC236}">
                      <a16:creationId xmlns:a16="http://schemas.microsoft.com/office/drawing/2014/main" id="{3D44CD3B-A97E-8037-56A0-2BA4FE4924EB}"/>
                    </a:ext>
                  </a:extLst>
                </p:cNvPr>
                <p:cNvSpPr/>
                <p:nvPr/>
              </p:nvSpPr>
              <p:spPr>
                <a:xfrm rot="1910695">
                  <a:off x="1953553" y="4543325"/>
                  <a:ext cx="562152" cy="269029"/>
                </a:xfrm>
                <a:custGeom>
                  <a:avLst/>
                  <a:gdLst>
                    <a:gd name="connsiteX0" fmla="*/ 0 w 396290"/>
                    <a:gd name="connsiteY0" fmla="*/ 0 h 289350"/>
                    <a:gd name="connsiteX1" fmla="*/ 396290 w 396290"/>
                    <a:gd name="connsiteY1" fmla="*/ 0 h 289350"/>
                    <a:gd name="connsiteX2" fmla="*/ 396290 w 396290"/>
                    <a:gd name="connsiteY2" fmla="*/ 289350 h 289350"/>
                    <a:gd name="connsiteX3" fmla="*/ 0 w 396290"/>
                    <a:gd name="connsiteY3" fmla="*/ 289350 h 289350"/>
                    <a:gd name="connsiteX4" fmla="*/ 0 w 396290"/>
                    <a:gd name="connsiteY4" fmla="*/ 0 h 289350"/>
                    <a:gd name="connsiteX0" fmla="*/ 0 w 562152"/>
                    <a:gd name="connsiteY0" fmla="*/ 0 h 289350"/>
                    <a:gd name="connsiteX1" fmla="*/ 562152 w 562152"/>
                    <a:gd name="connsiteY1" fmla="*/ 20321 h 289350"/>
                    <a:gd name="connsiteX2" fmla="*/ 396290 w 562152"/>
                    <a:gd name="connsiteY2" fmla="*/ 289350 h 289350"/>
                    <a:gd name="connsiteX3" fmla="*/ 0 w 562152"/>
                    <a:gd name="connsiteY3" fmla="*/ 289350 h 289350"/>
                    <a:gd name="connsiteX4" fmla="*/ 0 w 562152"/>
                    <a:gd name="connsiteY4" fmla="*/ 0 h 289350"/>
                    <a:gd name="connsiteX0" fmla="*/ 165125 w 562152"/>
                    <a:gd name="connsiteY0" fmla="*/ 22884 h 269029"/>
                    <a:gd name="connsiteX1" fmla="*/ 562152 w 562152"/>
                    <a:gd name="connsiteY1" fmla="*/ 0 h 269029"/>
                    <a:gd name="connsiteX2" fmla="*/ 396290 w 562152"/>
                    <a:gd name="connsiteY2" fmla="*/ 269029 h 269029"/>
                    <a:gd name="connsiteX3" fmla="*/ 0 w 562152"/>
                    <a:gd name="connsiteY3" fmla="*/ 269029 h 269029"/>
                    <a:gd name="connsiteX4" fmla="*/ 165125 w 562152"/>
                    <a:gd name="connsiteY4" fmla="*/ 22884 h 269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2152" h="269029">
                      <a:moveTo>
                        <a:pt x="165125" y="22884"/>
                      </a:moveTo>
                      <a:lnTo>
                        <a:pt x="562152" y="0"/>
                      </a:lnTo>
                      <a:lnTo>
                        <a:pt x="396290" y="269029"/>
                      </a:lnTo>
                      <a:lnTo>
                        <a:pt x="0" y="269029"/>
                      </a:lnTo>
                      <a:lnTo>
                        <a:pt x="165125" y="228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7B374ADC-F6A2-7A83-C0CB-3E6C2D7CD618}"/>
                    </a:ext>
                  </a:extLst>
                </p:cNvPr>
                <p:cNvSpPr/>
                <p:nvPr/>
              </p:nvSpPr>
              <p:spPr>
                <a:xfrm rot="1910695">
                  <a:off x="1963266" y="4487877"/>
                  <a:ext cx="396290" cy="28935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174BBC63-1889-34F8-E95F-F5AD7EFF7906}"/>
                  </a:ext>
                </a:extLst>
              </p:cNvPr>
              <p:cNvGrpSpPr/>
              <p:nvPr/>
            </p:nvGrpSpPr>
            <p:grpSpPr>
              <a:xfrm>
                <a:off x="2488676" y="4470334"/>
                <a:ext cx="424710" cy="45719"/>
                <a:chOff x="2488676" y="4470334"/>
                <a:chExt cx="424710" cy="45719"/>
              </a:xfrm>
            </p:grpSpPr>
            <p:sp>
              <p:nvSpPr>
                <p:cNvPr id="520" name="Rectangle: Rounded Corners 519">
                  <a:extLst>
                    <a:ext uri="{FF2B5EF4-FFF2-40B4-BE49-F238E27FC236}">
                      <a16:creationId xmlns:a16="http://schemas.microsoft.com/office/drawing/2014/main" id="{007AABD1-2A37-65F4-D33A-88940505E8C2}"/>
                    </a:ext>
                  </a:extLst>
                </p:cNvPr>
                <p:cNvSpPr/>
                <p:nvPr/>
              </p:nvSpPr>
              <p:spPr>
                <a:xfrm>
                  <a:off x="2488676" y="4470334"/>
                  <a:ext cx="362588" cy="45719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521" name="Straight Arrow Connector 520">
                  <a:extLst>
                    <a:ext uri="{FF2B5EF4-FFF2-40B4-BE49-F238E27FC236}">
                      <a16:creationId xmlns:a16="http://schemas.microsoft.com/office/drawing/2014/main" id="{9933BD46-03C8-9FB4-2E6A-5A95DCA4C11F}"/>
                    </a:ext>
                  </a:extLst>
                </p:cNvPr>
                <p:cNvCxnSpPr>
                  <a:cxnSpLocks/>
                  <a:stCxn id="520" idx="3"/>
                </p:cNvCxnSpPr>
                <p:nvPr/>
              </p:nvCxnSpPr>
              <p:spPr>
                <a:xfrm>
                  <a:off x="2851264" y="4493194"/>
                  <a:ext cx="6212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8" name="Group 497">
                <a:extLst>
                  <a:ext uri="{FF2B5EF4-FFF2-40B4-BE49-F238E27FC236}">
                    <a16:creationId xmlns:a16="http://schemas.microsoft.com/office/drawing/2014/main" id="{17AD200A-9561-DFF3-EDAF-A74E927432EA}"/>
                  </a:ext>
                </a:extLst>
              </p:cNvPr>
              <p:cNvGrpSpPr/>
              <p:nvPr/>
            </p:nvGrpSpPr>
            <p:grpSpPr>
              <a:xfrm>
                <a:off x="3009530" y="3391733"/>
                <a:ext cx="571870" cy="1078601"/>
                <a:chOff x="3009530" y="3391733"/>
                <a:chExt cx="571870" cy="1078601"/>
              </a:xfrm>
              <a:solidFill>
                <a:schemeClr val="tx1"/>
              </a:solidFill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21F0A380-72E2-F8E6-876B-2E83CC7774EC}"/>
                    </a:ext>
                  </a:extLst>
                </p:cNvPr>
                <p:cNvSpPr/>
                <p:nvPr/>
              </p:nvSpPr>
              <p:spPr>
                <a:xfrm>
                  <a:off x="3291131" y="4345781"/>
                  <a:ext cx="290269" cy="12455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7" name="Rectangle 108">
                  <a:extLst>
                    <a:ext uri="{FF2B5EF4-FFF2-40B4-BE49-F238E27FC236}">
                      <a16:creationId xmlns:a16="http://schemas.microsoft.com/office/drawing/2014/main" id="{B7267DAC-5B9D-5817-055D-040883E84699}"/>
                    </a:ext>
                  </a:extLst>
                </p:cNvPr>
                <p:cNvSpPr/>
                <p:nvPr/>
              </p:nvSpPr>
              <p:spPr>
                <a:xfrm>
                  <a:off x="3314484" y="3457575"/>
                  <a:ext cx="258180" cy="928688"/>
                </a:xfrm>
                <a:custGeom>
                  <a:avLst/>
                  <a:gdLst>
                    <a:gd name="connsiteX0" fmla="*/ 0 w 166471"/>
                    <a:gd name="connsiteY0" fmla="*/ 0 h 878681"/>
                    <a:gd name="connsiteX1" fmla="*/ 166471 w 166471"/>
                    <a:gd name="connsiteY1" fmla="*/ 0 h 878681"/>
                    <a:gd name="connsiteX2" fmla="*/ 166471 w 166471"/>
                    <a:gd name="connsiteY2" fmla="*/ 878681 h 878681"/>
                    <a:gd name="connsiteX3" fmla="*/ 0 w 166471"/>
                    <a:gd name="connsiteY3" fmla="*/ 878681 h 878681"/>
                    <a:gd name="connsiteX4" fmla="*/ 0 w 166471"/>
                    <a:gd name="connsiteY4" fmla="*/ 0 h 878681"/>
                    <a:gd name="connsiteX0" fmla="*/ 0 w 175996"/>
                    <a:gd name="connsiteY0" fmla="*/ 52387 h 878681"/>
                    <a:gd name="connsiteX1" fmla="*/ 175996 w 175996"/>
                    <a:gd name="connsiteY1" fmla="*/ 0 h 878681"/>
                    <a:gd name="connsiteX2" fmla="*/ 175996 w 175996"/>
                    <a:gd name="connsiteY2" fmla="*/ 878681 h 878681"/>
                    <a:gd name="connsiteX3" fmla="*/ 9525 w 175996"/>
                    <a:gd name="connsiteY3" fmla="*/ 878681 h 878681"/>
                    <a:gd name="connsiteX4" fmla="*/ 0 w 175996"/>
                    <a:gd name="connsiteY4" fmla="*/ 52387 h 878681"/>
                    <a:gd name="connsiteX0" fmla="*/ 4979 w 180975"/>
                    <a:gd name="connsiteY0" fmla="*/ 61912 h 888206"/>
                    <a:gd name="connsiteX1" fmla="*/ 0 w 180975"/>
                    <a:gd name="connsiteY1" fmla="*/ 0 h 888206"/>
                    <a:gd name="connsiteX2" fmla="*/ 180975 w 180975"/>
                    <a:gd name="connsiteY2" fmla="*/ 888206 h 888206"/>
                    <a:gd name="connsiteX3" fmla="*/ 14504 w 180975"/>
                    <a:gd name="connsiteY3" fmla="*/ 888206 h 888206"/>
                    <a:gd name="connsiteX4" fmla="*/ 4979 w 180975"/>
                    <a:gd name="connsiteY4" fmla="*/ 61912 h 888206"/>
                    <a:gd name="connsiteX0" fmla="*/ 4979 w 180975"/>
                    <a:gd name="connsiteY0" fmla="*/ 61912 h 928688"/>
                    <a:gd name="connsiteX1" fmla="*/ 0 w 180975"/>
                    <a:gd name="connsiteY1" fmla="*/ 0 h 928688"/>
                    <a:gd name="connsiteX2" fmla="*/ 180975 w 180975"/>
                    <a:gd name="connsiteY2" fmla="*/ 888206 h 928688"/>
                    <a:gd name="connsiteX3" fmla="*/ 90704 w 180975"/>
                    <a:gd name="connsiteY3" fmla="*/ 928688 h 928688"/>
                    <a:gd name="connsiteX4" fmla="*/ 4979 w 180975"/>
                    <a:gd name="connsiteY4" fmla="*/ 61912 h 928688"/>
                    <a:gd name="connsiteX0" fmla="*/ 4979 w 161925"/>
                    <a:gd name="connsiteY0" fmla="*/ 61912 h 928688"/>
                    <a:gd name="connsiteX1" fmla="*/ 0 w 161925"/>
                    <a:gd name="connsiteY1" fmla="*/ 0 h 928688"/>
                    <a:gd name="connsiteX2" fmla="*/ 161925 w 161925"/>
                    <a:gd name="connsiteY2" fmla="*/ 928687 h 928688"/>
                    <a:gd name="connsiteX3" fmla="*/ 90704 w 161925"/>
                    <a:gd name="connsiteY3" fmla="*/ 928688 h 928688"/>
                    <a:gd name="connsiteX4" fmla="*/ 4979 w 161925"/>
                    <a:gd name="connsiteY4" fmla="*/ 61912 h 928688"/>
                    <a:gd name="connsiteX0" fmla="*/ 4979 w 223449"/>
                    <a:gd name="connsiteY0" fmla="*/ 61912 h 928688"/>
                    <a:gd name="connsiteX1" fmla="*/ 0 w 223449"/>
                    <a:gd name="connsiteY1" fmla="*/ 0 h 928688"/>
                    <a:gd name="connsiteX2" fmla="*/ 161925 w 223449"/>
                    <a:gd name="connsiteY2" fmla="*/ 928687 h 928688"/>
                    <a:gd name="connsiteX3" fmla="*/ 90704 w 223449"/>
                    <a:gd name="connsiteY3" fmla="*/ 928688 h 928688"/>
                    <a:gd name="connsiteX4" fmla="*/ 4979 w 223449"/>
                    <a:gd name="connsiteY4" fmla="*/ 61912 h 928688"/>
                    <a:gd name="connsiteX0" fmla="*/ 4979 w 258180"/>
                    <a:gd name="connsiteY0" fmla="*/ 61912 h 928688"/>
                    <a:gd name="connsiteX1" fmla="*/ 0 w 258180"/>
                    <a:gd name="connsiteY1" fmla="*/ 0 h 928688"/>
                    <a:gd name="connsiteX2" fmla="*/ 161925 w 258180"/>
                    <a:gd name="connsiteY2" fmla="*/ 928687 h 928688"/>
                    <a:gd name="connsiteX3" fmla="*/ 90704 w 258180"/>
                    <a:gd name="connsiteY3" fmla="*/ 928688 h 928688"/>
                    <a:gd name="connsiteX4" fmla="*/ 4979 w 258180"/>
                    <a:gd name="connsiteY4" fmla="*/ 61912 h 928688"/>
                    <a:gd name="connsiteX0" fmla="*/ 4979 w 258180"/>
                    <a:gd name="connsiteY0" fmla="*/ 61912 h 928688"/>
                    <a:gd name="connsiteX1" fmla="*/ 0 w 258180"/>
                    <a:gd name="connsiteY1" fmla="*/ 0 h 928688"/>
                    <a:gd name="connsiteX2" fmla="*/ 161925 w 258180"/>
                    <a:gd name="connsiteY2" fmla="*/ 928687 h 928688"/>
                    <a:gd name="connsiteX3" fmla="*/ 90704 w 258180"/>
                    <a:gd name="connsiteY3" fmla="*/ 928688 h 928688"/>
                    <a:gd name="connsiteX4" fmla="*/ 4979 w 258180"/>
                    <a:gd name="connsiteY4" fmla="*/ 61912 h 928688"/>
                    <a:gd name="connsiteX0" fmla="*/ 4979 w 258180"/>
                    <a:gd name="connsiteY0" fmla="*/ 61912 h 928688"/>
                    <a:gd name="connsiteX1" fmla="*/ 0 w 258180"/>
                    <a:gd name="connsiteY1" fmla="*/ 0 h 928688"/>
                    <a:gd name="connsiteX2" fmla="*/ 161925 w 258180"/>
                    <a:gd name="connsiteY2" fmla="*/ 928687 h 928688"/>
                    <a:gd name="connsiteX3" fmla="*/ 90704 w 258180"/>
                    <a:gd name="connsiteY3" fmla="*/ 928688 h 928688"/>
                    <a:gd name="connsiteX4" fmla="*/ 4979 w 258180"/>
                    <a:gd name="connsiteY4" fmla="*/ 61912 h 928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8180" h="928688">
                      <a:moveTo>
                        <a:pt x="4979" y="61912"/>
                      </a:moveTo>
                      <a:lnTo>
                        <a:pt x="0" y="0"/>
                      </a:lnTo>
                      <a:cubicBezTo>
                        <a:pt x="420687" y="47625"/>
                        <a:pt x="212725" y="690562"/>
                        <a:pt x="161925" y="928687"/>
                      </a:cubicBezTo>
                      <a:lnTo>
                        <a:pt x="90704" y="928688"/>
                      </a:lnTo>
                      <a:cubicBezTo>
                        <a:pt x="150235" y="706438"/>
                        <a:pt x="355023" y="86519"/>
                        <a:pt x="4979" y="61912"/>
                      </a:cubicBezTo>
                      <a:close/>
                    </a:path>
                  </a:pathLst>
                </a:custGeom>
                <a:solidFill>
                  <a:srgbClr val="8C8C8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8" name="Oval 109">
                  <a:extLst>
                    <a:ext uri="{FF2B5EF4-FFF2-40B4-BE49-F238E27FC236}">
                      <a16:creationId xmlns:a16="http://schemas.microsoft.com/office/drawing/2014/main" id="{FBEFB7DF-698D-3D34-C3AC-CB0D37CF5FE8}"/>
                    </a:ext>
                  </a:extLst>
                </p:cNvPr>
                <p:cNvSpPr/>
                <p:nvPr/>
              </p:nvSpPr>
              <p:spPr>
                <a:xfrm rot="3899075">
                  <a:off x="3005950" y="3395313"/>
                  <a:ext cx="359822" cy="352662"/>
                </a:xfrm>
                <a:custGeom>
                  <a:avLst/>
                  <a:gdLst>
                    <a:gd name="connsiteX0" fmla="*/ 0 w 359822"/>
                    <a:gd name="connsiteY0" fmla="*/ 313478 h 626956"/>
                    <a:gd name="connsiteX1" fmla="*/ 179911 w 359822"/>
                    <a:gd name="connsiteY1" fmla="*/ 0 h 626956"/>
                    <a:gd name="connsiteX2" fmla="*/ 359822 w 359822"/>
                    <a:gd name="connsiteY2" fmla="*/ 313478 h 626956"/>
                    <a:gd name="connsiteX3" fmla="*/ 179911 w 359822"/>
                    <a:gd name="connsiteY3" fmla="*/ 626956 h 626956"/>
                    <a:gd name="connsiteX4" fmla="*/ 0 w 359822"/>
                    <a:gd name="connsiteY4" fmla="*/ 313478 h 626956"/>
                    <a:gd name="connsiteX0" fmla="*/ 0 w 359822"/>
                    <a:gd name="connsiteY0" fmla="*/ 313478 h 352662"/>
                    <a:gd name="connsiteX1" fmla="*/ 179911 w 359822"/>
                    <a:gd name="connsiteY1" fmla="*/ 0 h 352662"/>
                    <a:gd name="connsiteX2" fmla="*/ 359822 w 359822"/>
                    <a:gd name="connsiteY2" fmla="*/ 313478 h 352662"/>
                    <a:gd name="connsiteX3" fmla="*/ 0 w 359822"/>
                    <a:gd name="connsiteY3" fmla="*/ 313478 h 352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9822" h="352662">
                      <a:moveTo>
                        <a:pt x="0" y="313478"/>
                      </a:moveTo>
                      <a:cubicBezTo>
                        <a:pt x="0" y="140349"/>
                        <a:pt x="80549" y="0"/>
                        <a:pt x="179911" y="0"/>
                      </a:cubicBezTo>
                      <a:cubicBezTo>
                        <a:pt x="279273" y="0"/>
                        <a:pt x="359822" y="140349"/>
                        <a:pt x="359822" y="313478"/>
                      </a:cubicBezTo>
                      <a:cubicBezTo>
                        <a:pt x="329837" y="365724"/>
                        <a:pt x="29985" y="365724"/>
                        <a:pt x="0" y="31347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9" name="Oval 518">
                  <a:extLst>
                    <a:ext uri="{FF2B5EF4-FFF2-40B4-BE49-F238E27FC236}">
                      <a16:creationId xmlns:a16="http://schemas.microsoft.com/office/drawing/2014/main" id="{FFC0A09A-8506-5246-7E90-868459253C0C}"/>
                    </a:ext>
                  </a:extLst>
                </p:cNvPr>
                <p:cNvSpPr/>
                <p:nvPr/>
              </p:nvSpPr>
              <p:spPr>
                <a:xfrm>
                  <a:off x="3385029" y="4362656"/>
                  <a:ext cx="138261" cy="5932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8D3EA3D5-AACB-6ECC-220E-CEF5C5E2E224}"/>
                  </a:ext>
                </a:extLst>
              </p:cNvPr>
              <p:cNvGrpSpPr/>
              <p:nvPr/>
            </p:nvGrpSpPr>
            <p:grpSpPr>
              <a:xfrm>
                <a:off x="1001166" y="4633755"/>
                <a:ext cx="424710" cy="624045"/>
                <a:chOff x="1001166" y="4633755"/>
                <a:chExt cx="424710" cy="624045"/>
              </a:xfrm>
            </p:grpSpPr>
            <p:sp>
              <p:nvSpPr>
                <p:cNvPr id="500" name="Rectangle 100">
                  <a:extLst>
                    <a:ext uri="{FF2B5EF4-FFF2-40B4-BE49-F238E27FC236}">
                      <a16:creationId xmlns:a16="http://schemas.microsoft.com/office/drawing/2014/main" id="{833B57A8-ABBF-E8F4-3ABA-628BE6ECEE25}"/>
                    </a:ext>
                  </a:extLst>
                </p:cNvPr>
                <p:cNvSpPr/>
                <p:nvPr/>
              </p:nvSpPr>
              <p:spPr>
                <a:xfrm>
                  <a:off x="1133404" y="4862754"/>
                  <a:ext cx="195191" cy="327025"/>
                </a:xfrm>
                <a:custGeom>
                  <a:avLst/>
                  <a:gdLst>
                    <a:gd name="connsiteX0" fmla="*/ 0 w 201541"/>
                    <a:gd name="connsiteY0" fmla="*/ 0 h 282575"/>
                    <a:gd name="connsiteX1" fmla="*/ 201541 w 201541"/>
                    <a:gd name="connsiteY1" fmla="*/ 0 h 282575"/>
                    <a:gd name="connsiteX2" fmla="*/ 201541 w 201541"/>
                    <a:gd name="connsiteY2" fmla="*/ 282575 h 282575"/>
                    <a:gd name="connsiteX3" fmla="*/ 0 w 201541"/>
                    <a:gd name="connsiteY3" fmla="*/ 282575 h 282575"/>
                    <a:gd name="connsiteX4" fmla="*/ 0 w 201541"/>
                    <a:gd name="connsiteY4" fmla="*/ 0 h 282575"/>
                    <a:gd name="connsiteX0" fmla="*/ 0 w 201541"/>
                    <a:gd name="connsiteY0" fmla="*/ 44450 h 327025"/>
                    <a:gd name="connsiteX1" fmla="*/ 195191 w 201541"/>
                    <a:gd name="connsiteY1" fmla="*/ 0 h 327025"/>
                    <a:gd name="connsiteX2" fmla="*/ 201541 w 201541"/>
                    <a:gd name="connsiteY2" fmla="*/ 327025 h 327025"/>
                    <a:gd name="connsiteX3" fmla="*/ 0 w 201541"/>
                    <a:gd name="connsiteY3" fmla="*/ 327025 h 327025"/>
                    <a:gd name="connsiteX4" fmla="*/ 0 w 201541"/>
                    <a:gd name="connsiteY4" fmla="*/ 44450 h 327025"/>
                    <a:gd name="connsiteX0" fmla="*/ 0 w 201541"/>
                    <a:gd name="connsiteY0" fmla="*/ 44450 h 327025"/>
                    <a:gd name="connsiteX1" fmla="*/ 195191 w 201541"/>
                    <a:gd name="connsiteY1" fmla="*/ 0 h 327025"/>
                    <a:gd name="connsiteX2" fmla="*/ 201541 w 201541"/>
                    <a:gd name="connsiteY2" fmla="*/ 238125 h 327025"/>
                    <a:gd name="connsiteX3" fmla="*/ 0 w 201541"/>
                    <a:gd name="connsiteY3" fmla="*/ 327025 h 327025"/>
                    <a:gd name="connsiteX4" fmla="*/ 0 w 201541"/>
                    <a:gd name="connsiteY4" fmla="*/ 44450 h 327025"/>
                    <a:gd name="connsiteX0" fmla="*/ 0 w 207891"/>
                    <a:gd name="connsiteY0" fmla="*/ 44450 h 327025"/>
                    <a:gd name="connsiteX1" fmla="*/ 195191 w 207891"/>
                    <a:gd name="connsiteY1" fmla="*/ 0 h 327025"/>
                    <a:gd name="connsiteX2" fmla="*/ 207891 w 207891"/>
                    <a:gd name="connsiteY2" fmla="*/ 254000 h 327025"/>
                    <a:gd name="connsiteX3" fmla="*/ 0 w 207891"/>
                    <a:gd name="connsiteY3" fmla="*/ 327025 h 327025"/>
                    <a:gd name="connsiteX4" fmla="*/ 0 w 207891"/>
                    <a:gd name="connsiteY4" fmla="*/ 44450 h 327025"/>
                    <a:gd name="connsiteX0" fmla="*/ 0 w 195191"/>
                    <a:gd name="connsiteY0" fmla="*/ 44450 h 327025"/>
                    <a:gd name="connsiteX1" fmla="*/ 195191 w 195191"/>
                    <a:gd name="connsiteY1" fmla="*/ 0 h 327025"/>
                    <a:gd name="connsiteX2" fmla="*/ 192016 w 195191"/>
                    <a:gd name="connsiteY2" fmla="*/ 257175 h 327025"/>
                    <a:gd name="connsiteX3" fmla="*/ 0 w 195191"/>
                    <a:gd name="connsiteY3" fmla="*/ 327025 h 327025"/>
                    <a:gd name="connsiteX4" fmla="*/ 0 w 195191"/>
                    <a:gd name="connsiteY4" fmla="*/ 44450 h 327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5191" h="327025">
                      <a:moveTo>
                        <a:pt x="0" y="44450"/>
                      </a:moveTo>
                      <a:lnTo>
                        <a:pt x="195191" y="0"/>
                      </a:lnTo>
                      <a:cubicBezTo>
                        <a:pt x="194133" y="85725"/>
                        <a:pt x="193074" y="171450"/>
                        <a:pt x="192016" y="257175"/>
                      </a:cubicBezTo>
                      <a:lnTo>
                        <a:pt x="0" y="327025"/>
                      </a:lnTo>
                      <a:lnTo>
                        <a:pt x="0" y="4445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1" name="Rectangle 100">
                  <a:extLst>
                    <a:ext uri="{FF2B5EF4-FFF2-40B4-BE49-F238E27FC236}">
                      <a16:creationId xmlns:a16="http://schemas.microsoft.com/office/drawing/2014/main" id="{5C823DD8-9CC9-12A8-7751-8E333692FF63}"/>
                    </a:ext>
                  </a:extLst>
                </p:cNvPr>
                <p:cNvSpPr/>
                <p:nvPr/>
              </p:nvSpPr>
              <p:spPr>
                <a:xfrm>
                  <a:off x="1299033" y="4852018"/>
                  <a:ext cx="112641" cy="336550"/>
                </a:xfrm>
                <a:custGeom>
                  <a:avLst/>
                  <a:gdLst>
                    <a:gd name="connsiteX0" fmla="*/ 0 w 201541"/>
                    <a:gd name="connsiteY0" fmla="*/ 0 h 282575"/>
                    <a:gd name="connsiteX1" fmla="*/ 201541 w 201541"/>
                    <a:gd name="connsiteY1" fmla="*/ 0 h 282575"/>
                    <a:gd name="connsiteX2" fmla="*/ 201541 w 201541"/>
                    <a:gd name="connsiteY2" fmla="*/ 282575 h 282575"/>
                    <a:gd name="connsiteX3" fmla="*/ 0 w 201541"/>
                    <a:gd name="connsiteY3" fmla="*/ 282575 h 282575"/>
                    <a:gd name="connsiteX4" fmla="*/ 0 w 201541"/>
                    <a:gd name="connsiteY4" fmla="*/ 0 h 282575"/>
                    <a:gd name="connsiteX0" fmla="*/ 0 w 201541"/>
                    <a:gd name="connsiteY0" fmla="*/ 44450 h 327025"/>
                    <a:gd name="connsiteX1" fmla="*/ 195191 w 201541"/>
                    <a:gd name="connsiteY1" fmla="*/ 0 h 327025"/>
                    <a:gd name="connsiteX2" fmla="*/ 201541 w 201541"/>
                    <a:gd name="connsiteY2" fmla="*/ 327025 h 327025"/>
                    <a:gd name="connsiteX3" fmla="*/ 0 w 201541"/>
                    <a:gd name="connsiteY3" fmla="*/ 327025 h 327025"/>
                    <a:gd name="connsiteX4" fmla="*/ 0 w 201541"/>
                    <a:gd name="connsiteY4" fmla="*/ 44450 h 327025"/>
                    <a:gd name="connsiteX0" fmla="*/ 0 w 201541"/>
                    <a:gd name="connsiteY0" fmla="*/ 44450 h 327025"/>
                    <a:gd name="connsiteX1" fmla="*/ 195191 w 201541"/>
                    <a:gd name="connsiteY1" fmla="*/ 0 h 327025"/>
                    <a:gd name="connsiteX2" fmla="*/ 201541 w 201541"/>
                    <a:gd name="connsiteY2" fmla="*/ 238125 h 327025"/>
                    <a:gd name="connsiteX3" fmla="*/ 0 w 201541"/>
                    <a:gd name="connsiteY3" fmla="*/ 327025 h 327025"/>
                    <a:gd name="connsiteX4" fmla="*/ 0 w 201541"/>
                    <a:gd name="connsiteY4" fmla="*/ 44450 h 327025"/>
                    <a:gd name="connsiteX0" fmla="*/ 0 w 207891"/>
                    <a:gd name="connsiteY0" fmla="*/ 44450 h 327025"/>
                    <a:gd name="connsiteX1" fmla="*/ 195191 w 207891"/>
                    <a:gd name="connsiteY1" fmla="*/ 0 h 327025"/>
                    <a:gd name="connsiteX2" fmla="*/ 207891 w 207891"/>
                    <a:gd name="connsiteY2" fmla="*/ 254000 h 327025"/>
                    <a:gd name="connsiteX3" fmla="*/ 0 w 207891"/>
                    <a:gd name="connsiteY3" fmla="*/ 327025 h 327025"/>
                    <a:gd name="connsiteX4" fmla="*/ 0 w 207891"/>
                    <a:gd name="connsiteY4" fmla="*/ 44450 h 327025"/>
                    <a:gd name="connsiteX0" fmla="*/ 0 w 195191"/>
                    <a:gd name="connsiteY0" fmla="*/ 44450 h 327025"/>
                    <a:gd name="connsiteX1" fmla="*/ 195191 w 195191"/>
                    <a:gd name="connsiteY1" fmla="*/ 0 h 327025"/>
                    <a:gd name="connsiteX2" fmla="*/ 192016 w 195191"/>
                    <a:gd name="connsiteY2" fmla="*/ 257175 h 327025"/>
                    <a:gd name="connsiteX3" fmla="*/ 0 w 195191"/>
                    <a:gd name="connsiteY3" fmla="*/ 327025 h 327025"/>
                    <a:gd name="connsiteX4" fmla="*/ 0 w 195191"/>
                    <a:gd name="connsiteY4" fmla="*/ 44450 h 327025"/>
                    <a:gd name="connsiteX0" fmla="*/ 95250 w 195191"/>
                    <a:gd name="connsiteY0" fmla="*/ 0 h 390525"/>
                    <a:gd name="connsiteX1" fmla="*/ 195191 w 195191"/>
                    <a:gd name="connsiteY1" fmla="*/ 63500 h 390525"/>
                    <a:gd name="connsiteX2" fmla="*/ 192016 w 195191"/>
                    <a:gd name="connsiteY2" fmla="*/ 320675 h 390525"/>
                    <a:gd name="connsiteX3" fmla="*/ 0 w 195191"/>
                    <a:gd name="connsiteY3" fmla="*/ 390525 h 390525"/>
                    <a:gd name="connsiteX4" fmla="*/ 95250 w 195191"/>
                    <a:gd name="connsiteY4" fmla="*/ 0 h 390525"/>
                    <a:gd name="connsiteX0" fmla="*/ 12700 w 112641"/>
                    <a:gd name="connsiteY0" fmla="*/ 0 h 320675"/>
                    <a:gd name="connsiteX1" fmla="*/ 112641 w 112641"/>
                    <a:gd name="connsiteY1" fmla="*/ 63500 h 320675"/>
                    <a:gd name="connsiteX2" fmla="*/ 109466 w 112641"/>
                    <a:gd name="connsiteY2" fmla="*/ 320675 h 320675"/>
                    <a:gd name="connsiteX3" fmla="*/ 0 w 112641"/>
                    <a:gd name="connsiteY3" fmla="*/ 285750 h 320675"/>
                    <a:gd name="connsiteX4" fmla="*/ 12700 w 112641"/>
                    <a:gd name="connsiteY4" fmla="*/ 0 h 320675"/>
                    <a:gd name="connsiteX0" fmla="*/ 12700 w 112641"/>
                    <a:gd name="connsiteY0" fmla="*/ 0 h 333375"/>
                    <a:gd name="connsiteX1" fmla="*/ 112641 w 112641"/>
                    <a:gd name="connsiteY1" fmla="*/ 63500 h 333375"/>
                    <a:gd name="connsiteX2" fmla="*/ 99941 w 112641"/>
                    <a:gd name="connsiteY2" fmla="*/ 333375 h 333375"/>
                    <a:gd name="connsiteX3" fmla="*/ 0 w 112641"/>
                    <a:gd name="connsiteY3" fmla="*/ 285750 h 333375"/>
                    <a:gd name="connsiteX4" fmla="*/ 12700 w 112641"/>
                    <a:gd name="connsiteY4" fmla="*/ 0 h 333375"/>
                    <a:gd name="connsiteX0" fmla="*/ 12700 w 112641"/>
                    <a:gd name="connsiteY0" fmla="*/ 0 h 336550"/>
                    <a:gd name="connsiteX1" fmla="*/ 112641 w 112641"/>
                    <a:gd name="connsiteY1" fmla="*/ 63500 h 336550"/>
                    <a:gd name="connsiteX2" fmla="*/ 109466 w 112641"/>
                    <a:gd name="connsiteY2" fmla="*/ 336550 h 336550"/>
                    <a:gd name="connsiteX3" fmla="*/ 0 w 112641"/>
                    <a:gd name="connsiteY3" fmla="*/ 285750 h 336550"/>
                    <a:gd name="connsiteX4" fmla="*/ 12700 w 112641"/>
                    <a:gd name="connsiteY4" fmla="*/ 0 h 336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641" h="336550">
                      <a:moveTo>
                        <a:pt x="12700" y="0"/>
                      </a:moveTo>
                      <a:lnTo>
                        <a:pt x="112641" y="63500"/>
                      </a:lnTo>
                      <a:cubicBezTo>
                        <a:pt x="111583" y="149225"/>
                        <a:pt x="110524" y="250825"/>
                        <a:pt x="109466" y="336550"/>
                      </a:cubicBezTo>
                      <a:lnTo>
                        <a:pt x="0" y="285750"/>
                      </a:lnTo>
                      <a:lnTo>
                        <a:pt x="12700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02" name="Group 501">
                  <a:extLst>
                    <a:ext uri="{FF2B5EF4-FFF2-40B4-BE49-F238E27FC236}">
                      <a16:creationId xmlns:a16="http://schemas.microsoft.com/office/drawing/2014/main" id="{9B1841FA-8231-7EB7-9F1A-ABA414C53439}"/>
                    </a:ext>
                  </a:extLst>
                </p:cNvPr>
                <p:cNvGrpSpPr/>
                <p:nvPr/>
              </p:nvGrpSpPr>
              <p:grpSpPr>
                <a:xfrm rot="16444217">
                  <a:off x="1110511" y="4823250"/>
                  <a:ext cx="424710" cy="45719"/>
                  <a:chOff x="2488676" y="4470334"/>
                  <a:chExt cx="424710" cy="45719"/>
                </a:xfrm>
              </p:grpSpPr>
              <p:sp>
                <p:nvSpPr>
                  <p:cNvPr id="514" name="Rectangle: Rounded Corners 513">
                    <a:extLst>
                      <a:ext uri="{FF2B5EF4-FFF2-40B4-BE49-F238E27FC236}">
                        <a16:creationId xmlns:a16="http://schemas.microsoft.com/office/drawing/2014/main" id="{17C85999-F29A-7CAE-DF0F-AB2C06D66E35}"/>
                      </a:ext>
                    </a:extLst>
                  </p:cNvPr>
                  <p:cNvSpPr/>
                  <p:nvPr/>
                </p:nvSpPr>
                <p:spPr>
                  <a:xfrm>
                    <a:off x="2488676" y="4470334"/>
                    <a:ext cx="362588" cy="45719"/>
                  </a:xfrm>
                  <a:prstGeom prst="round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15" name="Straight Arrow Connector 514">
                    <a:extLst>
                      <a:ext uri="{FF2B5EF4-FFF2-40B4-BE49-F238E27FC236}">
                        <a16:creationId xmlns:a16="http://schemas.microsoft.com/office/drawing/2014/main" id="{B956F7D3-0A36-92EA-0A23-FB7812E4AEF2}"/>
                      </a:ext>
                    </a:extLst>
                  </p:cNvPr>
                  <p:cNvCxnSpPr>
                    <a:cxnSpLocks/>
                    <a:stCxn id="514" idx="3"/>
                  </p:cNvCxnSpPr>
                  <p:nvPr/>
                </p:nvCxnSpPr>
                <p:spPr>
                  <a:xfrm>
                    <a:off x="2851264" y="4493194"/>
                    <a:ext cx="62122" cy="0"/>
                  </a:xfrm>
                  <a:prstGeom prst="straightConnector1">
                    <a:avLst/>
                  </a:prstGeom>
                  <a:ln>
                    <a:solidFill>
                      <a:srgbClr val="FF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>
                  <a:extLst>
                    <a:ext uri="{FF2B5EF4-FFF2-40B4-BE49-F238E27FC236}">
                      <a16:creationId xmlns:a16="http://schemas.microsoft.com/office/drawing/2014/main" id="{8C7AEDEA-EE19-4F78-227A-C0E759BE6179}"/>
                    </a:ext>
                  </a:extLst>
                </p:cNvPr>
                <p:cNvGrpSpPr/>
                <p:nvPr/>
              </p:nvGrpSpPr>
              <p:grpSpPr>
                <a:xfrm rot="15536761">
                  <a:off x="1033207" y="4842973"/>
                  <a:ext cx="424710" cy="45719"/>
                  <a:chOff x="2488676" y="4470334"/>
                  <a:chExt cx="424710" cy="45719"/>
                </a:xfrm>
              </p:grpSpPr>
              <p:sp>
                <p:nvSpPr>
                  <p:cNvPr id="512" name="Rectangle: Rounded Corners 511">
                    <a:extLst>
                      <a:ext uri="{FF2B5EF4-FFF2-40B4-BE49-F238E27FC236}">
                        <a16:creationId xmlns:a16="http://schemas.microsoft.com/office/drawing/2014/main" id="{5EDFD8CC-6039-5CC1-F690-817C85DD0F0C}"/>
                      </a:ext>
                    </a:extLst>
                  </p:cNvPr>
                  <p:cNvSpPr/>
                  <p:nvPr/>
                </p:nvSpPr>
                <p:spPr>
                  <a:xfrm>
                    <a:off x="2488676" y="4470334"/>
                    <a:ext cx="362588" cy="45719"/>
                  </a:xfrm>
                  <a:prstGeom prst="round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13" name="Straight Arrow Connector 512">
                    <a:extLst>
                      <a:ext uri="{FF2B5EF4-FFF2-40B4-BE49-F238E27FC236}">
                        <a16:creationId xmlns:a16="http://schemas.microsoft.com/office/drawing/2014/main" id="{F88C971D-D6D2-81FE-7789-58CC6A73E41B}"/>
                      </a:ext>
                    </a:extLst>
                  </p:cNvPr>
                  <p:cNvCxnSpPr>
                    <a:cxnSpLocks/>
                    <a:stCxn id="512" idx="3"/>
                  </p:cNvCxnSpPr>
                  <p:nvPr/>
                </p:nvCxnSpPr>
                <p:spPr>
                  <a:xfrm>
                    <a:off x="2851264" y="4493194"/>
                    <a:ext cx="62122" cy="0"/>
                  </a:xfrm>
                  <a:prstGeom prst="straightConnector1">
                    <a:avLst/>
                  </a:prstGeom>
                  <a:ln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8B185786-C5BF-F7BD-171E-FAA7F46A2A5D}"/>
                    </a:ext>
                  </a:extLst>
                </p:cNvPr>
                <p:cNvGrpSpPr/>
                <p:nvPr/>
              </p:nvGrpSpPr>
              <p:grpSpPr>
                <a:xfrm rot="13462651">
                  <a:off x="1001166" y="4917550"/>
                  <a:ext cx="424710" cy="45719"/>
                  <a:chOff x="2488676" y="4470334"/>
                  <a:chExt cx="424710" cy="45719"/>
                </a:xfrm>
              </p:grpSpPr>
              <p:sp>
                <p:nvSpPr>
                  <p:cNvPr id="510" name="Rectangle: Rounded Corners 509">
                    <a:extLst>
                      <a:ext uri="{FF2B5EF4-FFF2-40B4-BE49-F238E27FC236}">
                        <a16:creationId xmlns:a16="http://schemas.microsoft.com/office/drawing/2014/main" id="{E6550904-BC3E-C2D8-D7C0-1217A4D72839}"/>
                      </a:ext>
                    </a:extLst>
                  </p:cNvPr>
                  <p:cNvSpPr/>
                  <p:nvPr/>
                </p:nvSpPr>
                <p:spPr>
                  <a:xfrm>
                    <a:off x="2488676" y="4470334"/>
                    <a:ext cx="362588" cy="4571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11" name="Straight Arrow Connector 510">
                    <a:extLst>
                      <a:ext uri="{FF2B5EF4-FFF2-40B4-BE49-F238E27FC236}">
                        <a16:creationId xmlns:a16="http://schemas.microsoft.com/office/drawing/2014/main" id="{5900F3E7-0B52-9079-9826-B422A5758172}"/>
                      </a:ext>
                    </a:extLst>
                  </p:cNvPr>
                  <p:cNvCxnSpPr>
                    <a:cxnSpLocks/>
                    <a:stCxn id="510" idx="3"/>
                  </p:cNvCxnSpPr>
                  <p:nvPr/>
                </p:nvCxnSpPr>
                <p:spPr>
                  <a:xfrm>
                    <a:off x="2851264" y="4493194"/>
                    <a:ext cx="62122" cy="0"/>
                  </a:xfrm>
                  <a:prstGeom prst="straightConnector1">
                    <a:avLst/>
                  </a:prstGeom>
                  <a:ln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EAA9C4FF-B578-D77A-3DD9-920522AE7647}"/>
                    </a:ext>
                  </a:extLst>
                </p:cNvPr>
                <p:cNvGrpSpPr/>
                <p:nvPr/>
              </p:nvGrpSpPr>
              <p:grpSpPr>
                <a:xfrm rot="18182446">
                  <a:off x="1117436" y="4917630"/>
                  <a:ext cx="424710" cy="45719"/>
                  <a:chOff x="2488676" y="4470334"/>
                  <a:chExt cx="424710" cy="45719"/>
                </a:xfrm>
              </p:grpSpPr>
              <p:sp>
                <p:nvSpPr>
                  <p:cNvPr id="508" name="Rectangle: Rounded Corners 507">
                    <a:extLst>
                      <a:ext uri="{FF2B5EF4-FFF2-40B4-BE49-F238E27FC236}">
                        <a16:creationId xmlns:a16="http://schemas.microsoft.com/office/drawing/2014/main" id="{BFCF3BF4-8B9B-887F-8F02-5BF4B2B64FEF}"/>
                      </a:ext>
                    </a:extLst>
                  </p:cNvPr>
                  <p:cNvSpPr/>
                  <p:nvPr/>
                </p:nvSpPr>
                <p:spPr>
                  <a:xfrm>
                    <a:off x="2488676" y="4470334"/>
                    <a:ext cx="362588" cy="45719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09" name="Straight Arrow Connector 508">
                    <a:extLst>
                      <a:ext uri="{FF2B5EF4-FFF2-40B4-BE49-F238E27FC236}">
                        <a16:creationId xmlns:a16="http://schemas.microsoft.com/office/drawing/2014/main" id="{64634DC4-FA80-1CFD-B085-419F85BF8B89}"/>
                      </a:ext>
                    </a:extLst>
                  </p:cNvPr>
                  <p:cNvCxnSpPr>
                    <a:cxnSpLocks/>
                    <a:stCxn id="508" idx="3"/>
                  </p:cNvCxnSpPr>
                  <p:nvPr/>
                </p:nvCxnSpPr>
                <p:spPr>
                  <a:xfrm>
                    <a:off x="2851264" y="4493194"/>
                    <a:ext cx="62122" cy="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6" name="Rectangle 100">
                  <a:extLst>
                    <a:ext uri="{FF2B5EF4-FFF2-40B4-BE49-F238E27FC236}">
                      <a16:creationId xmlns:a16="http://schemas.microsoft.com/office/drawing/2014/main" id="{EB5CAB07-C9FB-BBED-625C-F7DED049ED04}"/>
                    </a:ext>
                  </a:extLst>
                </p:cNvPr>
                <p:cNvSpPr/>
                <p:nvPr/>
              </p:nvSpPr>
              <p:spPr>
                <a:xfrm>
                  <a:off x="1222375" y="4930775"/>
                  <a:ext cx="195191" cy="327025"/>
                </a:xfrm>
                <a:custGeom>
                  <a:avLst/>
                  <a:gdLst>
                    <a:gd name="connsiteX0" fmla="*/ 0 w 201541"/>
                    <a:gd name="connsiteY0" fmla="*/ 0 h 282575"/>
                    <a:gd name="connsiteX1" fmla="*/ 201541 w 201541"/>
                    <a:gd name="connsiteY1" fmla="*/ 0 h 282575"/>
                    <a:gd name="connsiteX2" fmla="*/ 201541 w 201541"/>
                    <a:gd name="connsiteY2" fmla="*/ 282575 h 282575"/>
                    <a:gd name="connsiteX3" fmla="*/ 0 w 201541"/>
                    <a:gd name="connsiteY3" fmla="*/ 282575 h 282575"/>
                    <a:gd name="connsiteX4" fmla="*/ 0 w 201541"/>
                    <a:gd name="connsiteY4" fmla="*/ 0 h 282575"/>
                    <a:gd name="connsiteX0" fmla="*/ 0 w 201541"/>
                    <a:gd name="connsiteY0" fmla="*/ 44450 h 327025"/>
                    <a:gd name="connsiteX1" fmla="*/ 195191 w 201541"/>
                    <a:gd name="connsiteY1" fmla="*/ 0 h 327025"/>
                    <a:gd name="connsiteX2" fmla="*/ 201541 w 201541"/>
                    <a:gd name="connsiteY2" fmla="*/ 327025 h 327025"/>
                    <a:gd name="connsiteX3" fmla="*/ 0 w 201541"/>
                    <a:gd name="connsiteY3" fmla="*/ 327025 h 327025"/>
                    <a:gd name="connsiteX4" fmla="*/ 0 w 201541"/>
                    <a:gd name="connsiteY4" fmla="*/ 44450 h 327025"/>
                    <a:gd name="connsiteX0" fmla="*/ 0 w 201541"/>
                    <a:gd name="connsiteY0" fmla="*/ 44450 h 327025"/>
                    <a:gd name="connsiteX1" fmla="*/ 195191 w 201541"/>
                    <a:gd name="connsiteY1" fmla="*/ 0 h 327025"/>
                    <a:gd name="connsiteX2" fmla="*/ 201541 w 201541"/>
                    <a:gd name="connsiteY2" fmla="*/ 238125 h 327025"/>
                    <a:gd name="connsiteX3" fmla="*/ 0 w 201541"/>
                    <a:gd name="connsiteY3" fmla="*/ 327025 h 327025"/>
                    <a:gd name="connsiteX4" fmla="*/ 0 w 201541"/>
                    <a:gd name="connsiteY4" fmla="*/ 44450 h 327025"/>
                    <a:gd name="connsiteX0" fmla="*/ 0 w 207891"/>
                    <a:gd name="connsiteY0" fmla="*/ 44450 h 327025"/>
                    <a:gd name="connsiteX1" fmla="*/ 195191 w 207891"/>
                    <a:gd name="connsiteY1" fmla="*/ 0 h 327025"/>
                    <a:gd name="connsiteX2" fmla="*/ 207891 w 207891"/>
                    <a:gd name="connsiteY2" fmla="*/ 254000 h 327025"/>
                    <a:gd name="connsiteX3" fmla="*/ 0 w 207891"/>
                    <a:gd name="connsiteY3" fmla="*/ 327025 h 327025"/>
                    <a:gd name="connsiteX4" fmla="*/ 0 w 207891"/>
                    <a:gd name="connsiteY4" fmla="*/ 44450 h 327025"/>
                    <a:gd name="connsiteX0" fmla="*/ 0 w 195191"/>
                    <a:gd name="connsiteY0" fmla="*/ 44450 h 327025"/>
                    <a:gd name="connsiteX1" fmla="*/ 195191 w 195191"/>
                    <a:gd name="connsiteY1" fmla="*/ 0 h 327025"/>
                    <a:gd name="connsiteX2" fmla="*/ 192016 w 195191"/>
                    <a:gd name="connsiteY2" fmla="*/ 257175 h 327025"/>
                    <a:gd name="connsiteX3" fmla="*/ 0 w 195191"/>
                    <a:gd name="connsiteY3" fmla="*/ 327025 h 327025"/>
                    <a:gd name="connsiteX4" fmla="*/ 0 w 195191"/>
                    <a:gd name="connsiteY4" fmla="*/ 44450 h 327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5191" h="327025">
                      <a:moveTo>
                        <a:pt x="0" y="44450"/>
                      </a:moveTo>
                      <a:lnTo>
                        <a:pt x="195191" y="0"/>
                      </a:lnTo>
                      <a:cubicBezTo>
                        <a:pt x="194133" y="85725"/>
                        <a:pt x="193074" y="171450"/>
                        <a:pt x="192016" y="257175"/>
                      </a:cubicBezTo>
                      <a:lnTo>
                        <a:pt x="0" y="327025"/>
                      </a:lnTo>
                      <a:lnTo>
                        <a:pt x="0" y="4445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7" name="Rectangle 100">
                  <a:extLst>
                    <a:ext uri="{FF2B5EF4-FFF2-40B4-BE49-F238E27FC236}">
                      <a16:creationId xmlns:a16="http://schemas.microsoft.com/office/drawing/2014/main" id="{36B3B198-2BAF-078F-E63F-4C500D4C28C5}"/>
                    </a:ext>
                  </a:extLst>
                </p:cNvPr>
                <p:cNvSpPr/>
                <p:nvPr/>
              </p:nvSpPr>
              <p:spPr>
                <a:xfrm>
                  <a:off x="1114393" y="4918827"/>
                  <a:ext cx="112641" cy="336550"/>
                </a:xfrm>
                <a:custGeom>
                  <a:avLst/>
                  <a:gdLst>
                    <a:gd name="connsiteX0" fmla="*/ 0 w 201541"/>
                    <a:gd name="connsiteY0" fmla="*/ 0 h 282575"/>
                    <a:gd name="connsiteX1" fmla="*/ 201541 w 201541"/>
                    <a:gd name="connsiteY1" fmla="*/ 0 h 282575"/>
                    <a:gd name="connsiteX2" fmla="*/ 201541 w 201541"/>
                    <a:gd name="connsiteY2" fmla="*/ 282575 h 282575"/>
                    <a:gd name="connsiteX3" fmla="*/ 0 w 201541"/>
                    <a:gd name="connsiteY3" fmla="*/ 282575 h 282575"/>
                    <a:gd name="connsiteX4" fmla="*/ 0 w 201541"/>
                    <a:gd name="connsiteY4" fmla="*/ 0 h 282575"/>
                    <a:gd name="connsiteX0" fmla="*/ 0 w 201541"/>
                    <a:gd name="connsiteY0" fmla="*/ 44450 h 327025"/>
                    <a:gd name="connsiteX1" fmla="*/ 195191 w 201541"/>
                    <a:gd name="connsiteY1" fmla="*/ 0 h 327025"/>
                    <a:gd name="connsiteX2" fmla="*/ 201541 w 201541"/>
                    <a:gd name="connsiteY2" fmla="*/ 327025 h 327025"/>
                    <a:gd name="connsiteX3" fmla="*/ 0 w 201541"/>
                    <a:gd name="connsiteY3" fmla="*/ 327025 h 327025"/>
                    <a:gd name="connsiteX4" fmla="*/ 0 w 201541"/>
                    <a:gd name="connsiteY4" fmla="*/ 44450 h 327025"/>
                    <a:gd name="connsiteX0" fmla="*/ 0 w 201541"/>
                    <a:gd name="connsiteY0" fmla="*/ 44450 h 327025"/>
                    <a:gd name="connsiteX1" fmla="*/ 195191 w 201541"/>
                    <a:gd name="connsiteY1" fmla="*/ 0 h 327025"/>
                    <a:gd name="connsiteX2" fmla="*/ 201541 w 201541"/>
                    <a:gd name="connsiteY2" fmla="*/ 238125 h 327025"/>
                    <a:gd name="connsiteX3" fmla="*/ 0 w 201541"/>
                    <a:gd name="connsiteY3" fmla="*/ 327025 h 327025"/>
                    <a:gd name="connsiteX4" fmla="*/ 0 w 201541"/>
                    <a:gd name="connsiteY4" fmla="*/ 44450 h 327025"/>
                    <a:gd name="connsiteX0" fmla="*/ 0 w 207891"/>
                    <a:gd name="connsiteY0" fmla="*/ 44450 h 327025"/>
                    <a:gd name="connsiteX1" fmla="*/ 195191 w 207891"/>
                    <a:gd name="connsiteY1" fmla="*/ 0 h 327025"/>
                    <a:gd name="connsiteX2" fmla="*/ 207891 w 207891"/>
                    <a:gd name="connsiteY2" fmla="*/ 254000 h 327025"/>
                    <a:gd name="connsiteX3" fmla="*/ 0 w 207891"/>
                    <a:gd name="connsiteY3" fmla="*/ 327025 h 327025"/>
                    <a:gd name="connsiteX4" fmla="*/ 0 w 207891"/>
                    <a:gd name="connsiteY4" fmla="*/ 44450 h 327025"/>
                    <a:gd name="connsiteX0" fmla="*/ 0 w 195191"/>
                    <a:gd name="connsiteY0" fmla="*/ 44450 h 327025"/>
                    <a:gd name="connsiteX1" fmla="*/ 195191 w 195191"/>
                    <a:gd name="connsiteY1" fmla="*/ 0 h 327025"/>
                    <a:gd name="connsiteX2" fmla="*/ 192016 w 195191"/>
                    <a:gd name="connsiteY2" fmla="*/ 257175 h 327025"/>
                    <a:gd name="connsiteX3" fmla="*/ 0 w 195191"/>
                    <a:gd name="connsiteY3" fmla="*/ 327025 h 327025"/>
                    <a:gd name="connsiteX4" fmla="*/ 0 w 195191"/>
                    <a:gd name="connsiteY4" fmla="*/ 44450 h 327025"/>
                    <a:gd name="connsiteX0" fmla="*/ 95250 w 195191"/>
                    <a:gd name="connsiteY0" fmla="*/ 0 h 390525"/>
                    <a:gd name="connsiteX1" fmla="*/ 195191 w 195191"/>
                    <a:gd name="connsiteY1" fmla="*/ 63500 h 390525"/>
                    <a:gd name="connsiteX2" fmla="*/ 192016 w 195191"/>
                    <a:gd name="connsiteY2" fmla="*/ 320675 h 390525"/>
                    <a:gd name="connsiteX3" fmla="*/ 0 w 195191"/>
                    <a:gd name="connsiteY3" fmla="*/ 390525 h 390525"/>
                    <a:gd name="connsiteX4" fmla="*/ 95250 w 195191"/>
                    <a:gd name="connsiteY4" fmla="*/ 0 h 390525"/>
                    <a:gd name="connsiteX0" fmla="*/ 12700 w 112641"/>
                    <a:gd name="connsiteY0" fmla="*/ 0 h 320675"/>
                    <a:gd name="connsiteX1" fmla="*/ 112641 w 112641"/>
                    <a:gd name="connsiteY1" fmla="*/ 63500 h 320675"/>
                    <a:gd name="connsiteX2" fmla="*/ 109466 w 112641"/>
                    <a:gd name="connsiteY2" fmla="*/ 320675 h 320675"/>
                    <a:gd name="connsiteX3" fmla="*/ 0 w 112641"/>
                    <a:gd name="connsiteY3" fmla="*/ 285750 h 320675"/>
                    <a:gd name="connsiteX4" fmla="*/ 12700 w 112641"/>
                    <a:gd name="connsiteY4" fmla="*/ 0 h 320675"/>
                    <a:gd name="connsiteX0" fmla="*/ 12700 w 112641"/>
                    <a:gd name="connsiteY0" fmla="*/ 0 h 333375"/>
                    <a:gd name="connsiteX1" fmla="*/ 112641 w 112641"/>
                    <a:gd name="connsiteY1" fmla="*/ 63500 h 333375"/>
                    <a:gd name="connsiteX2" fmla="*/ 99941 w 112641"/>
                    <a:gd name="connsiteY2" fmla="*/ 333375 h 333375"/>
                    <a:gd name="connsiteX3" fmla="*/ 0 w 112641"/>
                    <a:gd name="connsiteY3" fmla="*/ 285750 h 333375"/>
                    <a:gd name="connsiteX4" fmla="*/ 12700 w 112641"/>
                    <a:gd name="connsiteY4" fmla="*/ 0 h 333375"/>
                    <a:gd name="connsiteX0" fmla="*/ 12700 w 112641"/>
                    <a:gd name="connsiteY0" fmla="*/ 0 h 336550"/>
                    <a:gd name="connsiteX1" fmla="*/ 112641 w 112641"/>
                    <a:gd name="connsiteY1" fmla="*/ 63500 h 336550"/>
                    <a:gd name="connsiteX2" fmla="*/ 109466 w 112641"/>
                    <a:gd name="connsiteY2" fmla="*/ 336550 h 336550"/>
                    <a:gd name="connsiteX3" fmla="*/ 0 w 112641"/>
                    <a:gd name="connsiteY3" fmla="*/ 285750 h 336550"/>
                    <a:gd name="connsiteX4" fmla="*/ 12700 w 112641"/>
                    <a:gd name="connsiteY4" fmla="*/ 0 h 336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641" h="336550">
                      <a:moveTo>
                        <a:pt x="12700" y="0"/>
                      </a:moveTo>
                      <a:lnTo>
                        <a:pt x="112641" y="63500"/>
                      </a:lnTo>
                      <a:cubicBezTo>
                        <a:pt x="111583" y="149225"/>
                        <a:pt x="110524" y="250825"/>
                        <a:pt x="109466" y="336550"/>
                      </a:cubicBezTo>
                      <a:lnTo>
                        <a:pt x="0" y="285750"/>
                      </a:lnTo>
                      <a:lnTo>
                        <a:pt x="12700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A5A4398-BA1F-8B57-C1BD-A3653AF501DD}"/>
                </a:ext>
              </a:extLst>
            </p:cNvPr>
            <p:cNvGrpSpPr/>
            <p:nvPr/>
          </p:nvGrpSpPr>
          <p:grpSpPr>
            <a:xfrm rot="20509307">
              <a:off x="1531453" y="4265199"/>
              <a:ext cx="437411" cy="504477"/>
              <a:chOff x="4603816" y="4146970"/>
              <a:chExt cx="781955" cy="901846"/>
            </a:xfrm>
          </p:grpSpPr>
          <p:sp>
            <p:nvSpPr>
              <p:cNvPr id="530" name="Rectangle 10">
                <a:extLst>
                  <a:ext uri="{FF2B5EF4-FFF2-40B4-BE49-F238E27FC236}">
                    <a16:creationId xmlns:a16="http://schemas.microsoft.com/office/drawing/2014/main" id="{6B097AC1-7EF2-F267-8E5A-A11F68080C5A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1" name="Rectangle 59">
                <a:extLst>
                  <a:ext uri="{FF2B5EF4-FFF2-40B4-BE49-F238E27FC236}">
                    <a16:creationId xmlns:a16="http://schemas.microsoft.com/office/drawing/2014/main" id="{196F5B6E-885B-6BDA-250F-A2DB3FE7902D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2" name="Rectangle 59">
                <a:extLst>
                  <a:ext uri="{FF2B5EF4-FFF2-40B4-BE49-F238E27FC236}">
                    <a16:creationId xmlns:a16="http://schemas.microsoft.com/office/drawing/2014/main" id="{2F46CB76-DEC1-E653-E884-EE02B1BDEE0E}"/>
                  </a:ext>
                </a:extLst>
              </p:cNvPr>
              <p:cNvSpPr/>
              <p:nvPr/>
            </p:nvSpPr>
            <p:spPr>
              <a:xfrm rot="17857840">
                <a:off x="4610139" y="4140647"/>
                <a:ext cx="262298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5A49BBAA-5B64-2254-5046-945A5766C4C2}"/>
                </a:ext>
              </a:extLst>
            </p:cNvPr>
            <p:cNvGrpSpPr/>
            <p:nvPr/>
          </p:nvGrpSpPr>
          <p:grpSpPr>
            <a:xfrm>
              <a:off x="1507487" y="4723425"/>
              <a:ext cx="388597" cy="310222"/>
              <a:chOff x="1507487" y="4723425"/>
              <a:chExt cx="388597" cy="310222"/>
            </a:xfrm>
          </p:grpSpPr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5CC2CDB6-CB2D-F98C-1AC1-AA5A083CABC5}"/>
                  </a:ext>
                </a:extLst>
              </p:cNvPr>
              <p:cNvSpPr/>
              <p:nvPr/>
            </p:nvSpPr>
            <p:spPr>
              <a:xfrm rot="19476783">
                <a:off x="1810835" y="4867139"/>
                <a:ext cx="85249" cy="1047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4DA79137-BA63-C2FD-F22C-59A4A8222DF3}"/>
                  </a:ext>
                </a:extLst>
              </p:cNvPr>
              <p:cNvSpPr/>
              <p:nvPr/>
            </p:nvSpPr>
            <p:spPr>
              <a:xfrm>
                <a:off x="1550534" y="4723425"/>
                <a:ext cx="285750" cy="148751"/>
              </a:xfrm>
              <a:custGeom>
                <a:avLst/>
                <a:gdLst>
                  <a:gd name="connsiteX0" fmla="*/ 0 w 285750"/>
                  <a:gd name="connsiteY0" fmla="*/ 103284 h 169959"/>
                  <a:gd name="connsiteX1" fmla="*/ 90488 w 285750"/>
                  <a:gd name="connsiteY1" fmla="*/ 5653 h 169959"/>
                  <a:gd name="connsiteX2" fmla="*/ 128588 w 285750"/>
                  <a:gd name="connsiteY2" fmla="*/ 22322 h 169959"/>
                  <a:gd name="connsiteX3" fmla="*/ 233363 w 285750"/>
                  <a:gd name="connsiteY3" fmla="*/ 110428 h 169959"/>
                  <a:gd name="connsiteX4" fmla="*/ 285750 w 285750"/>
                  <a:gd name="connsiteY4" fmla="*/ 169959 h 169959"/>
                  <a:gd name="connsiteX5" fmla="*/ 285750 w 285750"/>
                  <a:gd name="connsiteY5" fmla="*/ 169959 h 169959"/>
                  <a:gd name="connsiteX0" fmla="*/ 0 w 285750"/>
                  <a:gd name="connsiteY0" fmla="*/ 80979 h 147654"/>
                  <a:gd name="connsiteX1" fmla="*/ 128588 w 285750"/>
                  <a:gd name="connsiteY1" fmla="*/ 17 h 147654"/>
                  <a:gd name="connsiteX2" fmla="*/ 233363 w 285750"/>
                  <a:gd name="connsiteY2" fmla="*/ 88123 h 147654"/>
                  <a:gd name="connsiteX3" fmla="*/ 285750 w 285750"/>
                  <a:gd name="connsiteY3" fmla="*/ 147654 h 147654"/>
                  <a:gd name="connsiteX4" fmla="*/ 285750 w 285750"/>
                  <a:gd name="connsiteY4" fmla="*/ 147654 h 147654"/>
                  <a:gd name="connsiteX0" fmla="*/ 0 w 285750"/>
                  <a:gd name="connsiteY0" fmla="*/ 82076 h 148751"/>
                  <a:gd name="connsiteX1" fmla="*/ 128588 w 285750"/>
                  <a:gd name="connsiteY1" fmla="*/ 1114 h 148751"/>
                  <a:gd name="connsiteX2" fmla="*/ 285750 w 285750"/>
                  <a:gd name="connsiteY2" fmla="*/ 148751 h 148751"/>
                  <a:gd name="connsiteX3" fmla="*/ 285750 w 285750"/>
                  <a:gd name="connsiteY3" fmla="*/ 148751 h 14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0" h="148751">
                    <a:moveTo>
                      <a:pt x="0" y="82076"/>
                    </a:moveTo>
                    <a:cubicBezTo>
                      <a:pt x="26789" y="65209"/>
                      <a:pt x="80963" y="-9998"/>
                      <a:pt x="128588" y="1114"/>
                    </a:cubicBezTo>
                    <a:cubicBezTo>
                      <a:pt x="176213" y="12226"/>
                      <a:pt x="259556" y="124145"/>
                      <a:pt x="285750" y="148751"/>
                    </a:cubicBezTo>
                    <a:lnTo>
                      <a:pt x="285750" y="148751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36" name="Group 535">
                <a:extLst>
                  <a:ext uri="{FF2B5EF4-FFF2-40B4-BE49-F238E27FC236}">
                    <a16:creationId xmlns:a16="http://schemas.microsoft.com/office/drawing/2014/main" id="{00B25798-224E-F05C-1745-227809D28BB0}"/>
                  </a:ext>
                </a:extLst>
              </p:cNvPr>
              <p:cNvGrpSpPr/>
              <p:nvPr/>
            </p:nvGrpSpPr>
            <p:grpSpPr>
              <a:xfrm rot="1025636">
                <a:off x="1507487" y="4816705"/>
                <a:ext cx="156584" cy="216942"/>
                <a:chOff x="8009336" y="4260650"/>
                <a:chExt cx="279923" cy="387824"/>
              </a:xfrm>
            </p:grpSpPr>
            <p:sp>
              <p:nvSpPr>
                <p:cNvPr id="537" name="Freeform: Shape 536">
                  <a:extLst>
                    <a:ext uri="{FF2B5EF4-FFF2-40B4-BE49-F238E27FC236}">
                      <a16:creationId xmlns:a16="http://schemas.microsoft.com/office/drawing/2014/main" id="{716CD220-2677-D80A-E8D8-CC389BED2EFC}"/>
                    </a:ext>
                  </a:extLst>
                </p:cNvPr>
                <p:cNvSpPr/>
                <p:nvPr/>
              </p:nvSpPr>
              <p:spPr>
                <a:xfrm>
                  <a:off x="8009336" y="4260650"/>
                  <a:ext cx="246489" cy="352625"/>
                </a:xfrm>
                <a:custGeom>
                  <a:avLst/>
                  <a:gdLst>
                    <a:gd name="connsiteX0" fmla="*/ 67864 w 246489"/>
                    <a:gd name="connsiteY0" fmla="*/ 352625 h 352625"/>
                    <a:gd name="connsiteX1" fmla="*/ 1189 w 246489"/>
                    <a:gd name="connsiteY1" fmla="*/ 231975 h 352625"/>
                    <a:gd name="connsiteX2" fmla="*/ 26589 w 246489"/>
                    <a:gd name="connsiteY2" fmla="*/ 28775 h 352625"/>
                    <a:gd name="connsiteX3" fmla="*/ 45639 w 246489"/>
                    <a:gd name="connsiteY3" fmla="*/ 19250 h 352625"/>
                    <a:gd name="connsiteX4" fmla="*/ 220264 w 246489"/>
                    <a:gd name="connsiteY4" fmla="*/ 197050 h 352625"/>
                    <a:gd name="connsiteX5" fmla="*/ 245664 w 246489"/>
                    <a:gd name="connsiteY5" fmla="*/ 292300 h 352625"/>
                    <a:gd name="connsiteX6" fmla="*/ 245664 w 246489"/>
                    <a:gd name="connsiteY6" fmla="*/ 292300 h 352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6489" h="352625">
                      <a:moveTo>
                        <a:pt x="67864" y="352625"/>
                      </a:moveTo>
                      <a:cubicBezTo>
                        <a:pt x="37966" y="319287"/>
                        <a:pt x="8068" y="285950"/>
                        <a:pt x="1189" y="231975"/>
                      </a:cubicBezTo>
                      <a:cubicBezTo>
                        <a:pt x="-5690" y="178000"/>
                        <a:pt x="19181" y="64229"/>
                        <a:pt x="26589" y="28775"/>
                      </a:cubicBezTo>
                      <a:cubicBezTo>
                        <a:pt x="33997" y="-6679"/>
                        <a:pt x="13360" y="-8796"/>
                        <a:pt x="45639" y="19250"/>
                      </a:cubicBezTo>
                      <a:cubicBezTo>
                        <a:pt x="77918" y="47296"/>
                        <a:pt x="186927" y="151542"/>
                        <a:pt x="220264" y="197050"/>
                      </a:cubicBezTo>
                      <a:cubicBezTo>
                        <a:pt x="253601" y="242558"/>
                        <a:pt x="245664" y="292300"/>
                        <a:pt x="245664" y="292300"/>
                      </a:cubicBezTo>
                      <a:lnTo>
                        <a:pt x="245664" y="2923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8" name="Oval 537">
                  <a:extLst>
                    <a:ext uri="{FF2B5EF4-FFF2-40B4-BE49-F238E27FC236}">
                      <a16:creationId xmlns:a16="http://schemas.microsoft.com/office/drawing/2014/main" id="{05488C76-7C24-EAE9-7DC7-44613E9FF0E8}"/>
                    </a:ext>
                  </a:extLst>
                </p:cNvPr>
                <p:cNvSpPr/>
                <p:nvPr/>
              </p:nvSpPr>
              <p:spPr>
                <a:xfrm>
                  <a:off x="8033025" y="4560445"/>
                  <a:ext cx="71616" cy="880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9" name="Oval 538">
                  <a:extLst>
                    <a:ext uri="{FF2B5EF4-FFF2-40B4-BE49-F238E27FC236}">
                      <a16:creationId xmlns:a16="http://schemas.microsoft.com/office/drawing/2014/main" id="{0ACB7E38-8CEF-2BC7-811A-3FBC0FBF45A9}"/>
                    </a:ext>
                  </a:extLst>
                </p:cNvPr>
                <p:cNvSpPr/>
                <p:nvPr/>
              </p:nvSpPr>
              <p:spPr>
                <a:xfrm>
                  <a:off x="8217643" y="4503076"/>
                  <a:ext cx="71616" cy="880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40" name="Oval 11">
              <a:extLst>
                <a:ext uri="{FF2B5EF4-FFF2-40B4-BE49-F238E27FC236}">
                  <a16:creationId xmlns:a16="http://schemas.microsoft.com/office/drawing/2014/main" id="{90CB5F75-1F28-2BE8-4B96-2C46E44E9D86}"/>
                </a:ext>
              </a:extLst>
            </p:cNvPr>
            <p:cNvSpPr/>
            <p:nvPr/>
          </p:nvSpPr>
          <p:spPr>
            <a:xfrm>
              <a:off x="4769192" y="4533698"/>
              <a:ext cx="77784" cy="33055"/>
            </a:xfrm>
            <a:custGeom>
              <a:avLst/>
              <a:gdLst>
                <a:gd name="connsiteX0" fmla="*/ 0 w 590963"/>
                <a:gd name="connsiteY0" fmla="*/ 169461 h 338922"/>
                <a:gd name="connsiteX1" fmla="*/ 295482 w 590963"/>
                <a:gd name="connsiteY1" fmla="*/ 0 h 338922"/>
                <a:gd name="connsiteX2" fmla="*/ 590964 w 590963"/>
                <a:gd name="connsiteY2" fmla="*/ 169461 h 338922"/>
                <a:gd name="connsiteX3" fmla="*/ 295482 w 590963"/>
                <a:gd name="connsiteY3" fmla="*/ 338922 h 338922"/>
                <a:gd name="connsiteX4" fmla="*/ 0 w 590963"/>
                <a:gd name="connsiteY4" fmla="*/ 169461 h 338922"/>
                <a:gd name="connsiteX0" fmla="*/ 0 w 599177"/>
                <a:gd name="connsiteY0" fmla="*/ 21183 h 190644"/>
                <a:gd name="connsiteX1" fmla="*/ 590964 w 599177"/>
                <a:gd name="connsiteY1" fmla="*/ 21183 h 190644"/>
                <a:gd name="connsiteX2" fmla="*/ 295482 w 599177"/>
                <a:gd name="connsiteY2" fmla="*/ 190644 h 190644"/>
                <a:gd name="connsiteX3" fmla="*/ 0 w 599177"/>
                <a:gd name="connsiteY3" fmla="*/ 21183 h 190644"/>
                <a:gd name="connsiteX0" fmla="*/ 16 w 591002"/>
                <a:gd name="connsiteY0" fmla="*/ 180267 h 349728"/>
                <a:gd name="connsiteX1" fmla="*/ 283287 w 591002"/>
                <a:gd name="connsiteY1" fmla="*/ 0 h 349728"/>
                <a:gd name="connsiteX2" fmla="*/ 590980 w 591002"/>
                <a:gd name="connsiteY2" fmla="*/ 180267 h 349728"/>
                <a:gd name="connsiteX3" fmla="*/ 295498 w 591002"/>
                <a:gd name="connsiteY3" fmla="*/ 349728 h 349728"/>
                <a:gd name="connsiteX4" fmla="*/ 16 w 591002"/>
                <a:gd name="connsiteY4" fmla="*/ 180267 h 349728"/>
                <a:gd name="connsiteX0" fmla="*/ 16 w 597188"/>
                <a:gd name="connsiteY0" fmla="*/ 180267 h 349728"/>
                <a:gd name="connsiteX1" fmla="*/ 283287 w 597188"/>
                <a:gd name="connsiteY1" fmla="*/ 0 h 349728"/>
                <a:gd name="connsiteX2" fmla="*/ 590980 w 597188"/>
                <a:gd name="connsiteY2" fmla="*/ 180267 h 349728"/>
                <a:gd name="connsiteX3" fmla="*/ 295498 w 597188"/>
                <a:gd name="connsiteY3" fmla="*/ 349728 h 349728"/>
                <a:gd name="connsiteX4" fmla="*/ 16 w 597188"/>
                <a:gd name="connsiteY4" fmla="*/ 180267 h 349728"/>
                <a:gd name="connsiteX0" fmla="*/ 69 w 597241"/>
                <a:gd name="connsiteY0" fmla="*/ 180267 h 349728"/>
                <a:gd name="connsiteX1" fmla="*/ 283340 w 597241"/>
                <a:gd name="connsiteY1" fmla="*/ 0 h 349728"/>
                <a:gd name="connsiteX2" fmla="*/ 591033 w 597241"/>
                <a:gd name="connsiteY2" fmla="*/ 180267 h 349728"/>
                <a:gd name="connsiteX3" fmla="*/ 295551 w 597241"/>
                <a:gd name="connsiteY3" fmla="*/ 349728 h 349728"/>
                <a:gd name="connsiteX4" fmla="*/ 69 w 597241"/>
                <a:gd name="connsiteY4" fmla="*/ 180267 h 34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241" h="349728">
                  <a:moveTo>
                    <a:pt x="69" y="180267"/>
                  </a:moveTo>
                  <a:cubicBezTo>
                    <a:pt x="-1966" y="121979"/>
                    <a:pt x="39492" y="22860"/>
                    <a:pt x="283340" y="0"/>
                  </a:cubicBezTo>
                  <a:cubicBezTo>
                    <a:pt x="672541" y="30480"/>
                    <a:pt x="588998" y="147379"/>
                    <a:pt x="591033" y="180267"/>
                  </a:cubicBezTo>
                  <a:cubicBezTo>
                    <a:pt x="593068" y="213155"/>
                    <a:pt x="458741" y="349728"/>
                    <a:pt x="295551" y="349728"/>
                  </a:cubicBezTo>
                  <a:cubicBezTo>
                    <a:pt x="132361" y="349728"/>
                    <a:pt x="2104" y="238555"/>
                    <a:pt x="69" y="180267"/>
                  </a:cubicBezTo>
                  <a:close/>
                </a:path>
              </a:pathLst>
            </a:custGeom>
            <a:solidFill>
              <a:srgbClr val="CA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1" name="Oval 11">
              <a:extLst>
                <a:ext uri="{FF2B5EF4-FFF2-40B4-BE49-F238E27FC236}">
                  <a16:creationId xmlns:a16="http://schemas.microsoft.com/office/drawing/2014/main" id="{6897B9A2-34C2-A019-277C-8F5FACD9363E}"/>
                </a:ext>
              </a:extLst>
            </p:cNvPr>
            <p:cNvSpPr/>
            <p:nvPr/>
          </p:nvSpPr>
          <p:spPr>
            <a:xfrm>
              <a:off x="5198013" y="4512422"/>
              <a:ext cx="77784" cy="33055"/>
            </a:xfrm>
            <a:custGeom>
              <a:avLst/>
              <a:gdLst>
                <a:gd name="connsiteX0" fmla="*/ 0 w 590963"/>
                <a:gd name="connsiteY0" fmla="*/ 169461 h 338922"/>
                <a:gd name="connsiteX1" fmla="*/ 295482 w 590963"/>
                <a:gd name="connsiteY1" fmla="*/ 0 h 338922"/>
                <a:gd name="connsiteX2" fmla="*/ 590964 w 590963"/>
                <a:gd name="connsiteY2" fmla="*/ 169461 h 338922"/>
                <a:gd name="connsiteX3" fmla="*/ 295482 w 590963"/>
                <a:gd name="connsiteY3" fmla="*/ 338922 h 338922"/>
                <a:gd name="connsiteX4" fmla="*/ 0 w 590963"/>
                <a:gd name="connsiteY4" fmla="*/ 169461 h 338922"/>
                <a:gd name="connsiteX0" fmla="*/ 0 w 599177"/>
                <a:gd name="connsiteY0" fmla="*/ 21183 h 190644"/>
                <a:gd name="connsiteX1" fmla="*/ 590964 w 599177"/>
                <a:gd name="connsiteY1" fmla="*/ 21183 h 190644"/>
                <a:gd name="connsiteX2" fmla="*/ 295482 w 599177"/>
                <a:gd name="connsiteY2" fmla="*/ 190644 h 190644"/>
                <a:gd name="connsiteX3" fmla="*/ 0 w 599177"/>
                <a:gd name="connsiteY3" fmla="*/ 21183 h 190644"/>
                <a:gd name="connsiteX0" fmla="*/ 16 w 591002"/>
                <a:gd name="connsiteY0" fmla="*/ 180267 h 349728"/>
                <a:gd name="connsiteX1" fmla="*/ 283287 w 591002"/>
                <a:gd name="connsiteY1" fmla="*/ 0 h 349728"/>
                <a:gd name="connsiteX2" fmla="*/ 590980 w 591002"/>
                <a:gd name="connsiteY2" fmla="*/ 180267 h 349728"/>
                <a:gd name="connsiteX3" fmla="*/ 295498 w 591002"/>
                <a:gd name="connsiteY3" fmla="*/ 349728 h 349728"/>
                <a:gd name="connsiteX4" fmla="*/ 16 w 591002"/>
                <a:gd name="connsiteY4" fmla="*/ 180267 h 349728"/>
                <a:gd name="connsiteX0" fmla="*/ 16 w 597188"/>
                <a:gd name="connsiteY0" fmla="*/ 180267 h 349728"/>
                <a:gd name="connsiteX1" fmla="*/ 283287 w 597188"/>
                <a:gd name="connsiteY1" fmla="*/ 0 h 349728"/>
                <a:gd name="connsiteX2" fmla="*/ 590980 w 597188"/>
                <a:gd name="connsiteY2" fmla="*/ 180267 h 349728"/>
                <a:gd name="connsiteX3" fmla="*/ 295498 w 597188"/>
                <a:gd name="connsiteY3" fmla="*/ 349728 h 349728"/>
                <a:gd name="connsiteX4" fmla="*/ 16 w 597188"/>
                <a:gd name="connsiteY4" fmla="*/ 180267 h 349728"/>
                <a:gd name="connsiteX0" fmla="*/ 69 w 597241"/>
                <a:gd name="connsiteY0" fmla="*/ 180267 h 349728"/>
                <a:gd name="connsiteX1" fmla="*/ 283340 w 597241"/>
                <a:gd name="connsiteY1" fmla="*/ 0 h 349728"/>
                <a:gd name="connsiteX2" fmla="*/ 591033 w 597241"/>
                <a:gd name="connsiteY2" fmla="*/ 180267 h 349728"/>
                <a:gd name="connsiteX3" fmla="*/ 295551 w 597241"/>
                <a:gd name="connsiteY3" fmla="*/ 349728 h 349728"/>
                <a:gd name="connsiteX4" fmla="*/ 69 w 597241"/>
                <a:gd name="connsiteY4" fmla="*/ 180267 h 34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241" h="349728">
                  <a:moveTo>
                    <a:pt x="69" y="180267"/>
                  </a:moveTo>
                  <a:cubicBezTo>
                    <a:pt x="-1966" y="121979"/>
                    <a:pt x="39492" y="22860"/>
                    <a:pt x="283340" y="0"/>
                  </a:cubicBezTo>
                  <a:cubicBezTo>
                    <a:pt x="672541" y="30480"/>
                    <a:pt x="588998" y="147379"/>
                    <a:pt x="591033" y="180267"/>
                  </a:cubicBezTo>
                  <a:cubicBezTo>
                    <a:pt x="593068" y="213155"/>
                    <a:pt x="458741" y="349728"/>
                    <a:pt x="295551" y="349728"/>
                  </a:cubicBezTo>
                  <a:cubicBezTo>
                    <a:pt x="132361" y="349728"/>
                    <a:pt x="2104" y="238555"/>
                    <a:pt x="69" y="180267"/>
                  </a:cubicBezTo>
                  <a:close/>
                </a:path>
              </a:pathLst>
            </a:custGeom>
            <a:solidFill>
              <a:srgbClr val="CA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0173269C-9FEC-2E00-1723-B5A1402666F4}"/>
                </a:ext>
              </a:extLst>
            </p:cNvPr>
            <p:cNvGrpSpPr/>
            <p:nvPr/>
          </p:nvGrpSpPr>
          <p:grpSpPr>
            <a:xfrm>
              <a:off x="3709216" y="4362656"/>
              <a:ext cx="1755319" cy="2519179"/>
              <a:chOff x="4089683" y="4234187"/>
              <a:chExt cx="1755319" cy="2519179"/>
            </a:xfrm>
          </p:grpSpPr>
          <p:sp>
            <p:nvSpPr>
              <p:cNvPr id="543" name="Rectangle 63">
                <a:extLst>
                  <a:ext uri="{FF2B5EF4-FFF2-40B4-BE49-F238E27FC236}">
                    <a16:creationId xmlns:a16="http://schemas.microsoft.com/office/drawing/2014/main" id="{479115EF-6071-ACFA-4DD0-3E665708D49F}"/>
                  </a:ext>
                </a:extLst>
              </p:cNvPr>
              <p:cNvSpPr/>
              <p:nvPr/>
            </p:nvSpPr>
            <p:spPr>
              <a:xfrm>
                <a:off x="5620640" y="4686300"/>
                <a:ext cx="196911" cy="1442568"/>
              </a:xfrm>
              <a:custGeom>
                <a:avLst/>
                <a:gdLst>
                  <a:gd name="connsiteX0" fmla="*/ 0 w 107950"/>
                  <a:gd name="connsiteY0" fmla="*/ 0 h 1441450"/>
                  <a:gd name="connsiteX1" fmla="*/ 107950 w 107950"/>
                  <a:gd name="connsiteY1" fmla="*/ 0 h 1441450"/>
                  <a:gd name="connsiteX2" fmla="*/ 107950 w 107950"/>
                  <a:gd name="connsiteY2" fmla="*/ 1441450 h 1441450"/>
                  <a:gd name="connsiteX3" fmla="*/ 0 w 107950"/>
                  <a:gd name="connsiteY3" fmla="*/ 1441450 h 1441450"/>
                  <a:gd name="connsiteX4" fmla="*/ 0 w 107950"/>
                  <a:gd name="connsiteY4" fmla="*/ 0 h 1441450"/>
                  <a:gd name="connsiteX0" fmla="*/ 0 w 107950"/>
                  <a:gd name="connsiteY0" fmla="*/ 0 h 1441450"/>
                  <a:gd name="connsiteX1" fmla="*/ 107950 w 107950"/>
                  <a:gd name="connsiteY1" fmla="*/ 0 h 1441450"/>
                  <a:gd name="connsiteX2" fmla="*/ 107950 w 107950"/>
                  <a:gd name="connsiteY2" fmla="*/ 1441450 h 1441450"/>
                  <a:gd name="connsiteX3" fmla="*/ 0 w 107950"/>
                  <a:gd name="connsiteY3" fmla="*/ 0 h 1441450"/>
                  <a:gd name="connsiteX0" fmla="*/ 0 w 139700"/>
                  <a:gd name="connsiteY0" fmla="*/ 0 h 1441450"/>
                  <a:gd name="connsiteX1" fmla="*/ 107950 w 139700"/>
                  <a:gd name="connsiteY1" fmla="*/ 0 h 1441450"/>
                  <a:gd name="connsiteX2" fmla="*/ 139700 w 139700"/>
                  <a:gd name="connsiteY2" fmla="*/ 1441450 h 1441450"/>
                  <a:gd name="connsiteX3" fmla="*/ 0 w 139700"/>
                  <a:gd name="connsiteY3" fmla="*/ 0 h 1441450"/>
                  <a:gd name="connsiteX0" fmla="*/ 1596 w 141296"/>
                  <a:gd name="connsiteY0" fmla="*/ 0 h 1441450"/>
                  <a:gd name="connsiteX1" fmla="*/ 109546 w 141296"/>
                  <a:gd name="connsiteY1" fmla="*/ 0 h 1441450"/>
                  <a:gd name="connsiteX2" fmla="*/ 141296 w 141296"/>
                  <a:gd name="connsiteY2" fmla="*/ 1441450 h 1441450"/>
                  <a:gd name="connsiteX3" fmla="*/ 1596 w 141296"/>
                  <a:gd name="connsiteY3" fmla="*/ 0 h 1441450"/>
                  <a:gd name="connsiteX0" fmla="*/ 51104 w 190804"/>
                  <a:gd name="connsiteY0" fmla="*/ 0 h 1441450"/>
                  <a:gd name="connsiteX1" fmla="*/ 159054 w 190804"/>
                  <a:gd name="connsiteY1" fmla="*/ 0 h 1441450"/>
                  <a:gd name="connsiteX2" fmla="*/ 190804 w 190804"/>
                  <a:gd name="connsiteY2" fmla="*/ 1441450 h 1441450"/>
                  <a:gd name="connsiteX3" fmla="*/ 51104 w 190804"/>
                  <a:gd name="connsiteY3" fmla="*/ 0 h 1441450"/>
                  <a:gd name="connsiteX0" fmla="*/ 51104 w 190804"/>
                  <a:gd name="connsiteY0" fmla="*/ 0 h 1441450"/>
                  <a:gd name="connsiteX1" fmla="*/ 159054 w 190804"/>
                  <a:gd name="connsiteY1" fmla="*/ 0 h 1441450"/>
                  <a:gd name="connsiteX2" fmla="*/ 190804 w 190804"/>
                  <a:gd name="connsiteY2" fmla="*/ 1441450 h 1441450"/>
                  <a:gd name="connsiteX3" fmla="*/ 51104 w 190804"/>
                  <a:gd name="connsiteY3" fmla="*/ 0 h 1441450"/>
                  <a:gd name="connsiteX0" fmla="*/ 51104 w 190804"/>
                  <a:gd name="connsiteY0" fmla="*/ 0 h 1441450"/>
                  <a:gd name="connsiteX1" fmla="*/ 159054 w 190804"/>
                  <a:gd name="connsiteY1" fmla="*/ 0 h 1441450"/>
                  <a:gd name="connsiteX2" fmla="*/ 190804 w 190804"/>
                  <a:gd name="connsiteY2" fmla="*/ 1441450 h 1441450"/>
                  <a:gd name="connsiteX3" fmla="*/ 51104 w 190804"/>
                  <a:gd name="connsiteY3" fmla="*/ 0 h 1441450"/>
                  <a:gd name="connsiteX0" fmla="*/ 51104 w 200237"/>
                  <a:gd name="connsiteY0" fmla="*/ 0 h 1442596"/>
                  <a:gd name="connsiteX1" fmla="*/ 159054 w 200237"/>
                  <a:gd name="connsiteY1" fmla="*/ 0 h 1442596"/>
                  <a:gd name="connsiteX2" fmla="*/ 190804 w 200237"/>
                  <a:gd name="connsiteY2" fmla="*/ 1441450 h 1442596"/>
                  <a:gd name="connsiteX3" fmla="*/ 51104 w 200237"/>
                  <a:gd name="connsiteY3" fmla="*/ 0 h 1442596"/>
                  <a:gd name="connsiteX0" fmla="*/ 21442 w 170575"/>
                  <a:gd name="connsiteY0" fmla="*/ 0 h 1442596"/>
                  <a:gd name="connsiteX1" fmla="*/ 129392 w 170575"/>
                  <a:gd name="connsiteY1" fmla="*/ 0 h 1442596"/>
                  <a:gd name="connsiteX2" fmla="*/ 161142 w 170575"/>
                  <a:gd name="connsiteY2" fmla="*/ 1441450 h 1442596"/>
                  <a:gd name="connsiteX3" fmla="*/ 21442 w 170575"/>
                  <a:gd name="connsiteY3" fmla="*/ 0 h 1442596"/>
                  <a:gd name="connsiteX0" fmla="*/ 49909 w 199042"/>
                  <a:gd name="connsiteY0" fmla="*/ 0 h 1442596"/>
                  <a:gd name="connsiteX1" fmla="*/ 157859 w 199042"/>
                  <a:gd name="connsiteY1" fmla="*/ 0 h 1442596"/>
                  <a:gd name="connsiteX2" fmla="*/ 189609 w 199042"/>
                  <a:gd name="connsiteY2" fmla="*/ 1441450 h 1442596"/>
                  <a:gd name="connsiteX3" fmla="*/ 49909 w 199042"/>
                  <a:gd name="connsiteY3" fmla="*/ 0 h 1442596"/>
                  <a:gd name="connsiteX0" fmla="*/ 49909 w 196911"/>
                  <a:gd name="connsiteY0" fmla="*/ 0 h 1442568"/>
                  <a:gd name="connsiteX1" fmla="*/ 157859 w 196911"/>
                  <a:gd name="connsiteY1" fmla="*/ 0 h 1442568"/>
                  <a:gd name="connsiteX2" fmla="*/ 189609 w 196911"/>
                  <a:gd name="connsiteY2" fmla="*/ 1441450 h 1442568"/>
                  <a:gd name="connsiteX3" fmla="*/ 49909 w 196911"/>
                  <a:gd name="connsiteY3" fmla="*/ 0 h 1442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911" h="1442568">
                    <a:moveTo>
                      <a:pt x="49909" y="0"/>
                    </a:moveTo>
                    <a:lnTo>
                      <a:pt x="157859" y="0"/>
                    </a:lnTo>
                    <a:cubicBezTo>
                      <a:pt x="-79208" y="734483"/>
                      <a:pt x="248876" y="1475317"/>
                      <a:pt x="189609" y="1441450"/>
                    </a:cubicBezTo>
                    <a:cubicBezTo>
                      <a:pt x="111292" y="1449917"/>
                      <a:pt x="-94024" y="575733"/>
                      <a:pt x="4990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Rectangle 63">
                <a:extLst>
                  <a:ext uri="{FF2B5EF4-FFF2-40B4-BE49-F238E27FC236}">
                    <a16:creationId xmlns:a16="http://schemas.microsoft.com/office/drawing/2014/main" id="{D57EE0A6-9647-86A5-6BFC-03C88774E615}"/>
                  </a:ext>
                </a:extLst>
              </p:cNvPr>
              <p:cNvSpPr/>
              <p:nvPr/>
            </p:nvSpPr>
            <p:spPr>
              <a:xfrm>
                <a:off x="4962739" y="4526936"/>
                <a:ext cx="183849" cy="1385507"/>
              </a:xfrm>
              <a:custGeom>
                <a:avLst/>
                <a:gdLst>
                  <a:gd name="connsiteX0" fmla="*/ 0 w 107950"/>
                  <a:gd name="connsiteY0" fmla="*/ 0 h 1441450"/>
                  <a:gd name="connsiteX1" fmla="*/ 107950 w 107950"/>
                  <a:gd name="connsiteY1" fmla="*/ 0 h 1441450"/>
                  <a:gd name="connsiteX2" fmla="*/ 107950 w 107950"/>
                  <a:gd name="connsiteY2" fmla="*/ 1441450 h 1441450"/>
                  <a:gd name="connsiteX3" fmla="*/ 0 w 107950"/>
                  <a:gd name="connsiteY3" fmla="*/ 1441450 h 1441450"/>
                  <a:gd name="connsiteX4" fmla="*/ 0 w 107950"/>
                  <a:gd name="connsiteY4" fmla="*/ 0 h 1441450"/>
                  <a:gd name="connsiteX0" fmla="*/ 0 w 107950"/>
                  <a:gd name="connsiteY0" fmla="*/ 0 h 1441450"/>
                  <a:gd name="connsiteX1" fmla="*/ 107950 w 107950"/>
                  <a:gd name="connsiteY1" fmla="*/ 0 h 1441450"/>
                  <a:gd name="connsiteX2" fmla="*/ 107950 w 107950"/>
                  <a:gd name="connsiteY2" fmla="*/ 1441450 h 1441450"/>
                  <a:gd name="connsiteX3" fmla="*/ 0 w 107950"/>
                  <a:gd name="connsiteY3" fmla="*/ 0 h 1441450"/>
                  <a:gd name="connsiteX0" fmla="*/ 0 w 139700"/>
                  <a:gd name="connsiteY0" fmla="*/ 0 h 1441450"/>
                  <a:gd name="connsiteX1" fmla="*/ 107950 w 139700"/>
                  <a:gd name="connsiteY1" fmla="*/ 0 h 1441450"/>
                  <a:gd name="connsiteX2" fmla="*/ 139700 w 139700"/>
                  <a:gd name="connsiteY2" fmla="*/ 1441450 h 1441450"/>
                  <a:gd name="connsiteX3" fmla="*/ 0 w 139700"/>
                  <a:gd name="connsiteY3" fmla="*/ 0 h 1441450"/>
                  <a:gd name="connsiteX0" fmla="*/ 1596 w 141296"/>
                  <a:gd name="connsiteY0" fmla="*/ 0 h 1441450"/>
                  <a:gd name="connsiteX1" fmla="*/ 109546 w 141296"/>
                  <a:gd name="connsiteY1" fmla="*/ 0 h 1441450"/>
                  <a:gd name="connsiteX2" fmla="*/ 141296 w 141296"/>
                  <a:gd name="connsiteY2" fmla="*/ 1441450 h 1441450"/>
                  <a:gd name="connsiteX3" fmla="*/ 1596 w 141296"/>
                  <a:gd name="connsiteY3" fmla="*/ 0 h 1441450"/>
                  <a:gd name="connsiteX0" fmla="*/ 51104 w 190804"/>
                  <a:gd name="connsiteY0" fmla="*/ 0 h 1441450"/>
                  <a:gd name="connsiteX1" fmla="*/ 159054 w 190804"/>
                  <a:gd name="connsiteY1" fmla="*/ 0 h 1441450"/>
                  <a:gd name="connsiteX2" fmla="*/ 190804 w 190804"/>
                  <a:gd name="connsiteY2" fmla="*/ 1441450 h 1441450"/>
                  <a:gd name="connsiteX3" fmla="*/ 51104 w 190804"/>
                  <a:gd name="connsiteY3" fmla="*/ 0 h 1441450"/>
                  <a:gd name="connsiteX0" fmla="*/ 51104 w 190804"/>
                  <a:gd name="connsiteY0" fmla="*/ 0 h 1441450"/>
                  <a:gd name="connsiteX1" fmla="*/ 159054 w 190804"/>
                  <a:gd name="connsiteY1" fmla="*/ 0 h 1441450"/>
                  <a:gd name="connsiteX2" fmla="*/ 190804 w 190804"/>
                  <a:gd name="connsiteY2" fmla="*/ 1441450 h 1441450"/>
                  <a:gd name="connsiteX3" fmla="*/ 51104 w 190804"/>
                  <a:gd name="connsiteY3" fmla="*/ 0 h 1441450"/>
                  <a:gd name="connsiteX0" fmla="*/ 51104 w 190804"/>
                  <a:gd name="connsiteY0" fmla="*/ 0 h 1441450"/>
                  <a:gd name="connsiteX1" fmla="*/ 159054 w 190804"/>
                  <a:gd name="connsiteY1" fmla="*/ 0 h 1441450"/>
                  <a:gd name="connsiteX2" fmla="*/ 190804 w 190804"/>
                  <a:gd name="connsiteY2" fmla="*/ 1441450 h 1441450"/>
                  <a:gd name="connsiteX3" fmla="*/ 51104 w 190804"/>
                  <a:gd name="connsiteY3" fmla="*/ 0 h 1441450"/>
                  <a:gd name="connsiteX0" fmla="*/ 51104 w 200237"/>
                  <a:gd name="connsiteY0" fmla="*/ 0 h 1442596"/>
                  <a:gd name="connsiteX1" fmla="*/ 159054 w 200237"/>
                  <a:gd name="connsiteY1" fmla="*/ 0 h 1442596"/>
                  <a:gd name="connsiteX2" fmla="*/ 190804 w 200237"/>
                  <a:gd name="connsiteY2" fmla="*/ 1441450 h 1442596"/>
                  <a:gd name="connsiteX3" fmla="*/ 51104 w 200237"/>
                  <a:gd name="connsiteY3" fmla="*/ 0 h 1442596"/>
                  <a:gd name="connsiteX0" fmla="*/ 21442 w 170575"/>
                  <a:gd name="connsiteY0" fmla="*/ 0 h 1442596"/>
                  <a:gd name="connsiteX1" fmla="*/ 129392 w 170575"/>
                  <a:gd name="connsiteY1" fmla="*/ 0 h 1442596"/>
                  <a:gd name="connsiteX2" fmla="*/ 161142 w 170575"/>
                  <a:gd name="connsiteY2" fmla="*/ 1441450 h 1442596"/>
                  <a:gd name="connsiteX3" fmla="*/ 21442 w 170575"/>
                  <a:gd name="connsiteY3" fmla="*/ 0 h 1442596"/>
                  <a:gd name="connsiteX0" fmla="*/ 49909 w 199042"/>
                  <a:gd name="connsiteY0" fmla="*/ 0 h 1442596"/>
                  <a:gd name="connsiteX1" fmla="*/ 157859 w 199042"/>
                  <a:gd name="connsiteY1" fmla="*/ 0 h 1442596"/>
                  <a:gd name="connsiteX2" fmla="*/ 189609 w 199042"/>
                  <a:gd name="connsiteY2" fmla="*/ 1441450 h 1442596"/>
                  <a:gd name="connsiteX3" fmla="*/ 49909 w 199042"/>
                  <a:gd name="connsiteY3" fmla="*/ 0 h 1442596"/>
                  <a:gd name="connsiteX0" fmla="*/ 49909 w 196911"/>
                  <a:gd name="connsiteY0" fmla="*/ 0 h 1442568"/>
                  <a:gd name="connsiteX1" fmla="*/ 157859 w 196911"/>
                  <a:gd name="connsiteY1" fmla="*/ 0 h 1442568"/>
                  <a:gd name="connsiteX2" fmla="*/ 189609 w 196911"/>
                  <a:gd name="connsiteY2" fmla="*/ 1441450 h 1442568"/>
                  <a:gd name="connsiteX3" fmla="*/ 49909 w 196911"/>
                  <a:gd name="connsiteY3" fmla="*/ 0 h 1442568"/>
                  <a:gd name="connsiteX0" fmla="*/ 75899 w 183849"/>
                  <a:gd name="connsiteY0" fmla="*/ 0 h 1385507"/>
                  <a:gd name="connsiteX1" fmla="*/ 183849 w 183849"/>
                  <a:gd name="connsiteY1" fmla="*/ 0 h 1385507"/>
                  <a:gd name="connsiteX2" fmla="*/ 101299 w 183849"/>
                  <a:gd name="connsiteY2" fmla="*/ 1384300 h 1385507"/>
                  <a:gd name="connsiteX3" fmla="*/ 75899 w 183849"/>
                  <a:gd name="connsiteY3" fmla="*/ 0 h 1385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3849" h="1385507">
                    <a:moveTo>
                      <a:pt x="75899" y="0"/>
                    </a:moveTo>
                    <a:lnTo>
                      <a:pt x="183849" y="0"/>
                    </a:lnTo>
                    <a:cubicBezTo>
                      <a:pt x="-53218" y="734483"/>
                      <a:pt x="160566" y="1418167"/>
                      <a:pt x="101299" y="1384300"/>
                    </a:cubicBezTo>
                    <a:cubicBezTo>
                      <a:pt x="22982" y="1392767"/>
                      <a:pt x="-68034" y="575733"/>
                      <a:pt x="7589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Rectangle 62">
                <a:extLst>
                  <a:ext uri="{FF2B5EF4-FFF2-40B4-BE49-F238E27FC236}">
                    <a16:creationId xmlns:a16="http://schemas.microsoft.com/office/drawing/2014/main" id="{9CF9D97A-C96C-6A50-0987-2F72C392A8B3}"/>
                  </a:ext>
                </a:extLst>
              </p:cNvPr>
              <p:cNvSpPr/>
              <p:nvPr/>
            </p:nvSpPr>
            <p:spPr>
              <a:xfrm>
                <a:off x="4953000" y="4234187"/>
                <a:ext cx="892002" cy="610296"/>
              </a:xfrm>
              <a:custGeom>
                <a:avLst/>
                <a:gdLst>
                  <a:gd name="connsiteX0" fmla="*/ 0 w 654050"/>
                  <a:gd name="connsiteY0" fmla="*/ 0 h 342899"/>
                  <a:gd name="connsiteX1" fmla="*/ 654050 w 654050"/>
                  <a:gd name="connsiteY1" fmla="*/ 0 h 342899"/>
                  <a:gd name="connsiteX2" fmla="*/ 654050 w 654050"/>
                  <a:gd name="connsiteY2" fmla="*/ 342899 h 342899"/>
                  <a:gd name="connsiteX3" fmla="*/ 0 w 654050"/>
                  <a:gd name="connsiteY3" fmla="*/ 342899 h 342899"/>
                  <a:gd name="connsiteX4" fmla="*/ 0 w 654050"/>
                  <a:gd name="connsiteY4" fmla="*/ 0 h 342899"/>
                  <a:gd name="connsiteX0" fmla="*/ 95250 w 749300"/>
                  <a:gd name="connsiteY0" fmla="*/ 0 h 342899"/>
                  <a:gd name="connsiteX1" fmla="*/ 749300 w 749300"/>
                  <a:gd name="connsiteY1" fmla="*/ 0 h 342899"/>
                  <a:gd name="connsiteX2" fmla="*/ 749300 w 749300"/>
                  <a:gd name="connsiteY2" fmla="*/ 342899 h 342899"/>
                  <a:gd name="connsiteX3" fmla="*/ 0 w 749300"/>
                  <a:gd name="connsiteY3" fmla="*/ 241299 h 342899"/>
                  <a:gd name="connsiteX4" fmla="*/ 95250 w 749300"/>
                  <a:gd name="connsiteY4" fmla="*/ 0 h 342899"/>
                  <a:gd name="connsiteX0" fmla="*/ 95250 w 825500"/>
                  <a:gd name="connsiteY0" fmla="*/ 0 h 387349"/>
                  <a:gd name="connsiteX1" fmla="*/ 749300 w 825500"/>
                  <a:gd name="connsiteY1" fmla="*/ 0 h 387349"/>
                  <a:gd name="connsiteX2" fmla="*/ 825500 w 825500"/>
                  <a:gd name="connsiteY2" fmla="*/ 387349 h 387349"/>
                  <a:gd name="connsiteX3" fmla="*/ 0 w 825500"/>
                  <a:gd name="connsiteY3" fmla="*/ 241299 h 387349"/>
                  <a:gd name="connsiteX4" fmla="*/ 95250 w 825500"/>
                  <a:gd name="connsiteY4" fmla="*/ 0 h 387349"/>
                  <a:gd name="connsiteX0" fmla="*/ 95250 w 889000"/>
                  <a:gd name="connsiteY0" fmla="*/ 0 h 387349"/>
                  <a:gd name="connsiteX1" fmla="*/ 889000 w 889000"/>
                  <a:gd name="connsiteY1" fmla="*/ 76200 h 387349"/>
                  <a:gd name="connsiteX2" fmla="*/ 825500 w 889000"/>
                  <a:gd name="connsiteY2" fmla="*/ 387349 h 387349"/>
                  <a:gd name="connsiteX3" fmla="*/ 0 w 889000"/>
                  <a:gd name="connsiteY3" fmla="*/ 241299 h 387349"/>
                  <a:gd name="connsiteX4" fmla="*/ 95250 w 889000"/>
                  <a:gd name="connsiteY4" fmla="*/ 0 h 387349"/>
                  <a:gd name="connsiteX0" fmla="*/ 95250 w 889000"/>
                  <a:gd name="connsiteY0" fmla="*/ 47549 h 434898"/>
                  <a:gd name="connsiteX1" fmla="*/ 889000 w 889000"/>
                  <a:gd name="connsiteY1" fmla="*/ 123749 h 434898"/>
                  <a:gd name="connsiteX2" fmla="*/ 825500 w 889000"/>
                  <a:gd name="connsiteY2" fmla="*/ 434898 h 434898"/>
                  <a:gd name="connsiteX3" fmla="*/ 0 w 889000"/>
                  <a:gd name="connsiteY3" fmla="*/ 288848 h 434898"/>
                  <a:gd name="connsiteX4" fmla="*/ 95250 w 889000"/>
                  <a:gd name="connsiteY4" fmla="*/ 47549 h 434898"/>
                  <a:gd name="connsiteX0" fmla="*/ 95250 w 889000"/>
                  <a:gd name="connsiteY0" fmla="*/ 147314 h 534663"/>
                  <a:gd name="connsiteX1" fmla="*/ 889000 w 889000"/>
                  <a:gd name="connsiteY1" fmla="*/ 223514 h 534663"/>
                  <a:gd name="connsiteX2" fmla="*/ 825500 w 889000"/>
                  <a:gd name="connsiteY2" fmla="*/ 534663 h 534663"/>
                  <a:gd name="connsiteX3" fmla="*/ 0 w 889000"/>
                  <a:gd name="connsiteY3" fmla="*/ 388613 h 534663"/>
                  <a:gd name="connsiteX4" fmla="*/ 95250 w 889000"/>
                  <a:gd name="connsiteY4" fmla="*/ 147314 h 534663"/>
                  <a:gd name="connsiteX0" fmla="*/ 95250 w 892002"/>
                  <a:gd name="connsiteY0" fmla="*/ 147314 h 534663"/>
                  <a:gd name="connsiteX1" fmla="*/ 889000 w 892002"/>
                  <a:gd name="connsiteY1" fmla="*/ 223514 h 534663"/>
                  <a:gd name="connsiteX2" fmla="*/ 825500 w 892002"/>
                  <a:gd name="connsiteY2" fmla="*/ 534663 h 534663"/>
                  <a:gd name="connsiteX3" fmla="*/ 0 w 892002"/>
                  <a:gd name="connsiteY3" fmla="*/ 388613 h 534663"/>
                  <a:gd name="connsiteX4" fmla="*/ 95250 w 892002"/>
                  <a:gd name="connsiteY4" fmla="*/ 147314 h 534663"/>
                  <a:gd name="connsiteX0" fmla="*/ 95250 w 892002"/>
                  <a:gd name="connsiteY0" fmla="*/ 147314 h 534663"/>
                  <a:gd name="connsiteX1" fmla="*/ 889000 w 892002"/>
                  <a:gd name="connsiteY1" fmla="*/ 223514 h 534663"/>
                  <a:gd name="connsiteX2" fmla="*/ 825500 w 892002"/>
                  <a:gd name="connsiteY2" fmla="*/ 534663 h 534663"/>
                  <a:gd name="connsiteX3" fmla="*/ 0 w 892002"/>
                  <a:gd name="connsiteY3" fmla="*/ 388613 h 534663"/>
                  <a:gd name="connsiteX4" fmla="*/ 95250 w 892002"/>
                  <a:gd name="connsiteY4" fmla="*/ 147314 h 534663"/>
                  <a:gd name="connsiteX0" fmla="*/ 95250 w 892002"/>
                  <a:gd name="connsiteY0" fmla="*/ 147314 h 534663"/>
                  <a:gd name="connsiteX1" fmla="*/ 889000 w 892002"/>
                  <a:gd name="connsiteY1" fmla="*/ 223514 h 534663"/>
                  <a:gd name="connsiteX2" fmla="*/ 825500 w 892002"/>
                  <a:gd name="connsiteY2" fmla="*/ 534663 h 534663"/>
                  <a:gd name="connsiteX3" fmla="*/ 0 w 892002"/>
                  <a:gd name="connsiteY3" fmla="*/ 388613 h 534663"/>
                  <a:gd name="connsiteX4" fmla="*/ 95250 w 892002"/>
                  <a:gd name="connsiteY4" fmla="*/ 147314 h 534663"/>
                  <a:gd name="connsiteX0" fmla="*/ 95250 w 892002"/>
                  <a:gd name="connsiteY0" fmla="*/ 147314 h 607494"/>
                  <a:gd name="connsiteX1" fmla="*/ 889000 w 892002"/>
                  <a:gd name="connsiteY1" fmla="*/ 223514 h 607494"/>
                  <a:gd name="connsiteX2" fmla="*/ 825500 w 892002"/>
                  <a:gd name="connsiteY2" fmla="*/ 534663 h 607494"/>
                  <a:gd name="connsiteX3" fmla="*/ 0 w 892002"/>
                  <a:gd name="connsiteY3" fmla="*/ 388613 h 607494"/>
                  <a:gd name="connsiteX4" fmla="*/ 95250 w 892002"/>
                  <a:gd name="connsiteY4" fmla="*/ 147314 h 607494"/>
                  <a:gd name="connsiteX0" fmla="*/ 95250 w 892002"/>
                  <a:gd name="connsiteY0" fmla="*/ 147314 h 635677"/>
                  <a:gd name="connsiteX1" fmla="*/ 889000 w 892002"/>
                  <a:gd name="connsiteY1" fmla="*/ 223514 h 635677"/>
                  <a:gd name="connsiteX2" fmla="*/ 825500 w 892002"/>
                  <a:gd name="connsiteY2" fmla="*/ 534663 h 635677"/>
                  <a:gd name="connsiteX3" fmla="*/ 0 w 892002"/>
                  <a:gd name="connsiteY3" fmla="*/ 388613 h 635677"/>
                  <a:gd name="connsiteX4" fmla="*/ 95250 w 892002"/>
                  <a:gd name="connsiteY4" fmla="*/ 147314 h 635677"/>
                  <a:gd name="connsiteX0" fmla="*/ 95250 w 892002"/>
                  <a:gd name="connsiteY0" fmla="*/ 147314 h 627209"/>
                  <a:gd name="connsiteX1" fmla="*/ 889000 w 892002"/>
                  <a:gd name="connsiteY1" fmla="*/ 223514 h 627209"/>
                  <a:gd name="connsiteX2" fmla="*/ 825500 w 892002"/>
                  <a:gd name="connsiteY2" fmla="*/ 534663 h 627209"/>
                  <a:gd name="connsiteX3" fmla="*/ 0 w 892002"/>
                  <a:gd name="connsiteY3" fmla="*/ 388613 h 627209"/>
                  <a:gd name="connsiteX4" fmla="*/ 95250 w 892002"/>
                  <a:gd name="connsiteY4" fmla="*/ 147314 h 627209"/>
                  <a:gd name="connsiteX0" fmla="*/ 95250 w 892002"/>
                  <a:gd name="connsiteY0" fmla="*/ 147314 h 618752"/>
                  <a:gd name="connsiteX1" fmla="*/ 889000 w 892002"/>
                  <a:gd name="connsiteY1" fmla="*/ 223514 h 618752"/>
                  <a:gd name="connsiteX2" fmla="*/ 825500 w 892002"/>
                  <a:gd name="connsiteY2" fmla="*/ 534663 h 618752"/>
                  <a:gd name="connsiteX3" fmla="*/ 0 w 892002"/>
                  <a:gd name="connsiteY3" fmla="*/ 388613 h 618752"/>
                  <a:gd name="connsiteX4" fmla="*/ 95250 w 892002"/>
                  <a:gd name="connsiteY4" fmla="*/ 147314 h 618752"/>
                  <a:gd name="connsiteX0" fmla="*/ 95250 w 892002"/>
                  <a:gd name="connsiteY0" fmla="*/ 147314 h 610296"/>
                  <a:gd name="connsiteX1" fmla="*/ 889000 w 892002"/>
                  <a:gd name="connsiteY1" fmla="*/ 223514 h 610296"/>
                  <a:gd name="connsiteX2" fmla="*/ 825500 w 892002"/>
                  <a:gd name="connsiteY2" fmla="*/ 534663 h 610296"/>
                  <a:gd name="connsiteX3" fmla="*/ 0 w 892002"/>
                  <a:gd name="connsiteY3" fmla="*/ 388613 h 610296"/>
                  <a:gd name="connsiteX4" fmla="*/ 95250 w 892002"/>
                  <a:gd name="connsiteY4" fmla="*/ 147314 h 61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2002" h="610296">
                    <a:moveTo>
                      <a:pt x="95250" y="147314"/>
                    </a:moveTo>
                    <a:cubicBezTo>
                      <a:pt x="74083" y="-93986"/>
                      <a:pt x="929217" y="-17786"/>
                      <a:pt x="889000" y="223514"/>
                    </a:cubicBezTo>
                    <a:cubicBezTo>
                      <a:pt x="905933" y="346280"/>
                      <a:pt x="846667" y="430947"/>
                      <a:pt x="825500" y="534663"/>
                    </a:cubicBezTo>
                    <a:cubicBezTo>
                      <a:pt x="804333" y="701880"/>
                      <a:pt x="65617" y="564296"/>
                      <a:pt x="0" y="388613"/>
                    </a:cubicBezTo>
                    <a:lnTo>
                      <a:pt x="95250" y="14731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6" name="Rectangle 63">
                <a:extLst>
                  <a:ext uri="{FF2B5EF4-FFF2-40B4-BE49-F238E27FC236}">
                    <a16:creationId xmlns:a16="http://schemas.microsoft.com/office/drawing/2014/main" id="{99741A49-2B6B-96E6-C8DF-E00AEA1BF1FC}"/>
                  </a:ext>
                </a:extLst>
              </p:cNvPr>
              <p:cNvSpPr/>
              <p:nvPr/>
            </p:nvSpPr>
            <p:spPr>
              <a:xfrm>
                <a:off x="4920314" y="5601169"/>
                <a:ext cx="242778" cy="1152197"/>
              </a:xfrm>
              <a:custGeom>
                <a:avLst/>
                <a:gdLst>
                  <a:gd name="connsiteX0" fmla="*/ 0 w 107950"/>
                  <a:gd name="connsiteY0" fmla="*/ 0 h 1441450"/>
                  <a:gd name="connsiteX1" fmla="*/ 107950 w 107950"/>
                  <a:gd name="connsiteY1" fmla="*/ 0 h 1441450"/>
                  <a:gd name="connsiteX2" fmla="*/ 107950 w 107950"/>
                  <a:gd name="connsiteY2" fmla="*/ 1441450 h 1441450"/>
                  <a:gd name="connsiteX3" fmla="*/ 0 w 107950"/>
                  <a:gd name="connsiteY3" fmla="*/ 1441450 h 1441450"/>
                  <a:gd name="connsiteX4" fmla="*/ 0 w 107950"/>
                  <a:gd name="connsiteY4" fmla="*/ 0 h 1441450"/>
                  <a:gd name="connsiteX0" fmla="*/ 0 w 107950"/>
                  <a:gd name="connsiteY0" fmla="*/ 0 h 1441450"/>
                  <a:gd name="connsiteX1" fmla="*/ 107950 w 107950"/>
                  <a:gd name="connsiteY1" fmla="*/ 0 h 1441450"/>
                  <a:gd name="connsiteX2" fmla="*/ 107950 w 107950"/>
                  <a:gd name="connsiteY2" fmla="*/ 1441450 h 1441450"/>
                  <a:gd name="connsiteX3" fmla="*/ 0 w 107950"/>
                  <a:gd name="connsiteY3" fmla="*/ 0 h 1441450"/>
                  <a:gd name="connsiteX0" fmla="*/ 0 w 139700"/>
                  <a:gd name="connsiteY0" fmla="*/ 0 h 1441450"/>
                  <a:gd name="connsiteX1" fmla="*/ 107950 w 139700"/>
                  <a:gd name="connsiteY1" fmla="*/ 0 h 1441450"/>
                  <a:gd name="connsiteX2" fmla="*/ 139700 w 139700"/>
                  <a:gd name="connsiteY2" fmla="*/ 1441450 h 1441450"/>
                  <a:gd name="connsiteX3" fmla="*/ 0 w 139700"/>
                  <a:gd name="connsiteY3" fmla="*/ 0 h 1441450"/>
                  <a:gd name="connsiteX0" fmla="*/ 1596 w 141296"/>
                  <a:gd name="connsiteY0" fmla="*/ 0 h 1441450"/>
                  <a:gd name="connsiteX1" fmla="*/ 109546 w 141296"/>
                  <a:gd name="connsiteY1" fmla="*/ 0 h 1441450"/>
                  <a:gd name="connsiteX2" fmla="*/ 141296 w 141296"/>
                  <a:gd name="connsiteY2" fmla="*/ 1441450 h 1441450"/>
                  <a:gd name="connsiteX3" fmla="*/ 1596 w 141296"/>
                  <a:gd name="connsiteY3" fmla="*/ 0 h 1441450"/>
                  <a:gd name="connsiteX0" fmla="*/ 51104 w 190804"/>
                  <a:gd name="connsiteY0" fmla="*/ 0 h 1441450"/>
                  <a:gd name="connsiteX1" fmla="*/ 159054 w 190804"/>
                  <a:gd name="connsiteY1" fmla="*/ 0 h 1441450"/>
                  <a:gd name="connsiteX2" fmla="*/ 190804 w 190804"/>
                  <a:gd name="connsiteY2" fmla="*/ 1441450 h 1441450"/>
                  <a:gd name="connsiteX3" fmla="*/ 51104 w 190804"/>
                  <a:gd name="connsiteY3" fmla="*/ 0 h 1441450"/>
                  <a:gd name="connsiteX0" fmla="*/ 51104 w 190804"/>
                  <a:gd name="connsiteY0" fmla="*/ 0 h 1441450"/>
                  <a:gd name="connsiteX1" fmla="*/ 159054 w 190804"/>
                  <a:gd name="connsiteY1" fmla="*/ 0 h 1441450"/>
                  <a:gd name="connsiteX2" fmla="*/ 190804 w 190804"/>
                  <a:gd name="connsiteY2" fmla="*/ 1441450 h 1441450"/>
                  <a:gd name="connsiteX3" fmla="*/ 51104 w 190804"/>
                  <a:gd name="connsiteY3" fmla="*/ 0 h 1441450"/>
                  <a:gd name="connsiteX0" fmla="*/ 51104 w 190804"/>
                  <a:gd name="connsiteY0" fmla="*/ 0 h 1441450"/>
                  <a:gd name="connsiteX1" fmla="*/ 159054 w 190804"/>
                  <a:gd name="connsiteY1" fmla="*/ 0 h 1441450"/>
                  <a:gd name="connsiteX2" fmla="*/ 190804 w 190804"/>
                  <a:gd name="connsiteY2" fmla="*/ 1441450 h 1441450"/>
                  <a:gd name="connsiteX3" fmla="*/ 51104 w 190804"/>
                  <a:gd name="connsiteY3" fmla="*/ 0 h 1441450"/>
                  <a:gd name="connsiteX0" fmla="*/ 51104 w 200237"/>
                  <a:gd name="connsiteY0" fmla="*/ 0 h 1442596"/>
                  <a:gd name="connsiteX1" fmla="*/ 159054 w 200237"/>
                  <a:gd name="connsiteY1" fmla="*/ 0 h 1442596"/>
                  <a:gd name="connsiteX2" fmla="*/ 190804 w 200237"/>
                  <a:gd name="connsiteY2" fmla="*/ 1441450 h 1442596"/>
                  <a:gd name="connsiteX3" fmla="*/ 51104 w 200237"/>
                  <a:gd name="connsiteY3" fmla="*/ 0 h 1442596"/>
                  <a:gd name="connsiteX0" fmla="*/ 21442 w 170575"/>
                  <a:gd name="connsiteY0" fmla="*/ 0 h 1442596"/>
                  <a:gd name="connsiteX1" fmla="*/ 129392 w 170575"/>
                  <a:gd name="connsiteY1" fmla="*/ 0 h 1442596"/>
                  <a:gd name="connsiteX2" fmla="*/ 161142 w 170575"/>
                  <a:gd name="connsiteY2" fmla="*/ 1441450 h 1442596"/>
                  <a:gd name="connsiteX3" fmla="*/ 21442 w 170575"/>
                  <a:gd name="connsiteY3" fmla="*/ 0 h 1442596"/>
                  <a:gd name="connsiteX0" fmla="*/ 49909 w 199042"/>
                  <a:gd name="connsiteY0" fmla="*/ 0 h 1442596"/>
                  <a:gd name="connsiteX1" fmla="*/ 157859 w 199042"/>
                  <a:gd name="connsiteY1" fmla="*/ 0 h 1442596"/>
                  <a:gd name="connsiteX2" fmla="*/ 189609 w 199042"/>
                  <a:gd name="connsiteY2" fmla="*/ 1441450 h 1442596"/>
                  <a:gd name="connsiteX3" fmla="*/ 49909 w 199042"/>
                  <a:gd name="connsiteY3" fmla="*/ 0 h 1442596"/>
                  <a:gd name="connsiteX0" fmla="*/ 49909 w 196911"/>
                  <a:gd name="connsiteY0" fmla="*/ 0 h 1442568"/>
                  <a:gd name="connsiteX1" fmla="*/ 157859 w 196911"/>
                  <a:gd name="connsiteY1" fmla="*/ 0 h 1442568"/>
                  <a:gd name="connsiteX2" fmla="*/ 189609 w 196911"/>
                  <a:gd name="connsiteY2" fmla="*/ 1441450 h 1442568"/>
                  <a:gd name="connsiteX3" fmla="*/ 49909 w 196911"/>
                  <a:gd name="connsiteY3" fmla="*/ 0 h 1442568"/>
                  <a:gd name="connsiteX0" fmla="*/ 49909 w 405509"/>
                  <a:gd name="connsiteY0" fmla="*/ 0 h 1443252"/>
                  <a:gd name="connsiteX1" fmla="*/ 405509 w 405509"/>
                  <a:gd name="connsiteY1" fmla="*/ 295275 h 1443252"/>
                  <a:gd name="connsiteX2" fmla="*/ 189609 w 405509"/>
                  <a:gd name="connsiteY2" fmla="*/ 1441450 h 1443252"/>
                  <a:gd name="connsiteX3" fmla="*/ 49909 w 405509"/>
                  <a:gd name="connsiteY3" fmla="*/ 0 h 1443252"/>
                  <a:gd name="connsiteX0" fmla="*/ 204923 w 241436"/>
                  <a:gd name="connsiteY0" fmla="*/ 0 h 1257515"/>
                  <a:gd name="connsiteX1" fmla="*/ 241436 w 241436"/>
                  <a:gd name="connsiteY1" fmla="*/ 109538 h 1257515"/>
                  <a:gd name="connsiteX2" fmla="*/ 25536 w 241436"/>
                  <a:gd name="connsiteY2" fmla="*/ 1255713 h 1257515"/>
                  <a:gd name="connsiteX3" fmla="*/ 204923 w 241436"/>
                  <a:gd name="connsiteY3" fmla="*/ 0 h 1257515"/>
                  <a:gd name="connsiteX0" fmla="*/ 221706 w 258219"/>
                  <a:gd name="connsiteY0" fmla="*/ 0 h 1153232"/>
                  <a:gd name="connsiteX1" fmla="*/ 258219 w 258219"/>
                  <a:gd name="connsiteY1" fmla="*/ 109538 h 1153232"/>
                  <a:gd name="connsiteX2" fmla="*/ 23269 w 258219"/>
                  <a:gd name="connsiteY2" fmla="*/ 1150938 h 1153232"/>
                  <a:gd name="connsiteX3" fmla="*/ 221706 w 258219"/>
                  <a:gd name="connsiteY3" fmla="*/ 0 h 1153232"/>
                  <a:gd name="connsiteX0" fmla="*/ 221706 w 258219"/>
                  <a:gd name="connsiteY0" fmla="*/ 0 h 1153232"/>
                  <a:gd name="connsiteX1" fmla="*/ 258219 w 258219"/>
                  <a:gd name="connsiteY1" fmla="*/ 109538 h 1153232"/>
                  <a:gd name="connsiteX2" fmla="*/ 23269 w 258219"/>
                  <a:gd name="connsiteY2" fmla="*/ 1150938 h 1153232"/>
                  <a:gd name="connsiteX3" fmla="*/ 221706 w 258219"/>
                  <a:gd name="connsiteY3" fmla="*/ 0 h 1153232"/>
                  <a:gd name="connsiteX0" fmla="*/ 221706 w 258219"/>
                  <a:gd name="connsiteY0" fmla="*/ 0 h 1152614"/>
                  <a:gd name="connsiteX1" fmla="*/ 258219 w 258219"/>
                  <a:gd name="connsiteY1" fmla="*/ 109538 h 1152614"/>
                  <a:gd name="connsiteX2" fmla="*/ 23269 w 258219"/>
                  <a:gd name="connsiteY2" fmla="*/ 1150938 h 1152614"/>
                  <a:gd name="connsiteX3" fmla="*/ 221706 w 258219"/>
                  <a:gd name="connsiteY3" fmla="*/ 0 h 1152614"/>
                  <a:gd name="connsiteX0" fmla="*/ 221706 w 258219"/>
                  <a:gd name="connsiteY0" fmla="*/ 0 h 1152614"/>
                  <a:gd name="connsiteX1" fmla="*/ 258219 w 258219"/>
                  <a:gd name="connsiteY1" fmla="*/ 109538 h 1152614"/>
                  <a:gd name="connsiteX2" fmla="*/ 23269 w 258219"/>
                  <a:gd name="connsiteY2" fmla="*/ 1150938 h 1152614"/>
                  <a:gd name="connsiteX3" fmla="*/ 221706 w 258219"/>
                  <a:gd name="connsiteY3" fmla="*/ 0 h 1152614"/>
                  <a:gd name="connsiteX0" fmla="*/ 221706 w 258219"/>
                  <a:gd name="connsiteY0" fmla="*/ 0 h 1152198"/>
                  <a:gd name="connsiteX1" fmla="*/ 258219 w 258219"/>
                  <a:gd name="connsiteY1" fmla="*/ 109538 h 1152198"/>
                  <a:gd name="connsiteX2" fmla="*/ 23269 w 258219"/>
                  <a:gd name="connsiteY2" fmla="*/ 1150938 h 1152198"/>
                  <a:gd name="connsiteX3" fmla="*/ 221706 w 258219"/>
                  <a:gd name="connsiteY3" fmla="*/ 0 h 1152198"/>
                  <a:gd name="connsiteX0" fmla="*/ 196684 w 261772"/>
                  <a:gd name="connsiteY0" fmla="*/ 0 h 1152198"/>
                  <a:gd name="connsiteX1" fmla="*/ 261772 w 261772"/>
                  <a:gd name="connsiteY1" fmla="*/ 109538 h 1152198"/>
                  <a:gd name="connsiteX2" fmla="*/ 26822 w 261772"/>
                  <a:gd name="connsiteY2" fmla="*/ 1150938 h 1152198"/>
                  <a:gd name="connsiteX3" fmla="*/ 196684 w 261772"/>
                  <a:gd name="connsiteY3" fmla="*/ 0 h 1152198"/>
                  <a:gd name="connsiteX0" fmla="*/ 196684 w 247484"/>
                  <a:gd name="connsiteY0" fmla="*/ 0 h 1152174"/>
                  <a:gd name="connsiteX1" fmla="*/ 247484 w 247484"/>
                  <a:gd name="connsiteY1" fmla="*/ 100013 h 1152174"/>
                  <a:gd name="connsiteX2" fmla="*/ 26822 w 247484"/>
                  <a:gd name="connsiteY2" fmla="*/ 1150938 h 1152174"/>
                  <a:gd name="connsiteX3" fmla="*/ 196684 w 247484"/>
                  <a:gd name="connsiteY3" fmla="*/ 0 h 1152174"/>
                  <a:gd name="connsiteX0" fmla="*/ 196684 w 247484"/>
                  <a:gd name="connsiteY0" fmla="*/ 0 h 1152197"/>
                  <a:gd name="connsiteX1" fmla="*/ 247484 w 247484"/>
                  <a:gd name="connsiteY1" fmla="*/ 100013 h 1152197"/>
                  <a:gd name="connsiteX2" fmla="*/ 26822 w 247484"/>
                  <a:gd name="connsiteY2" fmla="*/ 1150938 h 1152197"/>
                  <a:gd name="connsiteX3" fmla="*/ 196684 w 247484"/>
                  <a:gd name="connsiteY3" fmla="*/ 0 h 1152197"/>
                  <a:gd name="connsiteX0" fmla="*/ 191978 w 242778"/>
                  <a:gd name="connsiteY0" fmla="*/ 0 h 1152197"/>
                  <a:gd name="connsiteX1" fmla="*/ 242778 w 242778"/>
                  <a:gd name="connsiteY1" fmla="*/ 100013 h 1152197"/>
                  <a:gd name="connsiteX2" fmla="*/ 22116 w 242778"/>
                  <a:gd name="connsiteY2" fmla="*/ 1150938 h 1152197"/>
                  <a:gd name="connsiteX3" fmla="*/ 191978 w 242778"/>
                  <a:gd name="connsiteY3" fmla="*/ 0 h 11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778" h="1152197">
                    <a:moveTo>
                      <a:pt x="191978" y="0"/>
                    </a:moveTo>
                    <a:lnTo>
                      <a:pt x="242778" y="100013"/>
                    </a:lnTo>
                    <a:cubicBezTo>
                      <a:pt x="139062" y="701146"/>
                      <a:pt x="109958" y="1180042"/>
                      <a:pt x="22116" y="1150938"/>
                    </a:cubicBezTo>
                    <a:cubicBezTo>
                      <a:pt x="-56201" y="1159405"/>
                      <a:pt x="90908" y="613833"/>
                      <a:pt x="19197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7" name="Rectangle 63">
                <a:extLst>
                  <a:ext uri="{FF2B5EF4-FFF2-40B4-BE49-F238E27FC236}">
                    <a16:creationId xmlns:a16="http://schemas.microsoft.com/office/drawing/2014/main" id="{9D0D5CD0-8EDC-EF15-BFF2-35E52EA40489}"/>
                  </a:ext>
                </a:extLst>
              </p:cNvPr>
              <p:cNvSpPr/>
              <p:nvPr/>
            </p:nvSpPr>
            <p:spPr>
              <a:xfrm>
                <a:off x="4089683" y="5442198"/>
                <a:ext cx="345763" cy="1009827"/>
              </a:xfrm>
              <a:custGeom>
                <a:avLst/>
                <a:gdLst>
                  <a:gd name="connsiteX0" fmla="*/ 0 w 107950"/>
                  <a:gd name="connsiteY0" fmla="*/ 0 h 1441450"/>
                  <a:gd name="connsiteX1" fmla="*/ 107950 w 107950"/>
                  <a:gd name="connsiteY1" fmla="*/ 0 h 1441450"/>
                  <a:gd name="connsiteX2" fmla="*/ 107950 w 107950"/>
                  <a:gd name="connsiteY2" fmla="*/ 1441450 h 1441450"/>
                  <a:gd name="connsiteX3" fmla="*/ 0 w 107950"/>
                  <a:gd name="connsiteY3" fmla="*/ 1441450 h 1441450"/>
                  <a:gd name="connsiteX4" fmla="*/ 0 w 107950"/>
                  <a:gd name="connsiteY4" fmla="*/ 0 h 1441450"/>
                  <a:gd name="connsiteX0" fmla="*/ 0 w 107950"/>
                  <a:gd name="connsiteY0" fmla="*/ 0 h 1441450"/>
                  <a:gd name="connsiteX1" fmla="*/ 107950 w 107950"/>
                  <a:gd name="connsiteY1" fmla="*/ 0 h 1441450"/>
                  <a:gd name="connsiteX2" fmla="*/ 107950 w 107950"/>
                  <a:gd name="connsiteY2" fmla="*/ 1441450 h 1441450"/>
                  <a:gd name="connsiteX3" fmla="*/ 0 w 107950"/>
                  <a:gd name="connsiteY3" fmla="*/ 0 h 1441450"/>
                  <a:gd name="connsiteX0" fmla="*/ 0 w 139700"/>
                  <a:gd name="connsiteY0" fmla="*/ 0 h 1441450"/>
                  <a:gd name="connsiteX1" fmla="*/ 107950 w 139700"/>
                  <a:gd name="connsiteY1" fmla="*/ 0 h 1441450"/>
                  <a:gd name="connsiteX2" fmla="*/ 139700 w 139700"/>
                  <a:gd name="connsiteY2" fmla="*/ 1441450 h 1441450"/>
                  <a:gd name="connsiteX3" fmla="*/ 0 w 139700"/>
                  <a:gd name="connsiteY3" fmla="*/ 0 h 1441450"/>
                  <a:gd name="connsiteX0" fmla="*/ 1596 w 141296"/>
                  <a:gd name="connsiteY0" fmla="*/ 0 h 1441450"/>
                  <a:gd name="connsiteX1" fmla="*/ 109546 w 141296"/>
                  <a:gd name="connsiteY1" fmla="*/ 0 h 1441450"/>
                  <a:gd name="connsiteX2" fmla="*/ 141296 w 141296"/>
                  <a:gd name="connsiteY2" fmla="*/ 1441450 h 1441450"/>
                  <a:gd name="connsiteX3" fmla="*/ 1596 w 141296"/>
                  <a:gd name="connsiteY3" fmla="*/ 0 h 1441450"/>
                  <a:gd name="connsiteX0" fmla="*/ 51104 w 190804"/>
                  <a:gd name="connsiteY0" fmla="*/ 0 h 1441450"/>
                  <a:gd name="connsiteX1" fmla="*/ 159054 w 190804"/>
                  <a:gd name="connsiteY1" fmla="*/ 0 h 1441450"/>
                  <a:gd name="connsiteX2" fmla="*/ 190804 w 190804"/>
                  <a:gd name="connsiteY2" fmla="*/ 1441450 h 1441450"/>
                  <a:gd name="connsiteX3" fmla="*/ 51104 w 190804"/>
                  <a:gd name="connsiteY3" fmla="*/ 0 h 1441450"/>
                  <a:gd name="connsiteX0" fmla="*/ 51104 w 190804"/>
                  <a:gd name="connsiteY0" fmla="*/ 0 h 1441450"/>
                  <a:gd name="connsiteX1" fmla="*/ 159054 w 190804"/>
                  <a:gd name="connsiteY1" fmla="*/ 0 h 1441450"/>
                  <a:gd name="connsiteX2" fmla="*/ 190804 w 190804"/>
                  <a:gd name="connsiteY2" fmla="*/ 1441450 h 1441450"/>
                  <a:gd name="connsiteX3" fmla="*/ 51104 w 190804"/>
                  <a:gd name="connsiteY3" fmla="*/ 0 h 1441450"/>
                  <a:gd name="connsiteX0" fmla="*/ 51104 w 190804"/>
                  <a:gd name="connsiteY0" fmla="*/ 0 h 1441450"/>
                  <a:gd name="connsiteX1" fmla="*/ 159054 w 190804"/>
                  <a:gd name="connsiteY1" fmla="*/ 0 h 1441450"/>
                  <a:gd name="connsiteX2" fmla="*/ 190804 w 190804"/>
                  <a:gd name="connsiteY2" fmla="*/ 1441450 h 1441450"/>
                  <a:gd name="connsiteX3" fmla="*/ 51104 w 190804"/>
                  <a:gd name="connsiteY3" fmla="*/ 0 h 1441450"/>
                  <a:gd name="connsiteX0" fmla="*/ 51104 w 200237"/>
                  <a:gd name="connsiteY0" fmla="*/ 0 h 1442596"/>
                  <a:gd name="connsiteX1" fmla="*/ 159054 w 200237"/>
                  <a:gd name="connsiteY1" fmla="*/ 0 h 1442596"/>
                  <a:gd name="connsiteX2" fmla="*/ 190804 w 200237"/>
                  <a:gd name="connsiteY2" fmla="*/ 1441450 h 1442596"/>
                  <a:gd name="connsiteX3" fmla="*/ 51104 w 200237"/>
                  <a:gd name="connsiteY3" fmla="*/ 0 h 1442596"/>
                  <a:gd name="connsiteX0" fmla="*/ 21442 w 170575"/>
                  <a:gd name="connsiteY0" fmla="*/ 0 h 1442596"/>
                  <a:gd name="connsiteX1" fmla="*/ 129392 w 170575"/>
                  <a:gd name="connsiteY1" fmla="*/ 0 h 1442596"/>
                  <a:gd name="connsiteX2" fmla="*/ 161142 w 170575"/>
                  <a:gd name="connsiteY2" fmla="*/ 1441450 h 1442596"/>
                  <a:gd name="connsiteX3" fmla="*/ 21442 w 170575"/>
                  <a:gd name="connsiteY3" fmla="*/ 0 h 1442596"/>
                  <a:gd name="connsiteX0" fmla="*/ 49909 w 199042"/>
                  <a:gd name="connsiteY0" fmla="*/ 0 h 1442596"/>
                  <a:gd name="connsiteX1" fmla="*/ 157859 w 199042"/>
                  <a:gd name="connsiteY1" fmla="*/ 0 h 1442596"/>
                  <a:gd name="connsiteX2" fmla="*/ 189609 w 199042"/>
                  <a:gd name="connsiteY2" fmla="*/ 1441450 h 1442596"/>
                  <a:gd name="connsiteX3" fmla="*/ 49909 w 199042"/>
                  <a:gd name="connsiteY3" fmla="*/ 0 h 1442596"/>
                  <a:gd name="connsiteX0" fmla="*/ 49909 w 196911"/>
                  <a:gd name="connsiteY0" fmla="*/ 0 h 1442568"/>
                  <a:gd name="connsiteX1" fmla="*/ 157859 w 196911"/>
                  <a:gd name="connsiteY1" fmla="*/ 0 h 1442568"/>
                  <a:gd name="connsiteX2" fmla="*/ 189609 w 196911"/>
                  <a:gd name="connsiteY2" fmla="*/ 1441450 h 1442568"/>
                  <a:gd name="connsiteX3" fmla="*/ 49909 w 196911"/>
                  <a:gd name="connsiteY3" fmla="*/ 0 h 1442568"/>
                  <a:gd name="connsiteX0" fmla="*/ 49909 w 405509"/>
                  <a:gd name="connsiteY0" fmla="*/ 0 h 1443252"/>
                  <a:gd name="connsiteX1" fmla="*/ 405509 w 405509"/>
                  <a:gd name="connsiteY1" fmla="*/ 295275 h 1443252"/>
                  <a:gd name="connsiteX2" fmla="*/ 189609 w 405509"/>
                  <a:gd name="connsiteY2" fmla="*/ 1441450 h 1443252"/>
                  <a:gd name="connsiteX3" fmla="*/ 49909 w 405509"/>
                  <a:gd name="connsiteY3" fmla="*/ 0 h 1443252"/>
                  <a:gd name="connsiteX0" fmla="*/ 204923 w 241436"/>
                  <a:gd name="connsiteY0" fmla="*/ 0 h 1257515"/>
                  <a:gd name="connsiteX1" fmla="*/ 241436 w 241436"/>
                  <a:gd name="connsiteY1" fmla="*/ 109538 h 1257515"/>
                  <a:gd name="connsiteX2" fmla="*/ 25536 w 241436"/>
                  <a:gd name="connsiteY2" fmla="*/ 1255713 h 1257515"/>
                  <a:gd name="connsiteX3" fmla="*/ 204923 w 241436"/>
                  <a:gd name="connsiteY3" fmla="*/ 0 h 1257515"/>
                  <a:gd name="connsiteX0" fmla="*/ 221706 w 258219"/>
                  <a:gd name="connsiteY0" fmla="*/ 0 h 1153232"/>
                  <a:gd name="connsiteX1" fmla="*/ 258219 w 258219"/>
                  <a:gd name="connsiteY1" fmla="*/ 109538 h 1153232"/>
                  <a:gd name="connsiteX2" fmla="*/ 23269 w 258219"/>
                  <a:gd name="connsiteY2" fmla="*/ 1150938 h 1153232"/>
                  <a:gd name="connsiteX3" fmla="*/ 221706 w 258219"/>
                  <a:gd name="connsiteY3" fmla="*/ 0 h 1153232"/>
                  <a:gd name="connsiteX0" fmla="*/ 221706 w 258219"/>
                  <a:gd name="connsiteY0" fmla="*/ 0 h 1153232"/>
                  <a:gd name="connsiteX1" fmla="*/ 258219 w 258219"/>
                  <a:gd name="connsiteY1" fmla="*/ 109538 h 1153232"/>
                  <a:gd name="connsiteX2" fmla="*/ 23269 w 258219"/>
                  <a:gd name="connsiteY2" fmla="*/ 1150938 h 1153232"/>
                  <a:gd name="connsiteX3" fmla="*/ 221706 w 258219"/>
                  <a:gd name="connsiteY3" fmla="*/ 0 h 1153232"/>
                  <a:gd name="connsiteX0" fmla="*/ 221706 w 258219"/>
                  <a:gd name="connsiteY0" fmla="*/ 0 h 1152614"/>
                  <a:gd name="connsiteX1" fmla="*/ 258219 w 258219"/>
                  <a:gd name="connsiteY1" fmla="*/ 109538 h 1152614"/>
                  <a:gd name="connsiteX2" fmla="*/ 23269 w 258219"/>
                  <a:gd name="connsiteY2" fmla="*/ 1150938 h 1152614"/>
                  <a:gd name="connsiteX3" fmla="*/ 221706 w 258219"/>
                  <a:gd name="connsiteY3" fmla="*/ 0 h 1152614"/>
                  <a:gd name="connsiteX0" fmla="*/ 221706 w 258219"/>
                  <a:gd name="connsiteY0" fmla="*/ 0 h 1152614"/>
                  <a:gd name="connsiteX1" fmla="*/ 258219 w 258219"/>
                  <a:gd name="connsiteY1" fmla="*/ 109538 h 1152614"/>
                  <a:gd name="connsiteX2" fmla="*/ 23269 w 258219"/>
                  <a:gd name="connsiteY2" fmla="*/ 1150938 h 1152614"/>
                  <a:gd name="connsiteX3" fmla="*/ 221706 w 258219"/>
                  <a:gd name="connsiteY3" fmla="*/ 0 h 1152614"/>
                  <a:gd name="connsiteX0" fmla="*/ 221706 w 258219"/>
                  <a:gd name="connsiteY0" fmla="*/ 0 h 1152198"/>
                  <a:gd name="connsiteX1" fmla="*/ 258219 w 258219"/>
                  <a:gd name="connsiteY1" fmla="*/ 109538 h 1152198"/>
                  <a:gd name="connsiteX2" fmla="*/ 23269 w 258219"/>
                  <a:gd name="connsiteY2" fmla="*/ 1150938 h 1152198"/>
                  <a:gd name="connsiteX3" fmla="*/ 221706 w 258219"/>
                  <a:gd name="connsiteY3" fmla="*/ 0 h 1152198"/>
                  <a:gd name="connsiteX0" fmla="*/ 196684 w 261772"/>
                  <a:gd name="connsiteY0" fmla="*/ 0 h 1152198"/>
                  <a:gd name="connsiteX1" fmla="*/ 261772 w 261772"/>
                  <a:gd name="connsiteY1" fmla="*/ 109538 h 1152198"/>
                  <a:gd name="connsiteX2" fmla="*/ 26822 w 261772"/>
                  <a:gd name="connsiteY2" fmla="*/ 1150938 h 1152198"/>
                  <a:gd name="connsiteX3" fmla="*/ 196684 w 261772"/>
                  <a:gd name="connsiteY3" fmla="*/ 0 h 1152198"/>
                  <a:gd name="connsiteX0" fmla="*/ 196684 w 247484"/>
                  <a:gd name="connsiteY0" fmla="*/ 0 h 1152174"/>
                  <a:gd name="connsiteX1" fmla="*/ 247484 w 247484"/>
                  <a:gd name="connsiteY1" fmla="*/ 100013 h 1152174"/>
                  <a:gd name="connsiteX2" fmla="*/ 26822 w 247484"/>
                  <a:gd name="connsiteY2" fmla="*/ 1150938 h 1152174"/>
                  <a:gd name="connsiteX3" fmla="*/ 196684 w 247484"/>
                  <a:gd name="connsiteY3" fmla="*/ 0 h 1152174"/>
                  <a:gd name="connsiteX0" fmla="*/ 196684 w 247484"/>
                  <a:gd name="connsiteY0" fmla="*/ 0 h 1152197"/>
                  <a:gd name="connsiteX1" fmla="*/ 247484 w 247484"/>
                  <a:gd name="connsiteY1" fmla="*/ 100013 h 1152197"/>
                  <a:gd name="connsiteX2" fmla="*/ 26822 w 247484"/>
                  <a:gd name="connsiteY2" fmla="*/ 1150938 h 1152197"/>
                  <a:gd name="connsiteX3" fmla="*/ 196684 w 247484"/>
                  <a:gd name="connsiteY3" fmla="*/ 0 h 1152197"/>
                  <a:gd name="connsiteX0" fmla="*/ 191978 w 242778"/>
                  <a:gd name="connsiteY0" fmla="*/ 0 h 1152197"/>
                  <a:gd name="connsiteX1" fmla="*/ 242778 w 242778"/>
                  <a:gd name="connsiteY1" fmla="*/ 100013 h 1152197"/>
                  <a:gd name="connsiteX2" fmla="*/ 22116 w 242778"/>
                  <a:gd name="connsiteY2" fmla="*/ 1150938 h 1152197"/>
                  <a:gd name="connsiteX3" fmla="*/ 191978 w 242778"/>
                  <a:gd name="connsiteY3" fmla="*/ 0 h 1152197"/>
                  <a:gd name="connsiteX0" fmla="*/ 191978 w 338028"/>
                  <a:gd name="connsiteY0" fmla="*/ 0 h 1152521"/>
                  <a:gd name="connsiteX1" fmla="*/ 338028 w 338028"/>
                  <a:gd name="connsiteY1" fmla="*/ 204788 h 1152521"/>
                  <a:gd name="connsiteX2" fmla="*/ 22116 w 338028"/>
                  <a:gd name="connsiteY2" fmla="*/ 1150938 h 1152521"/>
                  <a:gd name="connsiteX3" fmla="*/ 191978 w 338028"/>
                  <a:gd name="connsiteY3" fmla="*/ 0 h 1152521"/>
                  <a:gd name="connsiteX0" fmla="*/ 262398 w 332248"/>
                  <a:gd name="connsiteY0" fmla="*/ 0 h 981071"/>
                  <a:gd name="connsiteX1" fmla="*/ 332248 w 332248"/>
                  <a:gd name="connsiteY1" fmla="*/ 33338 h 981071"/>
                  <a:gd name="connsiteX2" fmla="*/ 16336 w 332248"/>
                  <a:gd name="connsiteY2" fmla="*/ 979488 h 981071"/>
                  <a:gd name="connsiteX3" fmla="*/ 262398 w 332248"/>
                  <a:gd name="connsiteY3" fmla="*/ 0 h 981071"/>
                  <a:gd name="connsiteX0" fmla="*/ 262398 w 332248"/>
                  <a:gd name="connsiteY0" fmla="*/ 0 h 981399"/>
                  <a:gd name="connsiteX1" fmla="*/ 332248 w 332248"/>
                  <a:gd name="connsiteY1" fmla="*/ 33338 h 981399"/>
                  <a:gd name="connsiteX2" fmla="*/ 16336 w 332248"/>
                  <a:gd name="connsiteY2" fmla="*/ 979488 h 981399"/>
                  <a:gd name="connsiteX3" fmla="*/ 262398 w 332248"/>
                  <a:gd name="connsiteY3" fmla="*/ 0 h 981399"/>
                  <a:gd name="connsiteX0" fmla="*/ 262398 w 332248"/>
                  <a:gd name="connsiteY0" fmla="*/ 0 h 1009827"/>
                  <a:gd name="connsiteX1" fmla="*/ 332248 w 332248"/>
                  <a:gd name="connsiteY1" fmla="*/ 33338 h 1009827"/>
                  <a:gd name="connsiteX2" fmla="*/ 16336 w 332248"/>
                  <a:gd name="connsiteY2" fmla="*/ 1008063 h 1009827"/>
                  <a:gd name="connsiteX3" fmla="*/ 262398 w 332248"/>
                  <a:gd name="connsiteY3" fmla="*/ 0 h 1009827"/>
                  <a:gd name="connsiteX0" fmla="*/ 275913 w 345763"/>
                  <a:gd name="connsiteY0" fmla="*/ 0 h 1009827"/>
                  <a:gd name="connsiteX1" fmla="*/ 345763 w 345763"/>
                  <a:gd name="connsiteY1" fmla="*/ 33338 h 1009827"/>
                  <a:gd name="connsiteX2" fmla="*/ 15563 w 345763"/>
                  <a:gd name="connsiteY2" fmla="*/ 1008063 h 1009827"/>
                  <a:gd name="connsiteX3" fmla="*/ 275913 w 345763"/>
                  <a:gd name="connsiteY3" fmla="*/ 0 h 1009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63" h="1009827">
                    <a:moveTo>
                      <a:pt x="275913" y="0"/>
                    </a:moveTo>
                    <a:lnTo>
                      <a:pt x="345763" y="33338"/>
                    </a:lnTo>
                    <a:cubicBezTo>
                      <a:pt x="180134" y="705908"/>
                      <a:pt x="103405" y="1037167"/>
                      <a:pt x="15563" y="1008063"/>
                    </a:cubicBezTo>
                    <a:cubicBezTo>
                      <a:pt x="-62754" y="1016530"/>
                      <a:pt x="174843" y="613833"/>
                      <a:pt x="275913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8" name="Rectangle 67">
                <a:extLst>
                  <a:ext uri="{FF2B5EF4-FFF2-40B4-BE49-F238E27FC236}">
                    <a16:creationId xmlns:a16="http://schemas.microsoft.com/office/drawing/2014/main" id="{4F21705C-FA21-5C81-1679-905868EE9BCA}"/>
                  </a:ext>
                </a:extLst>
              </p:cNvPr>
              <p:cNvSpPr/>
              <p:nvPr/>
            </p:nvSpPr>
            <p:spPr>
              <a:xfrm>
                <a:off x="4281429" y="5161027"/>
                <a:ext cx="1420782" cy="598458"/>
              </a:xfrm>
              <a:custGeom>
                <a:avLst/>
                <a:gdLst>
                  <a:gd name="connsiteX0" fmla="*/ 0 w 451786"/>
                  <a:gd name="connsiteY0" fmla="*/ 0 h 381480"/>
                  <a:gd name="connsiteX1" fmla="*/ 451786 w 451786"/>
                  <a:gd name="connsiteY1" fmla="*/ 0 h 381480"/>
                  <a:gd name="connsiteX2" fmla="*/ 451786 w 451786"/>
                  <a:gd name="connsiteY2" fmla="*/ 381480 h 381480"/>
                  <a:gd name="connsiteX3" fmla="*/ 0 w 451786"/>
                  <a:gd name="connsiteY3" fmla="*/ 381480 h 381480"/>
                  <a:gd name="connsiteX4" fmla="*/ 0 w 451786"/>
                  <a:gd name="connsiteY4" fmla="*/ 0 h 381480"/>
                  <a:gd name="connsiteX0" fmla="*/ 0 w 756586"/>
                  <a:gd name="connsiteY0" fmla="*/ 0 h 381480"/>
                  <a:gd name="connsiteX1" fmla="*/ 756586 w 756586"/>
                  <a:gd name="connsiteY1" fmla="*/ 244475 h 381480"/>
                  <a:gd name="connsiteX2" fmla="*/ 451786 w 756586"/>
                  <a:gd name="connsiteY2" fmla="*/ 381480 h 381480"/>
                  <a:gd name="connsiteX3" fmla="*/ 0 w 756586"/>
                  <a:gd name="connsiteY3" fmla="*/ 381480 h 381480"/>
                  <a:gd name="connsiteX4" fmla="*/ 0 w 756586"/>
                  <a:gd name="connsiteY4" fmla="*/ 0 h 381480"/>
                  <a:gd name="connsiteX0" fmla="*/ 0 w 880411"/>
                  <a:gd name="connsiteY0" fmla="*/ 0 h 403705"/>
                  <a:gd name="connsiteX1" fmla="*/ 880411 w 880411"/>
                  <a:gd name="connsiteY1" fmla="*/ 266700 h 403705"/>
                  <a:gd name="connsiteX2" fmla="*/ 575611 w 880411"/>
                  <a:gd name="connsiteY2" fmla="*/ 403705 h 403705"/>
                  <a:gd name="connsiteX3" fmla="*/ 123825 w 880411"/>
                  <a:gd name="connsiteY3" fmla="*/ 403705 h 403705"/>
                  <a:gd name="connsiteX4" fmla="*/ 0 w 880411"/>
                  <a:gd name="connsiteY4" fmla="*/ 0 h 403705"/>
                  <a:gd name="connsiteX0" fmla="*/ 492125 w 1372536"/>
                  <a:gd name="connsiteY0" fmla="*/ 0 h 403705"/>
                  <a:gd name="connsiteX1" fmla="*/ 1372536 w 1372536"/>
                  <a:gd name="connsiteY1" fmla="*/ 266700 h 403705"/>
                  <a:gd name="connsiteX2" fmla="*/ 1067736 w 1372536"/>
                  <a:gd name="connsiteY2" fmla="*/ 403705 h 403705"/>
                  <a:gd name="connsiteX3" fmla="*/ 0 w 1372536"/>
                  <a:gd name="connsiteY3" fmla="*/ 219555 h 403705"/>
                  <a:gd name="connsiteX4" fmla="*/ 492125 w 1372536"/>
                  <a:gd name="connsiteY4" fmla="*/ 0 h 403705"/>
                  <a:gd name="connsiteX0" fmla="*/ 492125 w 1372536"/>
                  <a:gd name="connsiteY0" fmla="*/ 0 h 556105"/>
                  <a:gd name="connsiteX1" fmla="*/ 1372536 w 1372536"/>
                  <a:gd name="connsiteY1" fmla="*/ 266700 h 556105"/>
                  <a:gd name="connsiteX2" fmla="*/ 902636 w 1372536"/>
                  <a:gd name="connsiteY2" fmla="*/ 556105 h 556105"/>
                  <a:gd name="connsiteX3" fmla="*/ 0 w 1372536"/>
                  <a:gd name="connsiteY3" fmla="*/ 219555 h 556105"/>
                  <a:gd name="connsiteX4" fmla="*/ 492125 w 1372536"/>
                  <a:gd name="connsiteY4" fmla="*/ 0 h 556105"/>
                  <a:gd name="connsiteX0" fmla="*/ 492125 w 1372536"/>
                  <a:gd name="connsiteY0" fmla="*/ 0 h 561432"/>
                  <a:gd name="connsiteX1" fmla="*/ 1372536 w 1372536"/>
                  <a:gd name="connsiteY1" fmla="*/ 266700 h 561432"/>
                  <a:gd name="connsiteX2" fmla="*/ 902636 w 1372536"/>
                  <a:gd name="connsiteY2" fmla="*/ 556105 h 561432"/>
                  <a:gd name="connsiteX3" fmla="*/ 0 w 1372536"/>
                  <a:gd name="connsiteY3" fmla="*/ 219555 h 561432"/>
                  <a:gd name="connsiteX4" fmla="*/ 492125 w 1372536"/>
                  <a:gd name="connsiteY4" fmla="*/ 0 h 561432"/>
                  <a:gd name="connsiteX0" fmla="*/ 515059 w 1395470"/>
                  <a:gd name="connsiteY0" fmla="*/ 0 h 562021"/>
                  <a:gd name="connsiteX1" fmla="*/ 1395470 w 1395470"/>
                  <a:gd name="connsiteY1" fmla="*/ 266700 h 562021"/>
                  <a:gd name="connsiteX2" fmla="*/ 925570 w 1395470"/>
                  <a:gd name="connsiteY2" fmla="*/ 556105 h 562021"/>
                  <a:gd name="connsiteX3" fmla="*/ 22934 w 1395470"/>
                  <a:gd name="connsiteY3" fmla="*/ 219555 h 562021"/>
                  <a:gd name="connsiteX4" fmla="*/ 515059 w 1395470"/>
                  <a:gd name="connsiteY4" fmla="*/ 0 h 562021"/>
                  <a:gd name="connsiteX0" fmla="*/ 515059 w 1395470"/>
                  <a:gd name="connsiteY0" fmla="*/ 27228 h 589249"/>
                  <a:gd name="connsiteX1" fmla="*/ 1395470 w 1395470"/>
                  <a:gd name="connsiteY1" fmla="*/ 293928 h 589249"/>
                  <a:gd name="connsiteX2" fmla="*/ 925570 w 1395470"/>
                  <a:gd name="connsiteY2" fmla="*/ 583333 h 589249"/>
                  <a:gd name="connsiteX3" fmla="*/ 22934 w 1395470"/>
                  <a:gd name="connsiteY3" fmla="*/ 246783 h 589249"/>
                  <a:gd name="connsiteX4" fmla="*/ 515059 w 1395470"/>
                  <a:gd name="connsiteY4" fmla="*/ 27228 h 589249"/>
                  <a:gd name="connsiteX0" fmla="*/ 515059 w 1420782"/>
                  <a:gd name="connsiteY0" fmla="*/ 36437 h 598458"/>
                  <a:gd name="connsiteX1" fmla="*/ 1395470 w 1420782"/>
                  <a:gd name="connsiteY1" fmla="*/ 303137 h 598458"/>
                  <a:gd name="connsiteX2" fmla="*/ 925570 w 1420782"/>
                  <a:gd name="connsiteY2" fmla="*/ 592542 h 598458"/>
                  <a:gd name="connsiteX3" fmla="*/ 22934 w 1420782"/>
                  <a:gd name="connsiteY3" fmla="*/ 255992 h 598458"/>
                  <a:gd name="connsiteX4" fmla="*/ 515059 w 1420782"/>
                  <a:gd name="connsiteY4" fmla="*/ 36437 h 598458"/>
                  <a:gd name="connsiteX0" fmla="*/ 515059 w 1420782"/>
                  <a:gd name="connsiteY0" fmla="*/ 36437 h 598458"/>
                  <a:gd name="connsiteX1" fmla="*/ 1395470 w 1420782"/>
                  <a:gd name="connsiteY1" fmla="*/ 303137 h 598458"/>
                  <a:gd name="connsiteX2" fmla="*/ 925570 w 1420782"/>
                  <a:gd name="connsiteY2" fmla="*/ 592542 h 598458"/>
                  <a:gd name="connsiteX3" fmla="*/ 22934 w 1420782"/>
                  <a:gd name="connsiteY3" fmla="*/ 255992 h 598458"/>
                  <a:gd name="connsiteX4" fmla="*/ 515059 w 1420782"/>
                  <a:gd name="connsiteY4" fmla="*/ 36437 h 598458"/>
                  <a:gd name="connsiteX0" fmla="*/ 515059 w 1420782"/>
                  <a:gd name="connsiteY0" fmla="*/ 36437 h 598458"/>
                  <a:gd name="connsiteX1" fmla="*/ 1395470 w 1420782"/>
                  <a:gd name="connsiteY1" fmla="*/ 303137 h 598458"/>
                  <a:gd name="connsiteX2" fmla="*/ 925570 w 1420782"/>
                  <a:gd name="connsiteY2" fmla="*/ 592542 h 598458"/>
                  <a:gd name="connsiteX3" fmla="*/ 22934 w 1420782"/>
                  <a:gd name="connsiteY3" fmla="*/ 255992 h 598458"/>
                  <a:gd name="connsiteX4" fmla="*/ 515059 w 1420782"/>
                  <a:gd name="connsiteY4" fmla="*/ 36437 h 598458"/>
                  <a:gd name="connsiteX0" fmla="*/ 515059 w 1420782"/>
                  <a:gd name="connsiteY0" fmla="*/ 36437 h 598458"/>
                  <a:gd name="connsiteX1" fmla="*/ 1395470 w 1420782"/>
                  <a:gd name="connsiteY1" fmla="*/ 303137 h 598458"/>
                  <a:gd name="connsiteX2" fmla="*/ 925570 w 1420782"/>
                  <a:gd name="connsiteY2" fmla="*/ 592542 h 598458"/>
                  <a:gd name="connsiteX3" fmla="*/ 22934 w 1420782"/>
                  <a:gd name="connsiteY3" fmla="*/ 255992 h 598458"/>
                  <a:gd name="connsiteX4" fmla="*/ 515059 w 1420782"/>
                  <a:gd name="connsiteY4" fmla="*/ 36437 h 598458"/>
                  <a:gd name="connsiteX0" fmla="*/ 515059 w 1420782"/>
                  <a:gd name="connsiteY0" fmla="*/ 36437 h 598458"/>
                  <a:gd name="connsiteX1" fmla="*/ 1395470 w 1420782"/>
                  <a:gd name="connsiteY1" fmla="*/ 303137 h 598458"/>
                  <a:gd name="connsiteX2" fmla="*/ 925570 w 1420782"/>
                  <a:gd name="connsiteY2" fmla="*/ 592542 h 598458"/>
                  <a:gd name="connsiteX3" fmla="*/ 22934 w 1420782"/>
                  <a:gd name="connsiteY3" fmla="*/ 255992 h 598458"/>
                  <a:gd name="connsiteX4" fmla="*/ 515059 w 1420782"/>
                  <a:gd name="connsiteY4" fmla="*/ 36437 h 598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0782" h="598458">
                    <a:moveTo>
                      <a:pt x="515059" y="36437"/>
                    </a:moveTo>
                    <a:cubicBezTo>
                      <a:pt x="941879" y="-81038"/>
                      <a:pt x="1552850" y="106287"/>
                      <a:pt x="1395470" y="303137"/>
                    </a:cubicBezTo>
                    <a:cubicBezTo>
                      <a:pt x="1264237" y="425005"/>
                      <a:pt x="1088553" y="515124"/>
                      <a:pt x="925570" y="592542"/>
                    </a:cubicBezTo>
                    <a:cubicBezTo>
                      <a:pt x="665966" y="639109"/>
                      <a:pt x="-146087" y="399925"/>
                      <a:pt x="22934" y="255992"/>
                    </a:cubicBezTo>
                    <a:cubicBezTo>
                      <a:pt x="158401" y="128832"/>
                      <a:pt x="351017" y="65172"/>
                      <a:pt x="515059" y="3643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C6914970-C78A-7418-C2EA-DF262CCF7D56}"/>
                </a:ext>
              </a:extLst>
            </p:cNvPr>
            <p:cNvGrpSpPr/>
            <p:nvPr/>
          </p:nvGrpSpPr>
          <p:grpSpPr>
            <a:xfrm>
              <a:off x="4126100" y="3377508"/>
              <a:ext cx="1531235" cy="2318759"/>
              <a:chOff x="4126100" y="3377508"/>
              <a:chExt cx="1531235" cy="2318759"/>
            </a:xfrm>
          </p:grpSpPr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B719C438-4C9C-DD4E-4837-84373E5B07D7}"/>
                  </a:ext>
                </a:extLst>
              </p:cNvPr>
              <p:cNvGrpSpPr/>
              <p:nvPr/>
            </p:nvGrpSpPr>
            <p:grpSpPr>
              <a:xfrm flipH="1">
                <a:off x="4126100" y="3377508"/>
                <a:ext cx="1531235" cy="2318759"/>
                <a:chOff x="4154350" y="3164365"/>
                <a:chExt cx="1531235" cy="2318759"/>
              </a:xfrm>
            </p:grpSpPr>
            <p:grpSp>
              <p:nvGrpSpPr>
                <p:cNvPr id="553" name="Group 552">
                  <a:extLst>
                    <a:ext uri="{FF2B5EF4-FFF2-40B4-BE49-F238E27FC236}">
                      <a16:creationId xmlns:a16="http://schemas.microsoft.com/office/drawing/2014/main" id="{EDE29CC0-EA2B-2E35-7719-522FF69C7F84}"/>
                    </a:ext>
                  </a:extLst>
                </p:cNvPr>
                <p:cNvGrpSpPr/>
                <p:nvPr/>
              </p:nvGrpSpPr>
              <p:grpSpPr>
                <a:xfrm rot="4251474" flipV="1">
                  <a:off x="4345867" y="4610743"/>
                  <a:ext cx="409518" cy="792551"/>
                  <a:chOff x="5329553" y="2627815"/>
                  <a:chExt cx="409518" cy="792551"/>
                </a:xfrm>
              </p:grpSpPr>
              <p:sp>
                <p:nvSpPr>
                  <p:cNvPr id="578" name="Oval 11">
                    <a:extLst>
                      <a:ext uri="{FF2B5EF4-FFF2-40B4-BE49-F238E27FC236}">
                        <a16:creationId xmlns:a16="http://schemas.microsoft.com/office/drawing/2014/main" id="{01592483-A73C-A24E-7AF0-7142A374984A}"/>
                      </a:ext>
                    </a:extLst>
                  </p:cNvPr>
                  <p:cNvSpPr/>
                  <p:nvPr/>
                </p:nvSpPr>
                <p:spPr>
                  <a:xfrm rot="5978446" flipV="1">
                    <a:off x="5134993" y="2822375"/>
                    <a:ext cx="792551" cy="403432"/>
                  </a:xfrm>
                  <a:custGeom>
                    <a:avLst/>
                    <a:gdLst>
                      <a:gd name="connsiteX0" fmla="*/ 0 w 1023506"/>
                      <a:gd name="connsiteY0" fmla="*/ 303162 h 606323"/>
                      <a:gd name="connsiteX1" fmla="*/ 511753 w 1023506"/>
                      <a:gd name="connsiteY1" fmla="*/ 0 h 606323"/>
                      <a:gd name="connsiteX2" fmla="*/ 1023506 w 1023506"/>
                      <a:gd name="connsiteY2" fmla="*/ 303162 h 606323"/>
                      <a:gd name="connsiteX3" fmla="*/ 511753 w 1023506"/>
                      <a:gd name="connsiteY3" fmla="*/ 606324 h 606323"/>
                      <a:gd name="connsiteX4" fmla="*/ 0 w 1023506"/>
                      <a:gd name="connsiteY4" fmla="*/ 303162 h 606323"/>
                      <a:gd name="connsiteX0" fmla="*/ 0 w 1241311"/>
                      <a:gd name="connsiteY0" fmla="*/ 514222 h 639987"/>
                      <a:gd name="connsiteX1" fmla="*/ 729558 w 1241311"/>
                      <a:gd name="connsiteY1" fmla="*/ 4477 h 639987"/>
                      <a:gd name="connsiteX2" fmla="*/ 1241311 w 1241311"/>
                      <a:gd name="connsiteY2" fmla="*/ 307639 h 639987"/>
                      <a:gd name="connsiteX3" fmla="*/ 729558 w 1241311"/>
                      <a:gd name="connsiteY3" fmla="*/ 610801 h 639987"/>
                      <a:gd name="connsiteX4" fmla="*/ 0 w 1241311"/>
                      <a:gd name="connsiteY4" fmla="*/ 514222 h 639987"/>
                      <a:gd name="connsiteX0" fmla="*/ 15887 w 1257198"/>
                      <a:gd name="connsiteY0" fmla="*/ 522983 h 631219"/>
                      <a:gd name="connsiteX1" fmla="*/ 282682 w 1257198"/>
                      <a:gd name="connsiteY1" fmla="*/ 101626 h 631219"/>
                      <a:gd name="connsiteX2" fmla="*/ 745445 w 1257198"/>
                      <a:gd name="connsiteY2" fmla="*/ 13238 h 631219"/>
                      <a:gd name="connsiteX3" fmla="*/ 1257198 w 1257198"/>
                      <a:gd name="connsiteY3" fmla="*/ 316400 h 631219"/>
                      <a:gd name="connsiteX4" fmla="*/ 745445 w 1257198"/>
                      <a:gd name="connsiteY4" fmla="*/ 619562 h 631219"/>
                      <a:gd name="connsiteX5" fmla="*/ 15887 w 1257198"/>
                      <a:gd name="connsiteY5" fmla="*/ 522983 h 631219"/>
                      <a:gd name="connsiteX0" fmla="*/ 15887 w 1257198"/>
                      <a:gd name="connsiteY0" fmla="*/ 531717 h 639953"/>
                      <a:gd name="connsiteX1" fmla="*/ 282682 w 1257198"/>
                      <a:gd name="connsiteY1" fmla="*/ 110360 h 639953"/>
                      <a:gd name="connsiteX2" fmla="*/ 774173 w 1257198"/>
                      <a:gd name="connsiteY2" fmla="*/ 11787 h 639953"/>
                      <a:gd name="connsiteX3" fmla="*/ 1257198 w 1257198"/>
                      <a:gd name="connsiteY3" fmla="*/ 325134 h 639953"/>
                      <a:gd name="connsiteX4" fmla="*/ 745445 w 1257198"/>
                      <a:gd name="connsiteY4" fmla="*/ 628296 h 639953"/>
                      <a:gd name="connsiteX5" fmla="*/ 15887 w 1257198"/>
                      <a:gd name="connsiteY5" fmla="*/ 531717 h 639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57198" h="639953">
                        <a:moveTo>
                          <a:pt x="15887" y="531717"/>
                        </a:moveTo>
                        <a:cubicBezTo>
                          <a:pt x="-61240" y="445394"/>
                          <a:pt x="161089" y="195318"/>
                          <a:pt x="282682" y="110360"/>
                        </a:cubicBezTo>
                        <a:cubicBezTo>
                          <a:pt x="404275" y="25403"/>
                          <a:pt x="611754" y="-24009"/>
                          <a:pt x="774173" y="11787"/>
                        </a:cubicBezTo>
                        <a:cubicBezTo>
                          <a:pt x="936592" y="47583"/>
                          <a:pt x="1257198" y="157702"/>
                          <a:pt x="1257198" y="325134"/>
                        </a:cubicBezTo>
                        <a:cubicBezTo>
                          <a:pt x="1257198" y="492566"/>
                          <a:pt x="952330" y="593866"/>
                          <a:pt x="745445" y="628296"/>
                        </a:cubicBezTo>
                        <a:cubicBezTo>
                          <a:pt x="538560" y="662726"/>
                          <a:pt x="93014" y="618040"/>
                          <a:pt x="15887" y="531717"/>
                        </a:cubicBezTo>
                        <a:close/>
                      </a:path>
                    </a:pathLst>
                  </a:custGeom>
                  <a:solidFill>
                    <a:srgbClr val="E4793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9" name="Oval 11">
                    <a:extLst>
                      <a:ext uri="{FF2B5EF4-FFF2-40B4-BE49-F238E27FC236}">
                        <a16:creationId xmlns:a16="http://schemas.microsoft.com/office/drawing/2014/main" id="{2E5A2558-96B2-BEF2-DD56-B585200AB2AE}"/>
                      </a:ext>
                    </a:extLst>
                  </p:cNvPr>
                  <p:cNvSpPr/>
                  <p:nvPr/>
                </p:nvSpPr>
                <p:spPr>
                  <a:xfrm rot="5866164" flipV="1">
                    <a:off x="5375284" y="2765739"/>
                    <a:ext cx="482146" cy="245428"/>
                  </a:xfrm>
                  <a:custGeom>
                    <a:avLst/>
                    <a:gdLst>
                      <a:gd name="connsiteX0" fmla="*/ 0 w 1023506"/>
                      <a:gd name="connsiteY0" fmla="*/ 303162 h 606323"/>
                      <a:gd name="connsiteX1" fmla="*/ 511753 w 1023506"/>
                      <a:gd name="connsiteY1" fmla="*/ 0 h 606323"/>
                      <a:gd name="connsiteX2" fmla="*/ 1023506 w 1023506"/>
                      <a:gd name="connsiteY2" fmla="*/ 303162 h 606323"/>
                      <a:gd name="connsiteX3" fmla="*/ 511753 w 1023506"/>
                      <a:gd name="connsiteY3" fmla="*/ 606324 h 606323"/>
                      <a:gd name="connsiteX4" fmla="*/ 0 w 1023506"/>
                      <a:gd name="connsiteY4" fmla="*/ 303162 h 606323"/>
                      <a:gd name="connsiteX0" fmla="*/ 0 w 1241311"/>
                      <a:gd name="connsiteY0" fmla="*/ 514222 h 639987"/>
                      <a:gd name="connsiteX1" fmla="*/ 729558 w 1241311"/>
                      <a:gd name="connsiteY1" fmla="*/ 4477 h 639987"/>
                      <a:gd name="connsiteX2" fmla="*/ 1241311 w 1241311"/>
                      <a:gd name="connsiteY2" fmla="*/ 307639 h 639987"/>
                      <a:gd name="connsiteX3" fmla="*/ 729558 w 1241311"/>
                      <a:gd name="connsiteY3" fmla="*/ 610801 h 639987"/>
                      <a:gd name="connsiteX4" fmla="*/ 0 w 1241311"/>
                      <a:gd name="connsiteY4" fmla="*/ 514222 h 639987"/>
                      <a:gd name="connsiteX0" fmla="*/ 15887 w 1257198"/>
                      <a:gd name="connsiteY0" fmla="*/ 522983 h 631219"/>
                      <a:gd name="connsiteX1" fmla="*/ 282682 w 1257198"/>
                      <a:gd name="connsiteY1" fmla="*/ 101626 h 631219"/>
                      <a:gd name="connsiteX2" fmla="*/ 745445 w 1257198"/>
                      <a:gd name="connsiteY2" fmla="*/ 13238 h 631219"/>
                      <a:gd name="connsiteX3" fmla="*/ 1257198 w 1257198"/>
                      <a:gd name="connsiteY3" fmla="*/ 316400 h 631219"/>
                      <a:gd name="connsiteX4" fmla="*/ 745445 w 1257198"/>
                      <a:gd name="connsiteY4" fmla="*/ 619562 h 631219"/>
                      <a:gd name="connsiteX5" fmla="*/ 15887 w 1257198"/>
                      <a:gd name="connsiteY5" fmla="*/ 522983 h 631219"/>
                      <a:gd name="connsiteX0" fmla="*/ 15887 w 1257198"/>
                      <a:gd name="connsiteY0" fmla="*/ 531717 h 639953"/>
                      <a:gd name="connsiteX1" fmla="*/ 282682 w 1257198"/>
                      <a:gd name="connsiteY1" fmla="*/ 110360 h 639953"/>
                      <a:gd name="connsiteX2" fmla="*/ 774173 w 1257198"/>
                      <a:gd name="connsiteY2" fmla="*/ 11787 h 639953"/>
                      <a:gd name="connsiteX3" fmla="*/ 1257198 w 1257198"/>
                      <a:gd name="connsiteY3" fmla="*/ 325134 h 639953"/>
                      <a:gd name="connsiteX4" fmla="*/ 745445 w 1257198"/>
                      <a:gd name="connsiteY4" fmla="*/ 628296 h 639953"/>
                      <a:gd name="connsiteX5" fmla="*/ 15887 w 1257198"/>
                      <a:gd name="connsiteY5" fmla="*/ 531717 h 639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57198" h="639953">
                        <a:moveTo>
                          <a:pt x="15887" y="531717"/>
                        </a:moveTo>
                        <a:cubicBezTo>
                          <a:pt x="-61240" y="445394"/>
                          <a:pt x="161089" y="195318"/>
                          <a:pt x="282682" y="110360"/>
                        </a:cubicBezTo>
                        <a:cubicBezTo>
                          <a:pt x="404275" y="25403"/>
                          <a:pt x="611754" y="-24009"/>
                          <a:pt x="774173" y="11787"/>
                        </a:cubicBezTo>
                        <a:cubicBezTo>
                          <a:pt x="936592" y="47583"/>
                          <a:pt x="1257198" y="157702"/>
                          <a:pt x="1257198" y="325134"/>
                        </a:cubicBezTo>
                        <a:cubicBezTo>
                          <a:pt x="1257198" y="492566"/>
                          <a:pt x="952330" y="593866"/>
                          <a:pt x="745445" y="628296"/>
                        </a:cubicBezTo>
                        <a:cubicBezTo>
                          <a:pt x="538560" y="662726"/>
                          <a:pt x="93014" y="618040"/>
                          <a:pt x="15887" y="53171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54" name="Group 553">
                  <a:extLst>
                    <a:ext uri="{FF2B5EF4-FFF2-40B4-BE49-F238E27FC236}">
                      <a16:creationId xmlns:a16="http://schemas.microsoft.com/office/drawing/2014/main" id="{D11BF9C3-ED83-D255-EE7E-B6575E1DECC8}"/>
                    </a:ext>
                  </a:extLst>
                </p:cNvPr>
                <p:cNvGrpSpPr/>
                <p:nvPr/>
              </p:nvGrpSpPr>
              <p:grpSpPr>
                <a:xfrm>
                  <a:off x="4558393" y="4248076"/>
                  <a:ext cx="930640" cy="1235048"/>
                  <a:chOff x="4558393" y="4248076"/>
                  <a:chExt cx="930640" cy="1235048"/>
                </a:xfrm>
              </p:grpSpPr>
              <p:sp>
                <p:nvSpPr>
                  <p:cNvPr id="571" name="Rectangle 2">
                    <a:extLst>
                      <a:ext uri="{FF2B5EF4-FFF2-40B4-BE49-F238E27FC236}">
                        <a16:creationId xmlns:a16="http://schemas.microsoft.com/office/drawing/2014/main" id="{46B16FAF-C2B8-5785-3F5B-63617A8FC149}"/>
                      </a:ext>
                    </a:extLst>
                  </p:cNvPr>
                  <p:cNvSpPr/>
                  <p:nvPr/>
                </p:nvSpPr>
                <p:spPr>
                  <a:xfrm>
                    <a:off x="4558393" y="4248076"/>
                    <a:ext cx="930640" cy="1189328"/>
                  </a:xfrm>
                  <a:custGeom>
                    <a:avLst/>
                    <a:gdLst>
                      <a:gd name="connsiteX0" fmla="*/ 0 w 1338469"/>
                      <a:gd name="connsiteY0" fmla="*/ 0 h 2892287"/>
                      <a:gd name="connsiteX1" fmla="*/ 1338469 w 1338469"/>
                      <a:gd name="connsiteY1" fmla="*/ 0 h 2892287"/>
                      <a:gd name="connsiteX2" fmla="*/ 1338469 w 1338469"/>
                      <a:gd name="connsiteY2" fmla="*/ 2892287 h 2892287"/>
                      <a:gd name="connsiteX3" fmla="*/ 0 w 1338469"/>
                      <a:gd name="connsiteY3" fmla="*/ 2892287 h 2892287"/>
                      <a:gd name="connsiteX4" fmla="*/ 0 w 1338469"/>
                      <a:gd name="connsiteY4" fmla="*/ 0 h 2892287"/>
                      <a:gd name="connsiteX0" fmla="*/ 0 w 1364973"/>
                      <a:gd name="connsiteY0" fmla="*/ 0 h 4005470"/>
                      <a:gd name="connsiteX1" fmla="*/ 1364973 w 1364973"/>
                      <a:gd name="connsiteY1" fmla="*/ 1113183 h 4005470"/>
                      <a:gd name="connsiteX2" fmla="*/ 1364973 w 1364973"/>
                      <a:gd name="connsiteY2" fmla="*/ 4005470 h 4005470"/>
                      <a:gd name="connsiteX3" fmla="*/ 26504 w 1364973"/>
                      <a:gd name="connsiteY3" fmla="*/ 4005470 h 4005470"/>
                      <a:gd name="connsiteX4" fmla="*/ 0 w 1364973"/>
                      <a:gd name="connsiteY4" fmla="*/ 0 h 4005470"/>
                      <a:gd name="connsiteX0" fmla="*/ 0 w 1709530"/>
                      <a:gd name="connsiteY0" fmla="*/ 0 h 3978966"/>
                      <a:gd name="connsiteX1" fmla="*/ 1709530 w 1709530"/>
                      <a:gd name="connsiteY1" fmla="*/ 1086679 h 3978966"/>
                      <a:gd name="connsiteX2" fmla="*/ 1709530 w 1709530"/>
                      <a:gd name="connsiteY2" fmla="*/ 3978966 h 3978966"/>
                      <a:gd name="connsiteX3" fmla="*/ 371061 w 1709530"/>
                      <a:gd name="connsiteY3" fmla="*/ 3978966 h 3978966"/>
                      <a:gd name="connsiteX4" fmla="*/ 0 w 1709530"/>
                      <a:gd name="connsiteY4" fmla="*/ 0 h 3978966"/>
                      <a:gd name="connsiteX0" fmla="*/ 26504 w 1736034"/>
                      <a:gd name="connsiteY0" fmla="*/ 0 h 3978966"/>
                      <a:gd name="connsiteX1" fmla="*/ 1736034 w 1736034"/>
                      <a:gd name="connsiteY1" fmla="*/ 1086679 h 3978966"/>
                      <a:gd name="connsiteX2" fmla="*/ 1736034 w 1736034"/>
                      <a:gd name="connsiteY2" fmla="*/ 3978966 h 3978966"/>
                      <a:gd name="connsiteX3" fmla="*/ 0 w 1736034"/>
                      <a:gd name="connsiteY3" fmla="*/ 3965713 h 3978966"/>
                      <a:gd name="connsiteX4" fmla="*/ 26504 w 1736034"/>
                      <a:gd name="connsiteY4" fmla="*/ 0 h 3978966"/>
                      <a:gd name="connsiteX0" fmla="*/ 0 w 1709530"/>
                      <a:gd name="connsiteY0" fmla="*/ 0 h 3978966"/>
                      <a:gd name="connsiteX1" fmla="*/ 1709530 w 1709530"/>
                      <a:gd name="connsiteY1" fmla="*/ 1086679 h 3978966"/>
                      <a:gd name="connsiteX2" fmla="*/ 1709530 w 1709530"/>
                      <a:gd name="connsiteY2" fmla="*/ 3978966 h 3978966"/>
                      <a:gd name="connsiteX3" fmla="*/ 66261 w 1709530"/>
                      <a:gd name="connsiteY3" fmla="*/ 3965713 h 3978966"/>
                      <a:gd name="connsiteX4" fmla="*/ 0 w 1709530"/>
                      <a:gd name="connsiteY4" fmla="*/ 0 h 3978966"/>
                      <a:gd name="connsiteX0" fmla="*/ 609850 w 2319380"/>
                      <a:gd name="connsiteY0" fmla="*/ 0 h 3978966"/>
                      <a:gd name="connsiteX1" fmla="*/ 2319380 w 2319380"/>
                      <a:gd name="connsiteY1" fmla="*/ 1086679 h 3978966"/>
                      <a:gd name="connsiteX2" fmla="*/ 2319380 w 2319380"/>
                      <a:gd name="connsiteY2" fmla="*/ 3978966 h 3978966"/>
                      <a:gd name="connsiteX3" fmla="*/ 676111 w 2319380"/>
                      <a:gd name="connsiteY3" fmla="*/ 3965713 h 3978966"/>
                      <a:gd name="connsiteX4" fmla="*/ 609850 w 2319380"/>
                      <a:gd name="connsiteY4" fmla="*/ 0 h 3978966"/>
                      <a:gd name="connsiteX0" fmla="*/ 571945 w 2281475"/>
                      <a:gd name="connsiteY0" fmla="*/ 0 h 3978966"/>
                      <a:gd name="connsiteX1" fmla="*/ 2281475 w 2281475"/>
                      <a:gd name="connsiteY1" fmla="*/ 1086679 h 3978966"/>
                      <a:gd name="connsiteX2" fmla="*/ 2281475 w 2281475"/>
                      <a:gd name="connsiteY2" fmla="*/ 3978966 h 3978966"/>
                      <a:gd name="connsiteX3" fmla="*/ 638206 w 2281475"/>
                      <a:gd name="connsiteY3" fmla="*/ 3965713 h 3978966"/>
                      <a:gd name="connsiteX4" fmla="*/ 571945 w 2281475"/>
                      <a:gd name="connsiteY4" fmla="*/ 0 h 3978966"/>
                      <a:gd name="connsiteX0" fmla="*/ 607251 w 2316781"/>
                      <a:gd name="connsiteY0" fmla="*/ 0 h 3978966"/>
                      <a:gd name="connsiteX1" fmla="*/ 2316781 w 2316781"/>
                      <a:gd name="connsiteY1" fmla="*/ 1086679 h 3978966"/>
                      <a:gd name="connsiteX2" fmla="*/ 2316781 w 2316781"/>
                      <a:gd name="connsiteY2" fmla="*/ 3978966 h 3978966"/>
                      <a:gd name="connsiteX3" fmla="*/ 673512 w 2316781"/>
                      <a:gd name="connsiteY3" fmla="*/ 3965713 h 3978966"/>
                      <a:gd name="connsiteX4" fmla="*/ 607251 w 2316781"/>
                      <a:gd name="connsiteY4" fmla="*/ 0 h 3978966"/>
                      <a:gd name="connsiteX0" fmla="*/ 577565 w 2287095"/>
                      <a:gd name="connsiteY0" fmla="*/ 0 h 3978966"/>
                      <a:gd name="connsiteX1" fmla="*/ 2287095 w 2287095"/>
                      <a:gd name="connsiteY1" fmla="*/ 1086679 h 3978966"/>
                      <a:gd name="connsiteX2" fmla="*/ 2287095 w 2287095"/>
                      <a:gd name="connsiteY2" fmla="*/ 3978966 h 3978966"/>
                      <a:gd name="connsiteX3" fmla="*/ 643826 w 2287095"/>
                      <a:gd name="connsiteY3" fmla="*/ 3965713 h 3978966"/>
                      <a:gd name="connsiteX4" fmla="*/ 577565 w 2287095"/>
                      <a:gd name="connsiteY4" fmla="*/ 0 h 3978966"/>
                      <a:gd name="connsiteX0" fmla="*/ 618613 w 2328143"/>
                      <a:gd name="connsiteY0" fmla="*/ 0 h 3978966"/>
                      <a:gd name="connsiteX1" fmla="*/ 2328143 w 2328143"/>
                      <a:gd name="connsiteY1" fmla="*/ 1086679 h 3978966"/>
                      <a:gd name="connsiteX2" fmla="*/ 2328143 w 2328143"/>
                      <a:gd name="connsiteY2" fmla="*/ 3978966 h 3978966"/>
                      <a:gd name="connsiteX3" fmla="*/ 684874 w 2328143"/>
                      <a:gd name="connsiteY3" fmla="*/ 3965713 h 3978966"/>
                      <a:gd name="connsiteX4" fmla="*/ 618613 w 2328143"/>
                      <a:gd name="connsiteY4" fmla="*/ 0 h 3978966"/>
                      <a:gd name="connsiteX0" fmla="*/ 618613 w 2394404"/>
                      <a:gd name="connsiteY0" fmla="*/ 66260 h 4045226"/>
                      <a:gd name="connsiteX1" fmla="*/ 2394404 w 2394404"/>
                      <a:gd name="connsiteY1" fmla="*/ 0 h 4045226"/>
                      <a:gd name="connsiteX2" fmla="*/ 2328143 w 2394404"/>
                      <a:gd name="connsiteY2" fmla="*/ 4045226 h 4045226"/>
                      <a:gd name="connsiteX3" fmla="*/ 684874 w 2394404"/>
                      <a:gd name="connsiteY3" fmla="*/ 4031973 h 4045226"/>
                      <a:gd name="connsiteX4" fmla="*/ 618613 w 2394404"/>
                      <a:gd name="connsiteY4" fmla="*/ 66260 h 4045226"/>
                      <a:gd name="connsiteX0" fmla="*/ 618613 w 2553429"/>
                      <a:gd name="connsiteY0" fmla="*/ 66260 h 4031974"/>
                      <a:gd name="connsiteX1" fmla="*/ 2394404 w 2553429"/>
                      <a:gd name="connsiteY1" fmla="*/ 0 h 4031974"/>
                      <a:gd name="connsiteX2" fmla="*/ 2553429 w 2553429"/>
                      <a:gd name="connsiteY2" fmla="*/ 4031974 h 4031974"/>
                      <a:gd name="connsiteX3" fmla="*/ 684874 w 2553429"/>
                      <a:gd name="connsiteY3" fmla="*/ 4031973 h 4031974"/>
                      <a:gd name="connsiteX4" fmla="*/ 618613 w 2553429"/>
                      <a:gd name="connsiteY4" fmla="*/ 66260 h 4031974"/>
                      <a:gd name="connsiteX0" fmla="*/ 618613 w 3190870"/>
                      <a:gd name="connsiteY0" fmla="*/ 66260 h 4031974"/>
                      <a:gd name="connsiteX1" fmla="*/ 2394404 w 3190870"/>
                      <a:gd name="connsiteY1" fmla="*/ 0 h 4031974"/>
                      <a:gd name="connsiteX2" fmla="*/ 2553429 w 3190870"/>
                      <a:gd name="connsiteY2" fmla="*/ 4031974 h 4031974"/>
                      <a:gd name="connsiteX3" fmla="*/ 684874 w 3190870"/>
                      <a:gd name="connsiteY3" fmla="*/ 4031973 h 4031974"/>
                      <a:gd name="connsiteX4" fmla="*/ 618613 w 3190870"/>
                      <a:gd name="connsiteY4" fmla="*/ 66260 h 4031974"/>
                      <a:gd name="connsiteX0" fmla="*/ 618613 w 3167066"/>
                      <a:gd name="connsiteY0" fmla="*/ 66260 h 4031974"/>
                      <a:gd name="connsiteX1" fmla="*/ 2394404 w 3167066"/>
                      <a:gd name="connsiteY1" fmla="*/ 0 h 4031974"/>
                      <a:gd name="connsiteX2" fmla="*/ 2553429 w 3167066"/>
                      <a:gd name="connsiteY2" fmla="*/ 4031974 h 4031974"/>
                      <a:gd name="connsiteX3" fmla="*/ 684874 w 3167066"/>
                      <a:gd name="connsiteY3" fmla="*/ 4031973 h 4031974"/>
                      <a:gd name="connsiteX4" fmla="*/ 618613 w 3167066"/>
                      <a:gd name="connsiteY4" fmla="*/ 66260 h 4031974"/>
                      <a:gd name="connsiteX0" fmla="*/ 618613 w 3219795"/>
                      <a:gd name="connsiteY0" fmla="*/ 66260 h 4031974"/>
                      <a:gd name="connsiteX1" fmla="*/ 2394404 w 3219795"/>
                      <a:gd name="connsiteY1" fmla="*/ 0 h 4031974"/>
                      <a:gd name="connsiteX2" fmla="*/ 2553429 w 3219795"/>
                      <a:gd name="connsiteY2" fmla="*/ 4031974 h 4031974"/>
                      <a:gd name="connsiteX3" fmla="*/ 684874 w 3219795"/>
                      <a:gd name="connsiteY3" fmla="*/ 4031973 h 4031974"/>
                      <a:gd name="connsiteX4" fmla="*/ 618613 w 3219795"/>
                      <a:gd name="connsiteY4" fmla="*/ 66260 h 4031974"/>
                      <a:gd name="connsiteX0" fmla="*/ 618613 w 3199556"/>
                      <a:gd name="connsiteY0" fmla="*/ 66260 h 4031974"/>
                      <a:gd name="connsiteX1" fmla="*/ 2394404 w 3199556"/>
                      <a:gd name="connsiteY1" fmla="*/ 0 h 4031974"/>
                      <a:gd name="connsiteX2" fmla="*/ 2553429 w 3199556"/>
                      <a:gd name="connsiteY2" fmla="*/ 4031974 h 4031974"/>
                      <a:gd name="connsiteX3" fmla="*/ 684874 w 3199556"/>
                      <a:gd name="connsiteY3" fmla="*/ 4031973 h 4031974"/>
                      <a:gd name="connsiteX4" fmla="*/ 618613 w 3199556"/>
                      <a:gd name="connsiteY4" fmla="*/ 66260 h 4031974"/>
                      <a:gd name="connsiteX0" fmla="*/ 652403 w 3189804"/>
                      <a:gd name="connsiteY0" fmla="*/ 66260 h 4031974"/>
                      <a:gd name="connsiteX1" fmla="*/ 2384652 w 3189804"/>
                      <a:gd name="connsiteY1" fmla="*/ 0 h 4031974"/>
                      <a:gd name="connsiteX2" fmla="*/ 2543677 w 3189804"/>
                      <a:gd name="connsiteY2" fmla="*/ 4031974 h 4031974"/>
                      <a:gd name="connsiteX3" fmla="*/ 675122 w 3189804"/>
                      <a:gd name="connsiteY3" fmla="*/ 4031973 h 4031974"/>
                      <a:gd name="connsiteX4" fmla="*/ 652403 w 3189804"/>
                      <a:gd name="connsiteY4" fmla="*/ 66260 h 4031974"/>
                      <a:gd name="connsiteX0" fmla="*/ 617587 w 3154988"/>
                      <a:gd name="connsiteY0" fmla="*/ 66260 h 4031974"/>
                      <a:gd name="connsiteX1" fmla="*/ 2349836 w 3154988"/>
                      <a:gd name="connsiteY1" fmla="*/ 0 h 4031974"/>
                      <a:gd name="connsiteX2" fmla="*/ 2508861 w 3154988"/>
                      <a:gd name="connsiteY2" fmla="*/ 4031974 h 4031974"/>
                      <a:gd name="connsiteX3" fmla="*/ 640306 w 3154988"/>
                      <a:gd name="connsiteY3" fmla="*/ 4031973 h 4031974"/>
                      <a:gd name="connsiteX4" fmla="*/ 617587 w 3154988"/>
                      <a:gd name="connsiteY4" fmla="*/ 66260 h 40319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54988" h="4031974">
                        <a:moveTo>
                          <a:pt x="617587" y="66260"/>
                        </a:moveTo>
                        <a:lnTo>
                          <a:pt x="2349836" y="0"/>
                        </a:lnTo>
                        <a:cubicBezTo>
                          <a:pt x="2177556" y="1688548"/>
                          <a:pt x="4125627" y="3761408"/>
                          <a:pt x="2508861" y="4031974"/>
                        </a:cubicBezTo>
                        <a:lnTo>
                          <a:pt x="640306" y="4031973"/>
                        </a:lnTo>
                        <a:cubicBezTo>
                          <a:pt x="-1025052" y="3531704"/>
                          <a:pt x="1146412" y="1272681"/>
                          <a:pt x="617587" y="66260"/>
                        </a:cubicBezTo>
                        <a:close/>
                      </a:path>
                    </a:pathLst>
                  </a:custGeom>
                  <a:solidFill>
                    <a:srgbClr val="E4793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2" name="Rectangle 3">
                    <a:extLst>
                      <a:ext uri="{FF2B5EF4-FFF2-40B4-BE49-F238E27FC236}">
                        <a16:creationId xmlns:a16="http://schemas.microsoft.com/office/drawing/2014/main" id="{7A28D587-6243-CC4E-7C3E-9629AEE01D1B}"/>
                      </a:ext>
                    </a:extLst>
                  </p:cNvPr>
                  <p:cNvSpPr/>
                  <p:nvPr/>
                </p:nvSpPr>
                <p:spPr>
                  <a:xfrm>
                    <a:off x="5049492" y="4515596"/>
                    <a:ext cx="271012" cy="922080"/>
                  </a:xfrm>
                  <a:custGeom>
                    <a:avLst/>
                    <a:gdLst>
                      <a:gd name="connsiteX0" fmla="*/ 0 w 106017"/>
                      <a:gd name="connsiteY0" fmla="*/ 0 h 914400"/>
                      <a:gd name="connsiteX1" fmla="*/ 106017 w 106017"/>
                      <a:gd name="connsiteY1" fmla="*/ 0 h 914400"/>
                      <a:gd name="connsiteX2" fmla="*/ 106017 w 106017"/>
                      <a:gd name="connsiteY2" fmla="*/ 914400 h 914400"/>
                      <a:gd name="connsiteX3" fmla="*/ 0 w 106017"/>
                      <a:gd name="connsiteY3" fmla="*/ 914400 h 914400"/>
                      <a:gd name="connsiteX4" fmla="*/ 0 w 106017"/>
                      <a:gd name="connsiteY4" fmla="*/ 0 h 914400"/>
                      <a:gd name="connsiteX0" fmla="*/ 238540 w 344557"/>
                      <a:gd name="connsiteY0" fmla="*/ 0 h 2981739"/>
                      <a:gd name="connsiteX1" fmla="*/ 344557 w 344557"/>
                      <a:gd name="connsiteY1" fmla="*/ 0 h 2981739"/>
                      <a:gd name="connsiteX2" fmla="*/ 0 w 344557"/>
                      <a:gd name="connsiteY2" fmla="*/ 2981739 h 2981739"/>
                      <a:gd name="connsiteX3" fmla="*/ 238540 w 344557"/>
                      <a:gd name="connsiteY3" fmla="*/ 914400 h 2981739"/>
                      <a:gd name="connsiteX4" fmla="*/ 238540 w 344557"/>
                      <a:gd name="connsiteY4" fmla="*/ 0 h 2981739"/>
                      <a:gd name="connsiteX0" fmla="*/ 238540 w 642115"/>
                      <a:gd name="connsiteY0" fmla="*/ 0 h 2981739"/>
                      <a:gd name="connsiteX1" fmla="*/ 344557 w 642115"/>
                      <a:gd name="connsiteY1" fmla="*/ 0 h 2981739"/>
                      <a:gd name="connsiteX2" fmla="*/ 0 w 642115"/>
                      <a:gd name="connsiteY2" fmla="*/ 2981739 h 2981739"/>
                      <a:gd name="connsiteX3" fmla="*/ 238540 w 642115"/>
                      <a:gd name="connsiteY3" fmla="*/ 914400 h 2981739"/>
                      <a:gd name="connsiteX4" fmla="*/ 238540 w 642115"/>
                      <a:gd name="connsiteY4" fmla="*/ 0 h 2981739"/>
                      <a:gd name="connsiteX0" fmla="*/ 238540 w 755275"/>
                      <a:gd name="connsiteY0" fmla="*/ 0 h 2981739"/>
                      <a:gd name="connsiteX1" fmla="*/ 344557 w 755275"/>
                      <a:gd name="connsiteY1" fmla="*/ 0 h 2981739"/>
                      <a:gd name="connsiteX2" fmla="*/ 0 w 755275"/>
                      <a:gd name="connsiteY2" fmla="*/ 2981739 h 2981739"/>
                      <a:gd name="connsiteX3" fmla="*/ 238540 w 755275"/>
                      <a:gd name="connsiteY3" fmla="*/ 914400 h 2981739"/>
                      <a:gd name="connsiteX4" fmla="*/ 238540 w 755275"/>
                      <a:gd name="connsiteY4" fmla="*/ 0 h 2981739"/>
                      <a:gd name="connsiteX0" fmla="*/ 238540 w 675489"/>
                      <a:gd name="connsiteY0" fmla="*/ 0 h 2981739"/>
                      <a:gd name="connsiteX1" fmla="*/ 344557 w 675489"/>
                      <a:gd name="connsiteY1" fmla="*/ 0 h 2981739"/>
                      <a:gd name="connsiteX2" fmla="*/ 0 w 675489"/>
                      <a:gd name="connsiteY2" fmla="*/ 2981739 h 2981739"/>
                      <a:gd name="connsiteX3" fmla="*/ 238540 w 675489"/>
                      <a:gd name="connsiteY3" fmla="*/ 914400 h 2981739"/>
                      <a:gd name="connsiteX4" fmla="*/ 238540 w 675489"/>
                      <a:gd name="connsiteY4" fmla="*/ 0 h 2981739"/>
                      <a:gd name="connsiteX0" fmla="*/ 238540 w 675489"/>
                      <a:gd name="connsiteY0" fmla="*/ 0 h 2981739"/>
                      <a:gd name="connsiteX1" fmla="*/ 344557 w 675489"/>
                      <a:gd name="connsiteY1" fmla="*/ 0 h 2981739"/>
                      <a:gd name="connsiteX2" fmla="*/ 0 w 675489"/>
                      <a:gd name="connsiteY2" fmla="*/ 2981739 h 2981739"/>
                      <a:gd name="connsiteX3" fmla="*/ 238540 w 675489"/>
                      <a:gd name="connsiteY3" fmla="*/ 0 h 2981739"/>
                      <a:gd name="connsiteX0" fmla="*/ 393126 w 830075"/>
                      <a:gd name="connsiteY0" fmla="*/ 0 h 2981739"/>
                      <a:gd name="connsiteX1" fmla="*/ 499143 w 830075"/>
                      <a:gd name="connsiteY1" fmla="*/ 0 h 2981739"/>
                      <a:gd name="connsiteX2" fmla="*/ 154586 w 830075"/>
                      <a:gd name="connsiteY2" fmla="*/ 2981739 h 2981739"/>
                      <a:gd name="connsiteX3" fmla="*/ 393126 w 830075"/>
                      <a:gd name="connsiteY3" fmla="*/ 0 h 2981739"/>
                      <a:gd name="connsiteX0" fmla="*/ 492396 w 929345"/>
                      <a:gd name="connsiteY0" fmla="*/ 0 h 3096889"/>
                      <a:gd name="connsiteX1" fmla="*/ 598413 w 929345"/>
                      <a:gd name="connsiteY1" fmla="*/ 0 h 3096889"/>
                      <a:gd name="connsiteX2" fmla="*/ 253856 w 929345"/>
                      <a:gd name="connsiteY2" fmla="*/ 2981739 h 3096889"/>
                      <a:gd name="connsiteX3" fmla="*/ 492396 w 929345"/>
                      <a:gd name="connsiteY3" fmla="*/ 0 h 3096889"/>
                      <a:gd name="connsiteX0" fmla="*/ 536951 w 973900"/>
                      <a:gd name="connsiteY0" fmla="*/ 0 h 3206607"/>
                      <a:gd name="connsiteX1" fmla="*/ 642968 w 973900"/>
                      <a:gd name="connsiteY1" fmla="*/ 0 h 3206607"/>
                      <a:gd name="connsiteX2" fmla="*/ 298411 w 973900"/>
                      <a:gd name="connsiteY2" fmla="*/ 2981739 h 3206607"/>
                      <a:gd name="connsiteX3" fmla="*/ 536951 w 973900"/>
                      <a:gd name="connsiteY3" fmla="*/ 0 h 3206607"/>
                      <a:gd name="connsiteX0" fmla="*/ 628115 w 906038"/>
                      <a:gd name="connsiteY0" fmla="*/ 0 h 3217228"/>
                      <a:gd name="connsiteX1" fmla="*/ 575106 w 906038"/>
                      <a:gd name="connsiteY1" fmla="*/ 13252 h 3217228"/>
                      <a:gd name="connsiteX2" fmla="*/ 230549 w 906038"/>
                      <a:gd name="connsiteY2" fmla="*/ 2994991 h 3217228"/>
                      <a:gd name="connsiteX3" fmla="*/ 628115 w 906038"/>
                      <a:gd name="connsiteY3" fmla="*/ 0 h 3217228"/>
                      <a:gd name="connsiteX0" fmla="*/ 652898 w 930821"/>
                      <a:gd name="connsiteY0" fmla="*/ 0 h 3069258"/>
                      <a:gd name="connsiteX1" fmla="*/ 599889 w 930821"/>
                      <a:gd name="connsiteY1" fmla="*/ 13252 h 3069258"/>
                      <a:gd name="connsiteX2" fmla="*/ 255332 w 930821"/>
                      <a:gd name="connsiteY2" fmla="*/ 2994991 h 3069258"/>
                      <a:gd name="connsiteX3" fmla="*/ 652898 w 930821"/>
                      <a:gd name="connsiteY3" fmla="*/ 0 h 3069258"/>
                      <a:gd name="connsiteX0" fmla="*/ 753902 w 1031825"/>
                      <a:gd name="connsiteY0" fmla="*/ 0 h 3237865"/>
                      <a:gd name="connsiteX1" fmla="*/ 700893 w 1031825"/>
                      <a:gd name="connsiteY1" fmla="*/ 13252 h 3237865"/>
                      <a:gd name="connsiteX2" fmla="*/ 356336 w 1031825"/>
                      <a:gd name="connsiteY2" fmla="*/ 2994991 h 3237865"/>
                      <a:gd name="connsiteX3" fmla="*/ 753902 w 1031825"/>
                      <a:gd name="connsiteY3" fmla="*/ 0 h 3237865"/>
                      <a:gd name="connsiteX0" fmla="*/ 648913 w 926836"/>
                      <a:gd name="connsiteY0" fmla="*/ 0 h 3421724"/>
                      <a:gd name="connsiteX1" fmla="*/ 595904 w 926836"/>
                      <a:gd name="connsiteY1" fmla="*/ 13252 h 3421724"/>
                      <a:gd name="connsiteX2" fmla="*/ 251347 w 926836"/>
                      <a:gd name="connsiteY2" fmla="*/ 2994991 h 3421724"/>
                      <a:gd name="connsiteX3" fmla="*/ 12809 w 926836"/>
                      <a:gd name="connsiteY3" fmla="*/ 3072417 h 3421724"/>
                      <a:gd name="connsiteX4" fmla="*/ 648913 w 926836"/>
                      <a:gd name="connsiteY4" fmla="*/ 0 h 3421724"/>
                      <a:gd name="connsiteX0" fmla="*/ 648913 w 926836"/>
                      <a:gd name="connsiteY0" fmla="*/ 0 h 3421724"/>
                      <a:gd name="connsiteX1" fmla="*/ 595904 w 926836"/>
                      <a:gd name="connsiteY1" fmla="*/ 13252 h 3421724"/>
                      <a:gd name="connsiteX2" fmla="*/ 251347 w 926836"/>
                      <a:gd name="connsiteY2" fmla="*/ 2994991 h 3421724"/>
                      <a:gd name="connsiteX3" fmla="*/ 12809 w 926836"/>
                      <a:gd name="connsiteY3" fmla="*/ 3072417 h 3421724"/>
                      <a:gd name="connsiteX4" fmla="*/ 648913 w 926836"/>
                      <a:gd name="connsiteY4" fmla="*/ 0 h 3421724"/>
                      <a:gd name="connsiteX0" fmla="*/ 718978 w 996901"/>
                      <a:gd name="connsiteY0" fmla="*/ 0 h 3218466"/>
                      <a:gd name="connsiteX1" fmla="*/ 665969 w 996901"/>
                      <a:gd name="connsiteY1" fmla="*/ 13252 h 3218466"/>
                      <a:gd name="connsiteX2" fmla="*/ 321412 w 996901"/>
                      <a:gd name="connsiteY2" fmla="*/ 2994991 h 3218466"/>
                      <a:gd name="connsiteX3" fmla="*/ 82874 w 996901"/>
                      <a:gd name="connsiteY3" fmla="*/ 3072417 h 3218466"/>
                      <a:gd name="connsiteX4" fmla="*/ 718978 w 996901"/>
                      <a:gd name="connsiteY4" fmla="*/ 0 h 3218466"/>
                      <a:gd name="connsiteX0" fmla="*/ 718978 w 996901"/>
                      <a:gd name="connsiteY0" fmla="*/ 0 h 3218466"/>
                      <a:gd name="connsiteX1" fmla="*/ 665969 w 996901"/>
                      <a:gd name="connsiteY1" fmla="*/ 13252 h 3218466"/>
                      <a:gd name="connsiteX2" fmla="*/ 321412 w 996901"/>
                      <a:gd name="connsiteY2" fmla="*/ 2994991 h 3218466"/>
                      <a:gd name="connsiteX3" fmla="*/ 82874 w 996901"/>
                      <a:gd name="connsiteY3" fmla="*/ 3072417 h 3218466"/>
                      <a:gd name="connsiteX4" fmla="*/ 718978 w 996901"/>
                      <a:gd name="connsiteY4" fmla="*/ 0 h 3218466"/>
                      <a:gd name="connsiteX0" fmla="*/ 718978 w 996901"/>
                      <a:gd name="connsiteY0" fmla="*/ 0 h 3218466"/>
                      <a:gd name="connsiteX1" fmla="*/ 665969 w 996901"/>
                      <a:gd name="connsiteY1" fmla="*/ 13252 h 3218466"/>
                      <a:gd name="connsiteX2" fmla="*/ 321412 w 996901"/>
                      <a:gd name="connsiteY2" fmla="*/ 2994991 h 3218466"/>
                      <a:gd name="connsiteX3" fmla="*/ 82874 w 996901"/>
                      <a:gd name="connsiteY3" fmla="*/ 3072417 h 3218466"/>
                      <a:gd name="connsiteX4" fmla="*/ 718978 w 996901"/>
                      <a:gd name="connsiteY4" fmla="*/ 0 h 3218466"/>
                      <a:gd name="connsiteX0" fmla="*/ 765135 w 1043058"/>
                      <a:gd name="connsiteY0" fmla="*/ 0 h 3218466"/>
                      <a:gd name="connsiteX1" fmla="*/ 712126 w 1043058"/>
                      <a:gd name="connsiteY1" fmla="*/ 13252 h 3218466"/>
                      <a:gd name="connsiteX2" fmla="*/ 367569 w 1043058"/>
                      <a:gd name="connsiteY2" fmla="*/ 2994991 h 3218466"/>
                      <a:gd name="connsiteX3" fmla="*/ 76022 w 1043058"/>
                      <a:gd name="connsiteY3" fmla="*/ 3072417 h 3218466"/>
                      <a:gd name="connsiteX4" fmla="*/ 765135 w 1043058"/>
                      <a:gd name="connsiteY4" fmla="*/ 0 h 3218466"/>
                      <a:gd name="connsiteX0" fmla="*/ 696474 w 974397"/>
                      <a:gd name="connsiteY0" fmla="*/ 0 h 3252165"/>
                      <a:gd name="connsiteX1" fmla="*/ 643465 w 974397"/>
                      <a:gd name="connsiteY1" fmla="*/ 13252 h 3252165"/>
                      <a:gd name="connsiteX2" fmla="*/ 298908 w 974397"/>
                      <a:gd name="connsiteY2" fmla="*/ 2994991 h 3252165"/>
                      <a:gd name="connsiteX3" fmla="*/ 7361 w 974397"/>
                      <a:gd name="connsiteY3" fmla="*/ 3072417 h 3252165"/>
                      <a:gd name="connsiteX4" fmla="*/ 696474 w 974397"/>
                      <a:gd name="connsiteY4" fmla="*/ 0 h 3252165"/>
                      <a:gd name="connsiteX0" fmla="*/ 696474 w 974397"/>
                      <a:gd name="connsiteY0" fmla="*/ 0 h 3252165"/>
                      <a:gd name="connsiteX1" fmla="*/ 643465 w 974397"/>
                      <a:gd name="connsiteY1" fmla="*/ 13252 h 3252165"/>
                      <a:gd name="connsiteX2" fmla="*/ 298908 w 974397"/>
                      <a:gd name="connsiteY2" fmla="*/ 2994991 h 3252165"/>
                      <a:gd name="connsiteX3" fmla="*/ 7361 w 974397"/>
                      <a:gd name="connsiteY3" fmla="*/ 3072417 h 3252165"/>
                      <a:gd name="connsiteX4" fmla="*/ 696474 w 974397"/>
                      <a:gd name="connsiteY4" fmla="*/ 0 h 3252165"/>
                      <a:gd name="connsiteX0" fmla="*/ 696474 w 974397"/>
                      <a:gd name="connsiteY0" fmla="*/ 0 h 3252165"/>
                      <a:gd name="connsiteX1" fmla="*/ 643465 w 974397"/>
                      <a:gd name="connsiteY1" fmla="*/ 13252 h 3252165"/>
                      <a:gd name="connsiteX2" fmla="*/ 298908 w 974397"/>
                      <a:gd name="connsiteY2" fmla="*/ 2994991 h 3252165"/>
                      <a:gd name="connsiteX3" fmla="*/ 7361 w 974397"/>
                      <a:gd name="connsiteY3" fmla="*/ 3072417 h 3252165"/>
                      <a:gd name="connsiteX4" fmla="*/ 696474 w 974397"/>
                      <a:gd name="connsiteY4" fmla="*/ 0 h 3252165"/>
                      <a:gd name="connsiteX0" fmla="*/ 696474 w 949059"/>
                      <a:gd name="connsiteY0" fmla="*/ 0 h 3252165"/>
                      <a:gd name="connsiteX1" fmla="*/ 586960 w 949059"/>
                      <a:gd name="connsiteY1" fmla="*/ 13252 h 3252165"/>
                      <a:gd name="connsiteX2" fmla="*/ 298908 w 949059"/>
                      <a:gd name="connsiteY2" fmla="*/ 2994991 h 3252165"/>
                      <a:gd name="connsiteX3" fmla="*/ 7361 w 949059"/>
                      <a:gd name="connsiteY3" fmla="*/ 3072417 h 3252165"/>
                      <a:gd name="connsiteX4" fmla="*/ 696474 w 949059"/>
                      <a:gd name="connsiteY4" fmla="*/ 0 h 3252165"/>
                      <a:gd name="connsiteX0" fmla="*/ 615745 w 949059"/>
                      <a:gd name="connsiteY0" fmla="*/ 43526 h 3239181"/>
                      <a:gd name="connsiteX1" fmla="*/ 586960 w 949059"/>
                      <a:gd name="connsiteY1" fmla="*/ 268 h 3239181"/>
                      <a:gd name="connsiteX2" fmla="*/ 298908 w 949059"/>
                      <a:gd name="connsiteY2" fmla="*/ 2982007 h 3239181"/>
                      <a:gd name="connsiteX3" fmla="*/ 7361 w 949059"/>
                      <a:gd name="connsiteY3" fmla="*/ 3059433 h 3239181"/>
                      <a:gd name="connsiteX4" fmla="*/ 615745 w 949059"/>
                      <a:gd name="connsiteY4" fmla="*/ 43526 h 3239181"/>
                      <a:gd name="connsiteX0" fmla="*/ 438147 w 949059"/>
                      <a:gd name="connsiteY0" fmla="*/ 301633 h 3238961"/>
                      <a:gd name="connsiteX1" fmla="*/ 586960 w 949059"/>
                      <a:gd name="connsiteY1" fmla="*/ 48 h 3238961"/>
                      <a:gd name="connsiteX2" fmla="*/ 298908 w 949059"/>
                      <a:gd name="connsiteY2" fmla="*/ 2981787 h 3238961"/>
                      <a:gd name="connsiteX3" fmla="*/ 7361 w 949059"/>
                      <a:gd name="connsiteY3" fmla="*/ 3059213 h 3238961"/>
                      <a:gd name="connsiteX4" fmla="*/ 438147 w 949059"/>
                      <a:gd name="connsiteY4" fmla="*/ 301633 h 3238961"/>
                      <a:gd name="connsiteX0" fmla="*/ 438147 w 918765"/>
                      <a:gd name="connsiteY0" fmla="*/ 188640 h 3125968"/>
                      <a:gd name="connsiteX1" fmla="*/ 514302 w 918765"/>
                      <a:gd name="connsiteY1" fmla="*/ 75 h 3125968"/>
                      <a:gd name="connsiteX2" fmla="*/ 298908 w 918765"/>
                      <a:gd name="connsiteY2" fmla="*/ 2868794 h 3125968"/>
                      <a:gd name="connsiteX3" fmla="*/ 7361 w 918765"/>
                      <a:gd name="connsiteY3" fmla="*/ 2946220 h 3125968"/>
                      <a:gd name="connsiteX4" fmla="*/ 438147 w 918765"/>
                      <a:gd name="connsiteY4" fmla="*/ 188640 h 3125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8765" h="3125968">
                        <a:moveTo>
                          <a:pt x="438147" y="188640"/>
                        </a:moveTo>
                        <a:cubicBezTo>
                          <a:pt x="420477" y="193057"/>
                          <a:pt x="531972" y="-4342"/>
                          <a:pt x="514302" y="75"/>
                        </a:cubicBezTo>
                        <a:cubicBezTo>
                          <a:pt x="770511" y="662684"/>
                          <a:pt x="1381169" y="602673"/>
                          <a:pt x="298908" y="2868794"/>
                        </a:cubicBezTo>
                        <a:cubicBezTo>
                          <a:pt x="201726" y="3400742"/>
                          <a:pt x="-45647" y="2941802"/>
                          <a:pt x="7361" y="2946220"/>
                        </a:cubicBezTo>
                        <a:cubicBezTo>
                          <a:pt x="139884" y="1877212"/>
                          <a:pt x="-96358" y="959127"/>
                          <a:pt x="438147" y="188640"/>
                        </a:cubicBezTo>
                        <a:close/>
                      </a:path>
                    </a:pathLst>
                  </a:custGeom>
                  <a:solidFill>
                    <a:srgbClr val="E4793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3" name="Oval 5">
                    <a:extLst>
                      <a:ext uri="{FF2B5EF4-FFF2-40B4-BE49-F238E27FC236}">
                        <a16:creationId xmlns:a16="http://schemas.microsoft.com/office/drawing/2014/main" id="{96E323CE-ED39-F0F1-6B1D-71D70787072C}"/>
                      </a:ext>
                    </a:extLst>
                  </p:cNvPr>
                  <p:cNvSpPr/>
                  <p:nvPr/>
                </p:nvSpPr>
                <p:spPr>
                  <a:xfrm>
                    <a:off x="5192959" y="5406468"/>
                    <a:ext cx="104659" cy="45234"/>
                  </a:xfrm>
                  <a:custGeom>
                    <a:avLst/>
                    <a:gdLst>
                      <a:gd name="connsiteX0" fmla="*/ 0 w 914400"/>
                      <a:gd name="connsiteY0" fmla="*/ 457200 h 914400"/>
                      <a:gd name="connsiteX1" fmla="*/ 457200 w 914400"/>
                      <a:gd name="connsiteY1" fmla="*/ 0 h 914400"/>
                      <a:gd name="connsiteX2" fmla="*/ 914400 w 914400"/>
                      <a:gd name="connsiteY2" fmla="*/ 457200 h 914400"/>
                      <a:gd name="connsiteX3" fmla="*/ 457200 w 914400"/>
                      <a:gd name="connsiteY3" fmla="*/ 914400 h 914400"/>
                      <a:gd name="connsiteX4" fmla="*/ 0 w 914400"/>
                      <a:gd name="connsiteY4" fmla="*/ 457200 h 914400"/>
                      <a:gd name="connsiteX0" fmla="*/ 0 w 914400"/>
                      <a:gd name="connsiteY0" fmla="*/ 457200 h 514350"/>
                      <a:gd name="connsiteX1" fmla="*/ 457200 w 914400"/>
                      <a:gd name="connsiteY1" fmla="*/ 0 h 514350"/>
                      <a:gd name="connsiteX2" fmla="*/ 914400 w 914400"/>
                      <a:gd name="connsiteY2" fmla="*/ 457200 h 514350"/>
                      <a:gd name="connsiteX3" fmla="*/ 0 w 914400"/>
                      <a:gd name="connsiteY3" fmla="*/ 4572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14400" h="514350">
                        <a:moveTo>
                          <a:pt x="0" y="457200"/>
                        </a:moveTo>
                        <a:cubicBezTo>
                          <a:pt x="0" y="204695"/>
                          <a:pt x="204695" y="0"/>
                          <a:pt x="457200" y="0"/>
                        </a:cubicBezTo>
                        <a:cubicBezTo>
                          <a:pt x="709705" y="0"/>
                          <a:pt x="914400" y="204695"/>
                          <a:pt x="914400" y="457200"/>
                        </a:cubicBezTo>
                        <a:cubicBezTo>
                          <a:pt x="838200" y="533400"/>
                          <a:pt x="76200" y="533400"/>
                          <a:pt x="0" y="457200"/>
                        </a:cubicBezTo>
                        <a:close/>
                      </a:path>
                    </a:pathLst>
                  </a:custGeom>
                  <a:solidFill>
                    <a:srgbClr val="4C15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4" name="Oval 5">
                    <a:extLst>
                      <a:ext uri="{FF2B5EF4-FFF2-40B4-BE49-F238E27FC236}">
                        <a16:creationId xmlns:a16="http://schemas.microsoft.com/office/drawing/2014/main" id="{C817EA4A-AE11-096D-5CA2-B78A0E57A71E}"/>
                      </a:ext>
                    </a:extLst>
                  </p:cNvPr>
                  <p:cNvSpPr/>
                  <p:nvPr/>
                </p:nvSpPr>
                <p:spPr>
                  <a:xfrm flipH="1">
                    <a:off x="4731541" y="5406533"/>
                    <a:ext cx="104659" cy="45234"/>
                  </a:xfrm>
                  <a:custGeom>
                    <a:avLst/>
                    <a:gdLst>
                      <a:gd name="connsiteX0" fmla="*/ 0 w 914400"/>
                      <a:gd name="connsiteY0" fmla="*/ 457200 h 914400"/>
                      <a:gd name="connsiteX1" fmla="*/ 457200 w 914400"/>
                      <a:gd name="connsiteY1" fmla="*/ 0 h 914400"/>
                      <a:gd name="connsiteX2" fmla="*/ 914400 w 914400"/>
                      <a:gd name="connsiteY2" fmla="*/ 457200 h 914400"/>
                      <a:gd name="connsiteX3" fmla="*/ 457200 w 914400"/>
                      <a:gd name="connsiteY3" fmla="*/ 914400 h 914400"/>
                      <a:gd name="connsiteX4" fmla="*/ 0 w 914400"/>
                      <a:gd name="connsiteY4" fmla="*/ 457200 h 914400"/>
                      <a:gd name="connsiteX0" fmla="*/ 0 w 914400"/>
                      <a:gd name="connsiteY0" fmla="*/ 457200 h 514350"/>
                      <a:gd name="connsiteX1" fmla="*/ 457200 w 914400"/>
                      <a:gd name="connsiteY1" fmla="*/ 0 h 514350"/>
                      <a:gd name="connsiteX2" fmla="*/ 914400 w 914400"/>
                      <a:gd name="connsiteY2" fmla="*/ 457200 h 514350"/>
                      <a:gd name="connsiteX3" fmla="*/ 0 w 914400"/>
                      <a:gd name="connsiteY3" fmla="*/ 4572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14400" h="514350">
                        <a:moveTo>
                          <a:pt x="0" y="457200"/>
                        </a:moveTo>
                        <a:cubicBezTo>
                          <a:pt x="0" y="204695"/>
                          <a:pt x="204695" y="0"/>
                          <a:pt x="457200" y="0"/>
                        </a:cubicBezTo>
                        <a:cubicBezTo>
                          <a:pt x="709705" y="0"/>
                          <a:pt x="914400" y="204695"/>
                          <a:pt x="914400" y="457200"/>
                        </a:cubicBezTo>
                        <a:cubicBezTo>
                          <a:pt x="838200" y="533400"/>
                          <a:pt x="76200" y="533400"/>
                          <a:pt x="0" y="457200"/>
                        </a:cubicBezTo>
                        <a:close/>
                      </a:path>
                    </a:pathLst>
                  </a:custGeom>
                  <a:solidFill>
                    <a:srgbClr val="4C15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5" name="Rectangle 4">
                    <a:extLst>
                      <a:ext uri="{FF2B5EF4-FFF2-40B4-BE49-F238E27FC236}">
                        <a16:creationId xmlns:a16="http://schemas.microsoft.com/office/drawing/2014/main" id="{D25328EC-7CA7-E726-63E5-DD2FC49A5AB9}"/>
                      </a:ext>
                    </a:extLst>
                  </p:cNvPr>
                  <p:cNvSpPr/>
                  <p:nvPr/>
                </p:nvSpPr>
                <p:spPr>
                  <a:xfrm>
                    <a:off x="5042497" y="5406502"/>
                    <a:ext cx="121595" cy="76622"/>
                  </a:xfrm>
                  <a:custGeom>
                    <a:avLst/>
                    <a:gdLst>
                      <a:gd name="connsiteX0" fmla="*/ 0 w 304800"/>
                      <a:gd name="connsiteY0" fmla="*/ 0 h 182510"/>
                      <a:gd name="connsiteX1" fmla="*/ 304800 w 304800"/>
                      <a:gd name="connsiteY1" fmla="*/ 0 h 182510"/>
                      <a:gd name="connsiteX2" fmla="*/ 304800 w 304800"/>
                      <a:gd name="connsiteY2" fmla="*/ 182510 h 182510"/>
                      <a:gd name="connsiteX3" fmla="*/ 0 w 304800"/>
                      <a:gd name="connsiteY3" fmla="*/ 182510 h 182510"/>
                      <a:gd name="connsiteX4" fmla="*/ 0 w 304800"/>
                      <a:gd name="connsiteY4" fmla="*/ 0 h 182510"/>
                      <a:gd name="connsiteX0" fmla="*/ 0 w 304800"/>
                      <a:gd name="connsiteY0" fmla="*/ 0 h 182510"/>
                      <a:gd name="connsiteX1" fmla="*/ 304800 w 304800"/>
                      <a:gd name="connsiteY1" fmla="*/ 0 h 182510"/>
                      <a:gd name="connsiteX2" fmla="*/ 0 w 304800"/>
                      <a:gd name="connsiteY2" fmla="*/ 182510 h 182510"/>
                      <a:gd name="connsiteX3" fmla="*/ 0 w 304800"/>
                      <a:gd name="connsiteY3" fmla="*/ 0 h 182510"/>
                      <a:gd name="connsiteX0" fmla="*/ 0 w 304800"/>
                      <a:gd name="connsiteY0" fmla="*/ 0 h 207910"/>
                      <a:gd name="connsiteX1" fmla="*/ 304800 w 304800"/>
                      <a:gd name="connsiteY1" fmla="*/ 0 h 207910"/>
                      <a:gd name="connsiteX2" fmla="*/ 177800 w 304800"/>
                      <a:gd name="connsiteY2" fmla="*/ 207910 h 207910"/>
                      <a:gd name="connsiteX3" fmla="*/ 0 w 304800"/>
                      <a:gd name="connsiteY3" fmla="*/ 0 h 207910"/>
                      <a:gd name="connsiteX0" fmla="*/ 0 w 395976"/>
                      <a:gd name="connsiteY0" fmla="*/ 0 h 246808"/>
                      <a:gd name="connsiteX1" fmla="*/ 304800 w 395976"/>
                      <a:gd name="connsiteY1" fmla="*/ 0 h 246808"/>
                      <a:gd name="connsiteX2" fmla="*/ 177800 w 395976"/>
                      <a:gd name="connsiteY2" fmla="*/ 207910 h 246808"/>
                      <a:gd name="connsiteX3" fmla="*/ 0 w 395976"/>
                      <a:gd name="connsiteY3" fmla="*/ 0 h 246808"/>
                      <a:gd name="connsiteX0" fmla="*/ 0 w 439999"/>
                      <a:gd name="connsiteY0" fmla="*/ 0 h 242553"/>
                      <a:gd name="connsiteX1" fmla="*/ 304800 w 439999"/>
                      <a:gd name="connsiteY1" fmla="*/ 0 h 242553"/>
                      <a:gd name="connsiteX2" fmla="*/ 177800 w 439999"/>
                      <a:gd name="connsiteY2" fmla="*/ 207910 h 242553"/>
                      <a:gd name="connsiteX3" fmla="*/ 0 w 439999"/>
                      <a:gd name="connsiteY3" fmla="*/ 0 h 242553"/>
                      <a:gd name="connsiteX0" fmla="*/ 0 w 439999"/>
                      <a:gd name="connsiteY0" fmla="*/ 0 h 242553"/>
                      <a:gd name="connsiteX1" fmla="*/ 304800 w 439999"/>
                      <a:gd name="connsiteY1" fmla="*/ 0 h 242553"/>
                      <a:gd name="connsiteX2" fmla="*/ 177800 w 439999"/>
                      <a:gd name="connsiteY2" fmla="*/ 207910 h 242553"/>
                      <a:gd name="connsiteX3" fmla="*/ 0 w 439999"/>
                      <a:gd name="connsiteY3" fmla="*/ 0 h 242553"/>
                      <a:gd name="connsiteX0" fmla="*/ 0 w 342988"/>
                      <a:gd name="connsiteY0" fmla="*/ 0 h 230585"/>
                      <a:gd name="connsiteX1" fmla="*/ 304800 w 342988"/>
                      <a:gd name="connsiteY1" fmla="*/ 0 h 230585"/>
                      <a:gd name="connsiteX2" fmla="*/ 177800 w 342988"/>
                      <a:gd name="connsiteY2" fmla="*/ 207910 h 230585"/>
                      <a:gd name="connsiteX3" fmla="*/ 0 w 342988"/>
                      <a:gd name="connsiteY3" fmla="*/ 0 h 230585"/>
                      <a:gd name="connsiteX0" fmla="*/ 0 w 342988"/>
                      <a:gd name="connsiteY0" fmla="*/ 0 h 208146"/>
                      <a:gd name="connsiteX1" fmla="*/ 304800 w 342988"/>
                      <a:gd name="connsiteY1" fmla="*/ 0 h 208146"/>
                      <a:gd name="connsiteX2" fmla="*/ 177800 w 342988"/>
                      <a:gd name="connsiteY2" fmla="*/ 207910 h 208146"/>
                      <a:gd name="connsiteX3" fmla="*/ 0 w 342988"/>
                      <a:gd name="connsiteY3" fmla="*/ 0 h 208146"/>
                      <a:gd name="connsiteX0" fmla="*/ 0 w 379420"/>
                      <a:gd name="connsiteY0" fmla="*/ 0 h 258887"/>
                      <a:gd name="connsiteX1" fmla="*/ 304800 w 379420"/>
                      <a:gd name="connsiteY1" fmla="*/ 0 h 258887"/>
                      <a:gd name="connsiteX2" fmla="*/ 292100 w 379420"/>
                      <a:gd name="connsiteY2" fmla="*/ 258710 h 258887"/>
                      <a:gd name="connsiteX3" fmla="*/ 0 w 379420"/>
                      <a:gd name="connsiteY3" fmla="*/ 0 h 258887"/>
                      <a:gd name="connsiteX0" fmla="*/ 0 w 379420"/>
                      <a:gd name="connsiteY0" fmla="*/ 0 h 259330"/>
                      <a:gd name="connsiteX1" fmla="*/ 304800 w 379420"/>
                      <a:gd name="connsiteY1" fmla="*/ 0 h 259330"/>
                      <a:gd name="connsiteX2" fmla="*/ 292100 w 379420"/>
                      <a:gd name="connsiteY2" fmla="*/ 258710 h 259330"/>
                      <a:gd name="connsiteX3" fmla="*/ 0 w 379420"/>
                      <a:gd name="connsiteY3" fmla="*/ 0 h 259330"/>
                      <a:gd name="connsiteX0" fmla="*/ 0 w 412221"/>
                      <a:gd name="connsiteY0" fmla="*/ 0 h 259330"/>
                      <a:gd name="connsiteX1" fmla="*/ 304800 w 412221"/>
                      <a:gd name="connsiteY1" fmla="*/ 0 h 259330"/>
                      <a:gd name="connsiteX2" fmla="*/ 292100 w 412221"/>
                      <a:gd name="connsiteY2" fmla="*/ 258710 h 259330"/>
                      <a:gd name="connsiteX3" fmla="*/ 0 w 412221"/>
                      <a:gd name="connsiteY3" fmla="*/ 0 h 259330"/>
                      <a:gd name="connsiteX0" fmla="*/ 0 w 412221"/>
                      <a:gd name="connsiteY0" fmla="*/ 0 h 259758"/>
                      <a:gd name="connsiteX1" fmla="*/ 304800 w 412221"/>
                      <a:gd name="connsiteY1" fmla="*/ 0 h 259758"/>
                      <a:gd name="connsiteX2" fmla="*/ 292100 w 412221"/>
                      <a:gd name="connsiteY2" fmla="*/ 258710 h 259758"/>
                      <a:gd name="connsiteX3" fmla="*/ 0 w 412221"/>
                      <a:gd name="connsiteY3" fmla="*/ 0 h 259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2221" h="259758">
                        <a:moveTo>
                          <a:pt x="0" y="0"/>
                        </a:moveTo>
                        <a:lnTo>
                          <a:pt x="304800" y="0"/>
                        </a:lnTo>
                        <a:cubicBezTo>
                          <a:pt x="402167" y="18503"/>
                          <a:pt x="493183" y="240207"/>
                          <a:pt x="292100" y="258710"/>
                        </a:cubicBezTo>
                        <a:cubicBezTo>
                          <a:pt x="10583" y="271957"/>
                          <a:pt x="8467" y="15820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4C15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6" name="Rectangle 3">
                    <a:extLst>
                      <a:ext uri="{FF2B5EF4-FFF2-40B4-BE49-F238E27FC236}">
                        <a16:creationId xmlns:a16="http://schemas.microsoft.com/office/drawing/2014/main" id="{C59ACABE-F92D-8B08-28C9-28B1B6126CC6}"/>
                      </a:ext>
                    </a:extLst>
                  </p:cNvPr>
                  <p:cNvSpPr/>
                  <p:nvPr/>
                </p:nvSpPr>
                <p:spPr>
                  <a:xfrm flipH="1">
                    <a:off x="4704456" y="4529060"/>
                    <a:ext cx="271012" cy="922080"/>
                  </a:xfrm>
                  <a:custGeom>
                    <a:avLst/>
                    <a:gdLst>
                      <a:gd name="connsiteX0" fmla="*/ 0 w 106017"/>
                      <a:gd name="connsiteY0" fmla="*/ 0 h 914400"/>
                      <a:gd name="connsiteX1" fmla="*/ 106017 w 106017"/>
                      <a:gd name="connsiteY1" fmla="*/ 0 h 914400"/>
                      <a:gd name="connsiteX2" fmla="*/ 106017 w 106017"/>
                      <a:gd name="connsiteY2" fmla="*/ 914400 h 914400"/>
                      <a:gd name="connsiteX3" fmla="*/ 0 w 106017"/>
                      <a:gd name="connsiteY3" fmla="*/ 914400 h 914400"/>
                      <a:gd name="connsiteX4" fmla="*/ 0 w 106017"/>
                      <a:gd name="connsiteY4" fmla="*/ 0 h 914400"/>
                      <a:gd name="connsiteX0" fmla="*/ 238540 w 344557"/>
                      <a:gd name="connsiteY0" fmla="*/ 0 h 2981739"/>
                      <a:gd name="connsiteX1" fmla="*/ 344557 w 344557"/>
                      <a:gd name="connsiteY1" fmla="*/ 0 h 2981739"/>
                      <a:gd name="connsiteX2" fmla="*/ 0 w 344557"/>
                      <a:gd name="connsiteY2" fmla="*/ 2981739 h 2981739"/>
                      <a:gd name="connsiteX3" fmla="*/ 238540 w 344557"/>
                      <a:gd name="connsiteY3" fmla="*/ 914400 h 2981739"/>
                      <a:gd name="connsiteX4" fmla="*/ 238540 w 344557"/>
                      <a:gd name="connsiteY4" fmla="*/ 0 h 2981739"/>
                      <a:gd name="connsiteX0" fmla="*/ 238540 w 642115"/>
                      <a:gd name="connsiteY0" fmla="*/ 0 h 2981739"/>
                      <a:gd name="connsiteX1" fmla="*/ 344557 w 642115"/>
                      <a:gd name="connsiteY1" fmla="*/ 0 h 2981739"/>
                      <a:gd name="connsiteX2" fmla="*/ 0 w 642115"/>
                      <a:gd name="connsiteY2" fmla="*/ 2981739 h 2981739"/>
                      <a:gd name="connsiteX3" fmla="*/ 238540 w 642115"/>
                      <a:gd name="connsiteY3" fmla="*/ 914400 h 2981739"/>
                      <a:gd name="connsiteX4" fmla="*/ 238540 w 642115"/>
                      <a:gd name="connsiteY4" fmla="*/ 0 h 2981739"/>
                      <a:gd name="connsiteX0" fmla="*/ 238540 w 755275"/>
                      <a:gd name="connsiteY0" fmla="*/ 0 h 2981739"/>
                      <a:gd name="connsiteX1" fmla="*/ 344557 w 755275"/>
                      <a:gd name="connsiteY1" fmla="*/ 0 h 2981739"/>
                      <a:gd name="connsiteX2" fmla="*/ 0 w 755275"/>
                      <a:gd name="connsiteY2" fmla="*/ 2981739 h 2981739"/>
                      <a:gd name="connsiteX3" fmla="*/ 238540 w 755275"/>
                      <a:gd name="connsiteY3" fmla="*/ 914400 h 2981739"/>
                      <a:gd name="connsiteX4" fmla="*/ 238540 w 755275"/>
                      <a:gd name="connsiteY4" fmla="*/ 0 h 2981739"/>
                      <a:gd name="connsiteX0" fmla="*/ 238540 w 675489"/>
                      <a:gd name="connsiteY0" fmla="*/ 0 h 2981739"/>
                      <a:gd name="connsiteX1" fmla="*/ 344557 w 675489"/>
                      <a:gd name="connsiteY1" fmla="*/ 0 h 2981739"/>
                      <a:gd name="connsiteX2" fmla="*/ 0 w 675489"/>
                      <a:gd name="connsiteY2" fmla="*/ 2981739 h 2981739"/>
                      <a:gd name="connsiteX3" fmla="*/ 238540 w 675489"/>
                      <a:gd name="connsiteY3" fmla="*/ 914400 h 2981739"/>
                      <a:gd name="connsiteX4" fmla="*/ 238540 w 675489"/>
                      <a:gd name="connsiteY4" fmla="*/ 0 h 2981739"/>
                      <a:gd name="connsiteX0" fmla="*/ 238540 w 675489"/>
                      <a:gd name="connsiteY0" fmla="*/ 0 h 2981739"/>
                      <a:gd name="connsiteX1" fmla="*/ 344557 w 675489"/>
                      <a:gd name="connsiteY1" fmla="*/ 0 h 2981739"/>
                      <a:gd name="connsiteX2" fmla="*/ 0 w 675489"/>
                      <a:gd name="connsiteY2" fmla="*/ 2981739 h 2981739"/>
                      <a:gd name="connsiteX3" fmla="*/ 238540 w 675489"/>
                      <a:gd name="connsiteY3" fmla="*/ 0 h 2981739"/>
                      <a:gd name="connsiteX0" fmla="*/ 393126 w 830075"/>
                      <a:gd name="connsiteY0" fmla="*/ 0 h 2981739"/>
                      <a:gd name="connsiteX1" fmla="*/ 499143 w 830075"/>
                      <a:gd name="connsiteY1" fmla="*/ 0 h 2981739"/>
                      <a:gd name="connsiteX2" fmla="*/ 154586 w 830075"/>
                      <a:gd name="connsiteY2" fmla="*/ 2981739 h 2981739"/>
                      <a:gd name="connsiteX3" fmla="*/ 393126 w 830075"/>
                      <a:gd name="connsiteY3" fmla="*/ 0 h 2981739"/>
                      <a:gd name="connsiteX0" fmla="*/ 492396 w 929345"/>
                      <a:gd name="connsiteY0" fmla="*/ 0 h 3096889"/>
                      <a:gd name="connsiteX1" fmla="*/ 598413 w 929345"/>
                      <a:gd name="connsiteY1" fmla="*/ 0 h 3096889"/>
                      <a:gd name="connsiteX2" fmla="*/ 253856 w 929345"/>
                      <a:gd name="connsiteY2" fmla="*/ 2981739 h 3096889"/>
                      <a:gd name="connsiteX3" fmla="*/ 492396 w 929345"/>
                      <a:gd name="connsiteY3" fmla="*/ 0 h 3096889"/>
                      <a:gd name="connsiteX0" fmla="*/ 536951 w 973900"/>
                      <a:gd name="connsiteY0" fmla="*/ 0 h 3206607"/>
                      <a:gd name="connsiteX1" fmla="*/ 642968 w 973900"/>
                      <a:gd name="connsiteY1" fmla="*/ 0 h 3206607"/>
                      <a:gd name="connsiteX2" fmla="*/ 298411 w 973900"/>
                      <a:gd name="connsiteY2" fmla="*/ 2981739 h 3206607"/>
                      <a:gd name="connsiteX3" fmla="*/ 536951 w 973900"/>
                      <a:gd name="connsiteY3" fmla="*/ 0 h 3206607"/>
                      <a:gd name="connsiteX0" fmla="*/ 628115 w 906038"/>
                      <a:gd name="connsiteY0" fmla="*/ 0 h 3217228"/>
                      <a:gd name="connsiteX1" fmla="*/ 575106 w 906038"/>
                      <a:gd name="connsiteY1" fmla="*/ 13252 h 3217228"/>
                      <a:gd name="connsiteX2" fmla="*/ 230549 w 906038"/>
                      <a:gd name="connsiteY2" fmla="*/ 2994991 h 3217228"/>
                      <a:gd name="connsiteX3" fmla="*/ 628115 w 906038"/>
                      <a:gd name="connsiteY3" fmla="*/ 0 h 3217228"/>
                      <a:gd name="connsiteX0" fmla="*/ 652898 w 930821"/>
                      <a:gd name="connsiteY0" fmla="*/ 0 h 3069258"/>
                      <a:gd name="connsiteX1" fmla="*/ 599889 w 930821"/>
                      <a:gd name="connsiteY1" fmla="*/ 13252 h 3069258"/>
                      <a:gd name="connsiteX2" fmla="*/ 255332 w 930821"/>
                      <a:gd name="connsiteY2" fmla="*/ 2994991 h 3069258"/>
                      <a:gd name="connsiteX3" fmla="*/ 652898 w 930821"/>
                      <a:gd name="connsiteY3" fmla="*/ 0 h 3069258"/>
                      <a:gd name="connsiteX0" fmla="*/ 753902 w 1031825"/>
                      <a:gd name="connsiteY0" fmla="*/ 0 h 3237865"/>
                      <a:gd name="connsiteX1" fmla="*/ 700893 w 1031825"/>
                      <a:gd name="connsiteY1" fmla="*/ 13252 h 3237865"/>
                      <a:gd name="connsiteX2" fmla="*/ 356336 w 1031825"/>
                      <a:gd name="connsiteY2" fmla="*/ 2994991 h 3237865"/>
                      <a:gd name="connsiteX3" fmla="*/ 753902 w 1031825"/>
                      <a:gd name="connsiteY3" fmla="*/ 0 h 3237865"/>
                      <a:gd name="connsiteX0" fmla="*/ 648913 w 926836"/>
                      <a:gd name="connsiteY0" fmla="*/ 0 h 3421724"/>
                      <a:gd name="connsiteX1" fmla="*/ 595904 w 926836"/>
                      <a:gd name="connsiteY1" fmla="*/ 13252 h 3421724"/>
                      <a:gd name="connsiteX2" fmla="*/ 251347 w 926836"/>
                      <a:gd name="connsiteY2" fmla="*/ 2994991 h 3421724"/>
                      <a:gd name="connsiteX3" fmla="*/ 12809 w 926836"/>
                      <a:gd name="connsiteY3" fmla="*/ 3072417 h 3421724"/>
                      <a:gd name="connsiteX4" fmla="*/ 648913 w 926836"/>
                      <a:gd name="connsiteY4" fmla="*/ 0 h 3421724"/>
                      <a:gd name="connsiteX0" fmla="*/ 648913 w 926836"/>
                      <a:gd name="connsiteY0" fmla="*/ 0 h 3421724"/>
                      <a:gd name="connsiteX1" fmla="*/ 595904 w 926836"/>
                      <a:gd name="connsiteY1" fmla="*/ 13252 h 3421724"/>
                      <a:gd name="connsiteX2" fmla="*/ 251347 w 926836"/>
                      <a:gd name="connsiteY2" fmla="*/ 2994991 h 3421724"/>
                      <a:gd name="connsiteX3" fmla="*/ 12809 w 926836"/>
                      <a:gd name="connsiteY3" fmla="*/ 3072417 h 3421724"/>
                      <a:gd name="connsiteX4" fmla="*/ 648913 w 926836"/>
                      <a:gd name="connsiteY4" fmla="*/ 0 h 3421724"/>
                      <a:gd name="connsiteX0" fmla="*/ 718978 w 996901"/>
                      <a:gd name="connsiteY0" fmla="*/ 0 h 3218466"/>
                      <a:gd name="connsiteX1" fmla="*/ 665969 w 996901"/>
                      <a:gd name="connsiteY1" fmla="*/ 13252 h 3218466"/>
                      <a:gd name="connsiteX2" fmla="*/ 321412 w 996901"/>
                      <a:gd name="connsiteY2" fmla="*/ 2994991 h 3218466"/>
                      <a:gd name="connsiteX3" fmla="*/ 82874 w 996901"/>
                      <a:gd name="connsiteY3" fmla="*/ 3072417 h 3218466"/>
                      <a:gd name="connsiteX4" fmla="*/ 718978 w 996901"/>
                      <a:gd name="connsiteY4" fmla="*/ 0 h 3218466"/>
                      <a:gd name="connsiteX0" fmla="*/ 718978 w 996901"/>
                      <a:gd name="connsiteY0" fmla="*/ 0 h 3218466"/>
                      <a:gd name="connsiteX1" fmla="*/ 665969 w 996901"/>
                      <a:gd name="connsiteY1" fmla="*/ 13252 h 3218466"/>
                      <a:gd name="connsiteX2" fmla="*/ 321412 w 996901"/>
                      <a:gd name="connsiteY2" fmla="*/ 2994991 h 3218466"/>
                      <a:gd name="connsiteX3" fmla="*/ 82874 w 996901"/>
                      <a:gd name="connsiteY3" fmla="*/ 3072417 h 3218466"/>
                      <a:gd name="connsiteX4" fmla="*/ 718978 w 996901"/>
                      <a:gd name="connsiteY4" fmla="*/ 0 h 3218466"/>
                      <a:gd name="connsiteX0" fmla="*/ 718978 w 996901"/>
                      <a:gd name="connsiteY0" fmla="*/ 0 h 3218466"/>
                      <a:gd name="connsiteX1" fmla="*/ 665969 w 996901"/>
                      <a:gd name="connsiteY1" fmla="*/ 13252 h 3218466"/>
                      <a:gd name="connsiteX2" fmla="*/ 321412 w 996901"/>
                      <a:gd name="connsiteY2" fmla="*/ 2994991 h 3218466"/>
                      <a:gd name="connsiteX3" fmla="*/ 82874 w 996901"/>
                      <a:gd name="connsiteY3" fmla="*/ 3072417 h 3218466"/>
                      <a:gd name="connsiteX4" fmla="*/ 718978 w 996901"/>
                      <a:gd name="connsiteY4" fmla="*/ 0 h 3218466"/>
                      <a:gd name="connsiteX0" fmla="*/ 765135 w 1043058"/>
                      <a:gd name="connsiteY0" fmla="*/ 0 h 3218466"/>
                      <a:gd name="connsiteX1" fmla="*/ 712126 w 1043058"/>
                      <a:gd name="connsiteY1" fmla="*/ 13252 h 3218466"/>
                      <a:gd name="connsiteX2" fmla="*/ 367569 w 1043058"/>
                      <a:gd name="connsiteY2" fmla="*/ 2994991 h 3218466"/>
                      <a:gd name="connsiteX3" fmla="*/ 76022 w 1043058"/>
                      <a:gd name="connsiteY3" fmla="*/ 3072417 h 3218466"/>
                      <a:gd name="connsiteX4" fmla="*/ 765135 w 1043058"/>
                      <a:gd name="connsiteY4" fmla="*/ 0 h 3218466"/>
                      <a:gd name="connsiteX0" fmla="*/ 696474 w 974397"/>
                      <a:gd name="connsiteY0" fmla="*/ 0 h 3252165"/>
                      <a:gd name="connsiteX1" fmla="*/ 643465 w 974397"/>
                      <a:gd name="connsiteY1" fmla="*/ 13252 h 3252165"/>
                      <a:gd name="connsiteX2" fmla="*/ 298908 w 974397"/>
                      <a:gd name="connsiteY2" fmla="*/ 2994991 h 3252165"/>
                      <a:gd name="connsiteX3" fmla="*/ 7361 w 974397"/>
                      <a:gd name="connsiteY3" fmla="*/ 3072417 h 3252165"/>
                      <a:gd name="connsiteX4" fmla="*/ 696474 w 974397"/>
                      <a:gd name="connsiteY4" fmla="*/ 0 h 3252165"/>
                      <a:gd name="connsiteX0" fmla="*/ 696474 w 974397"/>
                      <a:gd name="connsiteY0" fmla="*/ 0 h 3252165"/>
                      <a:gd name="connsiteX1" fmla="*/ 643465 w 974397"/>
                      <a:gd name="connsiteY1" fmla="*/ 13252 h 3252165"/>
                      <a:gd name="connsiteX2" fmla="*/ 298908 w 974397"/>
                      <a:gd name="connsiteY2" fmla="*/ 2994991 h 3252165"/>
                      <a:gd name="connsiteX3" fmla="*/ 7361 w 974397"/>
                      <a:gd name="connsiteY3" fmla="*/ 3072417 h 3252165"/>
                      <a:gd name="connsiteX4" fmla="*/ 696474 w 974397"/>
                      <a:gd name="connsiteY4" fmla="*/ 0 h 3252165"/>
                      <a:gd name="connsiteX0" fmla="*/ 696474 w 974397"/>
                      <a:gd name="connsiteY0" fmla="*/ 0 h 3252165"/>
                      <a:gd name="connsiteX1" fmla="*/ 643465 w 974397"/>
                      <a:gd name="connsiteY1" fmla="*/ 13252 h 3252165"/>
                      <a:gd name="connsiteX2" fmla="*/ 298908 w 974397"/>
                      <a:gd name="connsiteY2" fmla="*/ 2994991 h 3252165"/>
                      <a:gd name="connsiteX3" fmla="*/ 7361 w 974397"/>
                      <a:gd name="connsiteY3" fmla="*/ 3072417 h 3252165"/>
                      <a:gd name="connsiteX4" fmla="*/ 696474 w 974397"/>
                      <a:gd name="connsiteY4" fmla="*/ 0 h 3252165"/>
                      <a:gd name="connsiteX0" fmla="*/ 696474 w 949059"/>
                      <a:gd name="connsiteY0" fmla="*/ 0 h 3252165"/>
                      <a:gd name="connsiteX1" fmla="*/ 586960 w 949059"/>
                      <a:gd name="connsiteY1" fmla="*/ 13252 h 3252165"/>
                      <a:gd name="connsiteX2" fmla="*/ 298908 w 949059"/>
                      <a:gd name="connsiteY2" fmla="*/ 2994991 h 3252165"/>
                      <a:gd name="connsiteX3" fmla="*/ 7361 w 949059"/>
                      <a:gd name="connsiteY3" fmla="*/ 3072417 h 3252165"/>
                      <a:gd name="connsiteX4" fmla="*/ 696474 w 949059"/>
                      <a:gd name="connsiteY4" fmla="*/ 0 h 3252165"/>
                      <a:gd name="connsiteX0" fmla="*/ 615745 w 949059"/>
                      <a:gd name="connsiteY0" fmla="*/ 43526 h 3239181"/>
                      <a:gd name="connsiteX1" fmla="*/ 586960 w 949059"/>
                      <a:gd name="connsiteY1" fmla="*/ 268 h 3239181"/>
                      <a:gd name="connsiteX2" fmla="*/ 298908 w 949059"/>
                      <a:gd name="connsiteY2" fmla="*/ 2982007 h 3239181"/>
                      <a:gd name="connsiteX3" fmla="*/ 7361 w 949059"/>
                      <a:gd name="connsiteY3" fmla="*/ 3059433 h 3239181"/>
                      <a:gd name="connsiteX4" fmla="*/ 615745 w 949059"/>
                      <a:gd name="connsiteY4" fmla="*/ 43526 h 3239181"/>
                      <a:gd name="connsiteX0" fmla="*/ 438147 w 949059"/>
                      <a:gd name="connsiteY0" fmla="*/ 301633 h 3238961"/>
                      <a:gd name="connsiteX1" fmla="*/ 586960 w 949059"/>
                      <a:gd name="connsiteY1" fmla="*/ 48 h 3238961"/>
                      <a:gd name="connsiteX2" fmla="*/ 298908 w 949059"/>
                      <a:gd name="connsiteY2" fmla="*/ 2981787 h 3238961"/>
                      <a:gd name="connsiteX3" fmla="*/ 7361 w 949059"/>
                      <a:gd name="connsiteY3" fmla="*/ 3059213 h 3238961"/>
                      <a:gd name="connsiteX4" fmla="*/ 438147 w 949059"/>
                      <a:gd name="connsiteY4" fmla="*/ 301633 h 3238961"/>
                      <a:gd name="connsiteX0" fmla="*/ 438147 w 918765"/>
                      <a:gd name="connsiteY0" fmla="*/ 188640 h 3125968"/>
                      <a:gd name="connsiteX1" fmla="*/ 514302 w 918765"/>
                      <a:gd name="connsiteY1" fmla="*/ 75 h 3125968"/>
                      <a:gd name="connsiteX2" fmla="*/ 298908 w 918765"/>
                      <a:gd name="connsiteY2" fmla="*/ 2868794 h 3125968"/>
                      <a:gd name="connsiteX3" fmla="*/ 7361 w 918765"/>
                      <a:gd name="connsiteY3" fmla="*/ 2946220 h 3125968"/>
                      <a:gd name="connsiteX4" fmla="*/ 438147 w 918765"/>
                      <a:gd name="connsiteY4" fmla="*/ 188640 h 3125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8765" h="3125968">
                        <a:moveTo>
                          <a:pt x="438147" y="188640"/>
                        </a:moveTo>
                        <a:cubicBezTo>
                          <a:pt x="420477" y="193057"/>
                          <a:pt x="531972" y="-4342"/>
                          <a:pt x="514302" y="75"/>
                        </a:cubicBezTo>
                        <a:cubicBezTo>
                          <a:pt x="770511" y="662684"/>
                          <a:pt x="1381169" y="602673"/>
                          <a:pt x="298908" y="2868794"/>
                        </a:cubicBezTo>
                        <a:cubicBezTo>
                          <a:pt x="201726" y="3400742"/>
                          <a:pt x="-45647" y="2941802"/>
                          <a:pt x="7361" y="2946220"/>
                        </a:cubicBezTo>
                        <a:cubicBezTo>
                          <a:pt x="139884" y="1877212"/>
                          <a:pt x="-96358" y="959127"/>
                          <a:pt x="438147" y="188640"/>
                        </a:cubicBezTo>
                        <a:close/>
                      </a:path>
                    </a:pathLst>
                  </a:custGeom>
                  <a:solidFill>
                    <a:srgbClr val="E4793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7" name="Rectangle 4">
                    <a:extLst>
                      <a:ext uri="{FF2B5EF4-FFF2-40B4-BE49-F238E27FC236}">
                        <a16:creationId xmlns:a16="http://schemas.microsoft.com/office/drawing/2014/main" id="{82212B30-C4D2-2853-EC5D-5E343A98D469}"/>
                      </a:ext>
                    </a:extLst>
                  </p:cNvPr>
                  <p:cNvSpPr/>
                  <p:nvPr/>
                </p:nvSpPr>
                <p:spPr>
                  <a:xfrm flipH="1">
                    <a:off x="4858705" y="5406502"/>
                    <a:ext cx="121595" cy="76622"/>
                  </a:xfrm>
                  <a:custGeom>
                    <a:avLst/>
                    <a:gdLst>
                      <a:gd name="connsiteX0" fmla="*/ 0 w 304800"/>
                      <a:gd name="connsiteY0" fmla="*/ 0 h 182510"/>
                      <a:gd name="connsiteX1" fmla="*/ 304800 w 304800"/>
                      <a:gd name="connsiteY1" fmla="*/ 0 h 182510"/>
                      <a:gd name="connsiteX2" fmla="*/ 304800 w 304800"/>
                      <a:gd name="connsiteY2" fmla="*/ 182510 h 182510"/>
                      <a:gd name="connsiteX3" fmla="*/ 0 w 304800"/>
                      <a:gd name="connsiteY3" fmla="*/ 182510 h 182510"/>
                      <a:gd name="connsiteX4" fmla="*/ 0 w 304800"/>
                      <a:gd name="connsiteY4" fmla="*/ 0 h 182510"/>
                      <a:gd name="connsiteX0" fmla="*/ 0 w 304800"/>
                      <a:gd name="connsiteY0" fmla="*/ 0 h 182510"/>
                      <a:gd name="connsiteX1" fmla="*/ 304800 w 304800"/>
                      <a:gd name="connsiteY1" fmla="*/ 0 h 182510"/>
                      <a:gd name="connsiteX2" fmla="*/ 0 w 304800"/>
                      <a:gd name="connsiteY2" fmla="*/ 182510 h 182510"/>
                      <a:gd name="connsiteX3" fmla="*/ 0 w 304800"/>
                      <a:gd name="connsiteY3" fmla="*/ 0 h 182510"/>
                      <a:gd name="connsiteX0" fmla="*/ 0 w 304800"/>
                      <a:gd name="connsiteY0" fmla="*/ 0 h 207910"/>
                      <a:gd name="connsiteX1" fmla="*/ 304800 w 304800"/>
                      <a:gd name="connsiteY1" fmla="*/ 0 h 207910"/>
                      <a:gd name="connsiteX2" fmla="*/ 177800 w 304800"/>
                      <a:gd name="connsiteY2" fmla="*/ 207910 h 207910"/>
                      <a:gd name="connsiteX3" fmla="*/ 0 w 304800"/>
                      <a:gd name="connsiteY3" fmla="*/ 0 h 207910"/>
                      <a:gd name="connsiteX0" fmla="*/ 0 w 395976"/>
                      <a:gd name="connsiteY0" fmla="*/ 0 h 246808"/>
                      <a:gd name="connsiteX1" fmla="*/ 304800 w 395976"/>
                      <a:gd name="connsiteY1" fmla="*/ 0 h 246808"/>
                      <a:gd name="connsiteX2" fmla="*/ 177800 w 395976"/>
                      <a:gd name="connsiteY2" fmla="*/ 207910 h 246808"/>
                      <a:gd name="connsiteX3" fmla="*/ 0 w 395976"/>
                      <a:gd name="connsiteY3" fmla="*/ 0 h 246808"/>
                      <a:gd name="connsiteX0" fmla="*/ 0 w 439999"/>
                      <a:gd name="connsiteY0" fmla="*/ 0 h 242553"/>
                      <a:gd name="connsiteX1" fmla="*/ 304800 w 439999"/>
                      <a:gd name="connsiteY1" fmla="*/ 0 h 242553"/>
                      <a:gd name="connsiteX2" fmla="*/ 177800 w 439999"/>
                      <a:gd name="connsiteY2" fmla="*/ 207910 h 242553"/>
                      <a:gd name="connsiteX3" fmla="*/ 0 w 439999"/>
                      <a:gd name="connsiteY3" fmla="*/ 0 h 242553"/>
                      <a:gd name="connsiteX0" fmla="*/ 0 w 439999"/>
                      <a:gd name="connsiteY0" fmla="*/ 0 h 242553"/>
                      <a:gd name="connsiteX1" fmla="*/ 304800 w 439999"/>
                      <a:gd name="connsiteY1" fmla="*/ 0 h 242553"/>
                      <a:gd name="connsiteX2" fmla="*/ 177800 w 439999"/>
                      <a:gd name="connsiteY2" fmla="*/ 207910 h 242553"/>
                      <a:gd name="connsiteX3" fmla="*/ 0 w 439999"/>
                      <a:gd name="connsiteY3" fmla="*/ 0 h 242553"/>
                      <a:gd name="connsiteX0" fmla="*/ 0 w 342988"/>
                      <a:gd name="connsiteY0" fmla="*/ 0 h 230585"/>
                      <a:gd name="connsiteX1" fmla="*/ 304800 w 342988"/>
                      <a:gd name="connsiteY1" fmla="*/ 0 h 230585"/>
                      <a:gd name="connsiteX2" fmla="*/ 177800 w 342988"/>
                      <a:gd name="connsiteY2" fmla="*/ 207910 h 230585"/>
                      <a:gd name="connsiteX3" fmla="*/ 0 w 342988"/>
                      <a:gd name="connsiteY3" fmla="*/ 0 h 230585"/>
                      <a:gd name="connsiteX0" fmla="*/ 0 w 342988"/>
                      <a:gd name="connsiteY0" fmla="*/ 0 h 208146"/>
                      <a:gd name="connsiteX1" fmla="*/ 304800 w 342988"/>
                      <a:gd name="connsiteY1" fmla="*/ 0 h 208146"/>
                      <a:gd name="connsiteX2" fmla="*/ 177800 w 342988"/>
                      <a:gd name="connsiteY2" fmla="*/ 207910 h 208146"/>
                      <a:gd name="connsiteX3" fmla="*/ 0 w 342988"/>
                      <a:gd name="connsiteY3" fmla="*/ 0 h 208146"/>
                      <a:gd name="connsiteX0" fmla="*/ 0 w 379420"/>
                      <a:gd name="connsiteY0" fmla="*/ 0 h 258887"/>
                      <a:gd name="connsiteX1" fmla="*/ 304800 w 379420"/>
                      <a:gd name="connsiteY1" fmla="*/ 0 h 258887"/>
                      <a:gd name="connsiteX2" fmla="*/ 292100 w 379420"/>
                      <a:gd name="connsiteY2" fmla="*/ 258710 h 258887"/>
                      <a:gd name="connsiteX3" fmla="*/ 0 w 379420"/>
                      <a:gd name="connsiteY3" fmla="*/ 0 h 258887"/>
                      <a:gd name="connsiteX0" fmla="*/ 0 w 379420"/>
                      <a:gd name="connsiteY0" fmla="*/ 0 h 259330"/>
                      <a:gd name="connsiteX1" fmla="*/ 304800 w 379420"/>
                      <a:gd name="connsiteY1" fmla="*/ 0 h 259330"/>
                      <a:gd name="connsiteX2" fmla="*/ 292100 w 379420"/>
                      <a:gd name="connsiteY2" fmla="*/ 258710 h 259330"/>
                      <a:gd name="connsiteX3" fmla="*/ 0 w 379420"/>
                      <a:gd name="connsiteY3" fmla="*/ 0 h 259330"/>
                      <a:gd name="connsiteX0" fmla="*/ 0 w 412221"/>
                      <a:gd name="connsiteY0" fmla="*/ 0 h 259330"/>
                      <a:gd name="connsiteX1" fmla="*/ 304800 w 412221"/>
                      <a:gd name="connsiteY1" fmla="*/ 0 h 259330"/>
                      <a:gd name="connsiteX2" fmla="*/ 292100 w 412221"/>
                      <a:gd name="connsiteY2" fmla="*/ 258710 h 259330"/>
                      <a:gd name="connsiteX3" fmla="*/ 0 w 412221"/>
                      <a:gd name="connsiteY3" fmla="*/ 0 h 259330"/>
                      <a:gd name="connsiteX0" fmla="*/ 0 w 412221"/>
                      <a:gd name="connsiteY0" fmla="*/ 0 h 259758"/>
                      <a:gd name="connsiteX1" fmla="*/ 304800 w 412221"/>
                      <a:gd name="connsiteY1" fmla="*/ 0 h 259758"/>
                      <a:gd name="connsiteX2" fmla="*/ 292100 w 412221"/>
                      <a:gd name="connsiteY2" fmla="*/ 258710 h 259758"/>
                      <a:gd name="connsiteX3" fmla="*/ 0 w 412221"/>
                      <a:gd name="connsiteY3" fmla="*/ 0 h 259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2221" h="259758">
                        <a:moveTo>
                          <a:pt x="0" y="0"/>
                        </a:moveTo>
                        <a:lnTo>
                          <a:pt x="304800" y="0"/>
                        </a:lnTo>
                        <a:cubicBezTo>
                          <a:pt x="402167" y="18503"/>
                          <a:pt x="493183" y="240207"/>
                          <a:pt x="292100" y="258710"/>
                        </a:cubicBezTo>
                        <a:cubicBezTo>
                          <a:pt x="10583" y="271957"/>
                          <a:pt x="8467" y="15820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4C15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55" name="Group 554">
                  <a:extLst>
                    <a:ext uri="{FF2B5EF4-FFF2-40B4-BE49-F238E27FC236}">
                      <a16:creationId xmlns:a16="http://schemas.microsoft.com/office/drawing/2014/main" id="{37AB73B4-0730-7D5B-3E75-8E840A463E01}"/>
                    </a:ext>
                  </a:extLst>
                </p:cNvPr>
                <p:cNvGrpSpPr/>
                <p:nvPr/>
              </p:nvGrpSpPr>
              <p:grpSpPr>
                <a:xfrm>
                  <a:off x="4170441" y="3164365"/>
                  <a:ext cx="1515144" cy="1560991"/>
                  <a:chOff x="4131387" y="2987542"/>
                  <a:chExt cx="1515144" cy="1560991"/>
                </a:xfrm>
              </p:grpSpPr>
              <p:sp>
                <p:nvSpPr>
                  <p:cNvPr id="556" name="Isosceles Triangle 4">
                    <a:extLst>
                      <a:ext uri="{FF2B5EF4-FFF2-40B4-BE49-F238E27FC236}">
                        <a16:creationId xmlns:a16="http://schemas.microsoft.com/office/drawing/2014/main" id="{DDF1ADC9-79B5-0168-44DC-54D0C68D0E04}"/>
                      </a:ext>
                    </a:extLst>
                  </p:cNvPr>
                  <p:cNvSpPr/>
                  <p:nvPr/>
                </p:nvSpPr>
                <p:spPr>
                  <a:xfrm rot="2146447" flipH="1">
                    <a:off x="5095453" y="2987542"/>
                    <a:ext cx="551078" cy="878754"/>
                  </a:xfrm>
                  <a:custGeom>
                    <a:avLst/>
                    <a:gdLst>
                      <a:gd name="connsiteX0" fmla="*/ 0 w 952500"/>
                      <a:gd name="connsiteY0" fmla="*/ 1013460 h 1013460"/>
                      <a:gd name="connsiteX1" fmla="*/ 476250 w 952500"/>
                      <a:gd name="connsiteY1" fmla="*/ 0 h 1013460"/>
                      <a:gd name="connsiteX2" fmla="*/ 952500 w 952500"/>
                      <a:gd name="connsiteY2" fmla="*/ 1013460 h 1013460"/>
                      <a:gd name="connsiteX3" fmla="*/ 0 w 952500"/>
                      <a:gd name="connsiteY3" fmla="*/ 1013460 h 1013460"/>
                      <a:gd name="connsiteX0" fmla="*/ 0 w 1054462"/>
                      <a:gd name="connsiteY0" fmla="*/ 1393940 h 1393940"/>
                      <a:gd name="connsiteX1" fmla="*/ 578212 w 1054462"/>
                      <a:gd name="connsiteY1" fmla="*/ 0 h 1393940"/>
                      <a:gd name="connsiteX2" fmla="*/ 1054462 w 1054462"/>
                      <a:gd name="connsiteY2" fmla="*/ 1013460 h 1393940"/>
                      <a:gd name="connsiteX3" fmla="*/ 0 w 1054462"/>
                      <a:gd name="connsiteY3" fmla="*/ 1393940 h 1393940"/>
                      <a:gd name="connsiteX0" fmla="*/ 615 w 1055077"/>
                      <a:gd name="connsiteY0" fmla="*/ 1393940 h 1393940"/>
                      <a:gd name="connsiteX1" fmla="*/ 578827 w 1055077"/>
                      <a:gd name="connsiteY1" fmla="*/ 0 h 1393940"/>
                      <a:gd name="connsiteX2" fmla="*/ 1055077 w 1055077"/>
                      <a:gd name="connsiteY2" fmla="*/ 1013460 h 1393940"/>
                      <a:gd name="connsiteX3" fmla="*/ 615 w 1055077"/>
                      <a:gd name="connsiteY3" fmla="*/ 1393940 h 1393940"/>
                      <a:gd name="connsiteX0" fmla="*/ 558 w 1055020"/>
                      <a:gd name="connsiteY0" fmla="*/ 1393940 h 1393940"/>
                      <a:gd name="connsiteX1" fmla="*/ 578770 w 1055020"/>
                      <a:gd name="connsiteY1" fmla="*/ 0 h 1393940"/>
                      <a:gd name="connsiteX2" fmla="*/ 1055020 w 1055020"/>
                      <a:gd name="connsiteY2" fmla="*/ 1013460 h 1393940"/>
                      <a:gd name="connsiteX3" fmla="*/ 558 w 1055020"/>
                      <a:gd name="connsiteY3" fmla="*/ 1393940 h 1393940"/>
                      <a:gd name="connsiteX0" fmla="*/ 558 w 871528"/>
                      <a:gd name="connsiteY0" fmla="*/ 1393940 h 1393940"/>
                      <a:gd name="connsiteX1" fmla="*/ 578770 w 871528"/>
                      <a:gd name="connsiteY1" fmla="*/ 0 h 1393940"/>
                      <a:gd name="connsiteX2" fmla="*/ 871528 w 871528"/>
                      <a:gd name="connsiteY2" fmla="*/ 1116048 h 1393940"/>
                      <a:gd name="connsiteX3" fmla="*/ 558 w 871528"/>
                      <a:gd name="connsiteY3" fmla="*/ 1393940 h 1393940"/>
                      <a:gd name="connsiteX0" fmla="*/ 558 w 874158"/>
                      <a:gd name="connsiteY0" fmla="*/ 1393940 h 1393940"/>
                      <a:gd name="connsiteX1" fmla="*/ 578770 w 874158"/>
                      <a:gd name="connsiteY1" fmla="*/ 0 h 1393940"/>
                      <a:gd name="connsiteX2" fmla="*/ 871528 w 874158"/>
                      <a:gd name="connsiteY2" fmla="*/ 1116048 h 1393940"/>
                      <a:gd name="connsiteX3" fmla="*/ 558 w 874158"/>
                      <a:gd name="connsiteY3" fmla="*/ 1393940 h 1393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74158" h="1393940">
                        <a:moveTo>
                          <a:pt x="558" y="1393940"/>
                        </a:moveTo>
                        <a:cubicBezTo>
                          <a:pt x="-17952" y="244868"/>
                          <a:pt x="429815" y="230086"/>
                          <a:pt x="578770" y="0"/>
                        </a:cubicBezTo>
                        <a:cubicBezTo>
                          <a:pt x="676356" y="372016"/>
                          <a:pt x="900918" y="741603"/>
                          <a:pt x="871528" y="1116048"/>
                        </a:cubicBezTo>
                        <a:lnTo>
                          <a:pt x="558" y="1393940"/>
                        </a:lnTo>
                        <a:close/>
                      </a:path>
                    </a:pathLst>
                  </a:custGeom>
                  <a:solidFill>
                    <a:srgbClr val="E4793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7" name="Isosceles Triangle 4">
                    <a:extLst>
                      <a:ext uri="{FF2B5EF4-FFF2-40B4-BE49-F238E27FC236}">
                        <a16:creationId xmlns:a16="http://schemas.microsoft.com/office/drawing/2014/main" id="{CAFDCFDD-ED77-6AFC-CD9F-BC8FB575169F}"/>
                      </a:ext>
                    </a:extLst>
                  </p:cNvPr>
                  <p:cNvSpPr/>
                  <p:nvPr/>
                </p:nvSpPr>
                <p:spPr>
                  <a:xfrm rot="2146447" flipH="1">
                    <a:off x="5136151" y="3124456"/>
                    <a:ext cx="426795" cy="763954"/>
                  </a:xfrm>
                  <a:custGeom>
                    <a:avLst/>
                    <a:gdLst>
                      <a:gd name="connsiteX0" fmla="*/ 0 w 952500"/>
                      <a:gd name="connsiteY0" fmla="*/ 1013460 h 1013460"/>
                      <a:gd name="connsiteX1" fmla="*/ 476250 w 952500"/>
                      <a:gd name="connsiteY1" fmla="*/ 0 h 1013460"/>
                      <a:gd name="connsiteX2" fmla="*/ 952500 w 952500"/>
                      <a:gd name="connsiteY2" fmla="*/ 1013460 h 1013460"/>
                      <a:gd name="connsiteX3" fmla="*/ 0 w 952500"/>
                      <a:gd name="connsiteY3" fmla="*/ 1013460 h 1013460"/>
                      <a:gd name="connsiteX0" fmla="*/ 0 w 1054462"/>
                      <a:gd name="connsiteY0" fmla="*/ 1393940 h 1393940"/>
                      <a:gd name="connsiteX1" fmla="*/ 578212 w 1054462"/>
                      <a:gd name="connsiteY1" fmla="*/ 0 h 1393940"/>
                      <a:gd name="connsiteX2" fmla="*/ 1054462 w 1054462"/>
                      <a:gd name="connsiteY2" fmla="*/ 1013460 h 1393940"/>
                      <a:gd name="connsiteX3" fmla="*/ 0 w 1054462"/>
                      <a:gd name="connsiteY3" fmla="*/ 1393940 h 1393940"/>
                      <a:gd name="connsiteX0" fmla="*/ 615 w 1055077"/>
                      <a:gd name="connsiteY0" fmla="*/ 1393940 h 1393940"/>
                      <a:gd name="connsiteX1" fmla="*/ 578827 w 1055077"/>
                      <a:gd name="connsiteY1" fmla="*/ 0 h 1393940"/>
                      <a:gd name="connsiteX2" fmla="*/ 1055077 w 1055077"/>
                      <a:gd name="connsiteY2" fmla="*/ 1013460 h 1393940"/>
                      <a:gd name="connsiteX3" fmla="*/ 615 w 1055077"/>
                      <a:gd name="connsiteY3" fmla="*/ 1393940 h 1393940"/>
                      <a:gd name="connsiteX0" fmla="*/ 558 w 1055020"/>
                      <a:gd name="connsiteY0" fmla="*/ 1393940 h 1393940"/>
                      <a:gd name="connsiteX1" fmla="*/ 578770 w 1055020"/>
                      <a:gd name="connsiteY1" fmla="*/ 0 h 1393940"/>
                      <a:gd name="connsiteX2" fmla="*/ 1055020 w 1055020"/>
                      <a:gd name="connsiteY2" fmla="*/ 1013460 h 1393940"/>
                      <a:gd name="connsiteX3" fmla="*/ 558 w 1055020"/>
                      <a:gd name="connsiteY3" fmla="*/ 1393940 h 1393940"/>
                      <a:gd name="connsiteX0" fmla="*/ 558 w 871528"/>
                      <a:gd name="connsiteY0" fmla="*/ 1393940 h 1393940"/>
                      <a:gd name="connsiteX1" fmla="*/ 578770 w 871528"/>
                      <a:gd name="connsiteY1" fmla="*/ 0 h 1393940"/>
                      <a:gd name="connsiteX2" fmla="*/ 871528 w 871528"/>
                      <a:gd name="connsiteY2" fmla="*/ 1116048 h 1393940"/>
                      <a:gd name="connsiteX3" fmla="*/ 558 w 871528"/>
                      <a:gd name="connsiteY3" fmla="*/ 1393940 h 1393940"/>
                      <a:gd name="connsiteX0" fmla="*/ 558 w 874158"/>
                      <a:gd name="connsiteY0" fmla="*/ 1393940 h 1393940"/>
                      <a:gd name="connsiteX1" fmla="*/ 578770 w 874158"/>
                      <a:gd name="connsiteY1" fmla="*/ 0 h 1393940"/>
                      <a:gd name="connsiteX2" fmla="*/ 871528 w 874158"/>
                      <a:gd name="connsiteY2" fmla="*/ 1116048 h 1393940"/>
                      <a:gd name="connsiteX3" fmla="*/ 558 w 874158"/>
                      <a:gd name="connsiteY3" fmla="*/ 1393940 h 1393940"/>
                      <a:gd name="connsiteX0" fmla="*/ 558 w 781653"/>
                      <a:gd name="connsiteY0" fmla="*/ 1393940 h 1393940"/>
                      <a:gd name="connsiteX1" fmla="*/ 578770 w 781653"/>
                      <a:gd name="connsiteY1" fmla="*/ 0 h 1393940"/>
                      <a:gd name="connsiteX2" fmla="*/ 777437 w 781653"/>
                      <a:gd name="connsiteY2" fmla="*/ 1120791 h 1393940"/>
                      <a:gd name="connsiteX3" fmla="*/ 558 w 781653"/>
                      <a:gd name="connsiteY3" fmla="*/ 1393940 h 1393940"/>
                      <a:gd name="connsiteX0" fmla="*/ 492 w 784218"/>
                      <a:gd name="connsiteY0" fmla="*/ 1403949 h 1403949"/>
                      <a:gd name="connsiteX1" fmla="*/ 640319 w 784218"/>
                      <a:gd name="connsiteY1" fmla="*/ 0 h 1403949"/>
                      <a:gd name="connsiteX2" fmla="*/ 777371 w 784218"/>
                      <a:gd name="connsiteY2" fmla="*/ 1130800 h 1403949"/>
                      <a:gd name="connsiteX3" fmla="*/ 492 w 784218"/>
                      <a:gd name="connsiteY3" fmla="*/ 1403949 h 1403949"/>
                      <a:gd name="connsiteX0" fmla="*/ 612 w 784338"/>
                      <a:gd name="connsiteY0" fmla="*/ 1403949 h 1403949"/>
                      <a:gd name="connsiteX1" fmla="*/ 640439 w 784338"/>
                      <a:gd name="connsiteY1" fmla="*/ 0 h 1403949"/>
                      <a:gd name="connsiteX2" fmla="*/ 777491 w 784338"/>
                      <a:gd name="connsiteY2" fmla="*/ 1130800 h 1403949"/>
                      <a:gd name="connsiteX3" fmla="*/ 612 w 784338"/>
                      <a:gd name="connsiteY3" fmla="*/ 1403949 h 14039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84338" h="1403949">
                        <a:moveTo>
                          <a:pt x="612" y="1403949"/>
                        </a:moveTo>
                        <a:cubicBezTo>
                          <a:pt x="-17898" y="254877"/>
                          <a:pt x="387384" y="173213"/>
                          <a:pt x="640439" y="0"/>
                        </a:cubicBezTo>
                        <a:cubicBezTo>
                          <a:pt x="738025" y="372016"/>
                          <a:pt x="806881" y="756355"/>
                          <a:pt x="777491" y="1130800"/>
                        </a:cubicBezTo>
                        <a:lnTo>
                          <a:pt x="612" y="1403949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8" name="Isosceles Triangle 4">
                    <a:extLst>
                      <a:ext uri="{FF2B5EF4-FFF2-40B4-BE49-F238E27FC236}">
                        <a16:creationId xmlns:a16="http://schemas.microsoft.com/office/drawing/2014/main" id="{22E814AC-CA05-6D6E-3E30-4BFFC24FC85D}"/>
                      </a:ext>
                    </a:extLst>
                  </p:cNvPr>
                  <p:cNvSpPr/>
                  <p:nvPr/>
                </p:nvSpPr>
                <p:spPr>
                  <a:xfrm rot="19453553">
                    <a:off x="4131387" y="2992257"/>
                    <a:ext cx="551078" cy="878754"/>
                  </a:xfrm>
                  <a:custGeom>
                    <a:avLst/>
                    <a:gdLst>
                      <a:gd name="connsiteX0" fmla="*/ 0 w 952500"/>
                      <a:gd name="connsiteY0" fmla="*/ 1013460 h 1013460"/>
                      <a:gd name="connsiteX1" fmla="*/ 476250 w 952500"/>
                      <a:gd name="connsiteY1" fmla="*/ 0 h 1013460"/>
                      <a:gd name="connsiteX2" fmla="*/ 952500 w 952500"/>
                      <a:gd name="connsiteY2" fmla="*/ 1013460 h 1013460"/>
                      <a:gd name="connsiteX3" fmla="*/ 0 w 952500"/>
                      <a:gd name="connsiteY3" fmla="*/ 1013460 h 1013460"/>
                      <a:gd name="connsiteX0" fmla="*/ 0 w 1054462"/>
                      <a:gd name="connsiteY0" fmla="*/ 1393940 h 1393940"/>
                      <a:gd name="connsiteX1" fmla="*/ 578212 w 1054462"/>
                      <a:gd name="connsiteY1" fmla="*/ 0 h 1393940"/>
                      <a:gd name="connsiteX2" fmla="*/ 1054462 w 1054462"/>
                      <a:gd name="connsiteY2" fmla="*/ 1013460 h 1393940"/>
                      <a:gd name="connsiteX3" fmla="*/ 0 w 1054462"/>
                      <a:gd name="connsiteY3" fmla="*/ 1393940 h 1393940"/>
                      <a:gd name="connsiteX0" fmla="*/ 615 w 1055077"/>
                      <a:gd name="connsiteY0" fmla="*/ 1393940 h 1393940"/>
                      <a:gd name="connsiteX1" fmla="*/ 578827 w 1055077"/>
                      <a:gd name="connsiteY1" fmla="*/ 0 h 1393940"/>
                      <a:gd name="connsiteX2" fmla="*/ 1055077 w 1055077"/>
                      <a:gd name="connsiteY2" fmla="*/ 1013460 h 1393940"/>
                      <a:gd name="connsiteX3" fmla="*/ 615 w 1055077"/>
                      <a:gd name="connsiteY3" fmla="*/ 1393940 h 1393940"/>
                      <a:gd name="connsiteX0" fmla="*/ 558 w 1055020"/>
                      <a:gd name="connsiteY0" fmla="*/ 1393940 h 1393940"/>
                      <a:gd name="connsiteX1" fmla="*/ 578770 w 1055020"/>
                      <a:gd name="connsiteY1" fmla="*/ 0 h 1393940"/>
                      <a:gd name="connsiteX2" fmla="*/ 1055020 w 1055020"/>
                      <a:gd name="connsiteY2" fmla="*/ 1013460 h 1393940"/>
                      <a:gd name="connsiteX3" fmla="*/ 558 w 1055020"/>
                      <a:gd name="connsiteY3" fmla="*/ 1393940 h 1393940"/>
                      <a:gd name="connsiteX0" fmla="*/ 558 w 871528"/>
                      <a:gd name="connsiteY0" fmla="*/ 1393940 h 1393940"/>
                      <a:gd name="connsiteX1" fmla="*/ 578770 w 871528"/>
                      <a:gd name="connsiteY1" fmla="*/ 0 h 1393940"/>
                      <a:gd name="connsiteX2" fmla="*/ 871528 w 871528"/>
                      <a:gd name="connsiteY2" fmla="*/ 1116048 h 1393940"/>
                      <a:gd name="connsiteX3" fmla="*/ 558 w 871528"/>
                      <a:gd name="connsiteY3" fmla="*/ 1393940 h 1393940"/>
                      <a:gd name="connsiteX0" fmla="*/ 558 w 874158"/>
                      <a:gd name="connsiteY0" fmla="*/ 1393940 h 1393940"/>
                      <a:gd name="connsiteX1" fmla="*/ 578770 w 874158"/>
                      <a:gd name="connsiteY1" fmla="*/ 0 h 1393940"/>
                      <a:gd name="connsiteX2" fmla="*/ 871528 w 874158"/>
                      <a:gd name="connsiteY2" fmla="*/ 1116048 h 1393940"/>
                      <a:gd name="connsiteX3" fmla="*/ 558 w 874158"/>
                      <a:gd name="connsiteY3" fmla="*/ 1393940 h 1393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74158" h="1393940">
                        <a:moveTo>
                          <a:pt x="558" y="1393940"/>
                        </a:moveTo>
                        <a:cubicBezTo>
                          <a:pt x="-17952" y="244868"/>
                          <a:pt x="429815" y="230086"/>
                          <a:pt x="578770" y="0"/>
                        </a:cubicBezTo>
                        <a:cubicBezTo>
                          <a:pt x="676356" y="372016"/>
                          <a:pt x="900918" y="741603"/>
                          <a:pt x="871528" y="1116048"/>
                        </a:cubicBezTo>
                        <a:lnTo>
                          <a:pt x="558" y="1393940"/>
                        </a:lnTo>
                        <a:close/>
                      </a:path>
                    </a:pathLst>
                  </a:custGeom>
                  <a:solidFill>
                    <a:srgbClr val="E4793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9" name="Isosceles Triangle 4">
                    <a:extLst>
                      <a:ext uri="{FF2B5EF4-FFF2-40B4-BE49-F238E27FC236}">
                        <a16:creationId xmlns:a16="http://schemas.microsoft.com/office/drawing/2014/main" id="{FAB41110-6D33-1C21-2279-E092BC3941C8}"/>
                      </a:ext>
                    </a:extLst>
                  </p:cNvPr>
                  <p:cNvSpPr/>
                  <p:nvPr/>
                </p:nvSpPr>
                <p:spPr>
                  <a:xfrm rot="19453553">
                    <a:off x="4172086" y="3129172"/>
                    <a:ext cx="426795" cy="763954"/>
                  </a:xfrm>
                  <a:custGeom>
                    <a:avLst/>
                    <a:gdLst>
                      <a:gd name="connsiteX0" fmla="*/ 0 w 952500"/>
                      <a:gd name="connsiteY0" fmla="*/ 1013460 h 1013460"/>
                      <a:gd name="connsiteX1" fmla="*/ 476250 w 952500"/>
                      <a:gd name="connsiteY1" fmla="*/ 0 h 1013460"/>
                      <a:gd name="connsiteX2" fmla="*/ 952500 w 952500"/>
                      <a:gd name="connsiteY2" fmla="*/ 1013460 h 1013460"/>
                      <a:gd name="connsiteX3" fmla="*/ 0 w 952500"/>
                      <a:gd name="connsiteY3" fmla="*/ 1013460 h 1013460"/>
                      <a:gd name="connsiteX0" fmla="*/ 0 w 1054462"/>
                      <a:gd name="connsiteY0" fmla="*/ 1393940 h 1393940"/>
                      <a:gd name="connsiteX1" fmla="*/ 578212 w 1054462"/>
                      <a:gd name="connsiteY1" fmla="*/ 0 h 1393940"/>
                      <a:gd name="connsiteX2" fmla="*/ 1054462 w 1054462"/>
                      <a:gd name="connsiteY2" fmla="*/ 1013460 h 1393940"/>
                      <a:gd name="connsiteX3" fmla="*/ 0 w 1054462"/>
                      <a:gd name="connsiteY3" fmla="*/ 1393940 h 1393940"/>
                      <a:gd name="connsiteX0" fmla="*/ 615 w 1055077"/>
                      <a:gd name="connsiteY0" fmla="*/ 1393940 h 1393940"/>
                      <a:gd name="connsiteX1" fmla="*/ 578827 w 1055077"/>
                      <a:gd name="connsiteY1" fmla="*/ 0 h 1393940"/>
                      <a:gd name="connsiteX2" fmla="*/ 1055077 w 1055077"/>
                      <a:gd name="connsiteY2" fmla="*/ 1013460 h 1393940"/>
                      <a:gd name="connsiteX3" fmla="*/ 615 w 1055077"/>
                      <a:gd name="connsiteY3" fmla="*/ 1393940 h 1393940"/>
                      <a:gd name="connsiteX0" fmla="*/ 558 w 1055020"/>
                      <a:gd name="connsiteY0" fmla="*/ 1393940 h 1393940"/>
                      <a:gd name="connsiteX1" fmla="*/ 578770 w 1055020"/>
                      <a:gd name="connsiteY1" fmla="*/ 0 h 1393940"/>
                      <a:gd name="connsiteX2" fmla="*/ 1055020 w 1055020"/>
                      <a:gd name="connsiteY2" fmla="*/ 1013460 h 1393940"/>
                      <a:gd name="connsiteX3" fmla="*/ 558 w 1055020"/>
                      <a:gd name="connsiteY3" fmla="*/ 1393940 h 1393940"/>
                      <a:gd name="connsiteX0" fmla="*/ 558 w 871528"/>
                      <a:gd name="connsiteY0" fmla="*/ 1393940 h 1393940"/>
                      <a:gd name="connsiteX1" fmla="*/ 578770 w 871528"/>
                      <a:gd name="connsiteY1" fmla="*/ 0 h 1393940"/>
                      <a:gd name="connsiteX2" fmla="*/ 871528 w 871528"/>
                      <a:gd name="connsiteY2" fmla="*/ 1116048 h 1393940"/>
                      <a:gd name="connsiteX3" fmla="*/ 558 w 871528"/>
                      <a:gd name="connsiteY3" fmla="*/ 1393940 h 1393940"/>
                      <a:gd name="connsiteX0" fmla="*/ 558 w 874158"/>
                      <a:gd name="connsiteY0" fmla="*/ 1393940 h 1393940"/>
                      <a:gd name="connsiteX1" fmla="*/ 578770 w 874158"/>
                      <a:gd name="connsiteY1" fmla="*/ 0 h 1393940"/>
                      <a:gd name="connsiteX2" fmla="*/ 871528 w 874158"/>
                      <a:gd name="connsiteY2" fmla="*/ 1116048 h 1393940"/>
                      <a:gd name="connsiteX3" fmla="*/ 558 w 874158"/>
                      <a:gd name="connsiteY3" fmla="*/ 1393940 h 1393940"/>
                      <a:gd name="connsiteX0" fmla="*/ 558 w 781653"/>
                      <a:gd name="connsiteY0" fmla="*/ 1393940 h 1393940"/>
                      <a:gd name="connsiteX1" fmla="*/ 578770 w 781653"/>
                      <a:gd name="connsiteY1" fmla="*/ 0 h 1393940"/>
                      <a:gd name="connsiteX2" fmla="*/ 777437 w 781653"/>
                      <a:gd name="connsiteY2" fmla="*/ 1120791 h 1393940"/>
                      <a:gd name="connsiteX3" fmla="*/ 558 w 781653"/>
                      <a:gd name="connsiteY3" fmla="*/ 1393940 h 1393940"/>
                      <a:gd name="connsiteX0" fmla="*/ 492 w 784218"/>
                      <a:gd name="connsiteY0" fmla="*/ 1403949 h 1403949"/>
                      <a:gd name="connsiteX1" fmla="*/ 640319 w 784218"/>
                      <a:gd name="connsiteY1" fmla="*/ 0 h 1403949"/>
                      <a:gd name="connsiteX2" fmla="*/ 777371 w 784218"/>
                      <a:gd name="connsiteY2" fmla="*/ 1130800 h 1403949"/>
                      <a:gd name="connsiteX3" fmla="*/ 492 w 784218"/>
                      <a:gd name="connsiteY3" fmla="*/ 1403949 h 1403949"/>
                      <a:gd name="connsiteX0" fmla="*/ 612 w 784338"/>
                      <a:gd name="connsiteY0" fmla="*/ 1403949 h 1403949"/>
                      <a:gd name="connsiteX1" fmla="*/ 640439 w 784338"/>
                      <a:gd name="connsiteY1" fmla="*/ 0 h 1403949"/>
                      <a:gd name="connsiteX2" fmla="*/ 777491 w 784338"/>
                      <a:gd name="connsiteY2" fmla="*/ 1130800 h 1403949"/>
                      <a:gd name="connsiteX3" fmla="*/ 612 w 784338"/>
                      <a:gd name="connsiteY3" fmla="*/ 1403949 h 14039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84338" h="1403949">
                        <a:moveTo>
                          <a:pt x="612" y="1403949"/>
                        </a:moveTo>
                        <a:cubicBezTo>
                          <a:pt x="-17898" y="254877"/>
                          <a:pt x="387384" y="173213"/>
                          <a:pt x="640439" y="0"/>
                        </a:cubicBezTo>
                        <a:cubicBezTo>
                          <a:pt x="738025" y="372016"/>
                          <a:pt x="806881" y="756355"/>
                          <a:pt x="777491" y="1130800"/>
                        </a:cubicBezTo>
                        <a:lnTo>
                          <a:pt x="612" y="1403949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0" name="Oval 6">
                    <a:extLst>
                      <a:ext uri="{FF2B5EF4-FFF2-40B4-BE49-F238E27FC236}">
                        <a16:creationId xmlns:a16="http://schemas.microsoft.com/office/drawing/2014/main" id="{B5994BE1-29CA-8492-D23A-0FE364A0AE8A}"/>
                      </a:ext>
                    </a:extLst>
                  </p:cNvPr>
                  <p:cNvSpPr/>
                  <p:nvPr/>
                </p:nvSpPr>
                <p:spPr>
                  <a:xfrm>
                    <a:off x="4360589" y="3519907"/>
                    <a:ext cx="1253989" cy="713669"/>
                  </a:xfrm>
                  <a:custGeom>
                    <a:avLst/>
                    <a:gdLst>
                      <a:gd name="connsiteX0" fmla="*/ 0 w 1422400"/>
                      <a:gd name="connsiteY0" fmla="*/ 469900 h 939800"/>
                      <a:gd name="connsiteX1" fmla="*/ 711200 w 1422400"/>
                      <a:gd name="connsiteY1" fmla="*/ 0 h 939800"/>
                      <a:gd name="connsiteX2" fmla="*/ 1422400 w 1422400"/>
                      <a:gd name="connsiteY2" fmla="*/ 469900 h 939800"/>
                      <a:gd name="connsiteX3" fmla="*/ 711200 w 1422400"/>
                      <a:gd name="connsiteY3" fmla="*/ 939800 h 939800"/>
                      <a:gd name="connsiteX4" fmla="*/ 0 w 1422400"/>
                      <a:gd name="connsiteY4" fmla="*/ 469900 h 939800"/>
                      <a:gd name="connsiteX0" fmla="*/ 0 w 1422400"/>
                      <a:gd name="connsiteY0" fmla="*/ 469900 h 528637"/>
                      <a:gd name="connsiteX1" fmla="*/ 711200 w 1422400"/>
                      <a:gd name="connsiteY1" fmla="*/ 0 h 528637"/>
                      <a:gd name="connsiteX2" fmla="*/ 1422400 w 1422400"/>
                      <a:gd name="connsiteY2" fmla="*/ 469900 h 528637"/>
                      <a:gd name="connsiteX3" fmla="*/ 0 w 1422400"/>
                      <a:gd name="connsiteY3" fmla="*/ 469900 h 528637"/>
                      <a:gd name="connsiteX0" fmla="*/ 29214 w 1743714"/>
                      <a:gd name="connsiteY0" fmla="*/ 481196 h 986279"/>
                      <a:gd name="connsiteX1" fmla="*/ 740414 w 1743714"/>
                      <a:gd name="connsiteY1" fmla="*/ 11296 h 986279"/>
                      <a:gd name="connsiteX2" fmla="*/ 1743714 w 1743714"/>
                      <a:gd name="connsiteY2" fmla="*/ 976496 h 986279"/>
                      <a:gd name="connsiteX3" fmla="*/ 29214 w 1743714"/>
                      <a:gd name="connsiteY3" fmla="*/ 481196 h 986279"/>
                      <a:gd name="connsiteX0" fmla="*/ 21629 w 2040929"/>
                      <a:gd name="connsiteY0" fmla="*/ 1016075 h 1091857"/>
                      <a:gd name="connsiteX1" fmla="*/ 1037629 w 2040929"/>
                      <a:gd name="connsiteY1" fmla="*/ 75 h 1091857"/>
                      <a:gd name="connsiteX2" fmla="*/ 2040929 w 2040929"/>
                      <a:gd name="connsiteY2" fmla="*/ 965275 h 1091857"/>
                      <a:gd name="connsiteX3" fmla="*/ 21629 w 2040929"/>
                      <a:gd name="connsiteY3" fmla="*/ 1016075 h 1091857"/>
                      <a:gd name="connsiteX0" fmla="*/ 63940 w 2083240"/>
                      <a:gd name="connsiteY0" fmla="*/ 1016075 h 1142636"/>
                      <a:gd name="connsiteX1" fmla="*/ 1079940 w 2083240"/>
                      <a:gd name="connsiteY1" fmla="*/ 75 h 1142636"/>
                      <a:gd name="connsiteX2" fmla="*/ 2083240 w 2083240"/>
                      <a:gd name="connsiteY2" fmla="*/ 965275 h 1142636"/>
                      <a:gd name="connsiteX3" fmla="*/ 63940 w 2083240"/>
                      <a:gd name="connsiteY3" fmla="*/ 1016075 h 1142636"/>
                      <a:gd name="connsiteX0" fmla="*/ 58279 w 2077579"/>
                      <a:gd name="connsiteY0" fmla="*/ 1016075 h 1182140"/>
                      <a:gd name="connsiteX1" fmla="*/ 1074279 w 2077579"/>
                      <a:gd name="connsiteY1" fmla="*/ 75 h 1182140"/>
                      <a:gd name="connsiteX2" fmla="*/ 2077579 w 2077579"/>
                      <a:gd name="connsiteY2" fmla="*/ 965275 h 1182140"/>
                      <a:gd name="connsiteX3" fmla="*/ 58279 w 2077579"/>
                      <a:gd name="connsiteY3" fmla="*/ 1016075 h 1182140"/>
                      <a:gd name="connsiteX0" fmla="*/ 58279 w 2077579"/>
                      <a:gd name="connsiteY0" fmla="*/ 1016452 h 1182517"/>
                      <a:gd name="connsiteX1" fmla="*/ 1074279 w 2077579"/>
                      <a:gd name="connsiteY1" fmla="*/ 452 h 1182517"/>
                      <a:gd name="connsiteX2" fmla="*/ 2077579 w 2077579"/>
                      <a:gd name="connsiteY2" fmla="*/ 965652 h 1182517"/>
                      <a:gd name="connsiteX3" fmla="*/ 58279 w 2077579"/>
                      <a:gd name="connsiteY3" fmla="*/ 1016452 h 1182517"/>
                      <a:gd name="connsiteX0" fmla="*/ 496 w 2019796"/>
                      <a:gd name="connsiteY0" fmla="*/ 1016452 h 1058407"/>
                      <a:gd name="connsiteX1" fmla="*/ 1016496 w 2019796"/>
                      <a:gd name="connsiteY1" fmla="*/ 452 h 1058407"/>
                      <a:gd name="connsiteX2" fmla="*/ 2019796 w 2019796"/>
                      <a:gd name="connsiteY2" fmla="*/ 965652 h 1058407"/>
                      <a:gd name="connsiteX3" fmla="*/ 496 w 2019796"/>
                      <a:gd name="connsiteY3" fmla="*/ 1016452 h 1058407"/>
                      <a:gd name="connsiteX0" fmla="*/ 512 w 1956312"/>
                      <a:gd name="connsiteY0" fmla="*/ 1003343 h 1049157"/>
                      <a:gd name="connsiteX1" fmla="*/ 953012 w 1956312"/>
                      <a:gd name="connsiteY1" fmla="*/ 43 h 1049157"/>
                      <a:gd name="connsiteX2" fmla="*/ 1956312 w 1956312"/>
                      <a:gd name="connsiteY2" fmla="*/ 965243 h 1049157"/>
                      <a:gd name="connsiteX3" fmla="*/ 512 w 1956312"/>
                      <a:gd name="connsiteY3" fmla="*/ 1003343 h 1049157"/>
                      <a:gd name="connsiteX0" fmla="*/ 1456 w 1957256"/>
                      <a:gd name="connsiteY0" fmla="*/ 1003343 h 1071510"/>
                      <a:gd name="connsiteX1" fmla="*/ 953956 w 1957256"/>
                      <a:gd name="connsiteY1" fmla="*/ 43 h 1071510"/>
                      <a:gd name="connsiteX2" fmla="*/ 1957256 w 1957256"/>
                      <a:gd name="connsiteY2" fmla="*/ 965243 h 1071510"/>
                      <a:gd name="connsiteX3" fmla="*/ 1456 w 1957256"/>
                      <a:gd name="connsiteY3" fmla="*/ 1003343 h 1071510"/>
                      <a:gd name="connsiteX0" fmla="*/ 1456 w 1957256"/>
                      <a:gd name="connsiteY0" fmla="*/ 1003343 h 1071510"/>
                      <a:gd name="connsiteX1" fmla="*/ 953956 w 1957256"/>
                      <a:gd name="connsiteY1" fmla="*/ 43 h 1071510"/>
                      <a:gd name="connsiteX2" fmla="*/ 1957256 w 1957256"/>
                      <a:gd name="connsiteY2" fmla="*/ 965243 h 1071510"/>
                      <a:gd name="connsiteX3" fmla="*/ 1456 w 1957256"/>
                      <a:gd name="connsiteY3" fmla="*/ 1003343 h 1071510"/>
                      <a:gd name="connsiteX0" fmla="*/ 1456 w 1957256"/>
                      <a:gd name="connsiteY0" fmla="*/ 1003343 h 1071510"/>
                      <a:gd name="connsiteX1" fmla="*/ 953956 w 1957256"/>
                      <a:gd name="connsiteY1" fmla="*/ 43 h 1071510"/>
                      <a:gd name="connsiteX2" fmla="*/ 1957256 w 1957256"/>
                      <a:gd name="connsiteY2" fmla="*/ 965243 h 1071510"/>
                      <a:gd name="connsiteX3" fmla="*/ 1456 w 1957256"/>
                      <a:gd name="connsiteY3" fmla="*/ 1003343 h 1071510"/>
                      <a:gd name="connsiteX0" fmla="*/ 125989 w 2081789"/>
                      <a:gd name="connsiteY0" fmla="*/ 1004617 h 1028499"/>
                      <a:gd name="connsiteX1" fmla="*/ 291088 w 2081789"/>
                      <a:gd name="connsiteY1" fmla="*/ 763316 h 1028499"/>
                      <a:gd name="connsiteX2" fmla="*/ 1078489 w 2081789"/>
                      <a:gd name="connsiteY2" fmla="*/ 1317 h 1028499"/>
                      <a:gd name="connsiteX3" fmla="*/ 2081789 w 2081789"/>
                      <a:gd name="connsiteY3" fmla="*/ 966517 h 1028499"/>
                      <a:gd name="connsiteX4" fmla="*/ 125989 w 2081789"/>
                      <a:gd name="connsiteY4" fmla="*/ 1004617 h 1028499"/>
                      <a:gd name="connsiteX0" fmla="*/ 135024 w 2052724"/>
                      <a:gd name="connsiteY0" fmla="*/ 1055417 h 1066897"/>
                      <a:gd name="connsiteX1" fmla="*/ 262023 w 2052724"/>
                      <a:gd name="connsiteY1" fmla="*/ 763316 h 1066897"/>
                      <a:gd name="connsiteX2" fmla="*/ 1049424 w 2052724"/>
                      <a:gd name="connsiteY2" fmla="*/ 1317 h 1066897"/>
                      <a:gd name="connsiteX3" fmla="*/ 2052724 w 2052724"/>
                      <a:gd name="connsiteY3" fmla="*/ 966517 h 1066897"/>
                      <a:gd name="connsiteX4" fmla="*/ 135024 w 2052724"/>
                      <a:gd name="connsiteY4" fmla="*/ 1055417 h 1066897"/>
                      <a:gd name="connsiteX0" fmla="*/ 157003 w 1998503"/>
                      <a:gd name="connsiteY0" fmla="*/ 1055417 h 1066897"/>
                      <a:gd name="connsiteX1" fmla="*/ 207802 w 1998503"/>
                      <a:gd name="connsiteY1" fmla="*/ 763316 h 1066897"/>
                      <a:gd name="connsiteX2" fmla="*/ 995203 w 1998503"/>
                      <a:gd name="connsiteY2" fmla="*/ 1317 h 1066897"/>
                      <a:gd name="connsiteX3" fmla="*/ 1998503 w 1998503"/>
                      <a:gd name="connsiteY3" fmla="*/ 966517 h 1066897"/>
                      <a:gd name="connsiteX4" fmla="*/ 157003 w 1998503"/>
                      <a:gd name="connsiteY4" fmla="*/ 1055417 h 1066897"/>
                      <a:gd name="connsiteX0" fmla="*/ 180391 w 1958391"/>
                      <a:gd name="connsiteY0" fmla="*/ 1055417 h 1066897"/>
                      <a:gd name="connsiteX1" fmla="*/ 167690 w 1958391"/>
                      <a:gd name="connsiteY1" fmla="*/ 763316 h 1066897"/>
                      <a:gd name="connsiteX2" fmla="*/ 955091 w 1958391"/>
                      <a:gd name="connsiteY2" fmla="*/ 1317 h 1066897"/>
                      <a:gd name="connsiteX3" fmla="*/ 1958391 w 1958391"/>
                      <a:gd name="connsiteY3" fmla="*/ 966517 h 1066897"/>
                      <a:gd name="connsiteX4" fmla="*/ 180391 w 1958391"/>
                      <a:gd name="connsiteY4" fmla="*/ 1055417 h 1066897"/>
                      <a:gd name="connsiteX0" fmla="*/ 197146 w 1937046"/>
                      <a:gd name="connsiteY0" fmla="*/ 1055417 h 1066897"/>
                      <a:gd name="connsiteX1" fmla="*/ 146345 w 1937046"/>
                      <a:gd name="connsiteY1" fmla="*/ 763316 h 1066897"/>
                      <a:gd name="connsiteX2" fmla="*/ 933746 w 1937046"/>
                      <a:gd name="connsiteY2" fmla="*/ 1317 h 1066897"/>
                      <a:gd name="connsiteX3" fmla="*/ 1937046 w 1937046"/>
                      <a:gd name="connsiteY3" fmla="*/ 966517 h 1066897"/>
                      <a:gd name="connsiteX4" fmla="*/ 197146 w 1937046"/>
                      <a:gd name="connsiteY4" fmla="*/ 1055417 h 1066897"/>
                      <a:gd name="connsiteX0" fmla="*/ 145290 w 2024890"/>
                      <a:gd name="connsiteY0" fmla="*/ 1055417 h 1066897"/>
                      <a:gd name="connsiteX1" fmla="*/ 234189 w 2024890"/>
                      <a:gd name="connsiteY1" fmla="*/ 763316 h 1066897"/>
                      <a:gd name="connsiteX2" fmla="*/ 1021590 w 2024890"/>
                      <a:gd name="connsiteY2" fmla="*/ 1317 h 1066897"/>
                      <a:gd name="connsiteX3" fmla="*/ 2024890 w 2024890"/>
                      <a:gd name="connsiteY3" fmla="*/ 966517 h 1066897"/>
                      <a:gd name="connsiteX4" fmla="*/ 145290 w 2024890"/>
                      <a:gd name="connsiteY4" fmla="*/ 1055417 h 1066897"/>
                      <a:gd name="connsiteX0" fmla="*/ 66755 w 1946355"/>
                      <a:gd name="connsiteY0" fmla="*/ 1055417 h 1072185"/>
                      <a:gd name="connsiteX1" fmla="*/ 155654 w 1946355"/>
                      <a:gd name="connsiteY1" fmla="*/ 763316 h 1072185"/>
                      <a:gd name="connsiteX2" fmla="*/ 943055 w 1946355"/>
                      <a:gd name="connsiteY2" fmla="*/ 1317 h 1072185"/>
                      <a:gd name="connsiteX3" fmla="*/ 1946355 w 1946355"/>
                      <a:gd name="connsiteY3" fmla="*/ 966517 h 1072185"/>
                      <a:gd name="connsiteX4" fmla="*/ 66755 w 1946355"/>
                      <a:gd name="connsiteY4" fmla="*/ 1055417 h 1072185"/>
                      <a:gd name="connsiteX0" fmla="*/ 87241 w 1968451"/>
                      <a:gd name="connsiteY0" fmla="*/ 1055417 h 1135382"/>
                      <a:gd name="connsiteX1" fmla="*/ 176140 w 1968451"/>
                      <a:gd name="connsiteY1" fmla="*/ 763316 h 1135382"/>
                      <a:gd name="connsiteX2" fmla="*/ 963541 w 1968451"/>
                      <a:gd name="connsiteY2" fmla="*/ 1317 h 1135382"/>
                      <a:gd name="connsiteX3" fmla="*/ 1966841 w 1968451"/>
                      <a:gd name="connsiteY3" fmla="*/ 966517 h 1135382"/>
                      <a:gd name="connsiteX4" fmla="*/ 1179439 w 1968451"/>
                      <a:gd name="connsiteY4" fmla="*/ 1131617 h 1135382"/>
                      <a:gd name="connsiteX5" fmla="*/ 87241 w 1968451"/>
                      <a:gd name="connsiteY5" fmla="*/ 1055417 h 1135382"/>
                      <a:gd name="connsiteX0" fmla="*/ 87241 w 1968451"/>
                      <a:gd name="connsiteY0" fmla="*/ 1055417 h 1131617"/>
                      <a:gd name="connsiteX1" fmla="*/ 176140 w 1968451"/>
                      <a:gd name="connsiteY1" fmla="*/ 763316 h 1131617"/>
                      <a:gd name="connsiteX2" fmla="*/ 963541 w 1968451"/>
                      <a:gd name="connsiteY2" fmla="*/ 1317 h 1131617"/>
                      <a:gd name="connsiteX3" fmla="*/ 1966841 w 1968451"/>
                      <a:gd name="connsiteY3" fmla="*/ 966517 h 1131617"/>
                      <a:gd name="connsiteX4" fmla="*/ 1179439 w 1968451"/>
                      <a:gd name="connsiteY4" fmla="*/ 1131617 h 1131617"/>
                      <a:gd name="connsiteX5" fmla="*/ 87241 w 1968451"/>
                      <a:gd name="connsiteY5" fmla="*/ 1055417 h 1131617"/>
                      <a:gd name="connsiteX0" fmla="*/ 87241 w 1981714"/>
                      <a:gd name="connsiteY0" fmla="*/ 1055417 h 1131617"/>
                      <a:gd name="connsiteX1" fmla="*/ 176140 w 1981714"/>
                      <a:gd name="connsiteY1" fmla="*/ 763316 h 1131617"/>
                      <a:gd name="connsiteX2" fmla="*/ 963541 w 1981714"/>
                      <a:gd name="connsiteY2" fmla="*/ 1317 h 1131617"/>
                      <a:gd name="connsiteX3" fmla="*/ 1966841 w 1981714"/>
                      <a:gd name="connsiteY3" fmla="*/ 966517 h 1131617"/>
                      <a:gd name="connsiteX4" fmla="*/ 1179439 w 1981714"/>
                      <a:gd name="connsiteY4" fmla="*/ 1131617 h 1131617"/>
                      <a:gd name="connsiteX5" fmla="*/ 87241 w 1981714"/>
                      <a:gd name="connsiteY5" fmla="*/ 1055417 h 1131617"/>
                      <a:gd name="connsiteX0" fmla="*/ 87241 w 1981714"/>
                      <a:gd name="connsiteY0" fmla="*/ 1055417 h 1131617"/>
                      <a:gd name="connsiteX1" fmla="*/ 176140 w 1981714"/>
                      <a:gd name="connsiteY1" fmla="*/ 763316 h 1131617"/>
                      <a:gd name="connsiteX2" fmla="*/ 963541 w 1981714"/>
                      <a:gd name="connsiteY2" fmla="*/ 1317 h 1131617"/>
                      <a:gd name="connsiteX3" fmla="*/ 1966841 w 1981714"/>
                      <a:gd name="connsiteY3" fmla="*/ 966517 h 1131617"/>
                      <a:gd name="connsiteX4" fmla="*/ 1179439 w 1981714"/>
                      <a:gd name="connsiteY4" fmla="*/ 1131617 h 1131617"/>
                      <a:gd name="connsiteX5" fmla="*/ 87241 w 1981714"/>
                      <a:gd name="connsiteY5" fmla="*/ 1055417 h 1131617"/>
                      <a:gd name="connsiteX0" fmla="*/ 87241 w 1981714"/>
                      <a:gd name="connsiteY0" fmla="*/ 1059325 h 1135525"/>
                      <a:gd name="connsiteX1" fmla="*/ 176140 w 1981714"/>
                      <a:gd name="connsiteY1" fmla="*/ 767224 h 1135525"/>
                      <a:gd name="connsiteX2" fmla="*/ 963541 w 1981714"/>
                      <a:gd name="connsiteY2" fmla="*/ 5225 h 1135525"/>
                      <a:gd name="connsiteX3" fmla="*/ 1966841 w 1981714"/>
                      <a:gd name="connsiteY3" fmla="*/ 970425 h 1135525"/>
                      <a:gd name="connsiteX4" fmla="*/ 1179439 w 1981714"/>
                      <a:gd name="connsiteY4" fmla="*/ 1135525 h 1135525"/>
                      <a:gd name="connsiteX5" fmla="*/ 87241 w 1981714"/>
                      <a:gd name="connsiteY5" fmla="*/ 1059325 h 1135525"/>
                      <a:gd name="connsiteX0" fmla="*/ 87241 w 1981714"/>
                      <a:gd name="connsiteY0" fmla="*/ 1059124 h 1135324"/>
                      <a:gd name="connsiteX1" fmla="*/ 176140 w 1981714"/>
                      <a:gd name="connsiteY1" fmla="*/ 767023 h 1135324"/>
                      <a:gd name="connsiteX2" fmla="*/ 963541 w 1981714"/>
                      <a:gd name="connsiteY2" fmla="*/ 5024 h 1135324"/>
                      <a:gd name="connsiteX3" fmla="*/ 1966841 w 1981714"/>
                      <a:gd name="connsiteY3" fmla="*/ 970224 h 1135324"/>
                      <a:gd name="connsiteX4" fmla="*/ 1179439 w 1981714"/>
                      <a:gd name="connsiteY4" fmla="*/ 1135324 h 1135324"/>
                      <a:gd name="connsiteX5" fmla="*/ 87241 w 1981714"/>
                      <a:gd name="connsiteY5" fmla="*/ 1059124 h 1135324"/>
                      <a:gd name="connsiteX0" fmla="*/ 1551 w 1896024"/>
                      <a:gd name="connsiteY0" fmla="*/ 1059124 h 1135324"/>
                      <a:gd name="connsiteX1" fmla="*/ 877851 w 1896024"/>
                      <a:gd name="connsiteY1" fmla="*/ 5024 h 1135324"/>
                      <a:gd name="connsiteX2" fmla="*/ 1881151 w 1896024"/>
                      <a:gd name="connsiteY2" fmla="*/ 970224 h 1135324"/>
                      <a:gd name="connsiteX3" fmla="*/ 1093749 w 1896024"/>
                      <a:gd name="connsiteY3" fmla="*/ 1135324 h 1135324"/>
                      <a:gd name="connsiteX4" fmla="*/ 1551 w 1896024"/>
                      <a:gd name="connsiteY4" fmla="*/ 1059124 h 1135324"/>
                      <a:gd name="connsiteX0" fmla="*/ 1615 w 1896088"/>
                      <a:gd name="connsiteY0" fmla="*/ 1057013 h 1133213"/>
                      <a:gd name="connsiteX1" fmla="*/ 877915 w 1896088"/>
                      <a:gd name="connsiteY1" fmla="*/ 2913 h 1133213"/>
                      <a:gd name="connsiteX2" fmla="*/ 1881215 w 1896088"/>
                      <a:gd name="connsiteY2" fmla="*/ 968113 h 1133213"/>
                      <a:gd name="connsiteX3" fmla="*/ 1093813 w 1896088"/>
                      <a:gd name="connsiteY3" fmla="*/ 1133213 h 1133213"/>
                      <a:gd name="connsiteX4" fmla="*/ 1615 w 1896088"/>
                      <a:gd name="connsiteY4" fmla="*/ 1057013 h 1133213"/>
                      <a:gd name="connsiteX0" fmla="*/ 2941 w 1897414"/>
                      <a:gd name="connsiteY0" fmla="*/ 1066026 h 1142226"/>
                      <a:gd name="connsiteX1" fmla="*/ 879241 w 1897414"/>
                      <a:gd name="connsiteY1" fmla="*/ 11926 h 1142226"/>
                      <a:gd name="connsiteX2" fmla="*/ 1882541 w 1897414"/>
                      <a:gd name="connsiteY2" fmla="*/ 977126 h 1142226"/>
                      <a:gd name="connsiteX3" fmla="*/ 1095139 w 1897414"/>
                      <a:gd name="connsiteY3" fmla="*/ 1142226 h 1142226"/>
                      <a:gd name="connsiteX4" fmla="*/ 2941 w 1897414"/>
                      <a:gd name="connsiteY4" fmla="*/ 1066026 h 1142226"/>
                      <a:gd name="connsiteX0" fmla="*/ 6879 w 1901352"/>
                      <a:gd name="connsiteY0" fmla="*/ 1066026 h 1142226"/>
                      <a:gd name="connsiteX1" fmla="*/ 883179 w 1901352"/>
                      <a:gd name="connsiteY1" fmla="*/ 11926 h 1142226"/>
                      <a:gd name="connsiteX2" fmla="*/ 1886479 w 1901352"/>
                      <a:gd name="connsiteY2" fmla="*/ 977126 h 1142226"/>
                      <a:gd name="connsiteX3" fmla="*/ 1099077 w 1901352"/>
                      <a:gd name="connsiteY3" fmla="*/ 1142226 h 1142226"/>
                      <a:gd name="connsiteX4" fmla="*/ 6879 w 1901352"/>
                      <a:gd name="connsiteY4" fmla="*/ 1066026 h 1142226"/>
                      <a:gd name="connsiteX0" fmla="*/ 6879 w 1901352"/>
                      <a:gd name="connsiteY0" fmla="*/ 1066026 h 1142226"/>
                      <a:gd name="connsiteX1" fmla="*/ 883179 w 1901352"/>
                      <a:gd name="connsiteY1" fmla="*/ 11926 h 1142226"/>
                      <a:gd name="connsiteX2" fmla="*/ 1886479 w 1901352"/>
                      <a:gd name="connsiteY2" fmla="*/ 977126 h 1142226"/>
                      <a:gd name="connsiteX3" fmla="*/ 1099077 w 1901352"/>
                      <a:gd name="connsiteY3" fmla="*/ 1142226 h 1142226"/>
                      <a:gd name="connsiteX4" fmla="*/ 6879 w 1901352"/>
                      <a:gd name="connsiteY4" fmla="*/ 1066026 h 1142226"/>
                      <a:gd name="connsiteX0" fmla="*/ 6879 w 1901352"/>
                      <a:gd name="connsiteY0" fmla="*/ 1065888 h 1142088"/>
                      <a:gd name="connsiteX1" fmla="*/ 883179 w 1901352"/>
                      <a:gd name="connsiteY1" fmla="*/ 11788 h 1142088"/>
                      <a:gd name="connsiteX2" fmla="*/ 1886479 w 1901352"/>
                      <a:gd name="connsiteY2" fmla="*/ 976988 h 1142088"/>
                      <a:gd name="connsiteX3" fmla="*/ 1099077 w 1901352"/>
                      <a:gd name="connsiteY3" fmla="*/ 1142088 h 1142088"/>
                      <a:gd name="connsiteX4" fmla="*/ 6879 w 1901352"/>
                      <a:gd name="connsiteY4" fmla="*/ 1065888 h 1142088"/>
                      <a:gd name="connsiteX0" fmla="*/ 4803 w 1988176"/>
                      <a:gd name="connsiteY0" fmla="*/ 826041 h 1130841"/>
                      <a:gd name="connsiteX1" fmla="*/ 970003 w 1988176"/>
                      <a:gd name="connsiteY1" fmla="*/ 541 h 1130841"/>
                      <a:gd name="connsiteX2" fmla="*/ 1973303 w 1988176"/>
                      <a:gd name="connsiteY2" fmla="*/ 965741 h 1130841"/>
                      <a:gd name="connsiteX3" fmla="*/ 1185901 w 1988176"/>
                      <a:gd name="connsiteY3" fmla="*/ 1130841 h 1130841"/>
                      <a:gd name="connsiteX4" fmla="*/ 4803 w 1988176"/>
                      <a:gd name="connsiteY4" fmla="*/ 826041 h 1130841"/>
                      <a:gd name="connsiteX0" fmla="*/ 4803 w 2034335"/>
                      <a:gd name="connsiteY0" fmla="*/ 825500 h 1130300"/>
                      <a:gd name="connsiteX1" fmla="*/ 970003 w 2034335"/>
                      <a:gd name="connsiteY1" fmla="*/ 0 h 1130300"/>
                      <a:gd name="connsiteX2" fmla="*/ 2024103 w 2034335"/>
                      <a:gd name="connsiteY2" fmla="*/ 825500 h 1130300"/>
                      <a:gd name="connsiteX3" fmla="*/ 1185901 w 2034335"/>
                      <a:gd name="connsiteY3" fmla="*/ 1130300 h 1130300"/>
                      <a:gd name="connsiteX4" fmla="*/ 4803 w 2034335"/>
                      <a:gd name="connsiteY4" fmla="*/ 825500 h 1130300"/>
                      <a:gd name="connsiteX0" fmla="*/ 4803 w 2024103"/>
                      <a:gd name="connsiteY0" fmla="*/ 825500 h 1130300"/>
                      <a:gd name="connsiteX1" fmla="*/ 970003 w 2024103"/>
                      <a:gd name="connsiteY1" fmla="*/ 0 h 1130300"/>
                      <a:gd name="connsiteX2" fmla="*/ 2024103 w 2024103"/>
                      <a:gd name="connsiteY2" fmla="*/ 825500 h 1130300"/>
                      <a:gd name="connsiteX3" fmla="*/ 1185901 w 2024103"/>
                      <a:gd name="connsiteY3" fmla="*/ 1130300 h 1130300"/>
                      <a:gd name="connsiteX4" fmla="*/ 4803 w 2024103"/>
                      <a:gd name="connsiteY4" fmla="*/ 825500 h 1130300"/>
                      <a:gd name="connsiteX0" fmla="*/ 4803 w 1998703"/>
                      <a:gd name="connsiteY0" fmla="*/ 825757 h 1130557"/>
                      <a:gd name="connsiteX1" fmla="*/ 970003 w 1998703"/>
                      <a:gd name="connsiteY1" fmla="*/ 257 h 1130557"/>
                      <a:gd name="connsiteX2" fmla="*/ 1998703 w 1998703"/>
                      <a:gd name="connsiteY2" fmla="*/ 736857 h 1130557"/>
                      <a:gd name="connsiteX3" fmla="*/ 1185901 w 1998703"/>
                      <a:gd name="connsiteY3" fmla="*/ 1130557 h 1130557"/>
                      <a:gd name="connsiteX4" fmla="*/ 4803 w 1998703"/>
                      <a:gd name="connsiteY4" fmla="*/ 825757 h 1130557"/>
                      <a:gd name="connsiteX0" fmla="*/ 4803 w 1998703"/>
                      <a:gd name="connsiteY0" fmla="*/ 825757 h 1130557"/>
                      <a:gd name="connsiteX1" fmla="*/ 970003 w 1998703"/>
                      <a:gd name="connsiteY1" fmla="*/ 257 h 1130557"/>
                      <a:gd name="connsiteX2" fmla="*/ 1998703 w 1998703"/>
                      <a:gd name="connsiteY2" fmla="*/ 736857 h 1130557"/>
                      <a:gd name="connsiteX3" fmla="*/ 1185901 w 1998703"/>
                      <a:gd name="connsiteY3" fmla="*/ 1130557 h 1130557"/>
                      <a:gd name="connsiteX4" fmla="*/ 4803 w 1998703"/>
                      <a:gd name="connsiteY4" fmla="*/ 825757 h 1130557"/>
                      <a:gd name="connsiteX0" fmla="*/ 4803 w 2001878"/>
                      <a:gd name="connsiteY0" fmla="*/ 825704 h 1130504"/>
                      <a:gd name="connsiteX1" fmla="*/ 970003 w 2001878"/>
                      <a:gd name="connsiteY1" fmla="*/ 204 h 1130504"/>
                      <a:gd name="connsiteX2" fmla="*/ 2001878 w 2001878"/>
                      <a:gd name="connsiteY2" fmla="*/ 746329 h 1130504"/>
                      <a:gd name="connsiteX3" fmla="*/ 1185901 w 2001878"/>
                      <a:gd name="connsiteY3" fmla="*/ 1130504 h 1130504"/>
                      <a:gd name="connsiteX4" fmla="*/ 4803 w 2001878"/>
                      <a:gd name="connsiteY4" fmla="*/ 825704 h 1130504"/>
                      <a:gd name="connsiteX0" fmla="*/ 4803 w 1986176"/>
                      <a:gd name="connsiteY0" fmla="*/ 827271 h 1132071"/>
                      <a:gd name="connsiteX1" fmla="*/ 970003 w 1986176"/>
                      <a:gd name="connsiteY1" fmla="*/ 1771 h 1132071"/>
                      <a:gd name="connsiteX2" fmla="*/ 1986003 w 1986176"/>
                      <a:gd name="connsiteY2" fmla="*/ 611371 h 1132071"/>
                      <a:gd name="connsiteX3" fmla="*/ 1185901 w 1986176"/>
                      <a:gd name="connsiteY3" fmla="*/ 1132071 h 1132071"/>
                      <a:gd name="connsiteX4" fmla="*/ 4803 w 1986176"/>
                      <a:gd name="connsiteY4" fmla="*/ 827271 h 1132071"/>
                      <a:gd name="connsiteX0" fmla="*/ 4803 w 1989163"/>
                      <a:gd name="connsiteY0" fmla="*/ 827271 h 1132071"/>
                      <a:gd name="connsiteX1" fmla="*/ 970003 w 1989163"/>
                      <a:gd name="connsiteY1" fmla="*/ 1771 h 1132071"/>
                      <a:gd name="connsiteX2" fmla="*/ 1986003 w 1989163"/>
                      <a:gd name="connsiteY2" fmla="*/ 611371 h 1132071"/>
                      <a:gd name="connsiteX3" fmla="*/ 1185901 w 1989163"/>
                      <a:gd name="connsiteY3" fmla="*/ 1132071 h 1132071"/>
                      <a:gd name="connsiteX4" fmla="*/ 4803 w 1989163"/>
                      <a:gd name="connsiteY4" fmla="*/ 827271 h 1132071"/>
                      <a:gd name="connsiteX0" fmla="*/ 4803 w 1989163"/>
                      <a:gd name="connsiteY0" fmla="*/ 827271 h 1132071"/>
                      <a:gd name="connsiteX1" fmla="*/ 970003 w 1989163"/>
                      <a:gd name="connsiteY1" fmla="*/ 1771 h 1132071"/>
                      <a:gd name="connsiteX2" fmla="*/ 1986003 w 1989163"/>
                      <a:gd name="connsiteY2" fmla="*/ 611371 h 1132071"/>
                      <a:gd name="connsiteX3" fmla="*/ 1185901 w 1989163"/>
                      <a:gd name="connsiteY3" fmla="*/ 1132071 h 1132071"/>
                      <a:gd name="connsiteX4" fmla="*/ 4803 w 1989163"/>
                      <a:gd name="connsiteY4" fmla="*/ 827271 h 1132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163" h="1132071">
                        <a:moveTo>
                          <a:pt x="4803" y="827271"/>
                        </a:moveTo>
                        <a:cubicBezTo>
                          <a:pt x="45020" y="715088"/>
                          <a:pt x="639803" y="37754"/>
                          <a:pt x="970003" y="1771"/>
                        </a:cubicBezTo>
                        <a:cubicBezTo>
                          <a:pt x="1300203" y="-34212"/>
                          <a:pt x="1812437" y="488604"/>
                          <a:pt x="1986003" y="611371"/>
                        </a:cubicBezTo>
                        <a:cubicBezTo>
                          <a:pt x="1991294" y="638888"/>
                          <a:pt x="2057968" y="685454"/>
                          <a:pt x="1185901" y="1132071"/>
                        </a:cubicBezTo>
                        <a:cubicBezTo>
                          <a:pt x="161434" y="740488"/>
                          <a:pt x="-35414" y="939454"/>
                          <a:pt x="4803" y="82727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1" name="Oval 6">
                    <a:extLst>
                      <a:ext uri="{FF2B5EF4-FFF2-40B4-BE49-F238E27FC236}">
                        <a16:creationId xmlns:a16="http://schemas.microsoft.com/office/drawing/2014/main" id="{1F27F286-5B9C-A02A-9D8F-2BBE6D0B817D}"/>
                      </a:ext>
                    </a:extLst>
                  </p:cNvPr>
                  <p:cNvSpPr/>
                  <p:nvPr/>
                </p:nvSpPr>
                <p:spPr>
                  <a:xfrm>
                    <a:off x="4415323" y="3276600"/>
                    <a:ext cx="1198632" cy="713306"/>
                  </a:xfrm>
                  <a:custGeom>
                    <a:avLst/>
                    <a:gdLst>
                      <a:gd name="connsiteX0" fmla="*/ 0 w 1422400"/>
                      <a:gd name="connsiteY0" fmla="*/ 469900 h 939800"/>
                      <a:gd name="connsiteX1" fmla="*/ 711200 w 1422400"/>
                      <a:gd name="connsiteY1" fmla="*/ 0 h 939800"/>
                      <a:gd name="connsiteX2" fmla="*/ 1422400 w 1422400"/>
                      <a:gd name="connsiteY2" fmla="*/ 469900 h 939800"/>
                      <a:gd name="connsiteX3" fmla="*/ 711200 w 1422400"/>
                      <a:gd name="connsiteY3" fmla="*/ 939800 h 939800"/>
                      <a:gd name="connsiteX4" fmla="*/ 0 w 1422400"/>
                      <a:gd name="connsiteY4" fmla="*/ 469900 h 939800"/>
                      <a:gd name="connsiteX0" fmla="*/ 0 w 1422400"/>
                      <a:gd name="connsiteY0" fmla="*/ 469900 h 528637"/>
                      <a:gd name="connsiteX1" fmla="*/ 711200 w 1422400"/>
                      <a:gd name="connsiteY1" fmla="*/ 0 h 528637"/>
                      <a:gd name="connsiteX2" fmla="*/ 1422400 w 1422400"/>
                      <a:gd name="connsiteY2" fmla="*/ 469900 h 528637"/>
                      <a:gd name="connsiteX3" fmla="*/ 0 w 1422400"/>
                      <a:gd name="connsiteY3" fmla="*/ 469900 h 528637"/>
                      <a:gd name="connsiteX0" fmla="*/ 29214 w 1743714"/>
                      <a:gd name="connsiteY0" fmla="*/ 481196 h 986279"/>
                      <a:gd name="connsiteX1" fmla="*/ 740414 w 1743714"/>
                      <a:gd name="connsiteY1" fmla="*/ 11296 h 986279"/>
                      <a:gd name="connsiteX2" fmla="*/ 1743714 w 1743714"/>
                      <a:gd name="connsiteY2" fmla="*/ 976496 h 986279"/>
                      <a:gd name="connsiteX3" fmla="*/ 29214 w 1743714"/>
                      <a:gd name="connsiteY3" fmla="*/ 481196 h 986279"/>
                      <a:gd name="connsiteX0" fmla="*/ 21629 w 2040929"/>
                      <a:gd name="connsiteY0" fmla="*/ 1016075 h 1091857"/>
                      <a:gd name="connsiteX1" fmla="*/ 1037629 w 2040929"/>
                      <a:gd name="connsiteY1" fmla="*/ 75 h 1091857"/>
                      <a:gd name="connsiteX2" fmla="*/ 2040929 w 2040929"/>
                      <a:gd name="connsiteY2" fmla="*/ 965275 h 1091857"/>
                      <a:gd name="connsiteX3" fmla="*/ 21629 w 2040929"/>
                      <a:gd name="connsiteY3" fmla="*/ 1016075 h 1091857"/>
                      <a:gd name="connsiteX0" fmla="*/ 63940 w 2083240"/>
                      <a:gd name="connsiteY0" fmla="*/ 1016075 h 1142636"/>
                      <a:gd name="connsiteX1" fmla="*/ 1079940 w 2083240"/>
                      <a:gd name="connsiteY1" fmla="*/ 75 h 1142636"/>
                      <a:gd name="connsiteX2" fmla="*/ 2083240 w 2083240"/>
                      <a:gd name="connsiteY2" fmla="*/ 965275 h 1142636"/>
                      <a:gd name="connsiteX3" fmla="*/ 63940 w 2083240"/>
                      <a:gd name="connsiteY3" fmla="*/ 1016075 h 1142636"/>
                      <a:gd name="connsiteX0" fmla="*/ 58279 w 2077579"/>
                      <a:gd name="connsiteY0" fmla="*/ 1016075 h 1182140"/>
                      <a:gd name="connsiteX1" fmla="*/ 1074279 w 2077579"/>
                      <a:gd name="connsiteY1" fmla="*/ 75 h 1182140"/>
                      <a:gd name="connsiteX2" fmla="*/ 2077579 w 2077579"/>
                      <a:gd name="connsiteY2" fmla="*/ 965275 h 1182140"/>
                      <a:gd name="connsiteX3" fmla="*/ 58279 w 2077579"/>
                      <a:gd name="connsiteY3" fmla="*/ 1016075 h 1182140"/>
                      <a:gd name="connsiteX0" fmla="*/ 58279 w 2077579"/>
                      <a:gd name="connsiteY0" fmla="*/ 1016452 h 1182517"/>
                      <a:gd name="connsiteX1" fmla="*/ 1074279 w 2077579"/>
                      <a:gd name="connsiteY1" fmla="*/ 452 h 1182517"/>
                      <a:gd name="connsiteX2" fmla="*/ 2077579 w 2077579"/>
                      <a:gd name="connsiteY2" fmla="*/ 965652 h 1182517"/>
                      <a:gd name="connsiteX3" fmla="*/ 58279 w 2077579"/>
                      <a:gd name="connsiteY3" fmla="*/ 1016452 h 1182517"/>
                      <a:gd name="connsiteX0" fmla="*/ 496 w 2019796"/>
                      <a:gd name="connsiteY0" fmla="*/ 1016452 h 1058407"/>
                      <a:gd name="connsiteX1" fmla="*/ 1016496 w 2019796"/>
                      <a:gd name="connsiteY1" fmla="*/ 452 h 1058407"/>
                      <a:gd name="connsiteX2" fmla="*/ 2019796 w 2019796"/>
                      <a:gd name="connsiteY2" fmla="*/ 965652 h 1058407"/>
                      <a:gd name="connsiteX3" fmla="*/ 496 w 2019796"/>
                      <a:gd name="connsiteY3" fmla="*/ 1016452 h 1058407"/>
                      <a:gd name="connsiteX0" fmla="*/ 512 w 1956312"/>
                      <a:gd name="connsiteY0" fmla="*/ 1003343 h 1049157"/>
                      <a:gd name="connsiteX1" fmla="*/ 953012 w 1956312"/>
                      <a:gd name="connsiteY1" fmla="*/ 43 h 1049157"/>
                      <a:gd name="connsiteX2" fmla="*/ 1956312 w 1956312"/>
                      <a:gd name="connsiteY2" fmla="*/ 965243 h 1049157"/>
                      <a:gd name="connsiteX3" fmla="*/ 512 w 1956312"/>
                      <a:gd name="connsiteY3" fmla="*/ 1003343 h 1049157"/>
                      <a:gd name="connsiteX0" fmla="*/ 1456 w 1957256"/>
                      <a:gd name="connsiteY0" fmla="*/ 1003343 h 1071510"/>
                      <a:gd name="connsiteX1" fmla="*/ 953956 w 1957256"/>
                      <a:gd name="connsiteY1" fmla="*/ 43 h 1071510"/>
                      <a:gd name="connsiteX2" fmla="*/ 1957256 w 1957256"/>
                      <a:gd name="connsiteY2" fmla="*/ 965243 h 1071510"/>
                      <a:gd name="connsiteX3" fmla="*/ 1456 w 1957256"/>
                      <a:gd name="connsiteY3" fmla="*/ 1003343 h 1071510"/>
                      <a:gd name="connsiteX0" fmla="*/ 1456 w 1957256"/>
                      <a:gd name="connsiteY0" fmla="*/ 1003343 h 1071510"/>
                      <a:gd name="connsiteX1" fmla="*/ 953956 w 1957256"/>
                      <a:gd name="connsiteY1" fmla="*/ 43 h 1071510"/>
                      <a:gd name="connsiteX2" fmla="*/ 1957256 w 1957256"/>
                      <a:gd name="connsiteY2" fmla="*/ 965243 h 1071510"/>
                      <a:gd name="connsiteX3" fmla="*/ 1456 w 1957256"/>
                      <a:gd name="connsiteY3" fmla="*/ 1003343 h 1071510"/>
                      <a:gd name="connsiteX0" fmla="*/ 1456 w 1957256"/>
                      <a:gd name="connsiteY0" fmla="*/ 1003343 h 1071510"/>
                      <a:gd name="connsiteX1" fmla="*/ 953956 w 1957256"/>
                      <a:gd name="connsiteY1" fmla="*/ 43 h 1071510"/>
                      <a:gd name="connsiteX2" fmla="*/ 1957256 w 1957256"/>
                      <a:gd name="connsiteY2" fmla="*/ 965243 h 1071510"/>
                      <a:gd name="connsiteX3" fmla="*/ 1456 w 1957256"/>
                      <a:gd name="connsiteY3" fmla="*/ 1003343 h 1071510"/>
                      <a:gd name="connsiteX0" fmla="*/ 125989 w 2081789"/>
                      <a:gd name="connsiteY0" fmla="*/ 1004617 h 1028499"/>
                      <a:gd name="connsiteX1" fmla="*/ 291088 w 2081789"/>
                      <a:gd name="connsiteY1" fmla="*/ 763316 h 1028499"/>
                      <a:gd name="connsiteX2" fmla="*/ 1078489 w 2081789"/>
                      <a:gd name="connsiteY2" fmla="*/ 1317 h 1028499"/>
                      <a:gd name="connsiteX3" fmla="*/ 2081789 w 2081789"/>
                      <a:gd name="connsiteY3" fmla="*/ 966517 h 1028499"/>
                      <a:gd name="connsiteX4" fmla="*/ 125989 w 2081789"/>
                      <a:gd name="connsiteY4" fmla="*/ 1004617 h 1028499"/>
                      <a:gd name="connsiteX0" fmla="*/ 135024 w 2052724"/>
                      <a:gd name="connsiteY0" fmla="*/ 1055417 h 1066897"/>
                      <a:gd name="connsiteX1" fmla="*/ 262023 w 2052724"/>
                      <a:gd name="connsiteY1" fmla="*/ 763316 h 1066897"/>
                      <a:gd name="connsiteX2" fmla="*/ 1049424 w 2052724"/>
                      <a:gd name="connsiteY2" fmla="*/ 1317 h 1066897"/>
                      <a:gd name="connsiteX3" fmla="*/ 2052724 w 2052724"/>
                      <a:gd name="connsiteY3" fmla="*/ 966517 h 1066897"/>
                      <a:gd name="connsiteX4" fmla="*/ 135024 w 2052724"/>
                      <a:gd name="connsiteY4" fmla="*/ 1055417 h 1066897"/>
                      <a:gd name="connsiteX0" fmla="*/ 157003 w 1998503"/>
                      <a:gd name="connsiteY0" fmla="*/ 1055417 h 1066897"/>
                      <a:gd name="connsiteX1" fmla="*/ 207802 w 1998503"/>
                      <a:gd name="connsiteY1" fmla="*/ 763316 h 1066897"/>
                      <a:gd name="connsiteX2" fmla="*/ 995203 w 1998503"/>
                      <a:gd name="connsiteY2" fmla="*/ 1317 h 1066897"/>
                      <a:gd name="connsiteX3" fmla="*/ 1998503 w 1998503"/>
                      <a:gd name="connsiteY3" fmla="*/ 966517 h 1066897"/>
                      <a:gd name="connsiteX4" fmla="*/ 157003 w 1998503"/>
                      <a:gd name="connsiteY4" fmla="*/ 1055417 h 1066897"/>
                      <a:gd name="connsiteX0" fmla="*/ 180391 w 1958391"/>
                      <a:gd name="connsiteY0" fmla="*/ 1055417 h 1066897"/>
                      <a:gd name="connsiteX1" fmla="*/ 167690 w 1958391"/>
                      <a:gd name="connsiteY1" fmla="*/ 763316 h 1066897"/>
                      <a:gd name="connsiteX2" fmla="*/ 955091 w 1958391"/>
                      <a:gd name="connsiteY2" fmla="*/ 1317 h 1066897"/>
                      <a:gd name="connsiteX3" fmla="*/ 1958391 w 1958391"/>
                      <a:gd name="connsiteY3" fmla="*/ 966517 h 1066897"/>
                      <a:gd name="connsiteX4" fmla="*/ 180391 w 1958391"/>
                      <a:gd name="connsiteY4" fmla="*/ 1055417 h 1066897"/>
                      <a:gd name="connsiteX0" fmla="*/ 197146 w 1937046"/>
                      <a:gd name="connsiteY0" fmla="*/ 1055417 h 1066897"/>
                      <a:gd name="connsiteX1" fmla="*/ 146345 w 1937046"/>
                      <a:gd name="connsiteY1" fmla="*/ 763316 h 1066897"/>
                      <a:gd name="connsiteX2" fmla="*/ 933746 w 1937046"/>
                      <a:gd name="connsiteY2" fmla="*/ 1317 h 1066897"/>
                      <a:gd name="connsiteX3" fmla="*/ 1937046 w 1937046"/>
                      <a:gd name="connsiteY3" fmla="*/ 966517 h 1066897"/>
                      <a:gd name="connsiteX4" fmla="*/ 197146 w 1937046"/>
                      <a:gd name="connsiteY4" fmla="*/ 1055417 h 1066897"/>
                      <a:gd name="connsiteX0" fmla="*/ 145290 w 2024890"/>
                      <a:gd name="connsiteY0" fmla="*/ 1055417 h 1066897"/>
                      <a:gd name="connsiteX1" fmla="*/ 234189 w 2024890"/>
                      <a:gd name="connsiteY1" fmla="*/ 763316 h 1066897"/>
                      <a:gd name="connsiteX2" fmla="*/ 1021590 w 2024890"/>
                      <a:gd name="connsiteY2" fmla="*/ 1317 h 1066897"/>
                      <a:gd name="connsiteX3" fmla="*/ 2024890 w 2024890"/>
                      <a:gd name="connsiteY3" fmla="*/ 966517 h 1066897"/>
                      <a:gd name="connsiteX4" fmla="*/ 145290 w 2024890"/>
                      <a:gd name="connsiteY4" fmla="*/ 1055417 h 1066897"/>
                      <a:gd name="connsiteX0" fmla="*/ 66755 w 1946355"/>
                      <a:gd name="connsiteY0" fmla="*/ 1055417 h 1072185"/>
                      <a:gd name="connsiteX1" fmla="*/ 155654 w 1946355"/>
                      <a:gd name="connsiteY1" fmla="*/ 763316 h 1072185"/>
                      <a:gd name="connsiteX2" fmla="*/ 943055 w 1946355"/>
                      <a:gd name="connsiteY2" fmla="*/ 1317 h 1072185"/>
                      <a:gd name="connsiteX3" fmla="*/ 1946355 w 1946355"/>
                      <a:gd name="connsiteY3" fmla="*/ 966517 h 1072185"/>
                      <a:gd name="connsiteX4" fmla="*/ 66755 w 1946355"/>
                      <a:gd name="connsiteY4" fmla="*/ 1055417 h 1072185"/>
                      <a:gd name="connsiteX0" fmla="*/ 87241 w 1968451"/>
                      <a:gd name="connsiteY0" fmla="*/ 1055417 h 1135382"/>
                      <a:gd name="connsiteX1" fmla="*/ 176140 w 1968451"/>
                      <a:gd name="connsiteY1" fmla="*/ 763316 h 1135382"/>
                      <a:gd name="connsiteX2" fmla="*/ 963541 w 1968451"/>
                      <a:gd name="connsiteY2" fmla="*/ 1317 h 1135382"/>
                      <a:gd name="connsiteX3" fmla="*/ 1966841 w 1968451"/>
                      <a:gd name="connsiteY3" fmla="*/ 966517 h 1135382"/>
                      <a:gd name="connsiteX4" fmla="*/ 1179439 w 1968451"/>
                      <a:gd name="connsiteY4" fmla="*/ 1131617 h 1135382"/>
                      <a:gd name="connsiteX5" fmla="*/ 87241 w 1968451"/>
                      <a:gd name="connsiteY5" fmla="*/ 1055417 h 1135382"/>
                      <a:gd name="connsiteX0" fmla="*/ 87241 w 1968451"/>
                      <a:gd name="connsiteY0" fmla="*/ 1055417 h 1131617"/>
                      <a:gd name="connsiteX1" fmla="*/ 176140 w 1968451"/>
                      <a:gd name="connsiteY1" fmla="*/ 763316 h 1131617"/>
                      <a:gd name="connsiteX2" fmla="*/ 963541 w 1968451"/>
                      <a:gd name="connsiteY2" fmla="*/ 1317 h 1131617"/>
                      <a:gd name="connsiteX3" fmla="*/ 1966841 w 1968451"/>
                      <a:gd name="connsiteY3" fmla="*/ 966517 h 1131617"/>
                      <a:gd name="connsiteX4" fmla="*/ 1179439 w 1968451"/>
                      <a:gd name="connsiteY4" fmla="*/ 1131617 h 1131617"/>
                      <a:gd name="connsiteX5" fmla="*/ 87241 w 1968451"/>
                      <a:gd name="connsiteY5" fmla="*/ 1055417 h 1131617"/>
                      <a:gd name="connsiteX0" fmla="*/ 87241 w 1981714"/>
                      <a:gd name="connsiteY0" fmla="*/ 1055417 h 1131617"/>
                      <a:gd name="connsiteX1" fmla="*/ 176140 w 1981714"/>
                      <a:gd name="connsiteY1" fmla="*/ 763316 h 1131617"/>
                      <a:gd name="connsiteX2" fmla="*/ 963541 w 1981714"/>
                      <a:gd name="connsiteY2" fmla="*/ 1317 h 1131617"/>
                      <a:gd name="connsiteX3" fmla="*/ 1966841 w 1981714"/>
                      <a:gd name="connsiteY3" fmla="*/ 966517 h 1131617"/>
                      <a:gd name="connsiteX4" fmla="*/ 1179439 w 1981714"/>
                      <a:gd name="connsiteY4" fmla="*/ 1131617 h 1131617"/>
                      <a:gd name="connsiteX5" fmla="*/ 87241 w 1981714"/>
                      <a:gd name="connsiteY5" fmla="*/ 1055417 h 1131617"/>
                      <a:gd name="connsiteX0" fmla="*/ 87241 w 1981714"/>
                      <a:gd name="connsiteY0" fmla="*/ 1055417 h 1131617"/>
                      <a:gd name="connsiteX1" fmla="*/ 176140 w 1981714"/>
                      <a:gd name="connsiteY1" fmla="*/ 763316 h 1131617"/>
                      <a:gd name="connsiteX2" fmla="*/ 963541 w 1981714"/>
                      <a:gd name="connsiteY2" fmla="*/ 1317 h 1131617"/>
                      <a:gd name="connsiteX3" fmla="*/ 1966841 w 1981714"/>
                      <a:gd name="connsiteY3" fmla="*/ 966517 h 1131617"/>
                      <a:gd name="connsiteX4" fmla="*/ 1179439 w 1981714"/>
                      <a:gd name="connsiteY4" fmla="*/ 1131617 h 1131617"/>
                      <a:gd name="connsiteX5" fmla="*/ 87241 w 1981714"/>
                      <a:gd name="connsiteY5" fmla="*/ 1055417 h 1131617"/>
                      <a:gd name="connsiteX0" fmla="*/ 87241 w 1981714"/>
                      <a:gd name="connsiteY0" fmla="*/ 1059325 h 1135525"/>
                      <a:gd name="connsiteX1" fmla="*/ 176140 w 1981714"/>
                      <a:gd name="connsiteY1" fmla="*/ 767224 h 1135525"/>
                      <a:gd name="connsiteX2" fmla="*/ 963541 w 1981714"/>
                      <a:gd name="connsiteY2" fmla="*/ 5225 h 1135525"/>
                      <a:gd name="connsiteX3" fmla="*/ 1966841 w 1981714"/>
                      <a:gd name="connsiteY3" fmla="*/ 970425 h 1135525"/>
                      <a:gd name="connsiteX4" fmla="*/ 1179439 w 1981714"/>
                      <a:gd name="connsiteY4" fmla="*/ 1135525 h 1135525"/>
                      <a:gd name="connsiteX5" fmla="*/ 87241 w 1981714"/>
                      <a:gd name="connsiteY5" fmla="*/ 1059325 h 1135525"/>
                      <a:gd name="connsiteX0" fmla="*/ 87241 w 1981714"/>
                      <a:gd name="connsiteY0" fmla="*/ 1059124 h 1135324"/>
                      <a:gd name="connsiteX1" fmla="*/ 176140 w 1981714"/>
                      <a:gd name="connsiteY1" fmla="*/ 767023 h 1135324"/>
                      <a:gd name="connsiteX2" fmla="*/ 963541 w 1981714"/>
                      <a:gd name="connsiteY2" fmla="*/ 5024 h 1135324"/>
                      <a:gd name="connsiteX3" fmla="*/ 1966841 w 1981714"/>
                      <a:gd name="connsiteY3" fmla="*/ 970224 h 1135324"/>
                      <a:gd name="connsiteX4" fmla="*/ 1179439 w 1981714"/>
                      <a:gd name="connsiteY4" fmla="*/ 1135324 h 1135324"/>
                      <a:gd name="connsiteX5" fmla="*/ 87241 w 1981714"/>
                      <a:gd name="connsiteY5" fmla="*/ 1059124 h 1135324"/>
                      <a:gd name="connsiteX0" fmla="*/ 1551 w 1896024"/>
                      <a:gd name="connsiteY0" fmla="*/ 1059124 h 1135324"/>
                      <a:gd name="connsiteX1" fmla="*/ 877851 w 1896024"/>
                      <a:gd name="connsiteY1" fmla="*/ 5024 h 1135324"/>
                      <a:gd name="connsiteX2" fmla="*/ 1881151 w 1896024"/>
                      <a:gd name="connsiteY2" fmla="*/ 970224 h 1135324"/>
                      <a:gd name="connsiteX3" fmla="*/ 1093749 w 1896024"/>
                      <a:gd name="connsiteY3" fmla="*/ 1135324 h 1135324"/>
                      <a:gd name="connsiteX4" fmla="*/ 1551 w 1896024"/>
                      <a:gd name="connsiteY4" fmla="*/ 1059124 h 1135324"/>
                      <a:gd name="connsiteX0" fmla="*/ 1615 w 1896088"/>
                      <a:gd name="connsiteY0" fmla="*/ 1057013 h 1133213"/>
                      <a:gd name="connsiteX1" fmla="*/ 877915 w 1896088"/>
                      <a:gd name="connsiteY1" fmla="*/ 2913 h 1133213"/>
                      <a:gd name="connsiteX2" fmla="*/ 1881215 w 1896088"/>
                      <a:gd name="connsiteY2" fmla="*/ 968113 h 1133213"/>
                      <a:gd name="connsiteX3" fmla="*/ 1093813 w 1896088"/>
                      <a:gd name="connsiteY3" fmla="*/ 1133213 h 1133213"/>
                      <a:gd name="connsiteX4" fmla="*/ 1615 w 1896088"/>
                      <a:gd name="connsiteY4" fmla="*/ 1057013 h 1133213"/>
                      <a:gd name="connsiteX0" fmla="*/ 2941 w 1897414"/>
                      <a:gd name="connsiteY0" fmla="*/ 1066026 h 1142226"/>
                      <a:gd name="connsiteX1" fmla="*/ 879241 w 1897414"/>
                      <a:gd name="connsiteY1" fmla="*/ 11926 h 1142226"/>
                      <a:gd name="connsiteX2" fmla="*/ 1882541 w 1897414"/>
                      <a:gd name="connsiteY2" fmla="*/ 977126 h 1142226"/>
                      <a:gd name="connsiteX3" fmla="*/ 1095139 w 1897414"/>
                      <a:gd name="connsiteY3" fmla="*/ 1142226 h 1142226"/>
                      <a:gd name="connsiteX4" fmla="*/ 2941 w 1897414"/>
                      <a:gd name="connsiteY4" fmla="*/ 1066026 h 1142226"/>
                      <a:gd name="connsiteX0" fmla="*/ 6879 w 1901352"/>
                      <a:gd name="connsiteY0" fmla="*/ 1066026 h 1142226"/>
                      <a:gd name="connsiteX1" fmla="*/ 883179 w 1901352"/>
                      <a:gd name="connsiteY1" fmla="*/ 11926 h 1142226"/>
                      <a:gd name="connsiteX2" fmla="*/ 1886479 w 1901352"/>
                      <a:gd name="connsiteY2" fmla="*/ 977126 h 1142226"/>
                      <a:gd name="connsiteX3" fmla="*/ 1099077 w 1901352"/>
                      <a:gd name="connsiteY3" fmla="*/ 1142226 h 1142226"/>
                      <a:gd name="connsiteX4" fmla="*/ 6879 w 1901352"/>
                      <a:gd name="connsiteY4" fmla="*/ 1066026 h 1142226"/>
                      <a:gd name="connsiteX0" fmla="*/ 6879 w 1901352"/>
                      <a:gd name="connsiteY0" fmla="*/ 1066026 h 1142226"/>
                      <a:gd name="connsiteX1" fmla="*/ 883179 w 1901352"/>
                      <a:gd name="connsiteY1" fmla="*/ 11926 h 1142226"/>
                      <a:gd name="connsiteX2" fmla="*/ 1886479 w 1901352"/>
                      <a:gd name="connsiteY2" fmla="*/ 977126 h 1142226"/>
                      <a:gd name="connsiteX3" fmla="*/ 1099077 w 1901352"/>
                      <a:gd name="connsiteY3" fmla="*/ 1142226 h 1142226"/>
                      <a:gd name="connsiteX4" fmla="*/ 6879 w 1901352"/>
                      <a:gd name="connsiteY4" fmla="*/ 1066026 h 1142226"/>
                      <a:gd name="connsiteX0" fmla="*/ 6879 w 1901352"/>
                      <a:gd name="connsiteY0" fmla="*/ 1065888 h 1142088"/>
                      <a:gd name="connsiteX1" fmla="*/ 883179 w 1901352"/>
                      <a:gd name="connsiteY1" fmla="*/ 11788 h 1142088"/>
                      <a:gd name="connsiteX2" fmla="*/ 1886479 w 1901352"/>
                      <a:gd name="connsiteY2" fmla="*/ 976988 h 1142088"/>
                      <a:gd name="connsiteX3" fmla="*/ 1099077 w 1901352"/>
                      <a:gd name="connsiteY3" fmla="*/ 1142088 h 1142088"/>
                      <a:gd name="connsiteX4" fmla="*/ 6879 w 1901352"/>
                      <a:gd name="connsiteY4" fmla="*/ 1065888 h 1142088"/>
                      <a:gd name="connsiteX0" fmla="*/ 6879 w 1901352"/>
                      <a:gd name="connsiteY0" fmla="*/ 1055295 h 1131495"/>
                      <a:gd name="connsiteX1" fmla="*/ 883179 w 1901352"/>
                      <a:gd name="connsiteY1" fmla="*/ 1195 h 1131495"/>
                      <a:gd name="connsiteX2" fmla="*/ 1886479 w 1901352"/>
                      <a:gd name="connsiteY2" fmla="*/ 966395 h 1131495"/>
                      <a:gd name="connsiteX3" fmla="*/ 1099077 w 1901352"/>
                      <a:gd name="connsiteY3" fmla="*/ 1131495 h 1131495"/>
                      <a:gd name="connsiteX4" fmla="*/ 6879 w 1901352"/>
                      <a:gd name="connsiteY4" fmla="*/ 1055295 h 1131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1352" h="1131495">
                        <a:moveTo>
                          <a:pt x="6879" y="1055295"/>
                        </a:moveTo>
                        <a:cubicBezTo>
                          <a:pt x="47096" y="943112"/>
                          <a:pt x="216762" y="-38911"/>
                          <a:pt x="883179" y="1195"/>
                        </a:cubicBezTo>
                        <a:cubicBezTo>
                          <a:pt x="1549596" y="41301"/>
                          <a:pt x="1712913" y="843628"/>
                          <a:pt x="1886479" y="966395"/>
                        </a:cubicBezTo>
                        <a:cubicBezTo>
                          <a:pt x="1920345" y="1139962"/>
                          <a:pt x="1971144" y="684878"/>
                          <a:pt x="1099077" y="1131495"/>
                        </a:cubicBezTo>
                        <a:cubicBezTo>
                          <a:pt x="74610" y="739912"/>
                          <a:pt x="-33338" y="1167478"/>
                          <a:pt x="6879" y="1055295"/>
                        </a:cubicBezTo>
                        <a:close/>
                      </a:path>
                    </a:pathLst>
                  </a:custGeom>
                  <a:solidFill>
                    <a:srgbClr val="E4793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2" name="Oval 561">
                    <a:extLst>
                      <a:ext uri="{FF2B5EF4-FFF2-40B4-BE49-F238E27FC236}">
                        <a16:creationId xmlns:a16="http://schemas.microsoft.com/office/drawing/2014/main" id="{FA84C9CE-C1C4-4864-C20B-97AEE8F067A0}"/>
                      </a:ext>
                    </a:extLst>
                  </p:cNvPr>
                  <p:cNvSpPr/>
                  <p:nvPr/>
                </p:nvSpPr>
                <p:spPr>
                  <a:xfrm>
                    <a:off x="5044807" y="3968775"/>
                    <a:ext cx="117970" cy="9129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3" name="Rectangle 56">
                    <a:extLst>
                      <a:ext uri="{FF2B5EF4-FFF2-40B4-BE49-F238E27FC236}">
                        <a16:creationId xmlns:a16="http://schemas.microsoft.com/office/drawing/2014/main" id="{476E7EF4-FF68-CA91-28E6-72A68183F4B5}"/>
                      </a:ext>
                    </a:extLst>
                  </p:cNvPr>
                  <p:cNvSpPr/>
                  <p:nvPr/>
                </p:nvSpPr>
                <p:spPr>
                  <a:xfrm rot="19341505" flipH="1">
                    <a:off x="5143936" y="3637460"/>
                    <a:ext cx="287330" cy="162214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4" name="Oval 563">
                    <a:extLst>
                      <a:ext uri="{FF2B5EF4-FFF2-40B4-BE49-F238E27FC236}">
                        <a16:creationId xmlns:a16="http://schemas.microsoft.com/office/drawing/2014/main" id="{D06DF412-8BA8-5271-02DC-71DD713FB0FF}"/>
                      </a:ext>
                    </a:extLst>
                  </p:cNvPr>
                  <p:cNvSpPr/>
                  <p:nvPr/>
                </p:nvSpPr>
                <p:spPr>
                  <a:xfrm rot="20290631" flipH="1">
                    <a:off x="5187134" y="3671101"/>
                    <a:ext cx="159154" cy="12316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5" name="Oval 564">
                    <a:extLst>
                      <a:ext uri="{FF2B5EF4-FFF2-40B4-BE49-F238E27FC236}">
                        <a16:creationId xmlns:a16="http://schemas.microsoft.com/office/drawing/2014/main" id="{490D028B-E358-5D0A-F97B-ADA821F682C3}"/>
                      </a:ext>
                    </a:extLst>
                  </p:cNvPr>
                  <p:cNvSpPr/>
                  <p:nvPr/>
                </p:nvSpPr>
                <p:spPr>
                  <a:xfrm rot="21004549" flipH="1">
                    <a:off x="5248819" y="3708187"/>
                    <a:ext cx="79024" cy="6115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6" name="Oval 565">
                    <a:extLst>
                      <a:ext uri="{FF2B5EF4-FFF2-40B4-BE49-F238E27FC236}">
                        <a16:creationId xmlns:a16="http://schemas.microsoft.com/office/drawing/2014/main" id="{0FE3789B-3F81-5120-D92A-28532810C4A3}"/>
                      </a:ext>
                    </a:extLst>
                  </p:cNvPr>
                  <p:cNvSpPr/>
                  <p:nvPr/>
                </p:nvSpPr>
                <p:spPr>
                  <a:xfrm>
                    <a:off x="5016299" y="4322018"/>
                    <a:ext cx="218988" cy="226515"/>
                  </a:xfrm>
                  <a:prstGeom prst="ellipse">
                    <a:avLst/>
                  </a:prstGeom>
                  <a:solidFill>
                    <a:srgbClr val="E4793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7" name="Oval 566">
                    <a:extLst>
                      <a:ext uri="{FF2B5EF4-FFF2-40B4-BE49-F238E27FC236}">
                        <a16:creationId xmlns:a16="http://schemas.microsoft.com/office/drawing/2014/main" id="{A29D9869-FA1E-83E3-7A2F-2A7185D7610C}"/>
                      </a:ext>
                    </a:extLst>
                  </p:cNvPr>
                  <p:cNvSpPr/>
                  <p:nvPr/>
                </p:nvSpPr>
                <p:spPr>
                  <a:xfrm>
                    <a:off x="4715472" y="4318390"/>
                    <a:ext cx="218988" cy="226515"/>
                  </a:xfrm>
                  <a:prstGeom prst="ellipse">
                    <a:avLst/>
                  </a:prstGeom>
                  <a:solidFill>
                    <a:srgbClr val="E4793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8" name="Rectangle 56">
                    <a:extLst>
                      <a:ext uri="{FF2B5EF4-FFF2-40B4-BE49-F238E27FC236}">
                        <a16:creationId xmlns:a16="http://schemas.microsoft.com/office/drawing/2014/main" id="{AD8FDAAA-3029-C85F-5F3B-810E91980A2D}"/>
                      </a:ext>
                    </a:extLst>
                  </p:cNvPr>
                  <p:cNvSpPr/>
                  <p:nvPr/>
                </p:nvSpPr>
                <p:spPr>
                  <a:xfrm rot="1844868">
                    <a:off x="4760729" y="3641086"/>
                    <a:ext cx="287330" cy="162214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9" name="Oval 568">
                    <a:extLst>
                      <a:ext uri="{FF2B5EF4-FFF2-40B4-BE49-F238E27FC236}">
                        <a16:creationId xmlns:a16="http://schemas.microsoft.com/office/drawing/2014/main" id="{735C4A4F-03E1-C0BA-5D31-B36223FC6CFF}"/>
                      </a:ext>
                    </a:extLst>
                  </p:cNvPr>
                  <p:cNvSpPr/>
                  <p:nvPr/>
                </p:nvSpPr>
                <p:spPr>
                  <a:xfrm rot="595451">
                    <a:off x="4843847" y="3675349"/>
                    <a:ext cx="159154" cy="12316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0" name="Oval 569">
                    <a:extLst>
                      <a:ext uri="{FF2B5EF4-FFF2-40B4-BE49-F238E27FC236}">
                        <a16:creationId xmlns:a16="http://schemas.microsoft.com/office/drawing/2014/main" id="{B959101C-981E-12B8-E975-F8EC9C63BF2F}"/>
                      </a:ext>
                    </a:extLst>
                  </p:cNvPr>
                  <p:cNvSpPr/>
                  <p:nvPr/>
                </p:nvSpPr>
                <p:spPr>
                  <a:xfrm>
                    <a:off x="4903690" y="3718046"/>
                    <a:ext cx="79024" cy="6115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F7966A99-3246-9617-6677-C57330AB783D}"/>
                  </a:ext>
                </a:extLst>
              </p:cNvPr>
              <p:cNvSpPr/>
              <p:nvPr/>
            </p:nvSpPr>
            <p:spPr>
              <a:xfrm>
                <a:off x="4585931" y="4408087"/>
                <a:ext cx="70875" cy="71776"/>
              </a:xfrm>
              <a:custGeom>
                <a:avLst/>
                <a:gdLst>
                  <a:gd name="connsiteX0" fmla="*/ 72672 w 91221"/>
                  <a:gd name="connsiteY0" fmla="*/ 0 h 100931"/>
                  <a:gd name="connsiteX1" fmla="*/ 86960 w 91221"/>
                  <a:gd name="connsiteY1" fmla="*/ 100013 h 100931"/>
                  <a:gd name="connsiteX2" fmla="*/ 5997 w 91221"/>
                  <a:gd name="connsiteY2" fmla="*/ 52388 h 100931"/>
                  <a:gd name="connsiteX3" fmla="*/ 5997 w 91221"/>
                  <a:gd name="connsiteY3" fmla="*/ 38100 h 100931"/>
                  <a:gd name="connsiteX4" fmla="*/ 5997 w 91221"/>
                  <a:gd name="connsiteY4" fmla="*/ 38100 h 100931"/>
                  <a:gd name="connsiteX0" fmla="*/ 72672 w 91221"/>
                  <a:gd name="connsiteY0" fmla="*/ 0 h 100931"/>
                  <a:gd name="connsiteX1" fmla="*/ 86960 w 91221"/>
                  <a:gd name="connsiteY1" fmla="*/ 100013 h 100931"/>
                  <a:gd name="connsiteX2" fmla="*/ 5997 w 91221"/>
                  <a:gd name="connsiteY2" fmla="*/ 52388 h 100931"/>
                  <a:gd name="connsiteX3" fmla="*/ 5997 w 91221"/>
                  <a:gd name="connsiteY3" fmla="*/ 38100 h 100931"/>
                  <a:gd name="connsiteX0" fmla="*/ 66675 w 85224"/>
                  <a:gd name="connsiteY0" fmla="*/ 0 h 100931"/>
                  <a:gd name="connsiteX1" fmla="*/ 80963 w 85224"/>
                  <a:gd name="connsiteY1" fmla="*/ 100013 h 100931"/>
                  <a:gd name="connsiteX2" fmla="*/ 0 w 85224"/>
                  <a:gd name="connsiteY2" fmla="*/ 52388 h 100931"/>
                  <a:gd name="connsiteX0" fmla="*/ 66675 w 66675"/>
                  <a:gd name="connsiteY0" fmla="*/ 0 h 52388"/>
                  <a:gd name="connsiteX1" fmla="*/ 0 w 66675"/>
                  <a:gd name="connsiteY1" fmla="*/ 52388 h 52388"/>
                  <a:gd name="connsiteX0" fmla="*/ 66675 w 66675"/>
                  <a:gd name="connsiteY0" fmla="*/ 0 h 70538"/>
                  <a:gd name="connsiteX1" fmla="*/ 0 w 66675"/>
                  <a:gd name="connsiteY1" fmla="*/ 52388 h 70538"/>
                  <a:gd name="connsiteX0" fmla="*/ 66675 w 70875"/>
                  <a:gd name="connsiteY0" fmla="*/ 0 h 71776"/>
                  <a:gd name="connsiteX1" fmla="*/ 0 w 70875"/>
                  <a:gd name="connsiteY1" fmla="*/ 52388 h 7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875" h="71776">
                    <a:moveTo>
                      <a:pt x="66675" y="0"/>
                    </a:moveTo>
                    <a:cubicBezTo>
                      <a:pt x="63500" y="26988"/>
                      <a:pt x="100806" y="108744"/>
                      <a:pt x="0" y="523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56E0E96D-2FC1-D3FD-EE0C-99FF15529C7C}"/>
                  </a:ext>
                </a:extLst>
              </p:cNvPr>
              <p:cNvSpPr/>
              <p:nvPr/>
            </p:nvSpPr>
            <p:spPr>
              <a:xfrm flipH="1">
                <a:off x="4663109" y="4414145"/>
                <a:ext cx="70875" cy="71776"/>
              </a:xfrm>
              <a:custGeom>
                <a:avLst/>
                <a:gdLst>
                  <a:gd name="connsiteX0" fmla="*/ 72672 w 91221"/>
                  <a:gd name="connsiteY0" fmla="*/ 0 h 100931"/>
                  <a:gd name="connsiteX1" fmla="*/ 86960 w 91221"/>
                  <a:gd name="connsiteY1" fmla="*/ 100013 h 100931"/>
                  <a:gd name="connsiteX2" fmla="*/ 5997 w 91221"/>
                  <a:gd name="connsiteY2" fmla="*/ 52388 h 100931"/>
                  <a:gd name="connsiteX3" fmla="*/ 5997 w 91221"/>
                  <a:gd name="connsiteY3" fmla="*/ 38100 h 100931"/>
                  <a:gd name="connsiteX4" fmla="*/ 5997 w 91221"/>
                  <a:gd name="connsiteY4" fmla="*/ 38100 h 100931"/>
                  <a:gd name="connsiteX0" fmla="*/ 72672 w 91221"/>
                  <a:gd name="connsiteY0" fmla="*/ 0 h 100931"/>
                  <a:gd name="connsiteX1" fmla="*/ 86960 w 91221"/>
                  <a:gd name="connsiteY1" fmla="*/ 100013 h 100931"/>
                  <a:gd name="connsiteX2" fmla="*/ 5997 w 91221"/>
                  <a:gd name="connsiteY2" fmla="*/ 52388 h 100931"/>
                  <a:gd name="connsiteX3" fmla="*/ 5997 w 91221"/>
                  <a:gd name="connsiteY3" fmla="*/ 38100 h 100931"/>
                  <a:gd name="connsiteX0" fmla="*/ 66675 w 85224"/>
                  <a:gd name="connsiteY0" fmla="*/ 0 h 100931"/>
                  <a:gd name="connsiteX1" fmla="*/ 80963 w 85224"/>
                  <a:gd name="connsiteY1" fmla="*/ 100013 h 100931"/>
                  <a:gd name="connsiteX2" fmla="*/ 0 w 85224"/>
                  <a:gd name="connsiteY2" fmla="*/ 52388 h 100931"/>
                  <a:gd name="connsiteX0" fmla="*/ 66675 w 66675"/>
                  <a:gd name="connsiteY0" fmla="*/ 0 h 52388"/>
                  <a:gd name="connsiteX1" fmla="*/ 0 w 66675"/>
                  <a:gd name="connsiteY1" fmla="*/ 52388 h 52388"/>
                  <a:gd name="connsiteX0" fmla="*/ 66675 w 66675"/>
                  <a:gd name="connsiteY0" fmla="*/ 0 h 70538"/>
                  <a:gd name="connsiteX1" fmla="*/ 0 w 66675"/>
                  <a:gd name="connsiteY1" fmla="*/ 52388 h 70538"/>
                  <a:gd name="connsiteX0" fmla="*/ 66675 w 70875"/>
                  <a:gd name="connsiteY0" fmla="*/ 0 h 71776"/>
                  <a:gd name="connsiteX1" fmla="*/ 0 w 70875"/>
                  <a:gd name="connsiteY1" fmla="*/ 52388 h 7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875" h="71776">
                    <a:moveTo>
                      <a:pt x="66675" y="0"/>
                    </a:moveTo>
                    <a:cubicBezTo>
                      <a:pt x="63500" y="26988"/>
                      <a:pt x="100806" y="108744"/>
                      <a:pt x="0" y="523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" name="ttsMP3.com_VoiceText_2025-2-1_21-23-7">
            <a:hlinkClick r:id="" action="ppaction://media"/>
            <a:extLst>
              <a:ext uri="{FF2B5EF4-FFF2-40B4-BE49-F238E27FC236}">
                <a16:creationId xmlns:a16="http://schemas.microsoft.com/office/drawing/2014/main" id="{A45DDDC4-BD15-C356-9044-5475223583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3" name="2sec">
            <a:hlinkClick r:id="" action="ppaction://media"/>
            <a:extLst>
              <a:ext uri="{FF2B5EF4-FFF2-40B4-BE49-F238E27FC236}">
                <a16:creationId xmlns:a16="http://schemas.microsoft.com/office/drawing/2014/main" id="{8ACFC0B5-3FD2-8198-80DC-9D33F48C21B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6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6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1351508"/>
            <a:ext cx="58007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doctor shows him an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-ray.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B128F7-F5ED-364E-2699-C82E86537E69}"/>
              </a:ext>
            </a:extLst>
          </p:cNvPr>
          <p:cNvGrpSpPr/>
          <p:nvPr/>
        </p:nvGrpSpPr>
        <p:grpSpPr>
          <a:xfrm>
            <a:off x="6474847" y="3017519"/>
            <a:ext cx="2170303" cy="3048001"/>
            <a:chOff x="1454472" y="1370868"/>
            <a:chExt cx="3492325" cy="4904665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B7671E0-09CC-6F7F-5084-9A29244FA38C}"/>
                </a:ext>
              </a:extLst>
            </p:cNvPr>
            <p:cNvSpPr/>
            <p:nvPr/>
          </p:nvSpPr>
          <p:spPr>
            <a:xfrm>
              <a:off x="2426086" y="4906163"/>
              <a:ext cx="1368067" cy="1185263"/>
            </a:xfrm>
            <a:custGeom>
              <a:avLst/>
              <a:gdLst>
                <a:gd name="connsiteX0" fmla="*/ 0 w 967377"/>
                <a:gd name="connsiteY0" fmla="*/ 0 h 838114"/>
                <a:gd name="connsiteX1" fmla="*/ 967377 w 967377"/>
                <a:gd name="connsiteY1" fmla="*/ 0 h 838114"/>
                <a:gd name="connsiteX2" fmla="*/ 967377 w 967377"/>
                <a:gd name="connsiteY2" fmla="*/ 838114 h 838114"/>
                <a:gd name="connsiteX3" fmla="*/ 623897 w 967377"/>
                <a:gd name="connsiteY3" fmla="*/ 838114 h 838114"/>
                <a:gd name="connsiteX4" fmla="*/ 632655 w 967377"/>
                <a:gd name="connsiteY4" fmla="*/ 805399 h 838114"/>
                <a:gd name="connsiteX5" fmla="*/ 644930 w 967377"/>
                <a:gd name="connsiteY5" fmla="*/ 682123 h 838114"/>
                <a:gd name="connsiteX6" fmla="*/ 488732 w 967377"/>
                <a:gd name="connsiteY6" fmla="*/ 365417 h 838114"/>
                <a:gd name="connsiteX7" fmla="*/ 332534 w 967377"/>
                <a:gd name="connsiteY7" fmla="*/ 682123 h 838114"/>
                <a:gd name="connsiteX8" fmla="*/ 344809 w 967377"/>
                <a:gd name="connsiteY8" fmla="*/ 805399 h 838114"/>
                <a:gd name="connsiteX9" fmla="*/ 353567 w 967377"/>
                <a:gd name="connsiteY9" fmla="*/ 838114 h 838114"/>
                <a:gd name="connsiteX10" fmla="*/ 0 w 967377"/>
                <a:gd name="connsiteY10" fmla="*/ 838114 h 838114"/>
                <a:gd name="connsiteX11" fmla="*/ 0 w 967377"/>
                <a:gd name="connsiteY11" fmla="*/ 0 h 83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7377" h="838114">
                  <a:moveTo>
                    <a:pt x="0" y="0"/>
                  </a:moveTo>
                  <a:lnTo>
                    <a:pt x="967377" y="0"/>
                  </a:lnTo>
                  <a:lnTo>
                    <a:pt x="967377" y="838114"/>
                  </a:lnTo>
                  <a:lnTo>
                    <a:pt x="623897" y="838114"/>
                  </a:lnTo>
                  <a:lnTo>
                    <a:pt x="632655" y="805399"/>
                  </a:lnTo>
                  <a:cubicBezTo>
                    <a:pt x="640559" y="767509"/>
                    <a:pt x="644930" y="725851"/>
                    <a:pt x="644930" y="682123"/>
                  </a:cubicBezTo>
                  <a:cubicBezTo>
                    <a:pt x="644930" y="507211"/>
                    <a:pt x="574998" y="365417"/>
                    <a:pt x="488732" y="365417"/>
                  </a:cubicBezTo>
                  <a:cubicBezTo>
                    <a:pt x="402466" y="365417"/>
                    <a:pt x="332534" y="507211"/>
                    <a:pt x="332534" y="682123"/>
                  </a:cubicBezTo>
                  <a:cubicBezTo>
                    <a:pt x="332534" y="725851"/>
                    <a:pt x="336905" y="767509"/>
                    <a:pt x="344809" y="805399"/>
                  </a:cubicBezTo>
                  <a:lnTo>
                    <a:pt x="353567" y="838114"/>
                  </a:lnTo>
                  <a:lnTo>
                    <a:pt x="0" y="838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962A3A99-7840-FD9D-30E6-661564A1744C}"/>
                </a:ext>
              </a:extLst>
            </p:cNvPr>
            <p:cNvSpPr/>
            <p:nvPr/>
          </p:nvSpPr>
          <p:spPr>
            <a:xfrm>
              <a:off x="2347906" y="5986044"/>
              <a:ext cx="616463" cy="2894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E45053C9-CCD0-3741-E3DE-56AE9658CE8F}"/>
                </a:ext>
              </a:extLst>
            </p:cNvPr>
            <p:cNvSpPr/>
            <p:nvPr/>
          </p:nvSpPr>
          <p:spPr>
            <a:xfrm>
              <a:off x="3266219" y="5965594"/>
              <a:ext cx="616463" cy="2894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DC273A7D-8D23-4599-FFAC-90FA1757A51B}"/>
                </a:ext>
              </a:extLst>
            </p:cNvPr>
            <p:cNvSpPr/>
            <p:nvPr/>
          </p:nvSpPr>
          <p:spPr>
            <a:xfrm>
              <a:off x="2674021" y="4135896"/>
              <a:ext cx="1338913" cy="904610"/>
            </a:xfrm>
            <a:custGeom>
              <a:avLst/>
              <a:gdLst>
                <a:gd name="connsiteX0" fmla="*/ 0 w 1222375"/>
                <a:gd name="connsiteY0" fmla="*/ 0 h 831850"/>
                <a:gd name="connsiteX1" fmla="*/ 1222375 w 1222375"/>
                <a:gd name="connsiteY1" fmla="*/ 0 h 831850"/>
                <a:gd name="connsiteX2" fmla="*/ 1222375 w 1222375"/>
                <a:gd name="connsiteY2" fmla="*/ 831850 h 831850"/>
                <a:gd name="connsiteX3" fmla="*/ 0 w 1222375"/>
                <a:gd name="connsiteY3" fmla="*/ 831850 h 831850"/>
                <a:gd name="connsiteX4" fmla="*/ 0 w 1222375"/>
                <a:gd name="connsiteY4" fmla="*/ 0 h 831850"/>
                <a:gd name="connsiteX0" fmla="*/ 0 w 1222375"/>
                <a:gd name="connsiteY0" fmla="*/ 2095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0 w 1222375"/>
                <a:gd name="connsiteY4" fmla="*/ 209550 h 1041400"/>
                <a:gd name="connsiteX0" fmla="*/ 15875 w 1222375"/>
                <a:gd name="connsiteY0" fmla="*/ 1587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15875 w 1222375"/>
                <a:gd name="connsiteY4" fmla="*/ 158750 h 1041400"/>
                <a:gd name="connsiteX0" fmla="*/ 15875 w 1311275"/>
                <a:gd name="connsiteY0" fmla="*/ 158750 h 1041400"/>
                <a:gd name="connsiteX1" fmla="*/ 1139825 w 1311275"/>
                <a:gd name="connsiteY1" fmla="*/ 0 h 1041400"/>
                <a:gd name="connsiteX2" fmla="*/ 1311275 w 1311275"/>
                <a:gd name="connsiteY2" fmla="*/ 984250 h 1041400"/>
                <a:gd name="connsiteX3" fmla="*/ 0 w 1311275"/>
                <a:gd name="connsiteY3" fmla="*/ 1041400 h 1041400"/>
                <a:gd name="connsiteX4" fmla="*/ 15875 w 1311275"/>
                <a:gd name="connsiteY4" fmla="*/ 158750 h 1041400"/>
                <a:gd name="connsiteX0" fmla="*/ 19050 w 1314450"/>
                <a:gd name="connsiteY0" fmla="*/ 158750 h 1016000"/>
                <a:gd name="connsiteX1" fmla="*/ 1143000 w 1314450"/>
                <a:gd name="connsiteY1" fmla="*/ 0 h 1016000"/>
                <a:gd name="connsiteX2" fmla="*/ 1314450 w 1314450"/>
                <a:gd name="connsiteY2" fmla="*/ 984250 h 1016000"/>
                <a:gd name="connsiteX3" fmla="*/ 0 w 1314450"/>
                <a:gd name="connsiteY3" fmla="*/ 1016000 h 1016000"/>
                <a:gd name="connsiteX4" fmla="*/ 19050 w 1314450"/>
                <a:gd name="connsiteY4" fmla="*/ 158750 h 1016000"/>
                <a:gd name="connsiteX0" fmla="*/ 19050 w 1314450"/>
                <a:gd name="connsiteY0" fmla="*/ 158750 h 1066687"/>
                <a:gd name="connsiteX1" fmla="*/ 1143000 w 1314450"/>
                <a:gd name="connsiteY1" fmla="*/ 0 h 1066687"/>
                <a:gd name="connsiteX2" fmla="*/ 1314450 w 1314450"/>
                <a:gd name="connsiteY2" fmla="*/ 984250 h 1066687"/>
                <a:gd name="connsiteX3" fmla="*/ 0 w 1314450"/>
                <a:gd name="connsiteY3" fmla="*/ 1016000 h 1066687"/>
                <a:gd name="connsiteX4" fmla="*/ 19050 w 1314450"/>
                <a:gd name="connsiteY4" fmla="*/ 158750 h 1066687"/>
                <a:gd name="connsiteX0" fmla="*/ 19050 w 1314450"/>
                <a:gd name="connsiteY0" fmla="*/ 158750 h 1082524"/>
                <a:gd name="connsiteX1" fmla="*/ 1143000 w 1314450"/>
                <a:gd name="connsiteY1" fmla="*/ 0 h 1082524"/>
                <a:gd name="connsiteX2" fmla="*/ 1314450 w 1314450"/>
                <a:gd name="connsiteY2" fmla="*/ 984250 h 1082524"/>
                <a:gd name="connsiteX3" fmla="*/ 0 w 1314450"/>
                <a:gd name="connsiteY3" fmla="*/ 1016000 h 1082524"/>
                <a:gd name="connsiteX4" fmla="*/ 19050 w 1314450"/>
                <a:gd name="connsiteY4" fmla="*/ 158750 h 108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50" h="1082524">
                  <a:moveTo>
                    <a:pt x="19050" y="158750"/>
                  </a:moveTo>
                  <a:lnTo>
                    <a:pt x="1143000" y="0"/>
                  </a:lnTo>
                  <a:lnTo>
                    <a:pt x="1314450" y="984250"/>
                  </a:lnTo>
                  <a:cubicBezTo>
                    <a:pt x="885825" y="1064683"/>
                    <a:pt x="546100" y="1141942"/>
                    <a:pt x="0" y="1016000"/>
                  </a:cubicBezTo>
                  <a:lnTo>
                    <a:pt x="19050" y="158750"/>
                  </a:lnTo>
                  <a:close/>
                </a:path>
              </a:pathLst>
            </a:custGeom>
            <a:solidFill>
              <a:srgbClr val="9097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0B01416-5F42-6995-D2C2-3DF6DA070361}"/>
                </a:ext>
              </a:extLst>
            </p:cNvPr>
            <p:cNvGrpSpPr/>
            <p:nvPr/>
          </p:nvGrpSpPr>
          <p:grpSpPr>
            <a:xfrm>
              <a:off x="2280827" y="3880660"/>
              <a:ext cx="1854274" cy="1532305"/>
              <a:chOff x="3607634" y="4125539"/>
              <a:chExt cx="1311180" cy="108351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D2EA7C0-53B5-FBDC-372F-0B759B211E50}"/>
                  </a:ext>
                </a:extLst>
              </p:cNvPr>
              <p:cNvSpPr/>
              <p:nvPr/>
            </p:nvSpPr>
            <p:spPr>
              <a:xfrm rot="10590746">
                <a:off x="4324904" y="4125539"/>
                <a:ext cx="593910" cy="1045871"/>
              </a:xfrm>
              <a:custGeom>
                <a:avLst/>
                <a:gdLst>
                  <a:gd name="connsiteX0" fmla="*/ 111259 w 593910"/>
                  <a:gd name="connsiteY0" fmla="*/ 1045871 h 1045871"/>
                  <a:gd name="connsiteX1" fmla="*/ 0 w 593910"/>
                  <a:gd name="connsiteY1" fmla="*/ 53014 h 1045871"/>
                  <a:gd name="connsiteX2" fmla="*/ 464199 w 593910"/>
                  <a:gd name="connsiteY2" fmla="*/ 2559 h 1045871"/>
                  <a:gd name="connsiteX3" fmla="*/ 537792 w 593910"/>
                  <a:gd name="connsiteY3" fmla="*/ 0 h 1045871"/>
                  <a:gd name="connsiteX4" fmla="*/ 593910 w 593910"/>
                  <a:gd name="connsiteY4" fmla="*/ 1007446 h 1045871"/>
                  <a:gd name="connsiteX5" fmla="*/ 111259 w 593910"/>
                  <a:gd name="connsiteY5" fmla="*/ 1045871 h 104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910" h="1045871">
                    <a:moveTo>
                      <a:pt x="111259" y="1045871"/>
                    </a:moveTo>
                    <a:lnTo>
                      <a:pt x="0" y="53014"/>
                    </a:lnTo>
                    <a:cubicBezTo>
                      <a:pt x="162271" y="32685"/>
                      <a:pt x="312037" y="12042"/>
                      <a:pt x="464199" y="2559"/>
                    </a:cubicBezTo>
                    <a:lnTo>
                      <a:pt x="537792" y="0"/>
                    </a:lnTo>
                    <a:lnTo>
                      <a:pt x="593910" y="1007446"/>
                    </a:lnTo>
                    <a:lnTo>
                      <a:pt x="111259" y="10458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F11C0E1A-646F-5CBB-F4BE-3A6E5F7F2646}"/>
                  </a:ext>
                </a:extLst>
              </p:cNvPr>
              <p:cNvSpPr/>
              <p:nvPr/>
            </p:nvSpPr>
            <p:spPr>
              <a:xfrm rot="10590746">
                <a:off x="3607634" y="4224374"/>
                <a:ext cx="533840" cy="984677"/>
              </a:xfrm>
              <a:custGeom>
                <a:avLst/>
                <a:gdLst>
                  <a:gd name="connsiteX0" fmla="*/ 0 w 533840"/>
                  <a:gd name="connsiteY0" fmla="*/ 984677 h 984677"/>
                  <a:gd name="connsiteX1" fmla="*/ 54849 w 533840"/>
                  <a:gd name="connsiteY1" fmla="*/ 0 h 984677"/>
                  <a:gd name="connsiteX2" fmla="*/ 162661 w 533840"/>
                  <a:gd name="connsiteY2" fmla="*/ 11125 h 984677"/>
                  <a:gd name="connsiteX3" fmla="*/ 533840 w 533840"/>
                  <a:gd name="connsiteY3" fmla="*/ 93339 h 984677"/>
                  <a:gd name="connsiteX4" fmla="*/ 462677 w 533840"/>
                  <a:gd name="connsiteY4" fmla="*/ 947842 h 984677"/>
                  <a:gd name="connsiteX5" fmla="*/ 0 w 533840"/>
                  <a:gd name="connsiteY5" fmla="*/ 984677 h 984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840" h="984677">
                    <a:moveTo>
                      <a:pt x="0" y="984677"/>
                    </a:moveTo>
                    <a:lnTo>
                      <a:pt x="54849" y="0"/>
                    </a:lnTo>
                    <a:lnTo>
                      <a:pt x="162661" y="11125"/>
                    </a:lnTo>
                    <a:cubicBezTo>
                      <a:pt x="277228" y="27335"/>
                      <a:pt x="399483" y="53606"/>
                      <a:pt x="533840" y="93339"/>
                    </a:cubicBezTo>
                    <a:lnTo>
                      <a:pt x="462677" y="947842"/>
                    </a:lnTo>
                    <a:lnTo>
                      <a:pt x="0" y="9846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BBB7183-57C3-C639-68A6-E48C41986627}"/>
                  </a:ext>
                </a:extLst>
              </p:cNvPr>
              <p:cNvSpPr/>
              <p:nvPr/>
            </p:nvSpPr>
            <p:spPr>
              <a:xfrm flipH="1">
                <a:off x="3874554" y="4248399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35B8DF6-F412-0B97-5937-47907CA07263}"/>
                  </a:ext>
                </a:extLst>
              </p:cNvPr>
              <p:cNvSpPr/>
              <p:nvPr/>
            </p:nvSpPr>
            <p:spPr>
              <a:xfrm rot="20819035">
                <a:off x="4316092" y="4233513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2DE4CA2-FB9A-1A4F-FFD2-BB1D33CF7DC7}"/>
                </a:ext>
              </a:extLst>
            </p:cNvPr>
            <p:cNvGrpSpPr/>
            <p:nvPr/>
          </p:nvGrpSpPr>
          <p:grpSpPr>
            <a:xfrm rot="18824773" flipH="1">
              <a:off x="3713664" y="3575028"/>
              <a:ext cx="1443669" cy="1022597"/>
              <a:chOff x="3999216" y="4243167"/>
              <a:chExt cx="1020839" cy="723090"/>
            </a:xfrm>
          </p:grpSpPr>
          <p:sp>
            <p:nvSpPr>
              <p:cNvPr id="38" name="Rectangle 10">
                <a:extLst>
                  <a:ext uri="{FF2B5EF4-FFF2-40B4-BE49-F238E27FC236}">
                    <a16:creationId xmlns:a16="http://schemas.microsoft.com/office/drawing/2014/main" id="{BBE23F4F-CE88-AE52-17E4-7E2A8CD8A163}"/>
                  </a:ext>
                </a:extLst>
              </p:cNvPr>
              <p:cNvSpPr/>
              <p:nvPr/>
            </p:nvSpPr>
            <p:spPr>
              <a:xfrm rot="8329620">
                <a:off x="4085627" y="4459114"/>
                <a:ext cx="849698" cy="313469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59">
                <a:extLst>
                  <a:ext uri="{FF2B5EF4-FFF2-40B4-BE49-F238E27FC236}">
                    <a16:creationId xmlns:a16="http://schemas.microsoft.com/office/drawing/2014/main" id="{612EFB81-A8CE-AE2E-8B57-88BBBD264030}"/>
                  </a:ext>
                </a:extLst>
              </p:cNvPr>
              <p:cNvSpPr/>
              <p:nvPr/>
            </p:nvSpPr>
            <p:spPr>
              <a:xfrm rot="3903886">
                <a:off x="4005539" y="4697636"/>
                <a:ext cx="262298" cy="274944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E11C0D7F-9DDC-ECDE-9885-266A88F979A3}"/>
                  </a:ext>
                </a:extLst>
              </p:cNvPr>
              <p:cNvSpPr/>
              <p:nvPr/>
            </p:nvSpPr>
            <p:spPr>
              <a:xfrm rot="14402985">
                <a:off x="4751434" y="423684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0A676C4-7556-62E2-A756-3407C9A3A68B}"/>
                </a:ext>
              </a:extLst>
            </p:cNvPr>
            <p:cNvGrpSpPr/>
            <p:nvPr/>
          </p:nvGrpSpPr>
          <p:grpSpPr>
            <a:xfrm>
              <a:off x="3682231" y="4002005"/>
              <a:ext cx="215522" cy="889382"/>
              <a:chOff x="4598584" y="4211344"/>
              <a:chExt cx="152398" cy="62889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4EABF64-F68C-1965-6CC4-700C4373EAB2}"/>
                  </a:ext>
                </a:extLst>
              </p:cNvPr>
              <p:cNvSpPr/>
              <p:nvPr/>
            </p:nvSpPr>
            <p:spPr>
              <a:xfrm>
                <a:off x="4598584" y="4652912"/>
                <a:ext cx="152398" cy="1873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D16A0F2-4536-7718-DCD6-6828D30BF636}"/>
                  </a:ext>
                </a:extLst>
              </p:cNvPr>
              <p:cNvCxnSpPr/>
              <p:nvPr/>
            </p:nvCxnSpPr>
            <p:spPr>
              <a:xfrm>
                <a:off x="4674783" y="4211344"/>
                <a:ext cx="0" cy="43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D244424-9D3C-2D3D-69FE-783ACF468AB3}"/>
                </a:ext>
              </a:extLst>
            </p:cNvPr>
            <p:cNvGrpSpPr/>
            <p:nvPr/>
          </p:nvGrpSpPr>
          <p:grpSpPr>
            <a:xfrm rot="2278668">
              <a:off x="2003011" y="4126497"/>
              <a:ext cx="901319" cy="1224641"/>
              <a:chOff x="4748437" y="4182857"/>
              <a:chExt cx="637334" cy="865959"/>
            </a:xfrm>
          </p:grpSpPr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9BC48771-9192-EDFC-5BC8-3E9C1237F24D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59">
                <a:extLst>
                  <a:ext uri="{FF2B5EF4-FFF2-40B4-BE49-F238E27FC236}">
                    <a16:creationId xmlns:a16="http://schemas.microsoft.com/office/drawing/2014/main" id="{6D0998E4-D2EC-F6F1-3B8B-60FF04306C5F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59">
                <a:extLst>
                  <a:ext uri="{FF2B5EF4-FFF2-40B4-BE49-F238E27FC236}">
                    <a16:creationId xmlns:a16="http://schemas.microsoft.com/office/drawing/2014/main" id="{3AD26732-5D96-1B11-4D04-F167042EA2E2}"/>
                  </a:ext>
                </a:extLst>
              </p:cNvPr>
              <p:cNvSpPr/>
              <p:nvPr/>
            </p:nvSpPr>
            <p:spPr>
              <a:xfrm rot="17857840">
                <a:off x="4754759" y="4230386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9817B3F-E7BD-373A-1E57-42EE8B417FDA}"/>
                </a:ext>
              </a:extLst>
            </p:cNvPr>
            <p:cNvGrpSpPr/>
            <p:nvPr/>
          </p:nvGrpSpPr>
          <p:grpSpPr>
            <a:xfrm>
              <a:off x="2402509" y="4098834"/>
              <a:ext cx="395868" cy="888987"/>
              <a:chOff x="8009336" y="4019860"/>
              <a:chExt cx="279923" cy="628614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E540E95-6F45-E8AC-AF62-0F6DD7F77A03}"/>
                  </a:ext>
                </a:extLst>
              </p:cNvPr>
              <p:cNvCxnSpPr>
                <a:cxnSpLocks/>
                <a:endCxn id="30" idx="2"/>
              </p:cNvCxnSpPr>
              <p:nvPr/>
            </p:nvCxnSpPr>
            <p:spPr>
              <a:xfrm flipH="1">
                <a:off x="8035925" y="4019860"/>
                <a:ext cx="4762" cy="2695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9CFF408-8720-37D8-D910-90D928319B6A}"/>
                  </a:ext>
                </a:extLst>
              </p:cNvPr>
              <p:cNvSpPr/>
              <p:nvPr/>
            </p:nvSpPr>
            <p:spPr>
              <a:xfrm>
                <a:off x="8009336" y="4260650"/>
                <a:ext cx="246489" cy="352625"/>
              </a:xfrm>
              <a:custGeom>
                <a:avLst/>
                <a:gdLst>
                  <a:gd name="connsiteX0" fmla="*/ 67864 w 246489"/>
                  <a:gd name="connsiteY0" fmla="*/ 352625 h 352625"/>
                  <a:gd name="connsiteX1" fmla="*/ 1189 w 246489"/>
                  <a:gd name="connsiteY1" fmla="*/ 231975 h 352625"/>
                  <a:gd name="connsiteX2" fmla="*/ 26589 w 246489"/>
                  <a:gd name="connsiteY2" fmla="*/ 28775 h 352625"/>
                  <a:gd name="connsiteX3" fmla="*/ 45639 w 246489"/>
                  <a:gd name="connsiteY3" fmla="*/ 19250 h 352625"/>
                  <a:gd name="connsiteX4" fmla="*/ 220264 w 246489"/>
                  <a:gd name="connsiteY4" fmla="*/ 197050 h 352625"/>
                  <a:gd name="connsiteX5" fmla="*/ 245664 w 246489"/>
                  <a:gd name="connsiteY5" fmla="*/ 292300 h 352625"/>
                  <a:gd name="connsiteX6" fmla="*/ 245664 w 246489"/>
                  <a:gd name="connsiteY6" fmla="*/ 292300 h 35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489" h="352625">
                    <a:moveTo>
                      <a:pt x="67864" y="352625"/>
                    </a:moveTo>
                    <a:cubicBezTo>
                      <a:pt x="37966" y="319287"/>
                      <a:pt x="8068" y="285950"/>
                      <a:pt x="1189" y="231975"/>
                    </a:cubicBezTo>
                    <a:cubicBezTo>
                      <a:pt x="-5690" y="178000"/>
                      <a:pt x="19181" y="64229"/>
                      <a:pt x="26589" y="28775"/>
                    </a:cubicBezTo>
                    <a:cubicBezTo>
                      <a:pt x="33997" y="-6679"/>
                      <a:pt x="13360" y="-8796"/>
                      <a:pt x="45639" y="19250"/>
                    </a:cubicBezTo>
                    <a:cubicBezTo>
                      <a:pt x="77918" y="47296"/>
                      <a:pt x="186927" y="151542"/>
                      <a:pt x="220264" y="197050"/>
                    </a:cubicBezTo>
                    <a:cubicBezTo>
                      <a:pt x="253601" y="242558"/>
                      <a:pt x="245664" y="292300"/>
                      <a:pt x="245664" y="292300"/>
                    </a:cubicBezTo>
                    <a:lnTo>
                      <a:pt x="245664" y="292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6B44FF9-CCDE-3593-1B9A-5924A528ED2B}"/>
                  </a:ext>
                </a:extLst>
              </p:cNvPr>
              <p:cNvSpPr/>
              <p:nvPr/>
            </p:nvSpPr>
            <p:spPr>
              <a:xfrm>
                <a:off x="8033025" y="4560445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D92A79-EDAD-8DE9-E0DE-1A6A2D3FAD40}"/>
                  </a:ext>
                </a:extLst>
              </p:cNvPr>
              <p:cNvSpPr/>
              <p:nvPr/>
            </p:nvSpPr>
            <p:spPr>
              <a:xfrm>
                <a:off x="8217643" y="4503076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150D768-79F4-1ABF-414A-07DD5256CA2B}"/>
                </a:ext>
              </a:extLst>
            </p:cNvPr>
            <p:cNvGrpSpPr/>
            <p:nvPr/>
          </p:nvGrpSpPr>
          <p:grpSpPr>
            <a:xfrm>
              <a:off x="1454472" y="1370868"/>
              <a:ext cx="3332511" cy="3004597"/>
              <a:chOff x="2943989" y="2350867"/>
              <a:chExt cx="2356460" cy="212458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D9B1EB2-717C-4261-2721-0B386411DCBA}"/>
                  </a:ext>
                </a:extLst>
              </p:cNvPr>
              <p:cNvSpPr/>
              <p:nvPr/>
            </p:nvSpPr>
            <p:spPr>
              <a:xfrm>
                <a:off x="4856115" y="3409083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5BF2B4F-6BD2-1F34-28A1-4FCACC0729D6}"/>
                  </a:ext>
                </a:extLst>
              </p:cNvPr>
              <p:cNvSpPr/>
              <p:nvPr/>
            </p:nvSpPr>
            <p:spPr>
              <a:xfrm>
                <a:off x="3028659" y="3499612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9E920EA-946C-4A01-05C9-53A9E5853EBD}"/>
                  </a:ext>
                </a:extLst>
              </p:cNvPr>
              <p:cNvSpPr/>
              <p:nvPr/>
            </p:nvSpPr>
            <p:spPr>
              <a:xfrm>
                <a:off x="3116622" y="2487629"/>
                <a:ext cx="2014331" cy="19878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5">
                <a:extLst>
                  <a:ext uri="{FF2B5EF4-FFF2-40B4-BE49-F238E27FC236}">
                    <a16:creationId xmlns:a16="http://schemas.microsoft.com/office/drawing/2014/main" id="{38655794-3326-7825-C1EA-BDF0AF0F56C6}"/>
                  </a:ext>
                </a:extLst>
              </p:cNvPr>
              <p:cNvSpPr/>
              <p:nvPr/>
            </p:nvSpPr>
            <p:spPr>
              <a:xfrm>
                <a:off x="2943989" y="2350867"/>
                <a:ext cx="2356460" cy="1266742"/>
              </a:xfrm>
              <a:custGeom>
                <a:avLst/>
                <a:gdLst>
                  <a:gd name="connsiteX0" fmla="*/ 0 w 2014331"/>
                  <a:gd name="connsiteY0" fmla="*/ 544996 h 1089991"/>
                  <a:gd name="connsiteX1" fmla="*/ 1007166 w 2014331"/>
                  <a:gd name="connsiteY1" fmla="*/ 0 h 1089991"/>
                  <a:gd name="connsiteX2" fmla="*/ 2014332 w 2014331"/>
                  <a:gd name="connsiteY2" fmla="*/ 544996 h 1089991"/>
                  <a:gd name="connsiteX3" fmla="*/ 1007166 w 2014331"/>
                  <a:gd name="connsiteY3" fmla="*/ 1089992 h 1089991"/>
                  <a:gd name="connsiteX4" fmla="*/ 0 w 2014331"/>
                  <a:gd name="connsiteY4" fmla="*/ 544996 h 1089991"/>
                  <a:gd name="connsiteX0" fmla="*/ 205536 w 2219868"/>
                  <a:gd name="connsiteY0" fmla="*/ 544996 h 1279150"/>
                  <a:gd name="connsiteX1" fmla="*/ 1212702 w 2219868"/>
                  <a:gd name="connsiteY1" fmla="*/ 0 h 1279150"/>
                  <a:gd name="connsiteX2" fmla="*/ 2219868 w 2219868"/>
                  <a:gd name="connsiteY2" fmla="*/ 544996 h 1279150"/>
                  <a:gd name="connsiteX3" fmla="*/ 1212702 w 2219868"/>
                  <a:gd name="connsiteY3" fmla="*/ 1089992 h 1279150"/>
                  <a:gd name="connsiteX4" fmla="*/ 85559 w 2219868"/>
                  <a:gd name="connsiteY4" fmla="*/ 1249017 h 1279150"/>
                  <a:gd name="connsiteX5" fmla="*/ 205536 w 2219868"/>
                  <a:gd name="connsiteY5" fmla="*/ 544996 h 1279150"/>
                  <a:gd name="connsiteX0" fmla="*/ 205536 w 2219868"/>
                  <a:gd name="connsiteY0" fmla="*/ 544996 h 1266302"/>
                  <a:gd name="connsiteX1" fmla="*/ 1212702 w 2219868"/>
                  <a:gd name="connsiteY1" fmla="*/ 0 h 1266302"/>
                  <a:gd name="connsiteX2" fmla="*/ 2219868 w 2219868"/>
                  <a:gd name="connsiteY2" fmla="*/ 544996 h 1266302"/>
                  <a:gd name="connsiteX3" fmla="*/ 1212702 w 2219868"/>
                  <a:gd name="connsiteY3" fmla="*/ 1089992 h 1266302"/>
                  <a:gd name="connsiteX4" fmla="*/ 807470 w 2219868"/>
                  <a:gd name="connsiteY4" fmla="*/ 831241 h 1266302"/>
                  <a:gd name="connsiteX5" fmla="*/ 85559 w 2219868"/>
                  <a:gd name="connsiteY5" fmla="*/ 1249017 h 1266302"/>
                  <a:gd name="connsiteX6" fmla="*/ 205536 w 2219868"/>
                  <a:gd name="connsiteY6" fmla="*/ 544996 h 126630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12702 w 2219868"/>
                  <a:gd name="connsiteY3" fmla="*/ 108999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50802 w 2219868"/>
                  <a:gd name="connsiteY3" fmla="*/ 80805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22718"/>
                  <a:gd name="connsiteY0" fmla="*/ 544996 h 1266742"/>
                  <a:gd name="connsiteX1" fmla="*/ 1212702 w 2222718"/>
                  <a:gd name="connsiteY1" fmla="*/ 0 h 1266742"/>
                  <a:gd name="connsiteX2" fmla="*/ 2219868 w 2222718"/>
                  <a:gd name="connsiteY2" fmla="*/ 544996 h 1266742"/>
                  <a:gd name="connsiteX3" fmla="*/ 1302770 w 2222718"/>
                  <a:gd name="connsiteY3" fmla="*/ 976021 h 1266742"/>
                  <a:gd name="connsiteX4" fmla="*/ 1250802 w 2222718"/>
                  <a:gd name="connsiteY4" fmla="*/ 808052 h 1266742"/>
                  <a:gd name="connsiteX5" fmla="*/ 822710 w 2222718"/>
                  <a:gd name="connsiteY5" fmla="*/ 1021741 h 1266742"/>
                  <a:gd name="connsiteX6" fmla="*/ 807470 w 2222718"/>
                  <a:gd name="connsiteY6" fmla="*/ 831241 h 1266742"/>
                  <a:gd name="connsiteX7" fmla="*/ 85559 w 2222718"/>
                  <a:gd name="connsiteY7" fmla="*/ 1249017 h 1266742"/>
                  <a:gd name="connsiteX8" fmla="*/ 205536 w 2222718"/>
                  <a:gd name="connsiteY8" fmla="*/ 544996 h 1266742"/>
                  <a:gd name="connsiteX0" fmla="*/ 205536 w 2224841"/>
                  <a:gd name="connsiteY0" fmla="*/ 544996 h 1266742"/>
                  <a:gd name="connsiteX1" fmla="*/ 1212702 w 2224841"/>
                  <a:gd name="connsiteY1" fmla="*/ 0 h 1266742"/>
                  <a:gd name="connsiteX2" fmla="*/ 2219868 w 2224841"/>
                  <a:gd name="connsiteY2" fmla="*/ 544996 h 1266742"/>
                  <a:gd name="connsiteX3" fmla="*/ 1615190 w 2224841"/>
                  <a:gd name="connsiteY3" fmla="*/ 785521 h 1266742"/>
                  <a:gd name="connsiteX4" fmla="*/ 1302770 w 2224841"/>
                  <a:gd name="connsiteY4" fmla="*/ 976021 h 1266742"/>
                  <a:gd name="connsiteX5" fmla="*/ 1250802 w 2224841"/>
                  <a:gd name="connsiteY5" fmla="*/ 808052 h 1266742"/>
                  <a:gd name="connsiteX6" fmla="*/ 822710 w 2224841"/>
                  <a:gd name="connsiteY6" fmla="*/ 1021741 h 1266742"/>
                  <a:gd name="connsiteX7" fmla="*/ 807470 w 2224841"/>
                  <a:gd name="connsiteY7" fmla="*/ 831241 h 1266742"/>
                  <a:gd name="connsiteX8" fmla="*/ 85559 w 2224841"/>
                  <a:gd name="connsiteY8" fmla="*/ 1249017 h 1266742"/>
                  <a:gd name="connsiteX9" fmla="*/ 205536 w 2224841"/>
                  <a:gd name="connsiteY9" fmla="*/ 544996 h 1266742"/>
                  <a:gd name="connsiteX0" fmla="*/ 205536 w 2238429"/>
                  <a:gd name="connsiteY0" fmla="*/ 544996 h 1266742"/>
                  <a:gd name="connsiteX1" fmla="*/ 1212702 w 2238429"/>
                  <a:gd name="connsiteY1" fmla="*/ 0 h 1266742"/>
                  <a:gd name="connsiteX2" fmla="*/ 2219868 w 2238429"/>
                  <a:gd name="connsiteY2" fmla="*/ 544996 h 1266742"/>
                  <a:gd name="connsiteX3" fmla="*/ 1843790 w 2238429"/>
                  <a:gd name="connsiteY3" fmla="*/ 937921 h 1266742"/>
                  <a:gd name="connsiteX4" fmla="*/ 1615190 w 2238429"/>
                  <a:gd name="connsiteY4" fmla="*/ 785521 h 1266742"/>
                  <a:gd name="connsiteX5" fmla="*/ 1302770 w 2238429"/>
                  <a:gd name="connsiteY5" fmla="*/ 976021 h 1266742"/>
                  <a:gd name="connsiteX6" fmla="*/ 1250802 w 2238429"/>
                  <a:gd name="connsiteY6" fmla="*/ 808052 h 1266742"/>
                  <a:gd name="connsiteX7" fmla="*/ 822710 w 2238429"/>
                  <a:gd name="connsiteY7" fmla="*/ 1021741 h 1266742"/>
                  <a:gd name="connsiteX8" fmla="*/ 807470 w 2238429"/>
                  <a:gd name="connsiteY8" fmla="*/ 831241 h 1266742"/>
                  <a:gd name="connsiteX9" fmla="*/ 85559 w 2238429"/>
                  <a:gd name="connsiteY9" fmla="*/ 1249017 h 1266742"/>
                  <a:gd name="connsiteX10" fmla="*/ 205536 w 2238429"/>
                  <a:gd name="connsiteY10" fmla="*/ 544996 h 1266742"/>
                  <a:gd name="connsiteX0" fmla="*/ 205536 w 2246373"/>
                  <a:gd name="connsiteY0" fmla="*/ 544996 h 1266742"/>
                  <a:gd name="connsiteX1" fmla="*/ 1212702 w 2246373"/>
                  <a:gd name="connsiteY1" fmla="*/ 0 h 1266742"/>
                  <a:gd name="connsiteX2" fmla="*/ 2219868 w 2246373"/>
                  <a:gd name="connsiteY2" fmla="*/ 544996 h 1266742"/>
                  <a:gd name="connsiteX3" fmla="*/ 1881890 w 2246373"/>
                  <a:gd name="connsiteY3" fmla="*/ 793141 h 1266742"/>
                  <a:gd name="connsiteX4" fmla="*/ 1843790 w 2246373"/>
                  <a:gd name="connsiteY4" fmla="*/ 937921 h 1266742"/>
                  <a:gd name="connsiteX5" fmla="*/ 1615190 w 2246373"/>
                  <a:gd name="connsiteY5" fmla="*/ 785521 h 1266742"/>
                  <a:gd name="connsiteX6" fmla="*/ 1302770 w 2246373"/>
                  <a:gd name="connsiteY6" fmla="*/ 976021 h 1266742"/>
                  <a:gd name="connsiteX7" fmla="*/ 1250802 w 2246373"/>
                  <a:gd name="connsiteY7" fmla="*/ 808052 h 1266742"/>
                  <a:gd name="connsiteX8" fmla="*/ 822710 w 2246373"/>
                  <a:gd name="connsiteY8" fmla="*/ 1021741 h 1266742"/>
                  <a:gd name="connsiteX9" fmla="*/ 807470 w 2246373"/>
                  <a:gd name="connsiteY9" fmla="*/ 831241 h 1266742"/>
                  <a:gd name="connsiteX10" fmla="*/ 85559 w 2246373"/>
                  <a:gd name="connsiteY10" fmla="*/ 1249017 h 1266742"/>
                  <a:gd name="connsiteX11" fmla="*/ 205536 w 2246373"/>
                  <a:gd name="connsiteY11" fmla="*/ 544996 h 1266742"/>
                  <a:gd name="connsiteX0" fmla="*/ 205536 w 2365270"/>
                  <a:gd name="connsiteY0" fmla="*/ 544996 h 1266742"/>
                  <a:gd name="connsiteX1" fmla="*/ 1212702 w 2365270"/>
                  <a:gd name="connsiteY1" fmla="*/ 0 h 1266742"/>
                  <a:gd name="connsiteX2" fmla="*/ 2219868 w 2365270"/>
                  <a:gd name="connsiteY2" fmla="*/ 544996 h 1266742"/>
                  <a:gd name="connsiteX3" fmla="*/ 2339090 w 2365270"/>
                  <a:gd name="connsiteY3" fmla="*/ 1029361 h 1266742"/>
                  <a:gd name="connsiteX4" fmla="*/ 1881890 w 2365270"/>
                  <a:gd name="connsiteY4" fmla="*/ 793141 h 1266742"/>
                  <a:gd name="connsiteX5" fmla="*/ 1843790 w 2365270"/>
                  <a:gd name="connsiteY5" fmla="*/ 937921 h 1266742"/>
                  <a:gd name="connsiteX6" fmla="*/ 1615190 w 2365270"/>
                  <a:gd name="connsiteY6" fmla="*/ 785521 h 1266742"/>
                  <a:gd name="connsiteX7" fmla="*/ 1302770 w 2365270"/>
                  <a:gd name="connsiteY7" fmla="*/ 976021 h 1266742"/>
                  <a:gd name="connsiteX8" fmla="*/ 1250802 w 2365270"/>
                  <a:gd name="connsiteY8" fmla="*/ 808052 h 1266742"/>
                  <a:gd name="connsiteX9" fmla="*/ 822710 w 2365270"/>
                  <a:gd name="connsiteY9" fmla="*/ 1021741 h 1266742"/>
                  <a:gd name="connsiteX10" fmla="*/ 807470 w 2365270"/>
                  <a:gd name="connsiteY10" fmla="*/ 831241 h 1266742"/>
                  <a:gd name="connsiteX11" fmla="*/ 85559 w 2365270"/>
                  <a:gd name="connsiteY11" fmla="*/ 1249017 h 1266742"/>
                  <a:gd name="connsiteX12" fmla="*/ 205536 w 2365270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66332"/>
                  <a:gd name="connsiteY0" fmla="*/ 544996 h 1266742"/>
                  <a:gd name="connsiteX1" fmla="*/ 1212702 w 2366332"/>
                  <a:gd name="connsiteY1" fmla="*/ 0 h 1266742"/>
                  <a:gd name="connsiteX2" fmla="*/ 2219868 w 2366332"/>
                  <a:gd name="connsiteY2" fmla="*/ 544996 h 1266742"/>
                  <a:gd name="connsiteX3" fmla="*/ 2348615 w 2366332"/>
                  <a:gd name="connsiteY3" fmla="*/ 1162711 h 1266742"/>
                  <a:gd name="connsiteX4" fmla="*/ 1843790 w 2366332"/>
                  <a:gd name="connsiteY4" fmla="*/ 816001 h 1266742"/>
                  <a:gd name="connsiteX5" fmla="*/ 1843790 w 2366332"/>
                  <a:gd name="connsiteY5" fmla="*/ 937921 h 1266742"/>
                  <a:gd name="connsiteX6" fmla="*/ 1615190 w 2366332"/>
                  <a:gd name="connsiteY6" fmla="*/ 785521 h 1266742"/>
                  <a:gd name="connsiteX7" fmla="*/ 1302770 w 2366332"/>
                  <a:gd name="connsiteY7" fmla="*/ 976021 h 1266742"/>
                  <a:gd name="connsiteX8" fmla="*/ 1250802 w 2366332"/>
                  <a:gd name="connsiteY8" fmla="*/ 808052 h 1266742"/>
                  <a:gd name="connsiteX9" fmla="*/ 822710 w 2366332"/>
                  <a:gd name="connsiteY9" fmla="*/ 1021741 h 1266742"/>
                  <a:gd name="connsiteX10" fmla="*/ 807470 w 2366332"/>
                  <a:gd name="connsiteY10" fmla="*/ 831241 h 1266742"/>
                  <a:gd name="connsiteX11" fmla="*/ 85559 w 2366332"/>
                  <a:gd name="connsiteY11" fmla="*/ 1249017 h 1266742"/>
                  <a:gd name="connsiteX12" fmla="*/ 205536 w 2366332"/>
                  <a:gd name="connsiteY12" fmla="*/ 544996 h 1266742"/>
                  <a:gd name="connsiteX0" fmla="*/ 205536 w 2341967"/>
                  <a:gd name="connsiteY0" fmla="*/ 544996 h 1266742"/>
                  <a:gd name="connsiteX1" fmla="*/ 1212702 w 2341967"/>
                  <a:gd name="connsiteY1" fmla="*/ 0 h 1266742"/>
                  <a:gd name="connsiteX2" fmla="*/ 2219868 w 2341967"/>
                  <a:gd name="connsiteY2" fmla="*/ 544996 h 1266742"/>
                  <a:gd name="connsiteX3" fmla="*/ 2320040 w 2341967"/>
                  <a:gd name="connsiteY3" fmla="*/ 1200811 h 1266742"/>
                  <a:gd name="connsiteX4" fmla="*/ 1843790 w 2341967"/>
                  <a:gd name="connsiteY4" fmla="*/ 816001 h 1266742"/>
                  <a:gd name="connsiteX5" fmla="*/ 1843790 w 2341967"/>
                  <a:gd name="connsiteY5" fmla="*/ 937921 h 1266742"/>
                  <a:gd name="connsiteX6" fmla="*/ 1615190 w 2341967"/>
                  <a:gd name="connsiteY6" fmla="*/ 785521 h 1266742"/>
                  <a:gd name="connsiteX7" fmla="*/ 1302770 w 2341967"/>
                  <a:gd name="connsiteY7" fmla="*/ 976021 h 1266742"/>
                  <a:gd name="connsiteX8" fmla="*/ 1250802 w 2341967"/>
                  <a:gd name="connsiteY8" fmla="*/ 808052 h 1266742"/>
                  <a:gd name="connsiteX9" fmla="*/ 822710 w 2341967"/>
                  <a:gd name="connsiteY9" fmla="*/ 1021741 h 1266742"/>
                  <a:gd name="connsiteX10" fmla="*/ 807470 w 2341967"/>
                  <a:gd name="connsiteY10" fmla="*/ 831241 h 1266742"/>
                  <a:gd name="connsiteX11" fmla="*/ 85559 w 2341967"/>
                  <a:gd name="connsiteY11" fmla="*/ 1249017 h 1266742"/>
                  <a:gd name="connsiteX12" fmla="*/ 205536 w 2341967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60" h="1266742">
                    <a:moveTo>
                      <a:pt x="205536" y="544996"/>
                    </a:moveTo>
                    <a:cubicBezTo>
                      <a:pt x="393393" y="336827"/>
                      <a:pt x="656460" y="0"/>
                      <a:pt x="1212702" y="0"/>
                    </a:cubicBezTo>
                    <a:cubicBezTo>
                      <a:pt x="1768944" y="0"/>
                      <a:pt x="2076587" y="330256"/>
                      <a:pt x="2219868" y="544996"/>
                    </a:cubicBezTo>
                    <a:cubicBezTo>
                      <a:pt x="2317429" y="706396"/>
                      <a:pt x="2409708" y="1154690"/>
                      <a:pt x="2320040" y="1200811"/>
                    </a:cubicBezTo>
                    <a:cubicBezTo>
                      <a:pt x="2197988" y="1249789"/>
                      <a:pt x="1912370" y="760121"/>
                      <a:pt x="1843790" y="816001"/>
                    </a:cubicBezTo>
                    <a:cubicBezTo>
                      <a:pt x="1805690" y="856641"/>
                      <a:pt x="1925070" y="930301"/>
                      <a:pt x="1843790" y="937921"/>
                    </a:cubicBezTo>
                    <a:cubicBezTo>
                      <a:pt x="1754890" y="960781"/>
                      <a:pt x="1706630" y="747421"/>
                      <a:pt x="1615190" y="785521"/>
                    </a:cubicBezTo>
                    <a:cubicBezTo>
                      <a:pt x="1516130" y="800761"/>
                      <a:pt x="1387631" y="991316"/>
                      <a:pt x="1302770" y="976021"/>
                    </a:cubicBezTo>
                    <a:cubicBezTo>
                      <a:pt x="1210289" y="960726"/>
                      <a:pt x="1361292" y="808052"/>
                      <a:pt x="1250802" y="808052"/>
                    </a:cubicBezTo>
                    <a:cubicBezTo>
                      <a:pt x="1140312" y="808052"/>
                      <a:pt x="897869" y="1080106"/>
                      <a:pt x="822710" y="1021741"/>
                    </a:cubicBezTo>
                    <a:cubicBezTo>
                      <a:pt x="755171" y="978616"/>
                      <a:pt x="960808" y="789552"/>
                      <a:pt x="807470" y="831241"/>
                    </a:cubicBezTo>
                    <a:cubicBezTo>
                      <a:pt x="654132" y="872930"/>
                      <a:pt x="188421" y="1365304"/>
                      <a:pt x="85559" y="1249017"/>
                    </a:cubicBezTo>
                    <a:cubicBezTo>
                      <a:pt x="-82302" y="1158184"/>
                      <a:pt x="17679" y="753165"/>
                      <a:pt x="205536" y="5449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419A03A-670B-4429-74AA-01582A91A5B3}"/>
                  </a:ext>
                </a:extLst>
              </p:cNvPr>
              <p:cNvSpPr/>
              <p:nvPr/>
            </p:nvSpPr>
            <p:spPr>
              <a:xfrm>
                <a:off x="4275690" y="3400425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1E7280E-7E31-4CE9-DFE3-2BE2DACDA470}"/>
                  </a:ext>
                </a:extLst>
              </p:cNvPr>
              <p:cNvSpPr/>
              <p:nvPr/>
            </p:nvSpPr>
            <p:spPr>
              <a:xfrm>
                <a:off x="3343276" y="3421380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F6A9816-605E-DFC0-9C83-651351699987}"/>
                  </a:ext>
                </a:extLst>
              </p:cNvPr>
              <p:cNvSpPr/>
              <p:nvPr/>
            </p:nvSpPr>
            <p:spPr>
              <a:xfrm>
                <a:off x="4085160" y="3839124"/>
                <a:ext cx="85770" cy="101355"/>
              </a:xfrm>
              <a:custGeom>
                <a:avLst/>
                <a:gdLst>
                  <a:gd name="connsiteX0" fmla="*/ 38100 w 222709"/>
                  <a:gd name="connsiteY0" fmla="*/ 14664 h 187638"/>
                  <a:gd name="connsiteX1" fmla="*/ 200025 w 222709"/>
                  <a:gd name="connsiteY1" fmla="*/ 14664 h 187638"/>
                  <a:gd name="connsiteX2" fmla="*/ 200025 w 222709"/>
                  <a:gd name="connsiteY2" fmla="*/ 167064 h 187638"/>
                  <a:gd name="connsiteX3" fmla="*/ 0 w 222709"/>
                  <a:gd name="connsiteY3" fmla="*/ 186114 h 187638"/>
                  <a:gd name="connsiteX4" fmla="*/ 0 w 222709"/>
                  <a:gd name="connsiteY4" fmla="*/ 186114 h 18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09" h="187638">
                    <a:moveTo>
                      <a:pt x="38100" y="14664"/>
                    </a:moveTo>
                    <a:cubicBezTo>
                      <a:pt x="105569" y="1964"/>
                      <a:pt x="173038" y="-10736"/>
                      <a:pt x="200025" y="14664"/>
                    </a:cubicBezTo>
                    <a:cubicBezTo>
                      <a:pt x="227013" y="40064"/>
                      <a:pt x="233363" y="138489"/>
                      <a:pt x="200025" y="167064"/>
                    </a:cubicBezTo>
                    <a:cubicBezTo>
                      <a:pt x="166688" y="195639"/>
                      <a:pt x="0" y="186114"/>
                      <a:pt x="0" y="186114"/>
                    </a:cubicBezTo>
                    <a:lnTo>
                      <a:pt x="0" y="18611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EF57536F-DA98-DE35-03AA-B7DA6648BD66}"/>
                  </a:ext>
                </a:extLst>
              </p:cNvPr>
              <p:cNvSpPr/>
              <p:nvPr/>
            </p:nvSpPr>
            <p:spPr>
              <a:xfrm rot="8350864">
                <a:off x="4028774" y="3919964"/>
                <a:ext cx="188468" cy="18846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E5A7F29-8B65-0EB3-39F3-A9829862A1DE}"/>
                  </a:ext>
                </a:extLst>
              </p:cNvPr>
              <p:cNvSpPr/>
              <p:nvPr/>
            </p:nvSpPr>
            <p:spPr>
              <a:xfrm>
                <a:off x="4440372" y="3474481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FBD4249-D43D-4D3F-4C68-7DFB05E2EA59}"/>
                  </a:ext>
                </a:extLst>
              </p:cNvPr>
              <p:cNvSpPr/>
              <p:nvPr/>
            </p:nvSpPr>
            <p:spPr>
              <a:xfrm>
                <a:off x="3505736" y="3513346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B452BB-DB7E-BC0D-848F-686B06E6CB64}"/>
                  </a:ext>
                </a:extLst>
              </p:cNvPr>
              <p:cNvSpPr/>
              <p:nvPr/>
            </p:nvSpPr>
            <p:spPr>
              <a:xfrm>
                <a:off x="3640250" y="3625976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9F0B9B1-4E8C-5A8E-4633-DB952AD43E00}"/>
                  </a:ext>
                </a:extLst>
              </p:cNvPr>
              <p:cNvSpPr/>
              <p:nvPr/>
            </p:nvSpPr>
            <p:spPr>
              <a:xfrm>
                <a:off x="4512474" y="3587091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B65237D-F9AE-9DE7-5351-A08A124D7B15}"/>
              </a:ext>
            </a:extLst>
          </p:cNvPr>
          <p:cNvGrpSpPr/>
          <p:nvPr/>
        </p:nvGrpSpPr>
        <p:grpSpPr>
          <a:xfrm>
            <a:off x="8928823" y="1747735"/>
            <a:ext cx="3144038" cy="2779955"/>
            <a:chOff x="3900985" y="685932"/>
            <a:chExt cx="5458797" cy="482666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54225B3-7634-9F90-1649-E0FD44212763}"/>
                </a:ext>
              </a:extLst>
            </p:cNvPr>
            <p:cNvSpPr/>
            <p:nvPr/>
          </p:nvSpPr>
          <p:spPr>
            <a:xfrm>
              <a:off x="3900985" y="685932"/>
              <a:ext cx="5458797" cy="4826663"/>
            </a:xfrm>
            <a:prstGeom prst="roundRect">
              <a:avLst>
                <a:gd name="adj" fmla="val 5090"/>
              </a:avLst>
            </a:prstGeom>
            <a:solidFill>
              <a:srgbClr val="CAC0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89B73A8-B8E6-A30A-B119-0CD6215BC4A1}"/>
                </a:ext>
              </a:extLst>
            </p:cNvPr>
            <p:cNvSpPr/>
            <p:nvPr/>
          </p:nvSpPr>
          <p:spPr>
            <a:xfrm>
              <a:off x="3975100" y="749301"/>
              <a:ext cx="5310569" cy="4695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26C8926-9628-43F3-310C-88211499A9ED}"/>
                </a:ext>
              </a:extLst>
            </p:cNvPr>
            <p:cNvGrpSpPr/>
            <p:nvPr/>
          </p:nvGrpSpPr>
          <p:grpSpPr>
            <a:xfrm>
              <a:off x="4132394" y="1264706"/>
              <a:ext cx="5024310" cy="3808955"/>
              <a:chOff x="4132394" y="1264706"/>
              <a:chExt cx="5024310" cy="3808955"/>
            </a:xfrm>
            <a:solidFill>
              <a:schemeClr val="bg1"/>
            </a:solidFill>
            <a:effectLst>
              <a:glow rad="127000">
                <a:srgbClr val="BABED1"/>
              </a:glow>
            </a:effectLst>
          </p:grpSpPr>
          <p:sp>
            <p:nvSpPr>
              <p:cNvPr id="49" name="Oval 62">
                <a:extLst>
                  <a:ext uri="{FF2B5EF4-FFF2-40B4-BE49-F238E27FC236}">
                    <a16:creationId xmlns:a16="http://schemas.microsoft.com/office/drawing/2014/main" id="{BF1264A8-772C-3E9F-74F2-A8371FC92B2F}"/>
                  </a:ext>
                </a:extLst>
              </p:cNvPr>
              <p:cNvSpPr/>
              <p:nvPr/>
            </p:nvSpPr>
            <p:spPr>
              <a:xfrm>
                <a:off x="5841169" y="3153920"/>
                <a:ext cx="1582953" cy="662147"/>
              </a:xfrm>
              <a:custGeom>
                <a:avLst/>
                <a:gdLst>
                  <a:gd name="connsiteX0" fmla="*/ 0 w 1582738"/>
                  <a:gd name="connsiteY0" fmla="*/ 394654 h 789307"/>
                  <a:gd name="connsiteX1" fmla="*/ 791369 w 1582738"/>
                  <a:gd name="connsiteY1" fmla="*/ 0 h 789307"/>
                  <a:gd name="connsiteX2" fmla="*/ 1582738 w 1582738"/>
                  <a:gd name="connsiteY2" fmla="*/ 394654 h 789307"/>
                  <a:gd name="connsiteX3" fmla="*/ 791369 w 1582738"/>
                  <a:gd name="connsiteY3" fmla="*/ 789308 h 789307"/>
                  <a:gd name="connsiteX4" fmla="*/ 0 w 1582738"/>
                  <a:gd name="connsiteY4" fmla="*/ 394654 h 789307"/>
                  <a:gd name="connsiteX0" fmla="*/ 0 w 1582738"/>
                  <a:gd name="connsiteY0" fmla="*/ 162304 h 556958"/>
                  <a:gd name="connsiteX1" fmla="*/ 791369 w 1582738"/>
                  <a:gd name="connsiteY1" fmla="*/ 8950 h 556958"/>
                  <a:gd name="connsiteX2" fmla="*/ 1582738 w 1582738"/>
                  <a:gd name="connsiteY2" fmla="*/ 162304 h 556958"/>
                  <a:gd name="connsiteX3" fmla="*/ 791369 w 1582738"/>
                  <a:gd name="connsiteY3" fmla="*/ 556958 h 556958"/>
                  <a:gd name="connsiteX4" fmla="*/ 0 w 1582738"/>
                  <a:gd name="connsiteY4" fmla="*/ 162304 h 556958"/>
                  <a:gd name="connsiteX0" fmla="*/ 9 w 1582747"/>
                  <a:gd name="connsiteY0" fmla="*/ 162304 h 343802"/>
                  <a:gd name="connsiteX1" fmla="*/ 791378 w 1582747"/>
                  <a:gd name="connsiteY1" fmla="*/ 8950 h 343802"/>
                  <a:gd name="connsiteX2" fmla="*/ 1582747 w 1582747"/>
                  <a:gd name="connsiteY2" fmla="*/ 162304 h 343802"/>
                  <a:gd name="connsiteX3" fmla="*/ 778678 w 1582747"/>
                  <a:gd name="connsiteY3" fmla="*/ 341058 h 343802"/>
                  <a:gd name="connsiteX4" fmla="*/ 9 w 1582747"/>
                  <a:gd name="connsiteY4" fmla="*/ 162304 h 343802"/>
                  <a:gd name="connsiteX0" fmla="*/ 7 w 1582745"/>
                  <a:gd name="connsiteY0" fmla="*/ 203200 h 344167"/>
                  <a:gd name="connsiteX1" fmla="*/ 791376 w 1582745"/>
                  <a:gd name="connsiteY1" fmla="*/ 11746 h 344167"/>
                  <a:gd name="connsiteX2" fmla="*/ 1582745 w 1582745"/>
                  <a:gd name="connsiteY2" fmla="*/ 165100 h 344167"/>
                  <a:gd name="connsiteX3" fmla="*/ 778676 w 1582745"/>
                  <a:gd name="connsiteY3" fmla="*/ 343854 h 344167"/>
                  <a:gd name="connsiteX4" fmla="*/ 7 w 1582745"/>
                  <a:gd name="connsiteY4" fmla="*/ 203200 h 344167"/>
                  <a:gd name="connsiteX0" fmla="*/ 304 w 1583042"/>
                  <a:gd name="connsiteY0" fmla="*/ 315204 h 615397"/>
                  <a:gd name="connsiteX1" fmla="*/ 791673 w 1583042"/>
                  <a:gd name="connsiteY1" fmla="*/ 123750 h 615397"/>
                  <a:gd name="connsiteX2" fmla="*/ 1583042 w 1583042"/>
                  <a:gd name="connsiteY2" fmla="*/ 277104 h 615397"/>
                  <a:gd name="connsiteX3" fmla="*/ 778973 w 1583042"/>
                  <a:gd name="connsiteY3" fmla="*/ 455858 h 615397"/>
                  <a:gd name="connsiteX4" fmla="*/ 304 w 1583042"/>
                  <a:gd name="connsiteY4" fmla="*/ 315204 h 615397"/>
                  <a:gd name="connsiteX0" fmla="*/ 304 w 1583042"/>
                  <a:gd name="connsiteY0" fmla="*/ 369120 h 669313"/>
                  <a:gd name="connsiteX1" fmla="*/ 791673 w 1583042"/>
                  <a:gd name="connsiteY1" fmla="*/ 177666 h 669313"/>
                  <a:gd name="connsiteX2" fmla="*/ 1583042 w 1583042"/>
                  <a:gd name="connsiteY2" fmla="*/ 331020 h 669313"/>
                  <a:gd name="connsiteX3" fmla="*/ 778973 w 1583042"/>
                  <a:gd name="connsiteY3" fmla="*/ 509774 h 669313"/>
                  <a:gd name="connsiteX4" fmla="*/ 304 w 1583042"/>
                  <a:gd name="connsiteY4" fmla="*/ 369120 h 669313"/>
                  <a:gd name="connsiteX0" fmla="*/ 304 w 1583042"/>
                  <a:gd name="connsiteY0" fmla="*/ 369120 h 669313"/>
                  <a:gd name="connsiteX1" fmla="*/ 791673 w 1583042"/>
                  <a:gd name="connsiteY1" fmla="*/ 177666 h 669313"/>
                  <a:gd name="connsiteX2" fmla="*/ 1583042 w 1583042"/>
                  <a:gd name="connsiteY2" fmla="*/ 331020 h 669313"/>
                  <a:gd name="connsiteX3" fmla="*/ 778973 w 1583042"/>
                  <a:gd name="connsiteY3" fmla="*/ 509774 h 669313"/>
                  <a:gd name="connsiteX4" fmla="*/ 304 w 1583042"/>
                  <a:gd name="connsiteY4" fmla="*/ 369120 h 669313"/>
                  <a:gd name="connsiteX0" fmla="*/ 262 w 1583000"/>
                  <a:gd name="connsiteY0" fmla="*/ 369120 h 702343"/>
                  <a:gd name="connsiteX1" fmla="*/ 791631 w 1583000"/>
                  <a:gd name="connsiteY1" fmla="*/ 177666 h 702343"/>
                  <a:gd name="connsiteX2" fmla="*/ 1583000 w 1583000"/>
                  <a:gd name="connsiteY2" fmla="*/ 331020 h 702343"/>
                  <a:gd name="connsiteX3" fmla="*/ 778931 w 1583000"/>
                  <a:gd name="connsiteY3" fmla="*/ 509774 h 702343"/>
                  <a:gd name="connsiteX4" fmla="*/ 262 w 1583000"/>
                  <a:gd name="connsiteY4" fmla="*/ 369120 h 702343"/>
                  <a:gd name="connsiteX0" fmla="*/ 215 w 1582953"/>
                  <a:gd name="connsiteY0" fmla="*/ 369120 h 665767"/>
                  <a:gd name="connsiteX1" fmla="*/ 791584 w 1582953"/>
                  <a:gd name="connsiteY1" fmla="*/ 177666 h 665767"/>
                  <a:gd name="connsiteX2" fmla="*/ 1582953 w 1582953"/>
                  <a:gd name="connsiteY2" fmla="*/ 331020 h 665767"/>
                  <a:gd name="connsiteX3" fmla="*/ 778884 w 1582953"/>
                  <a:gd name="connsiteY3" fmla="*/ 509774 h 665767"/>
                  <a:gd name="connsiteX4" fmla="*/ 215 w 1582953"/>
                  <a:gd name="connsiteY4" fmla="*/ 369120 h 665767"/>
                  <a:gd name="connsiteX0" fmla="*/ 215 w 1582953"/>
                  <a:gd name="connsiteY0" fmla="*/ 365500 h 662147"/>
                  <a:gd name="connsiteX1" fmla="*/ 791584 w 1582953"/>
                  <a:gd name="connsiteY1" fmla="*/ 174046 h 662147"/>
                  <a:gd name="connsiteX2" fmla="*/ 1582953 w 1582953"/>
                  <a:gd name="connsiteY2" fmla="*/ 327400 h 662147"/>
                  <a:gd name="connsiteX3" fmla="*/ 778884 w 1582953"/>
                  <a:gd name="connsiteY3" fmla="*/ 506154 h 662147"/>
                  <a:gd name="connsiteX4" fmla="*/ 215 w 1582953"/>
                  <a:gd name="connsiteY4" fmla="*/ 365500 h 66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2953" h="662147">
                    <a:moveTo>
                      <a:pt x="215" y="365500"/>
                    </a:moveTo>
                    <a:cubicBezTo>
                      <a:pt x="15032" y="-210551"/>
                      <a:pt x="756394" y="167696"/>
                      <a:pt x="791584" y="174046"/>
                    </a:cubicBezTo>
                    <a:cubicBezTo>
                      <a:pt x="826774" y="180396"/>
                      <a:pt x="1506753" y="-309661"/>
                      <a:pt x="1582953" y="327400"/>
                    </a:cubicBezTo>
                    <a:cubicBezTo>
                      <a:pt x="1392453" y="951761"/>
                      <a:pt x="814074" y="512504"/>
                      <a:pt x="778884" y="506154"/>
                    </a:cubicBezTo>
                    <a:cubicBezTo>
                      <a:pt x="743694" y="499804"/>
                      <a:pt x="-14602" y="941551"/>
                      <a:pt x="215" y="36550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4E3C501-CCA3-CC3E-8A1E-82E5E614ED95}"/>
                  </a:ext>
                </a:extLst>
              </p:cNvPr>
              <p:cNvSpPr/>
              <p:nvPr/>
            </p:nvSpPr>
            <p:spPr>
              <a:xfrm>
                <a:off x="6296024" y="1264706"/>
                <a:ext cx="590550" cy="381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A5D0F23-CFB9-79E3-4FD5-6A73A3CFB3BF}"/>
                  </a:ext>
                </a:extLst>
              </p:cNvPr>
              <p:cNvSpPr/>
              <p:nvPr/>
            </p:nvSpPr>
            <p:spPr>
              <a:xfrm>
                <a:off x="6367462" y="1695450"/>
                <a:ext cx="447675" cy="381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9E51446-6A6A-9712-FD1B-16E383309A59}"/>
                  </a:ext>
                </a:extLst>
              </p:cNvPr>
              <p:cNvSpPr/>
              <p:nvPr/>
            </p:nvSpPr>
            <p:spPr>
              <a:xfrm>
                <a:off x="6367462" y="2145030"/>
                <a:ext cx="447675" cy="15875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7">
                <a:extLst>
                  <a:ext uri="{FF2B5EF4-FFF2-40B4-BE49-F238E27FC236}">
                    <a16:creationId xmlns:a16="http://schemas.microsoft.com/office/drawing/2014/main" id="{8BB86CC8-6AF1-B494-C7D8-0E9F9B1D17FF}"/>
                  </a:ext>
                </a:extLst>
              </p:cNvPr>
              <p:cNvSpPr/>
              <p:nvPr/>
            </p:nvSpPr>
            <p:spPr>
              <a:xfrm>
                <a:off x="6380161" y="2457450"/>
                <a:ext cx="453898" cy="214313"/>
              </a:xfrm>
              <a:custGeom>
                <a:avLst/>
                <a:gdLst>
                  <a:gd name="connsiteX0" fmla="*/ 0 w 447675"/>
                  <a:gd name="connsiteY0" fmla="*/ 190500 h 381000"/>
                  <a:gd name="connsiteX1" fmla="*/ 223838 w 447675"/>
                  <a:gd name="connsiteY1" fmla="*/ 0 h 381000"/>
                  <a:gd name="connsiteX2" fmla="*/ 447676 w 447675"/>
                  <a:gd name="connsiteY2" fmla="*/ 190500 h 381000"/>
                  <a:gd name="connsiteX3" fmla="*/ 223838 w 447675"/>
                  <a:gd name="connsiteY3" fmla="*/ 381000 h 381000"/>
                  <a:gd name="connsiteX4" fmla="*/ 0 w 447675"/>
                  <a:gd name="connsiteY4" fmla="*/ 190500 h 381000"/>
                  <a:gd name="connsiteX0" fmla="*/ 0 w 453898"/>
                  <a:gd name="connsiteY0" fmla="*/ 23813 h 214313"/>
                  <a:gd name="connsiteX1" fmla="*/ 447676 w 453898"/>
                  <a:gd name="connsiteY1" fmla="*/ 23813 h 214313"/>
                  <a:gd name="connsiteX2" fmla="*/ 223838 w 453898"/>
                  <a:gd name="connsiteY2" fmla="*/ 214313 h 214313"/>
                  <a:gd name="connsiteX3" fmla="*/ 0 w 453898"/>
                  <a:gd name="connsiteY3" fmla="*/ 23813 h 214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898" h="214313">
                    <a:moveTo>
                      <a:pt x="0" y="23813"/>
                    </a:moveTo>
                    <a:cubicBezTo>
                      <a:pt x="37306" y="-7937"/>
                      <a:pt x="410370" y="-7937"/>
                      <a:pt x="447676" y="23813"/>
                    </a:cubicBezTo>
                    <a:cubicBezTo>
                      <a:pt x="484982" y="55563"/>
                      <a:pt x="347460" y="214313"/>
                      <a:pt x="223838" y="214313"/>
                    </a:cubicBezTo>
                    <a:cubicBezTo>
                      <a:pt x="100216" y="214313"/>
                      <a:pt x="0" y="129023"/>
                      <a:pt x="0" y="23813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7">
                <a:extLst>
                  <a:ext uri="{FF2B5EF4-FFF2-40B4-BE49-F238E27FC236}">
                    <a16:creationId xmlns:a16="http://schemas.microsoft.com/office/drawing/2014/main" id="{F50925C8-0305-0EA6-ED94-57AE5BA4DB22}"/>
                  </a:ext>
                </a:extLst>
              </p:cNvPr>
              <p:cNvSpPr/>
              <p:nvPr/>
            </p:nvSpPr>
            <p:spPr>
              <a:xfrm rot="10800000">
                <a:off x="6383271" y="2731293"/>
                <a:ext cx="453898" cy="214313"/>
              </a:xfrm>
              <a:custGeom>
                <a:avLst/>
                <a:gdLst>
                  <a:gd name="connsiteX0" fmla="*/ 0 w 447675"/>
                  <a:gd name="connsiteY0" fmla="*/ 190500 h 381000"/>
                  <a:gd name="connsiteX1" fmla="*/ 223838 w 447675"/>
                  <a:gd name="connsiteY1" fmla="*/ 0 h 381000"/>
                  <a:gd name="connsiteX2" fmla="*/ 447676 w 447675"/>
                  <a:gd name="connsiteY2" fmla="*/ 190500 h 381000"/>
                  <a:gd name="connsiteX3" fmla="*/ 223838 w 447675"/>
                  <a:gd name="connsiteY3" fmla="*/ 381000 h 381000"/>
                  <a:gd name="connsiteX4" fmla="*/ 0 w 447675"/>
                  <a:gd name="connsiteY4" fmla="*/ 190500 h 381000"/>
                  <a:gd name="connsiteX0" fmla="*/ 0 w 453898"/>
                  <a:gd name="connsiteY0" fmla="*/ 23813 h 214313"/>
                  <a:gd name="connsiteX1" fmla="*/ 447676 w 453898"/>
                  <a:gd name="connsiteY1" fmla="*/ 23813 h 214313"/>
                  <a:gd name="connsiteX2" fmla="*/ 223838 w 453898"/>
                  <a:gd name="connsiteY2" fmla="*/ 214313 h 214313"/>
                  <a:gd name="connsiteX3" fmla="*/ 0 w 453898"/>
                  <a:gd name="connsiteY3" fmla="*/ 23813 h 214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898" h="214313">
                    <a:moveTo>
                      <a:pt x="0" y="23813"/>
                    </a:moveTo>
                    <a:cubicBezTo>
                      <a:pt x="37306" y="-7937"/>
                      <a:pt x="410370" y="-7937"/>
                      <a:pt x="447676" y="23813"/>
                    </a:cubicBezTo>
                    <a:cubicBezTo>
                      <a:pt x="484982" y="55563"/>
                      <a:pt x="347460" y="214313"/>
                      <a:pt x="223838" y="214313"/>
                    </a:cubicBezTo>
                    <a:cubicBezTo>
                      <a:pt x="100216" y="214313"/>
                      <a:pt x="0" y="129023"/>
                      <a:pt x="0" y="23813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4D7F206-F012-9B35-8720-B0925B3779CA}"/>
                  </a:ext>
                </a:extLst>
              </p:cNvPr>
              <p:cNvSpPr/>
              <p:nvPr/>
            </p:nvSpPr>
            <p:spPr>
              <a:xfrm>
                <a:off x="6481201" y="3052763"/>
                <a:ext cx="251818" cy="21431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5246F8-6EA1-F33A-499B-C7293D40798B}"/>
                  </a:ext>
                </a:extLst>
              </p:cNvPr>
              <p:cNvSpPr/>
              <p:nvPr/>
            </p:nvSpPr>
            <p:spPr>
              <a:xfrm>
                <a:off x="6062427" y="3309129"/>
                <a:ext cx="447675" cy="381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151C374-F2E6-2F18-2132-13F54A433C7B}"/>
                  </a:ext>
                </a:extLst>
              </p:cNvPr>
              <p:cNvSpPr/>
              <p:nvPr/>
            </p:nvSpPr>
            <p:spPr>
              <a:xfrm>
                <a:off x="6737781" y="3295078"/>
                <a:ext cx="447675" cy="381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63">
                <a:extLst>
                  <a:ext uri="{FF2B5EF4-FFF2-40B4-BE49-F238E27FC236}">
                    <a16:creationId xmlns:a16="http://schemas.microsoft.com/office/drawing/2014/main" id="{51089BBD-9241-CB5B-E0FD-A42F0FE01CB3}"/>
                  </a:ext>
                </a:extLst>
              </p:cNvPr>
              <p:cNvSpPr/>
              <p:nvPr/>
            </p:nvSpPr>
            <p:spPr>
              <a:xfrm>
                <a:off x="5243348" y="2732313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63">
                <a:extLst>
                  <a:ext uri="{FF2B5EF4-FFF2-40B4-BE49-F238E27FC236}">
                    <a16:creationId xmlns:a16="http://schemas.microsoft.com/office/drawing/2014/main" id="{7FD8C8FA-FBE4-B114-D746-B7665865A813}"/>
                  </a:ext>
                </a:extLst>
              </p:cNvPr>
              <p:cNvSpPr/>
              <p:nvPr/>
            </p:nvSpPr>
            <p:spPr>
              <a:xfrm flipH="1">
                <a:off x="6950172" y="2758916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63">
                <a:extLst>
                  <a:ext uri="{FF2B5EF4-FFF2-40B4-BE49-F238E27FC236}">
                    <a16:creationId xmlns:a16="http://schemas.microsoft.com/office/drawing/2014/main" id="{3859A66D-0A97-4747-9CE7-770A9DD523B7}"/>
                  </a:ext>
                </a:extLst>
              </p:cNvPr>
              <p:cNvSpPr/>
              <p:nvPr/>
            </p:nvSpPr>
            <p:spPr>
              <a:xfrm flipH="1" flipV="1">
                <a:off x="6999172" y="2363169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63">
                <a:extLst>
                  <a:ext uri="{FF2B5EF4-FFF2-40B4-BE49-F238E27FC236}">
                    <a16:creationId xmlns:a16="http://schemas.microsoft.com/office/drawing/2014/main" id="{532ED642-FDDC-C24C-B703-9A4DDDCE7F23}"/>
                  </a:ext>
                </a:extLst>
              </p:cNvPr>
              <p:cNvSpPr/>
              <p:nvPr/>
            </p:nvSpPr>
            <p:spPr>
              <a:xfrm flipV="1">
                <a:off x="5253264" y="2404304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3">
                <a:extLst>
                  <a:ext uri="{FF2B5EF4-FFF2-40B4-BE49-F238E27FC236}">
                    <a16:creationId xmlns:a16="http://schemas.microsoft.com/office/drawing/2014/main" id="{54C6E73D-C12E-BFA8-6717-51FA01AE0C6A}"/>
                  </a:ext>
                </a:extLst>
              </p:cNvPr>
              <p:cNvSpPr/>
              <p:nvPr/>
            </p:nvSpPr>
            <p:spPr>
              <a:xfrm flipH="1">
                <a:off x="6950172" y="2049745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3">
                <a:extLst>
                  <a:ext uri="{FF2B5EF4-FFF2-40B4-BE49-F238E27FC236}">
                    <a16:creationId xmlns:a16="http://schemas.microsoft.com/office/drawing/2014/main" id="{A644F812-0D19-6875-816D-254EAC7AA571}"/>
                  </a:ext>
                </a:extLst>
              </p:cNvPr>
              <p:cNvSpPr/>
              <p:nvPr/>
            </p:nvSpPr>
            <p:spPr>
              <a:xfrm flipH="1" flipV="1">
                <a:off x="6999172" y="1653998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5BB18E0-FC8E-C348-C21A-4C8657A3C120}"/>
                  </a:ext>
                </a:extLst>
              </p:cNvPr>
              <p:cNvSpPr/>
              <p:nvPr/>
            </p:nvSpPr>
            <p:spPr>
              <a:xfrm>
                <a:off x="5321411" y="2120117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63">
                <a:extLst>
                  <a:ext uri="{FF2B5EF4-FFF2-40B4-BE49-F238E27FC236}">
                    <a16:creationId xmlns:a16="http://schemas.microsoft.com/office/drawing/2014/main" id="{A4EB0E98-5B3C-26E2-3AFA-834079B8F1CD}"/>
                  </a:ext>
                </a:extLst>
              </p:cNvPr>
              <p:cNvSpPr/>
              <p:nvPr/>
            </p:nvSpPr>
            <p:spPr>
              <a:xfrm flipV="1">
                <a:off x="5331327" y="1792108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63">
                <a:extLst>
                  <a:ext uri="{FF2B5EF4-FFF2-40B4-BE49-F238E27FC236}">
                    <a16:creationId xmlns:a16="http://schemas.microsoft.com/office/drawing/2014/main" id="{390FFDAA-19C7-0687-E155-65699F4A4D18}"/>
                  </a:ext>
                </a:extLst>
              </p:cNvPr>
              <p:cNvSpPr/>
              <p:nvPr/>
            </p:nvSpPr>
            <p:spPr>
              <a:xfrm flipV="1">
                <a:off x="5227522" y="1413099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63">
                <a:extLst>
                  <a:ext uri="{FF2B5EF4-FFF2-40B4-BE49-F238E27FC236}">
                    <a16:creationId xmlns:a16="http://schemas.microsoft.com/office/drawing/2014/main" id="{CC8D6096-7678-8119-FD9D-7BF98A290253}"/>
                  </a:ext>
                </a:extLst>
              </p:cNvPr>
              <p:cNvSpPr/>
              <p:nvPr/>
            </p:nvSpPr>
            <p:spPr>
              <a:xfrm flipH="1" flipV="1">
                <a:off x="6999172" y="1345405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73">
                <a:extLst>
                  <a:ext uri="{FF2B5EF4-FFF2-40B4-BE49-F238E27FC236}">
                    <a16:creationId xmlns:a16="http://schemas.microsoft.com/office/drawing/2014/main" id="{3BAFAFAB-999D-4862-E8C0-9C3518DEE622}"/>
                  </a:ext>
                </a:extLst>
              </p:cNvPr>
              <p:cNvSpPr/>
              <p:nvPr/>
            </p:nvSpPr>
            <p:spPr>
              <a:xfrm>
                <a:off x="8128000" y="1488882"/>
                <a:ext cx="1028704" cy="915422"/>
              </a:xfrm>
              <a:custGeom>
                <a:avLst/>
                <a:gdLst>
                  <a:gd name="connsiteX0" fmla="*/ 0 w 685800"/>
                  <a:gd name="connsiteY0" fmla="*/ 0 h 491032"/>
                  <a:gd name="connsiteX1" fmla="*/ 685800 w 685800"/>
                  <a:gd name="connsiteY1" fmla="*/ 0 h 491032"/>
                  <a:gd name="connsiteX2" fmla="*/ 685800 w 685800"/>
                  <a:gd name="connsiteY2" fmla="*/ 491032 h 491032"/>
                  <a:gd name="connsiteX3" fmla="*/ 0 w 685800"/>
                  <a:gd name="connsiteY3" fmla="*/ 491032 h 491032"/>
                  <a:gd name="connsiteX4" fmla="*/ 0 w 685800"/>
                  <a:gd name="connsiteY4" fmla="*/ 0 h 491032"/>
                  <a:gd name="connsiteX0" fmla="*/ 50800 w 685800"/>
                  <a:gd name="connsiteY0" fmla="*/ 0 h 656132"/>
                  <a:gd name="connsiteX1" fmla="*/ 685800 w 685800"/>
                  <a:gd name="connsiteY1" fmla="*/ 165100 h 656132"/>
                  <a:gd name="connsiteX2" fmla="*/ 685800 w 685800"/>
                  <a:gd name="connsiteY2" fmla="*/ 656132 h 656132"/>
                  <a:gd name="connsiteX3" fmla="*/ 0 w 685800"/>
                  <a:gd name="connsiteY3" fmla="*/ 656132 h 656132"/>
                  <a:gd name="connsiteX4" fmla="*/ 50800 w 685800"/>
                  <a:gd name="connsiteY4" fmla="*/ 0 h 656132"/>
                  <a:gd name="connsiteX0" fmla="*/ 279400 w 914400"/>
                  <a:gd name="connsiteY0" fmla="*/ 0 h 656132"/>
                  <a:gd name="connsiteX1" fmla="*/ 914400 w 914400"/>
                  <a:gd name="connsiteY1" fmla="*/ 165100 h 656132"/>
                  <a:gd name="connsiteX2" fmla="*/ 914400 w 914400"/>
                  <a:gd name="connsiteY2" fmla="*/ 656132 h 656132"/>
                  <a:gd name="connsiteX3" fmla="*/ 0 w 914400"/>
                  <a:gd name="connsiteY3" fmla="*/ 262432 h 656132"/>
                  <a:gd name="connsiteX4" fmla="*/ 279400 w 914400"/>
                  <a:gd name="connsiteY4" fmla="*/ 0 h 656132"/>
                  <a:gd name="connsiteX0" fmla="*/ 279400 w 914400"/>
                  <a:gd name="connsiteY0" fmla="*/ 0 h 884732"/>
                  <a:gd name="connsiteX1" fmla="*/ 914400 w 914400"/>
                  <a:gd name="connsiteY1" fmla="*/ 165100 h 884732"/>
                  <a:gd name="connsiteX2" fmla="*/ 749300 w 914400"/>
                  <a:gd name="connsiteY2" fmla="*/ 884732 h 884732"/>
                  <a:gd name="connsiteX3" fmla="*/ 0 w 914400"/>
                  <a:gd name="connsiteY3" fmla="*/ 262432 h 884732"/>
                  <a:gd name="connsiteX4" fmla="*/ 279400 w 9144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406"/>
                  <a:gd name="connsiteX1" fmla="*/ 1028700 w 1028700"/>
                  <a:gd name="connsiteY1" fmla="*/ 596900 h 915406"/>
                  <a:gd name="connsiteX2" fmla="*/ 734060 w 1028700"/>
                  <a:gd name="connsiteY2" fmla="*/ 915212 h 915406"/>
                  <a:gd name="connsiteX3" fmla="*/ 436880 w 1028700"/>
                  <a:gd name="connsiteY3" fmla="*/ 576122 h 915406"/>
                  <a:gd name="connsiteX4" fmla="*/ 0 w 1028700"/>
                  <a:gd name="connsiteY4" fmla="*/ 262432 h 915406"/>
                  <a:gd name="connsiteX5" fmla="*/ 279400 w 1028700"/>
                  <a:gd name="connsiteY5" fmla="*/ 0 h 915406"/>
                  <a:gd name="connsiteX0" fmla="*/ 279400 w 1028700"/>
                  <a:gd name="connsiteY0" fmla="*/ 14445 h 929851"/>
                  <a:gd name="connsiteX1" fmla="*/ 1028700 w 1028700"/>
                  <a:gd name="connsiteY1" fmla="*/ 611345 h 929851"/>
                  <a:gd name="connsiteX2" fmla="*/ 734060 w 1028700"/>
                  <a:gd name="connsiteY2" fmla="*/ 929657 h 929851"/>
                  <a:gd name="connsiteX3" fmla="*/ 436880 w 1028700"/>
                  <a:gd name="connsiteY3" fmla="*/ 590567 h 929851"/>
                  <a:gd name="connsiteX4" fmla="*/ 0 w 1028700"/>
                  <a:gd name="connsiteY4" fmla="*/ 276877 h 929851"/>
                  <a:gd name="connsiteX5" fmla="*/ 279400 w 1028700"/>
                  <a:gd name="connsiteY5" fmla="*/ 14445 h 929851"/>
                  <a:gd name="connsiteX0" fmla="*/ 279400 w 1028700"/>
                  <a:gd name="connsiteY0" fmla="*/ 15007 h 930413"/>
                  <a:gd name="connsiteX1" fmla="*/ 1028700 w 1028700"/>
                  <a:gd name="connsiteY1" fmla="*/ 611907 h 930413"/>
                  <a:gd name="connsiteX2" fmla="*/ 734060 w 1028700"/>
                  <a:gd name="connsiteY2" fmla="*/ 930219 h 930413"/>
                  <a:gd name="connsiteX3" fmla="*/ 436880 w 1028700"/>
                  <a:gd name="connsiteY3" fmla="*/ 591129 h 930413"/>
                  <a:gd name="connsiteX4" fmla="*/ 0 w 1028700"/>
                  <a:gd name="connsiteY4" fmla="*/ 277439 h 930413"/>
                  <a:gd name="connsiteX5" fmla="*/ 279400 w 1028700"/>
                  <a:gd name="connsiteY5" fmla="*/ 15007 h 930413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8704" h="915422">
                    <a:moveTo>
                      <a:pt x="279400" y="16"/>
                    </a:moveTo>
                    <a:cubicBezTo>
                      <a:pt x="403013" y="-2312"/>
                      <a:pt x="494877" y="255676"/>
                      <a:pt x="619760" y="355159"/>
                    </a:cubicBezTo>
                    <a:cubicBezTo>
                      <a:pt x="744643" y="454642"/>
                      <a:pt x="1029970" y="485791"/>
                      <a:pt x="1028700" y="596916"/>
                    </a:cubicBezTo>
                    <a:cubicBezTo>
                      <a:pt x="828887" y="654760"/>
                      <a:pt x="804333" y="796424"/>
                      <a:pt x="734060" y="915228"/>
                    </a:cubicBezTo>
                    <a:cubicBezTo>
                      <a:pt x="623993" y="923195"/>
                      <a:pt x="559223" y="684935"/>
                      <a:pt x="436880" y="576138"/>
                    </a:cubicBezTo>
                    <a:cubicBezTo>
                      <a:pt x="314537" y="467341"/>
                      <a:pt x="14817" y="369898"/>
                      <a:pt x="0" y="262448"/>
                    </a:cubicBezTo>
                    <a:cubicBezTo>
                      <a:pt x="108373" y="197831"/>
                      <a:pt x="224367" y="148453"/>
                      <a:pt x="279400" y="1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73">
                <a:extLst>
                  <a:ext uri="{FF2B5EF4-FFF2-40B4-BE49-F238E27FC236}">
                    <a16:creationId xmlns:a16="http://schemas.microsoft.com/office/drawing/2014/main" id="{1EF39AC1-7609-361A-B1BA-9FBC0DBABEF8}"/>
                  </a:ext>
                </a:extLst>
              </p:cNvPr>
              <p:cNvSpPr/>
              <p:nvPr/>
            </p:nvSpPr>
            <p:spPr>
              <a:xfrm rot="19794394" flipH="1">
                <a:off x="5136148" y="4015882"/>
                <a:ext cx="1528052" cy="1057779"/>
              </a:xfrm>
              <a:custGeom>
                <a:avLst/>
                <a:gdLst>
                  <a:gd name="connsiteX0" fmla="*/ 0 w 685800"/>
                  <a:gd name="connsiteY0" fmla="*/ 0 h 491032"/>
                  <a:gd name="connsiteX1" fmla="*/ 685800 w 685800"/>
                  <a:gd name="connsiteY1" fmla="*/ 0 h 491032"/>
                  <a:gd name="connsiteX2" fmla="*/ 685800 w 685800"/>
                  <a:gd name="connsiteY2" fmla="*/ 491032 h 491032"/>
                  <a:gd name="connsiteX3" fmla="*/ 0 w 685800"/>
                  <a:gd name="connsiteY3" fmla="*/ 491032 h 491032"/>
                  <a:gd name="connsiteX4" fmla="*/ 0 w 685800"/>
                  <a:gd name="connsiteY4" fmla="*/ 0 h 491032"/>
                  <a:gd name="connsiteX0" fmla="*/ 50800 w 685800"/>
                  <a:gd name="connsiteY0" fmla="*/ 0 h 656132"/>
                  <a:gd name="connsiteX1" fmla="*/ 685800 w 685800"/>
                  <a:gd name="connsiteY1" fmla="*/ 165100 h 656132"/>
                  <a:gd name="connsiteX2" fmla="*/ 685800 w 685800"/>
                  <a:gd name="connsiteY2" fmla="*/ 656132 h 656132"/>
                  <a:gd name="connsiteX3" fmla="*/ 0 w 685800"/>
                  <a:gd name="connsiteY3" fmla="*/ 656132 h 656132"/>
                  <a:gd name="connsiteX4" fmla="*/ 50800 w 685800"/>
                  <a:gd name="connsiteY4" fmla="*/ 0 h 656132"/>
                  <a:gd name="connsiteX0" fmla="*/ 279400 w 914400"/>
                  <a:gd name="connsiteY0" fmla="*/ 0 h 656132"/>
                  <a:gd name="connsiteX1" fmla="*/ 914400 w 914400"/>
                  <a:gd name="connsiteY1" fmla="*/ 165100 h 656132"/>
                  <a:gd name="connsiteX2" fmla="*/ 914400 w 914400"/>
                  <a:gd name="connsiteY2" fmla="*/ 656132 h 656132"/>
                  <a:gd name="connsiteX3" fmla="*/ 0 w 914400"/>
                  <a:gd name="connsiteY3" fmla="*/ 262432 h 656132"/>
                  <a:gd name="connsiteX4" fmla="*/ 279400 w 914400"/>
                  <a:gd name="connsiteY4" fmla="*/ 0 h 656132"/>
                  <a:gd name="connsiteX0" fmla="*/ 279400 w 914400"/>
                  <a:gd name="connsiteY0" fmla="*/ 0 h 884732"/>
                  <a:gd name="connsiteX1" fmla="*/ 914400 w 914400"/>
                  <a:gd name="connsiteY1" fmla="*/ 165100 h 884732"/>
                  <a:gd name="connsiteX2" fmla="*/ 749300 w 914400"/>
                  <a:gd name="connsiteY2" fmla="*/ 884732 h 884732"/>
                  <a:gd name="connsiteX3" fmla="*/ 0 w 914400"/>
                  <a:gd name="connsiteY3" fmla="*/ 262432 h 884732"/>
                  <a:gd name="connsiteX4" fmla="*/ 279400 w 9144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406"/>
                  <a:gd name="connsiteX1" fmla="*/ 1028700 w 1028700"/>
                  <a:gd name="connsiteY1" fmla="*/ 596900 h 915406"/>
                  <a:gd name="connsiteX2" fmla="*/ 734060 w 1028700"/>
                  <a:gd name="connsiteY2" fmla="*/ 915212 h 915406"/>
                  <a:gd name="connsiteX3" fmla="*/ 436880 w 1028700"/>
                  <a:gd name="connsiteY3" fmla="*/ 576122 h 915406"/>
                  <a:gd name="connsiteX4" fmla="*/ 0 w 1028700"/>
                  <a:gd name="connsiteY4" fmla="*/ 262432 h 915406"/>
                  <a:gd name="connsiteX5" fmla="*/ 279400 w 1028700"/>
                  <a:gd name="connsiteY5" fmla="*/ 0 h 915406"/>
                  <a:gd name="connsiteX0" fmla="*/ 279400 w 1028700"/>
                  <a:gd name="connsiteY0" fmla="*/ 14445 h 929851"/>
                  <a:gd name="connsiteX1" fmla="*/ 1028700 w 1028700"/>
                  <a:gd name="connsiteY1" fmla="*/ 611345 h 929851"/>
                  <a:gd name="connsiteX2" fmla="*/ 734060 w 1028700"/>
                  <a:gd name="connsiteY2" fmla="*/ 929657 h 929851"/>
                  <a:gd name="connsiteX3" fmla="*/ 436880 w 1028700"/>
                  <a:gd name="connsiteY3" fmla="*/ 590567 h 929851"/>
                  <a:gd name="connsiteX4" fmla="*/ 0 w 1028700"/>
                  <a:gd name="connsiteY4" fmla="*/ 276877 h 929851"/>
                  <a:gd name="connsiteX5" fmla="*/ 279400 w 1028700"/>
                  <a:gd name="connsiteY5" fmla="*/ 14445 h 929851"/>
                  <a:gd name="connsiteX0" fmla="*/ 279400 w 1028700"/>
                  <a:gd name="connsiteY0" fmla="*/ 15007 h 930413"/>
                  <a:gd name="connsiteX1" fmla="*/ 1028700 w 1028700"/>
                  <a:gd name="connsiteY1" fmla="*/ 611907 h 930413"/>
                  <a:gd name="connsiteX2" fmla="*/ 734060 w 1028700"/>
                  <a:gd name="connsiteY2" fmla="*/ 930219 h 930413"/>
                  <a:gd name="connsiteX3" fmla="*/ 436880 w 1028700"/>
                  <a:gd name="connsiteY3" fmla="*/ 591129 h 930413"/>
                  <a:gd name="connsiteX4" fmla="*/ 0 w 1028700"/>
                  <a:gd name="connsiteY4" fmla="*/ 277439 h 930413"/>
                  <a:gd name="connsiteX5" fmla="*/ 279400 w 1028700"/>
                  <a:gd name="connsiteY5" fmla="*/ 15007 h 930413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8704" h="915422">
                    <a:moveTo>
                      <a:pt x="279400" y="16"/>
                    </a:moveTo>
                    <a:cubicBezTo>
                      <a:pt x="403013" y="-2312"/>
                      <a:pt x="494877" y="255676"/>
                      <a:pt x="619760" y="355159"/>
                    </a:cubicBezTo>
                    <a:cubicBezTo>
                      <a:pt x="744643" y="454642"/>
                      <a:pt x="1029970" y="485791"/>
                      <a:pt x="1028700" y="596916"/>
                    </a:cubicBezTo>
                    <a:cubicBezTo>
                      <a:pt x="828887" y="654760"/>
                      <a:pt x="804333" y="796424"/>
                      <a:pt x="734060" y="915228"/>
                    </a:cubicBezTo>
                    <a:cubicBezTo>
                      <a:pt x="623993" y="923195"/>
                      <a:pt x="559223" y="684935"/>
                      <a:pt x="436880" y="576138"/>
                    </a:cubicBezTo>
                    <a:cubicBezTo>
                      <a:pt x="314537" y="467341"/>
                      <a:pt x="14817" y="369898"/>
                      <a:pt x="0" y="262448"/>
                    </a:cubicBezTo>
                    <a:cubicBezTo>
                      <a:pt x="108373" y="197831"/>
                      <a:pt x="224367" y="148453"/>
                      <a:pt x="279400" y="1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73">
                <a:extLst>
                  <a:ext uri="{FF2B5EF4-FFF2-40B4-BE49-F238E27FC236}">
                    <a16:creationId xmlns:a16="http://schemas.microsoft.com/office/drawing/2014/main" id="{8F254184-B273-2B57-A884-8EC9784CE9C0}"/>
                  </a:ext>
                </a:extLst>
              </p:cNvPr>
              <p:cNvSpPr/>
              <p:nvPr/>
            </p:nvSpPr>
            <p:spPr>
              <a:xfrm rot="1805606">
                <a:off x="6637385" y="3999538"/>
                <a:ext cx="1528052" cy="1057779"/>
              </a:xfrm>
              <a:custGeom>
                <a:avLst/>
                <a:gdLst>
                  <a:gd name="connsiteX0" fmla="*/ 0 w 685800"/>
                  <a:gd name="connsiteY0" fmla="*/ 0 h 491032"/>
                  <a:gd name="connsiteX1" fmla="*/ 685800 w 685800"/>
                  <a:gd name="connsiteY1" fmla="*/ 0 h 491032"/>
                  <a:gd name="connsiteX2" fmla="*/ 685800 w 685800"/>
                  <a:gd name="connsiteY2" fmla="*/ 491032 h 491032"/>
                  <a:gd name="connsiteX3" fmla="*/ 0 w 685800"/>
                  <a:gd name="connsiteY3" fmla="*/ 491032 h 491032"/>
                  <a:gd name="connsiteX4" fmla="*/ 0 w 685800"/>
                  <a:gd name="connsiteY4" fmla="*/ 0 h 491032"/>
                  <a:gd name="connsiteX0" fmla="*/ 50800 w 685800"/>
                  <a:gd name="connsiteY0" fmla="*/ 0 h 656132"/>
                  <a:gd name="connsiteX1" fmla="*/ 685800 w 685800"/>
                  <a:gd name="connsiteY1" fmla="*/ 165100 h 656132"/>
                  <a:gd name="connsiteX2" fmla="*/ 685800 w 685800"/>
                  <a:gd name="connsiteY2" fmla="*/ 656132 h 656132"/>
                  <a:gd name="connsiteX3" fmla="*/ 0 w 685800"/>
                  <a:gd name="connsiteY3" fmla="*/ 656132 h 656132"/>
                  <a:gd name="connsiteX4" fmla="*/ 50800 w 685800"/>
                  <a:gd name="connsiteY4" fmla="*/ 0 h 656132"/>
                  <a:gd name="connsiteX0" fmla="*/ 279400 w 914400"/>
                  <a:gd name="connsiteY0" fmla="*/ 0 h 656132"/>
                  <a:gd name="connsiteX1" fmla="*/ 914400 w 914400"/>
                  <a:gd name="connsiteY1" fmla="*/ 165100 h 656132"/>
                  <a:gd name="connsiteX2" fmla="*/ 914400 w 914400"/>
                  <a:gd name="connsiteY2" fmla="*/ 656132 h 656132"/>
                  <a:gd name="connsiteX3" fmla="*/ 0 w 914400"/>
                  <a:gd name="connsiteY3" fmla="*/ 262432 h 656132"/>
                  <a:gd name="connsiteX4" fmla="*/ 279400 w 914400"/>
                  <a:gd name="connsiteY4" fmla="*/ 0 h 656132"/>
                  <a:gd name="connsiteX0" fmla="*/ 279400 w 914400"/>
                  <a:gd name="connsiteY0" fmla="*/ 0 h 884732"/>
                  <a:gd name="connsiteX1" fmla="*/ 914400 w 914400"/>
                  <a:gd name="connsiteY1" fmla="*/ 165100 h 884732"/>
                  <a:gd name="connsiteX2" fmla="*/ 749300 w 914400"/>
                  <a:gd name="connsiteY2" fmla="*/ 884732 h 884732"/>
                  <a:gd name="connsiteX3" fmla="*/ 0 w 914400"/>
                  <a:gd name="connsiteY3" fmla="*/ 262432 h 884732"/>
                  <a:gd name="connsiteX4" fmla="*/ 279400 w 9144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406"/>
                  <a:gd name="connsiteX1" fmla="*/ 1028700 w 1028700"/>
                  <a:gd name="connsiteY1" fmla="*/ 596900 h 915406"/>
                  <a:gd name="connsiteX2" fmla="*/ 734060 w 1028700"/>
                  <a:gd name="connsiteY2" fmla="*/ 915212 h 915406"/>
                  <a:gd name="connsiteX3" fmla="*/ 436880 w 1028700"/>
                  <a:gd name="connsiteY3" fmla="*/ 576122 h 915406"/>
                  <a:gd name="connsiteX4" fmla="*/ 0 w 1028700"/>
                  <a:gd name="connsiteY4" fmla="*/ 262432 h 915406"/>
                  <a:gd name="connsiteX5" fmla="*/ 279400 w 1028700"/>
                  <a:gd name="connsiteY5" fmla="*/ 0 h 915406"/>
                  <a:gd name="connsiteX0" fmla="*/ 279400 w 1028700"/>
                  <a:gd name="connsiteY0" fmla="*/ 14445 h 929851"/>
                  <a:gd name="connsiteX1" fmla="*/ 1028700 w 1028700"/>
                  <a:gd name="connsiteY1" fmla="*/ 611345 h 929851"/>
                  <a:gd name="connsiteX2" fmla="*/ 734060 w 1028700"/>
                  <a:gd name="connsiteY2" fmla="*/ 929657 h 929851"/>
                  <a:gd name="connsiteX3" fmla="*/ 436880 w 1028700"/>
                  <a:gd name="connsiteY3" fmla="*/ 590567 h 929851"/>
                  <a:gd name="connsiteX4" fmla="*/ 0 w 1028700"/>
                  <a:gd name="connsiteY4" fmla="*/ 276877 h 929851"/>
                  <a:gd name="connsiteX5" fmla="*/ 279400 w 1028700"/>
                  <a:gd name="connsiteY5" fmla="*/ 14445 h 929851"/>
                  <a:gd name="connsiteX0" fmla="*/ 279400 w 1028700"/>
                  <a:gd name="connsiteY0" fmla="*/ 15007 h 930413"/>
                  <a:gd name="connsiteX1" fmla="*/ 1028700 w 1028700"/>
                  <a:gd name="connsiteY1" fmla="*/ 611907 h 930413"/>
                  <a:gd name="connsiteX2" fmla="*/ 734060 w 1028700"/>
                  <a:gd name="connsiteY2" fmla="*/ 930219 h 930413"/>
                  <a:gd name="connsiteX3" fmla="*/ 436880 w 1028700"/>
                  <a:gd name="connsiteY3" fmla="*/ 591129 h 930413"/>
                  <a:gd name="connsiteX4" fmla="*/ 0 w 1028700"/>
                  <a:gd name="connsiteY4" fmla="*/ 277439 h 930413"/>
                  <a:gd name="connsiteX5" fmla="*/ 279400 w 1028700"/>
                  <a:gd name="connsiteY5" fmla="*/ 15007 h 930413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8704" h="915422">
                    <a:moveTo>
                      <a:pt x="279400" y="16"/>
                    </a:moveTo>
                    <a:cubicBezTo>
                      <a:pt x="403013" y="-2312"/>
                      <a:pt x="494877" y="255676"/>
                      <a:pt x="619760" y="355159"/>
                    </a:cubicBezTo>
                    <a:cubicBezTo>
                      <a:pt x="744643" y="454642"/>
                      <a:pt x="1029970" y="485791"/>
                      <a:pt x="1028700" y="596916"/>
                    </a:cubicBezTo>
                    <a:cubicBezTo>
                      <a:pt x="828887" y="654760"/>
                      <a:pt x="804333" y="796424"/>
                      <a:pt x="734060" y="915228"/>
                    </a:cubicBezTo>
                    <a:cubicBezTo>
                      <a:pt x="623993" y="923195"/>
                      <a:pt x="559223" y="684935"/>
                      <a:pt x="436880" y="576138"/>
                    </a:cubicBezTo>
                    <a:cubicBezTo>
                      <a:pt x="314537" y="467341"/>
                      <a:pt x="14817" y="369898"/>
                      <a:pt x="0" y="262448"/>
                    </a:cubicBezTo>
                    <a:cubicBezTo>
                      <a:pt x="108373" y="197831"/>
                      <a:pt x="224367" y="148453"/>
                      <a:pt x="279400" y="1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73">
                <a:extLst>
                  <a:ext uri="{FF2B5EF4-FFF2-40B4-BE49-F238E27FC236}">
                    <a16:creationId xmlns:a16="http://schemas.microsoft.com/office/drawing/2014/main" id="{912FB855-1559-C44B-9442-669E83F81D7A}"/>
                  </a:ext>
                </a:extLst>
              </p:cNvPr>
              <p:cNvSpPr/>
              <p:nvPr/>
            </p:nvSpPr>
            <p:spPr>
              <a:xfrm rot="550711" flipH="1">
                <a:off x="4132394" y="1632333"/>
                <a:ext cx="1028704" cy="915422"/>
              </a:xfrm>
              <a:custGeom>
                <a:avLst/>
                <a:gdLst>
                  <a:gd name="connsiteX0" fmla="*/ 0 w 685800"/>
                  <a:gd name="connsiteY0" fmla="*/ 0 h 491032"/>
                  <a:gd name="connsiteX1" fmla="*/ 685800 w 685800"/>
                  <a:gd name="connsiteY1" fmla="*/ 0 h 491032"/>
                  <a:gd name="connsiteX2" fmla="*/ 685800 w 685800"/>
                  <a:gd name="connsiteY2" fmla="*/ 491032 h 491032"/>
                  <a:gd name="connsiteX3" fmla="*/ 0 w 685800"/>
                  <a:gd name="connsiteY3" fmla="*/ 491032 h 491032"/>
                  <a:gd name="connsiteX4" fmla="*/ 0 w 685800"/>
                  <a:gd name="connsiteY4" fmla="*/ 0 h 491032"/>
                  <a:gd name="connsiteX0" fmla="*/ 50800 w 685800"/>
                  <a:gd name="connsiteY0" fmla="*/ 0 h 656132"/>
                  <a:gd name="connsiteX1" fmla="*/ 685800 w 685800"/>
                  <a:gd name="connsiteY1" fmla="*/ 165100 h 656132"/>
                  <a:gd name="connsiteX2" fmla="*/ 685800 w 685800"/>
                  <a:gd name="connsiteY2" fmla="*/ 656132 h 656132"/>
                  <a:gd name="connsiteX3" fmla="*/ 0 w 685800"/>
                  <a:gd name="connsiteY3" fmla="*/ 656132 h 656132"/>
                  <a:gd name="connsiteX4" fmla="*/ 50800 w 685800"/>
                  <a:gd name="connsiteY4" fmla="*/ 0 h 656132"/>
                  <a:gd name="connsiteX0" fmla="*/ 279400 w 914400"/>
                  <a:gd name="connsiteY0" fmla="*/ 0 h 656132"/>
                  <a:gd name="connsiteX1" fmla="*/ 914400 w 914400"/>
                  <a:gd name="connsiteY1" fmla="*/ 165100 h 656132"/>
                  <a:gd name="connsiteX2" fmla="*/ 914400 w 914400"/>
                  <a:gd name="connsiteY2" fmla="*/ 656132 h 656132"/>
                  <a:gd name="connsiteX3" fmla="*/ 0 w 914400"/>
                  <a:gd name="connsiteY3" fmla="*/ 262432 h 656132"/>
                  <a:gd name="connsiteX4" fmla="*/ 279400 w 914400"/>
                  <a:gd name="connsiteY4" fmla="*/ 0 h 656132"/>
                  <a:gd name="connsiteX0" fmla="*/ 279400 w 914400"/>
                  <a:gd name="connsiteY0" fmla="*/ 0 h 884732"/>
                  <a:gd name="connsiteX1" fmla="*/ 914400 w 914400"/>
                  <a:gd name="connsiteY1" fmla="*/ 165100 h 884732"/>
                  <a:gd name="connsiteX2" fmla="*/ 749300 w 914400"/>
                  <a:gd name="connsiteY2" fmla="*/ 884732 h 884732"/>
                  <a:gd name="connsiteX3" fmla="*/ 0 w 914400"/>
                  <a:gd name="connsiteY3" fmla="*/ 262432 h 884732"/>
                  <a:gd name="connsiteX4" fmla="*/ 279400 w 9144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406"/>
                  <a:gd name="connsiteX1" fmla="*/ 1028700 w 1028700"/>
                  <a:gd name="connsiteY1" fmla="*/ 596900 h 915406"/>
                  <a:gd name="connsiteX2" fmla="*/ 734060 w 1028700"/>
                  <a:gd name="connsiteY2" fmla="*/ 915212 h 915406"/>
                  <a:gd name="connsiteX3" fmla="*/ 436880 w 1028700"/>
                  <a:gd name="connsiteY3" fmla="*/ 576122 h 915406"/>
                  <a:gd name="connsiteX4" fmla="*/ 0 w 1028700"/>
                  <a:gd name="connsiteY4" fmla="*/ 262432 h 915406"/>
                  <a:gd name="connsiteX5" fmla="*/ 279400 w 1028700"/>
                  <a:gd name="connsiteY5" fmla="*/ 0 h 915406"/>
                  <a:gd name="connsiteX0" fmla="*/ 279400 w 1028700"/>
                  <a:gd name="connsiteY0" fmla="*/ 14445 h 929851"/>
                  <a:gd name="connsiteX1" fmla="*/ 1028700 w 1028700"/>
                  <a:gd name="connsiteY1" fmla="*/ 611345 h 929851"/>
                  <a:gd name="connsiteX2" fmla="*/ 734060 w 1028700"/>
                  <a:gd name="connsiteY2" fmla="*/ 929657 h 929851"/>
                  <a:gd name="connsiteX3" fmla="*/ 436880 w 1028700"/>
                  <a:gd name="connsiteY3" fmla="*/ 590567 h 929851"/>
                  <a:gd name="connsiteX4" fmla="*/ 0 w 1028700"/>
                  <a:gd name="connsiteY4" fmla="*/ 276877 h 929851"/>
                  <a:gd name="connsiteX5" fmla="*/ 279400 w 1028700"/>
                  <a:gd name="connsiteY5" fmla="*/ 14445 h 929851"/>
                  <a:gd name="connsiteX0" fmla="*/ 279400 w 1028700"/>
                  <a:gd name="connsiteY0" fmla="*/ 15007 h 930413"/>
                  <a:gd name="connsiteX1" fmla="*/ 1028700 w 1028700"/>
                  <a:gd name="connsiteY1" fmla="*/ 611907 h 930413"/>
                  <a:gd name="connsiteX2" fmla="*/ 734060 w 1028700"/>
                  <a:gd name="connsiteY2" fmla="*/ 930219 h 930413"/>
                  <a:gd name="connsiteX3" fmla="*/ 436880 w 1028700"/>
                  <a:gd name="connsiteY3" fmla="*/ 591129 h 930413"/>
                  <a:gd name="connsiteX4" fmla="*/ 0 w 1028700"/>
                  <a:gd name="connsiteY4" fmla="*/ 277439 h 930413"/>
                  <a:gd name="connsiteX5" fmla="*/ 279400 w 1028700"/>
                  <a:gd name="connsiteY5" fmla="*/ 15007 h 930413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8704" h="915422">
                    <a:moveTo>
                      <a:pt x="279400" y="16"/>
                    </a:moveTo>
                    <a:cubicBezTo>
                      <a:pt x="403013" y="-2312"/>
                      <a:pt x="494877" y="255676"/>
                      <a:pt x="619760" y="355159"/>
                    </a:cubicBezTo>
                    <a:cubicBezTo>
                      <a:pt x="744643" y="454642"/>
                      <a:pt x="1029970" y="485791"/>
                      <a:pt x="1028700" y="596916"/>
                    </a:cubicBezTo>
                    <a:cubicBezTo>
                      <a:pt x="828887" y="654760"/>
                      <a:pt x="804333" y="796424"/>
                      <a:pt x="734060" y="915228"/>
                    </a:cubicBezTo>
                    <a:cubicBezTo>
                      <a:pt x="623993" y="923195"/>
                      <a:pt x="559223" y="684935"/>
                      <a:pt x="436880" y="576138"/>
                    </a:cubicBezTo>
                    <a:cubicBezTo>
                      <a:pt x="314537" y="467341"/>
                      <a:pt x="14817" y="369898"/>
                      <a:pt x="0" y="262448"/>
                    </a:cubicBezTo>
                    <a:cubicBezTo>
                      <a:pt x="108373" y="197831"/>
                      <a:pt x="224367" y="148453"/>
                      <a:pt x="279400" y="1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72" name="ttsMP3.com_VoiceText_2025-2-1_21-23-56">
            <a:hlinkClick r:id="" action="ppaction://media"/>
            <a:extLst>
              <a:ext uri="{FF2B5EF4-FFF2-40B4-BE49-F238E27FC236}">
                <a16:creationId xmlns:a16="http://schemas.microsoft.com/office/drawing/2014/main" id="{27AE5B65-7023-21B4-D9CF-E1F1142326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73" name="2sec">
            <a:hlinkClick r:id="" action="ppaction://media"/>
            <a:extLst>
              <a:ext uri="{FF2B5EF4-FFF2-40B4-BE49-F238E27FC236}">
                <a16:creationId xmlns:a16="http://schemas.microsoft.com/office/drawing/2014/main" id="{959D9D52-9657-EFC1-46F1-AC1D03A3E9C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6" fill="hold"/>
                                        <p:tgtEl>
                                          <p:spTgt spid="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7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361867" y="722319"/>
            <a:ext cx="567304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“Wow! I can see my bones!” says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47935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X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avier.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08EEC7E-12FC-5CBC-2D30-BE0FFC049A6B}"/>
              </a:ext>
            </a:extLst>
          </p:cNvPr>
          <p:cNvGrpSpPr/>
          <p:nvPr/>
        </p:nvGrpSpPr>
        <p:grpSpPr>
          <a:xfrm>
            <a:off x="-16286" y="212581"/>
            <a:ext cx="4676904" cy="4223769"/>
            <a:chOff x="4335608" y="2812268"/>
            <a:chExt cx="2184183" cy="1972562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366FA41B-3EF9-A394-0CF7-89AD76C1F2E4}"/>
                </a:ext>
              </a:extLst>
            </p:cNvPr>
            <p:cNvGrpSpPr/>
            <p:nvPr/>
          </p:nvGrpSpPr>
          <p:grpSpPr>
            <a:xfrm>
              <a:off x="4335608" y="3268980"/>
              <a:ext cx="2184183" cy="1515850"/>
              <a:chOff x="4335608" y="3268980"/>
              <a:chExt cx="2184183" cy="1515850"/>
            </a:xfrm>
          </p:grpSpPr>
          <p:sp>
            <p:nvSpPr>
              <p:cNvPr id="226" name="Rectangle 89">
                <a:extLst>
                  <a:ext uri="{FF2B5EF4-FFF2-40B4-BE49-F238E27FC236}">
                    <a16:creationId xmlns:a16="http://schemas.microsoft.com/office/drawing/2014/main" id="{070918E6-3524-989E-0BBF-74B4DA2D7B8D}"/>
                  </a:ext>
                </a:extLst>
              </p:cNvPr>
              <p:cNvSpPr/>
              <p:nvPr/>
            </p:nvSpPr>
            <p:spPr>
              <a:xfrm>
                <a:off x="6154044" y="3342323"/>
                <a:ext cx="355196" cy="1440182"/>
              </a:xfrm>
              <a:custGeom>
                <a:avLst/>
                <a:gdLst>
                  <a:gd name="connsiteX0" fmla="*/ 0 w 328526"/>
                  <a:gd name="connsiteY0" fmla="*/ 0 h 45719"/>
                  <a:gd name="connsiteX1" fmla="*/ 328526 w 328526"/>
                  <a:gd name="connsiteY1" fmla="*/ 0 h 45719"/>
                  <a:gd name="connsiteX2" fmla="*/ 328526 w 328526"/>
                  <a:gd name="connsiteY2" fmla="*/ 45719 h 45719"/>
                  <a:gd name="connsiteX3" fmla="*/ 0 w 328526"/>
                  <a:gd name="connsiteY3" fmla="*/ 45719 h 45719"/>
                  <a:gd name="connsiteX4" fmla="*/ 0 w 328526"/>
                  <a:gd name="connsiteY4" fmla="*/ 0 h 45719"/>
                  <a:gd name="connsiteX0" fmla="*/ 22860 w 328526"/>
                  <a:gd name="connsiteY0" fmla="*/ 1424940 h 1424940"/>
                  <a:gd name="connsiteX1" fmla="*/ 328526 w 328526"/>
                  <a:gd name="connsiteY1" fmla="*/ 0 h 1424940"/>
                  <a:gd name="connsiteX2" fmla="*/ 328526 w 328526"/>
                  <a:gd name="connsiteY2" fmla="*/ 45719 h 1424940"/>
                  <a:gd name="connsiteX3" fmla="*/ 0 w 328526"/>
                  <a:gd name="connsiteY3" fmla="*/ 45719 h 1424940"/>
                  <a:gd name="connsiteX4" fmla="*/ 22860 w 328526"/>
                  <a:gd name="connsiteY4" fmla="*/ 1424940 h 1424940"/>
                  <a:gd name="connsiteX0" fmla="*/ 22860 w 328526"/>
                  <a:gd name="connsiteY0" fmla="*/ 1379221 h 1379221"/>
                  <a:gd name="connsiteX1" fmla="*/ 320906 w 328526"/>
                  <a:gd name="connsiteY1" fmla="*/ 1257301 h 1379221"/>
                  <a:gd name="connsiteX2" fmla="*/ 328526 w 328526"/>
                  <a:gd name="connsiteY2" fmla="*/ 0 h 1379221"/>
                  <a:gd name="connsiteX3" fmla="*/ 0 w 328526"/>
                  <a:gd name="connsiteY3" fmla="*/ 0 h 1379221"/>
                  <a:gd name="connsiteX4" fmla="*/ 22860 w 328526"/>
                  <a:gd name="connsiteY4" fmla="*/ 1379221 h 1379221"/>
                  <a:gd name="connsiteX0" fmla="*/ 22860 w 359006"/>
                  <a:gd name="connsiteY0" fmla="*/ 1402081 h 1402081"/>
                  <a:gd name="connsiteX1" fmla="*/ 320906 w 359006"/>
                  <a:gd name="connsiteY1" fmla="*/ 1280161 h 1402081"/>
                  <a:gd name="connsiteX2" fmla="*/ 359006 w 359006"/>
                  <a:gd name="connsiteY2" fmla="*/ 0 h 1402081"/>
                  <a:gd name="connsiteX3" fmla="*/ 0 w 359006"/>
                  <a:gd name="connsiteY3" fmla="*/ 22860 h 1402081"/>
                  <a:gd name="connsiteX4" fmla="*/ 22860 w 359006"/>
                  <a:gd name="connsiteY4" fmla="*/ 1402081 h 1402081"/>
                  <a:gd name="connsiteX0" fmla="*/ 0 w 359958"/>
                  <a:gd name="connsiteY0" fmla="*/ 1406844 h 1406844"/>
                  <a:gd name="connsiteX1" fmla="*/ 321858 w 359958"/>
                  <a:gd name="connsiteY1" fmla="*/ 1280161 h 1406844"/>
                  <a:gd name="connsiteX2" fmla="*/ 359958 w 359958"/>
                  <a:gd name="connsiteY2" fmla="*/ 0 h 1406844"/>
                  <a:gd name="connsiteX3" fmla="*/ 952 w 359958"/>
                  <a:gd name="connsiteY3" fmla="*/ 22860 h 1406844"/>
                  <a:gd name="connsiteX4" fmla="*/ 0 w 359958"/>
                  <a:gd name="connsiteY4" fmla="*/ 1406844 h 1406844"/>
                  <a:gd name="connsiteX0" fmla="*/ 0 w 359958"/>
                  <a:gd name="connsiteY0" fmla="*/ 1422084 h 1422084"/>
                  <a:gd name="connsiteX1" fmla="*/ 321858 w 359958"/>
                  <a:gd name="connsiteY1" fmla="*/ 1295401 h 1422084"/>
                  <a:gd name="connsiteX2" fmla="*/ 359958 w 359958"/>
                  <a:gd name="connsiteY2" fmla="*/ 15240 h 1422084"/>
                  <a:gd name="connsiteX3" fmla="*/ 10477 w 359958"/>
                  <a:gd name="connsiteY3" fmla="*/ 0 h 1422084"/>
                  <a:gd name="connsiteX4" fmla="*/ 0 w 359958"/>
                  <a:gd name="connsiteY4" fmla="*/ 1422084 h 1422084"/>
                  <a:gd name="connsiteX0" fmla="*/ 0 w 355196"/>
                  <a:gd name="connsiteY0" fmla="*/ 1440182 h 1440182"/>
                  <a:gd name="connsiteX1" fmla="*/ 321858 w 355196"/>
                  <a:gd name="connsiteY1" fmla="*/ 1313499 h 1440182"/>
                  <a:gd name="connsiteX2" fmla="*/ 355196 w 355196"/>
                  <a:gd name="connsiteY2" fmla="*/ 0 h 1440182"/>
                  <a:gd name="connsiteX3" fmla="*/ 10477 w 355196"/>
                  <a:gd name="connsiteY3" fmla="*/ 18098 h 1440182"/>
                  <a:gd name="connsiteX4" fmla="*/ 0 w 355196"/>
                  <a:gd name="connsiteY4" fmla="*/ 1440182 h 1440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196" h="1440182">
                    <a:moveTo>
                      <a:pt x="0" y="1440182"/>
                    </a:moveTo>
                    <a:lnTo>
                      <a:pt x="321858" y="1313499"/>
                    </a:lnTo>
                    <a:lnTo>
                      <a:pt x="355196" y="0"/>
                    </a:lnTo>
                    <a:lnTo>
                      <a:pt x="10477" y="18098"/>
                    </a:lnTo>
                    <a:cubicBezTo>
                      <a:pt x="10160" y="479426"/>
                      <a:pt x="317" y="978854"/>
                      <a:pt x="0" y="144018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Rectangle 88">
                <a:extLst>
                  <a:ext uri="{FF2B5EF4-FFF2-40B4-BE49-F238E27FC236}">
                    <a16:creationId xmlns:a16="http://schemas.microsoft.com/office/drawing/2014/main" id="{71A938B1-6388-E06E-EFAD-6E269098415D}"/>
                  </a:ext>
                </a:extLst>
              </p:cNvPr>
              <p:cNvSpPr/>
              <p:nvPr/>
            </p:nvSpPr>
            <p:spPr>
              <a:xfrm>
                <a:off x="4335608" y="3384086"/>
                <a:ext cx="1819216" cy="1400744"/>
              </a:xfrm>
              <a:custGeom>
                <a:avLst/>
                <a:gdLst>
                  <a:gd name="connsiteX0" fmla="*/ 0 w 1826836"/>
                  <a:gd name="connsiteY0" fmla="*/ 0 h 1522664"/>
                  <a:gd name="connsiteX1" fmla="*/ 1826836 w 1826836"/>
                  <a:gd name="connsiteY1" fmla="*/ 0 h 1522664"/>
                  <a:gd name="connsiteX2" fmla="*/ 1826836 w 1826836"/>
                  <a:gd name="connsiteY2" fmla="*/ 1522664 h 1522664"/>
                  <a:gd name="connsiteX3" fmla="*/ 0 w 1826836"/>
                  <a:gd name="connsiteY3" fmla="*/ 1522664 h 1522664"/>
                  <a:gd name="connsiteX4" fmla="*/ 0 w 1826836"/>
                  <a:gd name="connsiteY4" fmla="*/ 0 h 1522664"/>
                  <a:gd name="connsiteX0" fmla="*/ 0 w 1826836"/>
                  <a:gd name="connsiteY0" fmla="*/ 0 h 1522664"/>
                  <a:gd name="connsiteX1" fmla="*/ 1826836 w 1826836"/>
                  <a:gd name="connsiteY1" fmla="*/ 0 h 1522664"/>
                  <a:gd name="connsiteX2" fmla="*/ 1826836 w 1826836"/>
                  <a:gd name="connsiteY2" fmla="*/ 1522664 h 1522664"/>
                  <a:gd name="connsiteX3" fmla="*/ 0 w 1826836"/>
                  <a:gd name="connsiteY3" fmla="*/ 1111184 h 1522664"/>
                  <a:gd name="connsiteX4" fmla="*/ 0 w 1826836"/>
                  <a:gd name="connsiteY4" fmla="*/ 0 h 1522664"/>
                  <a:gd name="connsiteX0" fmla="*/ 0 w 1826836"/>
                  <a:gd name="connsiteY0" fmla="*/ 0 h 1400744"/>
                  <a:gd name="connsiteX1" fmla="*/ 1826836 w 1826836"/>
                  <a:gd name="connsiteY1" fmla="*/ 0 h 1400744"/>
                  <a:gd name="connsiteX2" fmla="*/ 1811596 w 1826836"/>
                  <a:gd name="connsiteY2" fmla="*/ 1400744 h 1400744"/>
                  <a:gd name="connsiteX3" fmla="*/ 0 w 1826836"/>
                  <a:gd name="connsiteY3" fmla="*/ 1111184 h 1400744"/>
                  <a:gd name="connsiteX4" fmla="*/ 0 w 1826836"/>
                  <a:gd name="connsiteY4" fmla="*/ 0 h 1400744"/>
                  <a:gd name="connsiteX0" fmla="*/ 0 w 1819216"/>
                  <a:gd name="connsiteY0" fmla="*/ 0 h 1400744"/>
                  <a:gd name="connsiteX1" fmla="*/ 1819216 w 1819216"/>
                  <a:gd name="connsiteY1" fmla="*/ 91440 h 1400744"/>
                  <a:gd name="connsiteX2" fmla="*/ 1811596 w 1819216"/>
                  <a:gd name="connsiteY2" fmla="*/ 1400744 h 1400744"/>
                  <a:gd name="connsiteX3" fmla="*/ 0 w 1819216"/>
                  <a:gd name="connsiteY3" fmla="*/ 1111184 h 1400744"/>
                  <a:gd name="connsiteX4" fmla="*/ 0 w 1819216"/>
                  <a:gd name="connsiteY4" fmla="*/ 0 h 1400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216" h="1400744">
                    <a:moveTo>
                      <a:pt x="0" y="0"/>
                    </a:moveTo>
                    <a:lnTo>
                      <a:pt x="1819216" y="91440"/>
                    </a:lnTo>
                    <a:lnTo>
                      <a:pt x="1811596" y="1400744"/>
                    </a:lnTo>
                    <a:lnTo>
                      <a:pt x="0" y="11111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Rectangle 89">
                <a:extLst>
                  <a:ext uri="{FF2B5EF4-FFF2-40B4-BE49-F238E27FC236}">
                    <a16:creationId xmlns:a16="http://schemas.microsoft.com/office/drawing/2014/main" id="{AD0E4AB3-5072-C78C-E1B7-2A2F3AA2E968}"/>
                  </a:ext>
                </a:extLst>
              </p:cNvPr>
              <p:cNvSpPr/>
              <p:nvPr/>
            </p:nvSpPr>
            <p:spPr>
              <a:xfrm>
                <a:off x="4340024" y="3269345"/>
                <a:ext cx="2179767" cy="115925"/>
              </a:xfrm>
              <a:custGeom>
                <a:avLst/>
                <a:gdLst>
                  <a:gd name="connsiteX0" fmla="*/ 0 w 328526"/>
                  <a:gd name="connsiteY0" fmla="*/ 0 h 45719"/>
                  <a:gd name="connsiteX1" fmla="*/ 328526 w 328526"/>
                  <a:gd name="connsiteY1" fmla="*/ 0 h 45719"/>
                  <a:gd name="connsiteX2" fmla="*/ 328526 w 328526"/>
                  <a:gd name="connsiteY2" fmla="*/ 45719 h 45719"/>
                  <a:gd name="connsiteX3" fmla="*/ 0 w 328526"/>
                  <a:gd name="connsiteY3" fmla="*/ 45719 h 45719"/>
                  <a:gd name="connsiteX4" fmla="*/ 0 w 328526"/>
                  <a:gd name="connsiteY4" fmla="*/ 0 h 45719"/>
                  <a:gd name="connsiteX0" fmla="*/ 22860 w 328526"/>
                  <a:gd name="connsiteY0" fmla="*/ 1424940 h 1424940"/>
                  <a:gd name="connsiteX1" fmla="*/ 328526 w 328526"/>
                  <a:gd name="connsiteY1" fmla="*/ 0 h 1424940"/>
                  <a:gd name="connsiteX2" fmla="*/ 328526 w 328526"/>
                  <a:gd name="connsiteY2" fmla="*/ 45719 h 1424940"/>
                  <a:gd name="connsiteX3" fmla="*/ 0 w 328526"/>
                  <a:gd name="connsiteY3" fmla="*/ 45719 h 1424940"/>
                  <a:gd name="connsiteX4" fmla="*/ 22860 w 328526"/>
                  <a:gd name="connsiteY4" fmla="*/ 1424940 h 1424940"/>
                  <a:gd name="connsiteX0" fmla="*/ 22860 w 328526"/>
                  <a:gd name="connsiteY0" fmla="*/ 1379221 h 1379221"/>
                  <a:gd name="connsiteX1" fmla="*/ 320906 w 328526"/>
                  <a:gd name="connsiteY1" fmla="*/ 1257301 h 1379221"/>
                  <a:gd name="connsiteX2" fmla="*/ 328526 w 328526"/>
                  <a:gd name="connsiteY2" fmla="*/ 0 h 1379221"/>
                  <a:gd name="connsiteX3" fmla="*/ 0 w 328526"/>
                  <a:gd name="connsiteY3" fmla="*/ 0 h 1379221"/>
                  <a:gd name="connsiteX4" fmla="*/ 22860 w 328526"/>
                  <a:gd name="connsiteY4" fmla="*/ 1379221 h 1379221"/>
                  <a:gd name="connsiteX0" fmla="*/ 22860 w 359006"/>
                  <a:gd name="connsiteY0" fmla="*/ 1402081 h 1402081"/>
                  <a:gd name="connsiteX1" fmla="*/ 320906 w 359006"/>
                  <a:gd name="connsiteY1" fmla="*/ 1280161 h 1402081"/>
                  <a:gd name="connsiteX2" fmla="*/ 359006 w 359006"/>
                  <a:gd name="connsiteY2" fmla="*/ 0 h 1402081"/>
                  <a:gd name="connsiteX3" fmla="*/ 0 w 359006"/>
                  <a:gd name="connsiteY3" fmla="*/ 22860 h 1402081"/>
                  <a:gd name="connsiteX4" fmla="*/ 22860 w 359006"/>
                  <a:gd name="connsiteY4" fmla="*/ 1402081 h 1402081"/>
                  <a:gd name="connsiteX0" fmla="*/ 0 w 359958"/>
                  <a:gd name="connsiteY0" fmla="*/ 1406844 h 1406844"/>
                  <a:gd name="connsiteX1" fmla="*/ 321858 w 359958"/>
                  <a:gd name="connsiteY1" fmla="*/ 1280161 h 1406844"/>
                  <a:gd name="connsiteX2" fmla="*/ 359958 w 359958"/>
                  <a:gd name="connsiteY2" fmla="*/ 0 h 1406844"/>
                  <a:gd name="connsiteX3" fmla="*/ 952 w 359958"/>
                  <a:gd name="connsiteY3" fmla="*/ 22860 h 1406844"/>
                  <a:gd name="connsiteX4" fmla="*/ 0 w 359958"/>
                  <a:gd name="connsiteY4" fmla="*/ 1406844 h 1406844"/>
                  <a:gd name="connsiteX0" fmla="*/ 0 w 359958"/>
                  <a:gd name="connsiteY0" fmla="*/ 1422084 h 1422084"/>
                  <a:gd name="connsiteX1" fmla="*/ 321858 w 359958"/>
                  <a:gd name="connsiteY1" fmla="*/ 1295401 h 1422084"/>
                  <a:gd name="connsiteX2" fmla="*/ 359958 w 359958"/>
                  <a:gd name="connsiteY2" fmla="*/ 15240 h 1422084"/>
                  <a:gd name="connsiteX3" fmla="*/ 10477 w 359958"/>
                  <a:gd name="connsiteY3" fmla="*/ 0 h 1422084"/>
                  <a:gd name="connsiteX4" fmla="*/ 0 w 359958"/>
                  <a:gd name="connsiteY4" fmla="*/ 1422084 h 1422084"/>
                  <a:gd name="connsiteX0" fmla="*/ 0 w 355196"/>
                  <a:gd name="connsiteY0" fmla="*/ 1440182 h 1440182"/>
                  <a:gd name="connsiteX1" fmla="*/ 321858 w 355196"/>
                  <a:gd name="connsiteY1" fmla="*/ 1313499 h 1440182"/>
                  <a:gd name="connsiteX2" fmla="*/ 355196 w 355196"/>
                  <a:gd name="connsiteY2" fmla="*/ 0 h 1440182"/>
                  <a:gd name="connsiteX3" fmla="*/ 10477 w 355196"/>
                  <a:gd name="connsiteY3" fmla="*/ 18098 h 1440182"/>
                  <a:gd name="connsiteX4" fmla="*/ 0 w 355196"/>
                  <a:gd name="connsiteY4" fmla="*/ 1440182 h 1440182"/>
                  <a:gd name="connsiteX0" fmla="*/ 1723073 w 2078269"/>
                  <a:gd name="connsiteY0" fmla="*/ 1440182 h 1440182"/>
                  <a:gd name="connsiteX1" fmla="*/ 2044931 w 2078269"/>
                  <a:gd name="connsiteY1" fmla="*/ 1313499 h 1440182"/>
                  <a:gd name="connsiteX2" fmla="*/ 2078269 w 2078269"/>
                  <a:gd name="connsiteY2" fmla="*/ 0 h 1440182"/>
                  <a:gd name="connsiteX3" fmla="*/ 0 w 2078269"/>
                  <a:gd name="connsiteY3" fmla="*/ 203836 h 1440182"/>
                  <a:gd name="connsiteX4" fmla="*/ 1723073 w 2078269"/>
                  <a:gd name="connsiteY4" fmla="*/ 1440182 h 1440182"/>
                  <a:gd name="connsiteX0" fmla="*/ 1723073 w 2044931"/>
                  <a:gd name="connsiteY0" fmla="*/ 1344932 h 1344932"/>
                  <a:gd name="connsiteX1" fmla="*/ 2044931 w 2044931"/>
                  <a:gd name="connsiteY1" fmla="*/ 1218249 h 1344932"/>
                  <a:gd name="connsiteX2" fmla="*/ 487594 w 2044931"/>
                  <a:gd name="connsiteY2" fmla="*/ 0 h 1344932"/>
                  <a:gd name="connsiteX3" fmla="*/ 0 w 2044931"/>
                  <a:gd name="connsiteY3" fmla="*/ 108586 h 1344932"/>
                  <a:gd name="connsiteX4" fmla="*/ 1723073 w 2044931"/>
                  <a:gd name="connsiteY4" fmla="*/ 1344932 h 1344932"/>
                  <a:gd name="connsiteX0" fmla="*/ 1723073 w 2187806"/>
                  <a:gd name="connsiteY0" fmla="*/ 1344932 h 1344932"/>
                  <a:gd name="connsiteX1" fmla="*/ 2187806 w 2187806"/>
                  <a:gd name="connsiteY1" fmla="*/ 180024 h 1344932"/>
                  <a:gd name="connsiteX2" fmla="*/ 487594 w 2187806"/>
                  <a:gd name="connsiteY2" fmla="*/ 0 h 1344932"/>
                  <a:gd name="connsiteX3" fmla="*/ 0 w 2187806"/>
                  <a:gd name="connsiteY3" fmla="*/ 108586 h 1344932"/>
                  <a:gd name="connsiteX4" fmla="*/ 1723073 w 2187806"/>
                  <a:gd name="connsiteY4" fmla="*/ 1344932 h 1344932"/>
                  <a:gd name="connsiteX0" fmla="*/ 1804036 w 2187806"/>
                  <a:gd name="connsiteY0" fmla="*/ 425769 h 425769"/>
                  <a:gd name="connsiteX1" fmla="*/ 2187806 w 2187806"/>
                  <a:gd name="connsiteY1" fmla="*/ 180024 h 425769"/>
                  <a:gd name="connsiteX2" fmla="*/ 487594 w 2187806"/>
                  <a:gd name="connsiteY2" fmla="*/ 0 h 425769"/>
                  <a:gd name="connsiteX3" fmla="*/ 0 w 2187806"/>
                  <a:gd name="connsiteY3" fmla="*/ 108586 h 425769"/>
                  <a:gd name="connsiteX4" fmla="*/ 1804036 w 2187806"/>
                  <a:gd name="connsiteY4" fmla="*/ 425769 h 425769"/>
                  <a:gd name="connsiteX0" fmla="*/ 1832611 w 2187806"/>
                  <a:gd name="connsiteY0" fmla="*/ 325757 h 325757"/>
                  <a:gd name="connsiteX1" fmla="*/ 2187806 w 2187806"/>
                  <a:gd name="connsiteY1" fmla="*/ 180024 h 325757"/>
                  <a:gd name="connsiteX2" fmla="*/ 487594 w 2187806"/>
                  <a:gd name="connsiteY2" fmla="*/ 0 h 325757"/>
                  <a:gd name="connsiteX3" fmla="*/ 0 w 2187806"/>
                  <a:gd name="connsiteY3" fmla="*/ 108586 h 325757"/>
                  <a:gd name="connsiteX4" fmla="*/ 1832611 w 2187806"/>
                  <a:gd name="connsiteY4" fmla="*/ 325757 h 325757"/>
                  <a:gd name="connsiteX0" fmla="*/ 1823086 w 2187806"/>
                  <a:gd name="connsiteY0" fmla="*/ 220982 h 256175"/>
                  <a:gd name="connsiteX1" fmla="*/ 2187806 w 2187806"/>
                  <a:gd name="connsiteY1" fmla="*/ 180024 h 256175"/>
                  <a:gd name="connsiteX2" fmla="*/ 487594 w 2187806"/>
                  <a:gd name="connsiteY2" fmla="*/ 0 h 256175"/>
                  <a:gd name="connsiteX3" fmla="*/ 0 w 2187806"/>
                  <a:gd name="connsiteY3" fmla="*/ 108586 h 256175"/>
                  <a:gd name="connsiteX4" fmla="*/ 1823086 w 2187806"/>
                  <a:gd name="connsiteY4" fmla="*/ 220982 h 256175"/>
                  <a:gd name="connsiteX0" fmla="*/ 1808799 w 2187806"/>
                  <a:gd name="connsiteY0" fmla="*/ 230507 h 257552"/>
                  <a:gd name="connsiteX1" fmla="*/ 2187806 w 2187806"/>
                  <a:gd name="connsiteY1" fmla="*/ 180024 h 257552"/>
                  <a:gd name="connsiteX2" fmla="*/ 487594 w 2187806"/>
                  <a:gd name="connsiteY2" fmla="*/ 0 h 257552"/>
                  <a:gd name="connsiteX3" fmla="*/ 0 w 2187806"/>
                  <a:gd name="connsiteY3" fmla="*/ 108586 h 257552"/>
                  <a:gd name="connsiteX4" fmla="*/ 1808799 w 2187806"/>
                  <a:gd name="connsiteY4" fmla="*/ 230507 h 257552"/>
                  <a:gd name="connsiteX0" fmla="*/ 1808799 w 2187806"/>
                  <a:gd name="connsiteY0" fmla="*/ 230507 h 230507"/>
                  <a:gd name="connsiteX1" fmla="*/ 2187806 w 2187806"/>
                  <a:gd name="connsiteY1" fmla="*/ 180024 h 230507"/>
                  <a:gd name="connsiteX2" fmla="*/ 487594 w 2187806"/>
                  <a:gd name="connsiteY2" fmla="*/ 0 h 230507"/>
                  <a:gd name="connsiteX3" fmla="*/ 0 w 2187806"/>
                  <a:gd name="connsiteY3" fmla="*/ 108586 h 230507"/>
                  <a:gd name="connsiteX4" fmla="*/ 1808799 w 2187806"/>
                  <a:gd name="connsiteY4" fmla="*/ 230507 h 230507"/>
                  <a:gd name="connsiteX0" fmla="*/ 1808799 w 2187806"/>
                  <a:gd name="connsiteY0" fmla="*/ 230507 h 230507"/>
                  <a:gd name="connsiteX1" fmla="*/ 2187806 w 2187806"/>
                  <a:gd name="connsiteY1" fmla="*/ 180024 h 230507"/>
                  <a:gd name="connsiteX2" fmla="*/ 487594 w 2187806"/>
                  <a:gd name="connsiteY2" fmla="*/ 0 h 230507"/>
                  <a:gd name="connsiteX3" fmla="*/ 0 w 2187806"/>
                  <a:gd name="connsiteY3" fmla="*/ 108586 h 230507"/>
                  <a:gd name="connsiteX4" fmla="*/ 1808799 w 2187806"/>
                  <a:gd name="connsiteY4" fmla="*/ 230507 h 230507"/>
                  <a:gd name="connsiteX0" fmla="*/ 1808799 w 2187806"/>
                  <a:gd name="connsiteY0" fmla="*/ 230507 h 230507"/>
                  <a:gd name="connsiteX1" fmla="*/ 2187806 w 2187806"/>
                  <a:gd name="connsiteY1" fmla="*/ 180024 h 230507"/>
                  <a:gd name="connsiteX2" fmla="*/ 487594 w 2187806"/>
                  <a:gd name="connsiteY2" fmla="*/ 0 h 230507"/>
                  <a:gd name="connsiteX3" fmla="*/ 0 w 2187806"/>
                  <a:gd name="connsiteY3" fmla="*/ 108586 h 230507"/>
                  <a:gd name="connsiteX4" fmla="*/ 1808799 w 2187806"/>
                  <a:gd name="connsiteY4" fmla="*/ 230507 h 230507"/>
                  <a:gd name="connsiteX0" fmla="*/ 1808799 w 2187806"/>
                  <a:gd name="connsiteY0" fmla="*/ 230507 h 230507"/>
                  <a:gd name="connsiteX1" fmla="*/ 2187806 w 2187806"/>
                  <a:gd name="connsiteY1" fmla="*/ 180024 h 230507"/>
                  <a:gd name="connsiteX2" fmla="*/ 487594 w 2187806"/>
                  <a:gd name="connsiteY2" fmla="*/ 0 h 230507"/>
                  <a:gd name="connsiteX3" fmla="*/ 0 w 2187806"/>
                  <a:gd name="connsiteY3" fmla="*/ 108586 h 230507"/>
                  <a:gd name="connsiteX4" fmla="*/ 1808799 w 2187806"/>
                  <a:gd name="connsiteY4" fmla="*/ 230507 h 230507"/>
                  <a:gd name="connsiteX0" fmla="*/ 1808799 w 2187806"/>
                  <a:gd name="connsiteY0" fmla="*/ 230507 h 230507"/>
                  <a:gd name="connsiteX1" fmla="*/ 2187806 w 2187806"/>
                  <a:gd name="connsiteY1" fmla="*/ 180024 h 230507"/>
                  <a:gd name="connsiteX2" fmla="*/ 487594 w 2187806"/>
                  <a:gd name="connsiteY2" fmla="*/ 0 h 230507"/>
                  <a:gd name="connsiteX3" fmla="*/ 0 w 2187806"/>
                  <a:gd name="connsiteY3" fmla="*/ 108586 h 230507"/>
                  <a:gd name="connsiteX4" fmla="*/ 1808799 w 2187806"/>
                  <a:gd name="connsiteY4" fmla="*/ 230507 h 230507"/>
                  <a:gd name="connsiteX0" fmla="*/ 1808799 w 2187806"/>
                  <a:gd name="connsiteY0" fmla="*/ 230507 h 230507"/>
                  <a:gd name="connsiteX1" fmla="*/ 2187806 w 2187806"/>
                  <a:gd name="connsiteY1" fmla="*/ 180024 h 230507"/>
                  <a:gd name="connsiteX2" fmla="*/ 487594 w 2187806"/>
                  <a:gd name="connsiteY2" fmla="*/ 0 h 230507"/>
                  <a:gd name="connsiteX3" fmla="*/ 0 w 2187806"/>
                  <a:gd name="connsiteY3" fmla="*/ 108586 h 230507"/>
                  <a:gd name="connsiteX4" fmla="*/ 1808799 w 2187806"/>
                  <a:gd name="connsiteY4" fmla="*/ 230507 h 230507"/>
                  <a:gd name="connsiteX0" fmla="*/ 1804036 w 2187806"/>
                  <a:gd name="connsiteY0" fmla="*/ 216220 h 216220"/>
                  <a:gd name="connsiteX1" fmla="*/ 2187806 w 2187806"/>
                  <a:gd name="connsiteY1" fmla="*/ 180024 h 216220"/>
                  <a:gd name="connsiteX2" fmla="*/ 487594 w 2187806"/>
                  <a:gd name="connsiteY2" fmla="*/ 0 h 216220"/>
                  <a:gd name="connsiteX3" fmla="*/ 0 w 2187806"/>
                  <a:gd name="connsiteY3" fmla="*/ 108586 h 216220"/>
                  <a:gd name="connsiteX4" fmla="*/ 1804036 w 2187806"/>
                  <a:gd name="connsiteY4" fmla="*/ 216220 h 216220"/>
                  <a:gd name="connsiteX0" fmla="*/ 1804036 w 2187806"/>
                  <a:gd name="connsiteY0" fmla="*/ 216220 h 216220"/>
                  <a:gd name="connsiteX1" fmla="*/ 2187806 w 2187806"/>
                  <a:gd name="connsiteY1" fmla="*/ 194311 h 216220"/>
                  <a:gd name="connsiteX2" fmla="*/ 487594 w 2187806"/>
                  <a:gd name="connsiteY2" fmla="*/ 0 h 216220"/>
                  <a:gd name="connsiteX3" fmla="*/ 0 w 2187806"/>
                  <a:gd name="connsiteY3" fmla="*/ 108586 h 216220"/>
                  <a:gd name="connsiteX4" fmla="*/ 1804036 w 2187806"/>
                  <a:gd name="connsiteY4" fmla="*/ 216220 h 216220"/>
                  <a:gd name="connsiteX0" fmla="*/ 1804036 w 2187806"/>
                  <a:gd name="connsiteY0" fmla="*/ 159070 h 159070"/>
                  <a:gd name="connsiteX1" fmla="*/ 2187806 w 2187806"/>
                  <a:gd name="connsiteY1" fmla="*/ 137161 h 159070"/>
                  <a:gd name="connsiteX2" fmla="*/ 501882 w 2187806"/>
                  <a:gd name="connsiteY2" fmla="*/ 0 h 159070"/>
                  <a:gd name="connsiteX3" fmla="*/ 0 w 2187806"/>
                  <a:gd name="connsiteY3" fmla="*/ 51436 h 159070"/>
                  <a:gd name="connsiteX4" fmla="*/ 1804036 w 2187806"/>
                  <a:gd name="connsiteY4" fmla="*/ 159070 h 159070"/>
                  <a:gd name="connsiteX0" fmla="*/ 1804036 w 2187806"/>
                  <a:gd name="connsiteY0" fmla="*/ 140020 h 140020"/>
                  <a:gd name="connsiteX1" fmla="*/ 2187806 w 2187806"/>
                  <a:gd name="connsiteY1" fmla="*/ 118111 h 140020"/>
                  <a:gd name="connsiteX2" fmla="*/ 501882 w 2187806"/>
                  <a:gd name="connsiteY2" fmla="*/ 0 h 140020"/>
                  <a:gd name="connsiteX3" fmla="*/ 0 w 2187806"/>
                  <a:gd name="connsiteY3" fmla="*/ 32386 h 140020"/>
                  <a:gd name="connsiteX4" fmla="*/ 1804036 w 2187806"/>
                  <a:gd name="connsiteY4" fmla="*/ 140020 h 140020"/>
                  <a:gd name="connsiteX0" fmla="*/ 1804036 w 2187806"/>
                  <a:gd name="connsiteY0" fmla="*/ 120970 h 120970"/>
                  <a:gd name="connsiteX1" fmla="*/ 2187806 w 2187806"/>
                  <a:gd name="connsiteY1" fmla="*/ 99061 h 120970"/>
                  <a:gd name="connsiteX2" fmla="*/ 501882 w 2187806"/>
                  <a:gd name="connsiteY2" fmla="*/ 0 h 120970"/>
                  <a:gd name="connsiteX3" fmla="*/ 0 w 2187806"/>
                  <a:gd name="connsiteY3" fmla="*/ 13336 h 120970"/>
                  <a:gd name="connsiteX4" fmla="*/ 1804036 w 2187806"/>
                  <a:gd name="connsiteY4" fmla="*/ 120970 h 120970"/>
                  <a:gd name="connsiteX0" fmla="*/ 1804036 w 2187806"/>
                  <a:gd name="connsiteY0" fmla="*/ 107634 h 107634"/>
                  <a:gd name="connsiteX1" fmla="*/ 2187806 w 2187806"/>
                  <a:gd name="connsiteY1" fmla="*/ 85725 h 107634"/>
                  <a:gd name="connsiteX2" fmla="*/ 511407 w 2187806"/>
                  <a:gd name="connsiteY2" fmla="*/ 10476 h 107634"/>
                  <a:gd name="connsiteX3" fmla="*/ 0 w 2187806"/>
                  <a:gd name="connsiteY3" fmla="*/ 0 h 107634"/>
                  <a:gd name="connsiteX4" fmla="*/ 1804036 w 2187806"/>
                  <a:gd name="connsiteY4" fmla="*/ 107634 h 107634"/>
                  <a:gd name="connsiteX0" fmla="*/ 1795997 w 2179767"/>
                  <a:gd name="connsiteY0" fmla="*/ 97158 h 97158"/>
                  <a:gd name="connsiteX1" fmla="*/ 2179767 w 2179767"/>
                  <a:gd name="connsiteY1" fmla="*/ 75249 h 97158"/>
                  <a:gd name="connsiteX2" fmla="*/ 503368 w 2179767"/>
                  <a:gd name="connsiteY2" fmla="*/ 0 h 97158"/>
                  <a:gd name="connsiteX3" fmla="*/ 0 w 2179767"/>
                  <a:gd name="connsiteY3" fmla="*/ 6369 h 97158"/>
                  <a:gd name="connsiteX4" fmla="*/ 1795997 w 2179767"/>
                  <a:gd name="connsiteY4" fmla="*/ 97158 h 9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9767" h="97158">
                    <a:moveTo>
                      <a:pt x="1795997" y="97158"/>
                    </a:moveTo>
                    <a:lnTo>
                      <a:pt x="2179767" y="75249"/>
                    </a:lnTo>
                    <a:lnTo>
                      <a:pt x="503368" y="0"/>
                    </a:lnTo>
                    <a:lnTo>
                      <a:pt x="0" y="6369"/>
                    </a:lnTo>
                    <a:cubicBezTo>
                      <a:pt x="142558" y="39071"/>
                      <a:pt x="1758214" y="64455"/>
                      <a:pt x="1795997" y="97158"/>
                    </a:cubicBezTo>
                    <a:close/>
                  </a:path>
                </a:pathLst>
              </a:custGeom>
              <a:solidFill>
                <a:srgbClr val="E6D2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Rectangle 88">
                <a:extLst>
                  <a:ext uri="{FF2B5EF4-FFF2-40B4-BE49-F238E27FC236}">
                    <a16:creationId xmlns:a16="http://schemas.microsoft.com/office/drawing/2014/main" id="{B5ECAB80-C879-9AD9-2419-9F4846703502}"/>
                  </a:ext>
                </a:extLst>
              </p:cNvPr>
              <p:cNvSpPr/>
              <p:nvPr/>
            </p:nvSpPr>
            <p:spPr>
              <a:xfrm>
                <a:off x="4335780" y="3268980"/>
                <a:ext cx="1836489" cy="1400744"/>
              </a:xfrm>
              <a:custGeom>
                <a:avLst/>
                <a:gdLst>
                  <a:gd name="connsiteX0" fmla="*/ 0 w 1826836"/>
                  <a:gd name="connsiteY0" fmla="*/ 0 h 1522664"/>
                  <a:gd name="connsiteX1" fmla="*/ 1826836 w 1826836"/>
                  <a:gd name="connsiteY1" fmla="*/ 0 h 1522664"/>
                  <a:gd name="connsiteX2" fmla="*/ 1826836 w 1826836"/>
                  <a:gd name="connsiteY2" fmla="*/ 1522664 h 1522664"/>
                  <a:gd name="connsiteX3" fmla="*/ 0 w 1826836"/>
                  <a:gd name="connsiteY3" fmla="*/ 1522664 h 1522664"/>
                  <a:gd name="connsiteX4" fmla="*/ 0 w 1826836"/>
                  <a:gd name="connsiteY4" fmla="*/ 0 h 1522664"/>
                  <a:gd name="connsiteX0" fmla="*/ 0 w 1826836"/>
                  <a:gd name="connsiteY0" fmla="*/ 0 h 1522664"/>
                  <a:gd name="connsiteX1" fmla="*/ 1826836 w 1826836"/>
                  <a:gd name="connsiteY1" fmla="*/ 0 h 1522664"/>
                  <a:gd name="connsiteX2" fmla="*/ 1826836 w 1826836"/>
                  <a:gd name="connsiteY2" fmla="*/ 1522664 h 1522664"/>
                  <a:gd name="connsiteX3" fmla="*/ 0 w 1826836"/>
                  <a:gd name="connsiteY3" fmla="*/ 1111184 h 1522664"/>
                  <a:gd name="connsiteX4" fmla="*/ 0 w 1826836"/>
                  <a:gd name="connsiteY4" fmla="*/ 0 h 1522664"/>
                  <a:gd name="connsiteX0" fmla="*/ 0 w 1826836"/>
                  <a:gd name="connsiteY0" fmla="*/ 0 h 1400744"/>
                  <a:gd name="connsiteX1" fmla="*/ 1826836 w 1826836"/>
                  <a:gd name="connsiteY1" fmla="*/ 0 h 1400744"/>
                  <a:gd name="connsiteX2" fmla="*/ 1811596 w 1826836"/>
                  <a:gd name="connsiteY2" fmla="*/ 1400744 h 1400744"/>
                  <a:gd name="connsiteX3" fmla="*/ 0 w 1826836"/>
                  <a:gd name="connsiteY3" fmla="*/ 1111184 h 1400744"/>
                  <a:gd name="connsiteX4" fmla="*/ 0 w 1826836"/>
                  <a:gd name="connsiteY4" fmla="*/ 0 h 1400744"/>
                  <a:gd name="connsiteX0" fmla="*/ 0 w 1819216"/>
                  <a:gd name="connsiteY0" fmla="*/ 0 h 1400744"/>
                  <a:gd name="connsiteX1" fmla="*/ 1819216 w 1819216"/>
                  <a:gd name="connsiteY1" fmla="*/ 91440 h 1400744"/>
                  <a:gd name="connsiteX2" fmla="*/ 1811596 w 1819216"/>
                  <a:gd name="connsiteY2" fmla="*/ 1400744 h 1400744"/>
                  <a:gd name="connsiteX3" fmla="*/ 0 w 1819216"/>
                  <a:gd name="connsiteY3" fmla="*/ 1111184 h 1400744"/>
                  <a:gd name="connsiteX4" fmla="*/ 0 w 1819216"/>
                  <a:gd name="connsiteY4" fmla="*/ 0 h 1400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216" h="1400744">
                    <a:moveTo>
                      <a:pt x="0" y="0"/>
                    </a:moveTo>
                    <a:lnTo>
                      <a:pt x="1819216" y="91440"/>
                    </a:lnTo>
                    <a:lnTo>
                      <a:pt x="1811596" y="1400744"/>
                    </a:lnTo>
                    <a:lnTo>
                      <a:pt x="0" y="11111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D2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BD9D4010-692F-35C2-C3FF-EA6F252CA0E4}"/>
                  </a:ext>
                </a:extLst>
              </p:cNvPr>
              <p:cNvSpPr/>
              <p:nvPr/>
            </p:nvSpPr>
            <p:spPr>
              <a:xfrm>
                <a:off x="5340601" y="3384086"/>
                <a:ext cx="116799" cy="1167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4BE49FD7-6642-FBB5-14B0-CA540EC98CBA}"/>
                  </a:ext>
                </a:extLst>
              </p:cNvPr>
              <p:cNvSpPr/>
              <p:nvPr/>
            </p:nvSpPr>
            <p:spPr>
              <a:xfrm>
                <a:off x="5034739" y="3372116"/>
                <a:ext cx="116799" cy="1167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ectangle 89">
                <a:extLst>
                  <a:ext uri="{FF2B5EF4-FFF2-40B4-BE49-F238E27FC236}">
                    <a16:creationId xmlns:a16="http://schemas.microsoft.com/office/drawing/2014/main" id="{8A0D0151-F046-B5B5-FC3B-B614419776AE}"/>
                  </a:ext>
                </a:extLst>
              </p:cNvPr>
              <p:cNvSpPr/>
              <p:nvPr/>
            </p:nvSpPr>
            <p:spPr>
              <a:xfrm>
                <a:off x="6158293" y="3338303"/>
                <a:ext cx="347438" cy="1332782"/>
              </a:xfrm>
              <a:custGeom>
                <a:avLst/>
                <a:gdLst>
                  <a:gd name="connsiteX0" fmla="*/ 0 w 328526"/>
                  <a:gd name="connsiteY0" fmla="*/ 0 h 45719"/>
                  <a:gd name="connsiteX1" fmla="*/ 328526 w 328526"/>
                  <a:gd name="connsiteY1" fmla="*/ 0 h 45719"/>
                  <a:gd name="connsiteX2" fmla="*/ 328526 w 328526"/>
                  <a:gd name="connsiteY2" fmla="*/ 45719 h 45719"/>
                  <a:gd name="connsiteX3" fmla="*/ 0 w 328526"/>
                  <a:gd name="connsiteY3" fmla="*/ 45719 h 45719"/>
                  <a:gd name="connsiteX4" fmla="*/ 0 w 328526"/>
                  <a:gd name="connsiteY4" fmla="*/ 0 h 45719"/>
                  <a:gd name="connsiteX0" fmla="*/ 22860 w 328526"/>
                  <a:gd name="connsiteY0" fmla="*/ 1424940 h 1424940"/>
                  <a:gd name="connsiteX1" fmla="*/ 328526 w 328526"/>
                  <a:gd name="connsiteY1" fmla="*/ 0 h 1424940"/>
                  <a:gd name="connsiteX2" fmla="*/ 328526 w 328526"/>
                  <a:gd name="connsiteY2" fmla="*/ 45719 h 1424940"/>
                  <a:gd name="connsiteX3" fmla="*/ 0 w 328526"/>
                  <a:gd name="connsiteY3" fmla="*/ 45719 h 1424940"/>
                  <a:gd name="connsiteX4" fmla="*/ 22860 w 328526"/>
                  <a:gd name="connsiteY4" fmla="*/ 1424940 h 1424940"/>
                  <a:gd name="connsiteX0" fmla="*/ 22860 w 328526"/>
                  <a:gd name="connsiteY0" fmla="*/ 1379221 h 1379221"/>
                  <a:gd name="connsiteX1" fmla="*/ 320906 w 328526"/>
                  <a:gd name="connsiteY1" fmla="*/ 1257301 h 1379221"/>
                  <a:gd name="connsiteX2" fmla="*/ 328526 w 328526"/>
                  <a:gd name="connsiteY2" fmla="*/ 0 h 1379221"/>
                  <a:gd name="connsiteX3" fmla="*/ 0 w 328526"/>
                  <a:gd name="connsiteY3" fmla="*/ 0 h 1379221"/>
                  <a:gd name="connsiteX4" fmla="*/ 22860 w 328526"/>
                  <a:gd name="connsiteY4" fmla="*/ 1379221 h 1379221"/>
                  <a:gd name="connsiteX0" fmla="*/ 22860 w 359006"/>
                  <a:gd name="connsiteY0" fmla="*/ 1402081 h 1402081"/>
                  <a:gd name="connsiteX1" fmla="*/ 320906 w 359006"/>
                  <a:gd name="connsiteY1" fmla="*/ 1280161 h 1402081"/>
                  <a:gd name="connsiteX2" fmla="*/ 359006 w 359006"/>
                  <a:gd name="connsiteY2" fmla="*/ 0 h 1402081"/>
                  <a:gd name="connsiteX3" fmla="*/ 0 w 359006"/>
                  <a:gd name="connsiteY3" fmla="*/ 22860 h 1402081"/>
                  <a:gd name="connsiteX4" fmla="*/ 22860 w 359006"/>
                  <a:gd name="connsiteY4" fmla="*/ 1402081 h 1402081"/>
                  <a:gd name="connsiteX0" fmla="*/ 0 w 359958"/>
                  <a:gd name="connsiteY0" fmla="*/ 1406844 h 1406844"/>
                  <a:gd name="connsiteX1" fmla="*/ 321858 w 359958"/>
                  <a:gd name="connsiteY1" fmla="*/ 1280161 h 1406844"/>
                  <a:gd name="connsiteX2" fmla="*/ 359958 w 359958"/>
                  <a:gd name="connsiteY2" fmla="*/ 0 h 1406844"/>
                  <a:gd name="connsiteX3" fmla="*/ 952 w 359958"/>
                  <a:gd name="connsiteY3" fmla="*/ 22860 h 1406844"/>
                  <a:gd name="connsiteX4" fmla="*/ 0 w 359958"/>
                  <a:gd name="connsiteY4" fmla="*/ 1406844 h 1406844"/>
                  <a:gd name="connsiteX0" fmla="*/ 0 w 359958"/>
                  <a:gd name="connsiteY0" fmla="*/ 1422084 h 1422084"/>
                  <a:gd name="connsiteX1" fmla="*/ 321858 w 359958"/>
                  <a:gd name="connsiteY1" fmla="*/ 1295401 h 1422084"/>
                  <a:gd name="connsiteX2" fmla="*/ 359958 w 359958"/>
                  <a:gd name="connsiteY2" fmla="*/ 15240 h 1422084"/>
                  <a:gd name="connsiteX3" fmla="*/ 10477 w 359958"/>
                  <a:gd name="connsiteY3" fmla="*/ 0 h 1422084"/>
                  <a:gd name="connsiteX4" fmla="*/ 0 w 359958"/>
                  <a:gd name="connsiteY4" fmla="*/ 1422084 h 1422084"/>
                  <a:gd name="connsiteX0" fmla="*/ 0 w 355196"/>
                  <a:gd name="connsiteY0" fmla="*/ 1440182 h 1440182"/>
                  <a:gd name="connsiteX1" fmla="*/ 321858 w 355196"/>
                  <a:gd name="connsiteY1" fmla="*/ 1313499 h 1440182"/>
                  <a:gd name="connsiteX2" fmla="*/ 355196 w 355196"/>
                  <a:gd name="connsiteY2" fmla="*/ 0 h 1440182"/>
                  <a:gd name="connsiteX3" fmla="*/ 10477 w 355196"/>
                  <a:gd name="connsiteY3" fmla="*/ 18098 h 1440182"/>
                  <a:gd name="connsiteX4" fmla="*/ 0 w 355196"/>
                  <a:gd name="connsiteY4" fmla="*/ 1440182 h 1440182"/>
                  <a:gd name="connsiteX0" fmla="*/ 0 w 321858"/>
                  <a:gd name="connsiteY0" fmla="*/ 1444539 h 1444539"/>
                  <a:gd name="connsiteX1" fmla="*/ 321858 w 321858"/>
                  <a:gd name="connsiteY1" fmla="*/ 1317856 h 1444539"/>
                  <a:gd name="connsiteX2" fmla="*/ 310978 w 321858"/>
                  <a:gd name="connsiteY2" fmla="*/ 0 h 1444539"/>
                  <a:gd name="connsiteX3" fmla="*/ 10477 w 321858"/>
                  <a:gd name="connsiteY3" fmla="*/ 22455 h 1444539"/>
                  <a:gd name="connsiteX4" fmla="*/ 0 w 321858"/>
                  <a:gd name="connsiteY4" fmla="*/ 1444539 h 1444539"/>
                  <a:gd name="connsiteX0" fmla="*/ 0 w 347438"/>
                  <a:gd name="connsiteY0" fmla="*/ 1444539 h 1444539"/>
                  <a:gd name="connsiteX1" fmla="*/ 321858 w 347438"/>
                  <a:gd name="connsiteY1" fmla="*/ 1317856 h 1444539"/>
                  <a:gd name="connsiteX2" fmla="*/ 347156 w 347438"/>
                  <a:gd name="connsiteY2" fmla="*/ 0 h 1444539"/>
                  <a:gd name="connsiteX3" fmla="*/ 10477 w 347438"/>
                  <a:gd name="connsiteY3" fmla="*/ 22455 h 1444539"/>
                  <a:gd name="connsiteX4" fmla="*/ 0 w 347438"/>
                  <a:gd name="connsiteY4" fmla="*/ 1444539 h 1444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38" h="1444539">
                    <a:moveTo>
                      <a:pt x="0" y="1444539"/>
                    </a:moveTo>
                    <a:lnTo>
                      <a:pt x="321858" y="1317856"/>
                    </a:lnTo>
                    <a:cubicBezTo>
                      <a:pt x="318231" y="878571"/>
                      <a:pt x="350783" y="439285"/>
                      <a:pt x="347156" y="0"/>
                    </a:cubicBezTo>
                    <a:lnTo>
                      <a:pt x="10477" y="22455"/>
                    </a:lnTo>
                    <a:cubicBezTo>
                      <a:pt x="10160" y="483783"/>
                      <a:pt x="317" y="983211"/>
                      <a:pt x="0" y="1444539"/>
                    </a:cubicBezTo>
                    <a:close/>
                  </a:path>
                </a:pathLst>
              </a:custGeom>
              <a:solidFill>
                <a:srgbClr val="E6D2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9CE21A2E-8350-3BE6-DB56-12582F3078DD}"/>
                </a:ext>
              </a:extLst>
            </p:cNvPr>
            <p:cNvGrpSpPr/>
            <p:nvPr/>
          </p:nvGrpSpPr>
          <p:grpSpPr>
            <a:xfrm>
              <a:off x="5348956" y="2812268"/>
              <a:ext cx="1091678" cy="545452"/>
              <a:chOff x="4513691" y="2777513"/>
              <a:chExt cx="1091678" cy="545452"/>
            </a:xfrm>
          </p:grpSpPr>
          <p:sp>
            <p:nvSpPr>
              <p:cNvPr id="237" name="Rectangle 92">
                <a:extLst>
                  <a:ext uri="{FF2B5EF4-FFF2-40B4-BE49-F238E27FC236}">
                    <a16:creationId xmlns:a16="http://schemas.microsoft.com/office/drawing/2014/main" id="{1E67A56E-3D16-3791-B50F-5707F60C495C}"/>
                  </a:ext>
                </a:extLst>
              </p:cNvPr>
              <p:cNvSpPr/>
              <p:nvPr/>
            </p:nvSpPr>
            <p:spPr>
              <a:xfrm>
                <a:off x="4513691" y="2779096"/>
                <a:ext cx="338440" cy="518576"/>
              </a:xfrm>
              <a:custGeom>
                <a:avLst/>
                <a:gdLst>
                  <a:gd name="connsiteX0" fmla="*/ 0 w 450766"/>
                  <a:gd name="connsiteY0" fmla="*/ 0 h 107495"/>
                  <a:gd name="connsiteX1" fmla="*/ 450766 w 450766"/>
                  <a:gd name="connsiteY1" fmla="*/ 0 h 107495"/>
                  <a:gd name="connsiteX2" fmla="*/ 450766 w 450766"/>
                  <a:gd name="connsiteY2" fmla="*/ 107495 h 107495"/>
                  <a:gd name="connsiteX3" fmla="*/ 0 w 450766"/>
                  <a:gd name="connsiteY3" fmla="*/ 107495 h 107495"/>
                  <a:gd name="connsiteX4" fmla="*/ 0 w 450766"/>
                  <a:gd name="connsiteY4" fmla="*/ 0 h 107495"/>
                  <a:gd name="connsiteX0" fmla="*/ 0 w 469816"/>
                  <a:gd name="connsiteY0" fmla="*/ 0 h 119402"/>
                  <a:gd name="connsiteX1" fmla="*/ 469816 w 469816"/>
                  <a:gd name="connsiteY1" fmla="*/ 11907 h 119402"/>
                  <a:gd name="connsiteX2" fmla="*/ 469816 w 469816"/>
                  <a:gd name="connsiteY2" fmla="*/ 119402 h 119402"/>
                  <a:gd name="connsiteX3" fmla="*/ 19050 w 469816"/>
                  <a:gd name="connsiteY3" fmla="*/ 119402 h 119402"/>
                  <a:gd name="connsiteX4" fmla="*/ 0 w 469816"/>
                  <a:gd name="connsiteY4" fmla="*/ 0 h 119402"/>
                  <a:gd name="connsiteX0" fmla="*/ 0 w 469816"/>
                  <a:gd name="connsiteY0" fmla="*/ 0 h 200365"/>
                  <a:gd name="connsiteX1" fmla="*/ 469816 w 469816"/>
                  <a:gd name="connsiteY1" fmla="*/ 11907 h 200365"/>
                  <a:gd name="connsiteX2" fmla="*/ 469816 w 469816"/>
                  <a:gd name="connsiteY2" fmla="*/ 119402 h 200365"/>
                  <a:gd name="connsiteX3" fmla="*/ 0 w 469816"/>
                  <a:gd name="connsiteY3" fmla="*/ 200365 h 200365"/>
                  <a:gd name="connsiteX4" fmla="*/ 0 w 469816"/>
                  <a:gd name="connsiteY4" fmla="*/ 0 h 200365"/>
                  <a:gd name="connsiteX0" fmla="*/ 0 w 484104"/>
                  <a:gd name="connsiteY0" fmla="*/ 0 h 224177"/>
                  <a:gd name="connsiteX1" fmla="*/ 469816 w 484104"/>
                  <a:gd name="connsiteY1" fmla="*/ 11907 h 224177"/>
                  <a:gd name="connsiteX2" fmla="*/ 484104 w 484104"/>
                  <a:gd name="connsiteY2" fmla="*/ 224177 h 224177"/>
                  <a:gd name="connsiteX3" fmla="*/ 0 w 484104"/>
                  <a:gd name="connsiteY3" fmla="*/ 200365 h 224177"/>
                  <a:gd name="connsiteX4" fmla="*/ 0 w 484104"/>
                  <a:gd name="connsiteY4" fmla="*/ 0 h 224177"/>
                  <a:gd name="connsiteX0" fmla="*/ 0 w 486485"/>
                  <a:gd name="connsiteY0" fmla="*/ 0 h 224177"/>
                  <a:gd name="connsiteX1" fmla="*/ 486485 w 486485"/>
                  <a:gd name="connsiteY1" fmla="*/ 23814 h 224177"/>
                  <a:gd name="connsiteX2" fmla="*/ 484104 w 486485"/>
                  <a:gd name="connsiteY2" fmla="*/ 224177 h 224177"/>
                  <a:gd name="connsiteX3" fmla="*/ 0 w 486485"/>
                  <a:gd name="connsiteY3" fmla="*/ 200365 h 224177"/>
                  <a:gd name="connsiteX4" fmla="*/ 0 w 486485"/>
                  <a:gd name="connsiteY4" fmla="*/ 0 h 224177"/>
                  <a:gd name="connsiteX0" fmla="*/ 0 w 486485"/>
                  <a:gd name="connsiteY0" fmla="*/ 0 h 224177"/>
                  <a:gd name="connsiteX1" fmla="*/ 486485 w 486485"/>
                  <a:gd name="connsiteY1" fmla="*/ 23814 h 224177"/>
                  <a:gd name="connsiteX2" fmla="*/ 484104 w 486485"/>
                  <a:gd name="connsiteY2" fmla="*/ 224177 h 224177"/>
                  <a:gd name="connsiteX3" fmla="*/ 10269 w 486485"/>
                  <a:gd name="connsiteY3" fmla="*/ 216835 h 224177"/>
                  <a:gd name="connsiteX4" fmla="*/ 0 w 486485"/>
                  <a:gd name="connsiteY4" fmla="*/ 0 h 224177"/>
                  <a:gd name="connsiteX0" fmla="*/ 0 w 486485"/>
                  <a:gd name="connsiteY0" fmla="*/ 0 h 224177"/>
                  <a:gd name="connsiteX1" fmla="*/ 486485 w 486485"/>
                  <a:gd name="connsiteY1" fmla="*/ 138 h 224177"/>
                  <a:gd name="connsiteX2" fmla="*/ 484104 w 486485"/>
                  <a:gd name="connsiteY2" fmla="*/ 224177 h 224177"/>
                  <a:gd name="connsiteX3" fmla="*/ 10269 w 486485"/>
                  <a:gd name="connsiteY3" fmla="*/ 216835 h 224177"/>
                  <a:gd name="connsiteX4" fmla="*/ 0 w 486485"/>
                  <a:gd name="connsiteY4" fmla="*/ 0 h 224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6485" h="224177">
                    <a:moveTo>
                      <a:pt x="0" y="0"/>
                    </a:moveTo>
                    <a:lnTo>
                      <a:pt x="486485" y="138"/>
                    </a:lnTo>
                    <a:cubicBezTo>
                      <a:pt x="485691" y="66926"/>
                      <a:pt x="484898" y="157389"/>
                      <a:pt x="484104" y="224177"/>
                    </a:cubicBezTo>
                    <a:lnTo>
                      <a:pt x="10269" y="2168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Rectangle 92">
                <a:extLst>
                  <a:ext uri="{FF2B5EF4-FFF2-40B4-BE49-F238E27FC236}">
                    <a16:creationId xmlns:a16="http://schemas.microsoft.com/office/drawing/2014/main" id="{86B6A410-3CC0-EBD2-FDCD-C34BD215A417}"/>
                  </a:ext>
                </a:extLst>
              </p:cNvPr>
              <p:cNvSpPr/>
              <p:nvPr/>
            </p:nvSpPr>
            <p:spPr>
              <a:xfrm>
                <a:off x="4847743" y="2777513"/>
                <a:ext cx="198354" cy="514689"/>
              </a:xfrm>
              <a:custGeom>
                <a:avLst/>
                <a:gdLst>
                  <a:gd name="connsiteX0" fmla="*/ 0 w 450766"/>
                  <a:gd name="connsiteY0" fmla="*/ 0 h 107495"/>
                  <a:gd name="connsiteX1" fmla="*/ 450766 w 450766"/>
                  <a:gd name="connsiteY1" fmla="*/ 0 h 107495"/>
                  <a:gd name="connsiteX2" fmla="*/ 450766 w 450766"/>
                  <a:gd name="connsiteY2" fmla="*/ 107495 h 107495"/>
                  <a:gd name="connsiteX3" fmla="*/ 0 w 450766"/>
                  <a:gd name="connsiteY3" fmla="*/ 107495 h 107495"/>
                  <a:gd name="connsiteX4" fmla="*/ 0 w 450766"/>
                  <a:gd name="connsiteY4" fmla="*/ 0 h 107495"/>
                  <a:gd name="connsiteX0" fmla="*/ 0 w 469816"/>
                  <a:gd name="connsiteY0" fmla="*/ 0 h 119402"/>
                  <a:gd name="connsiteX1" fmla="*/ 469816 w 469816"/>
                  <a:gd name="connsiteY1" fmla="*/ 11907 h 119402"/>
                  <a:gd name="connsiteX2" fmla="*/ 469816 w 469816"/>
                  <a:gd name="connsiteY2" fmla="*/ 119402 h 119402"/>
                  <a:gd name="connsiteX3" fmla="*/ 19050 w 469816"/>
                  <a:gd name="connsiteY3" fmla="*/ 119402 h 119402"/>
                  <a:gd name="connsiteX4" fmla="*/ 0 w 469816"/>
                  <a:gd name="connsiteY4" fmla="*/ 0 h 119402"/>
                  <a:gd name="connsiteX0" fmla="*/ 0 w 469816"/>
                  <a:gd name="connsiteY0" fmla="*/ 0 h 200365"/>
                  <a:gd name="connsiteX1" fmla="*/ 469816 w 469816"/>
                  <a:gd name="connsiteY1" fmla="*/ 11907 h 200365"/>
                  <a:gd name="connsiteX2" fmla="*/ 469816 w 469816"/>
                  <a:gd name="connsiteY2" fmla="*/ 119402 h 200365"/>
                  <a:gd name="connsiteX3" fmla="*/ 0 w 469816"/>
                  <a:gd name="connsiteY3" fmla="*/ 200365 h 200365"/>
                  <a:gd name="connsiteX4" fmla="*/ 0 w 469816"/>
                  <a:gd name="connsiteY4" fmla="*/ 0 h 200365"/>
                  <a:gd name="connsiteX0" fmla="*/ 0 w 484104"/>
                  <a:gd name="connsiteY0" fmla="*/ 0 h 224177"/>
                  <a:gd name="connsiteX1" fmla="*/ 469816 w 484104"/>
                  <a:gd name="connsiteY1" fmla="*/ 11907 h 224177"/>
                  <a:gd name="connsiteX2" fmla="*/ 484104 w 484104"/>
                  <a:gd name="connsiteY2" fmla="*/ 224177 h 224177"/>
                  <a:gd name="connsiteX3" fmla="*/ 0 w 484104"/>
                  <a:gd name="connsiteY3" fmla="*/ 200365 h 224177"/>
                  <a:gd name="connsiteX4" fmla="*/ 0 w 484104"/>
                  <a:gd name="connsiteY4" fmla="*/ 0 h 224177"/>
                  <a:gd name="connsiteX0" fmla="*/ 0 w 486485"/>
                  <a:gd name="connsiteY0" fmla="*/ 0 h 224177"/>
                  <a:gd name="connsiteX1" fmla="*/ 486485 w 486485"/>
                  <a:gd name="connsiteY1" fmla="*/ 23814 h 224177"/>
                  <a:gd name="connsiteX2" fmla="*/ 484104 w 486485"/>
                  <a:gd name="connsiteY2" fmla="*/ 224177 h 224177"/>
                  <a:gd name="connsiteX3" fmla="*/ 0 w 486485"/>
                  <a:gd name="connsiteY3" fmla="*/ 200365 h 224177"/>
                  <a:gd name="connsiteX4" fmla="*/ 0 w 486485"/>
                  <a:gd name="connsiteY4" fmla="*/ 0 h 224177"/>
                  <a:gd name="connsiteX0" fmla="*/ 0 w 484109"/>
                  <a:gd name="connsiteY0" fmla="*/ 59530 h 283707"/>
                  <a:gd name="connsiteX1" fmla="*/ 395997 w 484109"/>
                  <a:gd name="connsiteY1" fmla="*/ 0 h 283707"/>
                  <a:gd name="connsiteX2" fmla="*/ 484104 w 484109"/>
                  <a:gd name="connsiteY2" fmla="*/ 283707 h 283707"/>
                  <a:gd name="connsiteX3" fmla="*/ 0 w 484109"/>
                  <a:gd name="connsiteY3" fmla="*/ 259895 h 283707"/>
                  <a:gd name="connsiteX4" fmla="*/ 0 w 484109"/>
                  <a:gd name="connsiteY4" fmla="*/ 59530 h 283707"/>
                  <a:gd name="connsiteX0" fmla="*/ 0 w 403192"/>
                  <a:gd name="connsiteY0" fmla="*/ 59530 h 259895"/>
                  <a:gd name="connsiteX1" fmla="*/ 395997 w 403192"/>
                  <a:gd name="connsiteY1" fmla="*/ 0 h 259895"/>
                  <a:gd name="connsiteX2" fmla="*/ 403141 w 403192"/>
                  <a:gd name="connsiteY2" fmla="*/ 193219 h 259895"/>
                  <a:gd name="connsiteX3" fmla="*/ 0 w 403192"/>
                  <a:gd name="connsiteY3" fmla="*/ 259895 h 259895"/>
                  <a:gd name="connsiteX4" fmla="*/ 0 w 403192"/>
                  <a:gd name="connsiteY4" fmla="*/ 59530 h 259895"/>
                  <a:gd name="connsiteX0" fmla="*/ 0 w 403192"/>
                  <a:gd name="connsiteY0" fmla="*/ 59530 h 262277"/>
                  <a:gd name="connsiteX1" fmla="*/ 395997 w 403192"/>
                  <a:gd name="connsiteY1" fmla="*/ 0 h 262277"/>
                  <a:gd name="connsiteX2" fmla="*/ 403141 w 403192"/>
                  <a:gd name="connsiteY2" fmla="*/ 193219 h 262277"/>
                  <a:gd name="connsiteX3" fmla="*/ 266700 w 403192"/>
                  <a:gd name="connsiteY3" fmla="*/ 262277 h 262277"/>
                  <a:gd name="connsiteX4" fmla="*/ 0 w 403192"/>
                  <a:gd name="connsiteY4" fmla="*/ 59530 h 262277"/>
                  <a:gd name="connsiteX0" fmla="*/ 0 w 153161"/>
                  <a:gd name="connsiteY0" fmla="*/ 66673 h 262277"/>
                  <a:gd name="connsiteX1" fmla="*/ 145966 w 153161"/>
                  <a:gd name="connsiteY1" fmla="*/ 0 h 262277"/>
                  <a:gd name="connsiteX2" fmla="*/ 153110 w 153161"/>
                  <a:gd name="connsiteY2" fmla="*/ 193219 h 262277"/>
                  <a:gd name="connsiteX3" fmla="*/ 16669 w 153161"/>
                  <a:gd name="connsiteY3" fmla="*/ 262277 h 262277"/>
                  <a:gd name="connsiteX4" fmla="*/ 0 w 153161"/>
                  <a:gd name="connsiteY4" fmla="*/ 66673 h 262277"/>
                  <a:gd name="connsiteX0" fmla="*/ 9525 w 162686"/>
                  <a:gd name="connsiteY0" fmla="*/ 66673 h 262277"/>
                  <a:gd name="connsiteX1" fmla="*/ 155491 w 162686"/>
                  <a:gd name="connsiteY1" fmla="*/ 0 h 262277"/>
                  <a:gd name="connsiteX2" fmla="*/ 162635 w 162686"/>
                  <a:gd name="connsiteY2" fmla="*/ 193219 h 262277"/>
                  <a:gd name="connsiteX3" fmla="*/ 0 w 162686"/>
                  <a:gd name="connsiteY3" fmla="*/ 262277 h 262277"/>
                  <a:gd name="connsiteX4" fmla="*/ 9525 w 162686"/>
                  <a:gd name="connsiteY4" fmla="*/ 66673 h 262277"/>
                  <a:gd name="connsiteX0" fmla="*/ 9525 w 231697"/>
                  <a:gd name="connsiteY0" fmla="*/ 66673 h 262277"/>
                  <a:gd name="connsiteX1" fmla="*/ 155491 w 231697"/>
                  <a:gd name="connsiteY1" fmla="*/ 0 h 262277"/>
                  <a:gd name="connsiteX2" fmla="*/ 231691 w 231697"/>
                  <a:gd name="connsiteY2" fmla="*/ 150356 h 262277"/>
                  <a:gd name="connsiteX3" fmla="*/ 0 w 231697"/>
                  <a:gd name="connsiteY3" fmla="*/ 262277 h 262277"/>
                  <a:gd name="connsiteX4" fmla="*/ 9525 w 231697"/>
                  <a:gd name="connsiteY4" fmla="*/ 66673 h 262277"/>
                  <a:gd name="connsiteX0" fmla="*/ 9525 w 231704"/>
                  <a:gd name="connsiteY0" fmla="*/ 319085 h 514689"/>
                  <a:gd name="connsiteX1" fmla="*/ 198354 w 231704"/>
                  <a:gd name="connsiteY1" fmla="*/ 0 h 514689"/>
                  <a:gd name="connsiteX2" fmla="*/ 231691 w 231704"/>
                  <a:gd name="connsiteY2" fmla="*/ 402768 h 514689"/>
                  <a:gd name="connsiteX3" fmla="*/ 0 w 231704"/>
                  <a:gd name="connsiteY3" fmla="*/ 514689 h 514689"/>
                  <a:gd name="connsiteX4" fmla="*/ 9525 w 231704"/>
                  <a:gd name="connsiteY4" fmla="*/ 319085 h 514689"/>
                  <a:gd name="connsiteX0" fmla="*/ 2382 w 231704"/>
                  <a:gd name="connsiteY0" fmla="*/ 4760 h 514689"/>
                  <a:gd name="connsiteX1" fmla="*/ 198354 w 231704"/>
                  <a:gd name="connsiteY1" fmla="*/ 0 h 514689"/>
                  <a:gd name="connsiteX2" fmla="*/ 231691 w 231704"/>
                  <a:gd name="connsiteY2" fmla="*/ 402768 h 514689"/>
                  <a:gd name="connsiteX3" fmla="*/ 0 w 231704"/>
                  <a:gd name="connsiteY3" fmla="*/ 514689 h 514689"/>
                  <a:gd name="connsiteX4" fmla="*/ 2382 w 231704"/>
                  <a:gd name="connsiteY4" fmla="*/ 4760 h 514689"/>
                  <a:gd name="connsiteX0" fmla="*/ 2382 w 198354"/>
                  <a:gd name="connsiteY0" fmla="*/ 4760 h 514689"/>
                  <a:gd name="connsiteX1" fmla="*/ 198354 w 198354"/>
                  <a:gd name="connsiteY1" fmla="*/ 0 h 514689"/>
                  <a:gd name="connsiteX2" fmla="*/ 195972 w 198354"/>
                  <a:gd name="connsiteY2" fmla="*/ 400387 h 514689"/>
                  <a:gd name="connsiteX3" fmla="*/ 0 w 198354"/>
                  <a:gd name="connsiteY3" fmla="*/ 514689 h 514689"/>
                  <a:gd name="connsiteX4" fmla="*/ 2382 w 198354"/>
                  <a:gd name="connsiteY4" fmla="*/ 4760 h 514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354" h="514689">
                    <a:moveTo>
                      <a:pt x="2382" y="4760"/>
                    </a:moveTo>
                    <a:lnTo>
                      <a:pt x="198354" y="0"/>
                    </a:lnTo>
                    <a:cubicBezTo>
                      <a:pt x="197560" y="66788"/>
                      <a:pt x="196766" y="333599"/>
                      <a:pt x="195972" y="400387"/>
                    </a:cubicBezTo>
                    <a:lnTo>
                      <a:pt x="0" y="514689"/>
                    </a:lnTo>
                    <a:lnTo>
                      <a:pt x="2382" y="476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Rectangle 91">
                <a:extLst>
                  <a:ext uri="{FF2B5EF4-FFF2-40B4-BE49-F238E27FC236}">
                    <a16:creationId xmlns:a16="http://schemas.microsoft.com/office/drawing/2014/main" id="{D33D1C41-2833-7178-4548-D6C4738E5A8E}"/>
                  </a:ext>
                </a:extLst>
              </p:cNvPr>
              <p:cNvSpPr/>
              <p:nvPr/>
            </p:nvSpPr>
            <p:spPr>
              <a:xfrm>
                <a:off x="4864185" y="3016568"/>
                <a:ext cx="737942" cy="100138"/>
              </a:xfrm>
              <a:custGeom>
                <a:avLst/>
                <a:gdLst>
                  <a:gd name="connsiteX0" fmla="*/ 0 w 403140"/>
                  <a:gd name="connsiteY0" fmla="*/ 0 h 72882"/>
                  <a:gd name="connsiteX1" fmla="*/ 403140 w 403140"/>
                  <a:gd name="connsiteY1" fmla="*/ 0 h 72882"/>
                  <a:gd name="connsiteX2" fmla="*/ 403140 w 403140"/>
                  <a:gd name="connsiteY2" fmla="*/ 72882 h 72882"/>
                  <a:gd name="connsiteX3" fmla="*/ 0 w 403140"/>
                  <a:gd name="connsiteY3" fmla="*/ 72882 h 72882"/>
                  <a:gd name="connsiteX4" fmla="*/ 0 w 403140"/>
                  <a:gd name="connsiteY4" fmla="*/ 0 h 72882"/>
                  <a:gd name="connsiteX0" fmla="*/ 0 w 403140"/>
                  <a:gd name="connsiteY0" fmla="*/ 0 h 126222"/>
                  <a:gd name="connsiteX1" fmla="*/ 403140 w 403140"/>
                  <a:gd name="connsiteY1" fmla="*/ 0 h 126222"/>
                  <a:gd name="connsiteX2" fmla="*/ 349800 w 403140"/>
                  <a:gd name="connsiteY2" fmla="*/ 126222 h 126222"/>
                  <a:gd name="connsiteX3" fmla="*/ 0 w 403140"/>
                  <a:gd name="connsiteY3" fmla="*/ 72882 h 126222"/>
                  <a:gd name="connsiteX4" fmla="*/ 0 w 403140"/>
                  <a:gd name="connsiteY4" fmla="*/ 0 h 126222"/>
                  <a:gd name="connsiteX0" fmla="*/ 0 w 479340"/>
                  <a:gd name="connsiteY0" fmla="*/ 0 h 126222"/>
                  <a:gd name="connsiteX1" fmla="*/ 479340 w 479340"/>
                  <a:gd name="connsiteY1" fmla="*/ 45720 h 126222"/>
                  <a:gd name="connsiteX2" fmla="*/ 349800 w 479340"/>
                  <a:gd name="connsiteY2" fmla="*/ 126222 h 126222"/>
                  <a:gd name="connsiteX3" fmla="*/ 0 w 479340"/>
                  <a:gd name="connsiteY3" fmla="*/ 72882 h 126222"/>
                  <a:gd name="connsiteX4" fmla="*/ 0 w 479340"/>
                  <a:gd name="connsiteY4" fmla="*/ 0 h 126222"/>
                  <a:gd name="connsiteX0" fmla="*/ 60960 w 479340"/>
                  <a:gd name="connsiteY0" fmla="*/ 0 h 118602"/>
                  <a:gd name="connsiteX1" fmla="*/ 479340 w 479340"/>
                  <a:gd name="connsiteY1" fmla="*/ 38100 h 118602"/>
                  <a:gd name="connsiteX2" fmla="*/ 349800 w 479340"/>
                  <a:gd name="connsiteY2" fmla="*/ 118602 h 118602"/>
                  <a:gd name="connsiteX3" fmla="*/ 0 w 479340"/>
                  <a:gd name="connsiteY3" fmla="*/ 65262 h 118602"/>
                  <a:gd name="connsiteX4" fmla="*/ 60960 w 479340"/>
                  <a:gd name="connsiteY4" fmla="*/ 0 h 118602"/>
                  <a:gd name="connsiteX0" fmla="*/ 160020 w 578400"/>
                  <a:gd name="connsiteY0" fmla="*/ 0 h 118602"/>
                  <a:gd name="connsiteX1" fmla="*/ 578400 w 578400"/>
                  <a:gd name="connsiteY1" fmla="*/ 38100 h 118602"/>
                  <a:gd name="connsiteX2" fmla="*/ 448860 w 578400"/>
                  <a:gd name="connsiteY2" fmla="*/ 118602 h 118602"/>
                  <a:gd name="connsiteX3" fmla="*/ 0 w 578400"/>
                  <a:gd name="connsiteY3" fmla="*/ 65262 h 118602"/>
                  <a:gd name="connsiteX4" fmla="*/ 160020 w 578400"/>
                  <a:gd name="connsiteY4" fmla="*/ 0 h 118602"/>
                  <a:gd name="connsiteX0" fmla="*/ 162401 w 578400"/>
                  <a:gd name="connsiteY0" fmla="*/ 0 h 104314"/>
                  <a:gd name="connsiteX1" fmla="*/ 578400 w 578400"/>
                  <a:gd name="connsiteY1" fmla="*/ 23812 h 104314"/>
                  <a:gd name="connsiteX2" fmla="*/ 448860 w 578400"/>
                  <a:gd name="connsiteY2" fmla="*/ 104314 h 104314"/>
                  <a:gd name="connsiteX3" fmla="*/ 0 w 578400"/>
                  <a:gd name="connsiteY3" fmla="*/ 50974 h 104314"/>
                  <a:gd name="connsiteX4" fmla="*/ 162401 w 578400"/>
                  <a:gd name="connsiteY4" fmla="*/ 0 h 104314"/>
                  <a:gd name="connsiteX0" fmla="*/ 179070 w 595069"/>
                  <a:gd name="connsiteY0" fmla="*/ 0 h 104314"/>
                  <a:gd name="connsiteX1" fmla="*/ 595069 w 595069"/>
                  <a:gd name="connsiteY1" fmla="*/ 23812 h 104314"/>
                  <a:gd name="connsiteX2" fmla="*/ 465529 w 595069"/>
                  <a:gd name="connsiteY2" fmla="*/ 104314 h 104314"/>
                  <a:gd name="connsiteX3" fmla="*/ 0 w 595069"/>
                  <a:gd name="connsiteY3" fmla="*/ 60499 h 104314"/>
                  <a:gd name="connsiteX4" fmla="*/ 179070 w 595069"/>
                  <a:gd name="connsiteY4" fmla="*/ 0 h 104314"/>
                  <a:gd name="connsiteX0" fmla="*/ 186213 w 602212"/>
                  <a:gd name="connsiteY0" fmla="*/ 0 h 104314"/>
                  <a:gd name="connsiteX1" fmla="*/ 602212 w 602212"/>
                  <a:gd name="connsiteY1" fmla="*/ 23812 h 104314"/>
                  <a:gd name="connsiteX2" fmla="*/ 472672 w 602212"/>
                  <a:gd name="connsiteY2" fmla="*/ 104314 h 104314"/>
                  <a:gd name="connsiteX3" fmla="*/ 0 w 602212"/>
                  <a:gd name="connsiteY3" fmla="*/ 60499 h 104314"/>
                  <a:gd name="connsiteX4" fmla="*/ 186213 w 602212"/>
                  <a:gd name="connsiteY4" fmla="*/ 0 h 104314"/>
                  <a:gd name="connsiteX0" fmla="*/ 186213 w 602212"/>
                  <a:gd name="connsiteY0" fmla="*/ 0 h 85264"/>
                  <a:gd name="connsiteX1" fmla="*/ 602212 w 602212"/>
                  <a:gd name="connsiteY1" fmla="*/ 23812 h 85264"/>
                  <a:gd name="connsiteX2" fmla="*/ 463147 w 602212"/>
                  <a:gd name="connsiteY2" fmla="*/ 85264 h 85264"/>
                  <a:gd name="connsiteX3" fmla="*/ 0 w 602212"/>
                  <a:gd name="connsiteY3" fmla="*/ 60499 h 85264"/>
                  <a:gd name="connsiteX4" fmla="*/ 186213 w 602212"/>
                  <a:gd name="connsiteY4" fmla="*/ 0 h 85264"/>
                  <a:gd name="connsiteX0" fmla="*/ 186213 w 733180"/>
                  <a:gd name="connsiteY0" fmla="*/ 0 h 85264"/>
                  <a:gd name="connsiteX1" fmla="*/ 733180 w 733180"/>
                  <a:gd name="connsiteY1" fmla="*/ 30956 h 85264"/>
                  <a:gd name="connsiteX2" fmla="*/ 463147 w 733180"/>
                  <a:gd name="connsiteY2" fmla="*/ 85264 h 85264"/>
                  <a:gd name="connsiteX3" fmla="*/ 0 w 733180"/>
                  <a:gd name="connsiteY3" fmla="*/ 60499 h 85264"/>
                  <a:gd name="connsiteX4" fmla="*/ 186213 w 733180"/>
                  <a:gd name="connsiteY4" fmla="*/ 0 h 85264"/>
                  <a:gd name="connsiteX0" fmla="*/ 186213 w 733180"/>
                  <a:gd name="connsiteY0" fmla="*/ 0 h 97171"/>
                  <a:gd name="connsiteX1" fmla="*/ 733180 w 733180"/>
                  <a:gd name="connsiteY1" fmla="*/ 30956 h 97171"/>
                  <a:gd name="connsiteX2" fmla="*/ 498866 w 733180"/>
                  <a:gd name="connsiteY2" fmla="*/ 97171 h 97171"/>
                  <a:gd name="connsiteX3" fmla="*/ 0 w 733180"/>
                  <a:gd name="connsiteY3" fmla="*/ 60499 h 97171"/>
                  <a:gd name="connsiteX4" fmla="*/ 186213 w 733180"/>
                  <a:gd name="connsiteY4" fmla="*/ 0 h 97171"/>
                  <a:gd name="connsiteX0" fmla="*/ 190975 w 737942"/>
                  <a:gd name="connsiteY0" fmla="*/ 0 h 97171"/>
                  <a:gd name="connsiteX1" fmla="*/ 737942 w 737942"/>
                  <a:gd name="connsiteY1" fmla="*/ 30956 h 97171"/>
                  <a:gd name="connsiteX2" fmla="*/ 503628 w 737942"/>
                  <a:gd name="connsiteY2" fmla="*/ 97171 h 97171"/>
                  <a:gd name="connsiteX3" fmla="*/ 0 w 737942"/>
                  <a:gd name="connsiteY3" fmla="*/ 70024 h 97171"/>
                  <a:gd name="connsiteX4" fmla="*/ 190975 w 737942"/>
                  <a:gd name="connsiteY4" fmla="*/ 0 h 97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942" h="97171">
                    <a:moveTo>
                      <a:pt x="190975" y="0"/>
                    </a:moveTo>
                    <a:lnTo>
                      <a:pt x="737942" y="30956"/>
                    </a:lnTo>
                    <a:lnTo>
                      <a:pt x="503628" y="97171"/>
                    </a:lnTo>
                    <a:lnTo>
                      <a:pt x="0" y="70024"/>
                    </a:lnTo>
                    <a:lnTo>
                      <a:pt x="1909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Rectangle 92">
                <a:extLst>
                  <a:ext uri="{FF2B5EF4-FFF2-40B4-BE49-F238E27FC236}">
                    <a16:creationId xmlns:a16="http://schemas.microsoft.com/office/drawing/2014/main" id="{F3526B7E-928D-9AE4-2CF6-B446C2FC08D4}"/>
                  </a:ext>
                </a:extLst>
              </p:cNvPr>
              <p:cNvSpPr/>
              <p:nvPr/>
            </p:nvSpPr>
            <p:spPr>
              <a:xfrm>
                <a:off x="4849897" y="3089925"/>
                <a:ext cx="525479" cy="231021"/>
              </a:xfrm>
              <a:custGeom>
                <a:avLst/>
                <a:gdLst>
                  <a:gd name="connsiteX0" fmla="*/ 0 w 450766"/>
                  <a:gd name="connsiteY0" fmla="*/ 0 h 107495"/>
                  <a:gd name="connsiteX1" fmla="*/ 450766 w 450766"/>
                  <a:gd name="connsiteY1" fmla="*/ 0 h 107495"/>
                  <a:gd name="connsiteX2" fmla="*/ 450766 w 450766"/>
                  <a:gd name="connsiteY2" fmla="*/ 107495 h 107495"/>
                  <a:gd name="connsiteX3" fmla="*/ 0 w 450766"/>
                  <a:gd name="connsiteY3" fmla="*/ 107495 h 107495"/>
                  <a:gd name="connsiteX4" fmla="*/ 0 w 450766"/>
                  <a:gd name="connsiteY4" fmla="*/ 0 h 107495"/>
                  <a:gd name="connsiteX0" fmla="*/ 0 w 469816"/>
                  <a:gd name="connsiteY0" fmla="*/ 0 h 119402"/>
                  <a:gd name="connsiteX1" fmla="*/ 469816 w 469816"/>
                  <a:gd name="connsiteY1" fmla="*/ 11907 h 119402"/>
                  <a:gd name="connsiteX2" fmla="*/ 469816 w 469816"/>
                  <a:gd name="connsiteY2" fmla="*/ 119402 h 119402"/>
                  <a:gd name="connsiteX3" fmla="*/ 19050 w 469816"/>
                  <a:gd name="connsiteY3" fmla="*/ 119402 h 119402"/>
                  <a:gd name="connsiteX4" fmla="*/ 0 w 469816"/>
                  <a:gd name="connsiteY4" fmla="*/ 0 h 119402"/>
                  <a:gd name="connsiteX0" fmla="*/ 0 w 469816"/>
                  <a:gd name="connsiteY0" fmla="*/ 0 h 200365"/>
                  <a:gd name="connsiteX1" fmla="*/ 469816 w 469816"/>
                  <a:gd name="connsiteY1" fmla="*/ 11907 h 200365"/>
                  <a:gd name="connsiteX2" fmla="*/ 469816 w 469816"/>
                  <a:gd name="connsiteY2" fmla="*/ 119402 h 200365"/>
                  <a:gd name="connsiteX3" fmla="*/ 0 w 469816"/>
                  <a:gd name="connsiteY3" fmla="*/ 200365 h 200365"/>
                  <a:gd name="connsiteX4" fmla="*/ 0 w 469816"/>
                  <a:gd name="connsiteY4" fmla="*/ 0 h 200365"/>
                  <a:gd name="connsiteX0" fmla="*/ 0 w 484104"/>
                  <a:gd name="connsiteY0" fmla="*/ 0 h 224177"/>
                  <a:gd name="connsiteX1" fmla="*/ 469816 w 484104"/>
                  <a:gd name="connsiteY1" fmla="*/ 11907 h 224177"/>
                  <a:gd name="connsiteX2" fmla="*/ 484104 w 484104"/>
                  <a:gd name="connsiteY2" fmla="*/ 224177 h 224177"/>
                  <a:gd name="connsiteX3" fmla="*/ 0 w 484104"/>
                  <a:gd name="connsiteY3" fmla="*/ 200365 h 224177"/>
                  <a:gd name="connsiteX4" fmla="*/ 0 w 484104"/>
                  <a:gd name="connsiteY4" fmla="*/ 0 h 224177"/>
                  <a:gd name="connsiteX0" fmla="*/ 0 w 486485"/>
                  <a:gd name="connsiteY0" fmla="*/ 0 h 224177"/>
                  <a:gd name="connsiteX1" fmla="*/ 486485 w 486485"/>
                  <a:gd name="connsiteY1" fmla="*/ 23814 h 224177"/>
                  <a:gd name="connsiteX2" fmla="*/ 484104 w 486485"/>
                  <a:gd name="connsiteY2" fmla="*/ 224177 h 224177"/>
                  <a:gd name="connsiteX3" fmla="*/ 0 w 486485"/>
                  <a:gd name="connsiteY3" fmla="*/ 200365 h 224177"/>
                  <a:gd name="connsiteX4" fmla="*/ 0 w 486485"/>
                  <a:gd name="connsiteY4" fmla="*/ 0 h 224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6485" h="224177">
                    <a:moveTo>
                      <a:pt x="0" y="0"/>
                    </a:moveTo>
                    <a:lnTo>
                      <a:pt x="486485" y="23814"/>
                    </a:lnTo>
                    <a:cubicBezTo>
                      <a:pt x="485691" y="90602"/>
                      <a:pt x="484898" y="157389"/>
                      <a:pt x="484104" y="224177"/>
                    </a:cubicBezTo>
                    <a:lnTo>
                      <a:pt x="0" y="200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Rectangle 92">
                <a:extLst>
                  <a:ext uri="{FF2B5EF4-FFF2-40B4-BE49-F238E27FC236}">
                    <a16:creationId xmlns:a16="http://schemas.microsoft.com/office/drawing/2014/main" id="{49E4C0ED-6BCF-6603-0AF6-C9B0E81422DB}"/>
                  </a:ext>
                </a:extLst>
              </p:cNvPr>
              <p:cNvSpPr/>
              <p:nvPr/>
            </p:nvSpPr>
            <p:spPr>
              <a:xfrm>
                <a:off x="5359839" y="3045319"/>
                <a:ext cx="245530" cy="277646"/>
              </a:xfrm>
              <a:custGeom>
                <a:avLst/>
                <a:gdLst>
                  <a:gd name="connsiteX0" fmla="*/ 0 w 450766"/>
                  <a:gd name="connsiteY0" fmla="*/ 0 h 107495"/>
                  <a:gd name="connsiteX1" fmla="*/ 450766 w 450766"/>
                  <a:gd name="connsiteY1" fmla="*/ 0 h 107495"/>
                  <a:gd name="connsiteX2" fmla="*/ 450766 w 450766"/>
                  <a:gd name="connsiteY2" fmla="*/ 107495 h 107495"/>
                  <a:gd name="connsiteX3" fmla="*/ 0 w 450766"/>
                  <a:gd name="connsiteY3" fmla="*/ 107495 h 107495"/>
                  <a:gd name="connsiteX4" fmla="*/ 0 w 450766"/>
                  <a:gd name="connsiteY4" fmla="*/ 0 h 107495"/>
                  <a:gd name="connsiteX0" fmla="*/ 0 w 469816"/>
                  <a:gd name="connsiteY0" fmla="*/ 0 h 119402"/>
                  <a:gd name="connsiteX1" fmla="*/ 469816 w 469816"/>
                  <a:gd name="connsiteY1" fmla="*/ 11907 h 119402"/>
                  <a:gd name="connsiteX2" fmla="*/ 469816 w 469816"/>
                  <a:gd name="connsiteY2" fmla="*/ 119402 h 119402"/>
                  <a:gd name="connsiteX3" fmla="*/ 19050 w 469816"/>
                  <a:gd name="connsiteY3" fmla="*/ 119402 h 119402"/>
                  <a:gd name="connsiteX4" fmla="*/ 0 w 469816"/>
                  <a:gd name="connsiteY4" fmla="*/ 0 h 119402"/>
                  <a:gd name="connsiteX0" fmla="*/ 0 w 469816"/>
                  <a:gd name="connsiteY0" fmla="*/ 0 h 200365"/>
                  <a:gd name="connsiteX1" fmla="*/ 469816 w 469816"/>
                  <a:gd name="connsiteY1" fmla="*/ 11907 h 200365"/>
                  <a:gd name="connsiteX2" fmla="*/ 469816 w 469816"/>
                  <a:gd name="connsiteY2" fmla="*/ 119402 h 200365"/>
                  <a:gd name="connsiteX3" fmla="*/ 0 w 469816"/>
                  <a:gd name="connsiteY3" fmla="*/ 200365 h 200365"/>
                  <a:gd name="connsiteX4" fmla="*/ 0 w 469816"/>
                  <a:gd name="connsiteY4" fmla="*/ 0 h 200365"/>
                  <a:gd name="connsiteX0" fmla="*/ 0 w 484104"/>
                  <a:gd name="connsiteY0" fmla="*/ 0 h 224177"/>
                  <a:gd name="connsiteX1" fmla="*/ 469816 w 484104"/>
                  <a:gd name="connsiteY1" fmla="*/ 11907 h 224177"/>
                  <a:gd name="connsiteX2" fmla="*/ 484104 w 484104"/>
                  <a:gd name="connsiteY2" fmla="*/ 224177 h 224177"/>
                  <a:gd name="connsiteX3" fmla="*/ 0 w 484104"/>
                  <a:gd name="connsiteY3" fmla="*/ 200365 h 224177"/>
                  <a:gd name="connsiteX4" fmla="*/ 0 w 484104"/>
                  <a:gd name="connsiteY4" fmla="*/ 0 h 224177"/>
                  <a:gd name="connsiteX0" fmla="*/ 0 w 486485"/>
                  <a:gd name="connsiteY0" fmla="*/ 0 h 224177"/>
                  <a:gd name="connsiteX1" fmla="*/ 486485 w 486485"/>
                  <a:gd name="connsiteY1" fmla="*/ 23814 h 224177"/>
                  <a:gd name="connsiteX2" fmla="*/ 484104 w 486485"/>
                  <a:gd name="connsiteY2" fmla="*/ 224177 h 224177"/>
                  <a:gd name="connsiteX3" fmla="*/ 0 w 486485"/>
                  <a:gd name="connsiteY3" fmla="*/ 200365 h 224177"/>
                  <a:gd name="connsiteX4" fmla="*/ 0 w 486485"/>
                  <a:gd name="connsiteY4" fmla="*/ 0 h 224177"/>
                  <a:gd name="connsiteX0" fmla="*/ 0 w 484109"/>
                  <a:gd name="connsiteY0" fmla="*/ 59530 h 283707"/>
                  <a:gd name="connsiteX1" fmla="*/ 395997 w 484109"/>
                  <a:gd name="connsiteY1" fmla="*/ 0 h 283707"/>
                  <a:gd name="connsiteX2" fmla="*/ 484104 w 484109"/>
                  <a:gd name="connsiteY2" fmla="*/ 283707 h 283707"/>
                  <a:gd name="connsiteX3" fmla="*/ 0 w 484109"/>
                  <a:gd name="connsiteY3" fmla="*/ 259895 h 283707"/>
                  <a:gd name="connsiteX4" fmla="*/ 0 w 484109"/>
                  <a:gd name="connsiteY4" fmla="*/ 59530 h 283707"/>
                  <a:gd name="connsiteX0" fmla="*/ 0 w 403192"/>
                  <a:gd name="connsiteY0" fmla="*/ 59530 h 259895"/>
                  <a:gd name="connsiteX1" fmla="*/ 395997 w 403192"/>
                  <a:gd name="connsiteY1" fmla="*/ 0 h 259895"/>
                  <a:gd name="connsiteX2" fmla="*/ 403141 w 403192"/>
                  <a:gd name="connsiteY2" fmla="*/ 193219 h 259895"/>
                  <a:gd name="connsiteX3" fmla="*/ 0 w 403192"/>
                  <a:gd name="connsiteY3" fmla="*/ 259895 h 259895"/>
                  <a:gd name="connsiteX4" fmla="*/ 0 w 403192"/>
                  <a:gd name="connsiteY4" fmla="*/ 59530 h 259895"/>
                  <a:gd name="connsiteX0" fmla="*/ 0 w 403192"/>
                  <a:gd name="connsiteY0" fmla="*/ 59530 h 262277"/>
                  <a:gd name="connsiteX1" fmla="*/ 395997 w 403192"/>
                  <a:gd name="connsiteY1" fmla="*/ 0 h 262277"/>
                  <a:gd name="connsiteX2" fmla="*/ 403141 w 403192"/>
                  <a:gd name="connsiteY2" fmla="*/ 193219 h 262277"/>
                  <a:gd name="connsiteX3" fmla="*/ 266700 w 403192"/>
                  <a:gd name="connsiteY3" fmla="*/ 262277 h 262277"/>
                  <a:gd name="connsiteX4" fmla="*/ 0 w 403192"/>
                  <a:gd name="connsiteY4" fmla="*/ 59530 h 262277"/>
                  <a:gd name="connsiteX0" fmla="*/ 0 w 153161"/>
                  <a:gd name="connsiteY0" fmla="*/ 66673 h 262277"/>
                  <a:gd name="connsiteX1" fmla="*/ 145966 w 153161"/>
                  <a:gd name="connsiteY1" fmla="*/ 0 h 262277"/>
                  <a:gd name="connsiteX2" fmla="*/ 153110 w 153161"/>
                  <a:gd name="connsiteY2" fmla="*/ 193219 h 262277"/>
                  <a:gd name="connsiteX3" fmla="*/ 16669 w 153161"/>
                  <a:gd name="connsiteY3" fmla="*/ 262277 h 262277"/>
                  <a:gd name="connsiteX4" fmla="*/ 0 w 153161"/>
                  <a:gd name="connsiteY4" fmla="*/ 66673 h 262277"/>
                  <a:gd name="connsiteX0" fmla="*/ 9525 w 162686"/>
                  <a:gd name="connsiteY0" fmla="*/ 66673 h 262277"/>
                  <a:gd name="connsiteX1" fmla="*/ 155491 w 162686"/>
                  <a:gd name="connsiteY1" fmla="*/ 0 h 262277"/>
                  <a:gd name="connsiteX2" fmla="*/ 162635 w 162686"/>
                  <a:gd name="connsiteY2" fmla="*/ 193219 h 262277"/>
                  <a:gd name="connsiteX3" fmla="*/ 0 w 162686"/>
                  <a:gd name="connsiteY3" fmla="*/ 262277 h 262277"/>
                  <a:gd name="connsiteX4" fmla="*/ 9525 w 162686"/>
                  <a:gd name="connsiteY4" fmla="*/ 66673 h 262277"/>
                  <a:gd name="connsiteX0" fmla="*/ 9525 w 203950"/>
                  <a:gd name="connsiteY0" fmla="*/ 66673 h 262277"/>
                  <a:gd name="connsiteX1" fmla="*/ 155491 w 203950"/>
                  <a:gd name="connsiteY1" fmla="*/ 0 h 262277"/>
                  <a:gd name="connsiteX2" fmla="*/ 203941 w 203950"/>
                  <a:gd name="connsiteY2" fmla="*/ 259894 h 262277"/>
                  <a:gd name="connsiteX3" fmla="*/ 0 w 203950"/>
                  <a:gd name="connsiteY3" fmla="*/ 262277 h 262277"/>
                  <a:gd name="connsiteX4" fmla="*/ 9525 w 203950"/>
                  <a:gd name="connsiteY4" fmla="*/ 66673 h 262277"/>
                  <a:gd name="connsiteX0" fmla="*/ 12830 w 207255"/>
                  <a:gd name="connsiteY0" fmla="*/ 66673 h 271802"/>
                  <a:gd name="connsiteX1" fmla="*/ 158796 w 207255"/>
                  <a:gd name="connsiteY1" fmla="*/ 0 h 271802"/>
                  <a:gd name="connsiteX2" fmla="*/ 207246 w 207255"/>
                  <a:gd name="connsiteY2" fmla="*/ 259894 h 271802"/>
                  <a:gd name="connsiteX3" fmla="*/ 0 w 207255"/>
                  <a:gd name="connsiteY3" fmla="*/ 271802 h 271802"/>
                  <a:gd name="connsiteX4" fmla="*/ 12830 w 207255"/>
                  <a:gd name="connsiteY4" fmla="*/ 66673 h 271802"/>
                  <a:gd name="connsiteX0" fmla="*/ 12830 w 207272"/>
                  <a:gd name="connsiteY0" fmla="*/ 66673 h 271802"/>
                  <a:gd name="connsiteX1" fmla="*/ 191840 w 207272"/>
                  <a:gd name="connsiteY1" fmla="*/ 0 h 271802"/>
                  <a:gd name="connsiteX2" fmla="*/ 207246 w 207272"/>
                  <a:gd name="connsiteY2" fmla="*/ 259894 h 271802"/>
                  <a:gd name="connsiteX3" fmla="*/ 0 w 207272"/>
                  <a:gd name="connsiteY3" fmla="*/ 271802 h 271802"/>
                  <a:gd name="connsiteX4" fmla="*/ 12830 w 207272"/>
                  <a:gd name="connsiteY4" fmla="*/ 66673 h 271802"/>
                  <a:gd name="connsiteX0" fmla="*/ 12830 w 199036"/>
                  <a:gd name="connsiteY0" fmla="*/ 66673 h 271802"/>
                  <a:gd name="connsiteX1" fmla="*/ 191840 w 199036"/>
                  <a:gd name="connsiteY1" fmla="*/ 0 h 271802"/>
                  <a:gd name="connsiteX2" fmla="*/ 198985 w 199036"/>
                  <a:gd name="connsiteY2" fmla="*/ 252750 h 271802"/>
                  <a:gd name="connsiteX3" fmla="*/ 0 w 199036"/>
                  <a:gd name="connsiteY3" fmla="*/ 271802 h 271802"/>
                  <a:gd name="connsiteX4" fmla="*/ 12830 w 199036"/>
                  <a:gd name="connsiteY4" fmla="*/ 66673 h 271802"/>
                  <a:gd name="connsiteX0" fmla="*/ 12830 w 191840"/>
                  <a:gd name="connsiteY0" fmla="*/ 66673 h 271802"/>
                  <a:gd name="connsiteX1" fmla="*/ 191840 w 191840"/>
                  <a:gd name="connsiteY1" fmla="*/ 0 h 271802"/>
                  <a:gd name="connsiteX2" fmla="*/ 189072 w 191840"/>
                  <a:gd name="connsiteY2" fmla="*/ 245606 h 271802"/>
                  <a:gd name="connsiteX3" fmla="*/ 0 w 191840"/>
                  <a:gd name="connsiteY3" fmla="*/ 271802 h 271802"/>
                  <a:gd name="connsiteX4" fmla="*/ 12830 w 191840"/>
                  <a:gd name="connsiteY4" fmla="*/ 66673 h 271802"/>
                  <a:gd name="connsiteX0" fmla="*/ 0 w 179010"/>
                  <a:gd name="connsiteY0" fmla="*/ 66673 h 269421"/>
                  <a:gd name="connsiteX1" fmla="*/ 179010 w 179010"/>
                  <a:gd name="connsiteY1" fmla="*/ 0 h 269421"/>
                  <a:gd name="connsiteX2" fmla="*/ 176242 w 179010"/>
                  <a:gd name="connsiteY2" fmla="*/ 245606 h 269421"/>
                  <a:gd name="connsiteX3" fmla="*/ 8649 w 179010"/>
                  <a:gd name="connsiteY3" fmla="*/ 269421 h 269421"/>
                  <a:gd name="connsiteX4" fmla="*/ 0 w 179010"/>
                  <a:gd name="connsiteY4" fmla="*/ 66673 h 269421"/>
                  <a:gd name="connsiteX0" fmla="*/ 12830 w 170361"/>
                  <a:gd name="connsiteY0" fmla="*/ 66673 h 269421"/>
                  <a:gd name="connsiteX1" fmla="*/ 170361 w 170361"/>
                  <a:gd name="connsiteY1" fmla="*/ 0 h 269421"/>
                  <a:gd name="connsiteX2" fmla="*/ 167593 w 170361"/>
                  <a:gd name="connsiteY2" fmla="*/ 245606 h 269421"/>
                  <a:gd name="connsiteX3" fmla="*/ 0 w 170361"/>
                  <a:gd name="connsiteY3" fmla="*/ 269421 h 269421"/>
                  <a:gd name="connsiteX4" fmla="*/ 12830 w 170361"/>
                  <a:gd name="connsiteY4" fmla="*/ 66673 h 269421"/>
                  <a:gd name="connsiteX0" fmla="*/ 7873 w 170361"/>
                  <a:gd name="connsiteY0" fmla="*/ 54767 h 269421"/>
                  <a:gd name="connsiteX1" fmla="*/ 170361 w 170361"/>
                  <a:gd name="connsiteY1" fmla="*/ 0 h 269421"/>
                  <a:gd name="connsiteX2" fmla="*/ 167593 w 170361"/>
                  <a:gd name="connsiteY2" fmla="*/ 245606 h 269421"/>
                  <a:gd name="connsiteX3" fmla="*/ 0 w 170361"/>
                  <a:gd name="connsiteY3" fmla="*/ 269421 h 269421"/>
                  <a:gd name="connsiteX4" fmla="*/ 7873 w 170361"/>
                  <a:gd name="connsiteY4" fmla="*/ 54767 h 269421"/>
                  <a:gd name="connsiteX0" fmla="*/ 6221 w 170361"/>
                  <a:gd name="connsiteY0" fmla="*/ 69054 h 269421"/>
                  <a:gd name="connsiteX1" fmla="*/ 170361 w 170361"/>
                  <a:gd name="connsiteY1" fmla="*/ 0 h 269421"/>
                  <a:gd name="connsiteX2" fmla="*/ 167593 w 170361"/>
                  <a:gd name="connsiteY2" fmla="*/ 245606 h 269421"/>
                  <a:gd name="connsiteX3" fmla="*/ 0 w 170361"/>
                  <a:gd name="connsiteY3" fmla="*/ 269421 h 269421"/>
                  <a:gd name="connsiteX4" fmla="*/ 6221 w 170361"/>
                  <a:gd name="connsiteY4" fmla="*/ 69054 h 269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361" h="269421">
                    <a:moveTo>
                      <a:pt x="6221" y="69054"/>
                    </a:moveTo>
                    <a:lnTo>
                      <a:pt x="170361" y="0"/>
                    </a:lnTo>
                    <a:cubicBezTo>
                      <a:pt x="169567" y="66788"/>
                      <a:pt x="168387" y="178818"/>
                      <a:pt x="167593" y="245606"/>
                    </a:cubicBezTo>
                    <a:lnTo>
                      <a:pt x="0" y="269421"/>
                    </a:lnTo>
                    <a:lnTo>
                      <a:pt x="6221" y="6905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EE1C963-DDFA-BEC9-622B-9FF8827B8DEE}"/>
              </a:ext>
            </a:extLst>
          </p:cNvPr>
          <p:cNvGrpSpPr/>
          <p:nvPr/>
        </p:nvGrpSpPr>
        <p:grpSpPr>
          <a:xfrm>
            <a:off x="1454695" y="2121031"/>
            <a:ext cx="3150152" cy="4520998"/>
            <a:chOff x="4089683" y="4234187"/>
            <a:chExt cx="1755319" cy="2519179"/>
          </a:xfrm>
        </p:grpSpPr>
        <p:sp>
          <p:nvSpPr>
            <p:cNvPr id="59" name="Rectangle 63">
              <a:extLst>
                <a:ext uri="{FF2B5EF4-FFF2-40B4-BE49-F238E27FC236}">
                  <a16:creationId xmlns:a16="http://schemas.microsoft.com/office/drawing/2014/main" id="{BCCD3823-2FB4-A8D1-7A60-C4C9B553ECDA}"/>
                </a:ext>
              </a:extLst>
            </p:cNvPr>
            <p:cNvSpPr/>
            <p:nvPr/>
          </p:nvSpPr>
          <p:spPr>
            <a:xfrm>
              <a:off x="5620640" y="4686300"/>
              <a:ext cx="196911" cy="1442568"/>
            </a:xfrm>
            <a:custGeom>
              <a:avLst/>
              <a:gdLst>
                <a:gd name="connsiteX0" fmla="*/ 0 w 107950"/>
                <a:gd name="connsiteY0" fmla="*/ 0 h 1441450"/>
                <a:gd name="connsiteX1" fmla="*/ 107950 w 107950"/>
                <a:gd name="connsiteY1" fmla="*/ 0 h 1441450"/>
                <a:gd name="connsiteX2" fmla="*/ 107950 w 107950"/>
                <a:gd name="connsiteY2" fmla="*/ 1441450 h 1441450"/>
                <a:gd name="connsiteX3" fmla="*/ 0 w 107950"/>
                <a:gd name="connsiteY3" fmla="*/ 1441450 h 1441450"/>
                <a:gd name="connsiteX4" fmla="*/ 0 w 107950"/>
                <a:gd name="connsiteY4" fmla="*/ 0 h 1441450"/>
                <a:gd name="connsiteX0" fmla="*/ 0 w 107950"/>
                <a:gd name="connsiteY0" fmla="*/ 0 h 1441450"/>
                <a:gd name="connsiteX1" fmla="*/ 107950 w 107950"/>
                <a:gd name="connsiteY1" fmla="*/ 0 h 1441450"/>
                <a:gd name="connsiteX2" fmla="*/ 107950 w 107950"/>
                <a:gd name="connsiteY2" fmla="*/ 1441450 h 1441450"/>
                <a:gd name="connsiteX3" fmla="*/ 0 w 107950"/>
                <a:gd name="connsiteY3" fmla="*/ 0 h 1441450"/>
                <a:gd name="connsiteX0" fmla="*/ 0 w 139700"/>
                <a:gd name="connsiteY0" fmla="*/ 0 h 1441450"/>
                <a:gd name="connsiteX1" fmla="*/ 107950 w 139700"/>
                <a:gd name="connsiteY1" fmla="*/ 0 h 1441450"/>
                <a:gd name="connsiteX2" fmla="*/ 139700 w 139700"/>
                <a:gd name="connsiteY2" fmla="*/ 1441450 h 1441450"/>
                <a:gd name="connsiteX3" fmla="*/ 0 w 139700"/>
                <a:gd name="connsiteY3" fmla="*/ 0 h 1441450"/>
                <a:gd name="connsiteX0" fmla="*/ 1596 w 141296"/>
                <a:gd name="connsiteY0" fmla="*/ 0 h 1441450"/>
                <a:gd name="connsiteX1" fmla="*/ 109546 w 141296"/>
                <a:gd name="connsiteY1" fmla="*/ 0 h 1441450"/>
                <a:gd name="connsiteX2" fmla="*/ 141296 w 141296"/>
                <a:gd name="connsiteY2" fmla="*/ 1441450 h 1441450"/>
                <a:gd name="connsiteX3" fmla="*/ 1596 w 141296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200237"/>
                <a:gd name="connsiteY0" fmla="*/ 0 h 1442596"/>
                <a:gd name="connsiteX1" fmla="*/ 159054 w 200237"/>
                <a:gd name="connsiteY1" fmla="*/ 0 h 1442596"/>
                <a:gd name="connsiteX2" fmla="*/ 190804 w 200237"/>
                <a:gd name="connsiteY2" fmla="*/ 1441450 h 1442596"/>
                <a:gd name="connsiteX3" fmla="*/ 51104 w 200237"/>
                <a:gd name="connsiteY3" fmla="*/ 0 h 1442596"/>
                <a:gd name="connsiteX0" fmla="*/ 21442 w 170575"/>
                <a:gd name="connsiteY0" fmla="*/ 0 h 1442596"/>
                <a:gd name="connsiteX1" fmla="*/ 129392 w 170575"/>
                <a:gd name="connsiteY1" fmla="*/ 0 h 1442596"/>
                <a:gd name="connsiteX2" fmla="*/ 161142 w 170575"/>
                <a:gd name="connsiteY2" fmla="*/ 1441450 h 1442596"/>
                <a:gd name="connsiteX3" fmla="*/ 21442 w 170575"/>
                <a:gd name="connsiteY3" fmla="*/ 0 h 1442596"/>
                <a:gd name="connsiteX0" fmla="*/ 49909 w 199042"/>
                <a:gd name="connsiteY0" fmla="*/ 0 h 1442596"/>
                <a:gd name="connsiteX1" fmla="*/ 157859 w 199042"/>
                <a:gd name="connsiteY1" fmla="*/ 0 h 1442596"/>
                <a:gd name="connsiteX2" fmla="*/ 189609 w 199042"/>
                <a:gd name="connsiteY2" fmla="*/ 1441450 h 1442596"/>
                <a:gd name="connsiteX3" fmla="*/ 49909 w 199042"/>
                <a:gd name="connsiteY3" fmla="*/ 0 h 1442596"/>
                <a:gd name="connsiteX0" fmla="*/ 49909 w 196911"/>
                <a:gd name="connsiteY0" fmla="*/ 0 h 1442568"/>
                <a:gd name="connsiteX1" fmla="*/ 157859 w 196911"/>
                <a:gd name="connsiteY1" fmla="*/ 0 h 1442568"/>
                <a:gd name="connsiteX2" fmla="*/ 189609 w 196911"/>
                <a:gd name="connsiteY2" fmla="*/ 1441450 h 1442568"/>
                <a:gd name="connsiteX3" fmla="*/ 49909 w 196911"/>
                <a:gd name="connsiteY3" fmla="*/ 0 h 144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11" h="1442568">
                  <a:moveTo>
                    <a:pt x="49909" y="0"/>
                  </a:moveTo>
                  <a:lnTo>
                    <a:pt x="157859" y="0"/>
                  </a:lnTo>
                  <a:cubicBezTo>
                    <a:pt x="-79208" y="734483"/>
                    <a:pt x="248876" y="1475317"/>
                    <a:pt x="189609" y="1441450"/>
                  </a:cubicBezTo>
                  <a:cubicBezTo>
                    <a:pt x="111292" y="1449917"/>
                    <a:pt x="-94024" y="575733"/>
                    <a:pt x="499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63">
              <a:extLst>
                <a:ext uri="{FF2B5EF4-FFF2-40B4-BE49-F238E27FC236}">
                  <a16:creationId xmlns:a16="http://schemas.microsoft.com/office/drawing/2014/main" id="{5D5450DE-9BA5-6A82-1BD3-721B89C1686A}"/>
                </a:ext>
              </a:extLst>
            </p:cNvPr>
            <p:cNvSpPr/>
            <p:nvPr/>
          </p:nvSpPr>
          <p:spPr>
            <a:xfrm>
              <a:off x="4962739" y="4526936"/>
              <a:ext cx="183849" cy="1385507"/>
            </a:xfrm>
            <a:custGeom>
              <a:avLst/>
              <a:gdLst>
                <a:gd name="connsiteX0" fmla="*/ 0 w 107950"/>
                <a:gd name="connsiteY0" fmla="*/ 0 h 1441450"/>
                <a:gd name="connsiteX1" fmla="*/ 107950 w 107950"/>
                <a:gd name="connsiteY1" fmla="*/ 0 h 1441450"/>
                <a:gd name="connsiteX2" fmla="*/ 107950 w 107950"/>
                <a:gd name="connsiteY2" fmla="*/ 1441450 h 1441450"/>
                <a:gd name="connsiteX3" fmla="*/ 0 w 107950"/>
                <a:gd name="connsiteY3" fmla="*/ 1441450 h 1441450"/>
                <a:gd name="connsiteX4" fmla="*/ 0 w 107950"/>
                <a:gd name="connsiteY4" fmla="*/ 0 h 1441450"/>
                <a:gd name="connsiteX0" fmla="*/ 0 w 107950"/>
                <a:gd name="connsiteY0" fmla="*/ 0 h 1441450"/>
                <a:gd name="connsiteX1" fmla="*/ 107950 w 107950"/>
                <a:gd name="connsiteY1" fmla="*/ 0 h 1441450"/>
                <a:gd name="connsiteX2" fmla="*/ 107950 w 107950"/>
                <a:gd name="connsiteY2" fmla="*/ 1441450 h 1441450"/>
                <a:gd name="connsiteX3" fmla="*/ 0 w 107950"/>
                <a:gd name="connsiteY3" fmla="*/ 0 h 1441450"/>
                <a:gd name="connsiteX0" fmla="*/ 0 w 139700"/>
                <a:gd name="connsiteY0" fmla="*/ 0 h 1441450"/>
                <a:gd name="connsiteX1" fmla="*/ 107950 w 139700"/>
                <a:gd name="connsiteY1" fmla="*/ 0 h 1441450"/>
                <a:gd name="connsiteX2" fmla="*/ 139700 w 139700"/>
                <a:gd name="connsiteY2" fmla="*/ 1441450 h 1441450"/>
                <a:gd name="connsiteX3" fmla="*/ 0 w 139700"/>
                <a:gd name="connsiteY3" fmla="*/ 0 h 1441450"/>
                <a:gd name="connsiteX0" fmla="*/ 1596 w 141296"/>
                <a:gd name="connsiteY0" fmla="*/ 0 h 1441450"/>
                <a:gd name="connsiteX1" fmla="*/ 109546 w 141296"/>
                <a:gd name="connsiteY1" fmla="*/ 0 h 1441450"/>
                <a:gd name="connsiteX2" fmla="*/ 141296 w 141296"/>
                <a:gd name="connsiteY2" fmla="*/ 1441450 h 1441450"/>
                <a:gd name="connsiteX3" fmla="*/ 1596 w 141296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200237"/>
                <a:gd name="connsiteY0" fmla="*/ 0 h 1442596"/>
                <a:gd name="connsiteX1" fmla="*/ 159054 w 200237"/>
                <a:gd name="connsiteY1" fmla="*/ 0 h 1442596"/>
                <a:gd name="connsiteX2" fmla="*/ 190804 w 200237"/>
                <a:gd name="connsiteY2" fmla="*/ 1441450 h 1442596"/>
                <a:gd name="connsiteX3" fmla="*/ 51104 w 200237"/>
                <a:gd name="connsiteY3" fmla="*/ 0 h 1442596"/>
                <a:gd name="connsiteX0" fmla="*/ 21442 w 170575"/>
                <a:gd name="connsiteY0" fmla="*/ 0 h 1442596"/>
                <a:gd name="connsiteX1" fmla="*/ 129392 w 170575"/>
                <a:gd name="connsiteY1" fmla="*/ 0 h 1442596"/>
                <a:gd name="connsiteX2" fmla="*/ 161142 w 170575"/>
                <a:gd name="connsiteY2" fmla="*/ 1441450 h 1442596"/>
                <a:gd name="connsiteX3" fmla="*/ 21442 w 170575"/>
                <a:gd name="connsiteY3" fmla="*/ 0 h 1442596"/>
                <a:gd name="connsiteX0" fmla="*/ 49909 w 199042"/>
                <a:gd name="connsiteY0" fmla="*/ 0 h 1442596"/>
                <a:gd name="connsiteX1" fmla="*/ 157859 w 199042"/>
                <a:gd name="connsiteY1" fmla="*/ 0 h 1442596"/>
                <a:gd name="connsiteX2" fmla="*/ 189609 w 199042"/>
                <a:gd name="connsiteY2" fmla="*/ 1441450 h 1442596"/>
                <a:gd name="connsiteX3" fmla="*/ 49909 w 199042"/>
                <a:gd name="connsiteY3" fmla="*/ 0 h 1442596"/>
                <a:gd name="connsiteX0" fmla="*/ 49909 w 196911"/>
                <a:gd name="connsiteY0" fmla="*/ 0 h 1442568"/>
                <a:gd name="connsiteX1" fmla="*/ 157859 w 196911"/>
                <a:gd name="connsiteY1" fmla="*/ 0 h 1442568"/>
                <a:gd name="connsiteX2" fmla="*/ 189609 w 196911"/>
                <a:gd name="connsiteY2" fmla="*/ 1441450 h 1442568"/>
                <a:gd name="connsiteX3" fmla="*/ 49909 w 196911"/>
                <a:gd name="connsiteY3" fmla="*/ 0 h 1442568"/>
                <a:gd name="connsiteX0" fmla="*/ 75899 w 183849"/>
                <a:gd name="connsiteY0" fmla="*/ 0 h 1385507"/>
                <a:gd name="connsiteX1" fmla="*/ 183849 w 183849"/>
                <a:gd name="connsiteY1" fmla="*/ 0 h 1385507"/>
                <a:gd name="connsiteX2" fmla="*/ 101299 w 183849"/>
                <a:gd name="connsiteY2" fmla="*/ 1384300 h 1385507"/>
                <a:gd name="connsiteX3" fmla="*/ 75899 w 183849"/>
                <a:gd name="connsiteY3" fmla="*/ 0 h 138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49" h="1385507">
                  <a:moveTo>
                    <a:pt x="75899" y="0"/>
                  </a:moveTo>
                  <a:lnTo>
                    <a:pt x="183849" y="0"/>
                  </a:lnTo>
                  <a:cubicBezTo>
                    <a:pt x="-53218" y="734483"/>
                    <a:pt x="160566" y="1418167"/>
                    <a:pt x="101299" y="1384300"/>
                  </a:cubicBezTo>
                  <a:cubicBezTo>
                    <a:pt x="22982" y="1392767"/>
                    <a:pt x="-68034" y="575733"/>
                    <a:pt x="7589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FA174C7F-C54E-64AD-8DFD-B1D32E17D871}"/>
                </a:ext>
              </a:extLst>
            </p:cNvPr>
            <p:cNvSpPr/>
            <p:nvPr/>
          </p:nvSpPr>
          <p:spPr>
            <a:xfrm>
              <a:off x="4953000" y="4234187"/>
              <a:ext cx="892002" cy="610296"/>
            </a:xfrm>
            <a:custGeom>
              <a:avLst/>
              <a:gdLst>
                <a:gd name="connsiteX0" fmla="*/ 0 w 654050"/>
                <a:gd name="connsiteY0" fmla="*/ 0 h 342899"/>
                <a:gd name="connsiteX1" fmla="*/ 654050 w 654050"/>
                <a:gd name="connsiteY1" fmla="*/ 0 h 342899"/>
                <a:gd name="connsiteX2" fmla="*/ 654050 w 654050"/>
                <a:gd name="connsiteY2" fmla="*/ 342899 h 342899"/>
                <a:gd name="connsiteX3" fmla="*/ 0 w 654050"/>
                <a:gd name="connsiteY3" fmla="*/ 342899 h 342899"/>
                <a:gd name="connsiteX4" fmla="*/ 0 w 654050"/>
                <a:gd name="connsiteY4" fmla="*/ 0 h 342899"/>
                <a:gd name="connsiteX0" fmla="*/ 95250 w 749300"/>
                <a:gd name="connsiteY0" fmla="*/ 0 h 342899"/>
                <a:gd name="connsiteX1" fmla="*/ 749300 w 749300"/>
                <a:gd name="connsiteY1" fmla="*/ 0 h 342899"/>
                <a:gd name="connsiteX2" fmla="*/ 749300 w 749300"/>
                <a:gd name="connsiteY2" fmla="*/ 342899 h 342899"/>
                <a:gd name="connsiteX3" fmla="*/ 0 w 749300"/>
                <a:gd name="connsiteY3" fmla="*/ 241299 h 342899"/>
                <a:gd name="connsiteX4" fmla="*/ 95250 w 749300"/>
                <a:gd name="connsiteY4" fmla="*/ 0 h 342899"/>
                <a:gd name="connsiteX0" fmla="*/ 95250 w 825500"/>
                <a:gd name="connsiteY0" fmla="*/ 0 h 387349"/>
                <a:gd name="connsiteX1" fmla="*/ 749300 w 825500"/>
                <a:gd name="connsiteY1" fmla="*/ 0 h 387349"/>
                <a:gd name="connsiteX2" fmla="*/ 825500 w 825500"/>
                <a:gd name="connsiteY2" fmla="*/ 387349 h 387349"/>
                <a:gd name="connsiteX3" fmla="*/ 0 w 825500"/>
                <a:gd name="connsiteY3" fmla="*/ 241299 h 387349"/>
                <a:gd name="connsiteX4" fmla="*/ 95250 w 825500"/>
                <a:gd name="connsiteY4" fmla="*/ 0 h 387349"/>
                <a:gd name="connsiteX0" fmla="*/ 95250 w 889000"/>
                <a:gd name="connsiteY0" fmla="*/ 0 h 387349"/>
                <a:gd name="connsiteX1" fmla="*/ 889000 w 889000"/>
                <a:gd name="connsiteY1" fmla="*/ 76200 h 387349"/>
                <a:gd name="connsiteX2" fmla="*/ 825500 w 889000"/>
                <a:gd name="connsiteY2" fmla="*/ 387349 h 387349"/>
                <a:gd name="connsiteX3" fmla="*/ 0 w 889000"/>
                <a:gd name="connsiteY3" fmla="*/ 241299 h 387349"/>
                <a:gd name="connsiteX4" fmla="*/ 95250 w 889000"/>
                <a:gd name="connsiteY4" fmla="*/ 0 h 387349"/>
                <a:gd name="connsiteX0" fmla="*/ 95250 w 889000"/>
                <a:gd name="connsiteY0" fmla="*/ 47549 h 434898"/>
                <a:gd name="connsiteX1" fmla="*/ 889000 w 889000"/>
                <a:gd name="connsiteY1" fmla="*/ 123749 h 434898"/>
                <a:gd name="connsiteX2" fmla="*/ 825500 w 889000"/>
                <a:gd name="connsiteY2" fmla="*/ 434898 h 434898"/>
                <a:gd name="connsiteX3" fmla="*/ 0 w 889000"/>
                <a:gd name="connsiteY3" fmla="*/ 288848 h 434898"/>
                <a:gd name="connsiteX4" fmla="*/ 95250 w 889000"/>
                <a:gd name="connsiteY4" fmla="*/ 47549 h 434898"/>
                <a:gd name="connsiteX0" fmla="*/ 95250 w 889000"/>
                <a:gd name="connsiteY0" fmla="*/ 147314 h 534663"/>
                <a:gd name="connsiteX1" fmla="*/ 889000 w 889000"/>
                <a:gd name="connsiteY1" fmla="*/ 223514 h 534663"/>
                <a:gd name="connsiteX2" fmla="*/ 825500 w 889000"/>
                <a:gd name="connsiteY2" fmla="*/ 534663 h 534663"/>
                <a:gd name="connsiteX3" fmla="*/ 0 w 889000"/>
                <a:gd name="connsiteY3" fmla="*/ 388613 h 534663"/>
                <a:gd name="connsiteX4" fmla="*/ 95250 w 889000"/>
                <a:gd name="connsiteY4" fmla="*/ 147314 h 534663"/>
                <a:gd name="connsiteX0" fmla="*/ 95250 w 892002"/>
                <a:gd name="connsiteY0" fmla="*/ 147314 h 534663"/>
                <a:gd name="connsiteX1" fmla="*/ 889000 w 892002"/>
                <a:gd name="connsiteY1" fmla="*/ 223514 h 534663"/>
                <a:gd name="connsiteX2" fmla="*/ 825500 w 892002"/>
                <a:gd name="connsiteY2" fmla="*/ 534663 h 534663"/>
                <a:gd name="connsiteX3" fmla="*/ 0 w 892002"/>
                <a:gd name="connsiteY3" fmla="*/ 388613 h 534663"/>
                <a:gd name="connsiteX4" fmla="*/ 95250 w 892002"/>
                <a:gd name="connsiteY4" fmla="*/ 147314 h 534663"/>
                <a:gd name="connsiteX0" fmla="*/ 95250 w 892002"/>
                <a:gd name="connsiteY0" fmla="*/ 147314 h 534663"/>
                <a:gd name="connsiteX1" fmla="*/ 889000 w 892002"/>
                <a:gd name="connsiteY1" fmla="*/ 223514 h 534663"/>
                <a:gd name="connsiteX2" fmla="*/ 825500 w 892002"/>
                <a:gd name="connsiteY2" fmla="*/ 534663 h 534663"/>
                <a:gd name="connsiteX3" fmla="*/ 0 w 892002"/>
                <a:gd name="connsiteY3" fmla="*/ 388613 h 534663"/>
                <a:gd name="connsiteX4" fmla="*/ 95250 w 892002"/>
                <a:gd name="connsiteY4" fmla="*/ 147314 h 534663"/>
                <a:gd name="connsiteX0" fmla="*/ 95250 w 892002"/>
                <a:gd name="connsiteY0" fmla="*/ 147314 h 534663"/>
                <a:gd name="connsiteX1" fmla="*/ 889000 w 892002"/>
                <a:gd name="connsiteY1" fmla="*/ 223514 h 534663"/>
                <a:gd name="connsiteX2" fmla="*/ 825500 w 892002"/>
                <a:gd name="connsiteY2" fmla="*/ 534663 h 534663"/>
                <a:gd name="connsiteX3" fmla="*/ 0 w 892002"/>
                <a:gd name="connsiteY3" fmla="*/ 388613 h 534663"/>
                <a:gd name="connsiteX4" fmla="*/ 95250 w 892002"/>
                <a:gd name="connsiteY4" fmla="*/ 147314 h 534663"/>
                <a:gd name="connsiteX0" fmla="*/ 95250 w 892002"/>
                <a:gd name="connsiteY0" fmla="*/ 147314 h 607494"/>
                <a:gd name="connsiteX1" fmla="*/ 889000 w 892002"/>
                <a:gd name="connsiteY1" fmla="*/ 223514 h 607494"/>
                <a:gd name="connsiteX2" fmla="*/ 825500 w 892002"/>
                <a:gd name="connsiteY2" fmla="*/ 534663 h 607494"/>
                <a:gd name="connsiteX3" fmla="*/ 0 w 892002"/>
                <a:gd name="connsiteY3" fmla="*/ 388613 h 607494"/>
                <a:gd name="connsiteX4" fmla="*/ 95250 w 892002"/>
                <a:gd name="connsiteY4" fmla="*/ 147314 h 607494"/>
                <a:gd name="connsiteX0" fmla="*/ 95250 w 892002"/>
                <a:gd name="connsiteY0" fmla="*/ 147314 h 635677"/>
                <a:gd name="connsiteX1" fmla="*/ 889000 w 892002"/>
                <a:gd name="connsiteY1" fmla="*/ 223514 h 635677"/>
                <a:gd name="connsiteX2" fmla="*/ 825500 w 892002"/>
                <a:gd name="connsiteY2" fmla="*/ 534663 h 635677"/>
                <a:gd name="connsiteX3" fmla="*/ 0 w 892002"/>
                <a:gd name="connsiteY3" fmla="*/ 388613 h 635677"/>
                <a:gd name="connsiteX4" fmla="*/ 95250 w 892002"/>
                <a:gd name="connsiteY4" fmla="*/ 147314 h 635677"/>
                <a:gd name="connsiteX0" fmla="*/ 95250 w 892002"/>
                <a:gd name="connsiteY0" fmla="*/ 147314 h 627209"/>
                <a:gd name="connsiteX1" fmla="*/ 889000 w 892002"/>
                <a:gd name="connsiteY1" fmla="*/ 223514 h 627209"/>
                <a:gd name="connsiteX2" fmla="*/ 825500 w 892002"/>
                <a:gd name="connsiteY2" fmla="*/ 534663 h 627209"/>
                <a:gd name="connsiteX3" fmla="*/ 0 w 892002"/>
                <a:gd name="connsiteY3" fmla="*/ 388613 h 627209"/>
                <a:gd name="connsiteX4" fmla="*/ 95250 w 892002"/>
                <a:gd name="connsiteY4" fmla="*/ 147314 h 627209"/>
                <a:gd name="connsiteX0" fmla="*/ 95250 w 892002"/>
                <a:gd name="connsiteY0" fmla="*/ 147314 h 618752"/>
                <a:gd name="connsiteX1" fmla="*/ 889000 w 892002"/>
                <a:gd name="connsiteY1" fmla="*/ 223514 h 618752"/>
                <a:gd name="connsiteX2" fmla="*/ 825500 w 892002"/>
                <a:gd name="connsiteY2" fmla="*/ 534663 h 618752"/>
                <a:gd name="connsiteX3" fmla="*/ 0 w 892002"/>
                <a:gd name="connsiteY3" fmla="*/ 388613 h 618752"/>
                <a:gd name="connsiteX4" fmla="*/ 95250 w 892002"/>
                <a:gd name="connsiteY4" fmla="*/ 147314 h 618752"/>
                <a:gd name="connsiteX0" fmla="*/ 95250 w 892002"/>
                <a:gd name="connsiteY0" fmla="*/ 147314 h 610296"/>
                <a:gd name="connsiteX1" fmla="*/ 889000 w 892002"/>
                <a:gd name="connsiteY1" fmla="*/ 223514 h 610296"/>
                <a:gd name="connsiteX2" fmla="*/ 825500 w 892002"/>
                <a:gd name="connsiteY2" fmla="*/ 534663 h 610296"/>
                <a:gd name="connsiteX3" fmla="*/ 0 w 892002"/>
                <a:gd name="connsiteY3" fmla="*/ 388613 h 610296"/>
                <a:gd name="connsiteX4" fmla="*/ 95250 w 892002"/>
                <a:gd name="connsiteY4" fmla="*/ 147314 h 61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002" h="610296">
                  <a:moveTo>
                    <a:pt x="95250" y="147314"/>
                  </a:moveTo>
                  <a:cubicBezTo>
                    <a:pt x="74083" y="-93986"/>
                    <a:pt x="929217" y="-17786"/>
                    <a:pt x="889000" y="223514"/>
                  </a:cubicBezTo>
                  <a:cubicBezTo>
                    <a:pt x="905933" y="346280"/>
                    <a:pt x="846667" y="430947"/>
                    <a:pt x="825500" y="534663"/>
                  </a:cubicBezTo>
                  <a:cubicBezTo>
                    <a:pt x="804333" y="701880"/>
                    <a:pt x="65617" y="564296"/>
                    <a:pt x="0" y="388613"/>
                  </a:cubicBezTo>
                  <a:lnTo>
                    <a:pt x="95250" y="14731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3">
              <a:extLst>
                <a:ext uri="{FF2B5EF4-FFF2-40B4-BE49-F238E27FC236}">
                  <a16:creationId xmlns:a16="http://schemas.microsoft.com/office/drawing/2014/main" id="{89C20C54-B334-EB9C-DE73-6E74FA2B97C0}"/>
                </a:ext>
              </a:extLst>
            </p:cNvPr>
            <p:cNvSpPr/>
            <p:nvPr/>
          </p:nvSpPr>
          <p:spPr>
            <a:xfrm>
              <a:off x="4920314" y="5601169"/>
              <a:ext cx="242778" cy="1152197"/>
            </a:xfrm>
            <a:custGeom>
              <a:avLst/>
              <a:gdLst>
                <a:gd name="connsiteX0" fmla="*/ 0 w 107950"/>
                <a:gd name="connsiteY0" fmla="*/ 0 h 1441450"/>
                <a:gd name="connsiteX1" fmla="*/ 107950 w 107950"/>
                <a:gd name="connsiteY1" fmla="*/ 0 h 1441450"/>
                <a:gd name="connsiteX2" fmla="*/ 107950 w 107950"/>
                <a:gd name="connsiteY2" fmla="*/ 1441450 h 1441450"/>
                <a:gd name="connsiteX3" fmla="*/ 0 w 107950"/>
                <a:gd name="connsiteY3" fmla="*/ 1441450 h 1441450"/>
                <a:gd name="connsiteX4" fmla="*/ 0 w 107950"/>
                <a:gd name="connsiteY4" fmla="*/ 0 h 1441450"/>
                <a:gd name="connsiteX0" fmla="*/ 0 w 107950"/>
                <a:gd name="connsiteY0" fmla="*/ 0 h 1441450"/>
                <a:gd name="connsiteX1" fmla="*/ 107950 w 107950"/>
                <a:gd name="connsiteY1" fmla="*/ 0 h 1441450"/>
                <a:gd name="connsiteX2" fmla="*/ 107950 w 107950"/>
                <a:gd name="connsiteY2" fmla="*/ 1441450 h 1441450"/>
                <a:gd name="connsiteX3" fmla="*/ 0 w 107950"/>
                <a:gd name="connsiteY3" fmla="*/ 0 h 1441450"/>
                <a:gd name="connsiteX0" fmla="*/ 0 w 139700"/>
                <a:gd name="connsiteY0" fmla="*/ 0 h 1441450"/>
                <a:gd name="connsiteX1" fmla="*/ 107950 w 139700"/>
                <a:gd name="connsiteY1" fmla="*/ 0 h 1441450"/>
                <a:gd name="connsiteX2" fmla="*/ 139700 w 139700"/>
                <a:gd name="connsiteY2" fmla="*/ 1441450 h 1441450"/>
                <a:gd name="connsiteX3" fmla="*/ 0 w 139700"/>
                <a:gd name="connsiteY3" fmla="*/ 0 h 1441450"/>
                <a:gd name="connsiteX0" fmla="*/ 1596 w 141296"/>
                <a:gd name="connsiteY0" fmla="*/ 0 h 1441450"/>
                <a:gd name="connsiteX1" fmla="*/ 109546 w 141296"/>
                <a:gd name="connsiteY1" fmla="*/ 0 h 1441450"/>
                <a:gd name="connsiteX2" fmla="*/ 141296 w 141296"/>
                <a:gd name="connsiteY2" fmla="*/ 1441450 h 1441450"/>
                <a:gd name="connsiteX3" fmla="*/ 1596 w 141296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200237"/>
                <a:gd name="connsiteY0" fmla="*/ 0 h 1442596"/>
                <a:gd name="connsiteX1" fmla="*/ 159054 w 200237"/>
                <a:gd name="connsiteY1" fmla="*/ 0 h 1442596"/>
                <a:gd name="connsiteX2" fmla="*/ 190804 w 200237"/>
                <a:gd name="connsiteY2" fmla="*/ 1441450 h 1442596"/>
                <a:gd name="connsiteX3" fmla="*/ 51104 w 200237"/>
                <a:gd name="connsiteY3" fmla="*/ 0 h 1442596"/>
                <a:gd name="connsiteX0" fmla="*/ 21442 w 170575"/>
                <a:gd name="connsiteY0" fmla="*/ 0 h 1442596"/>
                <a:gd name="connsiteX1" fmla="*/ 129392 w 170575"/>
                <a:gd name="connsiteY1" fmla="*/ 0 h 1442596"/>
                <a:gd name="connsiteX2" fmla="*/ 161142 w 170575"/>
                <a:gd name="connsiteY2" fmla="*/ 1441450 h 1442596"/>
                <a:gd name="connsiteX3" fmla="*/ 21442 w 170575"/>
                <a:gd name="connsiteY3" fmla="*/ 0 h 1442596"/>
                <a:gd name="connsiteX0" fmla="*/ 49909 w 199042"/>
                <a:gd name="connsiteY0" fmla="*/ 0 h 1442596"/>
                <a:gd name="connsiteX1" fmla="*/ 157859 w 199042"/>
                <a:gd name="connsiteY1" fmla="*/ 0 h 1442596"/>
                <a:gd name="connsiteX2" fmla="*/ 189609 w 199042"/>
                <a:gd name="connsiteY2" fmla="*/ 1441450 h 1442596"/>
                <a:gd name="connsiteX3" fmla="*/ 49909 w 199042"/>
                <a:gd name="connsiteY3" fmla="*/ 0 h 1442596"/>
                <a:gd name="connsiteX0" fmla="*/ 49909 w 196911"/>
                <a:gd name="connsiteY0" fmla="*/ 0 h 1442568"/>
                <a:gd name="connsiteX1" fmla="*/ 157859 w 196911"/>
                <a:gd name="connsiteY1" fmla="*/ 0 h 1442568"/>
                <a:gd name="connsiteX2" fmla="*/ 189609 w 196911"/>
                <a:gd name="connsiteY2" fmla="*/ 1441450 h 1442568"/>
                <a:gd name="connsiteX3" fmla="*/ 49909 w 196911"/>
                <a:gd name="connsiteY3" fmla="*/ 0 h 1442568"/>
                <a:gd name="connsiteX0" fmla="*/ 49909 w 405509"/>
                <a:gd name="connsiteY0" fmla="*/ 0 h 1443252"/>
                <a:gd name="connsiteX1" fmla="*/ 405509 w 405509"/>
                <a:gd name="connsiteY1" fmla="*/ 295275 h 1443252"/>
                <a:gd name="connsiteX2" fmla="*/ 189609 w 405509"/>
                <a:gd name="connsiteY2" fmla="*/ 1441450 h 1443252"/>
                <a:gd name="connsiteX3" fmla="*/ 49909 w 405509"/>
                <a:gd name="connsiteY3" fmla="*/ 0 h 1443252"/>
                <a:gd name="connsiteX0" fmla="*/ 204923 w 241436"/>
                <a:gd name="connsiteY0" fmla="*/ 0 h 1257515"/>
                <a:gd name="connsiteX1" fmla="*/ 241436 w 241436"/>
                <a:gd name="connsiteY1" fmla="*/ 109538 h 1257515"/>
                <a:gd name="connsiteX2" fmla="*/ 25536 w 241436"/>
                <a:gd name="connsiteY2" fmla="*/ 1255713 h 1257515"/>
                <a:gd name="connsiteX3" fmla="*/ 204923 w 241436"/>
                <a:gd name="connsiteY3" fmla="*/ 0 h 1257515"/>
                <a:gd name="connsiteX0" fmla="*/ 221706 w 258219"/>
                <a:gd name="connsiteY0" fmla="*/ 0 h 1153232"/>
                <a:gd name="connsiteX1" fmla="*/ 258219 w 258219"/>
                <a:gd name="connsiteY1" fmla="*/ 109538 h 1153232"/>
                <a:gd name="connsiteX2" fmla="*/ 23269 w 258219"/>
                <a:gd name="connsiteY2" fmla="*/ 1150938 h 1153232"/>
                <a:gd name="connsiteX3" fmla="*/ 221706 w 258219"/>
                <a:gd name="connsiteY3" fmla="*/ 0 h 1153232"/>
                <a:gd name="connsiteX0" fmla="*/ 221706 w 258219"/>
                <a:gd name="connsiteY0" fmla="*/ 0 h 1153232"/>
                <a:gd name="connsiteX1" fmla="*/ 258219 w 258219"/>
                <a:gd name="connsiteY1" fmla="*/ 109538 h 1153232"/>
                <a:gd name="connsiteX2" fmla="*/ 23269 w 258219"/>
                <a:gd name="connsiteY2" fmla="*/ 1150938 h 1153232"/>
                <a:gd name="connsiteX3" fmla="*/ 221706 w 258219"/>
                <a:gd name="connsiteY3" fmla="*/ 0 h 1153232"/>
                <a:gd name="connsiteX0" fmla="*/ 221706 w 258219"/>
                <a:gd name="connsiteY0" fmla="*/ 0 h 1152614"/>
                <a:gd name="connsiteX1" fmla="*/ 258219 w 258219"/>
                <a:gd name="connsiteY1" fmla="*/ 109538 h 1152614"/>
                <a:gd name="connsiteX2" fmla="*/ 23269 w 258219"/>
                <a:gd name="connsiteY2" fmla="*/ 1150938 h 1152614"/>
                <a:gd name="connsiteX3" fmla="*/ 221706 w 258219"/>
                <a:gd name="connsiteY3" fmla="*/ 0 h 1152614"/>
                <a:gd name="connsiteX0" fmla="*/ 221706 w 258219"/>
                <a:gd name="connsiteY0" fmla="*/ 0 h 1152614"/>
                <a:gd name="connsiteX1" fmla="*/ 258219 w 258219"/>
                <a:gd name="connsiteY1" fmla="*/ 109538 h 1152614"/>
                <a:gd name="connsiteX2" fmla="*/ 23269 w 258219"/>
                <a:gd name="connsiteY2" fmla="*/ 1150938 h 1152614"/>
                <a:gd name="connsiteX3" fmla="*/ 221706 w 258219"/>
                <a:gd name="connsiteY3" fmla="*/ 0 h 1152614"/>
                <a:gd name="connsiteX0" fmla="*/ 221706 w 258219"/>
                <a:gd name="connsiteY0" fmla="*/ 0 h 1152198"/>
                <a:gd name="connsiteX1" fmla="*/ 258219 w 258219"/>
                <a:gd name="connsiteY1" fmla="*/ 109538 h 1152198"/>
                <a:gd name="connsiteX2" fmla="*/ 23269 w 258219"/>
                <a:gd name="connsiteY2" fmla="*/ 1150938 h 1152198"/>
                <a:gd name="connsiteX3" fmla="*/ 221706 w 258219"/>
                <a:gd name="connsiteY3" fmla="*/ 0 h 1152198"/>
                <a:gd name="connsiteX0" fmla="*/ 196684 w 261772"/>
                <a:gd name="connsiteY0" fmla="*/ 0 h 1152198"/>
                <a:gd name="connsiteX1" fmla="*/ 261772 w 261772"/>
                <a:gd name="connsiteY1" fmla="*/ 109538 h 1152198"/>
                <a:gd name="connsiteX2" fmla="*/ 26822 w 261772"/>
                <a:gd name="connsiteY2" fmla="*/ 1150938 h 1152198"/>
                <a:gd name="connsiteX3" fmla="*/ 196684 w 261772"/>
                <a:gd name="connsiteY3" fmla="*/ 0 h 1152198"/>
                <a:gd name="connsiteX0" fmla="*/ 196684 w 247484"/>
                <a:gd name="connsiteY0" fmla="*/ 0 h 1152174"/>
                <a:gd name="connsiteX1" fmla="*/ 247484 w 247484"/>
                <a:gd name="connsiteY1" fmla="*/ 100013 h 1152174"/>
                <a:gd name="connsiteX2" fmla="*/ 26822 w 247484"/>
                <a:gd name="connsiteY2" fmla="*/ 1150938 h 1152174"/>
                <a:gd name="connsiteX3" fmla="*/ 196684 w 247484"/>
                <a:gd name="connsiteY3" fmla="*/ 0 h 1152174"/>
                <a:gd name="connsiteX0" fmla="*/ 196684 w 247484"/>
                <a:gd name="connsiteY0" fmla="*/ 0 h 1152197"/>
                <a:gd name="connsiteX1" fmla="*/ 247484 w 247484"/>
                <a:gd name="connsiteY1" fmla="*/ 100013 h 1152197"/>
                <a:gd name="connsiteX2" fmla="*/ 26822 w 247484"/>
                <a:gd name="connsiteY2" fmla="*/ 1150938 h 1152197"/>
                <a:gd name="connsiteX3" fmla="*/ 196684 w 247484"/>
                <a:gd name="connsiteY3" fmla="*/ 0 h 1152197"/>
                <a:gd name="connsiteX0" fmla="*/ 191978 w 242778"/>
                <a:gd name="connsiteY0" fmla="*/ 0 h 1152197"/>
                <a:gd name="connsiteX1" fmla="*/ 242778 w 242778"/>
                <a:gd name="connsiteY1" fmla="*/ 100013 h 1152197"/>
                <a:gd name="connsiteX2" fmla="*/ 22116 w 242778"/>
                <a:gd name="connsiteY2" fmla="*/ 1150938 h 1152197"/>
                <a:gd name="connsiteX3" fmla="*/ 191978 w 242778"/>
                <a:gd name="connsiteY3" fmla="*/ 0 h 115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778" h="1152197">
                  <a:moveTo>
                    <a:pt x="191978" y="0"/>
                  </a:moveTo>
                  <a:lnTo>
                    <a:pt x="242778" y="100013"/>
                  </a:lnTo>
                  <a:cubicBezTo>
                    <a:pt x="139062" y="701146"/>
                    <a:pt x="109958" y="1180042"/>
                    <a:pt x="22116" y="1150938"/>
                  </a:cubicBezTo>
                  <a:cubicBezTo>
                    <a:pt x="-56201" y="1159405"/>
                    <a:pt x="90908" y="613833"/>
                    <a:pt x="19197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3">
              <a:extLst>
                <a:ext uri="{FF2B5EF4-FFF2-40B4-BE49-F238E27FC236}">
                  <a16:creationId xmlns:a16="http://schemas.microsoft.com/office/drawing/2014/main" id="{C6D56232-422C-3730-8518-90FEAB47168C}"/>
                </a:ext>
              </a:extLst>
            </p:cNvPr>
            <p:cNvSpPr/>
            <p:nvPr/>
          </p:nvSpPr>
          <p:spPr>
            <a:xfrm>
              <a:off x="4089683" y="5442198"/>
              <a:ext cx="345763" cy="1009827"/>
            </a:xfrm>
            <a:custGeom>
              <a:avLst/>
              <a:gdLst>
                <a:gd name="connsiteX0" fmla="*/ 0 w 107950"/>
                <a:gd name="connsiteY0" fmla="*/ 0 h 1441450"/>
                <a:gd name="connsiteX1" fmla="*/ 107950 w 107950"/>
                <a:gd name="connsiteY1" fmla="*/ 0 h 1441450"/>
                <a:gd name="connsiteX2" fmla="*/ 107950 w 107950"/>
                <a:gd name="connsiteY2" fmla="*/ 1441450 h 1441450"/>
                <a:gd name="connsiteX3" fmla="*/ 0 w 107950"/>
                <a:gd name="connsiteY3" fmla="*/ 1441450 h 1441450"/>
                <a:gd name="connsiteX4" fmla="*/ 0 w 107950"/>
                <a:gd name="connsiteY4" fmla="*/ 0 h 1441450"/>
                <a:gd name="connsiteX0" fmla="*/ 0 w 107950"/>
                <a:gd name="connsiteY0" fmla="*/ 0 h 1441450"/>
                <a:gd name="connsiteX1" fmla="*/ 107950 w 107950"/>
                <a:gd name="connsiteY1" fmla="*/ 0 h 1441450"/>
                <a:gd name="connsiteX2" fmla="*/ 107950 w 107950"/>
                <a:gd name="connsiteY2" fmla="*/ 1441450 h 1441450"/>
                <a:gd name="connsiteX3" fmla="*/ 0 w 107950"/>
                <a:gd name="connsiteY3" fmla="*/ 0 h 1441450"/>
                <a:gd name="connsiteX0" fmla="*/ 0 w 139700"/>
                <a:gd name="connsiteY0" fmla="*/ 0 h 1441450"/>
                <a:gd name="connsiteX1" fmla="*/ 107950 w 139700"/>
                <a:gd name="connsiteY1" fmla="*/ 0 h 1441450"/>
                <a:gd name="connsiteX2" fmla="*/ 139700 w 139700"/>
                <a:gd name="connsiteY2" fmla="*/ 1441450 h 1441450"/>
                <a:gd name="connsiteX3" fmla="*/ 0 w 139700"/>
                <a:gd name="connsiteY3" fmla="*/ 0 h 1441450"/>
                <a:gd name="connsiteX0" fmla="*/ 1596 w 141296"/>
                <a:gd name="connsiteY0" fmla="*/ 0 h 1441450"/>
                <a:gd name="connsiteX1" fmla="*/ 109546 w 141296"/>
                <a:gd name="connsiteY1" fmla="*/ 0 h 1441450"/>
                <a:gd name="connsiteX2" fmla="*/ 141296 w 141296"/>
                <a:gd name="connsiteY2" fmla="*/ 1441450 h 1441450"/>
                <a:gd name="connsiteX3" fmla="*/ 1596 w 141296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200237"/>
                <a:gd name="connsiteY0" fmla="*/ 0 h 1442596"/>
                <a:gd name="connsiteX1" fmla="*/ 159054 w 200237"/>
                <a:gd name="connsiteY1" fmla="*/ 0 h 1442596"/>
                <a:gd name="connsiteX2" fmla="*/ 190804 w 200237"/>
                <a:gd name="connsiteY2" fmla="*/ 1441450 h 1442596"/>
                <a:gd name="connsiteX3" fmla="*/ 51104 w 200237"/>
                <a:gd name="connsiteY3" fmla="*/ 0 h 1442596"/>
                <a:gd name="connsiteX0" fmla="*/ 21442 w 170575"/>
                <a:gd name="connsiteY0" fmla="*/ 0 h 1442596"/>
                <a:gd name="connsiteX1" fmla="*/ 129392 w 170575"/>
                <a:gd name="connsiteY1" fmla="*/ 0 h 1442596"/>
                <a:gd name="connsiteX2" fmla="*/ 161142 w 170575"/>
                <a:gd name="connsiteY2" fmla="*/ 1441450 h 1442596"/>
                <a:gd name="connsiteX3" fmla="*/ 21442 w 170575"/>
                <a:gd name="connsiteY3" fmla="*/ 0 h 1442596"/>
                <a:gd name="connsiteX0" fmla="*/ 49909 w 199042"/>
                <a:gd name="connsiteY0" fmla="*/ 0 h 1442596"/>
                <a:gd name="connsiteX1" fmla="*/ 157859 w 199042"/>
                <a:gd name="connsiteY1" fmla="*/ 0 h 1442596"/>
                <a:gd name="connsiteX2" fmla="*/ 189609 w 199042"/>
                <a:gd name="connsiteY2" fmla="*/ 1441450 h 1442596"/>
                <a:gd name="connsiteX3" fmla="*/ 49909 w 199042"/>
                <a:gd name="connsiteY3" fmla="*/ 0 h 1442596"/>
                <a:gd name="connsiteX0" fmla="*/ 49909 w 196911"/>
                <a:gd name="connsiteY0" fmla="*/ 0 h 1442568"/>
                <a:gd name="connsiteX1" fmla="*/ 157859 w 196911"/>
                <a:gd name="connsiteY1" fmla="*/ 0 h 1442568"/>
                <a:gd name="connsiteX2" fmla="*/ 189609 w 196911"/>
                <a:gd name="connsiteY2" fmla="*/ 1441450 h 1442568"/>
                <a:gd name="connsiteX3" fmla="*/ 49909 w 196911"/>
                <a:gd name="connsiteY3" fmla="*/ 0 h 1442568"/>
                <a:gd name="connsiteX0" fmla="*/ 49909 w 405509"/>
                <a:gd name="connsiteY0" fmla="*/ 0 h 1443252"/>
                <a:gd name="connsiteX1" fmla="*/ 405509 w 405509"/>
                <a:gd name="connsiteY1" fmla="*/ 295275 h 1443252"/>
                <a:gd name="connsiteX2" fmla="*/ 189609 w 405509"/>
                <a:gd name="connsiteY2" fmla="*/ 1441450 h 1443252"/>
                <a:gd name="connsiteX3" fmla="*/ 49909 w 405509"/>
                <a:gd name="connsiteY3" fmla="*/ 0 h 1443252"/>
                <a:gd name="connsiteX0" fmla="*/ 204923 w 241436"/>
                <a:gd name="connsiteY0" fmla="*/ 0 h 1257515"/>
                <a:gd name="connsiteX1" fmla="*/ 241436 w 241436"/>
                <a:gd name="connsiteY1" fmla="*/ 109538 h 1257515"/>
                <a:gd name="connsiteX2" fmla="*/ 25536 w 241436"/>
                <a:gd name="connsiteY2" fmla="*/ 1255713 h 1257515"/>
                <a:gd name="connsiteX3" fmla="*/ 204923 w 241436"/>
                <a:gd name="connsiteY3" fmla="*/ 0 h 1257515"/>
                <a:gd name="connsiteX0" fmla="*/ 221706 w 258219"/>
                <a:gd name="connsiteY0" fmla="*/ 0 h 1153232"/>
                <a:gd name="connsiteX1" fmla="*/ 258219 w 258219"/>
                <a:gd name="connsiteY1" fmla="*/ 109538 h 1153232"/>
                <a:gd name="connsiteX2" fmla="*/ 23269 w 258219"/>
                <a:gd name="connsiteY2" fmla="*/ 1150938 h 1153232"/>
                <a:gd name="connsiteX3" fmla="*/ 221706 w 258219"/>
                <a:gd name="connsiteY3" fmla="*/ 0 h 1153232"/>
                <a:gd name="connsiteX0" fmla="*/ 221706 w 258219"/>
                <a:gd name="connsiteY0" fmla="*/ 0 h 1153232"/>
                <a:gd name="connsiteX1" fmla="*/ 258219 w 258219"/>
                <a:gd name="connsiteY1" fmla="*/ 109538 h 1153232"/>
                <a:gd name="connsiteX2" fmla="*/ 23269 w 258219"/>
                <a:gd name="connsiteY2" fmla="*/ 1150938 h 1153232"/>
                <a:gd name="connsiteX3" fmla="*/ 221706 w 258219"/>
                <a:gd name="connsiteY3" fmla="*/ 0 h 1153232"/>
                <a:gd name="connsiteX0" fmla="*/ 221706 w 258219"/>
                <a:gd name="connsiteY0" fmla="*/ 0 h 1152614"/>
                <a:gd name="connsiteX1" fmla="*/ 258219 w 258219"/>
                <a:gd name="connsiteY1" fmla="*/ 109538 h 1152614"/>
                <a:gd name="connsiteX2" fmla="*/ 23269 w 258219"/>
                <a:gd name="connsiteY2" fmla="*/ 1150938 h 1152614"/>
                <a:gd name="connsiteX3" fmla="*/ 221706 w 258219"/>
                <a:gd name="connsiteY3" fmla="*/ 0 h 1152614"/>
                <a:gd name="connsiteX0" fmla="*/ 221706 w 258219"/>
                <a:gd name="connsiteY0" fmla="*/ 0 h 1152614"/>
                <a:gd name="connsiteX1" fmla="*/ 258219 w 258219"/>
                <a:gd name="connsiteY1" fmla="*/ 109538 h 1152614"/>
                <a:gd name="connsiteX2" fmla="*/ 23269 w 258219"/>
                <a:gd name="connsiteY2" fmla="*/ 1150938 h 1152614"/>
                <a:gd name="connsiteX3" fmla="*/ 221706 w 258219"/>
                <a:gd name="connsiteY3" fmla="*/ 0 h 1152614"/>
                <a:gd name="connsiteX0" fmla="*/ 221706 w 258219"/>
                <a:gd name="connsiteY0" fmla="*/ 0 h 1152198"/>
                <a:gd name="connsiteX1" fmla="*/ 258219 w 258219"/>
                <a:gd name="connsiteY1" fmla="*/ 109538 h 1152198"/>
                <a:gd name="connsiteX2" fmla="*/ 23269 w 258219"/>
                <a:gd name="connsiteY2" fmla="*/ 1150938 h 1152198"/>
                <a:gd name="connsiteX3" fmla="*/ 221706 w 258219"/>
                <a:gd name="connsiteY3" fmla="*/ 0 h 1152198"/>
                <a:gd name="connsiteX0" fmla="*/ 196684 w 261772"/>
                <a:gd name="connsiteY0" fmla="*/ 0 h 1152198"/>
                <a:gd name="connsiteX1" fmla="*/ 261772 w 261772"/>
                <a:gd name="connsiteY1" fmla="*/ 109538 h 1152198"/>
                <a:gd name="connsiteX2" fmla="*/ 26822 w 261772"/>
                <a:gd name="connsiteY2" fmla="*/ 1150938 h 1152198"/>
                <a:gd name="connsiteX3" fmla="*/ 196684 w 261772"/>
                <a:gd name="connsiteY3" fmla="*/ 0 h 1152198"/>
                <a:gd name="connsiteX0" fmla="*/ 196684 w 247484"/>
                <a:gd name="connsiteY0" fmla="*/ 0 h 1152174"/>
                <a:gd name="connsiteX1" fmla="*/ 247484 w 247484"/>
                <a:gd name="connsiteY1" fmla="*/ 100013 h 1152174"/>
                <a:gd name="connsiteX2" fmla="*/ 26822 w 247484"/>
                <a:gd name="connsiteY2" fmla="*/ 1150938 h 1152174"/>
                <a:gd name="connsiteX3" fmla="*/ 196684 w 247484"/>
                <a:gd name="connsiteY3" fmla="*/ 0 h 1152174"/>
                <a:gd name="connsiteX0" fmla="*/ 196684 w 247484"/>
                <a:gd name="connsiteY0" fmla="*/ 0 h 1152197"/>
                <a:gd name="connsiteX1" fmla="*/ 247484 w 247484"/>
                <a:gd name="connsiteY1" fmla="*/ 100013 h 1152197"/>
                <a:gd name="connsiteX2" fmla="*/ 26822 w 247484"/>
                <a:gd name="connsiteY2" fmla="*/ 1150938 h 1152197"/>
                <a:gd name="connsiteX3" fmla="*/ 196684 w 247484"/>
                <a:gd name="connsiteY3" fmla="*/ 0 h 1152197"/>
                <a:gd name="connsiteX0" fmla="*/ 191978 w 242778"/>
                <a:gd name="connsiteY0" fmla="*/ 0 h 1152197"/>
                <a:gd name="connsiteX1" fmla="*/ 242778 w 242778"/>
                <a:gd name="connsiteY1" fmla="*/ 100013 h 1152197"/>
                <a:gd name="connsiteX2" fmla="*/ 22116 w 242778"/>
                <a:gd name="connsiteY2" fmla="*/ 1150938 h 1152197"/>
                <a:gd name="connsiteX3" fmla="*/ 191978 w 242778"/>
                <a:gd name="connsiteY3" fmla="*/ 0 h 1152197"/>
                <a:gd name="connsiteX0" fmla="*/ 191978 w 338028"/>
                <a:gd name="connsiteY0" fmla="*/ 0 h 1152521"/>
                <a:gd name="connsiteX1" fmla="*/ 338028 w 338028"/>
                <a:gd name="connsiteY1" fmla="*/ 204788 h 1152521"/>
                <a:gd name="connsiteX2" fmla="*/ 22116 w 338028"/>
                <a:gd name="connsiteY2" fmla="*/ 1150938 h 1152521"/>
                <a:gd name="connsiteX3" fmla="*/ 191978 w 338028"/>
                <a:gd name="connsiteY3" fmla="*/ 0 h 1152521"/>
                <a:gd name="connsiteX0" fmla="*/ 262398 w 332248"/>
                <a:gd name="connsiteY0" fmla="*/ 0 h 981071"/>
                <a:gd name="connsiteX1" fmla="*/ 332248 w 332248"/>
                <a:gd name="connsiteY1" fmla="*/ 33338 h 981071"/>
                <a:gd name="connsiteX2" fmla="*/ 16336 w 332248"/>
                <a:gd name="connsiteY2" fmla="*/ 979488 h 981071"/>
                <a:gd name="connsiteX3" fmla="*/ 262398 w 332248"/>
                <a:gd name="connsiteY3" fmla="*/ 0 h 981071"/>
                <a:gd name="connsiteX0" fmla="*/ 262398 w 332248"/>
                <a:gd name="connsiteY0" fmla="*/ 0 h 981399"/>
                <a:gd name="connsiteX1" fmla="*/ 332248 w 332248"/>
                <a:gd name="connsiteY1" fmla="*/ 33338 h 981399"/>
                <a:gd name="connsiteX2" fmla="*/ 16336 w 332248"/>
                <a:gd name="connsiteY2" fmla="*/ 979488 h 981399"/>
                <a:gd name="connsiteX3" fmla="*/ 262398 w 332248"/>
                <a:gd name="connsiteY3" fmla="*/ 0 h 981399"/>
                <a:gd name="connsiteX0" fmla="*/ 262398 w 332248"/>
                <a:gd name="connsiteY0" fmla="*/ 0 h 1009827"/>
                <a:gd name="connsiteX1" fmla="*/ 332248 w 332248"/>
                <a:gd name="connsiteY1" fmla="*/ 33338 h 1009827"/>
                <a:gd name="connsiteX2" fmla="*/ 16336 w 332248"/>
                <a:gd name="connsiteY2" fmla="*/ 1008063 h 1009827"/>
                <a:gd name="connsiteX3" fmla="*/ 262398 w 332248"/>
                <a:gd name="connsiteY3" fmla="*/ 0 h 1009827"/>
                <a:gd name="connsiteX0" fmla="*/ 275913 w 345763"/>
                <a:gd name="connsiteY0" fmla="*/ 0 h 1009827"/>
                <a:gd name="connsiteX1" fmla="*/ 345763 w 345763"/>
                <a:gd name="connsiteY1" fmla="*/ 33338 h 1009827"/>
                <a:gd name="connsiteX2" fmla="*/ 15563 w 345763"/>
                <a:gd name="connsiteY2" fmla="*/ 1008063 h 1009827"/>
                <a:gd name="connsiteX3" fmla="*/ 275913 w 345763"/>
                <a:gd name="connsiteY3" fmla="*/ 0 h 1009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763" h="1009827">
                  <a:moveTo>
                    <a:pt x="275913" y="0"/>
                  </a:moveTo>
                  <a:lnTo>
                    <a:pt x="345763" y="33338"/>
                  </a:lnTo>
                  <a:cubicBezTo>
                    <a:pt x="180134" y="705908"/>
                    <a:pt x="103405" y="1037167"/>
                    <a:pt x="15563" y="1008063"/>
                  </a:cubicBezTo>
                  <a:cubicBezTo>
                    <a:pt x="-62754" y="1016530"/>
                    <a:pt x="174843" y="613833"/>
                    <a:pt x="2759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Rectangle 67">
              <a:extLst>
                <a:ext uri="{FF2B5EF4-FFF2-40B4-BE49-F238E27FC236}">
                  <a16:creationId xmlns:a16="http://schemas.microsoft.com/office/drawing/2014/main" id="{99D47EDC-F48F-2E3D-50CA-960F4109E35E}"/>
                </a:ext>
              </a:extLst>
            </p:cNvPr>
            <p:cNvSpPr/>
            <p:nvPr/>
          </p:nvSpPr>
          <p:spPr>
            <a:xfrm>
              <a:off x="4281429" y="5161027"/>
              <a:ext cx="1420782" cy="598458"/>
            </a:xfrm>
            <a:custGeom>
              <a:avLst/>
              <a:gdLst>
                <a:gd name="connsiteX0" fmla="*/ 0 w 451786"/>
                <a:gd name="connsiteY0" fmla="*/ 0 h 381480"/>
                <a:gd name="connsiteX1" fmla="*/ 451786 w 451786"/>
                <a:gd name="connsiteY1" fmla="*/ 0 h 381480"/>
                <a:gd name="connsiteX2" fmla="*/ 451786 w 451786"/>
                <a:gd name="connsiteY2" fmla="*/ 381480 h 381480"/>
                <a:gd name="connsiteX3" fmla="*/ 0 w 451786"/>
                <a:gd name="connsiteY3" fmla="*/ 381480 h 381480"/>
                <a:gd name="connsiteX4" fmla="*/ 0 w 451786"/>
                <a:gd name="connsiteY4" fmla="*/ 0 h 381480"/>
                <a:gd name="connsiteX0" fmla="*/ 0 w 756586"/>
                <a:gd name="connsiteY0" fmla="*/ 0 h 381480"/>
                <a:gd name="connsiteX1" fmla="*/ 756586 w 756586"/>
                <a:gd name="connsiteY1" fmla="*/ 244475 h 381480"/>
                <a:gd name="connsiteX2" fmla="*/ 451786 w 756586"/>
                <a:gd name="connsiteY2" fmla="*/ 381480 h 381480"/>
                <a:gd name="connsiteX3" fmla="*/ 0 w 756586"/>
                <a:gd name="connsiteY3" fmla="*/ 381480 h 381480"/>
                <a:gd name="connsiteX4" fmla="*/ 0 w 756586"/>
                <a:gd name="connsiteY4" fmla="*/ 0 h 381480"/>
                <a:gd name="connsiteX0" fmla="*/ 0 w 880411"/>
                <a:gd name="connsiteY0" fmla="*/ 0 h 403705"/>
                <a:gd name="connsiteX1" fmla="*/ 880411 w 880411"/>
                <a:gd name="connsiteY1" fmla="*/ 266700 h 403705"/>
                <a:gd name="connsiteX2" fmla="*/ 575611 w 880411"/>
                <a:gd name="connsiteY2" fmla="*/ 403705 h 403705"/>
                <a:gd name="connsiteX3" fmla="*/ 123825 w 880411"/>
                <a:gd name="connsiteY3" fmla="*/ 403705 h 403705"/>
                <a:gd name="connsiteX4" fmla="*/ 0 w 880411"/>
                <a:gd name="connsiteY4" fmla="*/ 0 h 403705"/>
                <a:gd name="connsiteX0" fmla="*/ 492125 w 1372536"/>
                <a:gd name="connsiteY0" fmla="*/ 0 h 403705"/>
                <a:gd name="connsiteX1" fmla="*/ 1372536 w 1372536"/>
                <a:gd name="connsiteY1" fmla="*/ 266700 h 403705"/>
                <a:gd name="connsiteX2" fmla="*/ 1067736 w 1372536"/>
                <a:gd name="connsiteY2" fmla="*/ 403705 h 403705"/>
                <a:gd name="connsiteX3" fmla="*/ 0 w 1372536"/>
                <a:gd name="connsiteY3" fmla="*/ 219555 h 403705"/>
                <a:gd name="connsiteX4" fmla="*/ 492125 w 1372536"/>
                <a:gd name="connsiteY4" fmla="*/ 0 h 403705"/>
                <a:gd name="connsiteX0" fmla="*/ 492125 w 1372536"/>
                <a:gd name="connsiteY0" fmla="*/ 0 h 556105"/>
                <a:gd name="connsiteX1" fmla="*/ 1372536 w 1372536"/>
                <a:gd name="connsiteY1" fmla="*/ 266700 h 556105"/>
                <a:gd name="connsiteX2" fmla="*/ 902636 w 1372536"/>
                <a:gd name="connsiteY2" fmla="*/ 556105 h 556105"/>
                <a:gd name="connsiteX3" fmla="*/ 0 w 1372536"/>
                <a:gd name="connsiteY3" fmla="*/ 219555 h 556105"/>
                <a:gd name="connsiteX4" fmla="*/ 492125 w 1372536"/>
                <a:gd name="connsiteY4" fmla="*/ 0 h 556105"/>
                <a:gd name="connsiteX0" fmla="*/ 492125 w 1372536"/>
                <a:gd name="connsiteY0" fmla="*/ 0 h 561432"/>
                <a:gd name="connsiteX1" fmla="*/ 1372536 w 1372536"/>
                <a:gd name="connsiteY1" fmla="*/ 266700 h 561432"/>
                <a:gd name="connsiteX2" fmla="*/ 902636 w 1372536"/>
                <a:gd name="connsiteY2" fmla="*/ 556105 h 561432"/>
                <a:gd name="connsiteX3" fmla="*/ 0 w 1372536"/>
                <a:gd name="connsiteY3" fmla="*/ 219555 h 561432"/>
                <a:gd name="connsiteX4" fmla="*/ 492125 w 1372536"/>
                <a:gd name="connsiteY4" fmla="*/ 0 h 561432"/>
                <a:gd name="connsiteX0" fmla="*/ 515059 w 1395470"/>
                <a:gd name="connsiteY0" fmla="*/ 0 h 562021"/>
                <a:gd name="connsiteX1" fmla="*/ 1395470 w 1395470"/>
                <a:gd name="connsiteY1" fmla="*/ 266700 h 562021"/>
                <a:gd name="connsiteX2" fmla="*/ 925570 w 1395470"/>
                <a:gd name="connsiteY2" fmla="*/ 556105 h 562021"/>
                <a:gd name="connsiteX3" fmla="*/ 22934 w 1395470"/>
                <a:gd name="connsiteY3" fmla="*/ 219555 h 562021"/>
                <a:gd name="connsiteX4" fmla="*/ 515059 w 1395470"/>
                <a:gd name="connsiteY4" fmla="*/ 0 h 562021"/>
                <a:gd name="connsiteX0" fmla="*/ 515059 w 1395470"/>
                <a:gd name="connsiteY0" fmla="*/ 27228 h 589249"/>
                <a:gd name="connsiteX1" fmla="*/ 1395470 w 1395470"/>
                <a:gd name="connsiteY1" fmla="*/ 293928 h 589249"/>
                <a:gd name="connsiteX2" fmla="*/ 925570 w 1395470"/>
                <a:gd name="connsiteY2" fmla="*/ 583333 h 589249"/>
                <a:gd name="connsiteX3" fmla="*/ 22934 w 1395470"/>
                <a:gd name="connsiteY3" fmla="*/ 246783 h 589249"/>
                <a:gd name="connsiteX4" fmla="*/ 515059 w 1395470"/>
                <a:gd name="connsiteY4" fmla="*/ 27228 h 589249"/>
                <a:gd name="connsiteX0" fmla="*/ 515059 w 1420782"/>
                <a:gd name="connsiteY0" fmla="*/ 36437 h 598458"/>
                <a:gd name="connsiteX1" fmla="*/ 1395470 w 1420782"/>
                <a:gd name="connsiteY1" fmla="*/ 303137 h 598458"/>
                <a:gd name="connsiteX2" fmla="*/ 925570 w 1420782"/>
                <a:gd name="connsiteY2" fmla="*/ 592542 h 598458"/>
                <a:gd name="connsiteX3" fmla="*/ 22934 w 1420782"/>
                <a:gd name="connsiteY3" fmla="*/ 255992 h 598458"/>
                <a:gd name="connsiteX4" fmla="*/ 515059 w 1420782"/>
                <a:gd name="connsiteY4" fmla="*/ 36437 h 598458"/>
                <a:gd name="connsiteX0" fmla="*/ 515059 w 1420782"/>
                <a:gd name="connsiteY0" fmla="*/ 36437 h 598458"/>
                <a:gd name="connsiteX1" fmla="*/ 1395470 w 1420782"/>
                <a:gd name="connsiteY1" fmla="*/ 303137 h 598458"/>
                <a:gd name="connsiteX2" fmla="*/ 925570 w 1420782"/>
                <a:gd name="connsiteY2" fmla="*/ 592542 h 598458"/>
                <a:gd name="connsiteX3" fmla="*/ 22934 w 1420782"/>
                <a:gd name="connsiteY3" fmla="*/ 255992 h 598458"/>
                <a:gd name="connsiteX4" fmla="*/ 515059 w 1420782"/>
                <a:gd name="connsiteY4" fmla="*/ 36437 h 598458"/>
                <a:gd name="connsiteX0" fmla="*/ 515059 w 1420782"/>
                <a:gd name="connsiteY0" fmla="*/ 36437 h 598458"/>
                <a:gd name="connsiteX1" fmla="*/ 1395470 w 1420782"/>
                <a:gd name="connsiteY1" fmla="*/ 303137 h 598458"/>
                <a:gd name="connsiteX2" fmla="*/ 925570 w 1420782"/>
                <a:gd name="connsiteY2" fmla="*/ 592542 h 598458"/>
                <a:gd name="connsiteX3" fmla="*/ 22934 w 1420782"/>
                <a:gd name="connsiteY3" fmla="*/ 255992 h 598458"/>
                <a:gd name="connsiteX4" fmla="*/ 515059 w 1420782"/>
                <a:gd name="connsiteY4" fmla="*/ 36437 h 598458"/>
                <a:gd name="connsiteX0" fmla="*/ 515059 w 1420782"/>
                <a:gd name="connsiteY0" fmla="*/ 36437 h 598458"/>
                <a:gd name="connsiteX1" fmla="*/ 1395470 w 1420782"/>
                <a:gd name="connsiteY1" fmla="*/ 303137 h 598458"/>
                <a:gd name="connsiteX2" fmla="*/ 925570 w 1420782"/>
                <a:gd name="connsiteY2" fmla="*/ 592542 h 598458"/>
                <a:gd name="connsiteX3" fmla="*/ 22934 w 1420782"/>
                <a:gd name="connsiteY3" fmla="*/ 255992 h 598458"/>
                <a:gd name="connsiteX4" fmla="*/ 515059 w 1420782"/>
                <a:gd name="connsiteY4" fmla="*/ 36437 h 598458"/>
                <a:gd name="connsiteX0" fmla="*/ 515059 w 1420782"/>
                <a:gd name="connsiteY0" fmla="*/ 36437 h 598458"/>
                <a:gd name="connsiteX1" fmla="*/ 1395470 w 1420782"/>
                <a:gd name="connsiteY1" fmla="*/ 303137 h 598458"/>
                <a:gd name="connsiteX2" fmla="*/ 925570 w 1420782"/>
                <a:gd name="connsiteY2" fmla="*/ 592542 h 598458"/>
                <a:gd name="connsiteX3" fmla="*/ 22934 w 1420782"/>
                <a:gd name="connsiteY3" fmla="*/ 255992 h 598458"/>
                <a:gd name="connsiteX4" fmla="*/ 515059 w 1420782"/>
                <a:gd name="connsiteY4" fmla="*/ 36437 h 598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0782" h="598458">
                  <a:moveTo>
                    <a:pt x="515059" y="36437"/>
                  </a:moveTo>
                  <a:cubicBezTo>
                    <a:pt x="941879" y="-81038"/>
                    <a:pt x="1552850" y="106287"/>
                    <a:pt x="1395470" y="303137"/>
                  </a:cubicBezTo>
                  <a:cubicBezTo>
                    <a:pt x="1264237" y="425005"/>
                    <a:pt x="1088553" y="515124"/>
                    <a:pt x="925570" y="592542"/>
                  </a:cubicBezTo>
                  <a:cubicBezTo>
                    <a:pt x="665966" y="639109"/>
                    <a:pt x="-146087" y="399925"/>
                    <a:pt x="22934" y="255992"/>
                  </a:cubicBezTo>
                  <a:cubicBezTo>
                    <a:pt x="158401" y="128832"/>
                    <a:pt x="351017" y="65172"/>
                    <a:pt x="515059" y="3643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968E73B-DA11-6FE2-984B-07F0477D6352}"/>
              </a:ext>
            </a:extLst>
          </p:cNvPr>
          <p:cNvGrpSpPr/>
          <p:nvPr/>
        </p:nvGrpSpPr>
        <p:grpSpPr>
          <a:xfrm flipH="1">
            <a:off x="1637954" y="363398"/>
            <a:ext cx="3029494" cy="4161318"/>
            <a:chOff x="3968104" y="3377508"/>
            <a:chExt cx="1688086" cy="2318759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B883A265-E55F-BDEC-D6EF-1123D537A5CF}"/>
                </a:ext>
              </a:extLst>
            </p:cNvPr>
            <p:cNvGrpSpPr/>
            <p:nvPr/>
          </p:nvGrpSpPr>
          <p:grpSpPr>
            <a:xfrm flipH="1">
              <a:off x="3968104" y="3377508"/>
              <a:ext cx="1688086" cy="2318759"/>
              <a:chOff x="4155495" y="3164365"/>
              <a:chExt cx="1688086" cy="2318759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D0F03AE7-374E-B59D-E5DA-8983DF59C319}"/>
                  </a:ext>
                </a:extLst>
              </p:cNvPr>
              <p:cNvGrpSpPr/>
              <p:nvPr/>
            </p:nvGrpSpPr>
            <p:grpSpPr>
              <a:xfrm rot="4251474" flipV="1">
                <a:off x="4343520" y="4614041"/>
                <a:ext cx="416500" cy="792549"/>
                <a:chOff x="5329552" y="2627816"/>
                <a:chExt cx="416500" cy="792549"/>
              </a:xfrm>
            </p:grpSpPr>
            <p:sp>
              <p:nvSpPr>
                <p:cNvPr id="222" name="Oval 11">
                  <a:extLst>
                    <a:ext uri="{FF2B5EF4-FFF2-40B4-BE49-F238E27FC236}">
                      <a16:creationId xmlns:a16="http://schemas.microsoft.com/office/drawing/2014/main" id="{3BFF5E8C-50D2-8574-5965-3FCE2A63123F}"/>
                    </a:ext>
                  </a:extLst>
                </p:cNvPr>
                <p:cNvSpPr/>
                <p:nvPr/>
              </p:nvSpPr>
              <p:spPr>
                <a:xfrm rot="5978446" flipV="1">
                  <a:off x="5134994" y="2822374"/>
                  <a:ext cx="792549" cy="403433"/>
                </a:xfrm>
                <a:custGeom>
                  <a:avLst/>
                  <a:gdLst>
                    <a:gd name="connsiteX0" fmla="*/ 0 w 1023506"/>
                    <a:gd name="connsiteY0" fmla="*/ 303162 h 606323"/>
                    <a:gd name="connsiteX1" fmla="*/ 511753 w 1023506"/>
                    <a:gd name="connsiteY1" fmla="*/ 0 h 606323"/>
                    <a:gd name="connsiteX2" fmla="*/ 1023506 w 1023506"/>
                    <a:gd name="connsiteY2" fmla="*/ 303162 h 606323"/>
                    <a:gd name="connsiteX3" fmla="*/ 511753 w 1023506"/>
                    <a:gd name="connsiteY3" fmla="*/ 606324 h 606323"/>
                    <a:gd name="connsiteX4" fmla="*/ 0 w 1023506"/>
                    <a:gd name="connsiteY4" fmla="*/ 303162 h 606323"/>
                    <a:gd name="connsiteX0" fmla="*/ 0 w 1241311"/>
                    <a:gd name="connsiteY0" fmla="*/ 514222 h 639987"/>
                    <a:gd name="connsiteX1" fmla="*/ 729558 w 1241311"/>
                    <a:gd name="connsiteY1" fmla="*/ 4477 h 639987"/>
                    <a:gd name="connsiteX2" fmla="*/ 1241311 w 1241311"/>
                    <a:gd name="connsiteY2" fmla="*/ 307639 h 639987"/>
                    <a:gd name="connsiteX3" fmla="*/ 729558 w 1241311"/>
                    <a:gd name="connsiteY3" fmla="*/ 610801 h 639987"/>
                    <a:gd name="connsiteX4" fmla="*/ 0 w 1241311"/>
                    <a:gd name="connsiteY4" fmla="*/ 514222 h 639987"/>
                    <a:gd name="connsiteX0" fmla="*/ 15887 w 1257198"/>
                    <a:gd name="connsiteY0" fmla="*/ 522983 h 631219"/>
                    <a:gd name="connsiteX1" fmla="*/ 282682 w 1257198"/>
                    <a:gd name="connsiteY1" fmla="*/ 101626 h 631219"/>
                    <a:gd name="connsiteX2" fmla="*/ 745445 w 1257198"/>
                    <a:gd name="connsiteY2" fmla="*/ 13238 h 631219"/>
                    <a:gd name="connsiteX3" fmla="*/ 1257198 w 1257198"/>
                    <a:gd name="connsiteY3" fmla="*/ 316400 h 631219"/>
                    <a:gd name="connsiteX4" fmla="*/ 745445 w 1257198"/>
                    <a:gd name="connsiteY4" fmla="*/ 619562 h 631219"/>
                    <a:gd name="connsiteX5" fmla="*/ 15887 w 1257198"/>
                    <a:gd name="connsiteY5" fmla="*/ 522983 h 631219"/>
                    <a:gd name="connsiteX0" fmla="*/ 15887 w 1257198"/>
                    <a:gd name="connsiteY0" fmla="*/ 531717 h 639953"/>
                    <a:gd name="connsiteX1" fmla="*/ 282682 w 1257198"/>
                    <a:gd name="connsiteY1" fmla="*/ 110360 h 639953"/>
                    <a:gd name="connsiteX2" fmla="*/ 774173 w 1257198"/>
                    <a:gd name="connsiteY2" fmla="*/ 11787 h 639953"/>
                    <a:gd name="connsiteX3" fmla="*/ 1257198 w 1257198"/>
                    <a:gd name="connsiteY3" fmla="*/ 325134 h 639953"/>
                    <a:gd name="connsiteX4" fmla="*/ 745445 w 1257198"/>
                    <a:gd name="connsiteY4" fmla="*/ 628296 h 639953"/>
                    <a:gd name="connsiteX5" fmla="*/ 15887 w 1257198"/>
                    <a:gd name="connsiteY5" fmla="*/ 531717 h 63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7198" h="639953">
                      <a:moveTo>
                        <a:pt x="15887" y="531717"/>
                      </a:moveTo>
                      <a:cubicBezTo>
                        <a:pt x="-61240" y="445394"/>
                        <a:pt x="161089" y="195318"/>
                        <a:pt x="282682" y="110360"/>
                      </a:cubicBezTo>
                      <a:cubicBezTo>
                        <a:pt x="404275" y="25403"/>
                        <a:pt x="611754" y="-24009"/>
                        <a:pt x="774173" y="11787"/>
                      </a:cubicBezTo>
                      <a:cubicBezTo>
                        <a:pt x="936592" y="47583"/>
                        <a:pt x="1257198" y="157702"/>
                        <a:pt x="1257198" y="325134"/>
                      </a:cubicBezTo>
                      <a:cubicBezTo>
                        <a:pt x="1257198" y="492566"/>
                        <a:pt x="952330" y="593866"/>
                        <a:pt x="745445" y="628296"/>
                      </a:cubicBezTo>
                      <a:cubicBezTo>
                        <a:pt x="538560" y="662726"/>
                        <a:pt x="93014" y="618040"/>
                        <a:pt x="15887" y="531717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Oval 11">
                  <a:extLst>
                    <a:ext uri="{FF2B5EF4-FFF2-40B4-BE49-F238E27FC236}">
                      <a16:creationId xmlns:a16="http://schemas.microsoft.com/office/drawing/2014/main" id="{5F2E6B49-D4A0-972B-D4FF-25C8CB9EE5D9}"/>
                    </a:ext>
                  </a:extLst>
                </p:cNvPr>
                <p:cNvSpPr/>
                <p:nvPr/>
              </p:nvSpPr>
              <p:spPr>
                <a:xfrm rot="5574456" flipV="1">
                  <a:off x="5382265" y="2777126"/>
                  <a:ext cx="482146" cy="245428"/>
                </a:xfrm>
                <a:custGeom>
                  <a:avLst/>
                  <a:gdLst>
                    <a:gd name="connsiteX0" fmla="*/ 0 w 1023506"/>
                    <a:gd name="connsiteY0" fmla="*/ 303162 h 606323"/>
                    <a:gd name="connsiteX1" fmla="*/ 511753 w 1023506"/>
                    <a:gd name="connsiteY1" fmla="*/ 0 h 606323"/>
                    <a:gd name="connsiteX2" fmla="*/ 1023506 w 1023506"/>
                    <a:gd name="connsiteY2" fmla="*/ 303162 h 606323"/>
                    <a:gd name="connsiteX3" fmla="*/ 511753 w 1023506"/>
                    <a:gd name="connsiteY3" fmla="*/ 606324 h 606323"/>
                    <a:gd name="connsiteX4" fmla="*/ 0 w 1023506"/>
                    <a:gd name="connsiteY4" fmla="*/ 303162 h 606323"/>
                    <a:gd name="connsiteX0" fmla="*/ 0 w 1241311"/>
                    <a:gd name="connsiteY0" fmla="*/ 514222 h 639987"/>
                    <a:gd name="connsiteX1" fmla="*/ 729558 w 1241311"/>
                    <a:gd name="connsiteY1" fmla="*/ 4477 h 639987"/>
                    <a:gd name="connsiteX2" fmla="*/ 1241311 w 1241311"/>
                    <a:gd name="connsiteY2" fmla="*/ 307639 h 639987"/>
                    <a:gd name="connsiteX3" fmla="*/ 729558 w 1241311"/>
                    <a:gd name="connsiteY3" fmla="*/ 610801 h 639987"/>
                    <a:gd name="connsiteX4" fmla="*/ 0 w 1241311"/>
                    <a:gd name="connsiteY4" fmla="*/ 514222 h 639987"/>
                    <a:gd name="connsiteX0" fmla="*/ 15887 w 1257198"/>
                    <a:gd name="connsiteY0" fmla="*/ 522983 h 631219"/>
                    <a:gd name="connsiteX1" fmla="*/ 282682 w 1257198"/>
                    <a:gd name="connsiteY1" fmla="*/ 101626 h 631219"/>
                    <a:gd name="connsiteX2" fmla="*/ 745445 w 1257198"/>
                    <a:gd name="connsiteY2" fmla="*/ 13238 h 631219"/>
                    <a:gd name="connsiteX3" fmla="*/ 1257198 w 1257198"/>
                    <a:gd name="connsiteY3" fmla="*/ 316400 h 631219"/>
                    <a:gd name="connsiteX4" fmla="*/ 745445 w 1257198"/>
                    <a:gd name="connsiteY4" fmla="*/ 619562 h 631219"/>
                    <a:gd name="connsiteX5" fmla="*/ 15887 w 1257198"/>
                    <a:gd name="connsiteY5" fmla="*/ 522983 h 631219"/>
                    <a:gd name="connsiteX0" fmla="*/ 15887 w 1257198"/>
                    <a:gd name="connsiteY0" fmla="*/ 531717 h 639953"/>
                    <a:gd name="connsiteX1" fmla="*/ 282682 w 1257198"/>
                    <a:gd name="connsiteY1" fmla="*/ 110360 h 639953"/>
                    <a:gd name="connsiteX2" fmla="*/ 774173 w 1257198"/>
                    <a:gd name="connsiteY2" fmla="*/ 11787 h 639953"/>
                    <a:gd name="connsiteX3" fmla="*/ 1257198 w 1257198"/>
                    <a:gd name="connsiteY3" fmla="*/ 325134 h 639953"/>
                    <a:gd name="connsiteX4" fmla="*/ 745445 w 1257198"/>
                    <a:gd name="connsiteY4" fmla="*/ 628296 h 639953"/>
                    <a:gd name="connsiteX5" fmla="*/ 15887 w 1257198"/>
                    <a:gd name="connsiteY5" fmla="*/ 531717 h 63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7198" h="639953">
                      <a:moveTo>
                        <a:pt x="15887" y="531717"/>
                      </a:moveTo>
                      <a:cubicBezTo>
                        <a:pt x="-61240" y="445394"/>
                        <a:pt x="161089" y="195318"/>
                        <a:pt x="282682" y="110360"/>
                      </a:cubicBezTo>
                      <a:cubicBezTo>
                        <a:pt x="404275" y="25403"/>
                        <a:pt x="611754" y="-24009"/>
                        <a:pt x="774173" y="11787"/>
                      </a:cubicBezTo>
                      <a:cubicBezTo>
                        <a:pt x="936592" y="47583"/>
                        <a:pt x="1257198" y="157702"/>
                        <a:pt x="1257198" y="325134"/>
                      </a:cubicBezTo>
                      <a:cubicBezTo>
                        <a:pt x="1257198" y="492566"/>
                        <a:pt x="952330" y="593866"/>
                        <a:pt x="745445" y="628296"/>
                      </a:cubicBezTo>
                      <a:cubicBezTo>
                        <a:pt x="538560" y="662726"/>
                        <a:pt x="93014" y="618040"/>
                        <a:pt x="15887" y="5317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F94746B-C25D-DF6E-58EA-592778438F9A}"/>
                  </a:ext>
                </a:extLst>
              </p:cNvPr>
              <p:cNvGrpSpPr/>
              <p:nvPr/>
            </p:nvGrpSpPr>
            <p:grpSpPr>
              <a:xfrm>
                <a:off x="4558393" y="4075557"/>
                <a:ext cx="1285188" cy="1407567"/>
                <a:chOff x="4558393" y="4075557"/>
                <a:chExt cx="1285188" cy="1407567"/>
              </a:xfrm>
            </p:grpSpPr>
            <p:sp>
              <p:nvSpPr>
                <p:cNvPr id="215" name="Rectangle 2">
                  <a:extLst>
                    <a:ext uri="{FF2B5EF4-FFF2-40B4-BE49-F238E27FC236}">
                      <a16:creationId xmlns:a16="http://schemas.microsoft.com/office/drawing/2014/main" id="{1928196D-6722-8B12-57EC-1F2D1BD02FE7}"/>
                    </a:ext>
                  </a:extLst>
                </p:cNvPr>
                <p:cNvSpPr/>
                <p:nvPr/>
              </p:nvSpPr>
              <p:spPr>
                <a:xfrm>
                  <a:off x="4558393" y="4248076"/>
                  <a:ext cx="930640" cy="1189328"/>
                </a:xfrm>
                <a:custGeom>
                  <a:avLst/>
                  <a:gdLst>
                    <a:gd name="connsiteX0" fmla="*/ 0 w 1338469"/>
                    <a:gd name="connsiteY0" fmla="*/ 0 h 2892287"/>
                    <a:gd name="connsiteX1" fmla="*/ 1338469 w 1338469"/>
                    <a:gd name="connsiteY1" fmla="*/ 0 h 2892287"/>
                    <a:gd name="connsiteX2" fmla="*/ 1338469 w 1338469"/>
                    <a:gd name="connsiteY2" fmla="*/ 2892287 h 2892287"/>
                    <a:gd name="connsiteX3" fmla="*/ 0 w 1338469"/>
                    <a:gd name="connsiteY3" fmla="*/ 2892287 h 2892287"/>
                    <a:gd name="connsiteX4" fmla="*/ 0 w 1338469"/>
                    <a:gd name="connsiteY4" fmla="*/ 0 h 2892287"/>
                    <a:gd name="connsiteX0" fmla="*/ 0 w 1364973"/>
                    <a:gd name="connsiteY0" fmla="*/ 0 h 4005470"/>
                    <a:gd name="connsiteX1" fmla="*/ 1364973 w 1364973"/>
                    <a:gd name="connsiteY1" fmla="*/ 1113183 h 4005470"/>
                    <a:gd name="connsiteX2" fmla="*/ 1364973 w 1364973"/>
                    <a:gd name="connsiteY2" fmla="*/ 4005470 h 4005470"/>
                    <a:gd name="connsiteX3" fmla="*/ 26504 w 1364973"/>
                    <a:gd name="connsiteY3" fmla="*/ 4005470 h 4005470"/>
                    <a:gd name="connsiteX4" fmla="*/ 0 w 1364973"/>
                    <a:gd name="connsiteY4" fmla="*/ 0 h 4005470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371061 w 1709530"/>
                    <a:gd name="connsiteY3" fmla="*/ 3978966 h 3978966"/>
                    <a:gd name="connsiteX4" fmla="*/ 0 w 1709530"/>
                    <a:gd name="connsiteY4" fmla="*/ 0 h 3978966"/>
                    <a:gd name="connsiteX0" fmla="*/ 26504 w 1736034"/>
                    <a:gd name="connsiteY0" fmla="*/ 0 h 3978966"/>
                    <a:gd name="connsiteX1" fmla="*/ 1736034 w 1736034"/>
                    <a:gd name="connsiteY1" fmla="*/ 1086679 h 3978966"/>
                    <a:gd name="connsiteX2" fmla="*/ 1736034 w 1736034"/>
                    <a:gd name="connsiteY2" fmla="*/ 3978966 h 3978966"/>
                    <a:gd name="connsiteX3" fmla="*/ 0 w 1736034"/>
                    <a:gd name="connsiteY3" fmla="*/ 3965713 h 3978966"/>
                    <a:gd name="connsiteX4" fmla="*/ 26504 w 1736034"/>
                    <a:gd name="connsiteY4" fmla="*/ 0 h 3978966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66261 w 1709530"/>
                    <a:gd name="connsiteY3" fmla="*/ 3965713 h 3978966"/>
                    <a:gd name="connsiteX4" fmla="*/ 0 w 1709530"/>
                    <a:gd name="connsiteY4" fmla="*/ 0 h 3978966"/>
                    <a:gd name="connsiteX0" fmla="*/ 609850 w 2319380"/>
                    <a:gd name="connsiteY0" fmla="*/ 0 h 3978966"/>
                    <a:gd name="connsiteX1" fmla="*/ 2319380 w 2319380"/>
                    <a:gd name="connsiteY1" fmla="*/ 1086679 h 3978966"/>
                    <a:gd name="connsiteX2" fmla="*/ 2319380 w 2319380"/>
                    <a:gd name="connsiteY2" fmla="*/ 3978966 h 3978966"/>
                    <a:gd name="connsiteX3" fmla="*/ 676111 w 2319380"/>
                    <a:gd name="connsiteY3" fmla="*/ 3965713 h 3978966"/>
                    <a:gd name="connsiteX4" fmla="*/ 609850 w 2319380"/>
                    <a:gd name="connsiteY4" fmla="*/ 0 h 3978966"/>
                    <a:gd name="connsiteX0" fmla="*/ 571945 w 2281475"/>
                    <a:gd name="connsiteY0" fmla="*/ 0 h 3978966"/>
                    <a:gd name="connsiteX1" fmla="*/ 2281475 w 2281475"/>
                    <a:gd name="connsiteY1" fmla="*/ 1086679 h 3978966"/>
                    <a:gd name="connsiteX2" fmla="*/ 2281475 w 2281475"/>
                    <a:gd name="connsiteY2" fmla="*/ 3978966 h 3978966"/>
                    <a:gd name="connsiteX3" fmla="*/ 638206 w 2281475"/>
                    <a:gd name="connsiteY3" fmla="*/ 3965713 h 3978966"/>
                    <a:gd name="connsiteX4" fmla="*/ 571945 w 2281475"/>
                    <a:gd name="connsiteY4" fmla="*/ 0 h 3978966"/>
                    <a:gd name="connsiteX0" fmla="*/ 607251 w 2316781"/>
                    <a:gd name="connsiteY0" fmla="*/ 0 h 3978966"/>
                    <a:gd name="connsiteX1" fmla="*/ 2316781 w 2316781"/>
                    <a:gd name="connsiteY1" fmla="*/ 1086679 h 3978966"/>
                    <a:gd name="connsiteX2" fmla="*/ 2316781 w 2316781"/>
                    <a:gd name="connsiteY2" fmla="*/ 3978966 h 3978966"/>
                    <a:gd name="connsiteX3" fmla="*/ 673512 w 2316781"/>
                    <a:gd name="connsiteY3" fmla="*/ 3965713 h 3978966"/>
                    <a:gd name="connsiteX4" fmla="*/ 607251 w 2316781"/>
                    <a:gd name="connsiteY4" fmla="*/ 0 h 3978966"/>
                    <a:gd name="connsiteX0" fmla="*/ 577565 w 2287095"/>
                    <a:gd name="connsiteY0" fmla="*/ 0 h 3978966"/>
                    <a:gd name="connsiteX1" fmla="*/ 2287095 w 2287095"/>
                    <a:gd name="connsiteY1" fmla="*/ 1086679 h 3978966"/>
                    <a:gd name="connsiteX2" fmla="*/ 2287095 w 2287095"/>
                    <a:gd name="connsiteY2" fmla="*/ 3978966 h 3978966"/>
                    <a:gd name="connsiteX3" fmla="*/ 643826 w 2287095"/>
                    <a:gd name="connsiteY3" fmla="*/ 3965713 h 3978966"/>
                    <a:gd name="connsiteX4" fmla="*/ 577565 w 2287095"/>
                    <a:gd name="connsiteY4" fmla="*/ 0 h 3978966"/>
                    <a:gd name="connsiteX0" fmla="*/ 618613 w 2328143"/>
                    <a:gd name="connsiteY0" fmla="*/ 0 h 3978966"/>
                    <a:gd name="connsiteX1" fmla="*/ 2328143 w 2328143"/>
                    <a:gd name="connsiteY1" fmla="*/ 1086679 h 3978966"/>
                    <a:gd name="connsiteX2" fmla="*/ 2328143 w 2328143"/>
                    <a:gd name="connsiteY2" fmla="*/ 3978966 h 3978966"/>
                    <a:gd name="connsiteX3" fmla="*/ 684874 w 2328143"/>
                    <a:gd name="connsiteY3" fmla="*/ 3965713 h 3978966"/>
                    <a:gd name="connsiteX4" fmla="*/ 618613 w 2328143"/>
                    <a:gd name="connsiteY4" fmla="*/ 0 h 3978966"/>
                    <a:gd name="connsiteX0" fmla="*/ 618613 w 2394404"/>
                    <a:gd name="connsiteY0" fmla="*/ 66260 h 4045226"/>
                    <a:gd name="connsiteX1" fmla="*/ 2394404 w 2394404"/>
                    <a:gd name="connsiteY1" fmla="*/ 0 h 4045226"/>
                    <a:gd name="connsiteX2" fmla="*/ 2328143 w 2394404"/>
                    <a:gd name="connsiteY2" fmla="*/ 4045226 h 4045226"/>
                    <a:gd name="connsiteX3" fmla="*/ 684874 w 2394404"/>
                    <a:gd name="connsiteY3" fmla="*/ 4031973 h 4045226"/>
                    <a:gd name="connsiteX4" fmla="*/ 618613 w 2394404"/>
                    <a:gd name="connsiteY4" fmla="*/ 66260 h 4045226"/>
                    <a:gd name="connsiteX0" fmla="*/ 618613 w 2553429"/>
                    <a:gd name="connsiteY0" fmla="*/ 66260 h 4031974"/>
                    <a:gd name="connsiteX1" fmla="*/ 2394404 w 2553429"/>
                    <a:gd name="connsiteY1" fmla="*/ 0 h 4031974"/>
                    <a:gd name="connsiteX2" fmla="*/ 2553429 w 2553429"/>
                    <a:gd name="connsiteY2" fmla="*/ 4031974 h 4031974"/>
                    <a:gd name="connsiteX3" fmla="*/ 684874 w 2553429"/>
                    <a:gd name="connsiteY3" fmla="*/ 4031973 h 4031974"/>
                    <a:gd name="connsiteX4" fmla="*/ 618613 w 2553429"/>
                    <a:gd name="connsiteY4" fmla="*/ 66260 h 4031974"/>
                    <a:gd name="connsiteX0" fmla="*/ 618613 w 3190870"/>
                    <a:gd name="connsiteY0" fmla="*/ 66260 h 4031974"/>
                    <a:gd name="connsiteX1" fmla="*/ 2394404 w 3190870"/>
                    <a:gd name="connsiteY1" fmla="*/ 0 h 4031974"/>
                    <a:gd name="connsiteX2" fmla="*/ 2553429 w 3190870"/>
                    <a:gd name="connsiteY2" fmla="*/ 4031974 h 4031974"/>
                    <a:gd name="connsiteX3" fmla="*/ 684874 w 3190870"/>
                    <a:gd name="connsiteY3" fmla="*/ 4031973 h 4031974"/>
                    <a:gd name="connsiteX4" fmla="*/ 618613 w 3190870"/>
                    <a:gd name="connsiteY4" fmla="*/ 66260 h 4031974"/>
                    <a:gd name="connsiteX0" fmla="*/ 618613 w 3167066"/>
                    <a:gd name="connsiteY0" fmla="*/ 66260 h 4031974"/>
                    <a:gd name="connsiteX1" fmla="*/ 2394404 w 3167066"/>
                    <a:gd name="connsiteY1" fmla="*/ 0 h 4031974"/>
                    <a:gd name="connsiteX2" fmla="*/ 2553429 w 3167066"/>
                    <a:gd name="connsiteY2" fmla="*/ 4031974 h 4031974"/>
                    <a:gd name="connsiteX3" fmla="*/ 684874 w 3167066"/>
                    <a:gd name="connsiteY3" fmla="*/ 4031973 h 4031974"/>
                    <a:gd name="connsiteX4" fmla="*/ 618613 w 3167066"/>
                    <a:gd name="connsiteY4" fmla="*/ 66260 h 4031974"/>
                    <a:gd name="connsiteX0" fmla="*/ 618613 w 3219795"/>
                    <a:gd name="connsiteY0" fmla="*/ 66260 h 4031974"/>
                    <a:gd name="connsiteX1" fmla="*/ 2394404 w 3219795"/>
                    <a:gd name="connsiteY1" fmla="*/ 0 h 4031974"/>
                    <a:gd name="connsiteX2" fmla="*/ 2553429 w 3219795"/>
                    <a:gd name="connsiteY2" fmla="*/ 4031974 h 4031974"/>
                    <a:gd name="connsiteX3" fmla="*/ 684874 w 3219795"/>
                    <a:gd name="connsiteY3" fmla="*/ 4031973 h 4031974"/>
                    <a:gd name="connsiteX4" fmla="*/ 618613 w 3219795"/>
                    <a:gd name="connsiteY4" fmla="*/ 66260 h 4031974"/>
                    <a:gd name="connsiteX0" fmla="*/ 618613 w 3199556"/>
                    <a:gd name="connsiteY0" fmla="*/ 66260 h 4031974"/>
                    <a:gd name="connsiteX1" fmla="*/ 2394404 w 3199556"/>
                    <a:gd name="connsiteY1" fmla="*/ 0 h 4031974"/>
                    <a:gd name="connsiteX2" fmla="*/ 2553429 w 3199556"/>
                    <a:gd name="connsiteY2" fmla="*/ 4031974 h 4031974"/>
                    <a:gd name="connsiteX3" fmla="*/ 684874 w 3199556"/>
                    <a:gd name="connsiteY3" fmla="*/ 4031973 h 4031974"/>
                    <a:gd name="connsiteX4" fmla="*/ 618613 w 3199556"/>
                    <a:gd name="connsiteY4" fmla="*/ 66260 h 4031974"/>
                    <a:gd name="connsiteX0" fmla="*/ 652403 w 3189804"/>
                    <a:gd name="connsiteY0" fmla="*/ 66260 h 4031974"/>
                    <a:gd name="connsiteX1" fmla="*/ 2384652 w 3189804"/>
                    <a:gd name="connsiteY1" fmla="*/ 0 h 4031974"/>
                    <a:gd name="connsiteX2" fmla="*/ 2543677 w 3189804"/>
                    <a:gd name="connsiteY2" fmla="*/ 4031974 h 4031974"/>
                    <a:gd name="connsiteX3" fmla="*/ 675122 w 3189804"/>
                    <a:gd name="connsiteY3" fmla="*/ 4031973 h 4031974"/>
                    <a:gd name="connsiteX4" fmla="*/ 652403 w 3189804"/>
                    <a:gd name="connsiteY4" fmla="*/ 66260 h 4031974"/>
                    <a:gd name="connsiteX0" fmla="*/ 617587 w 3154988"/>
                    <a:gd name="connsiteY0" fmla="*/ 66260 h 4031974"/>
                    <a:gd name="connsiteX1" fmla="*/ 2349836 w 3154988"/>
                    <a:gd name="connsiteY1" fmla="*/ 0 h 4031974"/>
                    <a:gd name="connsiteX2" fmla="*/ 2508861 w 3154988"/>
                    <a:gd name="connsiteY2" fmla="*/ 4031974 h 4031974"/>
                    <a:gd name="connsiteX3" fmla="*/ 640306 w 3154988"/>
                    <a:gd name="connsiteY3" fmla="*/ 4031973 h 4031974"/>
                    <a:gd name="connsiteX4" fmla="*/ 617587 w 3154988"/>
                    <a:gd name="connsiteY4" fmla="*/ 66260 h 4031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54988" h="4031974">
                      <a:moveTo>
                        <a:pt x="617587" y="66260"/>
                      </a:moveTo>
                      <a:lnTo>
                        <a:pt x="2349836" y="0"/>
                      </a:lnTo>
                      <a:cubicBezTo>
                        <a:pt x="2177556" y="1688548"/>
                        <a:pt x="4125627" y="3761408"/>
                        <a:pt x="2508861" y="4031974"/>
                      </a:cubicBezTo>
                      <a:lnTo>
                        <a:pt x="640306" y="4031973"/>
                      </a:lnTo>
                      <a:cubicBezTo>
                        <a:pt x="-1025052" y="3531704"/>
                        <a:pt x="1146412" y="1272681"/>
                        <a:pt x="617587" y="6626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Rectangle 3">
                  <a:extLst>
                    <a:ext uri="{FF2B5EF4-FFF2-40B4-BE49-F238E27FC236}">
                      <a16:creationId xmlns:a16="http://schemas.microsoft.com/office/drawing/2014/main" id="{0D5AC1F7-4B64-D484-40C9-D13AEB76B4C2}"/>
                    </a:ext>
                  </a:extLst>
                </p:cNvPr>
                <p:cNvSpPr/>
                <p:nvPr/>
              </p:nvSpPr>
              <p:spPr>
                <a:xfrm rot="13109283">
                  <a:off x="5304529" y="4075557"/>
                  <a:ext cx="271012" cy="922079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49059"/>
                    <a:gd name="connsiteY0" fmla="*/ 0 h 3252165"/>
                    <a:gd name="connsiteX1" fmla="*/ 586960 w 949059"/>
                    <a:gd name="connsiteY1" fmla="*/ 13252 h 3252165"/>
                    <a:gd name="connsiteX2" fmla="*/ 298908 w 949059"/>
                    <a:gd name="connsiteY2" fmla="*/ 2994991 h 3252165"/>
                    <a:gd name="connsiteX3" fmla="*/ 7361 w 949059"/>
                    <a:gd name="connsiteY3" fmla="*/ 3072417 h 3252165"/>
                    <a:gd name="connsiteX4" fmla="*/ 696474 w 949059"/>
                    <a:gd name="connsiteY4" fmla="*/ 0 h 3252165"/>
                    <a:gd name="connsiteX0" fmla="*/ 615745 w 949059"/>
                    <a:gd name="connsiteY0" fmla="*/ 43526 h 3239181"/>
                    <a:gd name="connsiteX1" fmla="*/ 586960 w 949059"/>
                    <a:gd name="connsiteY1" fmla="*/ 268 h 3239181"/>
                    <a:gd name="connsiteX2" fmla="*/ 298908 w 949059"/>
                    <a:gd name="connsiteY2" fmla="*/ 2982007 h 3239181"/>
                    <a:gd name="connsiteX3" fmla="*/ 7361 w 949059"/>
                    <a:gd name="connsiteY3" fmla="*/ 3059433 h 3239181"/>
                    <a:gd name="connsiteX4" fmla="*/ 615745 w 949059"/>
                    <a:gd name="connsiteY4" fmla="*/ 43526 h 3239181"/>
                    <a:gd name="connsiteX0" fmla="*/ 438147 w 949059"/>
                    <a:gd name="connsiteY0" fmla="*/ 301633 h 3238961"/>
                    <a:gd name="connsiteX1" fmla="*/ 586960 w 949059"/>
                    <a:gd name="connsiteY1" fmla="*/ 48 h 3238961"/>
                    <a:gd name="connsiteX2" fmla="*/ 298908 w 949059"/>
                    <a:gd name="connsiteY2" fmla="*/ 2981787 h 3238961"/>
                    <a:gd name="connsiteX3" fmla="*/ 7361 w 949059"/>
                    <a:gd name="connsiteY3" fmla="*/ 3059213 h 3238961"/>
                    <a:gd name="connsiteX4" fmla="*/ 438147 w 949059"/>
                    <a:gd name="connsiteY4" fmla="*/ 301633 h 3238961"/>
                    <a:gd name="connsiteX0" fmla="*/ 438147 w 918765"/>
                    <a:gd name="connsiteY0" fmla="*/ 188640 h 3125968"/>
                    <a:gd name="connsiteX1" fmla="*/ 514302 w 918765"/>
                    <a:gd name="connsiteY1" fmla="*/ 75 h 3125968"/>
                    <a:gd name="connsiteX2" fmla="*/ 298908 w 918765"/>
                    <a:gd name="connsiteY2" fmla="*/ 2868794 h 3125968"/>
                    <a:gd name="connsiteX3" fmla="*/ 7361 w 918765"/>
                    <a:gd name="connsiteY3" fmla="*/ 2946220 h 3125968"/>
                    <a:gd name="connsiteX4" fmla="*/ 438147 w 918765"/>
                    <a:gd name="connsiteY4" fmla="*/ 188640 h 3125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765" h="3125968">
                      <a:moveTo>
                        <a:pt x="438147" y="188640"/>
                      </a:moveTo>
                      <a:cubicBezTo>
                        <a:pt x="420477" y="193057"/>
                        <a:pt x="531972" y="-4342"/>
                        <a:pt x="514302" y="75"/>
                      </a:cubicBezTo>
                      <a:cubicBezTo>
                        <a:pt x="770511" y="662684"/>
                        <a:pt x="1381169" y="602673"/>
                        <a:pt x="298908" y="2868794"/>
                      </a:cubicBezTo>
                      <a:cubicBezTo>
                        <a:pt x="201726" y="3400742"/>
                        <a:pt x="-45647" y="2941802"/>
                        <a:pt x="7361" y="2946220"/>
                      </a:cubicBezTo>
                      <a:cubicBezTo>
                        <a:pt x="139884" y="1877212"/>
                        <a:pt x="-96358" y="959127"/>
                        <a:pt x="438147" y="18864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5">
                  <a:extLst>
                    <a:ext uri="{FF2B5EF4-FFF2-40B4-BE49-F238E27FC236}">
                      <a16:creationId xmlns:a16="http://schemas.microsoft.com/office/drawing/2014/main" id="{83C8E7F6-8045-D970-BA0A-5A83B3E0218D}"/>
                    </a:ext>
                  </a:extLst>
                </p:cNvPr>
                <p:cNvSpPr/>
                <p:nvPr/>
              </p:nvSpPr>
              <p:spPr>
                <a:xfrm>
                  <a:off x="5192959" y="5406468"/>
                  <a:ext cx="104659" cy="45234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Oval 5">
                  <a:extLst>
                    <a:ext uri="{FF2B5EF4-FFF2-40B4-BE49-F238E27FC236}">
                      <a16:creationId xmlns:a16="http://schemas.microsoft.com/office/drawing/2014/main" id="{A262ED1B-74F5-0199-F5D3-4808C8D3C36A}"/>
                    </a:ext>
                  </a:extLst>
                </p:cNvPr>
                <p:cNvSpPr/>
                <p:nvPr/>
              </p:nvSpPr>
              <p:spPr>
                <a:xfrm flipH="1">
                  <a:off x="4731541" y="5406533"/>
                  <a:ext cx="104659" cy="45234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Rectangle 4">
                  <a:extLst>
                    <a:ext uri="{FF2B5EF4-FFF2-40B4-BE49-F238E27FC236}">
                      <a16:creationId xmlns:a16="http://schemas.microsoft.com/office/drawing/2014/main" id="{2581DD7D-3E5A-A543-43C6-BD1D213840BA}"/>
                    </a:ext>
                  </a:extLst>
                </p:cNvPr>
                <p:cNvSpPr/>
                <p:nvPr/>
              </p:nvSpPr>
              <p:spPr>
                <a:xfrm rot="14524588">
                  <a:off x="5744472" y="4205012"/>
                  <a:ext cx="121595" cy="76622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Rectangle 3">
                  <a:extLst>
                    <a:ext uri="{FF2B5EF4-FFF2-40B4-BE49-F238E27FC236}">
                      <a16:creationId xmlns:a16="http://schemas.microsoft.com/office/drawing/2014/main" id="{D671C85D-D3CF-EF0A-3F56-42EB852E68CB}"/>
                    </a:ext>
                  </a:extLst>
                </p:cNvPr>
                <p:cNvSpPr/>
                <p:nvPr/>
              </p:nvSpPr>
              <p:spPr>
                <a:xfrm flipH="1">
                  <a:off x="4704456" y="4529060"/>
                  <a:ext cx="271012" cy="922080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49059"/>
                    <a:gd name="connsiteY0" fmla="*/ 0 h 3252165"/>
                    <a:gd name="connsiteX1" fmla="*/ 586960 w 949059"/>
                    <a:gd name="connsiteY1" fmla="*/ 13252 h 3252165"/>
                    <a:gd name="connsiteX2" fmla="*/ 298908 w 949059"/>
                    <a:gd name="connsiteY2" fmla="*/ 2994991 h 3252165"/>
                    <a:gd name="connsiteX3" fmla="*/ 7361 w 949059"/>
                    <a:gd name="connsiteY3" fmla="*/ 3072417 h 3252165"/>
                    <a:gd name="connsiteX4" fmla="*/ 696474 w 949059"/>
                    <a:gd name="connsiteY4" fmla="*/ 0 h 3252165"/>
                    <a:gd name="connsiteX0" fmla="*/ 615745 w 949059"/>
                    <a:gd name="connsiteY0" fmla="*/ 43526 h 3239181"/>
                    <a:gd name="connsiteX1" fmla="*/ 586960 w 949059"/>
                    <a:gd name="connsiteY1" fmla="*/ 268 h 3239181"/>
                    <a:gd name="connsiteX2" fmla="*/ 298908 w 949059"/>
                    <a:gd name="connsiteY2" fmla="*/ 2982007 h 3239181"/>
                    <a:gd name="connsiteX3" fmla="*/ 7361 w 949059"/>
                    <a:gd name="connsiteY3" fmla="*/ 3059433 h 3239181"/>
                    <a:gd name="connsiteX4" fmla="*/ 615745 w 949059"/>
                    <a:gd name="connsiteY4" fmla="*/ 43526 h 3239181"/>
                    <a:gd name="connsiteX0" fmla="*/ 438147 w 949059"/>
                    <a:gd name="connsiteY0" fmla="*/ 301633 h 3238961"/>
                    <a:gd name="connsiteX1" fmla="*/ 586960 w 949059"/>
                    <a:gd name="connsiteY1" fmla="*/ 48 h 3238961"/>
                    <a:gd name="connsiteX2" fmla="*/ 298908 w 949059"/>
                    <a:gd name="connsiteY2" fmla="*/ 2981787 h 3238961"/>
                    <a:gd name="connsiteX3" fmla="*/ 7361 w 949059"/>
                    <a:gd name="connsiteY3" fmla="*/ 3059213 h 3238961"/>
                    <a:gd name="connsiteX4" fmla="*/ 438147 w 949059"/>
                    <a:gd name="connsiteY4" fmla="*/ 301633 h 3238961"/>
                    <a:gd name="connsiteX0" fmla="*/ 438147 w 918765"/>
                    <a:gd name="connsiteY0" fmla="*/ 188640 h 3125968"/>
                    <a:gd name="connsiteX1" fmla="*/ 514302 w 918765"/>
                    <a:gd name="connsiteY1" fmla="*/ 75 h 3125968"/>
                    <a:gd name="connsiteX2" fmla="*/ 298908 w 918765"/>
                    <a:gd name="connsiteY2" fmla="*/ 2868794 h 3125968"/>
                    <a:gd name="connsiteX3" fmla="*/ 7361 w 918765"/>
                    <a:gd name="connsiteY3" fmla="*/ 2946220 h 3125968"/>
                    <a:gd name="connsiteX4" fmla="*/ 438147 w 918765"/>
                    <a:gd name="connsiteY4" fmla="*/ 188640 h 3125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765" h="3125968">
                      <a:moveTo>
                        <a:pt x="438147" y="188640"/>
                      </a:moveTo>
                      <a:cubicBezTo>
                        <a:pt x="420477" y="193057"/>
                        <a:pt x="531972" y="-4342"/>
                        <a:pt x="514302" y="75"/>
                      </a:cubicBezTo>
                      <a:cubicBezTo>
                        <a:pt x="770511" y="662684"/>
                        <a:pt x="1381169" y="602673"/>
                        <a:pt x="298908" y="2868794"/>
                      </a:cubicBezTo>
                      <a:cubicBezTo>
                        <a:pt x="201726" y="3400742"/>
                        <a:pt x="-45647" y="2941802"/>
                        <a:pt x="7361" y="2946220"/>
                      </a:cubicBezTo>
                      <a:cubicBezTo>
                        <a:pt x="139884" y="1877212"/>
                        <a:pt x="-96358" y="959127"/>
                        <a:pt x="438147" y="18864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Rectangle 4">
                  <a:extLst>
                    <a:ext uri="{FF2B5EF4-FFF2-40B4-BE49-F238E27FC236}">
                      <a16:creationId xmlns:a16="http://schemas.microsoft.com/office/drawing/2014/main" id="{3A60935A-0FFE-BE98-88D9-B9B6DCAE10E3}"/>
                    </a:ext>
                  </a:extLst>
                </p:cNvPr>
                <p:cNvSpPr/>
                <p:nvPr/>
              </p:nvSpPr>
              <p:spPr>
                <a:xfrm flipH="1">
                  <a:off x="4858705" y="5406502"/>
                  <a:ext cx="121595" cy="76622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32974265-AB9E-3293-08C9-BA41AD5B8B40}"/>
                  </a:ext>
                </a:extLst>
              </p:cNvPr>
              <p:cNvGrpSpPr/>
              <p:nvPr/>
            </p:nvGrpSpPr>
            <p:grpSpPr>
              <a:xfrm>
                <a:off x="4170441" y="3164365"/>
                <a:ext cx="1515144" cy="1760229"/>
                <a:chOff x="4131387" y="2987542"/>
                <a:chExt cx="1515144" cy="1760229"/>
              </a:xfrm>
            </p:grpSpPr>
            <p:sp>
              <p:nvSpPr>
                <p:cNvPr id="200" name="Isosceles Triangle 4">
                  <a:extLst>
                    <a:ext uri="{FF2B5EF4-FFF2-40B4-BE49-F238E27FC236}">
                      <a16:creationId xmlns:a16="http://schemas.microsoft.com/office/drawing/2014/main" id="{8A9BAF11-B3A5-ED42-7A0E-D3DE5F9EBD68}"/>
                    </a:ext>
                  </a:extLst>
                </p:cNvPr>
                <p:cNvSpPr/>
                <p:nvPr/>
              </p:nvSpPr>
              <p:spPr>
                <a:xfrm rot="2146447" flipH="1">
                  <a:off x="5095453" y="2987542"/>
                  <a:ext cx="551078" cy="8787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4158" h="1393940">
                      <a:moveTo>
                        <a:pt x="558" y="1393940"/>
                      </a:moveTo>
                      <a:cubicBezTo>
                        <a:pt x="-17952" y="244868"/>
                        <a:pt x="429815" y="230086"/>
                        <a:pt x="578770" y="0"/>
                      </a:cubicBezTo>
                      <a:cubicBezTo>
                        <a:pt x="676356" y="372016"/>
                        <a:pt x="900918" y="741603"/>
                        <a:pt x="871528" y="1116048"/>
                      </a:cubicBezTo>
                      <a:lnTo>
                        <a:pt x="558" y="1393940"/>
                      </a:ln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Isosceles Triangle 4">
                  <a:extLst>
                    <a:ext uri="{FF2B5EF4-FFF2-40B4-BE49-F238E27FC236}">
                      <a16:creationId xmlns:a16="http://schemas.microsoft.com/office/drawing/2014/main" id="{F6AA5A48-937C-DA81-3D6A-786F57F403C7}"/>
                    </a:ext>
                  </a:extLst>
                </p:cNvPr>
                <p:cNvSpPr/>
                <p:nvPr/>
              </p:nvSpPr>
              <p:spPr>
                <a:xfrm rot="2146447" flipH="1">
                  <a:off x="5136151" y="3124456"/>
                  <a:ext cx="426795" cy="7639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  <a:gd name="connsiteX0" fmla="*/ 558 w 781653"/>
                    <a:gd name="connsiteY0" fmla="*/ 1393940 h 1393940"/>
                    <a:gd name="connsiteX1" fmla="*/ 578770 w 781653"/>
                    <a:gd name="connsiteY1" fmla="*/ 0 h 1393940"/>
                    <a:gd name="connsiteX2" fmla="*/ 777437 w 781653"/>
                    <a:gd name="connsiteY2" fmla="*/ 1120791 h 1393940"/>
                    <a:gd name="connsiteX3" fmla="*/ 558 w 781653"/>
                    <a:gd name="connsiteY3" fmla="*/ 1393940 h 1393940"/>
                    <a:gd name="connsiteX0" fmla="*/ 492 w 784218"/>
                    <a:gd name="connsiteY0" fmla="*/ 1403949 h 1403949"/>
                    <a:gd name="connsiteX1" fmla="*/ 640319 w 784218"/>
                    <a:gd name="connsiteY1" fmla="*/ 0 h 1403949"/>
                    <a:gd name="connsiteX2" fmla="*/ 777371 w 784218"/>
                    <a:gd name="connsiteY2" fmla="*/ 1130800 h 1403949"/>
                    <a:gd name="connsiteX3" fmla="*/ 492 w 784218"/>
                    <a:gd name="connsiteY3" fmla="*/ 1403949 h 1403949"/>
                    <a:gd name="connsiteX0" fmla="*/ 612 w 784338"/>
                    <a:gd name="connsiteY0" fmla="*/ 1403949 h 1403949"/>
                    <a:gd name="connsiteX1" fmla="*/ 640439 w 784338"/>
                    <a:gd name="connsiteY1" fmla="*/ 0 h 1403949"/>
                    <a:gd name="connsiteX2" fmla="*/ 777491 w 784338"/>
                    <a:gd name="connsiteY2" fmla="*/ 1130800 h 1403949"/>
                    <a:gd name="connsiteX3" fmla="*/ 612 w 784338"/>
                    <a:gd name="connsiteY3" fmla="*/ 1403949 h 1403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4338" h="1403949">
                      <a:moveTo>
                        <a:pt x="612" y="1403949"/>
                      </a:moveTo>
                      <a:cubicBezTo>
                        <a:pt x="-17898" y="254877"/>
                        <a:pt x="387384" y="173213"/>
                        <a:pt x="640439" y="0"/>
                      </a:cubicBezTo>
                      <a:cubicBezTo>
                        <a:pt x="738025" y="372016"/>
                        <a:pt x="806881" y="756355"/>
                        <a:pt x="777491" y="1130800"/>
                      </a:cubicBezTo>
                      <a:lnTo>
                        <a:pt x="612" y="14039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Isosceles Triangle 4">
                  <a:extLst>
                    <a:ext uri="{FF2B5EF4-FFF2-40B4-BE49-F238E27FC236}">
                      <a16:creationId xmlns:a16="http://schemas.microsoft.com/office/drawing/2014/main" id="{94A89DDA-7918-E7A3-335F-B09231844003}"/>
                    </a:ext>
                  </a:extLst>
                </p:cNvPr>
                <p:cNvSpPr/>
                <p:nvPr/>
              </p:nvSpPr>
              <p:spPr>
                <a:xfrm rot="19453553">
                  <a:off x="4131387" y="2992257"/>
                  <a:ext cx="551078" cy="8787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4158" h="1393940">
                      <a:moveTo>
                        <a:pt x="558" y="1393940"/>
                      </a:moveTo>
                      <a:cubicBezTo>
                        <a:pt x="-17952" y="244868"/>
                        <a:pt x="429815" y="230086"/>
                        <a:pt x="578770" y="0"/>
                      </a:cubicBezTo>
                      <a:cubicBezTo>
                        <a:pt x="676356" y="372016"/>
                        <a:pt x="900918" y="741603"/>
                        <a:pt x="871528" y="1116048"/>
                      </a:cubicBezTo>
                      <a:lnTo>
                        <a:pt x="558" y="1393940"/>
                      </a:ln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Isosceles Triangle 4">
                  <a:extLst>
                    <a:ext uri="{FF2B5EF4-FFF2-40B4-BE49-F238E27FC236}">
                      <a16:creationId xmlns:a16="http://schemas.microsoft.com/office/drawing/2014/main" id="{BD793AF1-DF4E-4D6B-AE6F-6075E5F4BD78}"/>
                    </a:ext>
                  </a:extLst>
                </p:cNvPr>
                <p:cNvSpPr/>
                <p:nvPr/>
              </p:nvSpPr>
              <p:spPr>
                <a:xfrm rot="19453553">
                  <a:off x="4172086" y="3129172"/>
                  <a:ext cx="426795" cy="7639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  <a:gd name="connsiteX0" fmla="*/ 558 w 781653"/>
                    <a:gd name="connsiteY0" fmla="*/ 1393940 h 1393940"/>
                    <a:gd name="connsiteX1" fmla="*/ 578770 w 781653"/>
                    <a:gd name="connsiteY1" fmla="*/ 0 h 1393940"/>
                    <a:gd name="connsiteX2" fmla="*/ 777437 w 781653"/>
                    <a:gd name="connsiteY2" fmla="*/ 1120791 h 1393940"/>
                    <a:gd name="connsiteX3" fmla="*/ 558 w 781653"/>
                    <a:gd name="connsiteY3" fmla="*/ 1393940 h 1393940"/>
                    <a:gd name="connsiteX0" fmla="*/ 492 w 784218"/>
                    <a:gd name="connsiteY0" fmla="*/ 1403949 h 1403949"/>
                    <a:gd name="connsiteX1" fmla="*/ 640319 w 784218"/>
                    <a:gd name="connsiteY1" fmla="*/ 0 h 1403949"/>
                    <a:gd name="connsiteX2" fmla="*/ 777371 w 784218"/>
                    <a:gd name="connsiteY2" fmla="*/ 1130800 h 1403949"/>
                    <a:gd name="connsiteX3" fmla="*/ 492 w 784218"/>
                    <a:gd name="connsiteY3" fmla="*/ 1403949 h 1403949"/>
                    <a:gd name="connsiteX0" fmla="*/ 612 w 784338"/>
                    <a:gd name="connsiteY0" fmla="*/ 1403949 h 1403949"/>
                    <a:gd name="connsiteX1" fmla="*/ 640439 w 784338"/>
                    <a:gd name="connsiteY1" fmla="*/ 0 h 1403949"/>
                    <a:gd name="connsiteX2" fmla="*/ 777491 w 784338"/>
                    <a:gd name="connsiteY2" fmla="*/ 1130800 h 1403949"/>
                    <a:gd name="connsiteX3" fmla="*/ 612 w 784338"/>
                    <a:gd name="connsiteY3" fmla="*/ 1403949 h 1403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4338" h="1403949">
                      <a:moveTo>
                        <a:pt x="612" y="1403949"/>
                      </a:moveTo>
                      <a:cubicBezTo>
                        <a:pt x="-17898" y="254877"/>
                        <a:pt x="387384" y="173213"/>
                        <a:pt x="640439" y="0"/>
                      </a:cubicBezTo>
                      <a:cubicBezTo>
                        <a:pt x="738025" y="372016"/>
                        <a:pt x="806881" y="756355"/>
                        <a:pt x="777491" y="1130800"/>
                      </a:cubicBezTo>
                      <a:lnTo>
                        <a:pt x="612" y="14039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Oval 6">
                  <a:extLst>
                    <a:ext uri="{FF2B5EF4-FFF2-40B4-BE49-F238E27FC236}">
                      <a16:creationId xmlns:a16="http://schemas.microsoft.com/office/drawing/2014/main" id="{5C9A503F-F835-19F3-1E10-EE6BF3B997C7}"/>
                    </a:ext>
                  </a:extLst>
                </p:cNvPr>
                <p:cNvSpPr/>
                <p:nvPr/>
              </p:nvSpPr>
              <p:spPr>
                <a:xfrm>
                  <a:off x="4360589" y="3519907"/>
                  <a:ext cx="1253989" cy="713669"/>
                </a:xfrm>
                <a:custGeom>
                  <a:avLst/>
                  <a:gdLst>
                    <a:gd name="connsiteX0" fmla="*/ 0 w 1422400"/>
                    <a:gd name="connsiteY0" fmla="*/ 469900 h 939800"/>
                    <a:gd name="connsiteX1" fmla="*/ 711200 w 1422400"/>
                    <a:gd name="connsiteY1" fmla="*/ 0 h 939800"/>
                    <a:gd name="connsiteX2" fmla="*/ 1422400 w 1422400"/>
                    <a:gd name="connsiteY2" fmla="*/ 469900 h 939800"/>
                    <a:gd name="connsiteX3" fmla="*/ 711200 w 1422400"/>
                    <a:gd name="connsiteY3" fmla="*/ 939800 h 939800"/>
                    <a:gd name="connsiteX4" fmla="*/ 0 w 1422400"/>
                    <a:gd name="connsiteY4" fmla="*/ 469900 h 939800"/>
                    <a:gd name="connsiteX0" fmla="*/ 0 w 1422400"/>
                    <a:gd name="connsiteY0" fmla="*/ 469900 h 528637"/>
                    <a:gd name="connsiteX1" fmla="*/ 711200 w 1422400"/>
                    <a:gd name="connsiteY1" fmla="*/ 0 h 528637"/>
                    <a:gd name="connsiteX2" fmla="*/ 1422400 w 1422400"/>
                    <a:gd name="connsiteY2" fmla="*/ 469900 h 528637"/>
                    <a:gd name="connsiteX3" fmla="*/ 0 w 1422400"/>
                    <a:gd name="connsiteY3" fmla="*/ 469900 h 528637"/>
                    <a:gd name="connsiteX0" fmla="*/ 29214 w 1743714"/>
                    <a:gd name="connsiteY0" fmla="*/ 481196 h 986279"/>
                    <a:gd name="connsiteX1" fmla="*/ 740414 w 1743714"/>
                    <a:gd name="connsiteY1" fmla="*/ 11296 h 986279"/>
                    <a:gd name="connsiteX2" fmla="*/ 1743714 w 1743714"/>
                    <a:gd name="connsiteY2" fmla="*/ 976496 h 986279"/>
                    <a:gd name="connsiteX3" fmla="*/ 29214 w 1743714"/>
                    <a:gd name="connsiteY3" fmla="*/ 481196 h 986279"/>
                    <a:gd name="connsiteX0" fmla="*/ 21629 w 2040929"/>
                    <a:gd name="connsiteY0" fmla="*/ 1016075 h 1091857"/>
                    <a:gd name="connsiteX1" fmla="*/ 1037629 w 2040929"/>
                    <a:gd name="connsiteY1" fmla="*/ 75 h 1091857"/>
                    <a:gd name="connsiteX2" fmla="*/ 2040929 w 2040929"/>
                    <a:gd name="connsiteY2" fmla="*/ 965275 h 1091857"/>
                    <a:gd name="connsiteX3" fmla="*/ 21629 w 2040929"/>
                    <a:gd name="connsiteY3" fmla="*/ 1016075 h 1091857"/>
                    <a:gd name="connsiteX0" fmla="*/ 63940 w 2083240"/>
                    <a:gd name="connsiteY0" fmla="*/ 1016075 h 1142636"/>
                    <a:gd name="connsiteX1" fmla="*/ 1079940 w 2083240"/>
                    <a:gd name="connsiteY1" fmla="*/ 75 h 1142636"/>
                    <a:gd name="connsiteX2" fmla="*/ 2083240 w 2083240"/>
                    <a:gd name="connsiteY2" fmla="*/ 965275 h 1142636"/>
                    <a:gd name="connsiteX3" fmla="*/ 63940 w 2083240"/>
                    <a:gd name="connsiteY3" fmla="*/ 1016075 h 1142636"/>
                    <a:gd name="connsiteX0" fmla="*/ 58279 w 2077579"/>
                    <a:gd name="connsiteY0" fmla="*/ 1016075 h 1182140"/>
                    <a:gd name="connsiteX1" fmla="*/ 1074279 w 2077579"/>
                    <a:gd name="connsiteY1" fmla="*/ 75 h 1182140"/>
                    <a:gd name="connsiteX2" fmla="*/ 2077579 w 2077579"/>
                    <a:gd name="connsiteY2" fmla="*/ 965275 h 1182140"/>
                    <a:gd name="connsiteX3" fmla="*/ 58279 w 2077579"/>
                    <a:gd name="connsiteY3" fmla="*/ 1016075 h 1182140"/>
                    <a:gd name="connsiteX0" fmla="*/ 58279 w 2077579"/>
                    <a:gd name="connsiteY0" fmla="*/ 1016452 h 1182517"/>
                    <a:gd name="connsiteX1" fmla="*/ 1074279 w 2077579"/>
                    <a:gd name="connsiteY1" fmla="*/ 452 h 1182517"/>
                    <a:gd name="connsiteX2" fmla="*/ 2077579 w 2077579"/>
                    <a:gd name="connsiteY2" fmla="*/ 965652 h 1182517"/>
                    <a:gd name="connsiteX3" fmla="*/ 58279 w 2077579"/>
                    <a:gd name="connsiteY3" fmla="*/ 1016452 h 1182517"/>
                    <a:gd name="connsiteX0" fmla="*/ 496 w 2019796"/>
                    <a:gd name="connsiteY0" fmla="*/ 1016452 h 1058407"/>
                    <a:gd name="connsiteX1" fmla="*/ 1016496 w 2019796"/>
                    <a:gd name="connsiteY1" fmla="*/ 452 h 1058407"/>
                    <a:gd name="connsiteX2" fmla="*/ 2019796 w 2019796"/>
                    <a:gd name="connsiteY2" fmla="*/ 965652 h 1058407"/>
                    <a:gd name="connsiteX3" fmla="*/ 496 w 2019796"/>
                    <a:gd name="connsiteY3" fmla="*/ 1016452 h 1058407"/>
                    <a:gd name="connsiteX0" fmla="*/ 512 w 1956312"/>
                    <a:gd name="connsiteY0" fmla="*/ 1003343 h 1049157"/>
                    <a:gd name="connsiteX1" fmla="*/ 953012 w 1956312"/>
                    <a:gd name="connsiteY1" fmla="*/ 43 h 1049157"/>
                    <a:gd name="connsiteX2" fmla="*/ 1956312 w 1956312"/>
                    <a:gd name="connsiteY2" fmla="*/ 965243 h 1049157"/>
                    <a:gd name="connsiteX3" fmla="*/ 512 w 1956312"/>
                    <a:gd name="connsiteY3" fmla="*/ 1003343 h 1049157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25989 w 2081789"/>
                    <a:gd name="connsiteY0" fmla="*/ 1004617 h 1028499"/>
                    <a:gd name="connsiteX1" fmla="*/ 291088 w 2081789"/>
                    <a:gd name="connsiteY1" fmla="*/ 763316 h 1028499"/>
                    <a:gd name="connsiteX2" fmla="*/ 1078489 w 2081789"/>
                    <a:gd name="connsiteY2" fmla="*/ 1317 h 1028499"/>
                    <a:gd name="connsiteX3" fmla="*/ 2081789 w 2081789"/>
                    <a:gd name="connsiteY3" fmla="*/ 966517 h 1028499"/>
                    <a:gd name="connsiteX4" fmla="*/ 125989 w 2081789"/>
                    <a:gd name="connsiteY4" fmla="*/ 1004617 h 1028499"/>
                    <a:gd name="connsiteX0" fmla="*/ 135024 w 2052724"/>
                    <a:gd name="connsiteY0" fmla="*/ 1055417 h 1066897"/>
                    <a:gd name="connsiteX1" fmla="*/ 262023 w 2052724"/>
                    <a:gd name="connsiteY1" fmla="*/ 763316 h 1066897"/>
                    <a:gd name="connsiteX2" fmla="*/ 1049424 w 2052724"/>
                    <a:gd name="connsiteY2" fmla="*/ 1317 h 1066897"/>
                    <a:gd name="connsiteX3" fmla="*/ 2052724 w 2052724"/>
                    <a:gd name="connsiteY3" fmla="*/ 966517 h 1066897"/>
                    <a:gd name="connsiteX4" fmla="*/ 135024 w 2052724"/>
                    <a:gd name="connsiteY4" fmla="*/ 1055417 h 1066897"/>
                    <a:gd name="connsiteX0" fmla="*/ 157003 w 1998503"/>
                    <a:gd name="connsiteY0" fmla="*/ 1055417 h 1066897"/>
                    <a:gd name="connsiteX1" fmla="*/ 207802 w 1998503"/>
                    <a:gd name="connsiteY1" fmla="*/ 763316 h 1066897"/>
                    <a:gd name="connsiteX2" fmla="*/ 995203 w 1998503"/>
                    <a:gd name="connsiteY2" fmla="*/ 1317 h 1066897"/>
                    <a:gd name="connsiteX3" fmla="*/ 1998503 w 1998503"/>
                    <a:gd name="connsiteY3" fmla="*/ 966517 h 1066897"/>
                    <a:gd name="connsiteX4" fmla="*/ 157003 w 1998503"/>
                    <a:gd name="connsiteY4" fmla="*/ 1055417 h 1066897"/>
                    <a:gd name="connsiteX0" fmla="*/ 180391 w 1958391"/>
                    <a:gd name="connsiteY0" fmla="*/ 1055417 h 1066897"/>
                    <a:gd name="connsiteX1" fmla="*/ 167690 w 1958391"/>
                    <a:gd name="connsiteY1" fmla="*/ 763316 h 1066897"/>
                    <a:gd name="connsiteX2" fmla="*/ 955091 w 1958391"/>
                    <a:gd name="connsiteY2" fmla="*/ 1317 h 1066897"/>
                    <a:gd name="connsiteX3" fmla="*/ 1958391 w 1958391"/>
                    <a:gd name="connsiteY3" fmla="*/ 966517 h 1066897"/>
                    <a:gd name="connsiteX4" fmla="*/ 180391 w 1958391"/>
                    <a:gd name="connsiteY4" fmla="*/ 1055417 h 1066897"/>
                    <a:gd name="connsiteX0" fmla="*/ 197146 w 1937046"/>
                    <a:gd name="connsiteY0" fmla="*/ 1055417 h 1066897"/>
                    <a:gd name="connsiteX1" fmla="*/ 146345 w 1937046"/>
                    <a:gd name="connsiteY1" fmla="*/ 763316 h 1066897"/>
                    <a:gd name="connsiteX2" fmla="*/ 933746 w 1937046"/>
                    <a:gd name="connsiteY2" fmla="*/ 1317 h 1066897"/>
                    <a:gd name="connsiteX3" fmla="*/ 1937046 w 1937046"/>
                    <a:gd name="connsiteY3" fmla="*/ 966517 h 1066897"/>
                    <a:gd name="connsiteX4" fmla="*/ 197146 w 1937046"/>
                    <a:gd name="connsiteY4" fmla="*/ 1055417 h 1066897"/>
                    <a:gd name="connsiteX0" fmla="*/ 145290 w 2024890"/>
                    <a:gd name="connsiteY0" fmla="*/ 1055417 h 1066897"/>
                    <a:gd name="connsiteX1" fmla="*/ 234189 w 2024890"/>
                    <a:gd name="connsiteY1" fmla="*/ 763316 h 1066897"/>
                    <a:gd name="connsiteX2" fmla="*/ 1021590 w 2024890"/>
                    <a:gd name="connsiteY2" fmla="*/ 1317 h 1066897"/>
                    <a:gd name="connsiteX3" fmla="*/ 2024890 w 2024890"/>
                    <a:gd name="connsiteY3" fmla="*/ 966517 h 1066897"/>
                    <a:gd name="connsiteX4" fmla="*/ 145290 w 2024890"/>
                    <a:gd name="connsiteY4" fmla="*/ 1055417 h 1066897"/>
                    <a:gd name="connsiteX0" fmla="*/ 66755 w 1946355"/>
                    <a:gd name="connsiteY0" fmla="*/ 1055417 h 1072185"/>
                    <a:gd name="connsiteX1" fmla="*/ 155654 w 1946355"/>
                    <a:gd name="connsiteY1" fmla="*/ 763316 h 1072185"/>
                    <a:gd name="connsiteX2" fmla="*/ 943055 w 1946355"/>
                    <a:gd name="connsiteY2" fmla="*/ 1317 h 1072185"/>
                    <a:gd name="connsiteX3" fmla="*/ 1946355 w 1946355"/>
                    <a:gd name="connsiteY3" fmla="*/ 966517 h 1072185"/>
                    <a:gd name="connsiteX4" fmla="*/ 66755 w 1946355"/>
                    <a:gd name="connsiteY4" fmla="*/ 1055417 h 1072185"/>
                    <a:gd name="connsiteX0" fmla="*/ 87241 w 1968451"/>
                    <a:gd name="connsiteY0" fmla="*/ 1055417 h 1135382"/>
                    <a:gd name="connsiteX1" fmla="*/ 176140 w 1968451"/>
                    <a:gd name="connsiteY1" fmla="*/ 763316 h 1135382"/>
                    <a:gd name="connsiteX2" fmla="*/ 963541 w 1968451"/>
                    <a:gd name="connsiteY2" fmla="*/ 1317 h 1135382"/>
                    <a:gd name="connsiteX3" fmla="*/ 1966841 w 1968451"/>
                    <a:gd name="connsiteY3" fmla="*/ 966517 h 1135382"/>
                    <a:gd name="connsiteX4" fmla="*/ 1179439 w 1968451"/>
                    <a:gd name="connsiteY4" fmla="*/ 1131617 h 1135382"/>
                    <a:gd name="connsiteX5" fmla="*/ 87241 w 1968451"/>
                    <a:gd name="connsiteY5" fmla="*/ 1055417 h 1135382"/>
                    <a:gd name="connsiteX0" fmla="*/ 87241 w 1968451"/>
                    <a:gd name="connsiteY0" fmla="*/ 1055417 h 1131617"/>
                    <a:gd name="connsiteX1" fmla="*/ 176140 w 1968451"/>
                    <a:gd name="connsiteY1" fmla="*/ 763316 h 1131617"/>
                    <a:gd name="connsiteX2" fmla="*/ 963541 w 1968451"/>
                    <a:gd name="connsiteY2" fmla="*/ 1317 h 1131617"/>
                    <a:gd name="connsiteX3" fmla="*/ 1966841 w 1968451"/>
                    <a:gd name="connsiteY3" fmla="*/ 966517 h 1131617"/>
                    <a:gd name="connsiteX4" fmla="*/ 1179439 w 1968451"/>
                    <a:gd name="connsiteY4" fmla="*/ 1131617 h 1131617"/>
                    <a:gd name="connsiteX5" fmla="*/ 87241 w 1968451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9325 h 1135525"/>
                    <a:gd name="connsiteX1" fmla="*/ 176140 w 1981714"/>
                    <a:gd name="connsiteY1" fmla="*/ 767224 h 1135525"/>
                    <a:gd name="connsiteX2" fmla="*/ 963541 w 1981714"/>
                    <a:gd name="connsiteY2" fmla="*/ 5225 h 1135525"/>
                    <a:gd name="connsiteX3" fmla="*/ 1966841 w 1981714"/>
                    <a:gd name="connsiteY3" fmla="*/ 970425 h 1135525"/>
                    <a:gd name="connsiteX4" fmla="*/ 1179439 w 1981714"/>
                    <a:gd name="connsiteY4" fmla="*/ 1135525 h 1135525"/>
                    <a:gd name="connsiteX5" fmla="*/ 87241 w 1981714"/>
                    <a:gd name="connsiteY5" fmla="*/ 1059325 h 1135525"/>
                    <a:gd name="connsiteX0" fmla="*/ 87241 w 1981714"/>
                    <a:gd name="connsiteY0" fmla="*/ 1059124 h 1135324"/>
                    <a:gd name="connsiteX1" fmla="*/ 176140 w 1981714"/>
                    <a:gd name="connsiteY1" fmla="*/ 767023 h 1135324"/>
                    <a:gd name="connsiteX2" fmla="*/ 963541 w 1981714"/>
                    <a:gd name="connsiteY2" fmla="*/ 5024 h 1135324"/>
                    <a:gd name="connsiteX3" fmla="*/ 1966841 w 1981714"/>
                    <a:gd name="connsiteY3" fmla="*/ 970224 h 1135324"/>
                    <a:gd name="connsiteX4" fmla="*/ 1179439 w 1981714"/>
                    <a:gd name="connsiteY4" fmla="*/ 1135324 h 1135324"/>
                    <a:gd name="connsiteX5" fmla="*/ 87241 w 1981714"/>
                    <a:gd name="connsiteY5" fmla="*/ 1059124 h 1135324"/>
                    <a:gd name="connsiteX0" fmla="*/ 1551 w 1896024"/>
                    <a:gd name="connsiteY0" fmla="*/ 1059124 h 1135324"/>
                    <a:gd name="connsiteX1" fmla="*/ 877851 w 1896024"/>
                    <a:gd name="connsiteY1" fmla="*/ 5024 h 1135324"/>
                    <a:gd name="connsiteX2" fmla="*/ 1881151 w 1896024"/>
                    <a:gd name="connsiteY2" fmla="*/ 970224 h 1135324"/>
                    <a:gd name="connsiteX3" fmla="*/ 1093749 w 1896024"/>
                    <a:gd name="connsiteY3" fmla="*/ 1135324 h 1135324"/>
                    <a:gd name="connsiteX4" fmla="*/ 1551 w 1896024"/>
                    <a:gd name="connsiteY4" fmla="*/ 1059124 h 1135324"/>
                    <a:gd name="connsiteX0" fmla="*/ 1615 w 1896088"/>
                    <a:gd name="connsiteY0" fmla="*/ 1057013 h 1133213"/>
                    <a:gd name="connsiteX1" fmla="*/ 877915 w 1896088"/>
                    <a:gd name="connsiteY1" fmla="*/ 2913 h 1133213"/>
                    <a:gd name="connsiteX2" fmla="*/ 1881215 w 1896088"/>
                    <a:gd name="connsiteY2" fmla="*/ 968113 h 1133213"/>
                    <a:gd name="connsiteX3" fmla="*/ 1093813 w 1896088"/>
                    <a:gd name="connsiteY3" fmla="*/ 1133213 h 1133213"/>
                    <a:gd name="connsiteX4" fmla="*/ 1615 w 1896088"/>
                    <a:gd name="connsiteY4" fmla="*/ 1057013 h 1133213"/>
                    <a:gd name="connsiteX0" fmla="*/ 2941 w 1897414"/>
                    <a:gd name="connsiteY0" fmla="*/ 1066026 h 1142226"/>
                    <a:gd name="connsiteX1" fmla="*/ 879241 w 1897414"/>
                    <a:gd name="connsiteY1" fmla="*/ 11926 h 1142226"/>
                    <a:gd name="connsiteX2" fmla="*/ 1882541 w 1897414"/>
                    <a:gd name="connsiteY2" fmla="*/ 977126 h 1142226"/>
                    <a:gd name="connsiteX3" fmla="*/ 1095139 w 1897414"/>
                    <a:gd name="connsiteY3" fmla="*/ 1142226 h 1142226"/>
                    <a:gd name="connsiteX4" fmla="*/ 2941 w 1897414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5888 h 1142088"/>
                    <a:gd name="connsiteX1" fmla="*/ 883179 w 1901352"/>
                    <a:gd name="connsiteY1" fmla="*/ 11788 h 1142088"/>
                    <a:gd name="connsiteX2" fmla="*/ 1886479 w 1901352"/>
                    <a:gd name="connsiteY2" fmla="*/ 976988 h 1142088"/>
                    <a:gd name="connsiteX3" fmla="*/ 1099077 w 1901352"/>
                    <a:gd name="connsiteY3" fmla="*/ 1142088 h 1142088"/>
                    <a:gd name="connsiteX4" fmla="*/ 6879 w 1901352"/>
                    <a:gd name="connsiteY4" fmla="*/ 1065888 h 1142088"/>
                    <a:gd name="connsiteX0" fmla="*/ 4803 w 1988176"/>
                    <a:gd name="connsiteY0" fmla="*/ 826041 h 1130841"/>
                    <a:gd name="connsiteX1" fmla="*/ 970003 w 1988176"/>
                    <a:gd name="connsiteY1" fmla="*/ 541 h 1130841"/>
                    <a:gd name="connsiteX2" fmla="*/ 1973303 w 1988176"/>
                    <a:gd name="connsiteY2" fmla="*/ 965741 h 1130841"/>
                    <a:gd name="connsiteX3" fmla="*/ 1185901 w 1988176"/>
                    <a:gd name="connsiteY3" fmla="*/ 1130841 h 1130841"/>
                    <a:gd name="connsiteX4" fmla="*/ 4803 w 1988176"/>
                    <a:gd name="connsiteY4" fmla="*/ 826041 h 1130841"/>
                    <a:gd name="connsiteX0" fmla="*/ 4803 w 2034335"/>
                    <a:gd name="connsiteY0" fmla="*/ 825500 h 1130300"/>
                    <a:gd name="connsiteX1" fmla="*/ 970003 w 2034335"/>
                    <a:gd name="connsiteY1" fmla="*/ 0 h 1130300"/>
                    <a:gd name="connsiteX2" fmla="*/ 2024103 w 2034335"/>
                    <a:gd name="connsiteY2" fmla="*/ 825500 h 1130300"/>
                    <a:gd name="connsiteX3" fmla="*/ 1185901 w 2034335"/>
                    <a:gd name="connsiteY3" fmla="*/ 1130300 h 1130300"/>
                    <a:gd name="connsiteX4" fmla="*/ 4803 w 2034335"/>
                    <a:gd name="connsiteY4" fmla="*/ 825500 h 1130300"/>
                    <a:gd name="connsiteX0" fmla="*/ 4803 w 2024103"/>
                    <a:gd name="connsiteY0" fmla="*/ 825500 h 1130300"/>
                    <a:gd name="connsiteX1" fmla="*/ 970003 w 2024103"/>
                    <a:gd name="connsiteY1" fmla="*/ 0 h 1130300"/>
                    <a:gd name="connsiteX2" fmla="*/ 2024103 w 2024103"/>
                    <a:gd name="connsiteY2" fmla="*/ 825500 h 1130300"/>
                    <a:gd name="connsiteX3" fmla="*/ 1185901 w 2024103"/>
                    <a:gd name="connsiteY3" fmla="*/ 1130300 h 1130300"/>
                    <a:gd name="connsiteX4" fmla="*/ 4803 w 2024103"/>
                    <a:gd name="connsiteY4" fmla="*/ 825500 h 1130300"/>
                    <a:gd name="connsiteX0" fmla="*/ 4803 w 1998703"/>
                    <a:gd name="connsiteY0" fmla="*/ 825757 h 1130557"/>
                    <a:gd name="connsiteX1" fmla="*/ 970003 w 1998703"/>
                    <a:gd name="connsiteY1" fmla="*/ 257 h 1130557"/>
                    <a:gd name="connsiteX2" fmla="*/ 1998703 w 1998703"/>
                    <a:gd name="connsiteY2" fmla="*/ 736857 h 1130557"/>
                    <a:gd name="connsiteX3" fmla="*/ 1185901 w 1998703"/>
                    <a:gd name="connsiteY3" fmla="*/ 1130557 h 1130557"/>
                    <a:gd name="connsiteX4" fmla="*/ 4803 w 1998703"/>
                    <a:gd name="connsiteY4" fmla="*/ 825757 h 1130557"/>
                    <a:gd name="connsiteX0" fmla="*/ 4803 w 1998703"/>
                    <a:gd name="connsiteY0" fmla="*/ 825757 h 1130557"/>
                    <a:gd name="connsiteX1" fmla="*/ 970003 w 1998703"/>
                    <a:gd name="connsiteY1" fmla="*/ 257 h 1130557"/>
                    <a:gd name="connsiteX2" fmla="*/ 1998703 w 1998703"/>
                    <a:gd name="connsiteY2" fmla="*/ 736857 h 1130557"/>
                    <a:gd name="connsiteX3" fmla="*/ 1185901 w 1998703"/>
                    <a:gd name="connsiteY3" fmla="*/ 1130557 h 1130557"/>
                    <a:gd name="connsiteX4" fmla="*/ 4803 w 1998703"/>
                    <a:gd name="connsiteY4" fmla="*/ 825757 h 1130557"/>
                    <a:gd name="connsiteX0" fmla="*/ 4803 w 2001878"/>
                    <a:gd name="connsiteY0" fmla="*/ 825704 h 1130504"/>
                    <a:gd name="connsiteX1" fmla="*/ 970003 w 2001878"/>
                    <a:gd name="connsiteY1" fmla="*/ 204 h 1130504"/>
                    <a:gd name="connsiteX2" fmla="*/ 2001878 w 2001878"/>
                    <a:gd name="connsiteY2" fmla="*/ 746329 h 1130504"/>
                    <a:gd name="connsiteX3" fmla="*/ 1185901 w 2001878"/>
                    <a:gd name="connsiteY3" fmla="*/ 1130504 h 1130504"/>
                    <a:gd name="connsiteX4" fmla="*/ 4803 w 2001878"/>
                    <a:gd name="connsiteY4" fmla="*/ 825704 h 1130504"/>
                    <a:gd name="connsiteX0" fmla="*/ 4803 w 1986176"/>
                    <a:gd name="connsiteY0" fmla="*/ 827271 h 1132071"/>
                    <a:gd name="connsiteX1" fmla="*/ 970003 w 1986176"/>
                    <a:gd name="connsiteY1" fmla="*/ 1771 h 1132071"/>
                    <a:gd name="connsiteX2" fmla="*/ 1986003 w 1986176"/>
                    <a:gd name="connsiteY2" fmla="*/ 611371 h 1132071"/>
                    <a:gd name="connsiteX3" fmla="*/ 1185901 w 1986176"/>
                    <a:gd name="connsiteY3" fmla="*/ 1132071 h 1132071"/>
                    <a:gd name="connsiteX4" fmla="*/ 4803 w 1986176"/>
                    <a:gd name="connsiteY4" fmla="*/ 827271 h 1132071"/>
                    <a:gd name="connsiteX0" fmla="*/ 4803 w 1989163"/>
                    <a:gd name="connsiteY0" fmla="*/ 827271 h 1132071"/>
                    <a:gd name="connsiteX1" fmla="*/ 970003 w 1989163"/>
                    <a:gd name="connsiteY1" fmla="*/ 1771 h 1132071"/>
                    <a:gd name="connsiteX2" fmla="*/ 1986003 w 1989163"/>
                    <a:gd name="connsiteY2" fmla="*/ 611371 h 1132071"/>
                    <a:gd name="connsiteX3" fmla="*/ 1185901 w 1989163"/>
                    <a:gd name="connsiteY3" fmla="*/ 1132071 h 1132071"/>
                    <a:gd name="connsiteX4" fmla="*/ 4803 w 1989163"/>
                    <a:gd name="connsiteY4" fmla="*/ 827271 h 1132071"/>
                    <a:gd name="connsiteX0" fmla="*/ 4803 w 1989163"/>
                    <a:gd name="connsiteY0" fmla="*/ 827271 h 1132071"/>
                    <a:gd name="connsiteX1" fmla="*/ 970003 w 1989163"/>
                    <a:gd name="connsiteY1" fmla="*/ 1771 h 1132071"/>
                    <a:gd name="connsiteX2" fmla="*/ 1986003 w 1989163"/>
                    <a:gd name="connsiteY2" fmla="*/ 611371 h 1132071"/>
                    <a:gd name="connsiteX3" fmla="*/ 1185901 w 1989163"/>
                    <a:gd name="connsiteY3" fmla="*/ 1132071 h 1132071"/>
                    <a:gd name="connsiteX4" fmla="*/ 4803 w 1989163"/>
                    <a:gd name="connsiteY4" fmla="*/ 827271 h 1132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9163" h="1132071">
                      <a:moveTo>
                        <a:pt x="4803" y="827271"/>
                      </a:moveTo>
                      <a:cubicBezTo>
                        <a:pt x="45020" y="715088"/>
                        <a:pt x="639803" y="37754"/>
                        <a:pt x="970003" y="1771"/>
                      </a:cubicBezTo>
                      <a:cubicBezTo>
                        <a:pt x="1300203" y="-34212"/>
                        <a:pt x="1812437" y="488604"/>
                        <a:pt x="1986003" y="611371"/>
                      </a:cubicBezTo>
                      <a:cubicBezTo>
                        <a:pt x="1991294" y="638888"/>
                        <a:pt x="2057968" y="685454"/>
                        <a:pt x="1185901" y="1132071"/>
                      </a:cubicBezTo>
                      <a:cubicBezTo>
                        <a:pt x="161434" y="740488"/>
                        <a:pt x="-35414" y="939454"/>
                        <a:pt x="4803" y="8272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Oval 6">
                  <a:extLst>
                    <a:ext uri="{FF2B5EF4-FFF2-40B4-BE49-F238E27FC236}">
                      <a16:creationId xmlns:a16="http://schemas.microsoft.com/office/drawing/2014/main" id="{C26841AE-5D51-5F50-994C-FE708189781D}"/>
                    </a:ext>
                  </a:extLst>
                </p:cNvPr>
                <p:cNvSpPr/>
                <p:nvPr/>
              </p:nvSpPr>
              <p:spPr>
                <a:xfrm>
                  <a:off x="4415323" y="3276600"/>
                  <a:ext cx="1198632" cy="713306"/>
                </a:xfrm>
                <a:custGeom>
                  <a:avLst/>
                  <a:gdLst>
                    <a:gd name="connsiteX0" fmla="*/ 0 w 1422400"/>
                    <a:gd name="connsiteY0" fmla="*/ 469900 h 939800"/>
                    <a:gd name="connsiteX1" fmla="*/ 711200 w 1422400"/>
                    <a:gd name="connsiteY1" fmla="*/ 0 h 939800"/>
                    <a:gd name="connsiteX2" fmla="*/ 1422400 w 1422400"/>
                    <a:gd name="connsiteY2" fmla="*/ 469900 h 939800"/>
                    <a:gd name="connsiteX3" fmla="*/ 711200 w 1422400"/>
                    <a:gd name="connsiteY3" fmla="*/ 939800 h 939800"/>
                    <a:gd name="connsiteX4" fmla="*/ 0 w 1422400"/>
                    <a:gd name="connsiteY4" fmla="*/ 469900 h 939800"/>
                    <a:gd name="connsiteX0" fmla="*/ 0 w 1422400"/>
                    <a:gd name="connsiteY0" fmla="*/ 469900 h 528637"/>
                    <a:gd name="connsiteX1" fmla="*/ 711200 w 1422400"/>
                    <a:gd name="connsiteY1" fmla="*/ 0 h 528637"/>
                    <a:gd name="connsiteX2" fmla="*/ 1422400 w 1422400"/>
                    <a:gd name="connsiteY2" fmla="*/ 469900 h 528637"/>
                    <a:gd name="connsiteX3" fmla="*/ 0 w 1422400"/>
                    <a:gd name="connsiteY3" fmla="*/ 469900 h 528637"/>
                    <a:gd name="connsiteX0" fmla="*/ 29214 w 1743714"/>
                    <a:gd name="connsiteY0" fmla="*/ 481196 h 986279"/>
                    <a:gd name="connsiteX1" fmla="*/ 740414 w 1743714"/>
                    <a:gd name="connsiteY1" fmla="*/ 11296 h 986279"/>
                    <a:gd name="connsiteX2" fmla="*/ 1743714 w 1743714"/>
                    <a:gd name="connsiteY2" fmla="*/ 976496 h 986279"/>
                    <a:gd name="connsiteX3" fmla="*/ 29214 w 1743714"/>
                    <a:gd name="connsiteY3" fmla="*/ 481196 h 986279"/>
                    <a:gd name="connsiteX0" fmla="*/ 21629 w 2040929"/>
                    <a:gd name="connsiteY0" fmla="*/ 1016075 h 1091857"/>
                    <a:gd name="connsiteX1" fmla="*/ 1037629 w 2040929"/>
                    <a:gd name="connsiteY1" fmla="*/ 75 h 1091857"/>
                    <a:gd name="connsiteX2" fmla="*/ 2040929 w 2040929"/>
                    <a:gd name="connsiteY2" fmla="*/ 965275 h 1091857"/>
                    <a:gd name="connsiteX3" fmla="*/ 21629 w 2040929"/>
                    <a:gd name="connsiteY3" fmla="*/ 1016075 h 1091857"/>
                    <a:gd name="connsiteX0" fmla="*/ 63940 w 2083240"/>
                    <a:gd name="connsiteY0" fmla="*/ 1016075 h 1142636"/>
                    <a:gd name="connsiteX1" fmla="*/ 1079940 w 2083240"/>
                    <a:gd name="connsiteY1" fmla="*/ 75 h 1142636"/>
                    <a:gd name="connsiteX2" fmla="*/ 2083240 w 2083240"/>
                    <a:gd name="connsiteY2" fmla="*/ 965275 h 1142636"/>
                    <a:gd name="connsiteX3" fmla="*/ 63940 w 2083240"/>
                    <a:gd name="connsiteY3" fmla="*/ 1016075 h 1142636"/>
                    <a:gd name="connsiteX0" fmla="*/ 58279 w 2077579"/>
                    <a:gd name="connsiteY0" fmla="*/ 1016075 h 1182140"/>
                    <a:gd name="connsiteX1" fmla="*/ 1074279 w 2077579"/>
                    <a:gd name="connsiteY1" fmla="*/ 75 h 1182140"/>
                    <a:gd name="connsiteX2" fmla="*/ 2077579 w 2077579"/>
                    <a:gd name="connsiteY2" fmla="*/ 965275 h 1182140"/>
                    <a:gd name="connsiteX3" fmla="*/ 58279 w 2077579"/>
                    <a:gd name="connsiteY3" fmla="*/ 1016075 h 1182140"/>
                    <a:gd name="connsiteX0" fmla="*/ 58279 w 2077579"/>
                    <a:gd name="connsiteY0" fmla="*/ 1016452 h 1182517"/>
                    <a:gd name="connsiteX1" fmla="*/ 1074279 w 2077579"/>
                    <a:gd name="connsiteY1" fmla="*/ 452 h 1182517"/>
                    <a:gd name="connsiteX2" fmla="*/ 2077579 w 2077579"/>
                    <a:gd name="connsiteY2" fmla="*/ 965652 h 1182517"/>
                    <a:gd name="connsiteX3" fmla="*/ 58279 w 2077579"/>
                    <a:gd name="connsiteY3" fmla="*/ 1016452 h 1182517"/>
                    <a:gd name="connsiteX0" fmla="*/ 496 w 2019796"/>
                    <a:gd name="connsiteY0" fmla="*/ 1016452 h 1058407"/>
                    <a:gd name="connsiteX1" fmla="*/ 1016496 w 2019796"/>
                    <a:gd name="connsiteY1" fmla="*/ 452 h 1058407"/>
                    <a:gd name="connsiteX2" fmla="*/ 2019796 w 2019796"/>
                    <a:gd name="connsiteY2" fmla="*/ 965652 h 1058407"/>
                    <a:gd name="connsiteX3" fmla="*/ 496 w 2019796"/>
                    <a:gd name="connsiteY3" fmla="*/ 1016452 h 1058407"/>
                    <a:gd name="connsiteX0" fmla="*/ 512 w 1956312"/>
                    <a:gd name="connsiteY0" fmla="*/ 1003343 h 1049157"/>
                    <a:gd name="connsiteX1" fmla="*/ 953012 w 1956312"/>
                    <a:gd name="connsiteY1" fmla="*/ 43 h 1049157"/>
                    <a:gd name="connsiteX2" fmla="*/ 1956312 w 1956312"/>
                    <a:gd name="connsiteY2" fmla="*/ 965243 h 1049157"/>
                    <a:gd name="connsiteX3" fmla="*/ 512 w 1956312"/>
                    <a:gd name="connsiteY3" fmla="*/ 1003343 h 1049157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25989 w 2081789"/>
                    <a:gd name="connsiteY0" fmla="*/ 1004617 h 1028499"/>
                    <a:gd name="connsiteX1" fmla="*/ 291088 w 2081789"/>
                    <a:gd name="connsiteY1" fmla="*/ 763316 h 1028499"/>
                    <a:gd name="connsiteX2" fmla="*/ 1078489 w 2081789"/>
                    <a:gd name="connsiteY2" fmla="*/ 1317 h 1028499"/>
                    <a:gd name="connsiteX3" fmla="*/ 2081789 w 2081789"/>
                    <a:gd name="connsiteY3" fmla="*/ 966517 h 1028499"/>
                    <a:gd name="connsiteX4" fmla="*/ 125989 w 2081789"/>
                    <a:gd name="connsiteY4" fmla="*/ 1004617 h 1028499"/>
                    <a:gd name="connsiteX0" fmla="*/ 135024 w 2052724"/>
                    <a:gd name="connsiteY0" fmla="*/ 1055417 h 1066897"/>
                    <a:gd name="connsiteX1" fmla="*/ 262023 w 2052724"/>
                    <a:gd name="connsiteY1" fmla="*/ 763316 h 1066897"/>
                    <a:gd name="connsiteX2" fmla="*/ 1049424 w 2052724"/>
                    <a:gd name="connsiteY2" fmla="*/ 1317 h 1066897"/>
                    <a:gd name="connsiteX3" fmla="*/ 2052724 w 2052724"/>
                    <a:gd name="connsiteY3" fmla="*/ 966517 h 1066897"/>
                    <a:gd name="connsiteX4" fmla="*/ 135024 w 2052724"/>
                    <a:gd name="connsiteY4" fmla="*/ 1055417 h 1066897"/>
                    <a:gd name="connsiteX0" fmla="*/ 157003 w 1998503"/>
                    <a:gd name="connsiteY0" fmla="*/ 1055417 h 1066897"/>
                    <a:gd name="connsiteX1" fmla="*/ 207802 w 1998503"/>
                    <a:gd name="connsiteY1" fmla="*/ 763316 h 1066897"/>
                    <a:gd name="connsiteX2" fmla="*/ 995203 w 1998503"/>
                    <a:gd name="connsiteY2" fmla="*/ 1317 h 1066897"/>
                    <a:gd name="connsiteX3" fmla="*/ 1998503 w 1998503"/>
                    <a:gd name="connsiteY3" fmla="*/ 966517 h 1066897"/>
                    <a:gd name="connsiteX4" fmla="*/ 157003 w 1998503"/>
                    <a:gd name="connsiteY4" fmla="*/ 1055417 h 1066897"/>
                    <a:gd name="connsiteX0" fmla="*/ 180391 w 1958391"/>
                    <a:gd name="connsiteY0" fmla="*/ 1055417 h 1066897"/>
                    <a:gd name="connsiteX1" fmla="*/ 167690 w 1958391"/>
                    <a:gd name="connsiteY1" fmla="*/ 763316 h 1066897"/>
                    <a:gd name="connsiteX2" fmla="*/ 955091 w 1958391"/>
                    <a:gd name="connsiteY2" fmla="*/ 1317 h 1066897"/>
                    <a:gd name="connsiteX3" fmla="*/ 1958391 w 1958391"/>
                    <a:gd name="connsiteY3" fmla="*/ 966517 h 1066897"/>
                    <a:gd name="connsiteX4" fmla="*/ 180391 w 1958391"/>
                    <a:gd name="connsiteY4" fmla="*/ 1055417 h 1066897"/>
                    <a:gd name="connsiteX0" fmla="*/ 197146 w 1937046"/>
                    <a:gd name="connsiteY0" fmla="*/ 1055417 h 1066897"/>
                    <a:gd name="connsiteX1" fmla="*/ 146345 w 1937046"/>
                    <a:gd name="connsiteY1" fmla="*/ 763316 h 1066897"/>
                    <a:gd name="connsiteX2" fmla="*/ 933746 w 1937046"/>
                    <a:gd name="connsiteY2" fmla="*/ 1317 h 1066897"/>
                    <a:gd name="connsiteX3" fmla="*/ 1937046 w 1937046"/>
                    <a:gd name="connsiteY3" fmla="*/ 966517 h 1066897"/>
                    <a:gd name="connsiteX4" fmla="*/ 197146 w 1937046"/>
                    <a:gd name="connsiteY4" fmla="*/ 1055417 h 1066897"/>
                    <a:gd name="connsiteX0" fmla="*/ 145290 w 2024890"/>
                    <a:gd name="connsiteY0" fmla="*/ 1055417 h 1066897"/>
                    <a:gd name="connsiteX1" fmla="*/ 234189 w 2024890"/>
                    <a:gd name="connsiteY1" fmla="*/ 763316 h 1066897"/>
                    <a:gd name="connsiteX2" fmla="*/ 1021590 w 2024890"/>
                    <a:gd name="connsiteY2" fmla="*/ 1317 h 1066897"/>
                    <a:gd name="connsiteX3" fmla="*/ 2024890 w 2024890"/>
                    <a:gd name="connsiteY3" fmla="*/ 966517 h 1066897"/>
                    <a:gd name="connsiteX4" fmla="*/ 145290 w 2024890"/>
                    <a:gd name="connsiteY4" fmla="*/ 1055417 h 1066897"/>
                    <a:gd name="connsiteX0" fmla="*/ 66755 w 1946355"/>
                    <a:gd name="connsiteY0" fmla="*/ 1055417 h 1072185"/>
                    <a:gd name="connsiteX1" fmla="*/ 155654 w 1946355"/>
                    <a:gd name="connsiteY1" fmla="*/ 763316 h 1072185"/>
                    <a:gd name="connsiteX2" fmla="*/ 943055 w 1946355"/>
                    <a:gd name="connsiteY2" fmla="*/ 1317 h 1072185"/>
                    <a:gd name="connsiteX3" fmla="*/ 1946355 w 1946355"/>
                    <a:gd name="connsiteY3" fmla="*/ 966517 h 1072185"/>
                    <a:gd name="connsiteX4" fmla="*/ 66755 w 1946355"/>
                    <a:gd name="connsiteY4" fmla="*/ 1055417 h 1072185"/>
                    <a:gd name="connsiteX0" fmla="*/ 87241 w 1968451"/>
                    <a:gd name="connsiteY0" fmla="*/ 1055417 h 1135382"/>
                    <a:gd name="connsiteX1" fmla="*/ 176140 w 1968451"/>
                    <a:gd name="connsiteY1" fmla="*/ 763316 h 1135382"/>
                    <a:gd name="connsiteX2" fmla="*/ 963541 w 1968451"/>
                    <a:gd name="connsiteY2" fmla="*/ 1317 h 1135382"/>
                    <a:gd name="connsiteX3" fmla="*/ 1966841 w 1968451"/>
                    <a:gd name="connsiteY3" fmla="*/ 966517 h 1135382"/>
                    <a:gd name="connsiteX4" fmla="*/ 1179439 w 1968451"/>
                    <a:gd name="connsiteY4" fmla="*/ 1131617 h 1135382"/>
                    <a:gd name="connsiteX5" fmla="*/ 87241 w 1968451"/>
                    <a:gd name="connsiteY5" fmla="*/ 1055417 h 1135382"/>
                    <a:gd name="connsiteX0" fmla="*/ 87241 w 1968451"/>
                    <a:gd name="connsiteY0" fmla="*/ 1055417 h 1131617"/>
                    <a:gd name="connsiteX1" fmla="*/ 176140 w 1968451"/>
                    <a:gd name="connsiteY1" fmla="*/ 763316 h 1131617"/>
                    <a:gd name="connsiteX2" fmla="*/ 963541 w 1968451"/>
                    <a:gd name="connsiteY2" fmla="*/ 1317 h 1131617"/>
                    <a:gd name="connsiteX3" fmla="*/ 1966841 w 1968451"/>
                    <a:gd name="connsiteY3" fmla="*/ 966517 h 1131617"/>
                    <a:gd name="connsiteX4" fmla="*/ 1179439 w 1968451"/>
                    <a:gd name="connsiteY4" fmla="*/ 1131617 h 1131617"/>
                    <a:gd name="connsiteX5" fmla="*/ 87241 w 1968451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9325 h 1135525"/>
                    <a:gd name="connsiteX1" fmla="*/ 176140 w 1981714"/>
                    <a:gd name="connsiteY1" fmla="*/ 767224 h 1135525"/>
                    <a:gd name="connsiteX2" fmla="*/ 963541 w 1981714"/>
                    <a:gd name="connsiteY2" fmla="*/ 5225 h 1135525"/>
                    <a:gd name="connsiteX3" fmla="*/ 1966841 w 1981714"/>
                    <a:gd name="connsiteY3" fmla="*/ 970425 h 1135525"/>
                    <a:gd name="connsiteX4" fmla="*/ 1179439 w 1981714"/>
                    <a:gd name="connsiteY4" fmla="*/ 1135525 h 1135525"/>
                    <a:gd name="connsiteX5" fmla="*/ 87241 w 1981714"/>
                    <a:gd name="connsiteY5" fmla="*/ 1059325 h 1135525"/>
                    <a:gd name="connsiteX0" fmla="*/ 87241 w 1981714"/>
                    <a:gd name="connsiteY0" fmla="*/ 1059124 h 1135324"/>
                    <a:gd name="connsiteX1" fmla="*/ 176140 w 1981714"/>
                    <a:gd name="connsiteY1" fmla="*/ 767023 h 1135324"/>
                    <a:gd name="connsiteX2" fmla="*/ 963541 w 1981714"/>
                    <a:gd name="connsiteY2" fmla="*/ 5024 h 1135324"/>
                    <a:gd name="connsiteX3" fmla="*/ 1966841 w 1981714"/>
                    <a:gd name="connsiteY3" fmla="*/ 970224 h 1135324"/>
                    <a:gd name="connsiteX4" fmla="*/ 1179439 w 1981714"/>
                    <a:gd name="connsiteY4" fmla="*/ 1135324 h 1135324"/>
                    <a:gd name="connsiteX5" fmla="*/ 87241 w 1981714"/>
                    <a:gd name="connsiteY5" fmla="*/ 1059124 h 1135324"/>
                    <a:gd name="connsiteX0" fmla="*/ 1551 w 1896024"/>
                    <a:gd name="connsiteY0" fmla="*/ 1059124 h 1135324"/>
                    <a:gd name="connsiteX1" fmla="*/ 877851 w 1896024"/>
                    <a:gd name="connsiteY1" fmla="*/ 5024 h 1135324"/>
                    <a:gd name="connsiteX2" fmla="*/ 1881151 w 1896024"/>
                    <a:gd name="connsiteY2" fmla="*/ 970224 h 1135324"/>
                    <a:gd name="connsiteX3" fmla="*/ 1093749 w 1896024"/>
                    <a:gd name="connsiteY3" fmla="*/ 1135324 h 1135324"/>
                    <a:gd name="connsiteX4" fmla="*/ 1551 w 1896024"/>
                    <a:gd name="connsiteY4" fmla="*/ 1059124 h 1135324"/>
                    <a:gd name="connsiteX0" fmla="*/ 1615 w 1896088"/>
                    <a:gd name="connsiteY0" fmla="*/ 1057013 h 1133213"/>
                    <a:gd name="connsiteX1" fmla="*/ 877915 w 1896088"/>
                    <a:gd name="connsiteY1" fmla="*/ 2913 h 1133213"/>
                    <a:gd name="connsiteX2" fmla="*/ 1881215 w 1896088"/>
                    <a:gd name="connsiteY2" fmla="*/ 968113 h 1133213"/>
                    <a:gd name="connsiteX3" fmla="*/ 1093813 w 1896088"/>
                    <a:gd name="connsiteY3" fmla="*/ 1133213 h 1133213"/>
                    <a:gd name="connsiteX4" fmla="*/ 1615 w 1896088"/>
                    <a:gd name="connsiteY4" fmla="*/ 1057013 h 1133213"/>
                    <a:gd name="connsiteX0" fmla="*/ 2941 w 1897414"/>
                    <a:gd name="connsiteY0" fmla="*/ 1066026 h 1142226"/>
                    <a:gd name="connsiteX1" fmla="*/ 879241 w 1897414"/>
                    <a:gd name="connsiteY1" fmla="*/ 11926 h 1142226"/>
                    <a:gd name="connsiteX2" fmla="*/ 1882541 w 1897414"/>
                    <a:gd name="connsiteY2" fmla="*/ 977126 h 1142226"/>
                    <a:gd name="connsiteX3" fmla="*/ 1095139 w 1897414"/>
                    <a:gd name="connsiteY3" fmla="*/ 1142226 h 1142226"/>
                    <a:gd name="connsiteX4" fmla="*/ 2941 w 1897414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5888 h 1142088"/>
                    <a:gd name="connsiteX1" fmla="*/ 883179 w 1901352"/>
                    <a:gd name="connsiteY1" fmla="*/ 11788 h 1142088"/>
                    <a:gd name="connsiteX2" fmla="*/ 1886479 w 1901352"/>
                    <a:gd name="connsiteY2" fmla="*/ 976988 h 1142088"/>
                    <a:gd name="connsiteX3" fmla="*/ 1099077 w 1901352"/>
                    <a:gd name="connsiteY3" fmla="*/ 1142088 h 1142088"/>
                    <a:gd name="connsiteX4" fmla="*/ 6879 w 1901352"/>
                    <a:gd name="connsiteY4" fmla="*/ 1065888 h 1142088"/>
                    <a:gd name="connsiteX0" fmla="*/ 6879 w 1901352"/>
                    <a:gd name="connsiteY0" fmla="*/ 1055295 h 1131495"/>
                    <a:gd name="connsiteX1" fmla="*/ 883179 w 1901352"/>
                    <a:gd name="connsiteY1" fmla="*/ 1195 h 1131495"/>
                    <a:gd name="connsiteX2" fmla="*/ 1886479 w 1901352"/>
                    <a:gd name="connsiteY2" fmla="*/ 966395 h 1131495"/>
                    <a:gd name="connsiteX3" fmla="*/ 1099077 w 1901352"/>
                    <a:gd name="connsiteY3" fmla="*/ 1131495 h 1131495"/>
                    <a:gd name="connsiteX4" fmla="*/ 6879 w 1901352"/>
                    <a:gd name="connsiteY4" fmla="*/ 1055295 h 113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1352" h="1131495">
                      <a:moveTo>
                        <a:pt x="6879" y="1055295"/>
                      </a:moveTo>
                      <a:cubicBezTo>
                        <a:pt x="47096" y="943112"/>
                        <a:pt x="216762" y="-38911"/>
                        <a:pt x="883179" y="1195"/>
                      </a:cubicBezTo>
                      <a:cubicBezTo>
                        <a:pt x="1549596" y="41301"/>
                        <a:pt x="1712913" y="843628"/>
                        <a:pt x="1886479" y="966395"/>
                      </a:cubicBezTo>
                      <a:cubicBezTo>
                        <a:pt x="1920345" y="1139962"/>
                        <a:pt x="1971144" y="684878"/>
                        <a:pt x="1099077" y="1131495"/>
                      </a:cubicBezTo>
                      <a:cubicBezTo>
                        <a:pt x="74610" y="739912"/>
                        <a:pt x="-33338" y="1167478"/>
                        <a:pt x="6879" y="1055295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B06983C2-65C8-2816-DF81-280B802F40B0}"/>
                    </a:ext>
                  </a:extLst>
                </p:cNvPr>
                <p:cNvSpPr/>
                <p:nvPr/>
              </p:nvSpPr>
              <p:spPr>
                <a:xfrm>
                  <a:off x="5044807" y="3968775"/>
                  <a:ext cx="117970" cy="912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Rectangle 56">
                  <a:extLst>
                    <a:ext uri="{FF2B5EF4-FFF2-40B4-BE49-F238E27FC236}">
                      <a16:creationId xmlns:a16="http://schemas.microsoft.com/office/drawing/2014/main" id="{E0ADE756-36DA-54D9-ED84-2C02DA97FE7F}"/>
                    </a:ext>
                  </a:extLst>
                </p:cNvPr>
                <p:cNvSpPr/>
                <p:nvPr/>
              </p:nvSpPr>
              <p:spPr>
                <a:xfrm rot="19755132" flipH="1">
                  <a:off x="5143936" y="3637460"/>
                  <a:ext cx="287330" cy="162214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644C204A-886F-897D-3F38-397B8DF27733}"/>
                    </a:ext>
                  </a:extLst>
                </p:cNvPr>
                <p:cNvSpPr/>
                <p:nvPr/>
              </p:nvSpPr>
              <p:spPr>
                <a:xfrm rot="21004549" flipH="1">
                  <a:off x="5187135" y="3671101"/>
                  <a:ext cx="159154" cy="1231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6A33CAEF-17CE-CB3E-A3B3-45DD827FB48C}"/>
                    </a:ext>
                  </a:extLst>
                </p:cNvPr>
                <p:cNvSpPr/>
                <p:nvPr/>
              </p:nvSpPr>
              <p:spPr>
                <a:xfrm rot="21004549" flipH="1">
                  <a:off x="5248819" y="3708187"/>
                  <a:ext cx="79024" cy="61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11D40F4-5A5F-C2FA-2674-98B7D2ABB0CB}"/>
                    </a:ext>
                  </a:extLst>
                </p:cNvPr>
                <p:cNvSpPr/>
                <p:nvPr/>
              </p:nvSpPr>
              <p:spPr>
                <a:xfrm>
                  <a:off x="5037156" y="4521256"/>
                  <a:ext cx="218988" cy="226515"/>
                </a:xfrm>
                <a:prstGeom prst="ellipse">
                  <a:avLst/>
                </a:prstGeom>
                <a:solidFill>
                  <a:srgbClr val="E47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2180CD4D-DC5D-0BB7-91D5-63A3EAA98F1F}"/>
                    </a:ext>
                  </a:extLst>
                </p:cNvPr>
                <p:cNvSpPr/>
                <p:nvPr/>
              </p:nvSpPr>
              <p:spPr>
                <a:xfrm>
                  <a:off x="4715472" y="4318390"/>
                  <a:ext cx="218988" cy="226515"/>
                </a:xfrm>
                <a:prstGeom prst="ellipse">
                  <a:avLst/>
                </a:prstGeom>
                <a:solidFill>
                  <a:srgbClr val="E47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Rectangle 56">
                  <a:extLst>
                    <a:ext uri="{FF2B5EF4-FFF2-40B4-BE49-F238E27FC236}">
                      <a16:creationId xmlns:a16="http://schemas.microsoft.com/office/drawing/2014/main" id="{5AF44A55-3EE0-9073-D37F-7BC79237E7B3}"/>
                    </a:ext>
                  </a:extLst>
                </p:cNvPr>
                <p:cNvSpPr/>
                <p:nvPr/>
              </p:nvSpPr>
              <p:spPr>
                <a:xfrm rot="1844868">
                  <a:off x="4760729" y="3641086"/>
                  <a:ext cx="287330" cy="162214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11C56175-FC4D-19C4-0FA6-67B2F1341C83}"/>
                    </a:ext>
                  </a:extLst>
                </p:cNvPr>
                <p:cNvSpPr/>
                <p:nvPr/>
              </p:nvSpPr>
              <p:spPr>
                <a:xfrm rot="595451">
                  <a:off x="4843847" y="3675349"/>
                  <a:ext cx="159154" cy="1231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95E37A97-92BD-8DB6-B70C-CD5E0196BF09}"/>
                    </a:ext>
                  </a:extLst>
                </p:cNvPr>
                <p:cNvSpPr/>
                <p:nvPr/>
              </p:nvSpPr>
              <p:spPr>
                <a:xfrm rot="21330864">
                  <a:off x="4903262" y="3711543"/>
                  <a:ext cx="79024" cy="61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3C49E33-DBFC-404A-9B90-578A820CE2ED}"/>
                </a:ext>
              </a:extLst>
            </p:cNvPr>
            <p:cNvSpPr/>
            <p:nvPr/>
          </p:nvSpPr>
          <p:spPr>
            <a:xfrm>
              <a:off x="4601250" y="4412905"/>
              <a:ext cx="70875" cy="71776"/>
            </a:xfrm>
            <a:custGeom>
              <a:avLst/>
              <a:gdLst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4" fmla="*/ 5997 w 91221"/>
                <a:gd name="connsiteY4" fmla="*/ 38100 h 100931"/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0" fmla="*/ 66675 w 85224"/>
                <a:gd name="connsiteY0" fmla="*/ 0 h 100931"/>
                <a:gd name="connsiteX1" fmla="*/ 80963 w 85224"/>
                <a:gd name="connsiteY1" fmla="*/ 100013 h 100931"/>
                <a:gd name="connsiteX2" fmla="*/ 0 w 85224"/>
                <a:gd name="connsiteY2" fmla="*/ 52388 h 100931"/>
                <a:gd name="connsiteX0" fmla="*/ 66675 w 66675"/>
                <a:gd name="connsiteY0" fmla="*/ 0 h 52388"/>
                <a:gd name="connsiteX1" fmla="*/ 0 w 66675"/>
                <a:gd name="connsiteY1" fmla="*/ 52388 h 52388"/>
                <a:gd name="connsiteX0" fmla="*/ 66675 w 66675"/>
                <a:gd name="connsiteY0" fmla="*/ 0 h 70538"/>
                <a:gd name="connsiteX1" fmla="*/ 0 w 66675"/>
                <a:gd name="connsiteY1" fmla="*/ 52388 h 70538"/>
                <a:gd name="connsiteX0" fmla="*/ 66675 w 70875"/>
                <a:gd name="connsiteY0" fmla="*/ 0 h 71776"/>
                <a:gd name="connsiteX1" fmla="*/ 0 w 70875"/>
                <a:gd name="connsiteY1" fmla="*/ 52388 h 7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75" h="71776">
                  <a:moveTo>
                    <a:pt x="66675" y="0"/>
                  </a:moveTo>
                  <a:cubicBezTo>
                    <a:pt x="63500" y="26988"/>
                    <a:pt x="100806" y="108744"/>
                    <a:pt x="0" y="523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FAD17F0-190C-647D-B2B5-6FDDA2174527}"/>
                </a:ext>
              </a:extLst>
            </p:cNvPr>
            <p:cNvSpPr/>
            <p:nvPr/>
          </p:nvSpPr>
          <p:spPr>
            <a:xfrm flipH="1">
              <a:off x="4673724" y="4412124"/>
              <a:ext cx="70875" cy="71776"/>
            </a:xfrm>
            <a:custGeom>
              <a:avLst/>
              <a:gdLst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4" fmla="*/ 5997 w 91221"/>
                <a:gd name="connsiteY4" fmla="*/ 38100 h 100931"/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0" fmla="*/ 66675 w 85224"/>
                <a:gd name="connsiteY0" fmla="*/ 0 h 100931"/>
                <a:gd name="connsiteX1" fmla="*/ 80963 w 85224"/>
                <a:gd name="connsiteY1" fmla="*/ 100013 h 100931"/>
                <a:gd name="connsiteX2" fmla="*/ 0 w 85224"/>
                <a:gd name="connsiteY2" fmla="*/ 52388 h 100931"/>
                <a:gd name="connsiteX0" fmla="*/ 66675 w 66675"/>
                <a:gd name="connsiteY0" fmla="*/ 0 h 52388"/>
                <a:gd name="connsiteX1" fmla="*/ 0 w 66675"/>
                <a:gd name="connsiteY1" fmla="*/ 52388 h 52388"/>
                <a:gd name="connsiteX0" fmla="*/ 66675 w 66675"/>
                <a:gd name="connsiteY0" fmla="*/ 0 h 70538"/>
                <a:gd name="connsiteX1" fmla="*/ 0 w 66675"/>
                <a:gd name="connsiteY1" fmla="*/ 52388 h 70538"/>
                <a:gd name="connsiteX0" fmla="*/ 66675 w 70875"/>
                <a:gd name="connsiteY0" fmla="*/ 0 h 71776"/>
                <a:gd name="connsiteX1" fmla="*/ 0 w 70875"/>
                <a:gd name="connsiteY1" fmla="*/ 52388 h 7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75" h="71776">
                  <a:moveTo>
                    <a:pt x="66675" y="0"/>
                  </a:moveTo>
                  <a:cubicBezTo>
                    <a:pt x="63500" y="26988"/>
                    <a:pt x="100806" y="108744"/>
                    <a:pt x="0" y="523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2-1_21-24-45">
            <a:hlinkClick r:id="" action="ppaction://media"/>
            <a:extLst>
              <a:ext uri="{FF2B5EF4-FFF2-40B4-BE49-F238E27FC236}">
                <a16:creationId xmlns:a16="http://schemas.microsoft.com/office/drawing/2014/main" id="{179B9226-62E6-773C-F6D2-D768F0C8DD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3" name="2sec">
            <a:hlinkClick r:id="" action="ppaction://media"/>
            <a:extLst>
              <a:ext uri="{FF2B5EF4-FFF2-40B4-BE49-F238E27FC236}">
                <a16:creationId xmlns:a16="http://schemas.microsoft.com/office/drawing/2014/main" id="{0BA8E984-AFBB-FB07-3489-62BE0FF9B30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27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2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1351508"/>
            <a:ext cx="58007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X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avier feels happy and healthy.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38ABFC2-A399-FA38-B0CE-B3CD6B8642AA}"/>
              </a:ext>
            </a:extLst>
          </p:cNvPr>
          <p:cNvGrpSpPr/>
          <p:nvPr/>
        </p:nvGrpSpPr>
        <p:grpSpPr>
          <a:xfrm>
            <a:off x="6339679" y="181555"/>
            <a:ext cx="3432191" cy="3099654"/>
            <a:chOff x="4335608" y="2812268"/>
            <a:chExt cx="2184183" cy="197256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B6B8F8B-93FF-44C3-F3DC-EE3CC5DE282A}"/>
                </a:ext>
              </a:extLst>
            </p:cNvPr>
            <p:cNvGrpSpPr/>
            <p:nvPr/>
          </p:nvGrpSpPr>
          <p:grpSpPr>
            <a:xfrm>
              <a:off x="4335608" y="3268980"/>
              <a:ext cx="2184183" cy="1515850"/>
              <a:chOff x="4335608" y="3268980"/>
              <a:chExt cx="2184183" cy="1515850"/>
            </a:xfrm>
          </p:grpSpPr>
          <p:sp>
            <p:nvSpPr>
              <p:cNvPr id="81" name="Rectangle 89">
                <a:extLst>
                  <a:ext uri="{FF2B5EF4-FFF2-40B4-BE49-F238E27FC236}">
                    <a16:creationId xmlns:a16="http://schemas.microsoft.com/office/drawing/2014/main" id="{B4685B20-38C5-D281-A1EC-4EEF32E548ED}"/>
                  </a:ext>
                </a:extLst>
              </p:cNvPr>
              <p:cNvSpPr/>
              <p:nvPr/>
            </p:nvSpPr>
            <p:spPr>
              <a:xfrm>
                <a:off x="6154044" y="3342323"/>
                <a:ext cx="355196" cy="1440182"/>
              </a:xfrm>
              <a:custGeom>
                <a:avLst/>
                <a:gdLst>
                  <a:gd name="connsiteX0" fmla="*/ 0 w 328526"/>
                  <a:gd name="connsiteY0" fmla="*/ 0 h 45719"/>
                  <a:gd name="connsiteX1" fmla="*/ 328526 w 328526"/>
                  <a:gd name="connsiteY1" fmla="*/ 0 h 45719"/>
                  <a:gd name="connsiteX2" fmla="*/ 328526 w 328526"/>
                  <a:gd name="connsiteY2" fmla="*/ 45719 h 45719"/>
                  <a:gd name="connsiteX3" fmla="*/ 0 w 328526"/>
                  <a:gd name="connsiteY3" fmla="*/ 45719 h 45719"/>
                  <a:gd name="connsiteX4" fmla="*/ 0 w 328526"/>
                  <a:gd name="connsiteY4" fmla="*/ 0 h 45719"/>
                  <a:gd name="connsiteX0" fmla="*/ 22860 w 328526"/>
                  <a:gd name="connsiteY0" fmla="*/ 1424940 h 1424940"/>
                  <a:gd name="connsiteX1" fmla="*/ 328526 w 328526"/>
                  <a:gd name="connsiteY1" fmla="*/ 0 h 1424940"/>
                  <a:gd name="connsiteX2" fmla="*/ 328526 w 328526"/>
                  <a:gd name="connsiteY2" fmla="*/ 45719 h 1424940"/>
                  <a:gd name="connsiteX3" fmla="*/ 0 w 328526"/>
                  <a:gd name="connsiteY3" fmla="*/ 45719 h 1424940"/>
                  <a:gd name="connsiteX4" fmla="*/ 22860 w 328526"/>
                  <a:gd name="connsiteY4" fmla="*/ 1424940 h 1424940"/>
                  <a:gd name="connsiteX0" fmla="*/ 22860 w 328526"/>
                  <a:gd name="connsiteY0" fmla="*/ 1379221 h 1379221"/>
                  <a:gd name="connsiteX1" fmla="*/ 320906 w 328526"/>
                  <a:gd name="connsiteY1" fmla="*/ 1257301 h 1379221"/>
                  <a:gd name="connsiteX2" fmla="*/ 328526 w 328526"/>
                  <a:gd name="connsiteY2" fmla="*/ 0 h 1379221"/>
                  <a:gd name="connsiteX3" fmla="*/ 0 w 328526"/>
                  <a:gd name="connsiteY3" fmla="*/ 0 h 1379221"/>
                  <a:gd name="connsiteX4" fmla="*/ 22860 w 328526"/>
                  <a:gd name="connsiteY4" fmla="*/ 1379221 h 1379221"/>
                  <a:gd name="connsiteX0" fmla="*/ 22860 w 359006"/>
                  <a:gd name="connsiteY0" fmla="*/ 1402081 h 1402081"/>
                  <a:gd name="connsiteX1" fmla="*/ 320906 w 359006"/>
                  <a:gd name="connsiteY1" fmla="*/ 1280161 h 1402081"/>
                  <a:gd name="connsiteX2" fmla="*/ 359006 w 359006"/>
                  <a:gd name="connsiteY2" fmla="*/ 0 h 1402081"/>
                  <a:gd name="connsiteX3" fmla="*/ 0 w 359006"/>
                  <a:gd name="connsiteY3" fmla="*/ 22860 h 1402081"/>
                  <a:gd name="connsiteX4" fmla="*/ 22860 w 359006"/>
                  <a:gd name="connsiteY4" fmla="*/ 1402081 h 1402081"/>
                  <a:gd name="connsiteX0" fmla="*/ 0 w 359958"/>
                  <a:gd name="connsiteY0" fmla="*/ 1406844 h 1406844"/>
                  <a:gd name="connsiteX1" fmla="*/ 321858 w 359958"/>
                  <a:gd name="connsiteY1" fmla="*/ 1280161 h 1406844"/>
                  <a:gd name="connsiteX2" fmla="*/ 359958 w 359958"/>
                  <a:gd name="connsiteY2" fmla="*/ 0 h 1406844"/>
                  <a:gd name="connsiteX3" fmla="*/ 952 w 359958"/>
                  <a:gd name="connsiteY3" fmla="*/ 22860 h 1406844"/>
                  <a:gd name="connsiteX4" fmla="*/ 0 w 359958"/>
                  <a:gd name="connsiteY4" fmla="*/ 1406844 h 1406844"/>
                  <a:gd name="connsiteX0" fmla="*/ 0 w 359958"/>
                  <a:gd name="connsiteY0" fmla="*/ 1422084 h 1422084"/>
                  <a:gd name="connsiteX1" fmla="*/ 321858 w 359958"/>
                  <a:gd name="connsiteY1" fmla="*/ 1295401 h 1422084"/>
                  <a:gd name="connsiteX2" fmla="*/ 359958 w 359958"/>
                  <a:gd name="connsiteY2" fmla="*/ 15240 h 1422084"/>
                  <a:gd name="connsiteX3" fmla="*/ 10477 w 359958"/>
                  <a:gd name="connsiteY3" fmla="*/ 0 h 1422084"/>
                  <a:gd name="connsiteX4" fmla="*/ 0 w 359958"/>
                  <a:gd name="connsiteY4" fmla="*/ 1422084 h 1422084"/>
                  <a:gd name="connsiteX0" fmla="*/ 0 w 355196"/>
                  <a:gd name="connsiteY0" fmla="*/ 1440182 h 1440182"/>
                  <a:gd name="connsiteX1" fmla="*/ 321858 w 355196"/>
                  <a:gd name="connsiteY1" fmla="*/ 1313499 h 1440182"/>
                  <a:gd name="connsiteX2" fmla="*/ 355196 w 355196"/>
                  <a:gd name="connsiteY2" fmla="*/ 0 h 1440182"/>
                  <a:gd name="connsiteX3" fmla="*/ 10477 w 355196"/>
                  <a:gd name="connsiteY3" fmla="*/ 18098 h 1440182"/>
                  <a:gd name="connsiteX4" fmla="*/ 0 w 355196"/>
                  <a:gd name="connsiteY4" fmla="*/ 1440182 h 1440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196" h="1440182">
                    <a:moveTo>
                      <a:pt x="0" y="1440182"/>
                    </a:moveTo>
                    <a:lnTo>
                      <a:pt x="321858" y="1313499"/>
                    </a:lnTo>
                    <a:lnTo>
                      <a:pt x="355196" y="0"/>
                    </a:lnTo>
                    <a:lnTo>
                      <a:pt x="10477" y="18098"/>
                    </a:lnTo>
                    <a:cubicBezTo>
                      <a:pt x="10160" y="479426"/>
                      <a:pt x="317" y="978854"/>
                      <a:pt x="0" y="144018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88">
                <a:extLst>
                  <a:ext uri="{FF2B5EF4-FFF2-40B4-BE49-F238E27FC236}">
                    <a16:creationId xmlns:a16="http://schemas.microsoft.com/office/drawing/2014/main" id="{8FFBDC5E-0383-0408-3FAD-0CF44588AD02}"/>
                  </a:ext>
                </a:extLst>
              </p:cNvPr>
              <p:cNvSpPr/>
              <p:nvPr/>
            </p:nvSpPr>
            <p:spPr>
              <a:xfrm>
                <a:off x="4335608" y="3384086"/>
                <a:ext cx="1819216" cy="1400744"/>
              </a:xfrm>
              <a:custGeom>
                <a:avLst/>
                <a:gdLst>
                  <a:gd name="connsiteX0" fmla="*/ 0 w 1826836"/>
                  <a:gd name="connsiteY0" fmla="*/ 0 h 1522664"/>
                  <a:gd name="connsiteX1" fmla="*/ 1826836 w 1826836"/>
                  <a:gd name="connsiteY1" fmla="*/ 0 h 1522664"/>
                  <a:gd name="connsiteX2" fmla="*/ 1826836 w 1826836"/>
                  <a:gd name="connsiteY2" fmla="*/ 1522664 h 1522664"/>
                  <a:gd name="connsiteX3" fmla="*/ 0 w 1826836"/>
                  <a:gd name="connsiteY3" fmla="*/ 1522664 h 1522664"/>
                  <a:gd name="connsiteX4" fmla="*/ 0 w 1826836"/>
                  <a:gd name="connsiteY4" fmla="*/ 0 h 1522664"/>
                  <a:gd name="connsiteX0" fmla="*/ 0 w 1826836"/>
                  <a:gd name="connsiteY0" fmla="*/ 0 h 1522664"/>
                  <a:gd name="connsiteX1" fmla="*/ 1826836 w 1826836"/>
                  <a:gd name="connsiteY1" fmla="*/ 0 h 1522664"/>
                  <a:gd name="connsiteX2" fmla="*/ 1826836 w 1826836"/>
                  <a:gd name="connsiteY2" fmla="*/ 1522664 h 1522664"/>
                  <a:gd name="connsiteX3" fmla="*/ 0 w 1826836"/>
                  <a:gd name="connsiteY3" fmla="*/ 1111184 h 1522664"/>
                  <a:gd name="connsiteX4" fmla="*/ 0 w 1826836"/>
                  <a:gd name="connsiteY4" fmla="*/ 0 h 1522664"/>
                  <a:gd name="connsiteX0" fmla="*/ 0 w 1826836"/>
                  <a:gd name="connsiteY0" fmla="*/ 0 h 1400744"/>
                  <a:gd name="connsiteX1" fmla="*/ 1826836 w 1826836"/>
                  <a:gd name="connsiteY1" fmla="*/ 0 h 1400744"/>
                  <a:gd name="connsiteX2" fmla="*/ 1811596 w 1826836"/>
                  <a:gd name="connsiteY2" fmla="*/ 1400744 h 1400744"/>
                  <a:gd name="connsiteX3" fmla="*/ 0 w 1826836"/>
                  <a:gd name="connsiteY3" fmla="*/ 1111184 h 1400744"/>
                  <a:gd name="connsiteX4" fmla="*/ 0 w 1826836"/>
                  <a:gd name="connsiteY4" fmla="*/ 0 h 1400744"/>
                  <a:gd name="connsiteX0" fmla="*/ 0 w 1819216"/>
                  <a:gd name="connsiteY0" fmla="*/ 0 h 1400744"/>
                  <a:gd name="connsiteX1" fmla="*/ 1819216 w 1819216"/>
                  <a:gd name="connsiteY1" fmla="*/ 91440 h 1400744"/>
                  <a:gd name="connsiteX2" fmla="*/ 1811596 w 1819216"/>
                  <a:gd name="connsiteY2" fmla="*/ 1400744 h 1400744"/>
                  <a:gd name="connsiteX3" fmla="*/ 0 w 1819216"/>
                  <a:gd name="connsiteY3" fmla="*/ 1111184 h 1400744"/>
                  <a:gd name="connsiteX4" fmla="*/ 0 w 1819216"/>
                  <a:gd name="connsiteY4" fmla="*/ 0 h 1400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216" h="1400744">
                    <a:moveTo>
                      <a:pt x="0" y="0"/>
                    </a:moveTo>
                    <a:lnTo>
                      <a:pt x="1819216" y="91440"/>
                    </a:lnTo>
                    <a:lnTo>
                      <a:pt x="1811596" y="1400744"/>
                    </a:lnTo>
                    <a:lnTo>
                      <a:pt x="0" y="11111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 89">
                <a:extLst>
                  <a:ext uri="{FF2B5EF4-FFF2-40B4-BE49-F238E27FC236}">
                    <a16:creationId xmlns:a16="http://schemas.microsoft.com/office/drawing/2014/main" id="{EB5AEE1F-9059-D0D9-E4DA-72CD77CECA47}"/>
                  </a:ext>
                </a:extLst>
              </p:cNvPr>
              <p:cNvSpPr/>
              <p:nvPr/>
            </p:nvSpPr>
            <p:spPr>
              <a:xfrm>
                <a:off x="4340024" y="3269345"/>
                <a:ext cx="2179767" cy="115925"/>
              </a:xfrm>
              <a:custGeom>
                <a:avLst/>
                <a:gdLst>
                  <a:gd name="connsiteX0" fmla="*/ 0 w 328526"/>
                  <a:gd name="connsiteY0" fmla="*/ 0 h 45719"/>
                  <a:gd name="connsiteX1" fmla="*/ 328526 w 328526"/>
                  <a:gd name="connsiteY1" fmla="*/ 0 h 45719"/>
                  <a:gd name="connsiteX2" fmla="*/ 328526 w 328526"/>
                  <a:gd name="connsiteY2" fmla="*/ 45719 h 45719"/>
                  <a:gd name="connsiteX3" fmla="*/ 0 w 328526"/>
                  <a:gd name="connsiteY3" fmla="*/ 45719 h 45719"/>
                  <a:gd name="connsiteX4" fmla="*/ 0 w 328526"/>
                  <a:gd name="connsiteY4" fmla="*/ 0 h 45719"/>
                  <a:gd name="connsiteX0" fmla="*/ 22860 w 328526"/>
                  <a:gd name="connsiteY0" fmla="*/ 1424940 h 1424940"/>
                  <a:gd name="connsiteX1" fmla="*/ 328526 w 328526"/>
                  <a:gd name="connsiteY1" fmla="*/ 0 h 1424940"/>
                  <a:gd name="connsiteX2" fmla="*/ 328526 w 328526"/>
                  <a:gd name="connsiteY2" fmla="*/ 45719 h 1424940"/>
                  <a:gd name="connsiteX3" fmla="*/ 0 w 328526"/>
                  <a:gd name="connsiteY3" fmla="*/ 45719 h 1424940"/>
                  <a:gd name="connsiteX4" fmla="*/ 22860 w 328526"/>
                  <a:gd name="connsiteY4" fmla="*/ 1424940 h 1424940"/>
                  <a:gd name="connsiteX0" fmla="*/ 22860 w 328526"/>
                  <a:gd name="connsiteY0" fmla="*/ 1379221 h 1379221"/>
                  <a:gd name="connsiteX1" fmla="*/ 320906 w 328526"/>
                  <a:gd name="connsiteY1" fmla="*/ 1257301 h 1379221"/>
                  <a:gd name="connsiteX2" fmla="*/ 328526 w 328526"/>
                  <a:gd name="connsiteY2" fmla="*/ 0 h 1379221"/>
                  <a:gd name="connsiteX3" fmla="*/ 0 w 328526"/>
                  <a:gd name="connsiteY3" fmla="*/ 0 h 1379221"/>
                  <a:gd name="connsiteX4" fmla="*/ 22860 w 328526"/>
                  <a:gd name="connsiteY4" fmla="*/ 1379221 h 1379221"/>
                  <a:gd name="connsiteX0" fmla="*/ 22860 w 359006"/>
                  <a:gd name="connsiteY0" fmla="*/ 1402081 h 1402081"/>
                  <a:gd name="connsiteX1" fmla="*/ 320906 w 359006"/>
                  <a:gd name="connsiteY1" fmla="*/ 1280161 h 1402081"/>
                  <a:gd name="connsiteX2" fmla="*/ 359006 w 359006"/>
                  <a:gd name="connsiteY2" fmla="*/ 0 h 1402081"/>
                  <a:gd name="connsiteX3" fmla="*/ 0 w 359006"/>
                  <a:gd name="connsiteY3" fmla="*/ 22860 h 1402081"/>
                  <a:gd name="connsiteX4" fmla="*/ 22860 w 359006"/>
                  <a:gd name="connsiteY4" fmla="*/ 1402081 h 1402081"/>
                  <a:gd name="connsiteX0" fmla="*/ 0 w 359958"/>
                  <a:gd name="connsiteY0" fmla="*/ 1406844 h 1406844"/>
                  <a:gd name="connsiteX1" fmla="*/ 321858 w 359958"/>
                  <a:gd name="connsiteY1" fmla="*/ 1280161 h 1406844"/>
                  <a:gd name="connsiteX2" fmla="*/ 359958 w 359958"/>
                  <a:gd name="connsiteY2" fmla="*/ 0 h 1406844"/>
                  <a:gd name="connsiteX3" fmla="*/ 952 w 359958"/>
                  <a:gd name="connsiteY3" fmla="*/ 22860 h 1406844"/>
                  <a:gd name="connsiteX4" fmla="*/ 0 w 359958"/>
                  <a:gd name="connsiteY4" fmla="*/ 1406844 h 1406844"/>
                  <a:gd name="connsiteX0" fmla="*/ 0 w 359958"/>
                  <a:gd name="connsiteY0" fmla="*/ 1422084 h 1422084"/>
                  <a:gd name="connsiteX1" fmla="*/ 321858 w 359958"/>
                  <a:gd name="connsiteY1" fmla="*/ 1295401 h 1422084"/>
                  <a:gd name="connsiteX2" fmla="*/ 359958 w 359958"/>
                  <a:gd name="connsiteY2" fmla="*/ 15240 h 1422084"/>
                  <a:gd name="connsiteX3" fmla="*/ 10477 w 359958"/>
                  <a:gd name="connsiteY3" fmla="*/ 0 h 1422084"/>
                  <a:gd name="connsiteX4" fmla="*/ 0 w 359958"/>
                  <a:gd name="connsiteY4" fmla="*/ 1422084 h 1422084"/>
                  <a:gd name="connsiteX0" fmla="*/ 0 w 355196"/>
                  <a:gd name="connsiteY0" fmla="*/ 1440182 h 1440182"/>
                  <a:gd name="connsiteX1" fmla="*/ 321858 w 355196"/>
                  <a:gd name="connsiteY1" fmla="*/ 1313499 h 1440182"/>
                  <a:gd name="connsiteX2" fmla="*/ 355196 w 355196"/>
                  <a:gd name="connsiteY2" fmla="*/ 0 h 1440182"/>
                  <a:gd name="connsiteX3" fmla="*/ 10477 w 355196"/>
                  <a:gd name="connsiteY3" fmla="*/ 18098 h 1440182"/>
                  <a:gd name="connsiteX4" fmla="*/ 0 w 355196"/>
                  <a:gd name="connsiteY4" fmla="*/ 1440182 h 1440182"/>
                  <a:gd name="connsiteX0" fmla="*/ 1723073 w 2078269"/>
                  <a:gd name="connsiteY0" fmla="*/ 1440182 h 1440182"/>
                  <a:gd name="connsiteX1" fmla="*/ 2044931 w 2078269"/>
                  <a:gd name="connsiteY1" fmla="*/ 1313499 h 1440182"/>
                  <a:gd name="connsiteX2" fmla="*/ 2078269 w 2078269"/>
                  <a:gd name="connsiteY2" fmla="*/ 0 h 1440182"/>
                  <a:gd name="connsiteX3" fmla="*/ 0 w 2078269"/>
                  <a:gd name="connsiteY3" fmla="*/ 203836 h 1440182"/>
                  <a:gd name="connsiteX4" fmla="*/ 1723073 w 2078269"/>
                  <a:gd name="connsiteY4" fmla="*/ 1440182 h 1440182"/>
                  <a:gd name="connsiteX0" fmla="*/ 1723073 w 2044931"/>
                  <a:gd name="connsiteY0" fmla="*/ 1344932 h 1344932"/>
                  <a:gd name="connsiteX1" fmla="*/ 2044931 w 2044931"/>
                  <a:gd name="connsiteY1" fmla="*/ 1218249 h 1344932"/>
                  <a:gd name="connsiteX2" fmla="*/ 487594 w 2044931"/>
                  <a:gd name="connsiteY2" fmla="*/ 0 h 1344932"/>
                  <a:gd name="connsiteX3" fmla="*/ 0 w 2044931"/>
                  <a:gd name="connsiteY3" fmla="*/ 108586 h 1344932"/>
                  <a:gd name="connsiteX4" fmla="*/ 1723073 w 2044931"/>
                  <a:gd name="connsiteY4" fmla="*/ 1344932 h 1344932"/>
                  <a:gd name="connsiteX0" fmla="*/ 1723073 w 2187806"/>
                  <a:gd name="connsiteY0" fmla="*/ 1344932 h 1344932"/>
                  <a:gd name="connsiteX1" fmla="*/ 2187806 w 2187806"/>
                  <a:gd name="connsiteY1" fmla="*/ 180024 h 1344932"/>
                  <a:gd name="connsiteX2" fmla="*/ 487594 w 2187806"/>
                  <a:gd name="connsiteY2" fmla="*/ 0 h 1344932"/>
                  <a:gd name="connsiteX3" fmla="*/ 0 w 2187806"/>
                  <a:gd name="connsiteY3" fmla="*/ 108586 h 1344932"/>
                  <a:gd name="connsiteX4" fmla="*/ 1723073 w 2187806"/>
                  <a:gd name="connsiteY4" fmla="*/ 1344932 h 1344932"/>
                  <a:gd name="connsiteX0" fmla="*/ 1804036 w 2187806"/>
                  <a:gd name="connsiteY0" fmla="*/ 425769 h 425769"/>
                  <a:gd name="connsiteX1" fmla="*/ 2187806 w 2187806"/>
                  <a:gd name="connsiteY1" fmla="*/ 180024 h 425769"/>
                  <a:gd name="connsiteX2" fmla="*/ 487594 w 2187806"/>
                  <a:gd name="connsiteY2" fmla="*/ 0 h 425769"/>
                  <a:gd name="connsiteX3" fmla="*/ 0 w 2187806"/>
                  <a:gd name="connsiteY3" fmla="*/ 108586 h 425769"/>
                  <a:gd name="connsiteX4" fmla="*/ 1804036 w 2187806"/>
                  <a:gd name="connsiteY4" fmla="*/ 425769 h 425769"/>
                  <a:gd name="connsiteX0" fmla="*/ 1832611 w 2187806"/>
                  <a:gd name="connsiteY0" fmla="*/ 325757 h 325757"/>
                  <a:gd name="connsiteX1" fmla="*/ 2187806 w 2187806"/>
                  <a:gd name="connsiteY1" fmla="*/ 180024 h 325757"/>
                  <a:gd name="connsiteX2" fmla="*/ 487594 w 2187806"/>
                  <a:gd name="connsiteY2" fmla="*/ 0 h 325757"/>
                  <a:gd name="connsiteX3" fmla="*/ 0 w 2187806"/>
                  <a:gd name="connsiteY3" fmla="*/ 108586 h 325757"/>
                  <a:gd name="connsiteX4" fmla="*/ 1832611 w 2187806"/>
                  <a:gd name="connsiteY4" fmla="*/ 325757 h 325757"/>
                  <a:gd name="connsiteX0" fmla="*/ 1823086 w 2187806"/>
                  <a:gd name="connsiteY0" fmla="*/ 220982 h 256175"/>
                  <a:gd name="connsiteX1" fmla="*/ 2187806 w 2187806"/>
                  <a:gd name="connsiteY1" fmla="*/ 180024 h 256175"/>
                  <a:gd name="connsiteX2" fmla="*/ 487594 w 2187806"/>
                  <a:gd name="connsiteY2" fmla="*/ 0 h 256175"/>
                  <a:gd name="connsiteX3" fmla="*/ 0 w 2187806"/>
                  <a:gd name="connsiteY3" fmla="*/ 108586 h 256175"/>
                  <a:gd name="connsiteX4" fmla="*/ 1823086 w 2187806"/>
                  <a:gd name="connsiteY4" fmla="*/ 220982 h 256175"/>
                  <a:gd name="connsiteX0" fmla="*/ 1808799 w 2187806"/>
                  <a:gd name="connsiteY0" fmla="*/ 230507 h 257552"/>
                  <a:gd name="connsiteX1" fmla="*/ 2187806 w 2187806"/>
                  <a:gd name="connsiteY1" fmla="*/ 180024 h 257552"/>
                  <a:gd name="connsiteX2" fmla="*/ 487594 w 2187806"/>
                  <a:gd name="connsiteY2" fmla="*/ 0 h 257552"/>
                  <a:gd name="connsiteX3" fmla="*/ 0 w 2187806"/>
                  <a:gd name="connsiteY3" fmla="*/ 108586 h 257552"/>
                  <a:gd name="connsiteX4" fmla="*/ 1808799 w 2187806"/>
                  <a:gd name="connsiteY4" fmla="*/ 230507 h 257552"/>
                  <a:gd name="connsiteX0" fmla="*/ 1808799 w 2187806"/>
                  <a:gd name="connsiteY0" fmla="*/ 230507 h 230507"/>
                  <a:gd name="connsiteX1" fmla="*/ 2187806 w 2187806"/>
                  <a:gd name="connsiteY1" fmla="*/ 180024 h 230507"/>
                  <a:gd name="connsiteX2" fmla="*/ 487594 w 2187806"/>
                  <a:gd name="connsiteY2" fmla="*/ 0 h 230507"/>
                  <a:gd name="connsiteX3" fmla="*/ 0 w 2187806"/>
                  <a:gd name="connsiteY3" fmla="*/ 108586 h 230507"/>
                  <a:gd name="connsiteX4" fmla="*/ 1808799 w 2187806"/>
                  <a:gd name="connsiteY4" fmla="*/ 230507 h 230507"/>
                  <a:gd name="connsiteX0" fmla="*/ 1808799 w 2187806"/>
                  <a:gd name="connsiteY0" fmla="*/ 230507 h 230507"/>
                  <a:gd name="connsiteX1" fmla="*/ 2187806 w 2187806"/>
                  <a:gd name="connsiteY1" fmla="*/ 180024 h 230507"/>
                  <a:gd name="connsiteX2" fmla="*/ 487594 w 2187806"/>
                  <a:gd name="connsiteY2" fmla="*/ 0 h 230507"/>
                  <a:gd name="connsiteX3" fmla="*/ 0 w 2187806"/>
                  <a:gd name="connsiteY3" fmla="*/ 108586 h 230507"/>
                  <a:gd name="connsiteX4" fmla="*/ 1808799 w 2187806"/>
                  <a:gd name="connsiteY4" fmla="*/ 230507 h 230507"/>
                  <a:gd name="connsiteX0" fmla="*/ 1808799 w 2187806"/>
                  <a:gd name="connsiteY0" fmla="*/ 230507 h 230507"/>
                  <a:gd name="connsiteX1" fmla="*/ 2187806 w 2187806"/>
                  <a:gd name="connsiteY1" fmla="*/ 180024 h 230507"/>
                  <a:gd name="connsiteX2" fmla="*/ 487594 w 2187806"/>
                  <a:gd name="connsiteY2" fmla="*/ 0 h 230507"/>
                  <a:gd name="connsiteX3" fmla="*/ 0 w 2187806"/>
                  <a:gd name="connsiteY3" fmla="*/ 108586 h 230507"/>
                  <a:gd name="connsiteX4" fmla="*/ 1808799 w 2187806"/>
                  <a:gd name="connsiteY4" fmla="*/ 230507 h 230507"/>
                  <a:gd name="connsiteX0" fmla="*/ 1808799 w 2187806"/>
                  <a:gd name="connsiteY0" fmla="*/ 230507 h 230507"/>
                  <a:gd name="connsiteX1" fmla="*/ 2187806 w 2187806"/>
                  <a:gd name="connsiteY1" fmla="*/ 180024 h 230507"/>
                  <a:gd name="connsiteX2" fmla="*/ 487594 w 2187806"/>
                  <a:gd name="connsiteY2" fmla="*/ 0 h 230507"/>
                  <a:gd name="connsiteX3" fmla="*/ 0 w 2187806"/>
                  <a:gd name="connsiteY3" fmla="*/ 108586 h 230507"/>
                  <a:gd name="connsiteX4" fmla="*/ 1808799 w 2187806"/>
                  <a:gd name="connsiteY4" fmla="*/ 230507 h 230507"/>
                  <a:gd name="connsiteX0" fmla="*/ 1808799 w 2187806"/>
                  <a:gd name="connsiteY0" fmla="*/ 230507 h 230507"/>
                  <a:gd name="connsiteX1" fmla="*/ 2187806 w 2187806"/>
                  <a:gd name="connsiteY1" fmla="*/ 180024 h 230507"/>
                  <a:gd name="connsiteX2" fmla="*/ 487594 w 2187806"/>
                  <a:gd name="connsiteY2" fmla="*/ 0 h 230507"/>
                  <a:gd name="connsiteX3" fmla="*/ 0 w 2187806"/>
                  <a:gd name="connsiteY3" fmla="*/ 108586 h 230507"/>
                  <a:gd name="connsiteX4" fmla="*/ 1808799 w 2187806"/>
                  <a:gd name="connsiteY4" fmla="*/ 230507 h 230507"/>
                  <a:gd name="connsiteX0" fmla="*/ 1808799 w 2187806"/>
                  <a:gd name="connsiteY0" fmla="*/ 230507 h 230507"/>
                  <a:gd name="connsiteX1" fmla="*/ 2187806 w 2187806"/>
                  <a:gd name="connsiteY1" fmla="*/ 180024 h 230507"/>
                  <a:gd name="connsiteX2" fmla="*/ 487594 w 2187806"/>
                  <a:gd name="connsiteY2" fmla="*/ 0 h 230507"/>
                  <a:gd name="connsiteX3" fmla="*/ 0 w 2187806"/>
                  <a:gd name="connsiteY3" fmla="*/ 108586 h 230507"/>
                  <a:gd name="connsiteX4" fmla="*/ 1808799 w 2187806"/>
                  <a:gd name="connsiteY4" fmla="*/ 230507 h 230507"/>
                  <a:gd name="connsiteX0" fmla="*/ 1804036 w 2187806"/>
                  <a:gd name="connsiteY0" fmla="*/ 216220 h 216220"/>
                  <a:gd name="connsiteX1" fmla="*/ 2187806 w 2187806"/>
                  <a:gd name="connsiteY1" fmla="*/ 180024 h 216220"/>
                  <a:gd name="connsiteX2" fmla="*/ 487594 w 2187806"/>
                  <a:gd name="connsiteY2" fmla="*/ 0 h 216220"/>
                  <a:gd name="connsiteX3" fmla="*/ 0 w 2187806"/>
                  <a:gd name="connsiteY3" fmla="*/ 108586 h 216220"/>
                  <a:gd name="connsiteX4" fmla="*/ 1804036 w 2187806"/>
                  <a:gd name="connsiteY4" fmla="*/ 216220 h 216220"/>
                  <a:gd name="connsiteX0" fmla="*/ 1804036 w 2187806"/>
                  <a:gd name="connsiteY0" fmla="*/ 216220 h 216220"/>
                  <a:gd name="connsiteX1" fmla="*/ 2187806 w 2187806"/>
                  <a:gd name="connsiteY1" fmla="*/ 194311 h 216220"/>
                  <a:gd name="connsiteX2" fmla="*/ 487594 w 2187806"/>
                  <a:gd name="connsiteY2" fmla="*/ 0 h 216220"/>
                  <a:gd name="connsiteX3" fmla="*/ 0 w 2187806"/>
                  <a:gd name="connsiteY3" fmla="*/ 108586 h 216220"/>
                  <a:gd name="connsiteX4" fmla="*/ 1804036 w 2187806"/>
                  <a:gd name="connsiteY4" fmla="*/ 216220 h 216220"/>
                  <a:gd name="connsiteX0" fmla="*/ 1804036 w 2187806"/>
                  <a:gd name="connsiteY0" fmla="*/ 159070 h 159070"/>
                  <a:gd name="connsiteX1" fmla="*/ 2187806 w 2187806"/>
                  <a:gd name="connsiteY1" fmla="*/ 137161 h 159070"/>
                  <a:gd name="connsiteX2" fmla="*/ 501882 w 2187806"/>
                  <a:gd name="connsiteY2" fmla="*/ 0 h 159070"/>
                  <a:gd name="connsiteX3" fmla="*/ 0 w 2187806"/>
                  <a:gd name="connsiteY3" fmla="*/ 51436 h 159070"/>
                  <a:gd name="connsiteX4" fmla="*/ 1804036 w 2187806"/>
                  <a:gd name="connsiteY4" fmla="*/ 159070 h 159070"/>
                  <a:gd name="connsiteX0" fmla="*/ 1804036 w 2187806"/>
                  <a:gd name="connsiteY0" fmla="*/ 140020 h 140020"/>
                  <a:gd name="connsiteX1" fmla="*/ 2187806 w 2187806"/>
                  <a:gd name="connsiteY1" fmla="*/ 118111 h 140020"/>
                  <a:gd name="connsiteX2" fmla="*/ 501882 w 2187806"/>
                  <a:gd name="connsiteY2" fmla="*/ 0 h 140020"/>
                  <a:gd name="connsiteX3" fmla="*/ 0 w 2187806"/>
                  <a:gd name="connsiteY3" fmla="*/ 32386 h 140020"/>
                  <a:gd name="connsiteX4" fmla="*/ 1804036 w 2187806"/>
                  <a:gd name="connsiteY4" fmla="*/ 140020 h 140020"/>
                  <a:gd name="connsiteX0" fmla="*/ 1804036 w 2187806"/>
                  <a:gd name="connsiteY0" fmla="*/ 120970 h 120970"/>
                  <a:gd name="connsiteX1" fmla="*/ 2187806 w 2187806"/>
                  <a:gd name="connsiteY1" fmla="*/ 99061 h 120970"/>
                  <a:gd name="connsiteX2" fmla="*/ 501882 w 2187806"/>
                  <a:gd name="connsiteY2" fmla="*/ 0 h 120970"/>
                  <a:gd name="connsiteX3" fmla="*/ 0 w 2187806"/>
                  <a:gd name="connsiteY3" fmla="*/ 13336 h 120970"/>
                  <a:gd name="connsiteX4" fmla="*/ 1804036 w 2187806"/>
                  <a:gd name="connsiteY4" fmla="*/ 120970 h 120970"/>
                  <a:gd name="connsiteX0" fmla="*/ 1804036 w 2187806"/>
                  <a:gd name="connsiteY0" fmla="*/ 107634 h 107634"/>
                  <a:gd name="connsiteX1" fmla="*/ 2187806 w 2187806"/>
                  <a:gd name="connsiteY1" fmla="*/ 85725 h 107634"/>
                  <a:gd name="connsiteX2" fmla="*/ 511407 w 2187806"/>
                  <a:gd name="connsiteY2" fmla="*/ 10476 h 107634"/>
                  <a:gd name="connsiteX3" fmla="*/ 0 w 2187806"/>
                  <a:gd name="connsiteY3" fmla="*/ 0 h 107634"/>
                  <a:gd name="connsiteX4" fmla="*/ 1804036 w 2187806"/>
                  <a:gd name="connsiteY4" fmla="*/ 107634 h 107634"/>
                  <a:gd name="connsiteX0" fmla="*/ 1795997 w 2179767"/>
                  <a:gd name="connsiteY0" fmla="*/ 97158 h 97158"/>
                  <a:gd name="connsiteX1" fmla="*/ 2179767 w 2179767"/>
                  <a:gd name="connsiteY1" fmla="*/ 75249 h 97158"/>
                  <a:gd name="connsiteX2" fmla="*/ 503368 w 2179767"/>
                  <a:gd name="connsiteY2" fmla="*/ 0 h 97158"/>
                  <a:gd name="connsiteX3" fmla="*/ 0 w 2179767"/>
                  <a:gd name="connsiteY3" fmla="*/ 6369 h 97158"/>
                  <a:gd name="connsiteX4" fmla="*/ 1795997 w 2179767"/>
                  <a:gd name="connsiteY4" fmla="*/ 97158 h 9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9767" h="97158">
                    <a:moveTo>
                      <a:pt x="1795997" y="97158"/>
                    </a:moveTo>
                    <a:lnTo>
                      <a:pt x="2179767" y="75249"/>
                    </a:lnTo>
                    <a:lnTo>
                      <a:pt x="503368" y="0"/>
                    </a:lnTo>
                    <a:lnTo>
                      <a:pt x="0" y="6369"/>
                    </a:lnTo>
                    <a:cubicBezTo>
                      <a:pt x="142558" y="39071"/>
                      <a:pt x="1758214" y="64455"/>
                      <a:pt x="1795997" y="97158"/>
                    </a:cubicBezTo>
                    <a:close/>
                  </a:path>
                </a:pathLst>
              </a:custGeom>
              <a:solidFill>
                <a:srgbClr val="E6D2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Rectangle 88">
                <a:extLst>
                  <a:ext uri="{FF2B5EF4-FFF2-40B4-BE49-F238E27FC236}">
                    <a16:creationId xmlns:a16="http://schemas.microsoft.com/office/drawing/2014/main" id="{DBC9B688-77EF-4264-1082-0746DC19836F}"/>
                  </a:ext>
                </a:extLst>
              </p:cNvPr>
              <p:cNvSpPr/>
              <p:nvPr/>
            </p:nvSpPr>
            <p:spPr>
              <a:xfrm>
                <a:off x="4335780" y="3268980"/>
                <a:ext cx="1836489" cy="1400744"/>
              </a:xfrm>
              <a:custGeom>
                <a:avLst/>
                <a:gdLst>
                  <a:gd name="connsiteX0" fmla="*/ 0 w 1826836"/>
                  <a:gd name="connsiteY0" fmla="*/ 0 h 1522664"/>
                  <a:gd name="connsiteX1" fmla="*/ 1826836 w 1826836"/>
                  <a:gd name="connsiteY1" fmla="*/ 0 h 1522664"/>
                  <a:gd name="connsiteX2" fmla="*/ 1826836 w 1826836"/>
                  <a:gd name="connsiteY2" fmla="*/ 1522664 h 1522664"/>
                  <a:gd name="connsiteX3" fmla="*/ 0 w 1826836"/>
                  <a:gd name="connsiteY3" fmla="*/ 1522664 h 1522664"/>
                  <a:gd name="connsiteX4" fmla="*/ 0 w 1826836"/>
                  <a:gd name="connsiteY4" fmla="*/ 0 h 1522664"/>
                  <a:gd name="connsiteX0" fmla="*/ 0 w 1826836"/>
                  <a:gd name="connsiteY0" fmla="*/ 0 h 1522664"/>
                  <a:gd name="connsiteX1" fmla="*/ 1826836 w 1826836"/>
                  <a:gd name="connsiteY1" fmla="*/ 0 h 1522664"/>
                  <a:gd name="connsiteX2" fmla="*/ 1826836 w 1826836"/>
                  <a:gd name="connsiteY2" fmla="*/ 1522664 h 1522664"/>
                  <a:gd name="connsiteX3" fmla="*/ 0 w 1826836"/>
                  <a:gd name="connsiteY3" fmla="*/ 1111184 h 1522664"/>
                  <a:gd name="connsiteX4" fmla="*/ 0 w 1826836"/>
                  <a:gd name="connsiteY4" fmla="*/ 0 h 1522664"/>
                  <a:gd name="connsiteX0" fmla="*/ 0 w 1826836"/>
                  <a:gd name="connsiteY0" fmla="*/ 0 h 1400744"/>
                  <a:gd name="connsiteX1" fmla="*/ 1826836 w 1826836"/>
                  <a:gd name="connsiteY1" fmla="*/ 0 h 1400744"/>
                  <a:gd name="connsiteX2" fmla="*/ 1811596 w 1826836"/>
                  <a:gd name="connsiteY2" fmla="*/ 1400744 h 1400744"/>
                  <a:gd name="connsiteX3" fmla="*/ 0 w 1826836"/>
                  <a:gd name="connsiteY3" fmla="*/ 1111184 h 1400744"/>
                  <a:gd name="connsiteX4" fmla="*/ 0 w 1826836"/>
                  <a:gd name="connsiteY4" fmla="*/ 0 h 1400744"/>
                  <a:gd name="connsiteX0" fmla="*/ 0 w 1819216"/>
                  <a:gd name="connsiteY0" fmla="*/ 0 h 1400744"/>
                  <a:gd name="connsiteX1" fmla="*/ 1819216 w 1819216"/>
                  <a:gd name="connsiteY1" fmla="*/ 91440 h 1400744"/>
                  <a:gd name="connsiteX2" fmla="*/ 1811596 w 1819216"/>
                  <a:gd name="connsiteY2" fmla="*/ 1400744 h 1400744"/>
                  <a:gd name="connsiteX3" fmla="*/ 0 w 1819216"/>
                  <a:gd name="connsiteY3" fmla="*/ 1111184 h 1400744"/>
                  <a:gd name="connsiteX4" fmla="*/ 0 w 1819216"/>
                  <a:gd name="connsiteY4" fmla="*/ 0 h 1400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216" h="1400744">
                    <a:moveTo>
                      <a:pt x="0" y="0"/>
                    </a:moveTo>
                    <a:lnTo>
                      <a:pt x="1819216" y="91440"/>
                    </a:lnTo>
                    <a:lnTo>
                      <a:pt x="1811596" y="1400744"/>
                    </a:lnTo>
                    <a:lnTo>
                      <a:pt x="0" y="11111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D2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5039815-FEFC-A805-B368-F89CB22B0D72}"/>
                  </a:ext>
                </a:extLst>
              </p:cNvPr>
              <p:cNvSpPr/>
              <p:nvPr/>
            </p:nvSpPr>
            <p:spPr>
              <a:xfrm>
                <a:off x="5340601" y="3384086"/>
                <a:ext cx="116799" cy="1167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D4F334C-8B75-F6E0-0DAF-468829A60EA8}"/>
                  </a:ext>
                </a:extLst>
              </p:cNvPr>
              <p:cNvSpPr/>
              <p:nvPr/>
            </p:nvSpPr>
            <p:spPr>
              <a:xfrm>
                <a:off x="5034739" y="3372116"/>
                <a:ext cx="116799" cy="1167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9">
                <a:extLst>
                  <a:ext uri="{FF2B5EF4-FFF2-40B4-BE49-F238E27FC236}">
                    <a16:creationId xmlns:a16="http://schemas.microsoft.com/office/drawing/2014/main" id="{F87ECCC5-F91A-50D7-A60A-15749AE74293}"/>
                  </a:ext>
                </a:extLst>
              </p:cNvPr>
              <p:cNvSpPr/>
              <p:nvPr/>
            </p:nvSpPr>
            <p:spPr>
              <a:xfrm>
                <a:off x="6158293" y="3338303"/>
                <a:ext cx="347438" cy="1332782"/>
              </a:xfrm>
              <a:custGeom>
                <a:avLst/>
                <a:gdLst>
                  <a:gd name="connsiteX0" fmla="*/ 0 w 328526"/>
                  <a:gd name="connsiteY0" fmla="*/ 0 h 45719"/>
                  <a:gd name="connsiteX1" fmla="*/ 328526 w 328526"/>
                  <a:gd name="connsiteY1" fmla="*/ 0 h 45719"/>
                  <a:gd name="connsiteX2" fmla="*/ 328526 w 328526"/>
                  <a:gd name="connsiteY2" fmla="*/ 45719 h 45719"/>
                  <a:gd name="connsiteX3" fmla="*/ 0 w 328526"/>
                  <a:gd name="connsiteY3" fmla="*/ 45719 h 45719"/>
                  <a:gd name="connsiteX4" fmla="*/ 0 w 328526"/>
                  <a:gd name="connsiteY4" fmla="*/ 0 h 45719"/>
                  <a:gd name="connsiteX0" fmla="*/ 22860 w 328526"/>
                  <a:gd name="connsiteY0" fmla="*/ 1424940 h 1424940"/>
                  <a:gd name="connsiteX1" fmla="*/ 328526 w 328526"/>
                  <a:gd name="connsiteY1" fmla="*/ 0 h 1424940"/>
                  <a:gd name="connsiteX2" fmla="*/ 328526 w 328526"/>
                  <a:gd name="connsiteY2" fmla="*/ 45719 h 1424940"/>
                  <a:gd name="connsiteX3" fmla="*/ 0 w 328526"/>
                  <a:gd name="connsiteY3" fmla="*/ 45719 h 1424940"/>
                  <a:gd name="connsiteX4" fmla="*/ 22860 w 328526"/>
                  <a:gd name="connsiteY4" fmla="*/ 1424940 h 1424940"/>
                  <a:gd name="connsiteX0" fmla="*/ 22860 w 328526"/>
                  <a:gd name="connsiteY0" fmla="*/ 1379221 h 1379221"/>
                  <a:gd name="connsiteX1" fmla="*/ 320906 w 328526"/>
                  <a:gd name="connsiteY1" fmla="*/ 1257301 h 1379221"/>
                  <a:gd name="connsiteX2" fmla="*/ 328526 w 328526"/>
                  <a:gd name="connsiteY2" fmla="*/ 0 h 1379221"/>
                  <a:gd name="connsiteX3" fmla="*/ 0 w 328526"/>
                  <a:gd name="connsiteY3" fmla="*/ 0 h 1379221"/>
                  <a:gd name="connsiteX4" fmla="*/ 22860 w 328526"/>
                  <a:gd name="connsiteY4" fmla="*/ 1379221 h 1379221"/>
                  <a:gd name="connsiteX0" fmla="*/ 22860 w 359006"/>
                  <a:gd name="connsiteY0" fmla="*/ 1402081 h 1402081"/>
                  <a:gd name="connsiteX1" fmla="*/ 320906 w 359006"/>
                  <a:gd name="connsiteY1" fmla="*/ 1280161 h 1402081"/>
                  <a:gd name="connsiteX2" fmla="*/ 359006 w 359006"/>
                  <a:gd name="connsiteY2" fmla="*/ 0 h 1402081"/>
                  <a:gd name="connsiteX3" fmla="*/ 0 w 359006"/>
                  <a:gd name="connsiteY3" fmla="*/ 22860 h 1402081"/>
                  <a:gd name="connsiteX4" fmla="*/ 22860 w 359006"/>
                  <a:gd name="connsiteY4" fmla="*/ 1402081 h 1402081"/>
                  <a:gd name="connsiteX0" fmla="*/ 0 w 359958"/>
                  <a:gd name="connsiteY0" fmla="*/ 1406844 h 1406844"/>
                  <a:gd name="connsiteX1" fmla="*/ 321858 w 359958"/>
                  <a:gd name="connsiteY1" fmla="*/ 1280161 h 1406844"/>
                  <a:gd name="connsiteX2" fmla="*/ 359958 w 359958"/>
                  <a:gd name="connsiteY2" fmla="*/ 0 h 1406844"/>
                  <a:gd name="connsiteX3" fmla="*/ 952 w 359958"/>
                  <a:gd name="connsiteY3" fmla="*/ 22860 h 1406844"/>
                  <a:gd name="connsiteX4" fmla="*/ 0 w 359958"/>
                  <a:gd name="connsiteY4" fmla="*/ 1406844 h 1406844"/>
                  <a:gd name="connsiteX0" fmla="*/ 0 w 359958"/>
                  <a:gd name="connsiteY0" fmla="*/ 1422084 h 1422084"/>
                  <a:gd name="connsiteX1" fmla="*/ 321858 w 359958"/>
                  <a:gd name="connsiteY1" fmla="*/ 1295401 h 1422084"/>
                  <a:gd name="connsiteX2" fmla="*/ 359958 w 359958"/>
                  <a:gd name="connsiteY2" fmla="*/ 15240 h 1422084"/>
                  <a:gd name="connsiteX3" fmla="*/ 10477 w 359958"/>
                  <a:gd name="connsiteY3" fmla="*/ 0 h 1422084"/>
                  <a:gd name="connsiteX4" fmla="*/ 0 w 359958"/>
                  <a:gd name="connsiteY4" fmla="*/ 1422084 h 1422084"/>
                  <a:gd name="connsiteX0" fmla="*/ 0 w 355196"/>
                  <a:gd name="connsiteY0" fmla="*/ 1440182 h 1440182"/>
                  <a:gd name="connsiteX1" fmla="*/ 321858 w 355196"/>
                  <a:gd name="connsiteY1" fmla="*/ 1313499 h 1440182"/>
                  <a:gd name="connsiteX2" fmla="*/ 355196 w 355196"/>
                  <a:gd name="connsiteY2" fmla="*/ 0 h 1440182"/>
                  <a:gd name="connsiteX3" fmla="*/ 10477 w 355196"/>
                  <a:gd name="connsiteY3" fmla="*/ 18098 h 1440182"/>
                  <a:gd name="connsiteX4" fmla="*/ 0 w 355196"/>
                  <a:gd name="connsiteY4" fmla="*/ 1440182 h 1440182"/>
                  <a:gd name="connsiteX0" fmla="*/ 0 w 321858"/>
                  <a:gd name="connsiteY0" fmla="*/ 1444539 h 1444539"/>
                  <a:gd name="connsiteX1" fmla="*/ 321858 w 321858"/>
                  <a:gd name="connsiteY1" fmla="*/ 1317856 h 1444539"/>
                  <a:gd name="connsiteX2" fmla="*/ 310978 w 321858"/>
                  <a:gd name="connsiteY2" fmla="*/ 0 h 1444539"/>
                  <a:gd name="connsiteX3" fmla="*/ 10477 w 321858"/>
                  <a:gd name="connsiteY3" fmla="*/ 22455 h 1444539"/>
                  <a:gd name="connsiteX4" fmla="*/ 0 w 321858"/>
                  <a:gd name="connsiteY4" fmla="*/ 1444539 h 1444539"/>
                  <a:gd name="connsiteX0" fmla="*/ 0 w 347438"/>
                  <a:gd name="connsiteY0" fmla="*/ 1444539 h 1444539"/>
                  <a:gd name="connsiteX1" fmla="*/ 321858 w 347438"/>
                  <a:gd name="connsiteY1" fmla="*/ 1317856 h 1444539"/>
                  <a:gd name="connsiteX2" fmla="*/ 347156 w 347438"/>
                  <a:gd name="connsiteY2" fmla="*/ 0 h 1444539"/>
                  <a:gd name="connsiteX3" fmla="*/ 10477 w 347438"/>
                  <a:gd name="connsiteY3" fmla="*/ 22455 h 1444539"/>
                  <a:gd name="connsiteX4" fmla="*/ 0 w 347438"/>
                  <a:gd name="connsiteY4" fmla="*/ 1444539 h 1444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38" h="1444539">
                    <a:moveTo>
                      <a:pt x="0" y="1444539"/>
                    </a:moveTo>
                    <a:lnTo>
                      <a:pt x="321858" y="1317856"/>
                    </a:lnTo>
                    <a:cubicBezTo>
                      <a:pt x="318231" y="878571"/>
                      <a:pt x="350783" y="439285"/>
                      <a:pt x="347156" y="0"/>
                    </a:cubicBezTo>
                    <a:lnTo>
                      <a:pt x="10477" y="22455"/>
                    </a:lnTo>
                    <a:cubicBezTo>
                      <a:pt x="10160" y="483783"/>
                      <a:pt x="317" y="983211"/>
                      <a:pt x="0" y="1444539"/>
                    </a:cubicBezTo>
                    <a:close/>
                  </a:path>
                </a:pathLst>
              </a:custGeom>
              <a:solidFill>
                <a:srgbClr val="E6D2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4B762A0-B3A7-FF32-D678-9DEC6CD53248}"/>
                </a:ext>
              </a:extLst>
            </p:cNvPr>
            <p:cNvGrpSpPr/>
            <p:nvPr/>
          </p:nvGrpSpPr>
          <p:grpSpPr>
            <a:xfrm>
              <a:off x="5348956" y="2812268"/>
              <a:ext cx="1091678" cy="545452"/>
              <a:chOff x="4513691" y="2777513"/>
              <a:chExt cx="1091678" cy="545452"/>
            </a:xfrm>
          </p:grpSpPr>
          <p:sp>
            <p:nvSpPr>
              <p:cNvPr id="76" name="Rectangle 92">
                <a:extLst>
                  <a:ext uri="{FF2B5EF4-FFF2-40B4-BE49-F238E27FC236}">
                    <a16:creationId xmlns:a16="http://schemas.microsoft.com/office/drawing/2014/main" id="{70184657-76E5-0352-1F35-70A445DC9FB2}"/>
                  </a:ext>
                </a:extLst>
              </p:cNvPr>
              <p:cNvSpPr/>
              <p:nvPr/>
            </p:nvSpPr>
            <p:spPr>
              <a:xfrm>
                <a:off x="4513691" y="2779096"/>
                <a:ext cx="338440" cy="518576"/>
              </a:xfrm>
              <a:custGeom>
                <a:avLst/>
                <a:gdLst>
                  <a:gd name="connsiteX0" fmla="*/ 0 w 450766"/>
                  <a:gd name="connsiteY0" fmla="*/ 0 h 107495"/>
                  <a:gd name="connsiteX1" fmla="*/ 450766 w 450766"/>
                  <a:gd name="connsiteY1" fmla="*/ 0 h 107495"/>
                  <a:gd name="connsiteX2" fmla="*/ 450766 w 450766"/>
                  <a:gd name="connsiteY2" fmla="*/ 107495 h 107495"/>
                  <a:gd name="connsiteX3" fmla="*/ 0 w 450766"/>
                  <a:gd name="connsiteY3" fmla="*/ 107495 h 107495"/>
                  <a:gd name="connsiteX4" fmla="*/ 0 w 450766"/>
                  <a:gd name="connsiteY4" fmla="*/ 0 h 107495"/>
                  <a:gd name="connsiteX0" fmla="*/ 0 w 469816"/>
                  <a:gd name="connsiteY0" fmla="*/ 0 h 119402"/>
                  <a:gd name="connsiteX1" fmla="*/ 469816 w 469816"/>
                  <a:gd name="connsiteY1" fmla="*/ 11907 h 119402"/>
                  <a:gd name="connsiteX2" fmla="*/ 469816 w 469816"/>
                  <a:gd name="connsiteY2" fmla="*/ 119402 h 119402"/>
                  <a:gd name="connsiteX3" fmla="*/ 19050 w 469816"/>
                  <a:gd name="connsiteY3" fmla="*/ 119402 h 119402"/>
                  <a:gd name="connsiteX4" fmla="*/ 0 w 469816"/>
                  <a:gd name="connsiteY4" fmla="*/ 0 h 119402"/>
                  <a:gd name="connsiteX0" fmla="*/ 0 w 469816"/>
                  <a:gd name="connsiteY0" fmla="*/ 0 h 200365"/>
                  <a:gd name="connsiteX1" fmla="*/ 469816 w 469816"/>
                  <a:gd name="connsiteY1" fmla="*/ 11907 h 200365"/>
                  <a:gd name="connsiteX2" fmla="*/ 469816 w 469816"/>
                  <a:gd name="connsiteY2" fmla="*/ 119402 h 200365"/>
                  <a:gd name="connsiteX3" fmla="*/ 0 w 469816"/>
                  <a:gd name="connsiteY3" fmla="*/ 200365 h 200365"/>
                  <a:gd name="connsiteX4" fmla="*/ 0 w 469816"/>
                  <a:gd name="connsiteY4" fmla="*/ 0 h 200365"/>
                  <a:gd name="connsiteX0" fmla="*/ 0 w 484104"/>
                  <a:gd name="connsiteY0" fmla="*/ 0 h 224177"/>
                  <a:gd name="connsiteX1" fmla="*/ 469816 w 484104"/>
                  <a:gd name="connsiteY1" fmla="*/ 11907 h 224177"/>
                  <a:gd name="connsiteX2" fmla="*/ 484104 w 484104"/>
                  <a:gd name="connsiteY2" fmla="*/ 224177 h 224177"/>
                  <a:gd name="connsiteX3" fmla="*/ 0 w 484104"/>
                  <a:gd name="connsiteY3" fmla="*/ 200365 h 224177"/>
                  <a:gd name="connsiteX4" fmla="*/ 0 w 484104"/>
                  <a:gd name="connsiteY4" fmla="*/ 0 h 224177"/>
                  <a:gd name="connsiteX0" fmla="*/ 0 w 486485"/>
                  <a:gd name="connsiteY0" fmla="*/ 0 h 224177"/>
                  <a:gd name="connsiteX1" fmla="*/ 486485 w 486485"/>
                  <a:gd name="connsiteY1" fmla="*/ 23814 h 224177"/>
                  <a:gd name="connsiteX2" fmla="*/ 484104 w 486485"/>
                  <a:gd name="connsiteY2" fmla="*/ 224177 h 224177"/>
                  <a:gd name="connsiteX3" fmla="*/ 0 w 486485"/>
                  <a:gd name="connsiteY3" fmla="*/ 200365 h 224177"/>
                  <a:gd name="connsiteX4" fmla="*/ 0 w 486485"/>
                  <a:gd name="connsiteY4" fmla="*/ 0 h 224177"/>
                  <a:gd name="connsiteX0" fmla="*/ 0 w 486485"/>
                  <a:gd name="connsiteY0" fmla="*/ 0 h 224177"/>
                  <a:gd name="connsiteX1" fmla="*/ 486485 w 486485"/>
                  <a:gd name="connsiteY1" fmla="*/ 23814 h 224177"/>
                  <a:gd name="connsiteX2" fmla="*/ 484104 w 486485"/>
                  <a:gd name="connsiteY2" fmla="*/ 224177 h 224177"/>
                  <a:gd name="connsiteX3" fmla="*/ 10269 w 486485"/>
                  <a:gd name="connsiteY3" fmla="*/ 216835 h 224177"/>
                  <a:gd name="connsiteX4" fmla="*/ 0 w 486485"/>
                  <a:gd name="connsiteY4" fmla="*/ 0 h 224177"/>
                  <a:gd name="connsiteX0" fmla="*/ 0 w 486485"/>
                  <a:gd name="connsiteY0" fmla="*/ 0 h 224177"/>
                  <a:gd name="connsiteX1" fmla="*/ 486485 w 486485"/>
                  <a:gd name="connsiteY1" fmla="*/ 138 h 224177"/>
                  <a:gd name="connsiteX2" fmla="*/ 484104 w 486485"/>
                  <a:gd name="connsiteY2" fmla="*/ 224177 h 224177"/>
                  <a:gd name="connsiteX3" fmla="*/ 10269 w 486485"/>
                  <a:gd name="connsiteY3" fmla="*/ 216835 h 224177"/>
                  <a:gd name="connsiteX4" fmla="*/ 0 w 486485"/>
                  <a:gd name="connsiteY4" fmla="*/ 0 h 224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6485" h="224177">
                    <a:moveTo>
                      <a:pt x="0" y="0"/>
                    </a:moveTo>
                    <a:lnTo>
                      <a:pt x="486485" y="138"/>
                    </a:lnTo>
                    <a:cubicBezTo>
                      <a:pt x="485691" y="66926"/>
                      <a:pt x="484898" y="157389"/>
                      <a:pt x="484104" y="224177"/>
                    </a:cubicBezTo>
                    <a:lnTo>
                      <a:pt x="10269" y="2168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Rectangle 92">
                <a:extLst>
                  <a:ext uri="{FF2B5EF4-FFF2-40B4-BE49-F238E27FC236}">
                    <a16:creationId xmlns:a16="http://schemas.microsoft.com/office/drawing/2014/main" id="{333805B9-9FF4-14DF-1C20-8B85C16AD5BA}"/>
                  </a:ext>
                </a:extLst>
              </p:cNvPr>
              <p:cNvSpPr/>
              <p:nvPr/>
            </p:nvSpPr>
            <p:spPr>
              <a:xfrm>
                <a:off x="4847743" y="2777513"/>
                <a:ext cx="198354" cy="514689"/>
              </a:xfrm>
              <a:custGeom>
                <a:avLst/>
                <a:gdLst>
                  <a:gd name="connsiteX0" fmla="*/ 0 w 450766"/>
                  <a:gd name="connsiteY0" fmla="*/ 0 h 107495"/>
                  <a:gd name="connsiteX1" fmla="*/ 450766 w 450766"/>
                  <a:gd name="connsiteY1" fmla="*/ 0 h 107495"/>
                  <a:gd name="connsiteX2" fmla="*/ 450766 w 450766"/>
                  <a:gd name="connsiteY2" fmla="*/ 107495 h 107495"/>
                  <a:gd name="connsiteX3" fmla="*/ 0 w 450766"/>
                  <a:gd name="connsiteY3" fmla="*/ 107495 h 107495"/>
                  <a:gd name="connsiteX4" fmla="*/ 0 w 450766"/>
                  <a:gd name="connsiteY4" fmla="*/ 0 h 107495"/>
                  <a:gd name="connsiteX0" fmla="*/ 0 w 469816"/>
                  <a:gd name="connsiteY0" fmla="*/ 0 h 119402"/>
                  <a:gd name="connsiteX1" fmla="*/ 469816 w 469816"/>
                  <a:gd name="connsiteY1" fmla="*/ 11907 h 119402"/>
                  <a:gd name="connsiteX2" fmla="*/ 469816 w 469816"/>
                  <a:gd name="connsiteY2" fmla="*/ 119402 h 119402"/>
                  <a:gd name="connsiteX3" fmla="*/ 19050 w 469816"/>
                  <a:gd name="connsiteY3" fmla="*/ 119402 h 119402"/>
                  <a:gd name="connsiteX4" fmla="*/ 0 w 469816"/>
                  <a:gd name="connsiteY4" fmla="*/ 0 h 119402"/>
                  <a:gd name="connsiteX0" fmla="*/ 0 w 469816"/>
                  <a:gd name="connsiteY0" fmla="*/ 0 h 200365"/>
                  <a:gd name="connsiteX1" fmla="*/ 469816 w 469816"/>
                  <a:gd name="connsiteY1" fmla="*/ 11907 h 200365"/>
                  <a:gd name="connsiteX2" fmla="*/ 469816 w 469816"/>
                  <a:gd name="connsiteY2" fmla="*/ 119402 h 200365"/>
                  <a:gd name="connsiteX3" fmla="*/ 0 w 469816"/>
                  <a:gd name="connsiteY3" fmla="*/ 200365 h 200365"/>
                  <a:gd name="connsiteX4" fmla="*/ 0 w 469816"/>
                  <a:gd name="connsiteY4" fmla="*/ 0 h 200365"/>
                  <a:gd name="connsiteX0" fmla="*/ 0 w 484104"/>
                  <a:gd name="connsiteY0" fmla="*/ 0 h 224177"/>
                  <a:gd name="connsiteX1" fmla="*/ 469816 w 484104"/>
                  <a:gd name="connsiteY1" fmla="*/ 11907 h 224177"/>
                  <a:gd name="connsiteX2" fmla="*/ 484104 w 484104"/>
                  <a:gd name="connsiteY2" fmla="*/ 224177 h 224177"/>
                  <a:gd name="connsiteX3" fmla="*/ 0 w 484104"/>
                  <a:gd name="connsiteY3" fmla="*/ 200365 h 224177"/>
                  <a:gd name="connsiteX4" fmla="*/ 0 w 484104"/>
                  <a:gd name="connsiteY4" fmla="*/ 0 h 224177"/>
                  <a:gd name="connsiteX0" fmla="*/ 0 w 486485"/>
                  <a:gd name="connsiteY0" fmla="*/ 0 h 224177"/>
                  <a:gd name="connsiteX1" fmla="*/ 486485 w 486485"/>
                  <a:gd name="connsiteY1" fmla="*/ 23814 h 224177"/>
                  <a:gd name="connsiteX2" fmla="*/ 484104 w 486485"/>
                  <a:gd name="connsiteY2" fmla="*/ 224177 h 224177"/>
                  <a:gd name="connsiteX3" fmla="*/ 0 w 486485"/>
                  <a:gd name="connsiteY3" fmla="*/ 200365 h 224177"/>
                  <a:gd name="connsiteX4" fmla="*/ 0 w 486485"/>
                  <a:gd name="connsiteY4" fmla="*/ 0 h 224177"/>
                  <a:gd name="connsiteX0" fmla="*/ 0 w 484109"/>
                  <a:gd name="connsiteY0" fmla="*/ 59530 h 283707"/>
                  <a:gd name="connsiteX1" fmla="*/ 395997 w 484109"/>
                  <a:gd name="connsiteY1" fmla="*/ 0 h 283707"/>
                  <a:gd name="connsiteX2" fmla="*/ 484104 w 484109"/>
                  <a:gd name="connsiteY2" fmla="*/ 283707 h 283707"/>
                  <a:gd name="connsiteX3" fmla="*/ 0 w 484109"/>
                  <a:gd name="connsiteY3" fmla="*/ 259895 h 283707"/>
                  <a:gd name="connsiteX4" fmla="*/ 0 w 484109"/>
                  <a:gd name="connsiteY4" fmla="*/ 59530 h 283707"/>
                  <a:gd name="connsiteX0" fmla="*/ 0 w 403192"/>
                  <a:gd name="connsiteY0" fmla="*/ 59530 h 259895"/>
                  <a:gd name="connsiteX1" fmla="*/ 395997 w 403192"/>
                  <a:gd name="connsiteY1" fmla="*/ 0 h 259895"/>
                  <a:gd name="connsiteX2" fmla="*/ 403141 w 403192"/>
                  <a:gd name="connsiteY2" fmla="*/ 193219 h 259895"/>
                  <a:gd name="connsiteX3" fmla="*/ 0 w 403192"/>
                  <a:gd name="connsiteY3" fmla="*/ 259895 h 259895"/>
                  <a:gd name="connsiteX4" fmla="*/ 0 w 403192"/>
                  <a:gd name="connsiteY4" fmla="*/ 59530 h 259895"/>
                  <a:gd name="connsiteX0" fmla="*/ 0 w 403192"/>
                  <a:gd name="connsiteY0" fmla="*/ 59530 h 262277"/>
                  <a:gd name="connsiteX1" fmla="*/ 395997 w 403192"/>
                  <a:gd name="connsiteY1" fmla="*/ 0 h 262277"/>
                  <a:gd name="connsiteX2" fmla="*/ 403141 w 403192"/>
                  <a:gd name="connsiteY2" fmla="*/ 193219 h 262277"/>
                  <a:gd name="connsiteX3" fmla="*/ 266700 w 403192"/>
                  <a:gd name="connsiteY3" fmla="*/ 262277 h 262277"/>
                  <a:gd name="connsiteX4" fmla="*/ 0 w 403192"/>
                  <a:gd name="connsiteY4" fmla="*/ 59530 h 262277"/>
                  <a:gd name="connsiteX0" fmla="*/ 0 w 153161"/>
                  <a:gd name="connsiteY0" fmla="*/ 66673 h 262277"/>
                  <a:gd name="connsiteX1" fmla="*/ 145966 w 153161"/>
                  <a:gd name="connsiteY1" fmla="*/ 0 h 262277"/>
                  <a:gd name="connsiteX2" fmla="*/ 153110 w 153161"/>
                  <a:gd name="connsiteY2" fmla="*/ 193219 h 262277"/>
                  <a:gd name="connsiteX3" fmla="*/ 16669 w 153161"/>
                  <a:gd name="connsiteY3" fmla="*/ 262277 h 262277"/>
                  <a:gd name="connsiteX4" fmla="*/ 0 w 153161"/>
                  <a:gd name="connsiteY4" fmla="*/ 66673 h 262277"/>
                  <a:gd name="connsiteX0" fmla="*/ 9525 w 162686"/>
                  <a:gd name="connsiteY0" fmla="*/ 66673 h 262277"/>
                  <a:gd name="connsiteX1" fmla="*/ 155491 w 162686"/>
                  <a:gd name="connsiteY1" fmla="*/ 0 h 262277"/>
                  <a:gd name="connsiteX2" fmla="*/ 162635 w 162686"/>
                  <a:gd name="connsiteY2" fmla="*/ 193219 h 262277"/>
                  <a:gd name="connsiteX3" fmla="*/ 0 w 162686"/>
                  <a:gd name="connsiteY3" fmla="*/ 262277 h 262277"/>
                  <a:gd name="connsiteX4" fmla="*/ 9525 w 162686"/>
                  <a:gd name="connsiteY4" fmla="*/ 66673 h 262277"/>
                  <a:gd name="connsiteX0" fmla="*/ 9525 w 231697"/>
                  <a:gd name="connsiteY0" fmla="*/ 66673 h 262277"/>
                  <a:gd name="connsiteX1" fmla="*/ 155491 w 231697"/>
                  <a:gd name="connsiteY1" fmla="*/ 0 h 262277"/>
                  <a:gd name="connsiteX2" fmla="*/ 231691 w 231697"/>
                  <a:gd name="connsiteY2" fmla="*/ 150356 h 262277"/>
                  <a:gd name="connsiteX3" fmla="*/ 0 w 231697"/>
                  <a:gd name="connsiteY3" fmla="*/ 262277 h 262277"/>
                  <a:gd name="connsiteX4" fmla="*/ 9525 w 231697"/>
                  <a:gd name="connsiteY4" fmla="*/ 66673 h 262277"/>
                  <a:gd name="connsiteX0" fmla="*/ 9525 w 231704"/>
                  <a:gd name="connsiteY0" fmla="*/ 319085 h 514689"/>
                  <a:gd name="connsiteX1" fmla="*/ 198354 w 231704"/>
                  <a:gd name="connsiteY1" fmla="*/ 0 h 514689"/>
                  <a:gd name="connsiteX2" fmla="*/ 231691 w 231704"/>
                  <a:gd name="connsiteY2" fmla="*/ 402768 h 514689"/>
                  <a:gd name="connsiteX3" fmla="*/ 0 w 231704"/>
                  <a:gd name="connsiteY3" fmla="*/ 514689 h 514689"/>
                  <a:gd name="connsiteX4" fmla="*/ 9525 w 231704"/>
                  <a:gd name="connsiteY4" fmla="*/ 319085 h 514689"/>
                  <a:gd name="connsiteX0" fmla="*/ 2382 w 231704"/>
                  <a:gd name="connsiteY0" fmla="*/ 4760 h 514689"/>
                  <a:gd name="connsiteX1" fmla="*/ 198354 w 231704"/>
                  <a:gd name="connsiteY1" fmla="*/ 0 h 514689"/>
                  <a:gd name="connsiteX2" fmla="*/ 231691 w 231704"/>
                  <a:gd name="connsiteY2" fmla="*/ 402768 h 514689"/>
                  <a:gd name="connsiteX3" fmla="*/ 0 w 231704"/>
                  <a:gd name="connsiteY3" fmla="*/ 514689 h 514689"/>
                  <a:gd name="connsiteX4" fmla="*/ 2382 w 231704"/>
                  <a:gd name="connsiteY4" fmla="*/ 4760 h 514689"/>
                  <a:gd name="connsiteX0" fmla="*/ 2382 w 198354"/>
                  <a:gd name="connsiteY0" fmla="*/ 4760 h 514689"/>
                  <a:gd name="connsiteX1" fmla="*/ 198354 w 198354"/>
                  <a:gd name="connsiteY1" fmla="*/ 0 h 514689"/>
                  <a:gd name="connsiteX2" fmla="*/ 195972 w 198354"/>
                  <a:gd name="connsiteY2" fmla="*/ 400387 h 514689"/>
                  <a:gd name="connsiteX3" fmla="*/ 0 w 198354"/>
                  <a:gd name="connsiteY3" fmla="*/ 514689 h 514689"/>
                  <a:gd name="connsiteX4" fmla="*/ 2382 w 198354"/>
                  <a:gd name="connsiteY4" fmla="*/ 4760 h 514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354" h="514689">
                    <a:moveTo>
                      <a:pt x="2382" y="4760"/>
                    </a:moveTo>
                    <a:lnTo>
                      <a:pt x="198354" y="0"/>
                    </a:lnTo>
                    <a:cubicBezTo>
                      <a:pt x="197560" y="66788"/>
                      <a:pt x="196766" y="333599"/>
                      <a:pt x="195972" y="400387"/>
                    </a:cubicBezTo>
                    <a:lnTo>
                      <a:pt x="0" y="514689"/>
                    </a:lnTo>
                    <a:lnTo>
                      <a:pt x="2382" y="476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 91">
                <a:extLst>
                  <a:ext uri="{FF2B5EF4-FFF2-40B4-BE49-F238E27FC236}">
                    <a16:creationId xmlns:a16="http://schemas.microsoft.com/office/drawing/2014/main" id="{F68D9AF9-27E0-1C6E-9B7F-FCD0694D61A3}"/>
                  </a:ext>
                </a:extLst>
              </p:cNvPr>
              <p:cNvSpPr/>
              <p:nvPr/>
            </p:nvSpPr>
            <p:spPr>
              <a:xfrm>
                <a:off x="4864185" y="3016568"/>
                <a:ext cx="737942" cy="100138"/>
              </a:xfrm>
              <a:custGeom>
                <a:avLst/>
                <a:gdLst>
                  <a:gd name="connsiteX0" fmla="*/ 0 w 403140"/>
                  <a:gd name="connsiteY0" fmla="*/ 0 h 72882"/>
                  <a:gd name="connsiteX1" fmla="*/ 403140 w 403140"/>
                  <a:gd name="connsiteY1" fmla="*/ 0 h 72882"/>
                  <a:gd name="connsiteX2" fmla="*/ 403140 w 403140"/>
                  <a:gd name="connsiteY2" fmla="*/ 72882 h 72882"/>
                  <a:gd name="connsiteX3" fmla="*/ 0 w 403140"/>
                  <a:gd name="connsiteY3" fmla="*/ 72882 h 72882"/>
                  <a:gd name="connsiteX4" fmla="*/ 0 w 403140"/>
                  <a:gd name="connsiteY4" fmla="*/ 0 h 72882"/>
                  <a:gd name="connsiteX0" fmla="*/ 0 w 403140"/>
                  <a:gd name="connsiteY0" fmla="*/ 0 h 126222"/>
                  <a:gd name="connsiteX1" fmla="*/ 403140 w 403140"/>
                  <a:gd name="connsiteY1" fmla="*/ 0 h 126222"/>
                  <a:gd name="connsiteX2" fmla="*/ 349800 w 403140"/>
                  <a:gd name="connsiteY2" fmla="*/ 126222 h 126222"/>
                  <a:gd name="connsiteX3" fmla="*/ 0 w 403140"/>
                  <a:gd name="connsiteY3" fmla="*/ 72882 h 126222"/>
                  <a:gd name="connsiteX4" fmla="*/ 0 w 403140"/>
                  <a:gd name="connsiteY4" fmla="*/ 0 h 126222"/>
                  <a:gd name="connsiteX0" fmla="*/ 0 w 479340"/>
                  <a:gd name="connsiteY0" fmla="*/ 0 h 126222"/>
                  <a:gd name="connsiteX1" fmla="*/ 479340 w 479340"/>
                  <a:gd name="connsiteY1" fmla="*/ 45720 h 126222"/>
                  <a:gd name="connsiteX2" fmla="*/ 349800 w 479340"/>
                  <a:gd name="connsiteY2" fmla="*/ 126222 h 126222"/>
                  <a:gd name="connsiteX3" fmla="*/ 0 w 479340"/>
                  <a:gd name="connsiteY3" fmla="*/ 72882 h 126222"/>
                  <a:gd name="connsiteX4" fmla="*/ 0 w 479340"/>
                  <a:gd name="connsiteY4" fmla="*/ 0 h 126222"/>
                  <a:gd name="connsiteX0" fmla="*/ 60960 w 479340"/>
                  <a:gd name="connsiteY0" fmla="*/ 0 h 118602"/>
                  <a:gd name="connsiteX1" fmla="*/ 479340 w 479340"/>
                  <a:gd name="connsiteY1" fmla="*/ 38100 h 118602"/>
                  <a:gd name="connsiteX2" fmla="*/ 349800 w 479340"/>
                  <a:gd name="connsiteY2" fmla="*/ 118602 h 118602"/>
                  <a:gd name="connsiteX3" fmla="*/ 0 w 479340"/>
                  <a:gd name="connsiteY3" fmla="*/ 65262 h 118602"/>
                  <a:gd name="connsiteX4" fmla="*/ 60960 w 479340"/>
                  <a:gd name="connsiteY4" fmla="*/ 0 h 118602"/>
                  <a:gd name="connsiteX0" fmla="*/ 160020 w 578400"/>
                  <a:gd name="connsiteY0" fmla="*/ 0 h 118602"/>
                  <a:gd name="connsiteX1" fmla="*/ 578400 w 578400"/>
                  <a:gd name="connsiteY1" fmla="*/ 38100 h 118602"/>
                  <a:gd name="connsiteX2" fmla="*/ 448860 w 578400"/>
                  <a:gd name="connsiteY2" fmla="*/ 118602 h 118602"/>
                  <a:gd name="connsiteX3" fmla="*/ 0 w 578400"/>
                  <a:gd name="connsiteY3" fmla="*/ 65262 h 118602"/>
                  <a:gd name="connsiteX4" fmla="*/ 160020 w 578400"/>
                  <a:gd name="connsiteY4" fmla="*/ 0 h 118602"/>
                  <a:gd name="connsiteX0" fmla="*/ 162401 w 578400"/>
                  <a:gd name="connsiteY0" fmla="*/ 0 h 104314"/>
                  <a:gd name="connsiteX1" fmla="*/ 578400 w 578400"/>
                  <a:gd name="connsiteY1" fmla="*/ 23812 h 104314"/>
                  <a:gd name="connsiteX2" fmla="*/ 448860 w 578400"/>
                  <a:gd name="connsiteY2" fmla="*/ 104314 h 104314"/>
                  <a:gd name="connsiteX3" fmla="*/ 0 w 578400"/>
                  <a:gd name="connsiteY3" fmla="*/ 50974 h 104314"/>
                  <a:gd name="connsiteX4" fmla="*/ 162401 w 578400"/>
                  <a:gd name="connsiteY4" fmla="*/ 0 h 104314"/>
                  <a:gd name="connsiteX0" fmla="*/ 179070 w 595069"/>
                  <a:gd name="connsiteY0" fmla="*/ 0 h 104314"/>
                  <a:gd name="connsiteX1" fmla="*/ 595069 w 595069"/>
                  <a:gd name="connsiteY1" fmla="*/ 23812 h 104314"/>
                  <a:gd name="connsiteX2" fmla="*/ 465529 w 595069"/>
                  <a:gd name="connsiteY2" fmla="*/ 104314 h 104314"/>
                  <a:gd name="connsiteX3" fmla="*/ 0 w 595069"/>
                  <a:gd name="connsiteY3" fmla="*/ 60499 h 104314"/>
                  <a:gd name="connsiteX4" fmla="*/ 179070 w 595069"/>
                  <a:gd name="connsiteY4" fmla="*/ 0 h 104314"/>
                  <a:gd name="connsiteX0" fmla="*/ 186213 w 602212"/>
                  <a:gd name="connsiteY0" fmla="*/ 0 h 104314"/>
                  <a:gd name="connsiteX1" fmla="*/ 602212 w 602212"/>
                  <a:gd name="connsiteY1" fmla="*/ 23812 h 104314"/>
                  <a:gd name="connsiteX2" fmla="*/ 472672 w 602212"/>
                  <a:gd name="connsiteY2" fmla="*/ 104314 h 104314"/>
                  <a:gd name="connsiteX3" fmla="*/ 0 w 602212"/>
                  <a:gd name="connsiteY3" fmla="*/ 60499 h 104314"/>
                  <a:gd name="connsiteX4" fmla="*/ 186213 w 602212"/>
                  <a:gd name="connsiteY4" fmla="*/ 0 h 104314"/>
                  <a:gd name="connsiteX0" fmla="*/ 186213 w 602212"/>
                  <a:gd name="connsiteY0" fmla="*/ 0 h 85264"/>
                  <a:gd name="connsiteX1" fmla="*/ 602212 w 602212"/>
                  <a:gd name="connsiteY1" fmla="*/ 23812 h 85264"/>
                  <a:gd name="connsiteX2" fmla="*/ 463147 w 602212"/>
                  <a:gd name="connsiteY2" fmla="*/ 85264 h 85264"/>
                  <a:gd name="connsiteX3" fmla="*/ 0 w 602212"/>
                  <a:gd name="connsiteY3" fmla="*/ 60499 h 85264"/>
                  <a:gd name="connsiteX4" fmla="*/ 186213 w 602212"/>
                  <a:gd name="connsiteY4" fmla="*/ 0 h 85264"/>
                  <a:gd name="connsiteX0" fmla="*/ 186213 w 733180"/>
                  <a:gd name="connsiteY0" fmla="*/ 0 h 85264"/>
                  <a:gd name="connsiteX1" fmla="*/ 733180 w 733180"/>
                  <a:gd name="connsiteY1" fmla="*/ 30956 h 85264"/>
                  <a:gd name="connsiteX2" fmla="*/ 463147 w 733180"/>
                  <a:gd name="connsiteY2" fmla="*/ 85264 h 85264"/>
                  <a:gd name="connsiteX3" fmla="*/ 0 w 733180"/>
                  <a:gd name="connsiteY3" fmla="*/ 60499 h 85264"/>
                  <a:gd name="connsiteX4" fmla="*/ 186213 w 733180"/>
                  <a:gd name="connsiteY4" fmla="*/ 0 h 85264"/>
                  <a:gd name="connsiteX0" fmla="*/ 186213 w 733180"/>
                  <a:gd name="connsiteY0" fmla="*/ 0 h 97171"/>
                  <a:gd name="connsiteX1" fmla="*/ 733180 w 733180"/>
                  <a:gd name="connsiteY1" fmla="*/ 30956 h 97171"/>
                  <a:gd name="connsiteX2" fmla="*/ 498866 w 733180"/>
                  <a:gd name="connsiteY2" fmla="*/ 97171 h 97171"/>
                  <a:gd name="connsiteX3" fmla="*/ 0 w 733180"/>
                  <a:gd name="connsiteY3" fmla="*/ 60499 h 97171"/>
                  <a:gd name="connsiteX4" fmla="*/ 186213 w 733180"/>
                  <a:gd name="connsiteY4" fmla="*/ 0 h 97171"/>
                  <a:gd name="connsiteX0" fmla="*/ 190975 w 737942"/>
                  <a:gd name="connsiteY0" fmla="*/ 0 h 97171"/>
                  <a:gd name="connsiteX1" fmla="*/ 737942 w 737942"/>
                  <a:gd name="connsiteY1" fmla="*/ 30956 h 97171"/>
                  <a:gd name="connsiteX2" fmla="*/ 503628 w 737942"/>
                  <a:gd name="connsiteY2" fmla="*/ 97171 h 97171"/>
                  <a:gd name="connsiteX3" fmla="*/ 0 w 737942"/>
                  <a:gd name="connsiteY3" fmla="*/ 70024 h 97171"/>
                  <a:gd name="connsiteX4" fmla="*/ 190975 w 737942"/>
                  <a:gd name="connsiteY4" fmla="*/ 0 h 97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942" h="97171">
                    <a:moveTo>
                      <a:pt x="190975" y="0"/>
                    </a:moveTo>
                    <a:lnTo>
                      <a:pt x="737942" y="30956"/>
                    </a:lnTo>
                    <a:lnTo>
                      <a:pt x="503628" y="97171"/>
                    </a:lnTo>
                    <a:lnTo>
                      <a:pt x="0" y="70024"/>
                    </a:lnTo>
                    <a:lnTo>
                      <a:pt x="1909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92">
                <a:extLst>
                  <a:ext uri="{FF2B5EF4-FFF2-40B4-BE49-F238E27FC236}">
                    <a16:creationId xmlns:a16="http://schemas.microsoft.com/office/drawing/2014/main" id="{0CDFFD74-EC49-D46D-13DC-D1A097EF1141}"/>
                  </a:ext>
                </a:extLst>
              </p:cNvPr>
              <p:cNvSpPr/>
              <p:nvPr/>
            </p:nvSpPr>
            <p:spPr>
              <a:xfrm>
                <a:off x="4849897" y="3089925"/>
                <a:ext cx="525479" cy="231021"/>
              </a:xfrm>
              <a:custGeom>
                <a:avLst/>
                <a:gdLst>
                  <a:gd name="connsiteX0" fmla="*/ 0 w 450766"/>
                  <a:gd name="connsiteY0" fmla="*/ 0 h 107495"/>
                  <a:gd name="connsiteX1" fmla="*/ 450766 w 450766"/>
                  <a:gd name="connsiteY1" fmla="*/ 0 h 107495"/>
                  <a:gd name="connsiteX2" fmla="*/ 450766 w 450766"/>
                  <a:gd name="connsiteY2" fmla="*/ 107495 h 107495"/>
                  <a:gd name="connsiteX3" fmla="*/ 0 w 450766"/>
                  <a:gd name="connsiteY3" fmla="*/ 107495 h 107495"/>
                  <a:gd name="connsiteX4" fmla="*/ 0 w 450766"/>
                  <a:gd name="connsiteY4" fmla="*/ 0 h 107495"/>
                  <a:gd name="connsiteX0" fmla="*/ 0 w 469816"/>
                  <a:gd name="connsiteY0" fmla="*/ 0 h 119402"/>
                  <a:gd name="connsiteX1" fmla="*/ 469816 w 469816"/>
                  <a:gd name="connsiteY1" fmla="*/ 11907 h 119402"/>
                  <a:gd name="connsiteX2" fmla="*/ 469816 w 469816"/>
                  <a:gd name="connsiteY2" fmla="*/ 119402 h 119402"/>
                  <a:gd name="connsiteX3" fmla="*/ 19050 w 469816"/>
                  <a:gd name="connsiteY3" fmla="*/ 119402 h 119402"/>
                  <a:gd name="connsiteX4" fmla="*/ 0 w 469816"/>
                  <a:gd name="connsiteY4" fmla="*/ 0 h 119402"/>
                  <a:gd name="connsiteX0" fmla="*/ 0 w 469816"/>
                  <a:gd name="connsiteY0" fmla="*/ 0 h 200365"/>
                  <a:gd name="connsiteX1" fmla="*/ 469816 w 469816"/>
                  <a:gd name="connsiteY1" fmla="*/ 11907 h 200365"/>
                  <a:gd name="connsiteX2" fmla="*/ 469816 w 469816"/>
                  <a:gd name="connsiteY2" fmla="*/ 119402 h 200365"/>
                  <a:gd name="connsiteX3" fmla="*/ 0 w 469816"/>
                  <a:gd name="connsiteY3" fmla="*/ 200365 h 200365"/>
                  <a:gd name="connsiteX4" fmla="*/ 0 w 469816"/>
                  <a:gd name="connsiteY4" fmla="*/ 0 h 200365"/>
                  <a:gd name="connsiteX0" fmla="*/ 0 w 484104"/>
                  <a:gd name="connsiteY0" fmla="*/ 0 h 224177"/>
                  <a:gd name="connsiteX1" fmla="*/ 469816 w 484104"/>
                  <a:gd name="connsiteY1" fmla="*/ 11907 h 224177"/>
                  <a:gd name="connsiteX2" fmla="*/ 484104 w 484104"/>
                  <a:gd name="connsiteY2" fmla="*/ 224177 h 224177"/>
                  <a:gd name="connsiteX3" fmla="*/ 0 w 484104"/>
                  <a:gd name="connsiteY3" fmla="*/ 200365 h 224177"/>
                  <a:gd name="connsiteX4" fmla="*/ 0 w 484104"/>
                  <a:gd name="connsiteY4" fmla="*/ 0 h 224177"/>
                  <a:gd name="connsiteX0" fmla="*/ 0 w 486485"/>
                  <a:gd name="connsiteY0" fmla="*/ 0 h 224177"/>
                  <a:gd name="connsiteX1" fmla="*/ 486485 w 486485"/>
                  <a:gd name="connsiteY1" fmla="*/ 23814 h 224177"/>
                  <a:gd name="connsiteX2" fmla="*/ 484104 w 486485"/>
                  <a:gd name="connsiteY2" fmla="*/ 224177 h 224177"/>
                  <a:gd name="connsiteX3" fmla="*/ 0 w 486485"/>
                  <a:gd name="connsiteY3" fmla="*/ 200365 h 224177"/>
                  <a:gd name="connsiteX4" fmla="*/ 0 w 486485"/>
                  <a:gd name="connsiteY4" fmla="*/ 0 h 224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6485" h="224177">
                    <a:moveTo>
                      <a:pt x="0" y="0"/>
                    </a:moveTo>
                    <a:lnTo>
                      <a:pt x="486485" y="23814"/>
                    </a:lnTo>
                    <a:cubicBezTo>
                      <a:pt x="485691" y="90602"/>
                      <a:pt x="484898" y="157389"/>
                      <a:pt x="484104" y="224177"/>
                    </a:cubicBezTo>
                    <a:lnTo>
                      <a:pt x="0" y="200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92">
                <a:extLst>
                  <a:ext uri="{FF2B5EF4-FFF2-40B4-BE49-F238E27FC236}">
                    <a16:creationId xmlns:a16="http://schemas.microsoft.com/office/drawing/2014/main" id="{F3CCEC06-32A3-AA19-BC2C-E0A56FB5EA19}"/>
                  </a:ext>
                </a:extLst>
              </p:cNvPr>
              <p:cNvSpPr/>
              <p:nvPr/>
            </p:nvSpPr>
            <p:spPr>
              <a:xfrm>
                <a:off x="5359839" y="3045319"/>
                <a:ext cx="245530" cy="277646"/>
              </a:xfrm>
              <a:custGeom>
                <a:avLst/>
                <a:gdLst>
                  <a:gd name="connsiteX0" fmla="*/ 0 w 450766"/>
                  <a:gd name="connsiteY0" fmla="*/ 0 h 107495"/>
                  <a:gd name="connsiteX1" fmla="*/ 450766 w 450766"/>
                  <a:gd name="connsiteY1" fmla="*/ 0 h 107495"/>
                  <a:gd name="connsiteX2" fmla="*/ 450766 w 450766"/>
                  <a:gd name="connsiteY2" fmla="*/ 107495 h 107495"/>
                  <a:gd name="connsiteX3" fmla="*/ 0 w 450766"/>
                  <a:gd name="connsiteY3" fmla="*/ 107495 h 107495"/>
                  <a:gd name="connsiteX4" fmla="*/ 0 w 450766"/>
                  <a:gd name="connsiteY4" fmla="*/ 0 h 107495"/>
                  <a:gd name="connsiteX0" fmla="*/ 0 w 469816"/>
                  <a:gd name="connsiteY0" fmla="*/ 0 h 119402"/>
                  <a:gd name="connsiteX1" fmla="*/ 469816 w 469816"/>
                  <a:gd name="connsiteY1" fmla="*/ 11907 h 119402"/>
                  <a:gd name="connsiteX2" fmla="*/ 469816 w 469816"/>
                  <a:gd name="connsiteY2" fmla="*/ 119402 h 119402"/>
                  <a:gd name="connsiteX3" fmla="*/ 19050 w 469816"/>
                  <a:gd name="connsiteY3" fmla="*/ 119402 h 119402"/>
                  <a:gd name="connsiteX4" fmla="*/ 0 w 469816"/>
                  <a:gd name="connsiteY4" fmla="*/ 0 h 119402"/>
                  <a:gd name="connsiteX0" fmla="*/ 0 w 469816"/>
                  <a:gd name="connsiteY0" fmla="*/ 0 h 200365"/>
                  <a:gd name="connsiteX1" fmla="*/ 469816 w 469816"/>
                  <a:gd name="connsiteY1" fmla="*/ 11907 h 200365"/>
                  <a:gd name="connsiteX2" fmla="*/ 469816 w 469816"/>
                  <a:gd name="connsiteY2" fmla="*/ 119402 h 200365"/>
                  <a:gd name="connsiteX3" fmla="*/ 0 w 469816"/>
                  <a:gd name="connsiteY3" fmla="*/ 200365 h 200365"/>
                  <a:gd name="connsiteX4" fmla="*/ 0 w 469816"/>
                  <a:gd name="connsiteY4" fmla="*/ 0 h 200365"/>
                  <a:gd name="connsiteX0" fmla="*/ 0 w 484104"/>
                  <a:gd name="connsiteY0" fmla="*/ 0 h 224177"/>
                  <a:gd name="connsiteX1" fmla="*/ 469816 w 484104"/>
                  <a:gd name="connsiteY1" fmla="*/ 11907 h 224177"/>
                  <a:gd name="connsiteX2" fmla="*/ 484104 w 484104"/>
                  <a:gd name="connsiteY2" fmla="*/ 224177 h 224177"/>
                  <a:gd name="connsiteX3" fmla="*/ 0 w 484104"/>
                  <a:gd name="connsiteY3" fmla="*/ 200365 h 224177"/>
                  <a:gd name="connsiteX4" fmla="*/ 0 w 484104"/>
                  <a:gd name="connsiteY4" fmla="*/ 0 h 224177"/>
                  <a:gd name="connsiteX0" fmla="*/ 0 w 486485"/>
                  <a:gd name="connsiteY0" fmla="*/ 0 h 224177"/>
                  <a:gd name="connsiteX1" fmla="*/ 486485 w 486485"/>
                  <a:gd name="connsiteY1" fmla="*/ 23814 h 224177"/>
                  <a:gd name="connsiteX2" fmla="*/ 484104 w 486485"/>
                  <a:gd name="connsiteY2" fmla="*/ 224177 h 224177"/>
                  <a:gd name="connsiteX3" fmla="*/ 0 w 486485"/>
                  <a:gd name="connsiteY3" fmla="*/ 200365 h 224177"/>
                  <a:gd name="connsiteX4" fmla="*/ 0 w 486485"/>
                  <a:gd name="connsiteY4" fmla="*/ 0 h 224177"/>
                  <a:gd name="connsiteX0" fmla="*/ 0 w 484109"/>
                  <a:gd name="connsiteY0" fmla="*/ 59530 h 283707"/>
                  <a:gd name="connsiteX1" fmla="*/ 395997 w 484109"/>
                  <a:gd name="connsiteY1" fmla="*/ 0 h 283707"/>
                  <a:gd name="connsiteX2" fmla="*/ 484104 w 484109"/>
                  <a:gd name="connsiteY2" fmla="*/ 283707 h 283707"/>
                  <a:gd name="connsiteX3" fmla="*/ 0 w 484109"/>
                  <a:gd name="connsiteY3" fmla="*/ 259895 h 283707"/>
                  <a:gd name="connsiteX4" fmla="*/ 0 w 484109"/>
                  <a:gd name="connsiteY4" fmla="*/ 59530 h 283707"/>
                  <a:gd name="connsiteX0" fmla="*/ 0 w 403192"/>
                  <a:gd name="connsiteY0" fmla="*/ 59530 h 259895"/>
                  <a:gd name="connsiteX1" fmla="*/ 395997 w 403192"/>
                  <a:gd name="connsiteY1" fmla="*/ 0 h 259895"/>
                  <a:gd name="connsiteX2" fmla="*/ 403141 w 403192"/>
                  <a:gd name="connsiteY2" fmla="*/ 193219 h 259895"/>
                  <a:gd name="connsiteX3" fmla="*/ 0 w 403192"/>
                  <a:gd name="connsiteY3" fmla="*/ 259895 h 259895"/>
                  <a:gd name="connsiteX4" fmla="*/ 0 w 403192"/>
                  <a:gd name="connsiteY4" fmla="*/ 59530 h 259895"/>
                  <a:gd name="connsiteX0" fmla="*/ 0 w 403192"/>
                  <a:gd name="connsiteY0" fmla="*/ 59530 h 262277"/>
                  <a:gd name="connsiteX1" fmla="*/ 395997 w 403192"/>
                  <a:gd name="connsiteY1" fmla="*/ 0 h 262277"/>
                  <a:gd name="connsiteX2" fmla="*/ 403141 w 403192"/>
                  <a:gd name="connsiteY2" fmla="*/ 193219 h 262277"/>
                  <a:gd name="connsiteX3" fmla="*/ 266700 w 403192"/>
                  <a:gd name="connsiteY3" fmla="*/ 262277 h 262277"/>
                  <a:gd name="connsiteX4" fmla="*/ 0 w 403192"/>
                  <a:gd name="connsiteY4" fmla="*/ 59530 h 262277"/>
                  <a:gd name="connsiteX0" fmla="*/ 0 w 153161"/>
                  <a:gd name="connsiteY0" fmla="*/ 66673 h 262277"/>
                  <a:gd name="connsiteX1" fmla="*/ 145966 w 153161"/>
                  <a:gd name="connsiteY1" fmla="*/ 0 h 262277"/>
                  <a:gd name="connsiteX2" fmla="*/ 153110 w 153161"/>
                  <a:gd name="connsiteY2" fmla="*/ 193219 h 262277"/>
                  <a:gd name="connsiteX3" fmla="*/ 16669 w 153161"/>
                  <a:gd name="connsiteY3" fmla="*/ 262277 h 262277"/>
                  <a:gd name="connsiteX4" fmla="*/ 0 w 153161"/>
                  <a:gd name="connsiteY4" fmla="*/ 66673 h 262277"/>
                  <a:gd name="connsiteX0" fmla="*/ 9525 w 162686"/>
                  <a:gd name="connsiteY0" fmla="*/ 66673 h 262277"/>
                  <a:gd name="connsiteX1" fmla="*/ 155491 w 162686"/>
                  <a:gd name="connsiteY1" fmla="*/ 0 h 262277"/>
                  <a:gd name="connsiteX2" fmla="*/ 162635 w 162686"/>
                  <a:gd name="connsiteY2" fmla="*/ 193219 h 262277"/>
                  <a:gd name="connsiteX3" fmla="*/ 0 w 162686"/>
                  <a:gd name="connsiteY3" fmla="*/ 262277 h 262277"/>
                  <a:gd name="connsiteX4" fmla="*/ 9525 w 162686"/>
                  <a:gd name="connsiteY4" fmla="*/ 66673 h 262277"/>
                  <a:gd name="connsiteX0" fmla="*/ 9525 w 203950"/>
                  <a:gd name="connsiteY0" fmla="*/ 66673 h 262277"/>
                  <a:gd name="connsiteX1" fmla="*/ 155491 w 203950"/>
                  <a:gd name="connsiteY1" fmla="*/ 0 h 262277"/>
                  <a:gd name="connsiteX2" fmla="*/ 203941 w 203950"/>
                  <a:gd name="connsiteY2" fmla="*/ 259894 h 262277"/>
                  <a:gd name="connsiteX3" fmla="*/ 0 w 203950"/>
                  <a:gd name="connsiteY3" fmla="*/ 262277 h 262277"/>
                  <a:gd name="connsiteX4" fmla="*/ 9525 w 203950"/>
                  <a:gd name="connsiteY4" fmla="*/ 66673 h 262277"/>
                  <a:gd name="connsiteX0" fmla="*/ 12830 w 207255"/>
                  <a:gd name="connsiteY0" fmla="*/ 66673 h 271802"/>
                  <a:gd name="connsiteX1" fmla="*/ 158796 w 207255"/>
                  <a:gd name="connsiteY1" fmla="*/ 0 h 271802"/>
                  <a:gd name="connsiteX2" fmla="*/ 207246 w 207255"/>
                  <a:gd name="connsiteY2" fmla="*/ 259894 h 271802"/>
                  <a:gd name="connsiteX3" fmla="*/ 0 w 207255"/>
                  <a:gd name="connsiteY3" fmla="*/ 271802 h 271802"/>
                  <a:gd name="connsiteX4" fmla="*/ 12830 w 207255"/>
                  <a:gd name="connsiteY4" fmla="*/ 66673 h 271802"/>
                  <a:gd name="connsiteX0" fmla="*/ 12830 w 207272"/>
                  <a:gd name="connsiteY0" fmla="*/ 66673 h 271802"/>
                  <a:gd name="connsiteX1" fmla="*/ 191840 w 207272"/>
                  <a:gd name="connsiteY1" fmla="*/ 0 h 271802"/>
                  <a:gd name="connsiteX2" fmla="*/ 207246 w 207272"/>
                  <a:gd name="connsiteY2" fmla="*/ 259894 h 271802"/>
                  <a:gd name="connsiteX3" fmla="*/ 0 w 207272"/>
                  <a:gd name="connsiteY3" fmla="*/ 271802 h 271802"/>
                  <a:gd name="connsiteX4" fmla="*/ 12830 w 207272"/>
                  <a:gd name="connsiteY4" fmla="*/ 66673 h 271802"/>
                  <a:gd name="connsiteX0" fmla="*/ 12830 w 199036"/>
                  <a:gd name="connsiteY0" fmla="*/ 66673 h 271802"/>
                  <a:gd name="connsiteX1" fmla="*/ 191840 w 199036"/>
                  <a:gd name="connsiteY1" fmla="*/ 0 h 271802"/>
                  <a:gd name="connsiteX2" fmla="*/ 198985 w 199036"/>
                  <a:gd name="connsiteY2" fmla="*/ 252750 h 271802"/>
                  <a:gd name="connsiteX3" fmla="*/ 0 w 199036"/>
                  <a:gd name="connsiteY3" fmla="*/ 271802 h 271802"/>
                  <a:gd name="connsiteX4" fmla="*/ 12830 w 199036"/>
                  <a:gd name="connsiteY4" fmla="*/ 66673 h 271802"/>
                  <a:gd name="connsiteX0" fmla="*/ 12830 w 191840"/>
                  <a:gd name="connsiteY0" fmla="*/ 66673 h 271802"/>
                  <a:gd name="connsiteX1" fmla="*/ 191840 w 191840"/>
                  <a:gd name="connsiteY1" fmla="*/ 0 h 271802"/>
                  <a:gd name="connsiteX2" fmla="*/ 189072 w 191840"/>
                  <a:gd name="connsiteY2" fmla="*/ 245606 h 271802"/>
                  <a:gd name="connsiteX3" fmla="*/ 0 w 191840"/>
                  <a:gd name="connsiteY3" fmla="*/ 271802 h 271802"/>
                  <a:gd name="connsiteX4" fmla="*/ 12830 w 191840"/>
                  <a:gd name="connsiteY4" fmla="*/ 66673 h 271802"/>
                  <a:gd name="connsiteX0" fmla="*/ 0 w 179010"/>
                  <a:gd name="connsiteY0" fmla="*/ 66673 h 269421"/>
                  <a:gd name="connsiteX1" fmla="*/ 179010 w 179010"/>
                  <a:gd name="connsiteY1" fmla="*/ 0 h 269421"/>
                  <a:gd name="connsiteX2" fmla="*/ 176242 w 179010"/>
                  <a:gd name="connsiteY2" fmla="*/ 245606 h 269421"/>
                  <a:gd name="connsiteX3" fmla="*/ 8649 w 179010"/>
                  <a:gd name="connsiteY3" fmla="*/ 269421 h 269421"/>
                  <a:gd name="connsiteX4" fmla="*/ 0 w 179010"/>
                  <a:gd name="connsiteY4" fmla="*/ 66673 h 269421"/>
                  <a:gd name="connsiteX0" fmla="*/ 12830 w 170361"/>
                  <a:gd name="connsiteY0" fmla="*/ 66673 h 269421"/>
                  <a:gd name="connsiteX1" fmla="*/ 170361 w 170361"/>
                  <a:gd name="connsiteY1" fmla="*/ 0 h 269421"/>
                  <a:gd name="connsiteX2" fmla="*/ 167593 w 170361"/>
                  <a:gd name="connsiteY2" fmla="*/ 245606 h 269421"/>
                  <a:gd name="connsiteX3" fmla="*/ 0 w 170361"/>
                  <a:gd name="connsiteY3" fmla="*/ 269421 h 269421"/>
                  <a:gd name="connsiteX4" fmla="*/ 12830 w 170361"/>
                  <a:gd name="connsiteY4" fmla="*/ 66673 h 269421"/>
                  <a:gd name="connsiteX0" fmla="*/ 7873 w 170361"/>
                  <a:gd name="connsiteY0" fmla="*/ 54767 h 269421"/>
                  <a:gd name="connsiteX1" fmla="*/ 170361 w 170361"/>
                  <a:gd name="connsiteY1" fmla="*/ 0 h 269421"/>
                  <a:gd name="connsiteX2" fmla="*/ 167593 w 170361"/>
                  <a:gd name="connsiteY2" fmla="*/ 245606 h 269421"/>
                  <a:gd name="connsiteX3" fmla="*/ 0 w 170361"/>
                  <a:gd name="connsiteY3" fmla="*/ 269421 h 269421"/>
                  <a:gd name="connsiteX4" fmla="*/ 7873 w 170361"/>
                  <a:gd name="connsiteY4" fmla="*/ 54767 h 269421"/>
                  <a:gd name="connsiteX0" fmla="*/ 6221 w 170361"/>
                  <a:gd name="connsiteY0" fmla="*/ 69054 h 269421"/>
                  <a:gd name="connsiteX1" fmla="*/ 170361 w 170361"/>
                  <a:gd name="connsiteY1" fmla="*/ 0 h 269421"/>
                  <a:gd name="connsiteX2" fmla="*/ 167593 w 170361"/>
                  <a:gd name="connsiteY2" fmla="*/ 245606 h 269421"/>
                  <a:gd name="connsiteX3" fmla="*/ 0 w 170361"/>
                  <a:gd name="connsiteY3" fmla="*/ 269421 h 269421"/>
                  <a:gd name="connsiteX4" fmla="*/ 6221 w 170361"/>
                  <a:gd name="connsiteY4" fmla="*/ 69054 h 269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361" h="269421">
                    <a:moveTo>
                      <a:pt x="6221" y="69054"/>
                    </a:moveTo>
                    <a:lnTo>
                      <a:pt x="170361" y="0"/>
                    </a:lnTo>
                    <a:cubicBezTo>
                      <a:pt x="169567" y="66788"/>
                      <a:pt x="168387" y="178818"/>
                      <a:pt x="167593" y="245606"/>
                    </a:cubicBezTo>
                    <a:lnTo>
                      <a:pt x="0" y="269421"/>
                    </a:lnTo>
                    <a:lnTo>
                      <a:pt x="6221" y="6905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4D3AC03-42FD-895B-B7FE-51620DC4FFBE}"/>
              </a:ext>
            </a:extLst>
          </p:cNvPr>
          <p:cNvGrpSpPr/>
          <p:nvPr/>
        </p:nvGrpSpPr>
        <p:grpSpPr>
          <a:xfrm flipH="1">
            <a:off x="6836213" y="2283104"/>
            <a:ext cx="2078435" cy="2982904"/>
            <a:chOff x="4089683" y="4234187"/>
            <a:chExt cx="1755319" cy="2519179"/>
          </a:xfrm>
        </p:grpSpPr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4649D286-24AA-ABC9-2C78-ECCF0873558C}"/>
                </a:ext>
              </a:extLst>
            </p:cNvPr>
            <p:cNvSpPr/>
            <p:nvPr/>
          </p:nvSpPr>
          <p:spPr>
            <a:xfrm>
              <a:off x="5620640" y="4686300"/>
              <a:ext cx="196911" cy="1442568"/>
            </a:xfrm>
            <a:custGeom>
              <a:avLst/>
              <a:gdLst>
                <a:gd name="connsiteX0" fmla="*/ 0 w 107950"/>
                <a:gd name="connsiteY0" fmla="*/ 0 h 1441450"/>
                <a:gd name="connsiteX1" fmla="*/ 107950 w 107950"/>
                <a:gd name="connsiteY1" fmla="*/ 0 h 1441450"/>
                <a:gd name="connsiteX2" fmla="*/ 107950 w 107950"/>
                <a:gd name="connsiteY2" fmla="*/ 1441450 h 1441450"/>
                <a:gd name="connsiteX3" fmla="*/ 0 w 107950"/>
                <a:gd name="connsiteY3" fmla="*/ 1441450 h 1441450"/>
                <a:gd name="connsiteX4" fmla="*/ 0 w 107950"/>
                <a:gd name="connsiteY4" fmla="*/ 0 h 1441450"/>
                <a:gd name="connsiteX0" fmla="*/ 0 w 107950"/>
                <a:gd name="connsiteY0" fmla="*/ 0 h 1441450"/>
                <a:gd name="connsiteX1" fmla="*/ 107950 w 107950"/>
                <a:gd name="connsiteY1" fmla="*/ 0 h 1441450"/>
                <a:gd name="connsiteX2" fmla="*/ 107950 w 107950"/>
                <a:gd name="connsiteY2" fmla="*/ 1441450 h 1441450"/>
                <a:gd name="connsiteX3" fmla="*/ 0 w 107950"/>
                <a:gd name="connsiteY3" fmla="*/ 0 h 1441450"/>
                <a:gd name="connsiteX0" fmla="*/ 0 w 139700"/>
                <a:gd name="connsiteY0" fmla="*/ 0 h 1441450"/>
                <a:gd name="connsiteX1" fmla="*/ 107950 w 139700"/>
                <a:gd name="connsiteY1" fmla="*/ 0 h 1441450"/>
                <a:gd name="connsiteX2" fmla="*/ 139700 w 139700"/>
                <a:gd name="connsiteY2" fmla="*/ 1441450 h 1441450"/>
                <a:gd name="connsiteX3" fmla="*/ 0 w 139700"/>
                <a:gd name="connsiteY3" fmla="*/ 0 h 1441450"/>
                <a:gd name="connsiteX0" fmla="*/ 1596 w 141296"/>
                <a:gd name="connsiteY0" fmla="*/ 0 h 1441450"/>
                <a:gd name="connsiteX1" fmla="*/ 109546 w 141296"/>
                <a:gd name="connsiteY1" fmla="*/ 0 h 1441450"/>
                <a:gd name="connsiteX2" fmla="*/ 141296 w 141296"/>
                <a:gd name="connsiteY2" fmla="*/ 1441450 h 1441450"/>
                <a:gd name="connsiteX3" fmla="*/ 1596 w 141296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200237"/>
                <a:gd name="connsiteY0" fmla="*/ 0 h 1442596"/>
                <a:gd name="connsiteX1" fmla="*/ 159054 w 200237"/>
                <a:gd name="connsiteY1" fmla="*/ 0 h 1442596"/>
                <a:gd name="connsiteX2" fmla="*/ 190804 w 200237"/>
                <a:gd name="connsiteY2" fmla="*/ 1441450 h 1442596"/>
                <a:gd name="connsiteX3" fmla="*/ 51104 w 200237"/>
                <a:gd name="connsiteY3" fmla="*/ 0 h 1442596"/>
                <a:gd name="connsiteX0" fmla="*/ 21442 w 170575"/>
                <a:gd name="connsiteY0" fmla="*/ 0 h 1442596"/>
                <a:gd name="connsiteX1" fmla="*/ 129392 w 170575"/>
                <a:gd name="connsiteY1" fmla="*/ 0 h 1442596"/>
                <a:gd name="connsiteX2" fmla="*/ 161142 w 170575"/>
                <a:gd name="connsiteY2" fmla="*/ 1441450 h 1442596"/>
                <a:gd name="connsiteX3" fmla="*/ 21442 w 170575"/>
                <a:gd name="connsiteY3" fmla="*/ 0 h 1442596"/>
                <a:gd name="connsiteX0" fmla="*/ 49909 w 199042"/>
                <a:gd name="connsiteY0" fmla="*/ 0 h 1442596"/>
                <a:gd name="connsiteX1" fmla="*/ 157859 w 199042"/>
                <a:gd name="connsiteY1" fmla="*/ 0 h 1442596"/>
                <a:gd name="connsiteX2" fmla="*/ 189609 w 199042"/>
                <a:gd name="connsiteY2" fmla="*/ 1441450 h 1442596"/>
                <a:gd name="connsiteX3" fmla="*/ 49909 w 199042"/>
                <a:gd name="connsiteY3" fmla="*/ 0 h 1442596"/>
                <a:gd name="connsiteX0" fmla="*/ 49909 w 196911"/>
                <a:gd name="connsiteY0" fmla="*/ 0 h 1442568"/>
                <a:gd name="connsiteX1" fmla="*/ 157859 w 196911"/>
                <a:gd name="connsiteY1" fmla="*/ 0 h 1442568"/>
                <a:gd name="connsiteX2" fmla="*/ 189609 w 196911"/>
                <a:gd name="connsiteY2" fmla="*/ 1441450 h 1442568"/>
                <a:gd name="connsiteX3" fmla="*/ 49909 w 196911"/>
                <a:gd name="connsiteY3" fmla="*/ 0 h 144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11" h="1442568">
                  <a:moveTo>
                    <a:pt x="49909" y="0"/>
                  </a:moveTo>
                  <a:lnTo>
                    <a:pt x="157859" y="0"/>
                  </a:lnTo>
                  <a:cubicBezTo>
                    <a:pt x="-79208" y="734483"/>
                    <a:pt x="248876" y="1475317"/>
                    <a:pt x="189609" y="1441450"/>
                  </a:cubicBezTo>
                  <a:cubicBezTo>
                    <a:pt x="111292" y="1449917"/>
                    <a:pt x="-94024" y="575733"/>
                    <a:pt x="499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3">
              <a:extLst>
                <a:ext uri="{FF2B5EF4-FFF2-40B4-BE49-F238E27FC236}">
                  <a16:creationId xmlns:a16="http://schemas.microsoft.com/office/drawing/2014/main" id="{3E8133B7-B590-40AC-331E-BC61A1EFD1FE}"/>
                </a:ext>
              </a:extLst>
            </p:cNvPr>
            <p:cNvSpPr/>
            <p:nvPr/>
          </p:nvSpPr>
          <p:spPr>
            <a:xfrm>
              <a:off x="4962739" y="4526936"/>
              <a:ext cx="183849" cy="1385507"/>
            </a:xfrm>
            <a:custGeom>
              <a:avLst/>
              <a:gdLst>
                <a:gd name="connsiteX0" fmla="*/ 0 w 107950"/>
                <a:gd name="connsiteY0" fmla="*/ 0 h 1441450"/>
                <a:gd name="connsiteX1" fmla="*/ 107950 w 107950"/>
                <a:gd name="connsiteY1" fmla="*/ 0 h 1441450"/>
                <a:gd name="connsiteX2" fmla="*/ 107950 w 107950"/>
                <a:gd name="connsiteY2" fmla="*/ 1441450 h 1441450"/>
                <a:gd name="connsiteX3" fmla="*/ 0 w 107950"/>
                <a:gd name="connsiteY3" fmla="*/ 1441450 h 1441450"/>
                <a:gd name="connsiteX4" fmla="*/ 0 w 107950"/>
                <a:gd name="connsiteY4" fmla="*/ 0 h 1441450"/>
                <a:gd name="connsiteX0" fmla="*/ 0 w 107950"/>
                <a:gd name="connsiteY0" fmla="*/ 0 h 1441450"/>
                <a:gd name="connsiteX1" fmla="*/ 107950 w 107950"/>
                <a:gd name="connsiteY1" fmla="*/ 0 h 1441450"/>
                <a:gd name="connsiteX2" fmla="*/ 107950 w 107950"/>
                <a:gd name="connsiteY2" fmla="*/ 1441450 h 1441450"/>
                <a:gd name="connsiteX3" fmla="*/ 0 w 107950"/>
                <a:gd name="connsiteY3" fmla="*/ 0 h 1441450"/>
                <a:gd name="connsiteX0" fmla="*/ 0 w 139700"/>
                <a:gd name="connsiteY0" fmla="*/ 0 h 1441450"/>
                <a:gd name="connsiteX1" fmla="*/ 107950 w 139700"/>
                <a:gd name="connsiteY1" fmla="*/ 0 h 1441450"/>
                <a:gd name="connsiteX2" fmla="*/ 139700 w 139700"/>
                <a:gd name="connsiteY2" fmla="*/ 1441450 h 1441450"/>
                <a:gd name="connsiteX3" fmla="*/ 0 w 139700"/>
                <a:gd name="connsiteY3" fmla="*/ 0 h 1441450"/>
                <a:gd name="connsiteX0" fmla="*/ 1596 w 141296"/>
                <a:gd name="connsiteY0" fmla="*/ 0 h 1441450"/>
                <a:gd name="connsiteX1" fmla="*/ 109546 w 141296"/>
                <a:gd name="connsiteY1" fmla="*/ 0 h 1441450"/>
                <a:gd name="connsiteX2" fmla="*/ 141296 w 141296"/>
                <a:gd name="connsiteY2" fmla="*/ 1441450 h 1441450"/>
                <a:gd name="connsiteX3" fmla="*/ 1596 w 141296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200237"/>
                <a:gd name="connsiteY0" fmla="*/ 0 h 1442596"/>
                <a:gd name="connsiteX1" fmla="*/ 159054 w 200237"/>
                <a:gd name="connsiteY1" fmla="*/ 0 h 1442596"/>
                <a:gd name="connsiteX2" fmla="*/ 190804 w 200237"/>
                <a:gd name="connsiteY2" fmla="*/ 1441450 h 1442596"/>
                <a:gd name="connsiteX3" fmla="*/ 51104 w 200237"/>
                <a:gd name="connsiteY3" fmla="*/ 0 h 1442596"/>
                <a:gd name="connsiteX0" fmla="*/ 21442 w 170575"/>
                <a:gd name="connsiteY0" fmla="*/ 0 h 1442596"/>
                <a:gd name="connsiteX1" fmla="*/ 129392 w 170575"/>
                <a:gd name="connsiteY1" fmla="*/ 0 h 1442596"/>
                <a:gd name="connsiteX2" fmla="*/ 161142 w 170575"/>
                <a:gd name="connsiteY2" fmla="*/ 1441450 h 1442596"/>
                <a:gd name="connsiteX3" fmla="*/ 21442 w 170575"/>
                <a:gd name="connsiteY3" fmla="*/ 0 h 1442596"/>
                <a:gd name="connsiteX0" fmla="*/ 49909 w 199042"/>
                <a:gd name="connsiteY0" fmla="*/ 0 h 1442596"/>
                <a:gd name="connsiteX1" fmla="*/ 157859 w 199042"/>
                <a:gd name="connsiteY1" fmla="*/ 0 h 1442596"/>
                <a:gd name="connsiteX2" fmla="*/ 189609 w 199042"/>
                <a:gd name="connsiteY2" fmla="*/ 1441450 h 1442596"/>
                <a:gd name="connsiteX3" fmla="*/ 49909 w 199042"/>
                <a:gd name="connsiteY3" fmla="*/ 0 h 1442596"/>
                <a:gd name="connsiteX0" fmla="*/ 49909 w 196911"/>
                <a:gd name="connsiteY0" fmla="*/ 0 h 1442568"/>
                <a:gd name="connsiteX1" fmla="*/ 157859 w 196911"/>
                <a:gd name="connsiteY1" fmla="*/ 0 h 1442568"/>
                <a:gd name="connsiteX2" fmla="*/ 189609 w 196911"/>
                <a:gd name="connsiteY2" fmla="*/ 1441450 h 1442568"/>
                <a:gd name="connsiteX3" fmla="*/ 49909 w 196911"/>
                <a:gd name="connsiteY3" fmla="*/ 0 h 1442568"/>
                <a:gd name="connsiteX0" fmla="*/ 75899 w 183849"/>
                <a:gd name="connsiteY0" fmla="*/ 0 h 1385507"/>
                <a:gd name="connsiteX1" fmla="*/ 183849 w 183849"/>
                <a:gd name="connsiteY1" fmla="*/ 0 h 1385507"/>
                <a:gd name="connsiteX2" fmla="*/ 101299 w 183849"/>
                <a:gd name="connsiteY2" fmla="*/ 1384300 h 1385507"/>
                <a:gd name="connsiteX3" fmla="*/ 75899 w 183849"/>
                <a:gd name="connsiteY3" fmla="*/ 0 h 138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49" h="1385507">
                  <a:moveTo>
                    <a:pt x="75899" y="0"/>
                  </a:moveTo>
                  <a:lnTo>
                    <a:pt x="183849" y="0"/>
                  </a:lnTo>
                  <a:cubicBezTo>
                    <a:pt x="-53218" y="734483"/>
                    <a:pt x="160566" y="1418167"/>
                    <a:pt x="101299" y="1384300"/>
                  </a:cubicBezTo>
                  <a:cubicBezTo>
                    <a:pt x="22982" y="1392767"/>
                    <a:pt x="-68034" y="575733"/>
                    <a:pt x="7589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62">
              <a:extLst>
                <a:ext uri="{FF2B5EF4-FFF2-40B4-BE49-F238E27FC236}">
                  <a16:creationId xmlns:a16="http://schemas.microsoft.com/office/drawing/2014/main" id="{C22BAA1A-7BA1-C6FA-5245-1377D3357033}"/>
                </a:ext>
              </a:extLst>
            </p:cNvPr>
            <p:cNvSpPr/>
            <p:nvPr/>
          </p:nvSpPr>
          <p:spPr>
            <a:xfrm>
              <a:off x="4953000" y="4234187"/>
              <a:ext cx="892002" cy="610296"/>
            </a:xfrm>
            <a:custGeom>
              <a:avLst/>
              <a:gdLst>
                <a:gd name="connsiteX0" fmla="*/ 0 w 654050"/>
                <a:gd name="connsiteY0" fmla="*/ 0 h 342899"/>
                <a:gd name="connsiteX1" fmla="*/ 654050 w 654050"/>
                <a:gd name="connsiteY1" fmla="*/ 0 h 342899"/>
                <a:gd name="connsiteX2" fmla="*/ 654050 w 654050"/>
                <a:gd name="connsiteY2" fmla="*/ 342899 h 342899"/>
                <a:gd name="connsiteX3" fmla="*/ 0 w 654050"/>
                <a:gd name="connsiteY3" fmla="*/ 342899 h 342899"/>
                <a:gd name="connsiteX4" fmla="*/ 0 w 654050"/>
                <a:gd name="connsiteY4" fmla="*/ 0 h 342899"/>
                <a:gd name="connsiteX0" fmla="*/ 95250 w 749300"/>
                <a:gd name="connsiteY0" fmla="*/ 0 h 342899"/>
                <a:gd name="connsiteX1" fmla="*/ 749300 w 749300"/>
                <a:gd name="connsiteY1" fmla="*/ 0 h 342899"/>
                <a:gd name="connsiteX2" fmla="*/ 749300 w 749300"/>
                <a:gd name="connsiteY2" fmla="*/ 342899 h 342899"/>
                <a:gd name="connsiteX3" fmla="*/ 0 w 749300"/>
                <a:gd name="connsiteY3" fmla="*/ 241299 h 342899"/>
                <a:gd name="connsiteX4" fmla="*/ 95250 w 749300"/>
                <a:gd name="connsiteY4" fmla="*/ 0 h 342899"/>
                <a:gd name="connsiteX0" fmla="*/ 95250 w 825500"/>
                <a:gd name="connsiteY0" fmla="*/ 0 h 387349"/>
                <a:gd name="connsiteX1" fmla="*/ 749300 w 825500"/>
                <a:gd name="connsiteY1" fmla="*/ 0 h 387349"/>
                <a:gd name="connsiteX2" fmla="*/ 825500 w 825500"/>
                <a:gd name="connsiteY2" fmla="*/ 387349 h 387349"/>
                <a:gd name="connsiteX3" fmla="*/ 0 w 825500"/>
                <a:gd name="connsiteY3" fmla="*/ 241299 h 387349"/>
                <a:gd name="connsiteX4" fmla="*/ 95250 w 825500"/>
                <a:gd name="connsiteY4" fmla="*/ 0 h 387349"/>
                <a:gd name="connsiteX0" fmla="*/ 95250 w 889000"/>
                <a:gd name="connsiteY0" fmla="*/ 0 h 387349"/>
                <a:gd name="connsiteX1" fmla="*/ 889000 w 889000"/>
                <a:gd name="connsiteY1" fmla="*/ 76200 h 387349"/>
                <a:gd name="connsiteX2" fmla="*/ 825500 w 889000"/>
                <a:gd name="connsiteY2" fmla="*/ 387349 h 387349"/>
                <a:gd name="connsiteX3" fmla="*/ 0 w 889000"/>
                <a:gd name="connsiteY3" fmla="*/ 241299 h 387349"/>
                <a:gd name="connsiteX4" fmla="*/ 95250 w 889000"/>
                <a:gd name="connsiteY4" fmla="*/ 0 h 387349"/>
                <a:gd name="connsiteX0" fmla="*/ 95250 w 889000"/>
                <a:gd name="connsiteY0" fmla="*/ 47549 h 434898"/>
                <a:gd name="connsiteX1" fmla="*/ 889000 w 889000"/>
                <a:gd name="connsiteY1" fmla="*/ 123749 h 434898"/>
                <a:gd name="connsiteX2" fmla="*/ 825500 w 889000"/>
                <a:gd name="connsiteY2" fmla="*/ 434898 h 434898"/>
                <a:gd name="connsiteX3" fmla="*/ 0 w 889000"/>
                <a:gd name="connsiteY3" fmla="*/ 288848 h 434898"/>
                <a:gd name="connsiteX4" fmla="*/ 95250 w 889000"/>
                <a:gd name="connsiteY4" fmla="*/ 47549 h 434898"/>
                <a:gd name="connsiteX0" fmla="*/ 95250 w 889000"/>
                <a:gd name="connsiteY0" fmla="*/ 147314 h 534663"/>
                <a:gd name="connsiteX1" fmla="*/ 889000 w 889000"/>
                <a:gd name="connsiteY1" fmla="*/ 223514 h 534663"/>
                <a:gd name="connsiteX2" fmla="*/ 825500 w 889000"/>
                <a:gd name="connsiteY2" fmla="*/ 534663 h 534663"/>
                <a:gd name="connsiteX3" fmla="*/ 0 w 889000"/>
                <a:gd name="connsiteY3" fmla="*/ 388613 h 534663"/>
                <a:gd name="connsiteX4" fmla="*/ 95250 w 889000"/>
                <a:gd name="connsiteY4" fmla="*/ 147314 h 534663"/>
                <a:gd name="connsiteX0" fmla="*/ 95250 w 892002"/>
                <a:gd name="connsiteY0" fmla="*/ 147314 h 534663"/>
                <a:gd name="connsiteX1" fmla="*/ 889000 w 892002"/>
                <a:gd name="connsiteY1" fmla="*/ 223514 h 534663"/>
                <a:gd name="connsiteX2" fmla="*/ 825500 w 892002"/>
                <a:gd name="connsiteY2" fmla="*/ 534663 h 534663"/>
                <a:gd name="connsiteX3" fmla="*/ 0 w 892002"/>
                <a:gd name="connsiteY3" fmla="*/ 388613 h 534663"/>
                <a:gd name="connsiteX4" fmla="*/ 95250 w 892002"/>
                <a:gd name="connsiteY4" fmla="*/ 147314 h 534663"/>
                <a:gd name="connsiteX0" fmla="*/ 95250 w 892002"/>
                <a:gd name="connsiteY0" fmla="*/ 147314 h 534663"/>
                <a:gd name="connsiteX1" fmla="*/ 889000 w 892002"/>
                <a:gd name="connsiteY1" fmla="*/ 223514 h 534663"/>
                <a:gd name="connsiteX2" fmla="*/ 825500 w 892002"/>
                <a:gd name="connsiteY2" fmla="*/ 534663 h 534663"/>
                <a:gd name="connsiteX3" fmla="*/ 0 w 892002"/>
                <a:gd name="connsiteY3" fmla="*/ 388613 h 534663"/>
                <a:gd name="connsiteX4" fmla="*/ 95250 w 892002"/>
                <a:gd name="connsiteY4" fmla="*/ 147314 h 534663"/>
                <a:gd name="connsiteX0" fmla="*/ 95250 w 892002"/>
                <a:gd name="connsiteY0" fmla="*/ 147314 h 534663"/>
                <a:gd name="connsiteX1" fmla="*/ 889000 w 892002"/>
                <a:gd name="connsiteY1" fmla="*/ 223514 h 534663"/>
                <a:gd name="connsiteX2" fmla="*/ 825500 w 892002"/>
                <a:gd name="connsiteY2" fmla="*/ 534663 h 534663"/>
                <a:gd name="connsiteX3" fmla="*/ 0 w 892002"/>
                <a:gd name="connsiteY3" fmla="*/ 388613 h 534663"/>
                <a:gd name="connsiteX4" fmla="*/ 95250 w 892002"/>
                <a:gd name="connsiteY4" fmla="*/ 147314 h 534663"/>
                <a:gd name="connsiteX0" fmla="*/ 95250 w 892002"/>
                <a:gd name="connsiteY0" fmla="*/ 147314 h 607494"/>
                <a:gd name="connsiteX1" fmla="*/ 889000 w 892002"/>
                <a:gd name="connsiteY1" fmla="*/ 223514 h 607494"/>
                <a:gd name="connsiteX2" fmla="*/ 825500 w 892002"/>
                <a:gd name="connsiteY2" fmla="*/ 534663 h 607494"/>
                <a:gd name="connsiteX3" fmla="*/ 0 w 892002"/>
                <a:gd name="connsiteY3" fmla="*/ 388613 h 607494"/>
                <a:gd name="connsiteX4" fmla="*/ 95250 w 892002"/>
                <a:gd name="connsiteY4" fmla="*/ 147314 h 607494"/>
                <a:gd name="connsiteX0" fmla="*/ 95250 w 892002"/>
                <a:gd name="connsiteY0" fmla="*/ 147314 h 635677"/>
                <a:gd name="connsiteX1" fmla="*/ 889000 w 892002"/>
                <a:gd name="connsiteY1" fmla="*/ 223514 h 635677"/>
                <a:gd name="connsiteX2" fmla="*/ 825500 w 892002"/>
                <a:gd name="connsiteY2" fmla="*/ 534663 h 635677"/>
                <a:gd name="connsiteX3" fmla="*/ 0 w 892002"/>
                <a:gd name="connsiteY3" fmla="*/ 388613 h 635677"/>
                <a:gd name="connsiteX4" fmla="*/ 95250 w 892002"/>
                <a:gd name="connsiteY4" fmla="*/ 147314 h 635677"/>
                <a:gd name="connsiteX0" fmla="*/ 95250 w 892002"/>
                <a:gd name="connsiteY0" fmla="*/ 147314 h 627209"/>
                <a:gd name="connsiteX1" fmla="*/ 889000 w 892002"/>
                <a:gd name="connsiteY1" fmla="*/ 223514 h 627209"/>
                <a:gd name="connsiteX2" fmla="*/ 825500 w 892002"/>
                <a:gd name="connsiteY2" fmla="*/ 534663 h 627209"/>
                <a:gd name="connsiteX3" fmla="*/ 0 w 892002"/>
                <a:gd name="connsiteY3" fmla="*/ 388613 h 627209"/>
                <a:gd name="connsiteX4" fmla="*/ 95250 w 892002"/>
                <a:gd name="connsiteY4" fmla="*/ 147314 h 627209"/>
                <a:gd name="connsiteX0" fmla="*/ 95250 w 892002"/>
                <a:gd name="connsiteY0" fmla="*/ 147314 h 618752"/>
                <a:gd name="connsiteX1" fmla="*/ 889000 w 892002"/>
                <a:gd name="connsiteY1" fmla="*/ 223514 h 618752"/>
                <a:gd name="connsiteX2" fmla="*/ 825500 w 892002"/>
                <a:gd name="connsiteY2" fmla="*/ 534663 h 618752"/>
                <a:gd name="connsiteX3" fmla="*/ 0 w 892002"/>
                <a:gd name="connsiteY3" fmla="*/ 388613 h 618752"/>
                <a:gd name="connsiteX4" fmla="*/ 95250 w 892002"/>
                <a:gd name="connsiteY4" fmla="*/ 147314 h 618752"/>
                <a:gd name="connsiteX0" fmla="*/ 95250 w 892002"/>
                <a:gd name="connsiteY0" fmla="*/ 147314 h 610296"/>
                <a:gd name="connsiteX1" fmla="*/ 889000 w 892002"/>
                <a:gd name="connsiteY1" fmla="*/ 223514 h 610296"/>
                <a:gd name="connsiteX2" fmla="*/ 825500 w 892002"/>
                <a:gd name="connsiteY2" fmla="*/ 534663 h 610296"/>
                <a:gd name="connsiteX3" fmla="*/ 0 w 892002"/>
                <a:gd name="connsiteY3" fmla="*/ 388613 h 610296"/>
                <a:gd name="connsiteX4" fmla="*/ 95250 w 892002"/>
                <a:gd name="connsiteY4" fmla="*/ 147314 h 61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002" h="610296">
                  <a:moveTo>
                    <a:pt x="95250" y="147314"/>
                  </a:moveTo>
                  <a:cubicBezTo>
                    <a:pt x="74083" y="-93986"/>
                    <a:pt x="929217" y="-17786"/>
                    <a:pt x="889000" y="223514"/>
                  </a:cubicBezTo>
                  <a:cubicBezTo>
                    <a:pt x="905933" y="346280"/>
                    <a:pt x="846667" y="430947"/>
                    <a:pt x="825500" y="534663"/>
                  </a:cubicBezTo>
                  <a:cubicBezTo>
                    <a:pt x="804333" y="701880"/>
                    <a:pt x="65617" y="564296"/>
                    <a:pt x="0" y="388613"/>
                  </a:cubicBezTo>
                  <a:lnTo>
                    <a:pt x="95250" y="14731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63">
              <a:extLst>
                <a:ext uri="{FF2B5EF4-FFF2-40B4-BE49-F238E27FC236}">
                  <a16:creationId xmlns:a16="http://schemas.microsoft.com/office/drawing/2014/main" id="{8A6C2FF9-63F1-9604-E85A-90C35CCECF11}"/>
                </a:ext>
              </a:extLst>
            </p:cNvPr>
            <p:cNvSpPr/>
            <p:nvPr/>
          </p:nvSpPr>
          <p:spPr>
            <a:xfrm>
              <a:off x="4920314" y="5601169"/>
              <a:ext cx="242778" cy="1152197"/>
            </a:xfrm>
            <a:custGeom>
              <a:avLst/>
              <a:gdLst>
                <a:gd name="connsiteX0" fmla="*/ 0 w 107950"/>
                <a:gd name="connsiteY0" fmla="*/ 0 h 1441450"/>
                <a:gd name="connsiteX1" fmla="*/ 107950 w 107950"/>
                <a:gd name="connsiteY1" fmla="*/ 0 h 1441450"/>
                <a:gd name="connsiteX2" fmla="*/ 107950 w 107950"/>
                <a:gd name="connsiteY2" fmla="*/ 1441450 h 1441450"/>
                <a:gd name="connsiteX3" fmla="*/ 0 w 107950"/>
                <a:gd name="connsiteY3" fmla="*/ 1441450 h 1441450"/>
                <a:gd name="connsiteX4" fmla="*/ 0 w 107950"/>
                <a:gd name="connsiteY4" fmla="*/ 0 h 1441450"/>
                <a:gd name="connsiteX0" fmla="*/ 0 w 107950"/>
                <a:gd name="connsiteY0" fmla="*/ 0 h 1441450"/>
                <a:gd name="connsiteX1" fmla="*/ 107950 w 107950"/>
                <a:gd name="connsiteY1" fmla="*/ 0 h 1441450"/>
                <a:gd name="connsiteX2" fmla="*/ 107950 w 107950"/>
                <a:gd name="connsiteY2" fmla="*/ 1441450 h 1441450"/>
                <a:gd name="connsiteX3" fmla="*/ 0 w 107950"/>
                <a:gd name="connsiteY3" fmla="*/ 0 h 1441450"/>
                <a:gd name="connsiteX0" fmla="*/ 0 w 139700"/>
                <a:gd name="connsiteY0" fmla="*/ 0 h 1441450"/>
                <a:gd name="connsiteX1" fmla="*/ 107950 w 139700"/>
                <a:gd name="connsiteY1" fmla="*/ 0 h 1441450"/>
                <a:gd name="connsiteX2" fmla="*/ 139700 w 139700"/>
                <a:gd name="connsiteY2" fmla="*/ 1441450 h 1441450"/>
                <a:gd name="connsiteX3" fmla="*/ 0 w 139700"/>
                <a:gd name="connsiteY3" fmla="*/ 0 h 1441450"/>
                <a:gd name="connsiteX0" fmla="*/ 1596 w 141296"/>
                <a:gd name="connsiteY0" fmla="*/ 0 h 1441450"/>
                <a:gd name="connsiteX1" fmla="*/ 109546 w 141296"/>
                <a:gd name="connsiteY1" fmla="*/ 0 h 1441450"/>
                <a:gd name="connsiteX2" fmla="*/ 141296 w 141296"/>
                <a:gd name="connsiteY2" fmla="*/ 1441450 h 1441450"/>
                <a:gd name="connsiteX3" fmla="*/ 1596 w 141296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200237"/>
                <a:gd name="connsiteY0" fmla="*/ 0 h 1442596"/>
                <a:gd name="connsiteX1" fmla="*/ 159054 w 200237"/>
                <a:gd name="connsiteY1" fmla="*/ 0 h 1442596"/>
                <a:gd name="connsiteX2" fmla="*/ 190804 w 200237"/>
                <a:gd name="connsiteY2" fmla="*/ 1441450 h 1442596"/>
                <a:gd name="connsiteX3" fmla="*/ 51104 w 200237"/>
                <a:gd name="connsiteY3" fmla="*/ 0 h 1442596"/>
                <a:gd name="connsiteX0" fmla="*/ 21442 w 170575"/>
                <a:gd name="connsiteY0" fmla="*/ 0 h 1442596"/>
                <a:gd name="connsiteX1" fmla="*/ 129392 w 170575"/>
                <a:gd name="connsiteY1" fmla="*/ 0 h 1442596"/>
                <a:gd name="connsiteX2" fmla="*/ 161142 w 170575"/>
                <a:gd name="connsiteY2" fmla="*/ 1441450 h 1442596"/>
                <a:gd name="connsiteX3" fmla="*/ 21442 w 170575"/>
                <a:gd name="connsiteY3" fmla="*/ 0 h 1442596"/>
                <a:gd name="connsiteX0" fmla="*/ 49909 w 199042"/>
                <a:gd name="connsiteY0" fmla="*/ 0 h 1442596"/>
                <a:gd name="connsiteX1" fmla="*/ 157859 w 199042"/>
                <a:gd name="connsiteY1" fmla="*/ 0 h 1442596"/>
                <a:gd name="connsiteX2" fmla="*/ 189609 w 199042"/>
                <a:gd name="connsiteY2" fmla="*/ 1441450 h 1442596"/>
                <a:gd name="connsiteX3" fmla="*/ 49909 w 199042"/>
                <a:gd name="connsiteY3" fmla="*/ 0 h 1442596"/>
                <a:gd name="connsiteX0" fmla="*/ 49909 w 196911"/>
                <a:gd name="connsiteY0" fmla="*/ 0 h 1442568"/>
                <a:gd name="connsiteX1" fmla="*/ 157859 w 196911"/>
                <a:gd name="connsiteY1" fmla="*/ 0 h 1442568"/>
                <a:gd name="connsiteX2" fmla="*/ 189609 w 196911"/>
                <a:gd name="connsiteY2" fmla="*/ 1441450 h 1442568"/>
                <a:gd name="connsiteX3" fmla="*/ 49909 w 196911"/>
                <a:gd name="connsiteY3" fmla="*/ 0 h 1442568"/>
                <a:gd name="connsiteX0" fmla="*/ 49909 w 405509"/>
                <a:gd name="connsiteY0" fmla="*/ 0 h 1443252"/>
                <a:gd name="connsiteX1" fmla="*/ 405509 w 405509"/>
                <a:gd name="connsiteY1" fmla="*/ 295275 h 1443252"/>
                <a:gd name="connsiteX2" fmla="*/ 189609 w 405509"/>
                <a:gd name="connsiteY2" fmla="*/ 1441450 h 1443252"/>
                <a:gd name="connsiteX3" fmla="*/ 49909 w 405509"/>
                <a:gd name="connsiteY3" fmla="*/ 0 h 1443252"/>
                <a:gd name="connsiteX0" fmla="*/ 204923 w 241436"/>
                <a:gd name="connsiteY0" fmla="*/ 0 h 1257515"/>
                <a:gd name="connsiteX1" fmla="*/ 241436 w 241436"/>
                <a:gd name="connsiteY1" fmla="*/ 109538 h 1257515"/>
                <a:gd name="connsiteX2" fmla="*/ 25536 w 241436"/>
                <a:gd name="connsiteY2" fmla="*/ 1255713 h 1257515"/>
                <a:gd name="connsiteX3" fmla="*/ 204923 w 241436"/>
                <a:gd name="connsiteY3" fmla="*/ 0 h 1257515"/>
                <a:gd name="connsiteX0" fmla="*/ 221706 w 258219"/>
                <a:gd name="connsiteY0" fmla="*/ 0 h 1153232"/>
                <a:gd name="connsiteX1" fmla="*/ 258219 w 258219"/>
                <a:gd name="connsiteY1" fmla="*/ 109538 h 1153232"/>
                <a:gd name="connsiteX2" fmla="*/ 23269 w 258219"/>
                <a:gd name="connsiteY2" fmla="*/ 1150938 h 1153232"/>
                <a:gd name="connsiteX3" fmla="*/ 221706 w 258219"/>
                <a:gd name="connsiteY3" fmla="*/ 0 h 1153232"/>
                <a:gd name="connsiteX0" fmla="*/ 221706 w 258219"/>
                <a:gd name="connsiteY0" fmla="*/ 0 h 1153232"/>
                <a:gd name="connsiteX1" fmla="*/ 258219 w 258219"/>
                <a:gd name="connsiteY1" fmla="*/ 109538 h 1153232"/>
                <a:gd name="connsiteX2" fmla="*/ 23269 w 258219"/>
                <a:gd name="connsiteY2" fmla="*/ 1150938 h 1153232"/>
                <a:gd name="connsiteX3" fmla="*/ 221706 w 258219"/>
                <a:gd name="connsiteY3" fmla="*/ 0 h 1153232"/>
                <a:gd name="connsiteX0" fmla="*/ 221706 w 258219"/>
                <a:gd name="connsiteY0" fmla="*/ 0 h 1152614"/>
                <a:gd name="connsiteX1" fmla="*/ 258219 w 258219"/>
                <a:gd name="connsiteY1" fmla="*/ 109538 h 1152614"/>
                <a:gd name="connsiteX2" fmla="*/ 23269 w 258219"/>
                <a:gd name="connsiteY2" fmla="*/ 1150938 h 1152614"/>
                <a:gd name="connsiteX3" fmla="*/ 221706 w 258219"/>
                <a:gd name="connsiteY3" fmla="*/ 0 h 1152614"/>
                <a:gd name="connsiteX0" fmla="*/ 221706 w 258219"/>
                <a:gd name="connsiteY0" fmla="*/ 0 h 1152614"/>
                <a:gd name="connsiteX1" fmla="*/ 258219 w 258219"/>
                <a:gd name="connsiteY1" fmla="*/ 109538 h 1152614"/>
                <a:gd name="connsiteX2" fmla="*/ 23269 w 258219"/>
                <a:gd name="connsiteY2" fmla="*/ 1150938 h 1152614"/>
                <a:gd name="connsiteX3" fmla="*/ 221706 w 258219"/>
                <a:gd name="connsiteY3" fmla="*/ 0 h 1152614"/>
                <a:gd name="connsiteX0" fmla="*/ 221706 w 258219"/>
                <a:gd name="connsiteY0" fmla="*/ 0 h 1152198"/>
                <a:gd name="connsiteX1" fmla="*/ 258219 w 258219"/>
                <a:gd name="connsiteY1" fmla="*/ 109538 h 1152198"/>
                <a:gd name="connsiteX2" fmla="*/ 23269 w 258219"/>
                <a:gd name="connsiteY2" fmla="*/ 1150938 h 1152198"/>
                <a:gd name="connsiteX3" fmla="*/ 221706 w 258219"/>
                <a:gd name="connsiteY3" fmla="*/ 0 h 1152198"/>
                <a:gd name="connsiteX0" fmla="*/ 196684 w 261772"/>
                <a:gd name="connsiteY0" fmla="*/ 0 h 1152198"/>
                <a:gd name="connsiteX1" fmla="*/ 261772 w 261772"/>
                <a:gd name="connsiteY1" fmla="*/ 109538 h 1152198"/>
                <a:gd name="connsiteX2" fmla="*/ 26822 w 261772"/>
                <a:gd name="connsiteY2" fmla="*/ 1150938 h 1152198"/>
                <a:gd name="connsiteX3" fmla="*/ 196684 w 261772"/>
                <a:gd name="connsiteY3" fmla="*/ 0 h 1152198"/>
                <a:gd name="connsiteX0" fmla="*/ 196684 w 247484"/>
                <a:gd name="connsiteY0" fmla="*/ 0 h 1152174"/>
                <a:gd name="connsiteX1" fmla="*/ 247484 w 247484"/>
                <a:gd name="connsiteY1" fmla="*/ 100013 h 1152174"/>
                <a:gd name="connsiteX2" fmla="*/ 26822 w 247484"/>
                <a:gd name="connsiteY2" fmla="*/ 1150938 h 1152174"/>
                <a:gd name="connsiteX3" fmla="*/ 196684 w 247484"/>
                <a:gd name="connsiteY3" fmla="*/ 0 h 1152174"/>
                <a:gd name="connsiteX0" fmla="*/ 196684 w 247484"/>
                <a:gd name="connsiteY0" fmla="*/ 0 h 1152197"/>
                <a:gd name="connsiteX1" fmla="*/ 247484 w 247484"/>
                <a:gd name="connsiteY1" fmla="*/ 100013 h 1152197"/>
                <a:gd name="connsiteX2" fmla="*/ 26822 w 247484"/>
                <a:gd name="connsiteY2" fmla="*/ 1150938 h 1152197"/>
                <a:gd name="connsiteX3" fmla="*/ 196684 w 247484"/>
                <a:gd name="connsiteY3" fmla="*/ 0 h 1152197"/>
                <a:gd name="connsiteX0" fmla="*/ 191978 w 242778"/>
                <a:gd name="connsiteY0" fmla="*/ 0 h 1152197"/>
                <a:gd name="connsiteX1" fmla="*/ 242778 w 242778"/>
                <a:gd name="connsiteY1" fmla="*/ 100013 h 1152197"/>
                <a:gd name="connsiteX2" fmla="*/ 22116 w 242778"/>
                <a:gd name="connsiteY2" fmla="*/ 1150938 h 1152197"/>
                <a:gd name="connsiteX3" fmla="*/ 191978 w 242778"/>
                <a:gd name="connsiteY3" fmla="*/ 0 h 115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778" h="1152197">
                  <a:moveTo>
                    <a:pt x="191978" y="0"/>
                  </a:moveTo>
                  <a:lnTo>
                    <a:pt x="242778" y="100013"/>
                  </a:lnTo>
                  <a:cubicBezTo>
                    <a:pt x="139062" y="701146"/>
                    <a:pt x="109958" y="1180042"/>
                    <a:pt x="22116" y="1150938"/>
                  </a:cubicBezTo>
                  <a:cubicBezTo>
                    <a:pt x="-56201" y="1159405"/>
                    <a:pt x="90908" y="613833"/>
                    <a:pt x="19197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3">
              <a:extLst>
                <a:ext uri="{FF2B5EF4-FFF2-40B4-BE49-F238E27FC236}">
                  <a16:creationId xmlns:a16="http://schemas.microsoft.com/office/drawing/2014/main" id="{23A1EFCC-279B-5C18-B76A-433CEB714DA8}"/>
                </a:ext>
              </a:extLst>
            </p:cNvPr>
            <p:cNvSpPr/>
            <p:nvPr/>
          </p:nvSpPr>
          <p:spPr>
            <a:xfrm>
              <a:off x="4089683" y="5442198"/>
              <a:ext cx="345763" cy="1009827"/>
            </a:xfrm>
            <a:custGeom>
              <a:avLst/>
              <a:gdLst>
                <a:gd name="connsiteX0" fmla="*/ 0 w 107950"/>
                <a:gd name="connsiteY0" fmla="*/ 0 h 1441450"/>
                <a:gd name="connsiteX1" fmla="*/ 107950 w 107950"/>
                <a:gd name="connsiteY1" fmla="*/ 0 h 1441450"/>
                <a:gd name="connsiteX2" fmla="*/ 107950 w 107950"/>
                <a:gd name="connsiteY2" fmla="*/ 1441450 h 1441450"/>
                <a:gd name="connsiteX3" fmla="*/ 0 w 107950"/>
                <a:gd name="connsiteY3" fmla="*/ 1441450 h 1441450"/>
                <a:gd name="connsiteX4" fmla="*/ 0 w 107950"/>
                <a:gd name="connsiteY4" fmla="*/ 0 h 1441450"/>
                <a:gd name="connsiteX0" fmla="*/ 0 w 107950"/>
                <a:gd name="connsiteY0" fmla="*/ 0 h 1441450"/>
                <a:gd name="connsiteX1" fmla="*/ 107950 w 107950"/>
                <a:gd name="connsiteY1" fmla="*/ 0 h 1441450"/>
                <a:gd name="connsiteX2" fmla="*/ 107950 w 107950"/>
                <a:gd name="connsiteY2" fmla="*/ 1441450 h 1441450"/>
                <a:gd name="connsiteX3" fmla="*/ 0 w 107950"/>
                <a:gd name="connsiteY3" fmla="*/ 0 h 1441450"/>
                <a:gd name="connsiteX0" fmla="*/ 0 w 139700"/>
                <a:gd name="connsiteY0" fmla="*/ 0 h 1441450"/>
                <a:gd name="connsiteX1" fmla="*/ 107950 w 139700"/>
                <a:gd name="connsiteY1" fmla="*/ 0 h 1441450"/>
                <a:gd name="connsiteX2" fmla="*/ 139700 w 139700"/>
                <a:gd name="connsiteY2" fmla="*/ 1441450 h 1441450"/>
                <a:gd name="connsiteX3" fmla="*/ 0 w 139700"/>
                <a:gd name="connsiteY3" fmla="*/ 0 h 1441450"/>
                <a:gd name="connsiteX0" fmla="*/ 1596 w 141296"/>
                <a:gd name="connsiteY0" fmla="*/ 0 h 1441450"/>
                <a:gd name="connsiteX1" fmla="*/ 109546 w 141296"/>
                <a:gd name="connsiteY1" fmla="*/ 0 h 1441450"/>
                <a:gd name="connsiteX2" fmla="*/ 141296 w 141296"/>
                <a:gd name="connsiteY2" fmla="*/ 1441450 h 1441450"/>
                <a:gd name="connsiteX3" fmla="*/ 1596 w 141296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200237"/>
                <a:gd name="connsiteY0" fmla="*/ 0 h 1442596"/>
                <a:gd name="connsiteX1" fmla="*/ 159054 w 200237"/>
                <a:gd name="connsiteY1" fmla="*/ 0 h 1442596"/>
                <a:gd name="connsiteX2" fmla="*/ 190804 w 200237"/>
                <a:gd name="connsiteY2" fmla="*/ 1441450 h 1442596"/>
                <a:gd name="connsiteX3" fmla="*/ 51104 w 200237"/>
                <a:gd name="connsiteY3" fmla="*/ 0 h 1442596"/>
                <a:gd name="connsiteX0" fmla="*/ 21442 w 170575"/>
                <a:gd name="connsiteY0" fmla="*/ 0 h 1442596"/>
                <a:gd name="connsiteX1" fmla="*/ 129392 w 170575"/>
                <a:gd name="connsiteY1" fmla="*/ 0 h 1442596"/>
                <a:gd name="connsiteX2" fmla="*/ 161142 w 170575"/>
                <a:gd name="connsiteY2" fmla="*/ 1441450 h 1442596"/>
                <a:gd name="connsiteX3" fmla="*/ 21442 w 170575"/>
                <a:gd name="connsiteY3" fmla="*/ 0 h 1442596"/>
                <a:gd name="connsiteX0" fmla="*/ 49909 w 199042"/>
                <a:gd name="connsiteY0" fmla="*/ 0 h 1442596"/>
                <a:gd name="connsiteX1" fmla="*/ 157859 w 199042"/>
                <a:gd name="connsiteY1" fmla="*/ 0 h 1442596"/>
                <a:gd name="connsiteX2" fmla="*/ 189609 w 199042"/>
                <a:gd name="connsiteY2" fmla="*/ 1441450 h 1442596"/>
                <a:gd name="connsiteX3" fmla="*/ 49909 w 199042"/>
                <a:gd name="connsiteY3" fmla="*/ 0 h 1442596"/>
                <a:gd name="connsiteX0" fmla="*/ 49909 w 196911"/>
                <a:gd name="connsiteY0" fmla="*/ 0 h 1442568"/>
                <a:gd name="connsiteX1" fmla="*/ 157859 w 196911"/>
                <a:gd name="connsiteY1" fmla="*/ 0 h 1442568"/>
                <a:gd name="connsiteX2" fmla="*/ 189609 w 196911"/>
                <a:gd name="connsiteY2" fmla="*/ 1441450 h 1442568"/>
                <a:gd name="connsiteX3" fmla="*/ 49909 w 196911"/>
                <a:gd name="connsiteY3" fmla="*/ 0 h 1442568"/>
                <a:gd name="connsiteX0" fmla="*/ 49909 w 405509"/>
                <a:gd name="connsiteY0" fmla="*/ 0 h 1443252"/>
                <a:gd name="connsiteX1" fmla="*/ 405509 w 405509"/>
                <a:gd name="connsiteY1" fmla="*/ 295275 h 1443252"/>
                <a:gd name="connsiteX2" fmla="*/ 189609 w 405509"/>
                <a:gd name="connsiteY2" fmla="*/ 1441450 h 1443252"/>
                <a:gd name="connsiteX3" fmla="*/ 49909 w 405509"/>
                <a:gd name="connsiteY3" fmla="*/ 0 h 1443252"/>
                <a:gd name="connsiteX0" fmla="*/ 204923 w 241436"/>
                <a:gd name="connsiteY0" fmla="*/ 0 h 1257515"/>
                <a:gd name="connsiteX1" fmla="*/ 241436 w 241436"/>
                <a:gd name="connsiteY1" fmla="*/ 109538 h 1257515"/>
                <a:gd name="connsiteX2" fmla="*/ 25536 w 241436"/>
                <a:gd name="connsiteY2" fmla="*/ 1255713 h 1257515"/>
                <a:gd name="connsiteX3" fmla="*/ 204923 w 241436"/>
                <a:gd name="connsiteY3" fmla="*/ 0 h 1257515"/>
                <a:gd name="connsiteX0" fmla="*/ 221706 w 258219"/>
                <a:gd name="connsiteY0" fmla="*/ 0 h 1153232"/>
                <a:gd name="connsiteX1" fmla="*/ 258219 w 258219"/>
                <a:gd name="connsiteY1" fmla="*/ 109538 h 1153232"/>
                <a:gd name="connsiteX2" fmla="*/ 23269 w 258219"/>
                <a:gd name="connsiteY2" fmla="*/ 1150938 h 1153232"/>
                <a:gd name="connsiteX3" fmla="*/ 221706 w 258219"/>
                <a:gd name="connsiteY3" fmla="*/ 0 h 1153232"/>
                <a:gd name="connsiteX0" fmla="*/ 221706 w 258219"/>
                <a:gd name="connsiteY0" fmla="*/ 0 h 1153232"/>
                <a:gd name="connsiteX1" fmla="*/ 258219 w 258219"/>
                <a:gd name="connsiteY1" fmla="*/ 109538 h 1153232"/>
                <a:gd name="connsiteX2" fmla="*/ 23269 w 258219"/>
                <a:gd name="connsiteY2" fmla="*/ 1150938 h 1153232"/>
                <a:gd name="connsiteX3" fmla="*/ 221706 w 258219"/>
                <a:gd name="connsiteY3" fmla="*/ 0 h 1153232"/>
                <a:gd name="connsiteX0" fmla="*/ 221706 w 258219"/>
                <a:gd name="connsiteY0" fmla="*/ 0 h 1152614"/>
                <a:gd name="connsiteX1" fmla="*/ 258219 w 258219"/>
                <a:gd name="connsiteY1" fmla="*/ 109538 h 1152614"/>
                <a:gd name="connsiteX2" fmla="*/ 23269 w 258219"/>
                <a:gd name="connsiteY2" fmla="*/ 1150938 h 1152614"/>
                <a:gd name="connsiteX3" fmla="*/ 221706 w 258219"/>
                <a:gd name="connsiteY3" fmla="*/ 0 h 1152614"/>
                <a:gd name="connsiteX0" fmla="*/ 221706 w 258219"/>
                <a:gd name="connsiteY0" fmla="*/ 0 h 1152614"/>
                <a:gd name="connsiteX1" fmla="*/ 258219 w 258219"/>
                <a:gd name="connsiteY1" fmla="*/ 109538 h 1152614"/>
                <a:gd name="connsiteX2" fmla="*/ 23269 w 258219"/>
                <a:gd name="connsiteY2" fmla="*/ 1150938 h 1152614"/>
                <a:gd name="connsiteX3" fmla="*/ 221706 w 258219"/>
                <a:gd name="connsiteY3" fmla="*/ 0 h 1152614"/>
                <a:gd name="connsiteX0" fmla="*/ 221706 w 258219"/>
                <a:gd name="connsiteY0" fmla="*/ 0 h 1152198"/>
                <a:gd name="connsiteX1" fmla="*/ 258219 w 258219"/>
                <a:gd name="connsiteY1" fmla="*/ 109538 h 1152198"/>
                <a:gd name="connsiteX2" fmla="*/ 23269 w 258219"/>
                <a:gd name="connsiteY2" fmla="*/ 1150938 h 1152198"/>
                <a:gd name="connsiteX3" fmla="*/ 221706 w 258219"/>
                <a:gd name="connsiteY3" fmla="*/ 0 h 1152198"/>
                <a:gd name="connsiteX0" fmla="*/ 196684 w 261772"/>
                <a:gd name="connsiteY0" fmla="*/ 0 h 1152198"/>
                <a:gd name="connsiteX1" fmla="*/ 261772 w 261772"/>
                <a:gd name="connsiteY1" fmla="*/ 109538 h 1152198"/>
                <a:gd name="connsiteX2" fmla="*/ 26822 w 261772"/>
                <a:gd name="connsiteY2" fmla="*/ 1150938 h 1152198"/>
                <a:gd name="connsiteX3" fmla="*/ 196684 w 261772"/>
                <a:gd name="connsiteY3" fmla="*/ 0 h 1152198"/>
                <a:gd name="connsiteX0" fmla="*/ 196684 w 247484"/>
                <a:gd name="connsiteY0" fmla="*/ 0 h 1152174"/>
                <a:gd name="connsiteX1" fmla="*/ 247484 w 247484"/>
                <a:gd name="connsiteY1" fmla="*/ 100013 h 1152174"/>
                <a:gd name="connsiteX2" fmla="*/ 26822 w 247484"/>
                <a:gd name="connsiteY2" fmla="*/ 1150938 h 1152174"/>
                <a:gd name="connsiteX3" fmla="*/ 196684 w 247484"/>
                <a:gd name="connsiteY3" fmla="*/ 0 h 1152174"/>
                <a:gd name="connsiteX0" fmla="*/ 196684 w 247484"/>
                <a:gd name="connsiteY0" fmla="*/ 0 h 1152197"/>
                <a:gd name="connsiteX1" fmla="*/ 247484 w 247484"/>
                <a:gd name="connsiteY1" fmla="*/ 100013 h 1152197"/>
                <a:gd name="connsiteX2" fmla="*/ 26822 w 247484"/>
                <a:gd name="connsiteY2" fmla="*/ 1150938 h 1152197"/>
                <a:gd name="connsiteX3" fmla="*/ 196684 w 247484"/>
                <a:gd name="connsiteY3" fmla="*/ 0 h 1152197"/>
                <a:gd name="connsiteX0" fmla="*/ 191978 w 242778"/>
                <a:gd name="connsiteY0" fmla="*/ 0 h 1152197"/>
                <a:gd name="connsiteX1" fmla="*/ 242778 w 242778"/>
                <a:gd name="connsiteY1" fmla="*/ 100013 h 1152197"/>
                <a:gd name="connsiteX2" fmla="*/ 22116 w 242778"/>
                <a:gd name="connsiteY2" fmla="*/ 1150938 h 1152197"/>
                <a:gd name="connsiteX3" fmla="*/ 191978 w 242778"/>
                <a:gd name="connsiteY3" fmla="*/ 0 h 1152197"/>
                <a:gd name="connsiteX0" fmla="*/ 191978 w 338028"/>
                <a:gd name="connsiteY0" fmla="*/ 0 h 1152521"/>
                <a:gd name="connsiteX1" fmla="*/ 338028 w 338028"/>
                <a:gd name="connsiteY1" fmla="*/ 204788 h 1152521"/>
                <a:gd name="connsiteX2" fmla="*/ 22116 w 338028"/>
                <a:gd name="connsiteY2" fmla="*/ 1150938 h 1152521"/>
                <a:gd name="connsiteX3" fmla="*/ 191978 w 338028"/>
                <a:gd name="connsiteY3" fmla="*/ 0 h 1152521"/>
                <a:gd name="connsiteX0" fmla="*/ 262398 w 332248"/>
                <a:gd name="connsiteY0" fmla="*/ 0 h 981071"/>
                <a:gd name="connsiteX1" fmla="*/ 332248 w 332248"/>
                <a:gd name="connsiteY1" fmla="*/ 33338 h 981071"/>
                <a:gd name="connsiteX2" fmla="*/ 16336 w 332248"/>
                <a:gd name="connsiteY2" fmla="*/ 979488 h 981071"/>
                <a:gd name="connsiteX3" fmla="*/ 262398 w 332248"/>
                <a:gd name="connsiteY3" fmla="*/ 0 h 981071"/>
                <a:gd name="connsiteX0" fmla="*/ 262398 w 332248"/>
                <a:gd name="connsiteY0" fmla="*/ 0 h 981399"/>
                <a:gd name="connsiteX1" fmla="*/ 332248 w 332248"/>
                <a:gd name="connsiteY1" fmla="*/ 33338 h 981399"/>
                <a:gd name="connsiteX2" fmla="*/ 16336 w 332248"/>
                <a:gd name="connsiteY2" fmla="*/ 979488 h 981399"/>
                <a:gd name="connsiteX3" fmla="*/ 262398 w 332248"/>
                <a:gd name="connsiteY3" fmla="*/ 0 h 981399"/>
                <a:gd name="connsiteX0" fmla="*/ 262398 w 332248"/>
                <a:gd name="connsiteY0" fmla="*/ 0 h 1009827"/>
                <a:gd name="connsiteX1" fmla="*/ 332248 w 332248"/>
                <a:gd name="connsiteY1" fmla="*/ 33338 h 1009827"/>
                <a:gd name="connsiteX2" fmla="*/ 16336 w 332248"/>
                <a:gd name="connsiteY2" fmla="*/ 1008063 h 1009827"/>
                <a:gd name="connsiteX3" fmla="*/ 262398 w 332248"/>
                <a:gd name="connsiteY3" fmla="*/ 0 h 1009827"/>
                <a:gd name="connsiteX0" fmla="*/ 275913 w 345763"/>
                <a:gd name="connsiteY0" fmla="*/ 0 h 1009827"/>
                <a:gd name="connsiteX1" fmla="*/ 345763 w 345763"/>
                <a:gd name="connsiteY1" fmla="*/ 33338 h 1009827"/>
                <a:gd name="connsiteX2" fmla="*/ 15563 w 345763"/>
                <a:gd name="connsiteY2" fmla="*/ 1008063 h 1009827"/>
                <a:gd name="connsiteX3" fmla="*/ 275913 w 345763"/>
                <a:gd name="connsiteY3" fmla="*/ 0 h 1009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763" h="1009827">
                  <a:moveTo>
                    <a:pt x="275913" y="0"/>
                  </a:moveTo>
                  <a:lnTo>
                    <a:pt x="345763" y="33338"/>
                  </a:lnTo>
                  <a:cubicBezTo>
                    <a:pt x="180134" y="705908"/>
                    <a:pt x="103405" y="1037167"/>
                    <a:pt x="15563" y="1008063"/>
                  </a:cubicBezTo>
                  <a:cubicBezTo>
                    <a:pt x="-62754" y="1016530"/>
                    <a:pt x="174843" y="613833"/>
                    <a:pt x="2759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67">
              <a:extLst>
                <a:ext uri="{FF2B5EF4-FFF2-40B4-BE49-F238E27FC236}">
                  <a16:creationId xmlns:a16="http://schemas.microsoft.com/office/drawing/2014/main" id="{6AE1ED1F-C32E-7F6B-0A23-626F17C9A6EB}"/>
                </a:ext>
              </a:extLst>
            </p:cNvPr>
            <p:cNvSpPr/>
            <p:nvPr/>
          </p:nvSpPr>
          <p:spPr>
            <a:xfrm>
              <a:off x="4281429" y="5161027"/>
              <a:ext cx="1420782" cy="598458"/>
            </a:xfrm>
            <a:custGeom>
              <a:avLst/>
              <a:gdLst>
                <a:gd name="connsiteX0" fmla="*/ 0 w 451786"/>
                <a:gd name="connsiteY0" fmla="*/ 0 h 381480"/>
                <a:gd name="connsiteX1" fmla="*/ 451786 w 451786"/>
                <a:gd name="connsiteY1" fmla="*/ 0 h 381480"/>
                <a:gd name="connsiteX2" fmla="*/ 451786 w 451786"/>
                <a:gd name="connsiteY2" fmla="*/ 381480 h 381480"/>
                <a:gd name="connsiteX3" fmla="*/ 0 w 451786"/>
                <a:gd name="connsiteY3" fmla="*/ 381480 h 381480"/>
                <a:gd name="connsiteX4" fmla="*/ 0 w 451786"/>
                <a:gd name="connsiteY4" fmla="*/ 0 h 381480"/>
                <a:gd name="connsiteX0" fmla="*/ 0 w 756586"/>
                <a:gd name="connsiteY0" fmla="*/ 0 h 381480"/>
                <a:gd name="connsiteX1" fmla="*/ 756586 w 756586"/>
                <a:gd name="connsiteY1" fmla="*/ 244475 h 381480"/>
                <a:gd name="connsiteX2" fmla="*/ 451786 w 756586"/>
                <a:gd name="connsiteY2" fmla="*/ 381480 h 381480"/>
                <a:gd name="connsiteX3" fmla="*/ 0 w 756586"/>
                <a:gd name="connsiteY3" fmla="*/ 381480 h 381480"/>
                <a:gd name="connsiteX4" fmla="*/ 0 w 756586"/>
                <a:gd name="connsiteY4" fmla="*/ 0 h 381480"/>
                <a:gd name="connsiteX0" fmla="*/ 0 w 880411"/>
                <a:gd name="connsiteY0" fmla="*/ 0 h 403705"/>
                <a:gd name="connsiteX1" fmla="*/ 880411 w 880411"/>
                <a:gd name="connsiteY1" fmla="*/ 266700 h 403705"/>
                <a:gd name="connsiteX2" fmla="*/ 575611 w 880411"/>
                <a:gd name="connsiteY2" fmla="*/ 403705 h 403705"/>
                <a:gd name="connsiteX3" fmla="*/ 123825 w 880411"/>
                <a:gd name="connsiteY3" fmla="*/ 403705 h 403705"/>
                <a:gd name="connsiteX4" fmla="*/ 0 w 880411"/>
                <a:gd name="connsiteY4" fmla="*/ 0 h 403705"/>
                <a:gd name="connsiteX0" fmla="*/ 492125 w 1372536"/>
                <a:gd name="connsiteY0" fmla="*/ 0 h 403705"/>
                <a:gd name="connsiteX1" fmla="*/ 1372536 w 1372536"/>
                <a:gd name="connsiteY1" fmla="*/ 266700 h 403705"/>
                <a:gd name="connsiteX2" fmla="*/ 1067736 w 1372536"/>
                <a:gd name="connsiteY2" fmla="*/ 403705 h 403705"/>
                <a:gd name="connsiteX3" fmla="*/ 0 w 1372536"/>
                <a:gd name="connsiteY3" fmla="*/ 219555 h 403705"/>
                <a:gd name="connsiteX4" fmla="*/ 492125 w 1372536"/>
                <a:gd name="connsiteY4" fmla="*/ 0 h 403705"/>
                <a:gd name="connsiteX0" fmla="*/ 492125 w 1372536"/>
                <a:gd name="connsiteY0" fmla="*/ 0 h 556105"/>
                <a:gd name="connsiteX1" fmla="*/ 1372536 w 1372536"/>
                <a:gd name="connsiteY1" fmla="*/ 266700 h 556105"/>
                <a:gd name="connsiteX2" fmla="*/ 902636 w 1372536"/>
                <a:gd name="connsiteY2" fmla="*/ 556105 h 556105"/>
                <a:gd name="connsiteX3" fmla="*/ 0 w 1372536"/>
                <a:gd name="connsiteY3" fmla="*/ 219555 h 556105"/>
                <a:gd name="connsiteX4" fmla="*/ 492125 w 1372536"/>
                <a:gd name="connsiteY4" fmla="*/ 0 h 556105"/>
                <a:gd name="connsiteX0" fmla="*/ 492125 w 1372536"/>
                <a:gd name="connsiteY0" fmla="*/ 0 h 561432"/>
                <a:gd name="connsiteX1" fmla="*/ 1372536 w 1372536"/>
                <a:gd name="connsiteY1" fmla="*/ 266700 h 561432"/>
                <a:gd name="connsiteX2" fmla="*/ 902636 w 1372536"/>
                <a:gd name="connsiteY2" fmla="*/ 556105 h 561432"/>
                <a:gd name="connsiteX3" fmla="*/ 0 w 1372536"/>
                <a:gd name="connsiteY3" fmla="*/ 219555 h 561432"/>
                <a:gd name="connsiteX4" fmla="*/ 492125 w 1372536"/>
                <a:gd name="connsiteY4" fmla="*/ 0 h 561432"/>
                <a:gd name="connsiteX0" fmla="*/ 515059 w 1395470"/>
                <a:gd name="connsiteY0" fmla="*/ 0 h 562021"/>
                <a:gd name="connsiteX1" fmla="*/ 1395470 w 1395470"/>
                <a:gd name="connsiteY1" fmla="*/ 266700 h 562021"/>
                <a:gd name="connsiteX2" fmla="*/ 925570 w 1395470"/>
                <a:gd name="connsiteY2" fmla="*/ 556105 h 562021"/>
                <a:gd name="connsiteX3" fmla="*/ 22934 w 1395470"/>
                <a:gd name="connsiteY3" fmla="*/ 219555 h 562021"/>
                <a:gd name="connsiteX4" fmla="*/ 515059 w 1395470"/>
                <a:gd name="connsiteY4" fmla="*/ 0 h 562021"/>
                <a:gd name="connsiteX0" fmla="*/ 515059 w 1395470"/>
                <a:gd name="connsiteY0" fmla="*/ 27228 h 589249"/>
                <a:gd name="connsiteX1" fmla="*/ 1395470 w 1395470"/>
                <a:gd name="connsiteY1" fmla="*/ 293928 h 589249"/>
                <a:gd name="connsiteX2" fmla="*/ 925570 w 1395470"/>
                <a:gd name="connsiteY2" fmla="*/ 583333 h 589249"/>
                <a:gd name="connsiteX3" fmla="*/ 22934 w 1395470"/>
                <a:gd name="connsiteY3" fmla="*/ 246783 h 589249"/>
                <a:gd name="connsiteX4" fmla="*/ 515059 w 1395470"/>
                <a:gd name="connsiteY4" fmla="*/ 27228 h 589249"/>
                <a:gd name="connsiteX0" fmla="*/ 515059 w 1420782"/>
                <a:gd name="connsiteY0" fmla="*/ 36437 h 598458"/>
                <a:gd name="connsiteX1" fmla="*/ 1395470 w 1420782"/>
                <a:gd name="connsiteY1" fmla="*/ 303137 h 598458"/>
                <a:gd name="connsiteX2" fmla="*/ 925570 w 1420782"/>
                <a:gd name="connsiteY2" fmla="*/ 592542 h 598458"/>
                <a:gd name="connsiteX3" fmla="*/ 22934 w 1420782"/>
                <a:gd name="connsiteY3" fmla="*/ 255992 h 598458"/>
                <a:gd name="connsiteX4" fmla="*/ 515059 w 1420782"/>
                <a:gd name="connsiteY4" fmla="*/ 36437 h 598458"/>
                <a:gd name="connsiteX0" fmla="*/ 515059 w 1420782"/>
                <a:gd name="connsiteY0" fmla="*/ 36437 h 598458"/>
                <a:gd name="connsiteX1" fmla="*/ 1395470 w 1420782"/>
                <a:gd name="connsiteY1" fmla="*/ 303137 h 598458"/>
                <a:gd name="connsiteX2" fmla="*/ 925570 w 1420782"/>
                <a:gd name="connsiteY2" fmla="*/ 592542 h 598458"/>
                <a:gd name="connsiteX3" fmla="*/ 22934 w 1420782"/>
                <a:gd name="connsiteY3" fmla="*/ 255992 h 598458"/>
                <a:gd name="connsiteX4" fmla="*/ 515059 w 1420782"/>
                <a:gd name="connsiteY4" fmla="*/ 36437 h 598458"/>
                <a:gd name="connsiteX0" fmla="*/ 515059 w 1420782"/>
                <a:gd name="connsiteY0" fmla="*/ 36437 h 598458"/>
                <a:gd name="connsiteX1" fmla="*/ 1395470 w 1420782"/>
                <a:gd name="connsiteY1" fmla="*/ 303137 h 598458"/>
                <a:gd name="connsiteX2" fmla="*/ 925570 w 1420782"/>
                <a:gd name="connsiteY2" fmla="*/ 592542 h 598458"/>
                <a:gd name="connsiteX3" fmla="*/ 22934 w 1420782"/>
                <a:gd name="connsiteY3" fmla="*/ 255992 h 598458"/>
                <a:gd name="connsiteX4" fmla="*/ 515059 w 1420782"/>
                <a:gd name="connsiteY4" fmla="*/ 36437 h 598458"/>
                <a:gd name="connsiteX0" fmla="*/ 515059 w 1420782"/>
                <a:gd name="connsiteY0" fmla="*/ 36437 h 598458"/>
                <a:gd name="connsiteX1" fmla="*/ 1395470 w 1420782"/>
                <a:gd name="connsiteY1" fmla="*/ 303137 h 598458"/>
                <a:gd name="connsiteX2" fmla="*/ 925570 w 1420782"/>
                <a:gd name="connsiteY2" fmla="*/ 592542 h 598458"/>
                <a:gd name="connsiteX3" fmla="*/ 22934 w 1420782"/>
                <a:gd name="connsiteY3" fmla="*/ 255992 h 598458"/>
                <a:gd name="connsiteX4" fmla="*/ 515059 w 1420782"/>
                <a:gd name="connsiteY4" fmla="*/ 36437 h 598458"/>
                <a:gd name="connsiteX0" fmla="*/ 515059 w 1420782"/>
                <a:gd name="connsiteY0" fmla="*/ 36437 h 598458"/>
                <a:gd name="connsiteX1" fmla="*/ 1395470 w 1420782"/>
                <a:gd name="connsiteY1" fmla="*/ 303137 h 598458"/>
                <a:gd name="connsiteX2" fmla="*/ 925570 w 1420782"/>
                <a:gd name="connsiteY2" fmla="*/ 592542 h 598458"/>
                <a:gd name="connsiteX3" fmla="*/ 22934 w 1420782"/>
                <a:gd name="connsiteY3" fmla="*/ 255992 h 598458"/>
                <a:gd name="connsiteX4" fmla="*/ 515059 w 1420782"/>
                <a:gd name="connsiteY4" fmla="*/ 36437 h 598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0782" h="598458">
                  <a:moveTo>
                    <a:pt x="515059" y="36437"/>
                  </a:moveTo>
                  <a:cubicBezTo>
                    <a:pt x="941879" y="-81038"/>
                    <a:pt x="1552850" y="106287"/>
                    <a:pt x="1395470" y="303137"/>
                  </a:cubicBezTo>
                  <a:cubicBezTo>
                    <a:pt x="1264237" y="425005"/>
                    <a:pt x="1088553" y="515124"/>
                    <a:pt x="925570" y="592542"/>
                  </a:cubicBezTo>
                  <a:cubicBezTo>
                    <a:pt x="665966" y="639109"/>
                    <a:pt x="-146087" y="399925"/>
                    <a:pt x="22934" y="255992"/>
                  </a:cubicBezTo>
                  <a:cubicBezTo>
                    <a:pt x="158401" y="128832"/>
                    <a:pt x="351017" y="65172"/>
                    <a:pt x="515059" y="3643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DFF1374-2ABA-EB70-22B7-E145E892CB45}"/>
              </a:ext>
            </a:extLst>
          </p:cNvPr>
          <p:cNvGrpSpPr/>
          <p:nvPr/>
        </p:nvGrpSpPr>
        <p:grpSpPr>
          <a:xfrm rot="21428548">
            <a:off x="7048937" y="1993439"/>
            <a:ext cx="4546295" cy="4057813"/>
            <a:chOff x="3757468" y="1435794"/>
            <a:chExt cx="4044915" cy="3610303"/>
          </a:xfrm>
        </p:grpSpPr>
        <p:sp>
          <p:nvSpPr>
            <p:cNvPr id="62" name="Rectangle: Rounded Corners 19">
              <a:extLst>
                <a:ext uri="{FF2B5EF4-FFF2-40B4-BE49-F238E27FC236}">
                  <a16:creationId xmlns:a16="http://schemas.microsoft.com/office/drawing/2014/main" id="{081A12F4-4B6E-85A6-1C1F-114AB9121A8D}"/>
                </a:ext>
              </a:extLst>
            </p:cNvPr>
            <p:cNvSpPr/>
            <p:nvPr/>
          </p:nvSpPr>
          <p:spPr>
            <a:xfrm rot="5609950">
              <a:off x="6197732" y="4691375"/>
              <a:ext cx="138475" cy="230189"/>
            </a:xfrm>
            <a:custGeom>
              <a:avLst/>
              <a:gdLst>
                <a:gd name="connsiteX0" fmla="*/ 0 w 226112"/>
                <a:gd name="connsiteY0" fmla="*/ 37686 h 348473"/>
                <a:gd name="connsiteX1" fmla="*/ 37686 w 226112"/>
                <a:gd name="connsiteY1" fmla="*/ 0 h 348473"/>
                <a:gd name="connsiteX2" fmla="*/ 188426 w 226112"/>
                <a:gd name="connsiteY2" fmla="*/ 0 h 348473"/>
                <a:gd name="connsiteX3" fmla="*/ 226112 w 226112"/>
                <a:gd name="connsiteY3" fmla="*/ 37686 h 348473"/>
                <a:gd name="connsiteX4" fmla="*/ 226112 w 226112"/>
                <a:gd name="connsiteY4" fmla="*/ 310787 h 348473"/>
                <a:gd name="connsiteX5" fmla="*/ 188426 w 226112"/>
                <a:gd name="connsiteY5" fmla="*/ 348473 h 348473"/>
                <a:gd name="connsiteX6" fmla="*/ 37686 w 226112"/>
                <a:gd name="connsiteY6" fmla="*/ 348473 h 348473"/>
                <a:gd name="connsiteX7" fmla="*/ 0 w 226112"/>
                <a:gd name="connsiteY7" fmla="*/ 310787 h 348473"/>
                <a:gd name="connsiteX8" fmla="*/ 0 w 226112"/>
                <a:gd name="connsiteY8" fmla="*/ 37686 h 348473"/>
                <a:gd name="connsiteX0" fmla="*/ 0 w 226112"/>
                <a:gd name="connsiteY0" fmla="*/ 37686 h 434473"/>
                <a:gd name="connsiteX1" fmla="*/ 37686 w 226112"/>
                <a:gd name="connsiteY1" fmla="*/ 0 h 434473"/>
                <a:gd name="connsiteX2" fmla="*/ 188426 w 226112"/>
                <a:gd name="connsiteY2" fmla="*/ 0 h 434473"/>
                <a:gd name="connsiteX3" fmla="*/ 226112 w 226112"/>
                <a:gd name="connsiteY3" fmla="*/ 37686 h 434473"/>
                <a:gd name="connsiteX4" fmla="*/ 226112 w 226112"/>
                <a:gd name="connsiteY4" fmla="*/ 310787 h 434473"/>
                <a:gd name="connsiteX5" fmla="*/ 188426 w 226112"/>
                <a:gd name="connsiteY5" fmla="*/ 348473 h 434473"/>
                <a:gd name="connsiteX6" fmla="*/ 35741 w 226112"/>
                <a:gd name="connsiteY6" fmla="*/ 434473 h 434473"/>
                <a:gd name="connsiteX7" fmla="*/ 0 w 226112"/>
                <a:gd name="connsiteY7" fmla="*/ 310787 h 434473"/>
                <a:gd name="connsiteX8" fmla="*/ 0 w 226112"/>
                <a:gd name="connsiteY8" fmla="*/ 37686 h 434473"/>
                <a:gd name="connsiteX0" fmla="*/ 0 w 226112"/>
                <a:gd name="connsiteY0" fmla="*/ 37686 h 434473"/>
                <a:gd name="connsiteX1" fmla="*/ 37686 w 226112"/>
                <a:gd name="connsiteY1" fmla="*/ 0 h 434473"/>
                <a:gd name="connsiteX2" fmla="*/ 188426 w 226112"/>
                <a:gd name="connsiteY2" fmla="*/ 0 h 434473"/>
                <a:gd name="connsiteX3" fmla="*/ 226112 w 226112"/>
                <a:gd name="connsiteY3" fmla="*/ 37686 h 434473"/>
                <a:gd name="connsiteX4" fmla="*/ 226112 w 226112"/>
                <a:gd name="connsiteY4" fmla="*/ 310787 h 434473"/>
                <a:gd name="connsiteX5" fmla="*/ 184907 w 226112"/>
                <a:gd name="connsiteY5" fmla="*/ 381624 h 434473"/>
                <a:gd name="connsiteX6" fmla="*/ 35741 w 226112"/>
                <a:gd name="connsiteY6" fmla="*/ 434473 h 434473"/>
                <a:gd name="connsiteX7" fmla="*/ 0 w 226112"/>
                <a:gd name="connsiteY7" fmla="*/ 310787 h 434473"/>
                <a:gd name="connsiteX8" fmla="*/ 0 w 226112"/>
                <a:gd name="connsiteY8" fmla="*/ 37686 h 434473"/>
                <a:gd name="connsiteX0" fmla="*/ 0 w 226112"/>
                <a:gd name="connsiteY0" fmla="*/ 37686 h 434473"/>
                <a:gd name="connsiteX1" fmla="*/ 37686 w 226112"/>
                <a:gd name="connsiteY1" fmla="*/ 0 h 434473"/>
                <a:gd name="connsiteX2" fmla="*/ 188426 w 226112"/>
                <a:gd name="connsiteY2" fmla="*/ 0 h 434473"/>
                <a:gd name="connsiteX3" fmla="*/ 226112 w 226112"/>
                <a:gd name="connsiteY3" fmla="*/ 37686 h 434473"/>
                <a:gd name="connsiteX4" fmla="*/ 226112 w 226112"/>
                <a:gd name="connsiteY4" fmla="*/ 310787 h 434473"/>
                <a:gd name="connsiteX5" fmla="*/ 184907 w 226112"/>
                <a:gd name="connsiteY5" fmla="*/ 381624 h 434473"/>
                <a:gd name="connsiteX6" fmla="*/ 35741 w 226112"/>
                <a:gd name="connsiteY6" fmla="*/ 434473 h 434473"/>
                <a:gd name="connsiteX7" fmla="*/ 0 w 226112"/>
                <a:gd name="connsiteY7" fmla="*/ 310787 h 434473"/>
                <a:gd name="connsiteX8" fmla="*/ 0 w 226112"/>
                <a:gd name="connsiteY8" fmla="*/ 37686 h 434473"/>
                <a:gd name="connsiteX0" fmla="*/ 0 w 226112"/>
                <a:gd name="connsiteY0" fmla="*/ 37686 h 434473"/>
                <a:gd name="connsiteX1" fmla="*/ 37686 w 226112"/>
                <a:gd name="connsiteY1" fmla="*/ 0 h 434473"/>
                <a:gd name="connsiteX2" fmla="*/ 188426 w 226112"/>
                <a:gd name="connsiteY2" fmla="*/ 0 h 434473"/>
                <a:gd name="connsiteX3" fmla="*/ 226112 w 226112"/>
                <a:gd name="connsiteY3" fmla="*/ 37686 h 434473"/>
                <a:gd name="connsiteX4" fmla="*/ 202075 w 226112"/>
                <a:gd name="connsiteY4" fmla="*/ 289079 h 434473"/>
                <a:gd name="connsiteX5" fmla="*/ 184907 w 226112"/>
                <a:gd name="connsiteY5" fmla="*/ 381624 h 434473"/>
                <a:gd name="connsiteX6" fmla="*/ 35741 w 226112"/>
                <a:gd name="connsiteY6" fmla="*/ 434473 h 434473"/>
                <a:gd name="connsiteX7" fmla="*/ 0 w 226112"/>
                <a:gd name="connsiteY7" fmla="*/ 310787 h 434473"/>
                <a:gd name="connsiteX8" fmla="*/ 0 w 226112"/>
                <a:gd name="connsiteY8" fmla="*/ 37686 h 434473"/>
                <a:gd name="connsiteX0" fmla="*/ 0 w 226112"/>
                <a:gd name="connsiteY0" fmla="*/ 58390 h 455177"/>
                <a:gd name="connsiteX1" fmla="*/ 37686 w 226112"/>
                <a:gd name="connsiteY1" fmla="*/ 20704 h 455177"/>
                <a:gd name="connsiteX2" fmla="*/ 173861 w 226112"/>
                <a:gd name="connsiteY2" fmla="*/ 0 h 455177"/>
                <a:gd name="connsiteX3" fmla="*/ 226112 w 226112"/>
                <a:gd name="connsiteY3" fmla="*/ 58390 h 455177"/>
                <a:gd name="connsiteX4" fmla="*/ 202075 w 226112"/>
                <a:gd name="connsiteY4" fmla="*/ 309783 h 455177"/>
                <a:gd name="connsiteX5" fmla="*/ 184907 w 226112"/>
                <a:gd name="connsiteY5" fmla="*/ 402328 h 455177"/>
                <a:gd name="connsiteX6" fmla="*/ 35741 w 226112"/>
                <a:gd name="connsiteY6" fmla="*/ 455177 h 455177"/>
                <a:gd name="connsiteX7" fmla="*/ 0 w 226112"/>
                <a:gd name="connsiteY7" fmla="*/ 331491 h 455177"/>
                <a:gd name="connsiteX8" fmla="*/ 0 w 226112"/>
                <a:gd name="connsiteY8" fmla="*/ 58390 h 455177"/>
                <a:gd name="connsiteX0" fmla="*/ 0 w 211905"/>
                <a:gd name="connsiteY0" fmla="*/ 58390 h 455177"/>
                <a:gd name="connsiteX1" fmla="*/ 37686 w 211905"/>
                <a:gd name="connsiteY1" fmla="*/ 20704 h 455177"/>
                <a:gd name="connsiteX2" fmla="*/ 173861 w 211905"/>
                <a:gd name="connsiteY2" fmla="*/ 0 h 455177"/>
                <a:gd name="connsiteX3" fmla="*/ 211905 w 211905"/>
                <a:gd name="connsiteY3" fmla="*/ 56882 h 455177"/>
                <a:gd name="connsiteX4" fmla="*/ 202075 w 211905"/>
                <a:gd name="connsiteY4" fmla="*/ 309783 h 455177"/>
                <a:gd name="connsiteX5" fmla="*/ 184907 w 211905"/>
                <a:gd name="connsiteY5" fmla="*/ 402328 h 455177"/>
                <a:gd name="connsiteX6" fmla="*/ 35741 w 211905"/>
                <a:gd name="connsiteY6" fmla="*/ 455177 h 455177"/>
                <a:gd name="connsiteX7" fmla="*/ 0 w 211905"/>
                <a:gd name="connsiteY7" fmla="*/ 331491 h 455177"/>
                <a:gd name="connsiteX8" fmla="*/ 0 w 211905"/>
                <a:gd name="connsiteY8" fmla="*/ 58390 h 455177"/>
                <a:gd name="connsiteX0" fmla="*/ 0 w 202433"/>
                <a:gd name="connsiteY0" fmla="*/ 58390 h 455177"/>
                <a:gd name="connsiteX1" fmla="*/ 37686 w 202433"/>
                <a:gd name="connsiteY1" fmla="*/ 20704 h 455177"/>
                <a:gd name="connsiteX2" fmla="*/ 173861 w 202433"/>
                <a:gd name="connsiteY2" fmla="*/ 0 h 455177"/>
                <a:gd name="connsiteX3" fmla="*/ 202433 w 202433"/>
                <a:gd name="connsiteY3" fmla="*/ 55877 h 455177"/>
                <a:gd name="connsiteX4" fmla="*/ 202075 w 202433"/>
                <a:gd name="connsiteY4" fmla="*/ 309783 h 455177"/>
                <a:gd name="connsiteX5" fmla="*/ 184907 w 202433"/>
                <a:gd name="connsiteY5" fmla="*/ 402328 h 455177"/>
                <a:gd name="connsiteX6" fmla="*/ 35741 w 202433"/>
                <a:gd name="connsiteY6" fmla="*/ 455177 h 455177"/>
                <a:gd name="connsiteX7" fmla="*/ 0 w 202433"/>
                <a:gd name="connsiteY7" fmla="*/ 331491 h 455177"/>
                <a:gd name="connsiteX8" fmla="*/ 0 w 202433"/>
                <a:gd name="connsiteY8" fmla="*/ 58390 h 455177"/>
                <a:gd name="connsiteX0" fmla="*/ 0 w 202433"/>
                <a:gd name="connsiteY0" fmla="*/ 58390 h 455177"/>
                <a:gd name="connsiteX1" fmla="*/ 37686 w 202433"/>
                <a:gd name="connsiteY1" fmla="*/ 20704 h 455177"/>
                <a:gd name="connsiteX2" fmla="*/ 173861 w 202433"/>
                <a:gd name="connsiteY2" fmla="*/ 0 h 455177"/>
                <a:gd name="connsiteX3" fmla="*/ 202433 w 202433"/>
                <a:gd name="connsiteY3" fmla="*/ 55877 h 455177"/>
                <a:gd name="connsiteX4" fmla="*/ 202075 w 202433"/>
                <a:gd name="connsiteY4" fmla="*/ 309783 h 455177"/>
                <a:gd name="connsiteX5" fmla="*/ 184907 w 202433"/>
                <a:gd name="connsiteY5" fmla="*/ 402328 h 455177"/>
                <a:gd name="connsiteX6" fmla="*/ 35741 w 202433"/>
                <a:gd name="connsiteY6" fmla="*/ 455177 h 455177"/>
                <a:gd name="connsiteX7" fmla="*/ 20452 w 202433"/>
                <a:gd name="connsiteY7" fmla="*/ 319294 h 455177"/>
                <a:gd name="connsiteX8" fmla="*/ 0 w 202433"/>
                <a:gd name="connsiteY8" fmla="*/ 58390 h 455177"/>
                <a:gd name="connsiteX0" fmla="*/ 0 w 202433"/>
                <a:gd name="connsiteY0" fmla="*/ 58390 h 459054"/>
                <a:gd name="connsiteX1" fmla="*/ 37686 w 202433"/>
                <a:gd name="connsiteY1" fmla="*/ 20704 h 459054"/>
                <a:gd name="connsiteX2" fmla="*/ 173861 w 202433"/>
                <a:gd name="connsiteY2" fmla="*/ 0 h 459054"/>
                <a:gd name="connsiteX3" fmla="*/ 202433 w 202433"/>
                <a:gd name="connsiteY3" fmla="*/ 55877 h 459054"/>
                <a:gd name="connsiteX4" fmla="*/ 202075 w 202433"/>
                <a:gd name="connsiteY4" fmla="*/ 309783 h 459054"/>
                <a:gd name="connsiteX5" fmla="*/ 184907 w 202433"/>
                <a:gd name="connsiteY5" fmla="*/ 402328 h 459054"/>
                <a:gd name="connsiteX6" fmla="*/ 49698 w 202433"/>
                <a:gd name="connsiteY6" fmla="*/ 459054 h 459054"/>
                <a:gd name="connsiteX7" fmla="*/ 20452 w 202433"/>
                <a:gd name="connsiteY7" fmla="*/ 319294 h 459054"/>
                <a:gd name="connsiteX8" fmla="*/ 0 w 202433"/>
                <a:gd name="connsiteY8" fmla="*/ 58390 h 459054"/>
                <a:gd name="connsiteX0" fmla="*/ 0 w 197698"/>
                <a:gd name="connsiteY0" fmla="*/ 58893 h 459054"/>
                <a:gd name="connsiteX1" fmla="*/ 32951 w 197698"/>
                <a:gd name="connsiteY1" fmla="*/ 20704 h 459054"/>
                <a:gd name="connsiteX2" fmla="*/ 169126 w 197698"/>
                <a:gd name="connsiteY2" fmla="*/ 0 h 459054"/>
                <a:gd name="connsiteX3" fmla="*/ 197698 w 197698"/>
                <a:gd name="connsiteY3" fmla="*/ 55877 h 459054"/>
                <a:gd name="connsiteX4" fmla="*/ 197340 w 197698"/>
                <a:gd name="connsiteY4" fmla="*/ 309783 h 459054"/>
                <a:gd name="connsiteX5" fmla="*/ 180172 w 197698"/>
                <a:gd name="connsiteY5" fmla="*/ 402328 h 459054"/>
                <a:gd name="connsiteX6" fmla="*/ 44963 w 197698"/>
                <a:gd name="connsiteY6" fmla="*/ 459054 h 459054"/>
                <a:gd name="connsiteX7" fmla="*/ 15717 w 197698"/>
                <a:gd name="connsiteY7" fmla="*/ 319294 h 459054"/>
                <a:gd name="connsiteX8" fmla="*/ 0 w 197698"/>
                <a:gd name="connsiteY8" fmla="*/ 58893 h 459054"/>
                <a:gd name="connsiteX0" fmla="*/ 0 w 197698"/>
                <a:gd name="connsiteY0" fmla="*/ 58893 h 459054"/>
                <a:gd name="connsiteX1" fmla="*/ 40307 w 197698"/>
                <a:gd name="connsiteY1" fmla="*/ 19091 h 459054"/>
                <a:gd name="connsiteX2" fmla="*/ 169126 w 197698"/>
                <a:gd name="connsiteY2" fmla="*/ 0 h 459054"/>
                <a:gd name="connsiteX3" fmla="*/ 197698 w 197698"/>
                <a:gd name="connsiteY3" fmla="*/ 55877 h 459054"/>
                <a:gd name="connsiteX4" fmla="*/ 197340 w 197698"/>
                <a:gd name="connsiteY4" fmla="*/ 309783 h 459054"/>
                <a:gd name="connsiteX5" fmla="*/ 180172 w 197698"/>
                <a:gd name="connsiteY5" fmla="*/ 402328 h 459054"/>
                <a:gd name="connsiteX6" fmla="*/ 44963 w 197698"/>
                <a:gd name="connsiteY6" fmla="*/ 459054 h 459054"/>
                <a:gd name="connsiteX7" fmla="*/ 15717 w 197698"/>
                <a:gd name="connsiteY7" fmla="*/ 319294 h 459054"/>
                <a:gd name="connsiteX8" fmla="*/ 0 w 197698"/>
                <a:gd name="connsiteY8" fmla="*/ 58893 h 459054"/>
                <a:gd name="connsiteX0" fmla="*/ 0 w 190092"/>
                <a:gd name="connsiteY0" fmla="*/ 54911 h 459054"/>
                <a:gd name="connsiteX1" fmla="*/ 32701 w 190092"/>
                <a:gd name="connsiteY1" fmla="*/ 19091 h 459054"/>
                <a:gd name="connsiteX2" fmla="*/ 161520 w 190092"/>
                <a:gd name="connsiteY2" fmla="*/ 0 h 459054"/>
                <a:gd name="connsiteX3" fmla="*/ 190092 w 190092"/>
                <a:gd name="connsiteY3" fmla="*/ 55877 h 459054"/>
                <a:gd name="connsiteX4" fmla="*/ 189734 w 190092"/>
                <a:gd name="connsiteY4" fmla="*/ 309783 h 459054"/>
                <a:gd name="connsiteX5" fmla="*/ 172566 w 190092"/>
                <a:gd name="connsiteY5" fmla="*/ 402328 h 459054"/>
                <a:gd name="connsiteX6" fmla="*/ 37357 w 190092"/>
                <a:gd name="connsiteY6" fmla="*/ 459054 h 459054"/>
                <a:gd name="connsiteX7" fmla="*/ 8111 w 190092"/>
                <a:gd name="connsiteY7" fmla="*/ 319294 h 459054"/>
                <a:gd name="connsiteX8" fmla="*/ 0 w 190092"/>
                <a:gd name="connsiteY8" fmla="*/ 54911 h 45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092" h="459054">
                  <a:moveTo>
                    <a:pt x="0" y="54911"/>
                  </a:moveTo>
                  <a:cubicBezTo>
                    <a:pt x="0" y="34098"/>
                    <a:pt x="11888" y="19091"/>
                    <a:pt x="32701" y="19091"/>
                  </a:cubicBezTo>
                  <a:lnTo>
                    <a:pt x="161520" y="0"/>
                  </a:lnTo>
                  <a:cubicBezTo>
                    <a:pt x="182333" y="0"/>
                    <a:pt x="190092" y="35064"/>
                    <a:pt x="190092" y="55877"/>
                  </a:cubicBezTo>
                  <a:cubicBezTo>
                    <a:pt x="189973" y="140512"/>
                    <a:pt x="189853" y="225148"/>
                    <a:pt x="189734" y="309783"/>
                  </a:cubicBezTo>
                  <a:cubicBezTo>
                    <a:pt x="189734" y="330596"/>
                    <a:pt x="193379" y="402328"/>
                    <a:pt x="172566" y="402328"/>
                  </a:cubicBezTo>
                  <a:cubicBezTo>
                    <a:pt x="128774" y="431749"/>
                    <a:pt x="87604" y="459054"/>
                    <a:pt x="37357" y="459054"/>
                  </a:cubicBezTo>
                  <a:cubicBezTo>
                    <a:pt x="16544" y="459054"/>
                    <a:pt x="8111" y="340107"/>
                    <a:pt x="8111" y="319294"/>
                  </a:cubicBezTo>
                  <a:lnTo>
                    <a:pt x="0" y="54911"/>
                  </a:lnTo>
                  <a:close/>
                </a:path>
              </a:pathLst>
            </a:custGeom>
            <a:solidFill>
              <a:srgbClr val="4C15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Isosceles Triangle 4">
              <a:extLst>
                <a:ext uri="{FF2B5EF4-FFF2-40B4-BE49-F238E27FC236}">
                  <a16:creationId xmlns:a16="http://schemas.microsoft.com/office/drawing/2014/main" id="{22E31032-6A4E-5BB4-E408-178E3B6DF45D}"/>
                </a:ext>
              </a:extLst>
            </p:cNvPr>
            <p:cNvSpPr/>
            <p:nvPr/>
          </p:nvSpPr>
          <p:spPr>
            <a:xfrm rot="2146447" flipH="1">
              <a:off x="6928225" y="1435794"/>
              <a:ext cx="874158" cy="1393940"/>
            </a:xfrm>
            <a:custGeom>
              <a:avLst/>
              <a:gdLst>
                <a:gd name="connsiteX0" fmla="*/ 0 w 952500"/>
                <a:gd name="connsiteY0" fmla="*/ 1013460 h 1013460"/>
                <a:gd name="connsiteX1" fmla="*/ 476250 w 952500"/>
                <a:gd name="connsiteY1" fmla="*/ 0 h 1013460"/>
                <a:gd name="connsiteX2" fmla="*/ 952500 w 952500"/>
                <a:gd name="connsiteY2" fmla="*/ 1013460 h 1013460"/>
                <a:gd name="connsiteX3" fmla="*/ 0 w 952500"/>
                <a:gd name="connsiteY3" fmla="*/ 1013460 h 1013460"/>
                <a:gd name="connsiteX0" fmla="*/ 0 w 1054462"/>
                <a:gd name="connsiteY0" fmla="*/ 1393940 h 1393940"/>
                <a:gd name="connsiteX1" fmla="*/ 578212 w 1054462"/>
                <a:gd name="connsiteY1" fmla="*/ 0 h 1393940"/>
                <a:gd name="connsiteX2" fmla="*/ 1054462 w 1054462"/>
                <a:gd name="connsiteY2" fmla="*/ 1013460 h 1393940"/>
                <a:gd name="connsiteX3" fmla="*/ 0 w 1054462"/>
                <a:gd name="connsiteY3" fmla="*/ 1393940 h 1393940"/>
                <a:gd name="connsiteX0" fmla="*/ 615 w 1055077"/>
                <a:gd name="connsiteY0" fmla="*/ 1393940 h 1393940"/>
                <a:gd name="connsiteX1" fmla="*/ 578827 w 1055077"/>
                <a:gd name="connsiteY1" fmla="*/ 0 h 1393940"/>
                <a:gd name="connsiteX2" fmla="*/ 1055077 w 1055077"/>
                <a:gd name="connsiteY2" fmla="*/ 1013460 h 1393940"/>
                <a:gd name="connsiteX3" fmla="*/ 615 w 1055077"/>
                <a:gd name="connsiteY3" fmla="*/ 1393940 h 1393940"/>
                <a:gd name="connsiteX0" fmla="*/ 558 w 1055020"/>
                <a:gd name="connsiteY0" fmla="*/ 1393940 h 1393940"/>
                <a:gd name="connsiteX1" fmla="*/ 578770 w 1055020"/>
                <a:gd name="connsiteY1" fmla="*/ 0 h 1393940"/>
                <a:gd name="connsiteX2" fmla="*/ 1055020 w 1055020"/>
                <a:gd name="connsiteY2" fmla="*/ 1013460 h 1393940"/>
                <a:gd name="connsiteX3" fmla="*/ 558 w 1055020"/>
                <a:gd name="connsiteY3" fmla="*/ 1393940 h 1393940"/>
                <a:gd name="connsiteX0" fmla="*/ 558 w 871528"/>
                <a:gd name="connsiteY0" fmla="*/ 1393940 h 1393940"/>
                <a:gd name="connsiteX1" fmla="*/ 578770 w 871528"/>
                <a:gd name="connsiteY1" fmla="*/ 0 h 1393940"/>
                <a:gd name="connsiteX2" fmla="*/ 871528 w 871528"/>
                <a:gd name="connsiteY2" fmla="*/ 1116048 h 1393940"/>
                <a:gd name="connsiteX3" fmla="*/ 558 w 871528"/>
                <a:gd name="connsiteY3" fmla="*/ 1393940 h 1393940"/>
                <a:gd name="connsiteX0" fmla="*/ 558 w 874158"/>
                <a:gd name="connsiteY0" fmla="*/ 1393940 h 1393940"/>
                <a:gd name="connsiteX1" fmla="*/ 578770 w 874158"/>
                <a:gd name="connsiteY1" fmla="*/ 0 h 1393940"/>
                <a:gd name="connsiteX2" fmla="*/ 871528 w 874158"/>
                <a:gd name="connsiteY2" fmla="*/ 1116048 h 1393940"/>
                <a:gd name="connsiteX3" fmla="*/ 558 w 874158"/>
                <a:gd name="connsiteY3" fmla="*/ 1393940 h 139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158" h="1393940">
                  <a:moveTo>
                    <a:pt x="558" y="1393940"/>
                  </a:moveTo>
                  <a:cubicBezTo>
                    <a:pt x="-17952" y="244868"/>
                    <a:pt x="429815" y="230086"/>
                    <a:pt x="578770" y="0"/>
                  </a:cubicBezTo>
                  <a:cubicBezTo>
                    <a:pt x="676356" y="372016"/>
                    <a:pt x="900918" y="741603"/>
                    <a:pt x="871528" y="1116048"/>
                  </a:cubicBezTo>
                  <a:lnTo>
                    <a:pt x="558" y="1393940"/>
                  </a:lnTo>
                  <a:close/>
                </a:path>
              </a:pathLst>
            </a:custGeom>
            <a:solidFill>
              <a:srgbClr val="E4793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Isosceles Triangle 4">
              <a:extLst>
                <a:ext uri="{FF2B5EF4-FFF2-40B4-BE49-F238E27FC236}">
                  <a16:creationId xmlns:a16="http://schemas.microsoft.com/office/drawing/2014/main" id="{3C00E62E-BD78-20F6-747B-2481FFBEAFCE}"/>
                </a:ext>
              </a:extLst>
            </p:cNvPr>
            <p:cNvSpPr/>
            <p:nvPr/>
          </p:nvSpPr>
          <p:spPr>
            <a:xfrm rot="2146447" flipH="1">
              <a:off x="6992784" y="1652977"/>
              <a:ext cx="677012" cy="1211837"/>
            </a:xfrm>
            <a:custGeom>
              <a:avLst/>
              <a:gdLst>
                <a:gd name="connsiteX0" fmla="*/ 0 w 952500"/>
                <a:gd name="connsiteY0" fmla="*/ 1013460 h 1013460"/>
                <a:gd name="connsiteX1" fmla="*/ 476250 w 952500"/>
                <a:gd name="connsiteY1" fmla="*/ 0 h 1013460"/>
                <a:gd name="connsiteX2" fmla="*/ 952500 w 952500"/>
                <a:gd name="connsiteY2" fmla="*/ 1013460 h 1013460"/>
                <a:gd name="connsiteX3" fmla="*/ 0 w 952500"/>
                <a:gd name="connsiteY3" fmla="*/ 1013460 h 1013460"/>
                <a:gd name="connsiteX0" fmla="*/ 0 w 1054462"/>
                <a:gd name="connsiteY0" fmla="*/ 1393940 h 1393940"/>
                <a:gd name="connsiteX1" fmla="*/ 578212 w 1054462"/>
                <a:gd name="connsiteY1" fmla="*/ 0 h 1393940"/>
                <a:gd name="connsiteX2" fmla="*/ 1054462 w 1054462"/>
                <a:gd name="connsiteY2" fmla="*/ 1013460 h 1393940"/>
                <a:gd name="connsiteX3" fmla="*/ 0 w 1054462"/>
                <a:gd name="connsiteY3" fmla="*/ 1393940 h 1393940"/>
                <a:gd name="connsiteX0" fmla="*/ 615 w 1055077"/>
                <a:gd name="connsiteY0" fmla="*/ 1393940 h 1393940"/>
                <a:gd name="connsiteX1" fmla="*/ 578827 w 1055077"/>
                <a:gd name="connsiteY1" fmla="*/ 0 h 1393940"/>
                <a:gd name="connsiteX2" fmla="*/ 1055077 w 1055077"/>
                <a:gd name="connsiteY2" fmla="*/ 1013460 h 1393940"/>
                <a:gd name="connsiteX3" fmla="*/ 615 w 1055077"/>
                <a:gd name="connsiteY3" fmla="*/ 1393940 h 1393940"/>
                <a:gd name="connsiteX0" fmla="*/ 558 w 1055020"/>
                <a:gd name="connsiteY0" fmla="*/ 1393940 h 1393940"/>
                <a:gd name="connsiteX1" fmla="*/ 578770 w 1055020"/>
                <a:gd name="connsiteY1" fmla="*/ 0 h 1393940"/>
                <a:gd name="connsiteX2" fmla="*/ 1055020 w 1055020"/>
                <a:gd name="connsiteY2" fmla="*/ 1013460 h 1393940"/>
                <a:gd name="connsiteX3" fmla="*/ 558 w 1055020"/>
                <a:gd name="connsiteY3" fmla="*/ 1393940 h 1393940"/>
                <a:gd name="connsiteX0" fmla="*/ 558 w 871528"/>
                <a:gd name="connsiteY0" fmla="*/ 1393940 h 1393940"/>
                <a:gd name="connsiteX1" fmla="*/ 578770 w 871528"/>
                <a:gd name="connsiteY1" fmla="*/ 0 h 1393940"/>
                <a:gd name="connsiteX2" fmla="*/ 871528 w 871528"/>
                <a:gd name="connsiteY2" fmla="*/ 1116048 h 1393940"/>
                <a:gd name="connsiteX3" fmla="*/ 558 w 871528"/>
                <a:gd name="connsiteY3" fmla="*/ 1393940 h 1393940"/>
                <a:gd name="connsiteX0" fmla="*/ 558 w 874158"/>
                <a:gd name="connsiteY0" fmla="*/ 1393940 h 1393940"/>
                <a:gd name="connsiteX1" fmla="*/ 578770 w 874158"/>
                <a:gd name="connsiteY1" fmla="*/ 0 h 1393940"/>
                <a:gd name="connsiteX2" fmla="*/ 871528 w 874158"/>
                <a:gd name="connsiteY2" fmla="*/ 1116048 h 1393940"/>
                <a:gd name="connsiteX3" fmla="*/ 558 w 874158"/>
                <a:gd name="connsiteY3" fmla="*/ 1393940 h 1393940"/>
                <a:gd name="connsiteX0" fmla="*/ 558 w 781653"/>
                <a:gd name="connsiteY0" fmla="*/ 1393940 h 1393940"/>
                <a:gd name="connsiteX1" fmla="*/ 578770 w 781653"/>
                <a:gd name="connsiteY1" fmla="*/ 0 h 1393940"/>
                <a:gd name="connsiteX2" fmla="*/ 777437 w 781653"/>
                <a:gd name="connsiteY2" fmla="*/ 1120791 h 1393940"/>
                <a:gd name="connsiteX3" fmla="*/ 558 w 781653"/>
                <a:gd name="connsiteY3" fmla="*/ 1393940 h 1393940"/>
                <a:gd name="connsiteX0" fmla="*/ 492 w 784218"/>
                <a:gd name="connsiteY0" fmla="*/ 1403949 h 1403949"/>
                <a:gd name="connsiteX1" fmla="*/ 640319 w 784218"/>
                <a:gd name="connsiteY1" fmla="*/ 0 h 1403949"/>
                <a:gd name="connsiteX2" fmla="*/ 777371 w 784218"/>
                <a:gd name="connsiteY2" fmla="*/ 1130800 h 1403949"/>
                <a:gd name="connsiteX3" fmla="*/ 492 w 784218"/>
                <a:gd name="connsiteY3" fmla="*/ 1403949 h 1403949"/>
                <a:gd name="connsiteX0" fmla="*/ 612 w 784338"/>
                <a:gd name="connsiteY0" fmla="*/ 1403949 h 1403949"/>
                <a:gd name="connsiteX1" fmla="*/ 640439 w 784338"/>
                <a:gd name="connsiteY1" fmla="*/ 0 h 1403949"/>
                <a:gd name="connsiteX2" fmla="*/ 777491 w 784338"/>
                <a:gd name="connsiteY2" fmla="*/ 1130800 h 1403949"/>
                <a:gd name="connsiteX3" fmla="*/ 612 w 784338"/>
                <a:gd name="connsiteY3" fmla="*/ 1403949 h 140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4338" h="1403949">
                  <a:moveTo>
                    <a:pt x="612" y="1403949"/>
                  </a:moveTo>
                  <a:cubicBezTo>
                    <a:pt x="-17898" y="254877"/>
                    <a:pt x="387384" y="173213"/>
                    <a:pt x="640439" y="0"/>
                  </a:cubicBezTo>
                  <a:cubicBezTo>
                    <a:pt x="738025" y="372016"/>
                    <a:pt x="806881" y="756355"/>
                    <a:pt x="777491" y="1130800"/>
                  </a:cubicBezTo>
                  <a:lnTo>
                    <a:pt x="612" y="140394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Isosceles Triangle 4">
              <a:extLst>
                <a:ext uri="{FF2B5EF4-FFF2-40B4-BE49-F238E27FC236}">
                  <a16:creationId xmlns:a16="http://schemas.microsoft.com/office/drawing/2014/main" id="{62C96075-973F-5091-0313-0A8B1E5668A9}"/>
                </a:ext>
              </a:extLst>
            </p:cNvPr>
            <p:cNvSpPr/>
            <p:nvPr/>
          </p:nvSpPr>
          <p:spPr>
            <a:xfrm rot="19453553">
              <a:off x="5398958" y="1443274"/>
              <a:ext cx="874158" cy="1393940"/>
            </a:xfrm>
            <a:custGeom>
              <a:avLst/>
              <a:gdLst>
                <a:gd name="connsiteX0" fmla="*/ 0 w 952500"/>
                <a:gd name="connsiteY0" fmla="*/ 1013460 h 1013460"/>
                <a:gd name="connsiteX1" fmla="*/ 476250 w 952500"/>
                <a:gd name="connsiteY1" fmla="*/ 0 h 1013460"/>
                <a:gd name="connsiteX2" fmla="*/ 952500 w 952500"/>
                <a:gd name="connsiteY2" fmla="*/ 1013460 h 1013460"/>
                <a:gd name="connsiteX3" fmla="*/ 0 w 952500"/>
                <a:gd name="connsiteY3" fmla="*/ 1013460 h 1013460"/>
                <a:gd name="connsiteX0" fmla="*/ 0 w 1054462"/>
                <a:gd name="connsiteY0" fmla="*/ 1393940 h 1393940"/>
                <a:gd name="connsiteX1" fmla="*/ 578212 w 1054462"/>
                <a:gd name="connsiteY1" fmla="*/ 0 h 1393940"/>
                <a:gd name="connsiteX2" fmla="*/ 1054462 w 1054462"/>
                <a:gd name="connsiteY2" fmla="*/ 1013460 h 1393940"/>
                <a:gd name="connsiteX3" fmla="*/ 0 w 1054462"/>
                <a:gd name="connsiteY3" fmla="*/ 1393940 h 1393940"/>
                <a:gd name="connsiteX0" fmla="*/ 615 w 1055077"/>
                <a:gd name="connsiteY0" fmla="*/ 1393940 h 1393940"/>
                <a:gd name="connsiteX1" fmla="*/ 578827 w 1055077"/>
                <a:gd name="connsiteY1" fmla="*/ 0 h 1393940"/>
                <a:gd name="connsiteX2" fmla="*/ 1055077 w 1055077"/>
                <a:gd name="connsiteY2" fmla="*/ 1013460 h 1393940"/>
                <a:gd name="connsiteX3" fmla="*/ 615 w 1055077"/>
                <a:gd name="connsiteY3" fmla="*/ 1393940 h 1393940"/>
                <a:gd name="connsiteX0" fmla="*/ 558 w 1055020"/>
                <a:gd name="connsiteY0" fmla="*/ 1393940 h 1393940"/>
                <a:gd name="connsiteX1" fmla="*/ 578770 w 1055020"/>
                <a:gd name="connsiteY1" fmla="*/ 0 h 1393940"/>
                <a:gd name="connsiteX2" fmla="*/ 1055020 w 1055020"/>
                <a:gd name="connsiteY2" fmla="*/ 1013460 h 1393940"/>
                <a:gd name="connsiteX3" fmla="*/ 558 w 1055020"/>
                <a:gd name="connsiteY3" fmla="*/ 1393940 h 1393940"/>
                <a:gd name="connsiteX0" fmla="*/ 558 w 871528"/>
                <a:gd name="connsiteY0" fmla="*/ 1393940 h 1393940"/>
                <a:gd name="connsiteX1" fmla="*/ 578770 w 871528"/>
                <a:gd name="connsiteY1" fmla="*/ 0 h 1393940"/>
                <a:gd name="connsiteX2" fmla="*/ 871528 w 871528"/>
                <a:gd name="connsiteY2" fmla="*/ 1116048 h 1393940"/>
                <a:gd name="connsiteX3" fmla="*/ 558 w 871528"/>
                <a:gd name="connsiteY3" fmla="*/ 1393940 h 1393940"/>
                <a:gd name="connsiteX0" fmla="*/ 558 w 874158"/>
                <a:gd name="connsiteY0" fmla="*/ 1393940 h 1393940"/>
                <a:gd name="connsiteX1" fmla="*/ 578770 w 874158"/>
                <a:gd name="connsiteY1" fmla="*/ 0 h 1393940"/>
                <a:gd name="connsiteX2" fmla="*/ 871528 w 874158"/>
                <a:gd name="connsiteY2" fmla="*/ 1116048 h 1393940"/>
                <a:gd name="connsiteX3" fmla="*/ 558 w 874158"/>
                <a:gd name="connsiteY3" fmla="*/ 1393940 h 139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158" h="1393940">
                  <a:moveTo>
                    <a:pt x="558" y="1393940"/>
                  </a:moveTo>
                  <a:cubicBezTo>
                    <a:pt x="-17952" y="244868"/>
                    <a:pt x="429815" y="230086"/>
                    <a:pt x="578770" y="0"/>
                  </a:cubicBezTo>
                  <a:cubicBezTo>
                    <a:pt x="676356" y="372016"/>
                    <a:pt x="900918" y="741603"/>
                    <a:pt x="871528" y="1116048"/>
                  </a:cubicBezTo>
                  <a:lnTo>
                    <a:pt x="558" y="1393940"/>
                  </a:lnTo>
                  <a:close/>
                </a:path>
              </a:pathLst>
            </a:custGeom>
            <a:solidFill>
              <a:srgbClr val="E4793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Isosceles Triangle 4">
              <a:extLst>
                <a:ext uri="{FF2B5EF4-FFF2-40B4-BE49-F238E27FC236}">
                  <a16:creationId xmlns:a16="http://schemas.microsoft.com/office/drawing/2014/main" id="{18B64757-9998-E1F0-C6CD-2293F6B265E6}"/>
                </a:ext>
              </a:extLst>
            </p:cNvPr>
            <p:cNvSpPr/>
            <p:nvPr/>
          </p:nvSpPr>
          <p:spPr>
            <a:xfrm rot="19453553">
              <a:off x="5463517" y="1660457"/>
              <a:ext cx="677012" cy="1211837"/>
            </a:xfrm>
            <a:custGeom>
              <a:avLst/>
              <a:gdLst>
                <a:gd name="connsiteX0" fmla="*/ 0 w 952500"/>
                <a:gd name="connsiteY0" fmla="*/ 1013460 h 1013460"/>
                <a:gd name="connsiteX1" fmla="*/ 476250 w 952500"/>
                <a:gd name="connsiteY1" fmla="*/ 0 h 1013460"/>
                <a:gd name="connsiteX2" fmla="*/ 952500 w 952500"/>
                <a:gd name="connsiteY2" fmla="*/ 1013460 h 1013460"/>
                <a:gd name="connsiteX3" fmla="*/ 0 w 952500"/>
                <a:gd name="connsiteY3" fmla="*/ 1013460 h 1013460"/>
                <a:gd name="connsiteX0" fmla="*/ 0 w 1054462"/>
                <a:gd name="connsiteY0" fmla="*/ 1393940 h 1393940"/>
                <a:gd name="connsiteX1" fmla="*/ 578212 w 1054462"/>
                <a:gd name="connsiteY1" fmla="*/ 0 h 1393940"/>
                <a:gd name="connsiteX2" fmla="*/ 1054462 w 1054462"/>
                <a:gd name="connsiteY2" fmla="*/ 1013460 h 1393940"/>
                <a:gd name="connsiteX3" fmla="*/ 0 w 1054462"/>
                <a:gd name="connsiteY3" fmla="*/ 1393940 h 1393940"/>
                <a:gd name="connsiteX0" fmla="*/ 615 w 1055077"/>
                <a:gd name="connsiteY0" fmla="*/ 1393940 h 1393940"/>
                <a:gd name="connsiteX1" fmla="*/ 578827 w 1055077"/>
                <a:gd name="connsiteY1" fmla="*/ 0 h 1393940"/>
                <a:gd name="connsiteX2" fmla="*/ 1055077 w 1055077"/>
                <a:gd name="connsiteY2" fmla="*/ 1013460 h 1393940"/>
                <a:gd name="connsiteX3" fmla="*/ 615 w 1055077"/>
                <a:gd name="connsiteY3" fmla="*/ 1393940 h 1393940"/>
                <a:gd name="connsiteX0" fmla="*/ 558 w 1055020"/>
                <a:gd name="connsiteY0" fmla="*/ 1393940 h 1393940"/>
                <a:gd name="connsiteX1" fmla="*/ 578770 w 1055020"/>
                <a:gd name="connsiteY1" fmla="*/ 0 h 1393940"/>
                <a:gd name="connsiteX2" fmla="*/ 1055020 w 1055020"/>
                <a:gd name="connsiteY2" fmla="*/ 1013460 h 1393940"/>
                <a:gd name="connsiteX3" fmla="*/ 558 w 1055020"/>
                <a:gd name="connsiteY3" fmla="*/ 1393940 h 1393940"/>
                <a:gd name="connsiteX0" fmla="*/ 558 w 871528"/>
                <a:gd name="connsiteY0" fmla="*/ 1393940 h 1393940"/>
                <a:gd name="connsiteX1" fmla="*/ 578770 w 871528"/>
                <a:gd name="connsiteY1" fmla="*/ 0 h 1393940"/>
                <a:gd name="connsiteX2" fmla="*/ 871528 w 871528"/>
                <a:gd name="connsiteY2" fmla="*/ 1116048 h 1393940"/>
                <a:gd name="connsiteX3" fmla="*/ 558 w 871528"/>
                <a:gd name="connsiteY3" fmla="*/ 1393940 h 1393940"/>
                <a:gd name="connsiteX0" fmla="*/ 558 w 874158"/>
                <a:gd name="connsiteY0" fmla="*/ 1393940 h 1393940"/>
                <a:gd name="connsiteX1" fmla="*/ 578770 w 874158"/>
                <a:gd name="connsiteY1" fmla="*/ 0 h 1393940"/>
                <a:gd name="connsiteX2" fmla="*/ 871528 w 874158"/>
                <a:gd name="connsiteY2" fmla="*/ 1116048 h 1393940"/>
                <a:gd name="connsiteX3" fmla="*/ 558 w 874158"/>
                <a:gd name="connsiteY3" fmla="*/ 1393940 h 1393940"/>
                <a:gd name="connsiteX0" fmla="*/ 558 w 781653"/>
                <a:gd name="connsiteY0" fmla="*/ 1393940 h 1393940"/>
                <a:gd name="connsiteX1" fmla="*/ 578770 w 781653"/>
                <a:gd name="connsiteY1" fmla="*/ 0 h 1393940"/>
                <a:gd name="connsiteX2" fmla="*/ 777437 w 781653"/>
                <a:gd name="connsiteY2" fmla="*/ 1120791 h 1393940"/>
                <a:gd name="connsiteX3" fmla="*/ 558 w 781653"/>
                <a:gd name="connsiteY3" fmla="*/ 1393940 h 1393940"/>
                <a:gd name="connsiteX0" fmla="*/ 492 w 784218"/>
                <a:gd name="connsiteY0" fmla="*/ 1403949 h 1403949"/>
                <a:gd name="connsiteX1" fmla="*/ 640319 w 784218"/>
                <a:gd name="connsiteY1" fmla="*/ 0 h 1403949"/>
                <a:gd name="connsiteX2" fmla="*/ 777371 w 784218"/>
                <a:gd name="connsiteY2" fmla="*/ 1130800 h 1403949"/>
                <a:gd name="connsiteX3" fmla="*/ 492 w 784218"/>
                <a:gd name="connsiteY3" fmla="*/ 1403949 h 1403949"/>
                <a:gd name="connsiteX0" fmla="*/ 612 w 784338"/>
                <a:gd name="connsiteY0" fmla="*/ 1403949 h 1403949"/>
                <a:gd name="connsiteX1" fmla="*/ 640439 w 784338"/>
                <a:gd name="connsiteY1" fmla="*/ 0 h 1403949"/>
                <a:gd name="connsiteX2" fmla="*/ 777491 w 784338"/>
                <a:gd name="connsiteY2" fmla="*/ 1130800 h 1403949"/>
                <a:gd name="connsiteX3" fmla="*/ 612 w 784338"/>
                <a:gd name="connsiteY3" fmla="*/ 1403949 h 140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4338" h="1403949">
                  <a:moveTo>
                    <a:pt x="612" y="1403949"/>
                  </a:moveTo>
                  <a:cubicBezTo>
                    <a:pt x="-17898" y="254877"/>
                    <a:pt x="387384" y="173213"/>
                    <a:pt x="640439" y="0"/>
                  </a:cubicBezTo>
                  <a:cubicBezTo>
                    <a:pt x="738025" y="372016"/>
                    <a:pt x="806881" y="756355"/>
                    <a:pt x="777491" y="1130800"/>
                  </a:cubicBezTo>
                  <a:lnTo>
                    <a:pt x="612" y="140394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10">
              <a:extLst>
                <a:ext uri="{FF2B5EF4-FFF2-40B4-BE49-F238E27FC236}">
                  <a16:creationId xmlns:a16="http://schemas.microsoft.com/office/drawing/2014/main" id="{D1ED08DE-70EC-4F64-00E4-7548C367AB78}"/>
                </a:ext>
              </a:extLst>
            </p:cNvPr>
            <p:cNvSpPr/>
            <p:nvPr/>
          </p:nvSpPr>
          <p:spPr>
            <a:xfrm rot="20441401">
              <a:off x="5958178" y="3428921"/>
              <a:ext cx="602072" cy="1303631"/>
            </a:xfrm>
            <a:custGeom>
              <a:avLst/>
              <a:gdLst>
                <a:gd name="connsiteX0" fmla="*/ 0 w 887950"/>
                <a:gd name="connsiteY0" fmla="*/ 565279 h 1130557"/>
                <a:gd name="connsiteX1" fmla="*/ 443975 w 887950"/>
                <a:gd name="connsiteY1" fmla="*/ 0 h 1130557"/>
                <a:gd name="connsiteX2" fmla="*/ 887950 w 887950"/>
                <a:gd name="connsiteY2" fmla="*/ 565279 h 1130557"/>
                <a:gd name="connsiteX3" fmla="*/ 443975 w 887950"/>
                <a:gd name="connsiteY3" fmla="*/ 1130558 h 1130557"/>
                <a:gd name="connsiteX4" fmla="*/ 0 w 887950"/>
                <a:gd name="connsiteY4" fmla="*/ 565279 h 1130557"/>
                <a:gd name="connsiteX0" fmla="*/ 3589 w 891539"/>
                <a:gd name="connsiteY0" fmla="*/ 565279 h 1755398"/>
                <a:gd name="connsiteX1" fmla="*/ 447564 w 891539"/>
                <a:gd name="connsiteY1" fmla="*/ 0 h 1755398"/>
                <a:gd name="connsiteX2" fmla="*/ 891539 w 891539"/>
                <a:gd name="connsiteY2" fmla="*/ 565279 h 1755398"/>
                <a:gd name="connsiteX3" fmla="*/ 310404 w 891539"/>
                <a:gd name="connsiteY3" fmla="*/ 1755398 h 1755398"/>
                <a:gd name="connsiteX4" fmla="*/ 3589 w 891539"/>
                <a:gd name="connsiteY4" fmla="*/ 565279 h 1755398"/>
                <a:gd name="connsiteX0" fmla="*/ 3589 w 896496"/>
                <a:gd name="connsiteY0" fmla="*/ 565279 h 1755398"/>
                <a:gd name="connsiteX1" fmla="*/ 447564 w 896496"/>
                <a:gd name="connsiteY1" fmla="*/ 0 h 1755398"/>
                <a:gd name="connsiteX2" fmla="*/ 891539 w 896496"/>
                <a:gd name="connsiteY2" fmla="*/ 565279 h 1755398"/>
                <a:gd name="connsiteX3" fmla="*/ 310404 w 896496"/>
                <a:gd name="connsiteY3" fmla="*/ 1755398 h 1755398"/>
                <a:gd name="connsiteX4" fmla="*/ 3589 w 896496"/>
                <a:gd name="connsiteY4" fmla="*/ 565279 h 1755398"/>
                <a:gd name="connsiteX0" fmla="*/ 1420 w 890506"/>
                <a:gd name="connsiteY0" fmla="*/ 565279 h 1813886"/>
                <a:gd name="connsiteX1" fmla="*/ 445395 w 890506"/>
                <a:gd name="connsiteY1" fmla="*/ 0 h 1813886"/>
                <a:gd name="connsiteX2" fmla="*/ 889370 w 890506"/>
                <a:gd name="connsiteY2" fmla="*/ 565279 h 1813886"/>
                <a:gd name="connsiteX3" fmla="*/ 420535 w 890506"/>
                <a:gd name="connsiteY3" fmla="*/ 1520899 h 1813886"/>
                <a:gd name="connsiteX4" fmla="*/ 308235 w 890506"/>
                <a:gd name="connsiteY4" fmla="*/ 1755398 h 1813886"/>
                <a:gd name="connsiteX5" fmla="*/ 1420 w 890506"/>
                <a:gd name="connsiteY5" fmla="*/ 565279 h 1813886"/>
                <a:gd name="connsiteX0" fmla="*/ 1420 w 891909"/>
                <a:gd name="connsiteY0" fmla="*/ 565279 h 1813886"/>
                <a:gd name="connsiteX1" fmla="*/ 445395 w 891909"/>
                <a:gd name="connsiteY1" fmla="*/ 0 h 1813886"/>
                <a:gd name="connsiteX2" fmla="*/ 889370 w 891909"/>
                <a:gd name="connsiteY2" fmla="*/ 565279 h 1813886"/>
                <a:gd name="connsiteX3" fmla="*/ 420535 w 891909"/>
                <a:gd name="connsiteY3" fmla="*/ 1520899 h 1813886"/>
                <a:gd name="connsiteX4" fmla="*/ 308235 w 891909"/>
                <a:gd name="connsiteY4" fmla="*/ 1755398 h 1813886"/>
                <a:gd name="connsiteX5" fmla="*/ 1420 w 891909"/>
                <a:gd name="connsiteY5" fmla="*/ 565279 h 1813886"/>
                <a:gd name="connsiteX0" fmla="*/ 1420 w 922042"/>
                <a:gd name="connsiteY0" fmla="*/ 565282 h 1813889"/>
                <a:gd name="connsiteX1" fmla="*/ 445395 w 922042"/>
                <a:gd name="connsiteY1" fmla="*/ 3 h 1813889"/>
                <a:gd name="connsiteX2" fmla="*/ 919850 w 922042"/>
                <a:gd name="connsiteY2" fmla="*/ 557662 h 1813889"/>
                <a:gd name="connsiteX3" fmla="*/ 420535 w 922042"/>
                <a:gd name="connsiteY3" fmla="*/ 1520902 h 1813889"/>
                <a:gd name="connsiteX4" fmla="*/ 308235 w 922042"/>
                <a:gd name="connsiteY4" fmla="*/ 1755401 h 1813889"/>
                <a:gd name="connsiteX5" fmla="*/ 1420 w 922042"/>
                <a:gd name="connsiteY5" fmla="*/ 565282 h 1813889"/>
                <a:gd name="connsiteX0" fmla="*/ 1420 w 922042"/>
                <a:gd name="connsiteY0" fmla="*/ 565288 h 1813895"/>
                <a:gd name="connsiteX1" fmla="*/ 445395 w 922042"/>
                <a:gd name="connsiteY1" fmla="*/ 9 h 1813895"/>
                <a:gd name="connsiteX2" fmla="*/ 919850 w 922042"/>
                <a:gd name="connsiteY2" fmla="*/ 557668 h 1813895"/>
                <a:gd name="connsiteX3" fmla="*/ 420535 w 922042"/>
                <a:gd name="connsiteY3" fmla="*/ 1520908 h 1813895"/>
                <a:gd name="connsiteX4" fmla="*/ 308235 w 922042"/>
                <a:gd name="connsiteY4" fmla="*/ 1755407 h 1813895"/>
                <a:gd name="connsiteX5" fmla="*/ 1420 w 922042"/>
                <a:gd name="connsiteY5" fmla="*/ 565288 h 1813895"/>
                <a:gd name="connsiteX0" fmla="*/ 4698 w 925320"/>
                <a:gd name="connsiteY0" fmla="*/ 565288 h 1755464"/>
                <a:gd name="connsiteX1" fmla="*/ 448673 w 925320"/>
                <a:gd name="connsiteY1" fmla="*/ 9 h 1755464"/>
                <a:gd name="connsiteX2" fmla="*/ 923128 w 925320"/>
                <a:gd name="connsiteY2" fmla="*/ 557668 h 1755464"/>
                <a:gd name="connsiteX3" fmla="*/ 423813 w 925320"/>
                <a:gd name="connsiteY3" fmla="*/ 1520908 h 1755464"/>
                <a:gd name="connsiteX4" fmla="*/ 311513 w 925320"/>
                <a:gd name="connsiteY4" fmla="*/ 1755407 h 1755464"/>
                <a:gd name="connsiteX5" fmla="*/ 4698 w 925320"/>
                <a:gd name="connsiteY5" fmla="*/ 565288 h 1755464"/>
                <a:gd name="connsiteX0" fmla="*/ 1750 w 922372"/>
                <a:gd name="connsiteY0" fmla="*/ 565288 h 1756085"/>
                <a:gd name="connsiteX1" fmla="*/ 445725 w 922372"/>
                <a:gd name="connsiteY1" fmla="*/ 9 h 1756085"/>
                <a:gd name="connsiteX2" fmla="*/ 920180 w 922372"/>
                <a:gd name="connsiteY2" fmla="*/ 557668 h 1756085"/>
                <a:gd name="connsiteX3" fmla="*/ 420865 w 922372"/>
                <a:gd name="connsiteY3" fmla="*/ 1520908 h 1756085"/>
                <a:gd name="connsiteX4" fmla="*/ 308565 w 922372"/>
                <a:gd name="connsiteY4" fmla="*/ 1755407 h 1756085"/>
                <a:gd name="connsiteX5" fmla="*/ 1750 w 922372"/>
                <a:gd name="connsiteY5" fmla="*/ 565288 h 1756085"/>
                <a:gd name="connsiteX0" fmla="*/ 8460 w 929082"/>
                <a:gd name="connsiteY0" fmla="*/ 565288 h 1757622"/>
                <a:gd name="connsiteX1" fmla="*/ 452435 w 929082"/>
                <a:gd name="connsiteY1" fmla="*/ 9 h 1757622"/>
                <a:gd name="connsiteX2" fmla="*/ 926890 w 929082"/>
                <a:gd name="connsiteY2" fmla="*/ 557668 h 1757622"/>
                <a:gd name="connsiteX3" fmla="*/ 427575 w 929082"/>
                <a:gd name="connsiteY3" fmla="*/ 1520908 h 1757622"/>
                <a:gd name="connsiteX4" fmla="*/ 315275 w 929082"/>
                <a:gd name="connsiteY4" fmla="*/ 1755407 h 1757622"/>
                <a:gd name="connsiteX5" fmla="*/ 8460 w 929082"/>
                <a:gd name="connsiteY5" fmla="*/ 565288 h 1757622"/>
                <a:gd name="connsiteX0" fmla="*/ 1545 w 922167"/>
                <a:gd name="connsiteY0" fmla="*/ 565288 h 1755614"/>
                <a:gd name="connsiteX1" fmla="*/ 445520 w 922167"/>
                <a:gd name="connsiteY1" fmla="*/ 9 h 1755614"/>
                <a:gd name="connsiteX2" fmla="*/ 919975 w 922167"/>
                <a:gd name="connsiteY2" fmla="*/ 557668 h 1755614"/>
                <a:gd name="connsiteX3" fmla="*/ 420660 w 922167"/>
                <a:gd name="connsiteY3" fmla="*/ 1520908 h 1755614"/>
                <a:gd name="connsiteX4" fmla="*/ 308360 w 922167"/>
                <a:gd name="connsiteY4" fmla="*/ 1755407 h 1755614"/>
                <a:gd name="connsiteX5" fmla="*/ 1545 w 922167"/>
                <a:gd name="connsiteY5" fmla="*/ 565288 h 1755614"/>
                <a:gd name="connsiteX0" fmla="*/ 7475 w 928097"/>
                <a:gd name="connsiteY0" fmla="*/ 565288 h 1812122"/>
                <a:gd name="connsiteX1" fmla="*/ 451450 w 928097"/>
                <a:gd name="connsiteY1" fmla="*/ 9 h 1812122"/>
                <a:gd name="connsiteX2" fmla="*/ 925905 w 928097"/>
                <a:gd name="connsiteY2" fmla="*/ 557668 h 1812122"/>
                <a:gd name="connsiteX3" fmla="*/ 426590 w 928097"/>
                <a:gd name="connsiteY3" fmla="*/ 1520908 h 1812122"/>
                <a:gd name="connsiteX4" fmla="*/ 314290 w 928097"/>
                <a:gd name="connsiteY4" fmla="*/ 1755407 h 1812122"/>
                <a:gd name="connsiteX5" fmla="*/ 182749 w 928097"/>
                <a:gd name="connsiteY5" fmla="*/ 1696168 h 1812122"/>
                <a:gd name="connsiteX6" fmla="*/ 7475 w 928097"/>
                <a:gd name="connsiteY6" fmla="*/ 565288 h 1812122"/>
                <a:gd name="connsiteX0" fmla="*/ 7475 w 928097"/>
                <a:gd name="connsiteY0" fmla="*/ 565288 h 1773671"/>
                <a:gd name="connsiteX1" fmla="*/ 451450 w 928097"/>
                <a:gd name="connsiteY1" fmla="*/ 9 h 1773671"/>
                <a:gd name="connsiteX2" fmla="*/ 925905 w 928097"/>
                <a:gd name="connsiteY2" fmla="*/ 557668 h 1773671"/>
                <a:gd name="connsiteX3" fmla="*/ 426590 w 928097"/>
                <a:gd name="connsiteY3" fmla="*/ 1520908 h 1773671"/>
                <a:gd name="connsiteX4" fmla="*/ 314290 w 928097"/>
                <a:gd name="connsiteY4" fmla="*/ 1755407 h 1773671"/>
                <a:gd name="connsiteX5" fmla="*/ 182749 w 928097"/>
                <a:gd name="connsiteY5" fmla="*/ 1696168 h 1773671"/>
                <a:gd name="connsiteX6" fmla="*/ 7475 w 928097"/>
                <a:gd name="connsiteY6" fmla="*/ 565288 h 1773671"/>
                <a:gd name="connsiteX0" fmla="*/ 4446 w 925068"/>
                <a:gd name="connsiteY0" fmla="*/ 565288 h 1770465"/>
                <a:gd name="connsiteX1" fmla="*/ 448421 w 925068"/>
                <a:gd name="connsiteY1" fmla="*/ 9 h 1770465"/>
                <a:gd name="connsiteX2" fmla="*/ 922876 w 925068"/>
                <a:gd name="connsiteY2" fmla="*/ 557668 h 1770465"/>
                <a:gd name="connsiteX3" fmla="*/ 423561 w 925068"/>
                <a:gd name="connsiteY3" fmla="*/ 1520908 h 1770465"/>
                <a:gd name="connsiteX4" fmla="*/ 311261 w 925068"/>
                <a:gd name="connsiteY4" fmla="*/ 1755407 h 1770465"/>
                <a:gd name="connsiteX5" fmla="*/ 179720 w 925068"/>
                <a:gd name="connsiteY5" fmla="*/ 1696168 h 1770465"/>
                <a:gd name="connsiteX6" fmla="*/ 217820 w 925068"/>
                <a:gd name="connsiteY6" fmla="*/ 1284689 h 1770465"/>
                <a:gd name="connsiteX7" fmla="*/ 4446 w 925068"/>
                <a:gd name="connsiteY7" fmla="*/ 565288 h 1770465"/>
                <a:gd name="connsiteX0" fmla="*/ 4446 w 925068"/>
                <a:gd name="connsiteY0" fmla="*/ 565288 h 1770465"/>
                <a:gd name="connsiteX1" fmla="*/ 448421 w 925068"/>
                <a:gd name="connsiteY1" fmla="*/ 9 h 1770465"/>
                <a:gd name="connsiteX2" fmla="*/ 922876 w 925068"/>
                <a:gd name="connsiteY2" fmla="*/ 557668 h 1770465"/>
                <a:gd name="connsiteX3" fmla="*/ 423561 w 925068"/>
                <a:gd name="connsiteY3" fmla="*/ 1520908 h 1770465"/>
                <a:gd name="connsiteX4" fmla="*/ 311261 w 925068"/>
                <a:gd name="connsiteY4" fmla="*/ 1755407 h 1770465"/>
                <a:gd name="connsiteX5" fmla="*/ 179720 w 925068"/>
                <a:gd name="connsiteY5" fmla="*/ 1696168 h 1770465"/>
                <a:gd name="connsiteX6" fmla="*/ 217820 w 925068"/>
                <a:gd name="connsiteY6" fmla="*/ 1284689 h 1770465"/>
                <a:gd name="connsiteX7" fmla="*/ 4446 w 925068"/>
                <a:gd name="connsiteY7" fmla="*/ 565288 h 1770465"/>
                <a:gd name="connsiteX0" fmla="*/ 2946 w 923568"/>
                <a:gd name="connsiteY0" fmla="*/ 565288 h 1770465"/>
                <a:gd name="connsiteX1" fmla="*/ 446921 w 923568"/>
                <a:gd name="connsiteY1" fmla="*/ 9 h 1770465"/>
                <a:gd name="connsiteX2" fmla="*/ 921376 w 923568"/>
                <a:gd name="connsiteY2" fmla="*/ 557668 h 1770465"/>
                <a:gd name="connsiteX3" fmla="*/ 422061 w 923568"/>
                <a:gd name="connsiteY3" fmla="*/ 1520908 h 1770465"/>
                <a:gd name="connsiteX4" fmla="*/ 309761 w 923568"/>
                <a:gd name="connsiteY4" fmla="*/ 1755407 h 1770465"/>
                <a:gd name="connsiteX5" fmla="*/ 178220 w 923568"/>
                <a:gd name="connsiteY5" fmla="*/ 1696168 h 1770465"/>
                <a:gd name="connsiteX6" fmla="*/ 216320 w 923568"/>
                <a:gd name="connsiteY6" fmla="*/ 1284689 h 1770465"/>
                <a:gd name="connsiteX7" fmla="*/ 2946 w 923568"/>
                <a:gd name="connsiteY7" fmla="*/ 565288 h 1770465"/>
                <a:gd name="connsiteX0" fmla="*/ 91800 w 799048"/>
                <a:gd name="connsiteY0" fmla="*/ 1284689 h 1770465"/>
                <a:gd name="connsiteX1" fmla="*/ 322401 w 799048"/>
                <a:gd name="connsiteY1" fmla="*/ 9 h 1770465"/>
                <a:gd name="connsiteX2" fmla="*/ 796856 w 799048"/>
                <a:gd name="connsiteY2" fmla="*/ 557668 h 1770465"/>
                <a:gd name="connsiteX3" fmla="*/ 297541 w 799048"/>
                <a:gd name="connsiteY3" fmla="*/ 1520908 h 1770465"/>
                <a:gd name="connsiteX4" fmla="*/ 185241 w 799048"/>
                <a:gd name="connsiteY4" fmla="*/ 1755407 h 1770465"/>
                <a:gd name="connsiteX5" fmla="*/ 53700 w 799048"/>
                <a:gd name="connsiteY5" fmla="*/ 1696168 h 1770465"/>
                <a:gd name="connsiteX6" fmla="*/ 91800 w 799048"/>
                <a:gd name="connsiteY6" fmla="*/ 1284689 h 1770465"/>
                <a:gd name="connsiteX0" fmla="*/ 91800 w 799048"/>
                <a:gd name="connsiteY0" fmla="*/ 1284689 h 1770465"/>
                <a:gd name="connsiteX1" fmla="*/ 322401 w 799048"/>
                <a:gd name="connsiteY1" fmla="*/ 9 h 1770465"/>
                <a:gd name="connsiteX2" fmla="*/ 796856 w 799048"/>
                <a:gd name="connsiteY2" fmla="*/ 557668 h 1770465"/>
                <a:gd name="connsiteX3" fmla="*/ 297541 w 799048"/>
                <a:gd name="connsiteY3" fmla="*/ 1520908 h 1770465"/>
                <a:gd name="connsiteX4" fmla="*/ 185241 w 799048"/>
                <a:gd name="connsiteY4" fmla="*/ 1755407 h 1770465"/>
                <a:gd name="connsiteX5" fmla="*/ 53700 w 799048"/>
                <a:gd name="connsiteY5" fmla="*/ 1696168 h 1770465"/>
                <a:gd name="connsiteX6" fmla="*/ 91800 w 799048"/>
                <a:gd name="connsiteY6" fmla="*/ 1284689 h 1770465"/>
                <a:gd name="connsiteX0" fmla="*/ 91800 w 799048"/>
                <a:gd name="connsiteY0" fmla="*/ 1157794 h 1643570"/>
                <a:gd name="connsiteX1" fmla="*/ 462101 w 799048"/>
                <a:gd name="connsiteY1" fmla="*/ 114 h 1643570"/>
                <a:gd name="connsiteX2" fmla="*/ 796856 w 799048"/>
                <a:gd name="connsiteY2" fmla="*/ 430773 h 1643570"/>
                <a:gd name="connsiteX3" fmla="*/ 297541 w 799048"/>
                <a:gd name="connsiteY3" fmla="*/ 1394013 h 1643570"/>
                <a:gd name="connsiteX4" fmla="*/ 185241 w 799048"/>
                <a:gd name="connsiteY4" fmla="*/ 1628512 h 1643570"/>
                <a:gd name="connsiteX5" fmla="*/ 53700 w 799048"/>
                <a:gd name="connsiteY5" fmla="*/ 1569273 h 1643570"/>
                <a:gd name="connsiteX6" fmla="*/ 91800 w 799048"/>
                <a:gd name="connsiteY6" fmla="*/ 1157794 h 1643570"/>
                <a:gd name="connsiteX0" fmla="*/ 91800 w 799048"/>
                <a:gd name="connsiteY0" fmla="*/ 1207347 h 1693123"/>
                <a:gd name="connsiteX1" fmla="*/ 462101 w 799048"/>
                <a:gd name="connsiteY1" fmla="*/ 49667 h 1693123"/>
                <a:gd name="connsiteX2" fmla="*/ 796856 w 799048"/>
                <a:gd name="connsiteY2" fmla="*/ 480326 h 1693123"/>
                <a:gd name="connsiteX3" fmla="*/ 297541 w 799048"/>
                <a:gd name="connsiteY3" fmla="*/ 1443566 h 1693123"/>
                <a:gd name="connsiteX4" fmla="*/ 185241 w 799048"/>
                <a:gd name="connsiteY4" fmla="*/ 1678065 h 1693123"/>
                <a:gd name="connsiteX5" fmla="*/ 53700 w 799048"/>
                <a:gd name="connsiteY5" fmla="*/ 1618826 h 1693123"/>
                <a:gd name="connsiteX6" fmla="*/ 91800 w 799048"/>
                <a:gd name="connsiteY6" fmla="*/ 1207347 h 1693123"/>
                <a:gd name="connsiteX0" fmla="*/ 91800 w 773930"/>
                <a:gd name="connsiteY0" fmla="*/ 1202035 h 1687811"/>
                <a:gd name="connsiteX1" fmla="*/ 462101 w 773930"/>
                <a:gd name="connsiteY1" fmla="*/ 44355 h 1687811"/>
                <a:gd name="connsiteX2" fmla="*/ 771456 w 773930"/>
                <a:gd name="connsiteY2" fmla="*/ 475014 h 1687811"/>
                <a:gd name="connsiteX3" fmla="*/ 297541 w 773930"/>
                <a:gd name="connsiteY3" fmla="*/ 1438254 h 1687811"/>
                <a:gd name="connsiteX4" fmla="*/ 185241 w 773930"/>
                <a:gd name="connsiteY4" fmla="*/ 1672753 h 1687811"/>
                <a:gd name="connsiteX5" fmla="*/ 53700 w 773930"/>
                <a:gd name="connsiteY5" fmla="*/ 1613514 h 1687811"/>
                <a:gd name="connsiteX6" fmla="*/ 91800 w 773930"/>
                <a:gd name="connsiteY6" fmla="*/ 1202035 h 1687811"/>
                <a:gd name="connsiteX0" fmla="*/ 91800 w 771456"/>
                <a:gd name="connsiteY0" fmla="*/ 1202035 h 1687811"/>
                <a:gd name="connsiteX1" fmla="*/ 462101 w 771456"/>
                <a:gd name="connsiteY1" fmla="*/ 44355 h 1687811"/>
                <a:gd name="connsiteX2" fmla="*/ 771456 w 771456"/>
                <a:gd name="connsiteY2" fmla="*/ 475014 h 1687811"/>
                <a:gd name="connsiteX3" fmla="*/ 297541 w 771456"/>
                <a:gd name="connsiteY3" fmla="*/ 1438254 h 1687811"/>
                <a:gd name="connsiteX4" fmla="*/ 185241 w 771456"/>
                <a:gd name="connsiteY4" fmla="*/ 1672753 h 1687811"/>
                <a:gd name="connsiteX5" fmla="*/ 53700 w 771456"/>
                <a:gd name="connsiteY5" fmla="*/ 1613514 h 1687811"/>
                <a:gd name="connsiteX6" fmla="*/ 91800 w 771456"/>
                <a:gd name="connsiteY6" fmla="*/ 1202035 h 1687811"/>
                <a:gd name="connsiteX0" fmla="*/ 91800 w 771456"/>
                <a:gd name="connsiteY0" fmla="*/ 1212694 h 1698470"/>
                <a:gd name="connsiteX1" fmla="*/ 462101 w 771456"/>
                <a:gd name="connsiteY1" fmla="*/ 55014 h 1698470"/>
                <a:gd name="connsiteX2" fmla="*/ 771456 w 771456"/>
                <a:gd name="connsiteY2" fmla="*/ 485673 h 1698470"/>
                <a:gd name="connsiteX3" fmla="*/ 297541 w 771456"/>
                <a:gd name="connsiteY3" fmla="*/ 1448913 h 1698470"/>
                <a:gd name="connsiteX4" fmla="*/ 185241 w 771456"/>
                <a:gd name="connsiteY4" fmla="*/ 1683412 h 1698470"/>
                <a:gd name="connsiteX5" fmla="*/ 53700 w 771456"/>
                <a:gd name="connsiteY5" fmla="*/ 1624173 h 1698470"/>
                <a:gd name="connsiteX6" fmla="*/ 91800 w 771456"/>
                <a:gd name="connsiteY6" fmla="*/ 1212694 h 1698470"/>
                <a:gd name="connsiteX0" fmla="*/ 91800 w 771456"/>
                <a:gd name="connsiteY0" fmla="*/ 1212694 h 1698470"/>
                <a:gd name="connsiteX1" fmla="*/ 462101 w 771456"/>
                <a:gd name="connsiteY1" fmla="*/ 55014 h 1698470"/>
                <a:gd name="connsiteX2" fmla="*/ 771456 w 771456"/>
                <a:gd name="connsiteY2" fmla="*/ 485673 h 1698470"/>
                <a:gd name="connsiteX3" fmla="*/ 411841 w 771456"/>
                <a:gd name="connsiteY3" fmla="*/ 1448913 h 1698470"/>
                <a:gd name="connsiteX4" fmla="*/ 185241 w 771456"/>
                <a:gd name="connsiteY4" fmla="*/ 1683412 h 1698470"/>
                <a:gd name="connsiteX5" fmla="*/ 53700 w 771456"/>
                <a:gd name="connsiteY5" fmla="*/ 1624173 h 1698470"/>
                <a:gd name="connsiteX6" fmla="*/ 91800 w 771456"/>
                <a:gd name="connsiteY6" fmla="*/ 1212694 h 1698470"/>
                <a:gd name="connsiteX0" fmla="*/ 177491 w 730147"/>
                <a:gd name="connsiteY0" fmla="*/ 1310727 h 1694903"/>
                <a:gd name="connsiteX1" fmla="*/ 420792 w 730147"/>
                <a:gd name="connsiteY1" fmla="*/ 51447 h 1694903"/>
                <a:gd name="connsiteX2" fmla="*/ 730147 w 730147"/>
                <a:gd name="connsiteY2" fmla="*/ 482106 h 1694903"/>
                <a:gd name="connsiteX3" fmla="*/ 370532 w 730147"/>
                <a:gd name="connsiteY3" fmla="*/ 1445346 h 1694903"/>
                <a:gd name="connsiteX4" fmla="*/ 143932 w 730147"/>
                <a:gd name="connsiteY4" fmla="*/ 1679845 h 1694903"/>
                <a:gd name="connsiteX5" fmla="*/ 12391 w 730147"/>
                <a:gd name="connsiteY5" fmla="*/ 1620606 h 1694903"/>
                <a:gd name="connsiteX6" fmla="*/ 177491 w 730147"/>
                <a:gd name="connsiteY6" fmla="*/ 1310727 h 1694903"/>
                <a:gd name="connsiteX0" fmla="*/ 177491 w 730147"/>
                <a:gd name="connsiteY0" fmla="*/ 1310727 h 1694903"/>
                <a:gd name="connsiteX1" fmla="*/ 420792 w 730147"/>
                <a:gd name="connsiteY1" fmla="*/ 51447 h 1694903"/>
                <a:gd name="connsiteX2" fmla="*/ 730147 w 730147"/>
                <a:gd name="connsiteY2" fmla="*/ 482106 h 1694903"/>
                <a:gd name="connsiteX3" fmla="*/ 370532 w 730147"/>
                <a:gd name="connsiteY3" fmla="*/ 1445346 h 1694903"/>
                <a:gd name="connsiteX4" fmla="*/ 143932 w 730147"/>
                <a:gd name="connsiteY4" fmla="*/ 1679845 h 1694903"/>
                <a:gd name="connsiteX5" fmla="*/ 12391 w 730147"/>
                <a:gd name="connsiteY5" fmla="*/ 1620606 h 1694903"/>
                <a:gd name="connsiteX6" fmla="*/ 177491 w 730147"/>
                <a:gd name="connsiteY6" fmla="*/ 1310727 h 1694903"/>
                <a:gd name="connsiteX0" fmla="*/ 49416 w 602072"/>
                <a:gd name="connsiteY0" fmla="*/ 1310727 h 1679845"/>
                <a:gd name="connsiteX1" fmla="*/ 292717 w 602072"/>
                <a:gd name="connsiteY1" fmla="*/ 51447 h 1679845"/>
                <a:gd name="connsiteX2" fmla="*/ 602072 w 602072"/>
                <a:gd name="connsiteY2" fmla="*/ 482106 h 1679845"/>
                <a:gd name="connsiteX3" fmla="*/ 242457 w 602072"/>
                <a:gd name="connsiteY3" fmla="*/ 1445346 h 1679845"/>
                <a:gd name="connsiteX4" fmla="*/ 15857 w 602072"/>
                <a:gd name="connsiteY4" fmla="*/ 1679845 h 1679845"/>
                <a:gd name="connsiteX5" fmla="*/ 49416 w 602072"/>
                <a:gd name="connsiteY5" fmla="*/ 1310727 h 1679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072" h="1679845">
                  <a:moveTo>
                    <a:pt x="49416" y="1310727"/>
                  </a:moveTo>
                  <a:cubicBezTo>
                    <a:pt x="95559" y="1039327"/>
                    <a:pt x="200608" y="189550"/>
                    <a:pt x="292717" y="51447"/>
                  </a:cubicBezTo>
                  <a:cubicBezTo>
                    <a:pt x="384826" y="-86656"/>
                    <a:pt x="569385" y="52093"/>
                    <a:pt x="602072" y="482106"/>
                  </a:cubicBezTo>
                  <a:cubicBezTo>
                    <a:pt x="462039" y="729239"/>
                    <a:pt x="575533" y="1216513"/>
                    <a:pt x="242457" y="1445346"/>
                  </a:cubicBezTo>
                  <a:cubicBezTo>
                    <a:pt x="145601" y="1643699"/>
                    <a:pt x="75547" y="1650635"/>
                    <a:pt x="15857" y="1679845"/>
                  </a:cubicBezTo>
                  <a:cubicBezTo>
                    <a:pt x="-16316" y="1657409"/>
                    <a:pt x="3273" y="1582127"/>
                    <a:pt x="49416" y="1310727"/>
                  </a:cubicBezTo>
                  <a:close/>
                </a:path>
              </a:pathLst>
            </a:custGeom>
            <a:solidFill>
              <a:srgbClr val="E4793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2AF1C643-CCE8-4F73-E12E-A011FD3065CA}"/>
                </a:ext>
              </a:extLst>
            </p:cNvPr>
            <p:cNvSpPr/>
            <p:nvPr/>
          </p:nvSpPr>
          <p:spPr>
            <a:xfrm>
              <a:off x="4753485" y="2907513"/>
              <a:ext cx="923568" cy="1770465"/>
            </a:xfrm>
            <a:custGeom>
              <a:avLst/>
              <a:gdLst>
                <a:gd name="connsiteX0" fmla="*/ 0 w 887950"/>
                <a:gd name="connsiteY0" fmla="*/ 565279 h 1130557"/>
                <a:gd name="connsiteX1" fmla="*/ 443975 w 887950"/>
                <a:gd name="connsiteY1" fmla="*/ 0 h 1130557"/>
                <a:gd name="connsiteX2" fmla="*/ 887950 w 887950"/>
                <a:gd name="connsiteY2" fmla="*/ 565279 h 1130557"/>
                <a:gd name="connsiteX3" fmla="*/ 443975 w 887950"/>
                <a:gd name="connsiteY3" fmla="*/ 1130558 h 1130557"/>
                <a:gd name="connsiteX4" fmla="*/ 0 w 887950"/>
                <a:gd name="connsiteY4" fmla="*/ 565279 h 1130557"/>
                <a:gd name="connsiteX0" fmla="*/ 3589 w 891539"/>
                <a:gd name="connsiteY0" fmla="*/ 565279 h 1755398"/>
                <a:gd name="connsiteX1" fmla="*/ 447564 w 891539"/>
                <a:gd name="connsiteY1" fmla="*/ 0 h 1755398"/>
                <a:gd name="connsiteX2" fmla="*/ 891539 w 891539"/>
                <a:gd name="connsiteY2" fmla="*/ 565279 h 1755398"/>
                <a:gd name="connsiteX3" fmla="*/ 310404 w 891539"/>
                <a:gd name="connsiteY3" fmla="*/ 1755398 h 1755398"/>
                <a:gd name="connsiteX4" fmla="*/ 3589 w 891539"/>
                <a:gd name="connsiteY4" fmla="*/ 565279 h 1755398"/>
                <a:gd name="connsiteX0" fmla="*/ 3589 w 896496"/>
                <a:gd name="connsiteY0" fmla="*/ 565279 h 1755398"/>
                <a:gd name="connsiteX1" fmla="*/ 447564 w 896496"/>
                <a:gd name="connsiteY1" fmla="*/ 0 h 1755398"/>
                <a:gd name="connsiteX2" fmla="*/ 891539 w 896496"/>
                <a:gd name="connsiteY2" fmla="*/ 565279 h 1755398"/>
                <a:gd name="connsiteX3" fmla="*/ 310404 w 896496"/>
                <a:gd name="connsiteY3" fmla="*/ 1755398 h 1755398"/>
                <a:gd name="connsiteX4" fmla="*/ 3589 w 896496"/>
                <a:gd name="connsiteY4" fmla="*/ 565279 h 1755398"/>
                <a:gd name="connsiteX0" fmla="*/ 1420 w 890506"/>
                <a:gd name="connsiteY0" fmla="*/ 565279 h 1813886"/>
                <a:gd name="connsiteX1" fmla="*/ 445395 w 890506"/>
                <a:gd name="connsiteY1" fmla="*/ 0 h 1813886"/>
                <a:gd name="connsiteX2" fmla="*/ 889370 w 890506"/>
                <a:gd name="connsiteY2" fmla="*/ 565279 h 1813886"/>
                <a:gd name="connsiteX3" fmla="*/ 420535 w 890506"/>
                <a:gd name="connsiteY3" fmla="*/ 1520899 h 1813886"/>
                <a:gd name="connsiteX4" fmla="*/ 308235 w 890506"/>
                <a:gd name="connsiteY4" fmla="*/ 1755398 h 1813886"/>
                <a:gd name="connsiteX5" fmla="*/ 1420 w 890506"/>
                <a:gd name="connsiteY5" fmla="*/ 565279 h 1813886"/>
                <a:gd name="connsiteX0" fmla="*/ 1420 w 891909"/>
                <a:gd name="connsiteY0" fmla="*/ 565279 h 1813886"/>
                <a:gd name="connsiteX1" fmla="*/ 445395 w 891909"/>
                <a:gd name="connsiteY1" fmla="*/ 0 h 1813886"/>
                <a:gd name="connsiteX2" fmla="*/ 889370 w 891909"/>
                <a:gd name="connsiteY2" fmla="*/ 565279 h 1813886"/>
                <a:gd name="connsiteX3" fmla="*/ 420535 w 891909"/>
                <a:gd name="connsiteY3" fmla="*/ 1520899 h 1813886"/>
                <a:gd name="connsiteX4" fmla="*/ 308235 w 891909"/>
                <a:gd name="connsiteY4" fmla="*/ 1755398 h 1813886"/>
                <a:gd name="connsiteX5" fmla="*/ 1420 w 891909"/>
                <a:gd name="connsiteY5" fmla="*/ 565279 h 1813886"/>
                <a:gd name="connsiteX0" fmla="*/ 1420 w 922042"/>
                <a:gd name="connsiteY0" fmla="*/ 565282 h 1813889"/>
                <a:gd name="connsiteX1" fmla="*/ 445395 w 922042"/>
                <a:gd name="connsiteY1" fmla="*/ 3 h 1813889"/>
                <a:gd name="connsiteX2" fmla="*/ 919850 w 922042"/>
                <a:gd name="connsiteY2" fmla="*/ 557662 h 1813889"/>
                <a:gd name="connsiteX3" fmla="*/ 420535 w 922042"/>
                <a:gd name="connsiteY3" fmla="*/ 1520902 h 1813889"/>
                <a:gd name="connsiteX4" fmla="*/ 308235 w 922042"/>
                <a:gd name="connsiteY4" fmla="*/ 1755401 h 1813889"/>
                <a:gd name="connsiteX5" fmla="*/ 1420 w 922042"/>
                <a:gd name="connsiteY5" fmla="*/ 565282 h 1813889"/>
                <a:gd name="connsiteX0" fmla="*/ 1420 w 922042"/>
                <a:gd name="connsiteY0" fmla="*/ 565288 h 1813895"/>
                <a:gd name="connsiteX1" fmla="*/ 445395 w 922042"/>
                <a:gd name="connsiteY1" fmla="*/ 9 h 1813895"/>
                <a:gd name="connsiteX2" fmla="*/ 919850 w 922042"/>
                <a:gd name="connsiteY2" fmla="*/ 557668 h 1813895"/>
                <a:gd name="connsiteX3" fmla="*/ 420535 w 922042"/>
                <a:gd name="connsiteY3" fmla="*/ 1520908 h 1813895"/>
                <a:gd name="connsiteX4" fmla="*/ 308235 w 922042"/>
                <a:gd name="connsiteY4" fmla="*/ 1755407 h 1813895"/>
                <a:gd name="connsiteX5" fmla="*/ 1420 w 922042"/>
                <a:gd name="connsiteY5" fmla="*/ 565288 h 1813895"/>
                <a:gd name="connsiteX0" fmla="*/ 4698 w 925320"/>
                <a:gd name="connsiteY0" fmla="*/ 565288 h 1755464"/>
                <a:gd name="connsiteX1" fmla="*/ 448673 w 925320"/>
                <a:gd name="connsiteY1" fmla="*/ 9 h 1755464"/>
                <a:gd name="connsiteX2" fmla="*/ 923128 w 925320"/>
                <a:gd name="connsiteY2" fmla="*/ 557668 h 1755464"/>
                <a:gd name="connsiteX3" fmla="*/ 423813 w 925320"/>
                <a:gd name="connsiteY3" fmla="*/ 1520908 h 1755464"/>
                <a:gd name="connsiteX4" fmla="*/ 311513 w 925320"/>
                <a:gd name="connsiteY4" fmla="*/ 1755407 h 1755464"/>
                <a:gd name="connsiteX5" fmla="*/ 4698 w 925320"/>
                <a:gd name="connsiteY5" fmla="*/ 565288 h 1755464"/>
                <a:gd name="connsiteX0" fmla="*/ 1750 w 922372"/>
                <a:gd name="connsiteY0" fmla="*/ 565288 h 1756085"/>
                <a:gd name="connsiteX1" fmla="*/ 445725 w 922372"/>
                <a:gd name="connsiteY1" fmla="*/ 9 h 1756085"/>
                <a:gd name="connsiteX2" fmla="*/ 920180 w 922372"/>
                <a:gd name="connsiteY2" fmla="*/ 557668 h 1756085"/>
                <a:gd name="connsiteX3" fmla="*/ 420865 w 922372"/>
                <a:gd name="connsiteY3" fmla="*/ 1520908 h 1756085"/>
                <a:gd name="connsiteX4" fmla="*/ 308565 w 922372"/>
                <a:gd name="connsiteY4" fmla="*/ 1755407 h 1756085"/>
                <a:gd name="connsiteX5" fmla="*/ 1750 w 922372"/>
                <a:gd name="connsiteY5" fmla="*/ 565288 h 1756085"/>
                <a:gd name="connsiteX0" fmla="*/ 8460 w 929082"/>
                <a:gd name="connsiteY0" fmla="*/ 565288 h 1757622"/>
                <a:gd name="connsiteX1" fmla="*/ 452435 w 929082"/>
                <a:gd name="connsiteY1" fmla="*/ 9 h 1757622"/>
                <a:gd name="connsiteX2" fmla="*/ 926890 w 929082"/>
                <a:gd name="connsiteY2" fmla="*/ 557668 h 1757622"/>
                <a:gd name="connsiteX3" fmla="*/ 427575 w 929082"/>
                <a:gd name="connsiteY3" fmla="*/ 1520908 h 1757622"/>
                <a:gd name="connsiteX4" fmla="*/ 315275 w 929082"/>
                <a:gd name="connsiteY4" fmla="*/ 1755407 h 1757622"/>
                <a:gd name="connsiteX5" fmla="*/ 8460 w 929082"/>
                <a:gd name="connsiteY5" fmla="*/ 565288 h 1757622"/>
                <a:gd name="connsiteX0" fmla="*/ 1545 w 922167"/>
                <a:gd name="connsiteY0" fmla="*/ 565288 h 1755614"/>
                <a:gd name="connsiteX1" fmla="*/ 445520 w 922167"/>
                <a:gd name="connsiteY1" fmla="*/ 9 h 1755614"/>
                <a:gd name="connsiteX2" fmla="*/ 919975 w 922167"/>
                <a:gd name="connsiteY2" fmla="*/ 557668 h 1755614"/>
                <a:gd name="connsiteX3" fmla="*/ 420660 w 922167"/>
                <a:gd name="connsiteY3" fmla="*/ 1520908 h 1755614"/>
                <a:gd name="connsiteX4" fmla="*/ 308360 w 922167"/>
                <a:gd name="connsiteY4" fmla="*/ 1755407 h 1755614"/>
                <a:gd name="connsiteX5" fmla="*/ 1545 w 922167"/>
                <a:gd name="connsiteY5" fmla="*/ 565288 h 1755614"/>
                <a:gd name="connsiteX0" fmla="*/ 7475 w 928097"/>
                <a:gd name="connsiteY0" fmla="*/ 565288 h 1812122"/>
                <a:gd name="connsiteX1" fmla="*/ 451450 w 928097"/>
                <a:gd name="connsiteY1" fmla="*/ 9 h 1812122"/>
                <a:gd name="connsiteX2" fmla="*/ 925905 w 928097"/>
                <a:gd name="connsiteY2" fmla="*/ 557668 h 1812122"/>
                <a:gd name="connsiteX3" fmla="*/ 426590 w 928097"/>
                <a:gd name="connsiteY3" fmla="*/ 1520908 h 1812122"/>
                <a:gd name="connsiteX4" fmla="*/ 314290 w 928097"/>
                <a:gd name="connsiteY4" fmla="*/ 1755407 h 1812122"/>
                <a:gd name="connsiteX5" fmla="*/ 182749 w 928097"/>
                <a:gd name="connsiteY5" fmla="*/ 1696168 h 1812122"/>
                <a:gd name="connsiteX6" fmla="*/ 7475 w 928097"/>
                <a:gd name="connsiteY6" fmla="*/ 565288 h 1812122"/>
                <a:gd name="connsiteX0" fmla="*/ 7475 w 928097"/>
                <a:gd name="connsiteY0" fmla="*/ 565288 h 1773671"/>
                <a:gd name="connsiteX1" fmla="*/ 451450 w 928097"/>
                <a:gd name="connsiteY1" fmla="*/ 9 h 1773671"/>
                <a:gd name="connsiteX2" fmla="*/ 925905 w 928097"/>
                <a:gd name="connsiteY2" fmla="*/ 557668 h 1773671"/>
                <a:gd name="connsiteX3" fmla="*/ 426590 w 928097"/>
                <a:gd name="connsiteY3" fmla="*/ 1520908 h 1773671"/>
                <a:gd name="connsiteX4" fmla="*/ 314290 w 928097"/>
                <a:gd name="connsiteY4" fmla="*/ 1755407 h 1773671"/>
                <a:gd name="connsiteX5" fmla="*/ 182749 w 928097"/>
                <a:gd name="connsiteY5" fmla="*/ 1696168 h 1773671"/>
                <a:gd name="connsiteX6" fmla="*/ 7475 w 928097"/>
                <a:gd name="connsiteY6" fmla="*/ 565288 h 1773671"/>
                <a:gd name="connsiteX0" fmla="*/ 4446 w 925068"/>
                <a:gd name="connsiteY0" fmla="*/ 565288 h 1770465"/>
                <a:gd name="connsiteX1" fmla="*/ 448421 w 925068"/>
                <a:gd name="connsiteY1" fmla="*/ 9 h 1770465"/>
                <a:gd name="connsiteX2" fmla="*/ 922876 w 925068"/>
                <a:gd name="connsiteY2" fmla="*/ 557668 h 1770465"/>
                <a:gd name="connsiteX3" fmla="*/ 423561 w 925068"/>
                <a:gd name="connsiteY3" fmla="*/ 1520908 h 1770465"/>
                <a:gd name="connsiteX4" fmla="*/ 311261 w 925068"/>
                <a:gd name="connsiteY4" fmla="*/ 1755407 h 1770465"/>
                <a:gd name="connsiteX5" fmla="*/ 179720 w 925068"/>
                <a:gd name="connsiteY5" fmla="*/ 1696168 h 1770465"/>
                <a:gd name="connsiteX6" fmla="*/ 217820 w 925068"/>
                <a:gd name="connsiteY6" fmla="*/ 1284689 h 1770465"/>
                <a:gd name="connsiteX7" fmla="*/ 4446 w 925068"/>
                <a:gd name="connsiteY7" fmla="*/ 565288 h 1770465"/>
                <a:gd name="connsiteX0" fmla="*/ 4446 w 925068"/>
                <a:gd name="connsiteY0" fmla="*/ 565288 h 1770465"/>
                <a:gd name="connsiteX1" fmla="*/ 448421 w 925068"/>
                <a:gd name="connsiteY1" fmla="*/ 9 h 1770465"/>
                <a:gd name="connsiteX2" fmla="*/ 922876 w 925068"/>
                <a:gd name="connsiteY2" fmla="*/ 557668 h 1770465"/>
                <a:gd name="connsiteX3" fmla="*/ 423561 w 925068"/>
                <a:gd name="connsiteY3" fmla="*/ 1520908 h 1770465"/>
                <a:gd name="connsiteX4" fmla="*/ 311261 w 925068"/>
                <a:gd name="connsiteY4" fmla="*/ 1755407 h 1770465"/>
                <a:gd name="connsiteX5" fmla="*/ 179720 w 925068"/>
                <a:gd name="connsiteY5" fmla="*/ 1696168 h 1770465"/>
                <a:gd name="connsiteX6" fmla="*/ 217820 w 925068"/>
                <a:gd name="connsiteY6" fmla="*/ 1284689 h 1770465"/>
                <a:gd name="connsiteX7" fmla="*/ 4446 w 925068"/>
                <a:gd name="connsiteY7" fmla="*/ 565288 h 1770465"/>
                <a:gd name="connsiteX0" fmla="*/ 2946 w 923568"/>
                <a:gd name="connsiteY0" fmla="*/ 565288 h 1770465"/>
                <a:gd name="connsiteX1" fmla="*/ 446921 w 923568"/>
                <a:gd name="connsiteY1" fmla="*/ 9 h 1770465"/>
                <a:gd name="connsiteX2" fmla="*/ 921376 w 923568"/>
                <a:gd name="connsiteY2" fmla="*/ 557668 h 1770465"/>
                <a:gd name="connsiteX3" fmla="*/ 422061 w 923568"/>
                <a:gd name="connsiteY3" fmla="*/ 1520908 h 1770465"/>
                <a:gd name="connsiteX4" fmla="*/ 309761 w 923568"/>
                <a:gd name="connsiteY4" fmla="*/ 1755407 h 1770465"/>
                <a:gd name="connsiteX5" fmla="*/ 178220 w 923568"/>
                <a:gd name="connsiteY5" fmla="*/ 1696168 h 1770465"/>
                <a:gd name="connsiteX6" fmla="*/ 216320 w 923568"/>
                <a:gd name="connsiteY6" fmla="*/ 1284689 h 1770465"/>
                <a:gd name="connsiteX7" fmla="*/ 2946 w 923568"/>
                <a:gd name="connsiteY7" fmla="*/ 565288 h 1770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3568" h="1770465">
                  <a:moveTo>
                    <a:pt x="2946" y="565288"/>
                  </a:moveTo>
                  <a:cubicBezTo>
                    <a:pt x="41380" y="351175"/>
                    <a:pt x="293849" y="1279"/>
                    <a:pt x="446921" y="9"/>
                  </a:cubicBezTo>
                  <a:cubicBezTo>
                    <a:pt x="599993" y="-1261"/>
                    <a:pt x="888689" y="127655"/>
                    <a:pt x="921376" y="557668"/>
                  </a:cubicBezTo>
                  <a:cubicBezTo>
                    <a:pt x="946443" y="804801"/>
                    <a:pt x="755137" y="1292075"/>
                    <a:pt x="422061" y="1520908"/>
                  </a:cubicBezTo>
                  <a:cubicBezTo>
                    <a:pt x="325205" y="1719261"/>
                    <a:pt x="350401" y="1726197"/>
                    <a:pt x="309761" y="1755407"/>
                  </a:cubicBezTo>
                  <a:cubicBezTo>
                    <a:pt x="269121" y="1784617"/>
                    <a:pt x="216653" y="1774621"/>
                    <a:pt x="178220" y="1696168"/>
                  </a:cubicBezTo>
                  <a:cubicBezTo>
                    <a:pt x="139787" y="1617715"/>
                    <a:pt x="62652" y="1313149"/>
                    <a:pt x="216320" y="1284689"/>
                  </a:cubicBezTo>
                  <a:cubicBezTo>
                    <a:pt x="316648" y="1149549"/>
                    <a:pt x="-35488" y="779401"/>
                    <a:pt x="2946" y="565288"/>
                  </a:cubicBezTo>
                  <a:close/>
                </a:path>
              </a:pathLst>
            </a:custGeom>
            <a:solidFill>
              <a:srgbClr val="E4793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C17FB9EF-7796-DF7F-A176-6780871C67F8}"/>
                </a:ext>
              </a:extLst>
            </p:cNvPr>
            <p:cNvSpPr/>
            <p:nvPr/>
          </p:nvSpPr>
          <p:spPr>
            <a:xfrm rot="17371365">
              <a:off x="3448846" y="3523604"/>
              <a:ext cx="1257198" cy="639953"/>
            </a:xfrm>
            <a:custGeom>
              <a:avLst/>
              <a:gdLst>
                <a:gd name="connsiteX0" fmla="*/ 0 w 1023506"/>
                <a:gd name="connsiteY0" fmla="*/ 303162 h 606323"/>
                <a:gd name="connsiteX1" fmla="*/ 511753 w 1023506"/>
                <a:gd name="connsiteY1" fmla="*/ 0 h 606323"/>
                <a:gd name="connsiteX2" fmla="*/ 1023506 w 1023506"/>
                <a:gd name="connsiteY2" fmla="*/ 303162 h 606323"/>
                <a:gd name="connsiteX3" fmla="*/ 511753 w 1023506"/>
                <a:gd name="connsiteY3" fmla="*/ 606324 h 606323"/>
                <a:gd name="connsiteX4" fmla="*/ 0 w 1023506"/>
                <a:gd name="connsiteY4" fmla="*/ 303162 h 606323"/>
                <a:gd name="connsiteX0" fmla="*/ 0 w 1241311"/>
                <a:gd name="connsiteY0" fmla="*/ 514222 h 639987"/>
                <a:gd name="connsiteX1" fmla="*/ 729558 w 1241311"/>
                <a:gd name="connsiteY1" fmla="*/ 4477 h 639987"/>
                <a:gd name="connsiteX2" fmla="*/ 1241311 w 1241311"/>
                <a:gd name="connsiteY2" fmla="*/ 307639 h 639987"/>
                <a:gd name="connsiteX3" fmla="*/ 729558 w 1241311"/>
                <a:gd name="connsiteY3" fmla="*/ 610801 h 639987"/>
                <a:gd name="connsiteX4" fmla="*/ 0 w 1241311"/>
                <a:gd name="connsiteY4" fmla="*/ 514222 h 639987"/>
                <a:gd name="connsiteX0" fmla="*/ 15887 w 1257198"/>
                <a:gd name="connsiteY0" fmla="*/ 522983 h 631219"/>
                <a:gd name="connsiteX1" fmla="*/ 282682 w 1257198"/>
                <a:gd name="connsiteY1" fmla="*/ 101626 h 631219"/>
                <a:gd name="connsiteX2" fmla="*/ 745445 w 1257198"/>
                <a:gd name="connsiteY2" fmla="*/ 13238 h 631219"/>
                <a:gd name="connsiteX3" fmla="*/ 1257198 w 1257198"/>
                <a:gd name="connsiteY3" fmla="*/ 316400 h 631219"/>
                <a:gd name="connsiteX4" fmla="*/ 745445 w 1257198"/>
                <a:gd name="connsiteY4" fmla="*/ 619562 h 631219"/>
                <a:gd name="connsiteX5" fmla="*/ 15887 w 1257198"/>
                <a:gd name="connsiteY5" fmla="*/ 522983 h 631219"/>
                <a:gd name="connsiteX0" fmla="*/ 15887 w 1257198"/>
                <a:gd name="connsiteY0" fmla="*/ 531717 h 639953"/>
                <a:gd name="connsiteX1" fmla="*/ 282682 w 1257198"/>
                <a:gd name="connsiteY1" fmla="*/ 110360 h 639953"/>
                <a:gd name="connsiteX2" fmla="*/ 774173 w 1257198"/>
                <a:gd name="connsiteY2" fmla="*/ 11787 h 639953"/>
                <a:gd name="connsiteX3" fmla="*/ 1257198 w 1257198"/>
                <a:gd name="connsiteY3" fmla="*/ 325134 h 639953"/>
                <a:gd name="connsiteX4" fmla="*/ 745445 w 1257198"/>
                <a:gd name="connsiteY4" fmla="*/ 628296 h 639953"/>
                <a:gd name="connsiteX5" fmla="*/ 15887 w 1257198"/>
                <a:gd name="connsiteY5" fmla="*/ 531717 h 63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7198" h="639953">
                  <a:moveTo>
                    <a:pt x="15887" y="531717"/>
                  </a:moveTo>
                  <a:cubicBezTo>
                    <a:pt x="-61240" y="445394"/>
                    <a:pt x="161089" y="195318"/>
                    <a:pt x="282682" y="110360"/>
                  </a:cubicBezTo>
                  <a:cubicBezTo>
                    <a:pt x="404275" y="25403"/>
                    <a:pt x="611754" y="-24009"/>
                    <a:pt x="774173" y="11787"/>
                  </a:cubicBezTo>
                  <a:cubicBezTo>
                    <a:pt x="936592" y="47583"/>
                    <a:pt x="1257198" y="157702"/>
                    <a:pt x="1257198" y="325134"/>
                  </a:cubicBezTo>
                  <a:cubicBezTo>
                    <a:pt x="1257198" y="492566"/>
                    <a:pt x="952330" y="593866"/>
                    <a:pt x="745445" y="628296"/>
                  </a:cubicBezTo>
                  <a:cubicBezTo>
                    <a:pt x="538560" y="662726"/>
                    <a:pt x="93014" y="618040"/>
                    <a:pt x="15887" y="531717"/>
                  </a:cubicBezTo>
                  <a:close/>
                </a:path>
              </a:pathLst>
            </a:custGeom>
            <a:solidFill>
              <a:srgbClr val="E4793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215453A0-CB0C-5012-9A64-3553883D266E}"/>
                </a:ext>
              </a:extLst>
            </p:cNvPr>
            <p:cNvSpPr/>
            <p:nvPr/>
          </p:nvSpPr>
          <p:spPr>
            <a:xfrm rot="17775355">
              <a:off x="3748719" y="3878826"/>
              <a:ext cx="764814" cy="389314"/>
            </a:xfrm>
            <a:custGeom>
              <a:avLst/>
              <a:gdLst>
                <a:gd name="connsiteX0" fmla="*/ 0 w 1023506"/>
                <a:gd name="connsiteY0" fmla="*/ 303162 h 606323"/>
                <a:gd name="connsiteX1" fmla="*/ 511753 w 1023506"/>
                <a:gd name="connsiteY1" fmla="*/ 0 h 606323"/>
                <a:gd name="connsiteX2" fmla="*/ 1023506 w 1023506"/>
                <a:gd name="connsiteY2" fmla="*/ 303162 h 606323"/>
                <a:gd name="connsiteX3" fmla="*/ 511753 w 1023506"/>
                <a:gd name="connsiteY3" fmla="*/ 606324 h 606323"/>
                <a:gd name="connsiteX4" fmla="*/ 0 w 1023506"/>
                <a:gd name="connsiteY4" fmla="*/ 303162 h 606323"/>
                <a:gd name="connsiteX0" fmla="*/ 0 w 1241311"/>
                <a:gd name="connsiteY0" fmla="*/ 514222 h 639987"/>
                <a:gd name="connsiteX1" fmla="*/ 729558 w 1241311"/>
                <a:gd name="connsiteY1" fmla="*/ 4477 h 639987"/>
                <a:gd name="connsiteX2" fmla="*/ 1241311 w 1241311"/>
                <a:gd name="connsiteY2" fmla="*/ 307639 h 639987"/>
                <a:gd name="connsiteX3" fmla="*/ 729558 w 1241311"/>
                <a:gd name="connsiteY3" fmla="*/ 610801 h 639987"/>
                <a:gd name="connsiteX4" fmla="*/ 0 w 1241311"/>
                <a:gd name="connsiteY4" fmla="*/ 514222 h 639987"/>
                <a:gd name="connsiteX0" fmla="*/ 15887 w 1257198"/>
                <a:gd name="connsiteY0" fmla="*/ 522983 h 631219"/>
                <a:gd name="connsiteX1" fmla="*/ 282682 w 1257198"/>
                <a:gd name="connsiteY1" fmla="*/ 101626 h 631219"/>
                <a:gd name="connsiteX2" fmla="*/ 745445 w 1257198"/>
                <a:gd name="connsiteY2" fmla="*/ 13238 h 631219"/>
                <a:gd name="connsiteX3" fmla="*/ 1257198 w 1257198"/>
                <a:gd name="connsiteY3" fmla="*/ 316400 h 631219"/>
                <a:gd name="connsiteX4" fmla="*/ 745445 w 1257198"/>
                <a:gd name="connsiteY4" fmla="*/ 619562 h 631219"/>
                <a:gd name="connsiteX5" fmla="*/ 15887 w 1257198"/>
                <a:gd name="connsiteY5" fmla="*/ 522983 h 631219"/>
                <a:gd name="connsiteX0" fmla="*/ 15887 w 1257198"/>
                <a:gd name="connsiteY0" fmla="*/ 531717 h 639953"/>
                <a:gd name="connsiteX1" fmla="*/ 282682 w 1257198"/>
                <a:gd name="connsiteY1" fmla="*/ 110360 h 639953"/>
                <a:gd name="connsiteX2" fmla="*/ 774173 w 1257198"/>
                <a:gd name="connsiteY2" fmla="*/ 11787 h 639953"/>
                <a:gd name="connsiteX3" fmla="*/ 1257198 w 1257198"/>
                <a:gd name="connsiteY3" fmla="*/ 325134 h 639953"/>
                <a:gd name="connsiteX4" fmla="*/ 745445 w 1257198"/>
                <a:gd name="connsiteY4" fmla="*/ 628296 h 639953"/>
                <a:gd name="connsiteX5" fmla="*/ 15887 w 1257198"/>
                <a:gd name="connsiteY5" fmla="*/ 531717 h 63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7198" h="639953">
                  <a:moveTo>
                    <a:pt x="15887" y="531717"/>
                  </a:moveTo>
                  <a:cubicBezTo>
                    <a:pt x="-61240" y="445394"/>
                    <a:pt x="161089" y="195318"/>
                    <a:pt x="282682" y="110360"/>
                  </a:cubicBezTo>
                  <a:cubicBezTo>
                    <a:pt x="404275" y="25403"/>
                    <a:pt x="611754" y="-24009"/>
                    <a:pt x="774173" y="11787"/>
                  </a:cubicBezTo>
                  <a:cubicBezTo>
                    <a:pt x="936592" y="47583"/>
                    <a:pt x="1257198" y="157702"/>
                    <a:pt x="1257198" y="325134"/>
                  </a:cubicBezTo>
                  <a:cubicBezTo>
                    <a:pt x="1257198" y="492566"/>
                    <a:pt x="952330" y="593866"/>
                    <a:pt x="745445" y="628296"/>
                  </a:cubicBezTo>
                  <a:cubicBezTo>
                    <a:pt x="538560" y="662726"/>
                    <a:pt x="93014" y="618040"/>
                    <a:pt x="15887" y="5317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9">
              <a:extLst>
                <a:ext uri="{FF2B5EF4-FFF2-40B4-BE49-F238E27FC236}">
                  <a16:creationId xmlns:a16="http://schemas.microsoft.com/office/drawing/2014/main" id="{BA1F1810-0914-6A08-AF7F-9532726C8F72}"/>
                </a:ext>
              </a:extLst>
            </p:cNvPr>
            <p:cNvSpPr/>
            <p:nvPr/>
          </p:nvSpPr>
          <p:spPr>
            <a:xfrm>
              <a:off x="4145689" y="2709713"/>
              <a:ext cx="2722298" cy="1609104"/>
            </a:xfrm>
            <a:custGeom>
              <a:avLst/>
              <a:gdLst>
                <a:gd name="connsiteX0" fmla="*/ 0 w 1524113"/>
                <a:gd name="connsiteY0" fmla="*/ 199029 h 398058"/>
                <a:gd name="connsiteX1" fmla="*/ 762057 w 1524113"/>
                <a:gd name="connsiteY1" fmla="*/ 0 h 398058"/>
                <a:gd name="connsiteX2" fmla="*/ 1524114 w 1524113"/>
                <a:gd name="connsiteY2" fmla="*/ 199029 h 398058"/>
                <a:gd name="connsiteX3" fmla="*/ 762057 w 1524113"/>
                <a:gd name="connsiteY3" fmla="*/ 398058 h 398058"/>
                <a:gd name="connsiteX4" fmla="*/ 0 w 1524113"/>
                <a:gd name="connsiteY4" fmla="*/ 199029 h 398058"/>
                <a:gd name="connsiteX0" fmla="*/ 9062 w 1547828"/>
                <a:gd name="connsiteY0" fmla="*/ 206862 h 1612391"/>
                <a:gd name="connsiteX1" fmla="*/ 771119 w 1547828"/>
                <a:gd name="connsiteY1" fmla="*/ 7833 h 1612391"/>
                <a:gd name="connsiteX2" fmla="*/ 1533176 w 1547828"/>
                <a:gd name="connsiteY2" fmla="*/ 206862 h 1612391"/>
                <a:gd name="connsiteX3" fmla="*/ 1228319 w 1547828"/>
                <a:gd name="connsiteY3" fmla="*/ 1612391 h 1612391"/>
                <a:gd name="connsiteX4" fmla="*/ 9062 w 1547828"/>
                <a:gd name="connsiteY4" fmla="*/ 206862 h 1612391"/>
                <a:gd name="connsiteX0" fmla="*/ 9062 w 2598770"/>
                <a:gd name="connsiteY0" fmla="*/ 206862 h 1653227"/>
                <a:gd name="connsiteX1" fmla="*/ 771119 w 2598770"/>
                <a:gd name="connsiteY1" fmla="*/ 7833 h 1653227"/>
                <a:gd name="connsiteX2" fmla="*/ 1533176 w 2598770"/>
                <a:gd name="connsiteY2" fmla="*/ 206862 h 1653227"/>
                <a:gd name="connsiteX3" fmla="*/ 2596874 w 2598770"/>
                <a:gd name="connsiteY3" fmla="*/ 1181543 h 1653227"/>
                <a:gd name="connsiteX4" fmla="*/ 1228319 w 2598770"/>
                <a:gd name="connsiteY4" fmla="*/ 1612391 h 1653227"/>
                <a:gd name="connsiteX5" fmla="*/ 9062 w 2598770"/>
                <a:gd name="connsiteY5" fmla="*/ 206862 h 1653227"/>
                <a:gd name="connsiteX0" fmla="*/ 9062 w 2616322"/>
                <a:gd name="connsiteY0" fmla="*/ 206862 h 1649448"/>
                <a:gd name="connsiteX1" fmla="*/ 771119 w 2616322"/>
                <a:gd name="connsiteY1" fmla="*/ 7833 h 1649448"/>
                <a:gd name="connsiteX2" fmla="*/ 1533176 w 2616322"/>
                <a:gd name="connsiteY2" fmla="*/ 206862 h 1649448"/>
                <a:gd name="connsiteX3" fmla="*/ 1949174 w 2616322"/>
                <a:gd name="connsiteY3" fmla="*/ 381443 h 1649448"/>
                <a:gd name="connsiteX4" fmla="*/ 2596874 w 2616322"/>
                <a:gd name="connsiteY4" fmla="*/ 1181543 h 1649448"/>
                <a:gd name="connsiteX5" fmla="*/ 1228319 w 2616322"/>
                <a:gd name="connsiteY5" fmla="*/ 1612391 h 1649448"/>
                <a:gd name="connsiteX6" fmla="*/ 9062 w 2616322"/>
                <a:gd name="connsiteY6" fmla="*/ 206862 h 1649448"/>
                <a:gd name="connsiteX0" fmla="*/ 190148 w 2797408"/>
                <a:gd name="connsiteY0" fmla="*/ 199092 h 1605454"/>
                <a:gd name="connsiteX1" fmla="*/ 952205 w 2797408"/>
                <a:gd name="connsiteY1" fmla="*/ 63 h 1605454"/>
                <a:gd name="connsiteX2" fmla="*/ 1714262 w 2797408"/>
                <a:gd name="connsiteY2" fmla="*/ 199092 h 1605454"/>
                <a:gd name="connsiteX3" fmla="*/ 2130260 w 2797408"/>
                <a:gd name="connsiteY3" fmla="*/ 373673 h 1605454"/>
                <a:gd name="connsiteX4" fmla="*/ 2777960 w 2797408"/>
                <a:gd name="connsiteY4" fmla="*/ 1173773 h 1605454"/>
                <a:gd name="connsiteX5" fmla="*/ 1409405 w 2797408"/>
                <a:gd name="connsiteY5" fmla="*/ 1604621 h 1605454"/>
                <a:gd name="connsiteX6" fmla="*/ 98260 w 2797408"/>
                <a:gd name="connsiteY6" fmla="*/ 1249973 h 1605454"/>
                <a:gd name="connsiteX7" fmla="*/ 190148 w 2797408"/>
                <a:gd name="connsiteY7" fmla="*/ 199092 h 1605454"/>
                <a:gd name="connsiteX0" fmla="*/ 6075 w 2705223"/>
                <a:gd name="connsiteY0" fmla="*/ 1305545 h 1661257"/>
                <a:gd name="connsiteX1" fmla="*/ 860020 w 2705223"/>
                <a:gd name="connsiteY1" fmla="*/ 55635 h 1661257"/>
                <a:gd name="connsiteX2" fmla="*/ 1622077 w 2705223"/>
                <a:gd name="connsiteY2" fmla="*/ 254664 h 1661257"/>
                <a:gd name="connsiteX3" fmla="*/ 2038075 w 2705223"/>
                <a:gd name="connsiteY3" fmla="*/ 429245 h 1661257"/>
                <a:gd name="connsiteX4" fmla="*/ 2685775 w 2705223"/>
                <a:gd name="connsiteY4" fmla="*/ 1229345 h 1661257"/>
                <a:gd name="connsiteX5" fmla="*/ 1317220 w 2705223"/>
                <a:gd name="connsiteY5" fmla="*/ 1660193 h 1661257"/>
                <a:gd name="connsiteX6" fmla="*/ 6075 w 2705223"/>
                <a:gd name="connsiteY6" fmla="*/ 1305545 h 1661257"/>
                <a:gd name="connsiteX0" fmla="*/ 96683 w 2795831"/>
                <a:gd name="connsiteY0" fmla="*/ 1251692 h 1607404"/>
                <a:gd name="connsiteX1" fmla="*/ 134783 w 2795831"/>
                <a:gd name="connsiteY1" fmla="*/ 311892 h 1607404"/>
                <a:gd name="connsiteX2" fmla="*/ 950628 w 2795831"/>
                <a:gd name="connsiteY2" fmla="*/ 1782 h 1607404"/>
                <a:gd name="connsiteX3" fmla="*/ 1712685 w 2795831"/>
                <a:gd name="connsiteY3" fmla="*/ 200811 h 1607404"/>
                <a:gd name="connsiteX4" fmla="*/ 2128683 w 2795831"/>
                <a:gd name="connsiteY4" fmla="*/ 375392 h 1607404"/>
                <a:gd name="connsiteX5" fmla="*/ 2776383 w 2795831"/>
                <a:gd name="connsiteY5" fmla="*/ 1175492 h 1607404"/>
                <a:gd name="connsiteX6" fmla="*/ 1407828 w 2795831"/>
                <a:gd name="connsiteY6" fmla="*/ 1606340 h 1607404"/>
                <a:gd name="connsiteX7" fmla="*/ 96683 w 2795831"/>
                <a:gd name="connsiteY7" fmla="*/ 1251692 h 1607404"/>
                <a:gd name="connsiteX0" fmla="*/ 96683 w 2795831"/>
                <a:gd name="connsiteY0" fmla="*/ 1251692 h 1607404"/>
                <a:gd name="connsiteX1" fmla="*/ 134783 w 2795831"/>
                <a:gd name="connsiteY1" fmla="*/ 311892 h 1607404"/>
                <a:gd name="connsiteX2" fmla="*/ 950628 w 2795831"/>
                <a:gd name="connsiteY2" fmla="*/ 1782 h 1607404"/>
                <a:gd name="connsiteX3" fmla="*/ 1712685 w 2795831"/>
                <a:gd name="connsiteY3" fmla="*/ 200811 h 1607404"/>
                <a:gd name="connsiteX4" fmla="*/ 2128683 w 2795831"/>
                <a:gd name="connsiteY4" fmla="*/ 375392 h 1607404"/>
                <a:gd name="connsiteX5" fmla="*/ 2776383 w 2795831"/>
                <a:gd name="connsiteY5" fmla="*/ 1175492 h 1607404"/>
                <a:gd name="connsiteX6" fmla="*/ 1407828 w 2795831"/>
                <a:gd name="connsiteY6" fmla="*/ 1606340 h 1607404"/>
                <a:gd name="connsiteX7" fmla="*/ 96683 w 2795831"/>
                <a:gd name="connsiteY7" fmla="*/ 1251692 h 1607404"/>
                <a:gd name="connsiteX0" fmla="*/ 96683 w 2795831"/>
                <a:gd name="connsiteY0" fmla="*/ 1252688 h 1608400"/>
                <a:gd name="connsiteX1" fmla="*/ 134783 w 2795831"/>
                <a:gd name="connsiteY1" fmla="*/ 312888 h 1608400"/>
                <a:gd name="connsiteX2" fmla="*/ 950628 w 2795831"/>
                <a:gd name="connsiteY2" fmla="*/ 2778 h 1608400"/>
                <a:gd name="connsiteX3" fmla="*/ 1699985 w 2795831"/>
                <a:gd name="connsiteY3" fmla="*/ 405007 h 1608400"/>
                <a:gd name="connsiteX4" fmla="*/ 2128683 w 2795831"/>
                <a:gd name="connsiteY4" fmla="*/ 376388 h 1608400"/>
                <a:gd name="connsiteX5" fmla="*/ 2776383 w 2795831"/>
                <a:gd name="connsiteY5" fmla="*/ 1176488 h 1608400"/>
                <a:gd name="connsiteX6" fmla="*/ 1407828 w 2795831"/>
                <a:gd name="connsiteY6" fmla="*/ 1607336 h 1608400"/>
                <a:gd name="connsiteX7" fmla="*/ 96683 w 2795831"/>
                <a:gd name="connsiteY7" fmla="*/ 1252688 h 1608400"/>
                <a:gd name="connsiteX0" fmla="*/ 113182 w 2774230"/>
                <a:gd name="connsiteY0" fmla="*/ 1176488 h 1607336"/>
                <a:gd name="connsiteX1" fmla="*/ 113182 w 2774230"/>
                <a:gd name="connsiteY1" fmla="*/ 312888 h 1607336"/>
                <a:gd name="connsiteX2" fmla="*/ 929027 w 2774230"/>
                <a:gd name="connsiteY2" fmla="*/ 2778 h 1607336"/>
                <a:gd name="connsiteX3" fmla="*/ 1678384 w 2774230"/>
                <a:gd name="connsiteY3" fmla="*/ 405007 h 1607336"/>
                <a:gd name="connsiteX4" fmla="*/ 2107082 w 2774230"/>
                <a:gd name="connsiteY4" fmla="*/ 376388 h 1607336"/>
                <a:gd name="connsiteX5" fmla="*/ 2754782 w 2774230"/>
                <a:gd name="connsiteY5" fmla="*/ 1176488 h 1607336"/>
                <a:gd name="connsiteX6" fmla="*/ 1386227 w 2774230"/>
                <a:gd name="connsiteY6" fmla="*/ 1607336 h 1607336"/>
                <a:gd name="connsiteX7" fmla="*/ 113182 w 2774230"/>
                <a:gd name="connsiteY7" fmla="*/ 1176488 h 1607336"/>
                <a:gd name="connsiteX0" fmla="*/ 119466 w 2767814"/>
                <a:gd name="connsiteY0" fmla="*/ 1074888 h 1608100"/>
                <a:gd name="connsiteX1" fmla="*/ 106766 w 2767814"/>
                <a:gd name="connsiteY1" fmla="*/ 312888 h 1608100"/>
                <a:gd name="connsiteX2" fmla="*/ 922611 w 2767814"/>
                <a:gd name="connsiteY2" fmla="*/ 2778 h 1608100"/>
                <a:gd name="connsiteX3" fmla="*/ 1671968 w 2767814"/>
                <a:gd name="connsiteY3" fmla="*/ 405007 h 1608100"/>
                <a:gd name="connsiteX4" fmla="*/ 2100666 w 2767814"/>
                <a:gd name="connsiteY4" fmla="*/ 376388 h 1608100"/>
                <a:gd name="connsiteX5" fmla="*/ 2748366 w 2767814"/>
                <a:gd name="connsiteY5" fmla="*/ 1176488 h 1608100"/>
                <a:gd name="connsiteX6" fmla="*/ 1379811 w 2767814"/>
                <a:gd name="connsiteY6" fmla="*/ 1607336 h 1608100"/>
                <a:gd name="connsiteX7" fmla="*/ 119466 w 2767814"/>
                <a:gd name="connsiteY7" fmla="*/ 1074888 h 1608100"/>
                <a:gd name="connsiteX0" fmla="*/ 119466 w 2669453"/>
                <a:gd name="connsiteY0" fmla="*/ 1074888 h 1608100"/>
                <a:gd name="connsiteX1" fmla="*/ 106766 w 2669453"/>
                <a:gd name="connsiteY1" fmla="*/ 312888 h 1608100"/>
                <a:gd name="connsiteX2" fmla="*/ 922611 w 2669453"/>
                <a:gd name="connsiteY2" fmla="*/ 2778 h 1608100"/>
                <a:gd name="connsiteX3" fmla="*/ 1671968 w 2669453"/>
                <a:gd name="connsiteY3" fmla="*/ 405007 h 1608100"/>
                <a:gd name="connsiteX4" fmla="*/ 2100666 w 2669453"/>
                <a:gd name="connsiteY4" fmla="*/ 376388 h 1608100"/>
                <a:gd name="connsiteX5" fmla="*/ 2646766 w 2669453"/>
                <a:gd name="connsiteY5" fmla="*/ 1176488 h 1608100"/>
                <a:gd name="connsiteX6" fmla="*/ 1379811 w 2669453"/>
                <a:gd name="connsiteY6" fmla="*/ 1607336 h 1608100"/>
                <a:gd name="connsiteX7" fmla="*/ 119466 w 2669453"/>
                <a:gd name="connsiteY7" fmla="*/ 1074888 h 1608100"/>
                <a:gd name="connsiteX0" fmla="*/ 119466 w 2669453"/>
                <a:gd name="connsiteY0" fmla="*/ 1074888 h 1615632"/>
                <a:gd name="connsiteX1" fmla="*/ 106766 w 2669453"/>
                <a:gd name="connsiteY1" fmla="*/ 312888 h 1615632"/>
                <a:gd name="connsiteX2" fmla="*/ 922611 w 2669453"/>
                <a:gd name="connsiteY2" fmla="*/ 2778 h 1615632"/>
                <a:gd name="connsiteX3" fmla="*/ 1671968 w 2669453"/>
                <a:gd name="connsiteY3" fmla="*/ 405007 h 1615632"/>
                <a:gd name="connsiteX4" fmla="*/ 2100666 w 2669453"/>
                <a:gd name="connsiteY4" fmla="*/ 376388 h 1615632"/>
                <a:gd name="connsiteX5" fmla="*/ 2646766 w 2669453"/>
                <a:gd name="connsiteY5" fmla="*/ 1176488 h 1615632"/>
                <a:gd name="connsiteX6" fmla="*/ 1379811 w 2669453"/>
                <a:gd name="connsiteY6" fmla="*/ 1607336 h 1615632"/>
                <a:gd name="connsiteX7" fmla="*/ 119466 w 2669453"/>
                <a:gd name="connsiteY7" fmla="*/ 1074888 h 1615632"/>
                <a:gd name="connsiteX0" fmla="*/ 83411 w 2722298"/>
                <a:gd name="connsiteY0" fmla="*/ 1176488 h 1609104"/>
                <a:gd name="connsiteX1" fmla="*/ 159611 w 2722298"/>
                <a:gd name="connsiteY1" fmla="*/ 312888 h 1609104"/>
                <a:gd name="connsiteX2" fmla="*/ 975456 w 2722298"/>
                <a:gd name="connsiteY2" fmla="*/ 2778 h 1609104"/>
                <a:gd name="connsiteX3" fmla="*/ 1724813 w 2722298"/>
                <a:gd name="connsiteY3" fmla="*/ 405007 h 1609104"/>
                <a:gd name="connsiteX4" fmla="*/ 2153511 w 2722298"/>
                <a:gd name="connsiteY4" fmla="*/ 376388 h 1609104"/>
                <a:gd name="connsiteX5" fmla="*/ 2699611 w 2722298"/>
                <a:gd name="connsiteY5" fmla="*/ 1176488 h 1609104"/>
                <a:gd name="connsiteX6" fmla="*/ 1432656 w 2722298"/>
                <a:gd name="connsiteY6" fmla="*/ 1607336 h 1609104"/>
                <a:gd name="connsiteX7" fmla="*/ 83411 w 2722298"/>
                <a:gd name="connsiteY7" fmla="*/ 1176488 h 1609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22298" h="1609104">
                  <a:moveTo>
                    <a:pt x="83411" y="1176488"/>
                  </a:moveTo>
                  <a:cubicBezTo>
                    <a:pt x="-75846" y="992497"/>
                    <a:pt x="17287" y="521206"/>
                    <a:pt x="159611" y="312888"/>
                  </a:cubicBezTo>
                  <a:cubicBezTo>
                    <a:pt x="352735" y="28370"/>
                    <a:pt x="714589" y="-12575"/>
                    <a:pt x="975456" y="2778"/>
                  </a:cubicBezTo>
                  <a:cubicBezTo>
                    <a:pt x="1236323" y="18131"/>
                    <a:pt x="1513654" y="317339"/>
                    <a:pt x="1724813" y="405007"/>
                  </a:cubicBezTo>
                  <a:cubicBezTo>
                    <a:pt x="1935972" y="492675"/>
                    <a:pt x="1976228" y="213941"/>
                    <a:pt x="2153511" y="376388"/>
                  </a:cubicBezTo>
                  <a:cubicBezTo>
                    <a:pt x="2330794" y="538835"/>
                    <a:pt x="2834570" y="996730"/>
                    <a:pt x="2699611" y="1176488"/>
                  </a:cubicBezTo>
                  <a:cubicBezTo>
                    <a:pt x="2361452" y="1661046"/>
                    <a:pt x="1868689" y="1607336"/>
                    <a:pt x="1432656" y="1607336"/>
                  </a:cubicBezTo>
                  <a:cubicBezTo>
                    <a:pt x="996623" y="1607336"/>
                    <a:pt x="159611" y="1443914"/>
                    <a:pt x="83411" y="1176488"/>
                  </a:cubicBezTo>
                  <a:close/>
                </a:path>
              </a:pathLst>
            </a:custGeom>
            <a:solidFill>
              <a:srgbClr val="E4793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6">
              <a:extLst>
                <a:ext uri="{FF2B5EF4-FFF2-40B4-BE49-F238E27FC236}">
                  <a16:creationId xmlns:a16="http://schemas.microsoft.com/office/drawing/2014/main" id="{FA52BA07-094E-28FD-AD8B-365D8F0EA1CF}"/>
                </a:ext>
              </a:extLst>
            </p:cNvPr>
            <p:cNvSpPr/>
            <p:nvPr/>
          </p:nvSpPr>
          <p:spPr>
            <a:xfrm>
              <a:off x="5646701" y="2543757"/>
              <a:ext cx="1989163" cy="1132071"/>
            </a:xfrm>
            <a:custGeom>
              <a:avLst/>
              <a:gdLst>
                <a:gd name="connsiteX0" fmla="*/ 0 w 1422400"/>
                <a:gd name="connsiteY0" fmla="*/ 469900 h 939800"/>
                <a:gd name="connsiteX1" fmla="*/ 711200 w 1422400"/>
                <a:gd name="connsiteY1" fmla="*/ 0 h 939800"/>
                <a:gd name="connsiteX2" fmla="*/ 1422400 w 1422400"/>
                <a:gd name="connsiteY2" fmla="*/ 469900 h 939800"/>
                <a:gd name="connsiteX3" fmla="*/ 711200 w 1422400"/>
                <a:gd name="connsiteY3" fmla="*/ 939800 h 939800"/>
                <a:gd name="connsiteX4" fmla="*/ 0 w 1422400"/>
                <a:gd name="connsiteY4" fmla="*/ 469900 h 939800"/>
                <a:gd name="connsiteX0" fmla="*/ 0 w 1422400"/>
                <a:gd name="connsiteY0" fmla="*/ 469900 h 528637"/>
                <a:gd name="connsiteX1" fmla="*/ 711200 w 1422400"/>
                <a:gd name="connsiteY1" fmla="*/ 0 h 528637"/>
                <a:gd name="connsiteX2" fmla="*/ 1422400 w 1422400"/>
                <a:gd name="connsiteY2" fmla="*/ 469900 h 528637"/>
                <a:gd name="connsiteX3" fmla="*/ 0 w 1422400"/>
                <a:gd name="connsiteY3" fmla="*/ 469900 h 528637"/>
                <a:gd name="connsiteX0" fmla="*/ 29214 w 1743714"/>
                <a:gd name="connsiteY0" fmla="*/ 481196 h 986279"/>
                <a:gd name="connsiteX1" fmla="*/ 740414 w 1743714"/>
                <a:gd name="connsiteY1" fmla="*/ 11296 h 986279"/>
                <a:gd name="connsiteX2" fmla="*/ 1743714 w 1743714"/>
                <a:gd name="connsiteY2" fmla="*/ 976496 h 986279"/>
                <a:gd name="connsiteX3" fmla="*/ 29214 w 1743714"/>
                <a:gd name="connsiteY3" fmla="*/ 481196 h 986279"/>
                <a:gd name="connsiteX0" fmla="*/ 21629 w 2040929"/>
                <a:gd name="connsiteY0" fmla="*/ 1016075 h 1091857"/>
                <a:gd name="connsiteX1" fmla="*/ 1037629 w 2040929"/>
                <a:gd name="connsiteY1" fmla="*/ 75 h 1091857"/>
                <a:gd name="connsiteX2" fmla="*/ 2040929 w 2040929"/>
                <a:gd name="connsiteY2" fmla="*/ 965275 h 1091857"/>
                <a:gd name="connsiteX3" fmla="*/ 21629 w 2040929"/>
                <a:gd name="connsiteY3" fmla="*/ 1016075 h 1091857"/>
                <a:gd name="connsiteX0" fmla="*/ 63940 w 2083240"/>
                <a:gd name="connsiteY0" fmla="*/ 1016075 h 1142636"/>
                <a:gd name="connsiteX1" fmla="*/ 1079940 w 2083240"/>
                <a:gd name="connsiteY1" fmla="*/ 75 h 1142636"/>
                <a:gd name="connsiteX2" fmla="*/ 2083240 w 2083240"/>
                <a:gd name="connsiteY2" fmla="*/ 965275 h 1142636"/>
                <a:gd name="connsiteX3" fmla="*/ 63940 w 2083240"/>
                <a:gd name="connsiteY3" fmla="*/ 1016075 h 1142636"/>
                <a:gd name="connsiteX0" fmla="*/ 58279 w 2077579"/>
                <a:gd name="connsiteY0" fmla="*/ 1016075 h 1182140"/>
                <a:gd name="connsiteX1" fmla="*/ 1074279 w 2077579"/>
                <a:gd name="connsiteY1" fmla="*/ 75 h 1182140"/>
                <a:gd name="connsiteX2" fmla="*/ 2077579 w 2077579"/>
                <a:gd name="connsiteY2" fmla="*/ 965275 h 1182140"/>
                <a:gd name="connsiteX3" fmla="*/ 58279 w 2077579"/>
                <a:gd name="connsiteY3" fmla="*/ 1016075 h 1182140"/>
                <a:gd name="connsiteX0" fmla="*/ 58279 w 2077579"/>
                <a:gd name="connsiteY0" fmla="*/ 1016452 h 1182517"/>
                <a:gd name="connsiteX1" fmla="*/ 1074279 w 2077579"/>
                <a:gd name="connsiteY1" fmla="*/ 452 h 1182517"/>
                <a:gd name="connsiteX2" fmla="*/ 2077579 w 2077579"/>
                <a:gd name="connsiteY2" fmla="*/ 965652 h 1182517"/>
                <a:gd name="connsiteX3" fmla="*/ 58279 w 2077579"/>
                <a:gd name="connsiteY3" fmla="*/ 1016452 h 1182517"/>
                <a:gd name="connsiteX0" fmla="*/ 496 w 2019796"/>
                <a:gd name="connsiteY0" fmla="*/ 1016452 h 1058407"/>
                <a:gd name="connsiteX1" fmla="*/ 1016496 w 2019796"/>
                <a:gd name="connsiteY1" fmla="*/ 452 h 1058407"/>
                <a:gd name="connsiteX2" fmla="*/ 2019796 w 2019796"/>
                <a:gd name="connsiteY2" fmla="*/ 965652 h 1058407"/>
                <a:gd name="connsiteX3" fmla="*/ 496 w 2019796"/>
                <a:gd name="connsiteY3" fmla="*/ 1016452 h 1058407"/>
                <a:gd name="connsiteX0" fmla="*/ 512 w 1956312"/>
                <a:gd name="connsiteY0" fmla="*/ 1003343 h 1049157"/>
                <a:gd name="connsiteX1" fmla="*/ 953012 w 1956312"/>
                <a:gd name="connsiteY1" fmla="*/ 43 h 1049157"/>
                <a:gd name="connsiteX2" fmla="*/ 1956312 w 1956312"/>
                <a:gd name="connsiteY2" fmla="*/ 965243 h 1049157"/>
                <a:gd name="connsiteX3" fmla="*/ 512 w 1956312"/>
                <a:gd name="connsiteY3" fmla="*/ 1003343 h 1049157"/>
                <a:gd name="connsiteX0" fmla="*/ 1456 w 1957256"/>
                <a:gd name="connsiteY0" fmla="*/ 1003343 h 1071510"/>
                <a:gd name="connsiteX1" fmla="*/ 953956 w 1957256"/>
                <a:gd name="connsiteY1" fmla="*/ 43 h 1071510"/>
                <a:gd name="connsiteX2" fmla="*/ 1957256 w 1957256"/>
                <a:gd name="connsiteY2" fmla="*/ 965243 h 1071510"/>
                <a:gd name="connsiteX3" fmla="*/ 1456 w 1957256"/>
                <a:gd name="connsiteY3" fmla="*/ 1003343 h 1071510"/>
                <a:gd name="connsiteX0" fmla="*/ 1456 w 1957256"/>
                <a:gd name="connsiteY0" fmla="*/ 1003343 h 1071510"/>
                <a:gd name="connsiteX1" fmla="*/ 953956 w 1957256"/>
                <a:gd name="connsiteY1" fmla="*/ 43 h 1071510"/>
                <a:gd name="connsiteX2" fmla="*/ 1957256 w 1957256"/>
                <a:gd name="connsiteY2" fmla="*/ 965243 h 1071510"/>
                <a:gd name="connsiteX3" fmla="*/ 1456 w 1957256"/>
                <a:gd name="connsiteY3" fmla="*/ 1003343 h 1071510"/>
                <a:gd name="connsiteX0" fmla="*/ 1456 w 1957256"/>
                <a:gd name="connsiteY0" fmla="*/ 1003343 h 1071510"/>
                <a:gd name="connsiteX1" fmla="*/ 953956 w 1957256"/>
                <a:gd name="connsiteY1" fmla="*/ 43 h 1071510"/>
                <a:gd name="connsiteX2" fmla="*/ 1957256 w 1957256"/>
                <a:gd name="connsiteY2" fmla="*/ 965243 h 1071510"/>
                <a:gd name="connsiteX3" fmla="*/ 1456 w 1957256"/>
                <a:gd name="connsiteY3" fmla="*/ 1003343 h 1071510"/>
                <a:gd name="connsiteX0" fmla="*/ 125989 w 2081789"/>
                <a:gd name="connsiteY0" fmla="*/ 1004617 h 1028499"/>
                <a:gd name="connsiteX1" fmla="*/ 291088 w 2081789"/>
                <a:gd name="connsiteY1" fmla="*/ 763316 h 1028499"/>
                <a:gd name="connsiteX2" fmla="*/ 1078489 w 2081789"/>
                <a:gd name="connsiteY2" fmla="*/ 1317 h 1028499"/>
                <a:gd name="connsiteX3" fmla="*/ 2081789 w 2081789"/>
                <a:gd name="connsiteY3" fmla="*/ 966517 h 1028499"/>
                <a:gd name="connsiteX4" fmla="*/ 125989 w 2081789"/>
                <a:gd name="connsiteY4" fmla="*/ 1004617 h 1028499"/>
                <a:gd name="connsiteX0" fmla="*/ 135024 w 2052724"/>
                <a:gd name="connsiteY0" fmla="*/ 1055417 h 1066897"/>
                <a:gd name="connsiteX1" fmla="*/ 262023 w 2052724"/>
                <a:gd name="connsiteY1" fmla="*/ 763316 h 1066897"/>
                <a:gd name="connsiteX2" fmla="*/ 1049424 w 2052724"/>
                <a:gd name="connsiteY2" fmla="*/ 1317 h 1066897"/>
                <a:gd name="connsiteX3" fmla="*/ 2052724 w 2052724"/>
                <a:gd name="connsiteY3" fmla="*/ 966517 h 1066897"/>
                <a:gd name="connsiteX4" fmla="*/ 135024 w 2052724"/>
                <a:gd name="connsiteY4" fmla="*/ 1055417 h 1066897"/>
                <a:gd name="connsiteX0" fmla="*/ 157003 w 1998503"/>
                <a:gd name="connsiteY0" fmla="*/ 1055417 h 1066897"/>
                <a:gd name="connsiteX1" fmla="*/ 207802 w 1998503"/>
                <a:gd name="connsiteY1" fmla="*/ 763316 h 1066897"/>
                <a:gd name="connsiteX2" fmla="*/ 995203 w 1998503"/>
                <a:gd name="connsiteY2" fmla="*/ 1317 h 1066897"/>
                <a:gd name="connsiteX3" fmla="*/ 1998503 w 1998503"/>
                <a:gd name="connsiteY3" fmla="*/ 966517 h 1066897"/>
                <a:gd name="connsiteX4" fmla="*/ 157003 w 1998503"/>
                <a:gd name="connsiteY4" fmla="*/ 1055417 h 1066897"/>
                <a:gd name="connsiteX0" fmla="*/ 180391 w 1958391"/>
                <a:gd name="connsiteY0" fmla="*/ 1055417 h 1066897"/>
                <a:gd name="connsiteX1" fmla="*/ 167690 w 1958391"/>
                <a:gd name="connsiteY1" fmla="*/ 763316 h 1066897"/>
                <a:gd name="connsiteX2" fmla="*/ 955091 w 1958391"/>
                <a:gd name="connsiteY2" fmla="*/ 1317 h 1066897"/>
                <a:gd name="connsiteX3" fmla="*/ 1958391 w 1958391"/>
                <a:gd name="connsiteY3" fmla="*/ 966517 h 1066897"/>
                <a:gd name="connsiteX4" fmla="*/ 180391 w 1958391"/>
                <a:gd name="connsiteY4" fmla="*/ 1055417 h 1066897"/>
                <a:gd name="connsiteX0" fmla="*/ 197146 w 1937046"/>
                <a:gd name="connsiteY0" fmla="*/ 1055417 h 1066897"/>
                <a:gd name="connsiteX1" fmla="*/ 146345 w 1937046"/>
                <a:gd name="connsiteY1" fmla="*/ 763316 h 1066897"/>
                <a:gd name="connsiteX2" fmla="*/ 933746 w 1937046"/>
                <a:gd name="connsiteY2" fmla="*/ 1317 h 1066897"/>
                <a:gd name="connsiteX3" fmla="*/ 1937046 w 1937046"/>
                <a:gd name="connsiteY3" fmla="*/ 966517 h 1066897"/>
                <a:gd name="connsiteX4" fmla="*/ 197146 w 1937046"/>
                <a:gd name="connsiteY4" fmla="*/ 1055417 h 1066897"/>
                <a:gd name="connsiteX0" fmla="*/ 145290 w 2024890"/>
                <a:gd name="connsiteY0" fmla="*/ 1055417 h 1066897"/>
                <a:gd name="connsiteX1" fmla="*/ 234189 w 2024890"/>
                <a:gd name="connsiteY1" fmla="*/ 763316 h 1066897"/>
                <a:gd name="connsiteX2" fmla="*/ 1021590 w 2024890"/>
                <a:gd name="connsiteY2" fmla="*/ 1317 h 1066897"/>
                <a:gd name="connsiteX3" fmla="*/ 2024890 w 2024890"/>
                <a:gd name="connsiteY3" fmla="*/ 966517 h 1066897"/>
                <a:gd name="connsiteX4" fmla="*/ 145290 w 2024890"/>
                <a:gd name="connsiteY4" fmla="*/ 1055417 h 1066897"/>
                <a:gd name="connsiteX0" fmla="*/ 66755 w 1946355"/>
                <a:gd name="connsiteY0" fmla="*/ 1055417 h 1072185"/>
                <a:gd name="connsiteX1" fmla="*/ 155654 w 1946355"/>
                <a:gd name="connsiteY1" fmla="*/ 763316 h 1072185"/>
                <a:gd name="connsiteX2" fmla="*/ 943055 w 1946355"/>
                <a:gd name="connsiteY2" fmla="*/ 1317 h 1072185"/>
                <a:gd name="connsiteX3" fmla="*/ 1946355 w 1946355"/>
                <a:gd name="connsiteY3" fmla="*/ 966517 h 1072185"/>
                <a:gd name="connsiteX4" fmla="*/ 66755 w 1946355"/>
                <a:gd name="connsiteY4" fmla="*/ 1055417 h 1072185"/>
                <a:gd name="connsiteX0" fmla="*/ 87241 w 1968451"/>
                <a:gd name="connsiteY0" fmla="*/ 1055417 h 1135382"/>
                <a:gd name="connsiteX1" fmla="*/ 176140 w 1968451"/>
                <a:gd name="connsiteY1" fmla="*/ 763316 h 1135382"/>
                <a:gd name="connsiteX2" fmla="*/ 963541 w 1968451"/>
                <a:gd name="connsiteY2" fmla="*/ 1317 h 1135382"/>
                <a:gd name="connsiteX3" fmla="*/ 1966841 w 1968451"/>
                <a:gd name="connsiteY3" fmla="*/ 966517 h 1135382"/>
                <a:gd name="connsiteX4" fmla="*/ 1179439 w 1968451"/>
                <a:gd name="connsiteY4" fmla="*/ 1131617 h 1135382"/>
                <a:gd name="connsiteX5" fmla="*/ 87241 w 1968451"/>
                <a:gd name="connsiteY5" fmla="*/ 1055417 h 1135382"/>
                <a:gd name="connsiteX0" fmla="*/ 87241 w 1968451"/>
                <a:gd name="connsiteY0" fmla="*/ 1055417 h 1131617"/>
                <a:gd name="connsiteX1" fmla="*/ 176140 w 1968451"/>
                <a:gd name="connsiteY1" fmla="*/ 763316 h 1131617"/>
                <a:gd name="connsiteX2" fmla="*/ 963541 w 1968451"/>
                <a:gd name="connsiteY2" fmla="*/ 1317 h 1131617"/>
                <a:gd name="connsiteX3" fmla="*/ 1966841 w 1968451"/>
                <a:gd name="connsiteY3" fmla="*/ 966517 h 1131617"/>
                <a:gd name="connsiteX4" fmla="*/ 1179439 w 1968451"/>
                <a:gd name="connsiteY4" fmla="*/ 1131617 h 1131617"/>
                <a:gd name="connsiteX5" fmla="*/ 87241 w 1968451"/>
                <a:gd name="connsiteY5" fmla="*/ 1055417 h 1131617"/>
                <a:gd name="connsiteX0" fmla="*/ 87241 w 1981714"/>
                <a:gd name="connsiteY0" fmla="*/ 1055417 h 1131617"/>
                <a:gd name="connsiteX1" fmla="*/ 176140 w 1981714"/>
                <a:gd name="connsiteY1" fmla="*/ 763316 h 1131617"/>
                <a:gd name="connsiteX2" fmla="*/ 963541 w 1981714"/>
                <a:gd name="connsiteY2" fmla="*/ 1317 h 1131617"/>
                <a:gd name="connsiteX3" fmla="*/ 1966841 w 1981714"/>
                <a:gd name="connsiteY3" fmla="*/ 966517 h 1131617"/>
                <a:gd name="connsiteX4" fmla="*/ 1179439 w 1981714"/>
                <a:gd name="connsiteY4" fmla="*/ 1131617 h 1131617"/>
                <a:gd name="connsiteX5" fmla="*/ 87241 w 1981714"/>
                <a:gd name="connsiteY5" fmla="*/ 1055417 h 1131617"/>
                <a:gd name="connsiteX0" fmla="*/ 87241 w 1981714"/>
                <a:gd name="connsiteY0" fmla="*/ 1055417 h 1131617"/>
                <a:gd name="connsiteX1" fmla="*/ 176140 w 1981714"/>
                <a:gd name="connsiteY1" fmla="*/ 763316 h 1131617"/>
                <a:gd name="connsiteX2" fmla="*/ 963541 w 1981714"/>
                <a:gd name="connsiteY2" fmla="*/ 1317 h 1131617"/>
                <a:gd name="connsiteX3" fmla="*/ 1966841 w 1981714"/>
                <a:gd name="connsiteY3" fmla="*/ 966517 h 1131617"/>
                <a:gd name="connsiteX4" fmla="*/ 1179439 w 1981714"/>
                <a:gd name="connsiteY4" fmla="*/ 1131617 h 1131617"/>
                <a:gd name="connsiteX5" fmla="*/ 87241 w 1981714"/>
                <a:gd name="connsiteY5" fmla="*/ 1055417 h 1131617"/>
                <a:gd name="connsiteX0" fmla="*/ 87241 w 1981714"/>
                <a:gd name="connsiteY0" fmla="*/ 1059325 h 1135525"/>
                <a:gd name="connsiteX1" fmla="*/ 176140 w 1981714"/>
                <a:gd name="connsiteY1" fmla="*/ 767224 h 1135525"/>
                <a:gd name="connsiteX2" fmla="*/ 963541 w 1981714"/>
                <a:gd name="connsiteY2" fmla="*/ 5225 h 1135525"/>
                <a:gd name="connsiteX3" fmla="*/ 1966841 w 1981714"/>
                <a:gd name="connsiteY3" fmla="*/ 970425 h 1135525"/>
                <a:gd name="connsiteX4" fmla="*/ 1179439 w 1981714"/>
                <a:gd name="connsiteY4" fmla="*/ 1135525 h 1135525"/>
                <a:gd name="connsiteX5" fmla="*/ 87241 w 1981714"/>
                <a:gd name="connsiteY5" fmla="*/ 1059325 h 1135525"/>
                <a:gd name="connsiteX0" fmla="*/ 87241 w 1981714"/>
                <a:gd name="connsiteY0" fmla="*/ 1059124 h 1135324"/>
                <a:gd name="connsiteX1" fmla="*/ 176140 w 1981714"/>
                <a:gd name="connsiteY1" fmla="*/ 767023 h 1135324"/>
                <a:gd name="connsiteX2" fmla="*/ 963541 w 1981714"/>
                <a:gd name="connsiteY2" fmla="*/ 5024 h 1135324"/>
                <a:gd name="connsiteX3" fmla="*/ 1966841 w 1981714"/>
                <a:gd name="connsiteY3" fmla="*/ 970224 h 1135324"/>
                <a:gd name="connsiteX4" fmla="*/ 1179439 w 1981714"/>
                <a:gd name="connsiteY4" fmla="*/ 1135324 h 1135324"/>
                <a:gd name="connsiteX5" fmla="*/ 87241 w 1981714"/>
                <a:gd name="connsiteY5" fmla="*/ 1059124 h 1135324"/>
                <a:gd name="connsiteX0" fmla="*/ 1551 w 1896024"/>
                <a:gd name="connsiteY0" fmla="*/ 1059124 h 1135324"/>
                <a:gd name="connsiteX1" fmla="*/ 877851 w 1896024"/>
                <a:gd name="connsiteY1" fmla="*/ 5024 h 1135324"/>
                <a:gd name="connsiteX2" fmla="*/ 1881151 w 1896024"/>
                <a:gd name="connsiteY2" fmla="*/ 970224 h 1135324"/>
                <a:gd name="connsiteX3" fmla="*/ 1093749 w 1896024"/>
                <a:gd name="connsiteY3" fmla="*/ 1135324 h 1135324"/>
                <a:gd name="connsiteX4" fmla="*/ 1551 w 1896024"/>
                <a:gd name="connsiteY4" fmla="*/ 1059124 h 1135324"/>
                <a:gd name="connsiteX0" fmla="*/ 1615 w 1896088"/>
                <a:gd name="connsiteY0" fmla="*/ 1057013 h 1133213"/>
                <a:gd name="connsiteX1" fmla="*/ 877915 w 1896088"/>
                <a:gd name="connsiteY1" fmla="*/ 2913 h 1133213"/>
                <a:gd name="connsiteX2" fmla="*/ 1881215 w 1896088"/>
                <a:gd name="connsiteY2" fmla="*/ 968113 h 1133213"/>
                <a:gd name="connsiteX3" fmla="*/ 1093813 w 1896088"/>
                <a:gd name="connsiteY3" fmla="*/ 1133213 h 1133213"/>
                <a:gd name="connsiteX4" fmla="*/ 1615 w 1896088"/>
                <a:gd name="connsiteY4" fmla="*/ 1057013 h 1133213"/>
                <a:gd name="connsiteX0" fmla="*/ 2941 w 1897414"/>
                <a:gd name="connsiteY0" fmla="*/ 1066026 h 1142226"/>
                <a:gd name="connsiteX1" fmla="*/ 879241 w 1897414"/>
                <a:gd name="connsiteY1" fmla="*/ 11926 h 1142226"/>
                <a:gd name="connsiteX2" fmla="*/ 1882541 w 1897414"/>
                <a:gd name="connsiteY2" fmla="*/ 977126 h 1142226"/>
                <a:gd name="connsiteX3" fmla="*/ 1095139 w 1897414"/>
                <a:gd name="connsiteY3" fmla="*/ 1142226 h 1142226"/>
                <a:gd name="connsiteX4" fmla="*/ 2941 w 1897414"/>
                <a:gd name="connsiteY4" fmla="*/ 1066026 h 1142226"/>
                <a:gd name="connsiteX0" fmla="*/ 6879 w 1901352"/>
                <a:gd name="connsiteY0" fmla="*/ 1066026 h 1142226"/>
                <a:gd name="connsiteX1" fmla="*/ 883179 w 1901352"/>
                <a:gd name="connsiteY1" fmla="*/ 11926 h 1142226"/>
                <a:gd name="connsiteX2" fmla="*/ 1886479 w 1901352"/>
                <a:gd name="connsiteY2" fmla="*/ 977126 h 1142226"/>
                <a:gd name="connsiteX3" fmla="*/ 1099077 w 1901352"/>
                <a:gd name="connsiteY3" fmla="*/ 1142226 h 1142226"/>
                <a:gd name="connsiteX4" fmla="*/ 6879 w 1901352"/>
                <a:gd name="connsiteY4" fmla="*/ 1066026 h 1142226"/>
                <a:gd name="connsiteX0" fmla="*/ 6879 w 1901352"/>
                <a:gd name="connsiteY0" fmla="*/ 1066026 h 1142226"/>
                <a:gd name="connsiteX1" fmla="*/ 883179 w 1901352"/>
                <a:gd name="connsiteY1" fmla="*/ 11926 h 1142226"/>
                <a:gd name="connsiteX2" fmla="*/ 1886479 w 1901352"/>
                <a:gd name="connsiteY2" fmla="*/ 977126 h 1142226"/>
                <a:gd name="connsiteX3" fmla="*/ 1099077 w 1901352"/>
                <a:gd name="connsiteY3" fmla="*/ 1142226 h 1142226"/>
                <a:gd name="connsiteX4" fmla="*/ 6879 w 1901352"/>
                <a:gd name="connsiteY4" fmla="*/ 1066026 h 1142226"/>
                <a:gd name="connsiteX0" fmla="*/ 6879 w 1901352"/>
                <a:gd name="connsiteY0" fmla="*/ 1065888 h 1142088"/>
                <a:gd name="connsiteX1" fmla="*/ 883179 w 1901352"/>
                <a:gd name="connsiteY1" fmla="*/ 11788 h 1142088"/>
                <a:gd name="connsiteX2" fmla="*/ 1886479 w 1901352"/>
                <a:gd name="connsiteY2" fmla="*/ 976988 h 1142088"/>
                <a:gd name="connsiteX3" fmla="*/ 1099077 w 1901352"/>
                <a:gd name="connsiteY3" fmla="*/ 1142088 h 1142088"/>
                <a:gd name="connsiteX4" fmla="*/ 6879 w 1901352"/>
                <a:gd name="connsiteY4" fmla="*/ 1065888 h 1142088"/>
                <a:gd name="connsiteX0" fmla="*/ 4803 w 1988176"/>
                <a:gd name="connsiteY0" fmla="*/ 826041 h 1130841"/>
                <a:gd name="connsiteX1" fmla="*/ 970003 w 1988176"/>
                <a:gd name="connsiteY1" fmla="*/ 541 h 1130841"/>
                <a:gd name="connsiteX2" fmla="*/ 1973303 w 1988176"/>
                <a:gd name="connsiteY2" fmla="*/ 965741 h 1130841"/>
                <a:gd name="connsiteX3" fmla="*/ 1185901 w 1988176"/>
                <a:gd name="connsiteY3" fmla="*/ 1130841 h 1130841"/>
                <a:gd name="connsiteX4" fmla="*/ 4803 w 1988176"/>
                <a:gd name="connsiteY4" fmla="*/ 826041 h 1130841"/>
                <a:gd name="connsiteX0" fmla="*/ 4803 w 2034335"/>
                <a:gd name="connsiteY0" fmla="*/ 825500 h 1130300"/>
                <a:gd name="connsiteX1" fmla="*/ 970003 w 2034335"/>
                <a:gd name="connsiteY1" fmla="*/ 0 h 1130300"/>
                <a:gd name="connsiteX2" fmla="*/ 2024103 w 2034335"/>
                <a:gd name="connsiteY2" fmla="*/ 825500 h 1130300"/>
                <a:gd name="connsiteX3" fmla="*/ 1185901 w 2034335"/>
                <a:gd name="connsiteY3" fmla="*/ 1130300 h 1130300"/>
                <a:gd name="connsiteX4" fmla="*/ 4803 w 2034335"/>
                <a:gd name="connsiteY4" fmla="*/ 825500 h 1130300"/>
                <a:gd name="connsiteX0" fmla="*/ 4803 w 2024103"/>
                <a:gd name="connsiteY0" fmla="*/ 825500 h 1130300"/>
                <a:gd name="connsiteX1" fmla="*/ 970003 w 2024103"/>
                <a:gd name="connsiteY1" fmla="*/ 0 h 1130300"/>
                <a:gd name="connsiteX2" fmla="*/ 2024103 w 2024103"/>
                <a:gd name="connsiteY2" fmla="*/ 825500 h 1130300"/>
                <a:gd name="connsiteX3" fmla="*/ 1185901 w 2024103"/>
                <a:gd name="connsiteY3" fmla="*/ 1130300 h 1130300"/>
                <a:gd name="connsiteX4" fmla="*/ 4803 w 2024103"/>
                <a:gd name="connsiteY4" fmla="*/ 825500 h 1130300"/>
                <a:gd name="connsiteX0" fmla="*/ 4803 w 1998703"/>
                <a:gd name="connsiteY0" fmla="*/ 825757 h 1130557"/>
                <a:gd name="connsiteX1" fmla="*/ 970003 w 1998703"/>
                <a:gd name="connsiteY1" fmla="*/ 257 h 1130557"/>
                <a:gd name="connsiteX2" fmla="*/ 1998703 w 1998703"/>
                <a:gd name="connsiteY2" fmla="*/ 736857 h 1130557"/>
                <a:gd name="connsiteX3" fmla="*/ 1185901 w 1998703"/>
                <a:gd name="connsiteY3" fmla="*/ 1130557 h 1130557"/>
                <a:gd name="connsiteX4" fmla="*/ 4803 w 1998703"/>
                <a:gd name="connsiteY4" fmla="*/ 825757 h 1130557"/>
                <a:gd name="connsiteX0" fmla="*/ 4803 w 1998703"/>
                <a:gd name="connsiteY0" fmla="*/ 825757 h 1130557"/>
                <a:gd name="connsiteX1" fmla="*/ 970003 w 1998703"/>
                <a:gd name="connsiteY1" fmla="*/ 257 h 1130557"/>
                <a:gd name="connsiteX2" fmla="*/ 1998703 w 1998703"/>
                <a:gd name="connsiteY2" fmla="*/ 736857 h 1130557"/>
                <a:gd name="connsiteX3" fmla="*/ 1185901 w 1998703"/>
                <a:gd name="connsiteY3" fmla="*/ 1130557 h 1130557"/>
                <a:gd name="connsiteX4" fmla="*/ 4803 w 1998703"/>
                <a:gd name="connsiteY4" fmla="*/ 825757 h 1130557"/>
                <a:gd name="connsiteX0" fmla="*/ 4803 w 2001878"/>
                <a:gd name="connsiteY0" fmla="*/ 825704 h 1130504"/>
                <a:gd name="connsiteX1" fmla="*/ 970003 w 2001878"/>
                <a:gd name="connsiteY1" fmla="*/ 204 h 1130504"/>
                <a:gd name="connsiteX2" fmla="*/ 2001878 w 2001878"/>
                <a:gd name="connsiteY2" fmla="*/ 746329 h 1130504"/>
                <a:gd name="connsiteX3" fmla="*/ 1185901 w 2001878"/>
                <a:gd name="connsiteY3" fmla="*/ 1130504 h 1130504"/>
                <a:gd name="connsiteX4" fmla="*/ 4803 w 2001878"/>
                <a:gd name="connsiteY4" fmla="*/ 825704 h 1130504"/>
                <a:gd name="connsiteX0" fmla="*/ 4803 w 1986176"/>
                <a:gd name="connsiteY0" fmla="*/ 827271 h 1132071"/>
                <a:gd name="connsiteX1" fmla="*/ 970003 w 1986176"/>
                <a:gd name="connsiteY1" fmla="*/ 1771 h 1132071"/>
                <a:gd name="connsiteX2" fmla="*/ 1986003 w 1986176"/>
                <a:gd name="connsiteY2" fmla="*/ 611371 h 1132071"/>
                <a:gd name="connsiteX3" fmla="*/ 1185901 w 1986176"/>
                <a:gd name="connsiteY3" fmla="*/ 1132071 h 1132071"/>
                <a:gd name="connsiteX4" fmla="*/ 4803 w 1986176"/>
                <a:gd name="connsiteY4" fmla="*/ 827271 h 1132071"/>
                <a:gd name="connsiteX0" fmla="*/ 4803 w 1989163"/>
                <a:gd name="connsiteY0" fmla="*/ 827271 h 1132071"/>
                <a:gd name="connsiteX1" fmla="*/ 970003 w 1989163"/>
                <a:gd name="connsiteY1" fmla="*/ 1771 h 1132071"/>
                <a:gd name="connsiteX2" fmla="*/ 1986003 w 1989163"/>
                <a:gd name="connsiteY2" fmla="*/ 611371 h 1132071"/>
                <a:gd name="connsiteX3" fmla="*/ 1185901 w 1989163"/>
                <a:gd name="connsiteY3" fmla="*/ 1132071 h 1132071"/>
                <a:gd name="connsiteX4" fmla="*/ 4803 w 1989163"/>
                <a:gd name="connsiteY4" fmla="*/ 827271 h 1132071"/>
                <a:gd name="connsiteX0" fmla="*/ 4803 w 1989163"/>
                <a:gd name="connsiteY0" fmla="*/ 827271 h 1132071"/>
                <a:gd name="connsiteX1" fmla="*/ 970003 w 1989163"/>
                <a:gd name="connsiteY1" fmla="*/ 1771 h 1132071"/>
                <a:gd name="connsiteX2" fmla="*/ 1986003 w 1989163"/>
                <a:gd name="connsiteY2" fmla="*/ 611371 h 1132071"/>
                <a:gd name="connsiteX3" fmla="*/ 1185901 w 1989163"/>
                <a:gd name="connsiteY3" fmla="*/ 1132071 h 1132071"/>
                <a:gd name="connsiteX4" fmla="*/ 4803 w 1989163"/>
                <a:gd name="connsiteY4" fmla="*/ 827271 h 113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163" h="1132071">
                  <a:moveTo>
                    <a:pt x="4803" y="827271"/>
                  </a:moveTo>
                  <a:cubicBezTo>
                    <a:pt x="45020" y="715088"/>
                    <a:pt x="639803" y="37754"/>
                    <a:pt x="970003" y="1771"/>
                  </a:cubicBezTo>
                  <a:cubicBezTo>
                    <a:pt x="1300203" y="-34212"/>
                    <a:pt x="1812437" y="488604"/>
                    <a:pt x="1986003" y="611371"/>
                  </a:cubicBezTo>
                  <a:cubicBezTo>
                    <a:pt x="1991294" y="638888"/>
                    <a:pt x="2057968" y="685454"/>
                    <a:pt x="1185901" y="1132071"/>
                  </a:cubicBezTo>
                  <a:cubicBezTo>
                    <a:pt x="161434" y="740488"/>
                    <a:pt x="-35414" y="939454"/>
                    <a:pt x="4803" y="82727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6">
              <a:extLst>
                <a:ext uri="{FF2B5EF4-FFF2-40B4-BE49-F238E27FC236}">
                  <a16:creationId xmlns:a16="http://schemas.microsoft.com/office/drawing/2014/main" id="{42214E62-9646-5D32-B4A5-946ED7796E23}"/>
                </a:ext>
              </a:extLst>
            </p:cNvPr>
            <p:cNvSpPr/>
            <p:nvPr/>
          </p:nvSpPr>
          <p:spPr>
            <a:xfrm>
              <a:off x="5733524" y="2147213"/>
              <a:ext cx="1901352" cy="1142088"/>
            </a:xfrm>
            <a:custGeom>
              <a:avLst/>
              <a:gdLst>
                <a:gd name="connsiteX0" fmla="*/ 0 w 1422400"/>
                <a:gd name="connsiteY0" fmla="*/ 469900 h 939800"/>
                <a:gd name="connsiteX1" fmla="*/ 711200 w 1422400"/>
                <a:gd name="connsiteY1" fmla="*/ 0 h 939800"/>
                <a:gd name="connsiteX2" fmla="*/ 1422400 w 1422400"/>
                <a:gd name="connsiteY2" fmla="*/ 469900 h 939800"/>
                <a:gd name="connsiteX3" fmla="*/ 711200 w 1422400"/>
                <a:gd name="connsiteY3" fmla="*/ 939800 h 939800"/>
                <a:gd name="connsiteX4" fmla="*/ 0 w 1422400"/>
                <a:gd name="connsiteY4" fmla="*/ 469900 h 939800"/>
                <a:gd name="connsiteX0" fmla="*/ 0 w 1422400"/>
                <a:gd name="connsiteY0" fmla="*/ 469900 h 528637"/>
                <a:gd name="connsiteX1" fmla="*/ 711200 w 1422400"/>
                <a:gd name="connsiteY1" fmla="*/ 0 h 528637"/>
                <a:gd name="connsiteX2" fmla="*/ 1422400 w 1422400"/>
                <a:gd name="connsiteY2" fmla="*/ 469900 h 528637"/>
                <a:gd name="connsiteX3" fmla="*/ 0 w 1422400"/>
                <a:gd name="connsiteY3" fmla="*/ 469900 h 528637"/>
                <a:gd name="connsiteX0" fmla="*/ 29214 w 1743714"/>
                <a:gd name="connsiteY0" fmla="*/ 481196 h 986279"/>
                <a:gd name="connsiteX1" fmla="*/ 740414 w 1743714"/>
                <a:gd name="connsiteY1" fmla="*/ 11296 h 986279"/>
                <a:gd name="connsiteX2" fmla="*/ 1743714 w 1743714"/>
                <a:gd name="connsiteY2" fmla="*/ 976496 h 986279"/>
                <a:gd name="connsiteX3" fmla="*/ 29214 w 1743714"/>
                <a:gd name="connsiteY3" fmla="*/ 481196 h 986279"/>
                <a:gd name="connsiteX0" fmla="*/ 21629 w 2040929"/>
                <a:gd name="connsiteY0" fmla="*/ 1016075 h 1091857"/>
                <a:gd name="connsiteX1" fmla="*/ 1037629 w 2040929"/>
                <a:gd name="connsiteY1" fmla="*/ 75 h 1091857"/>
                <a:gd name="connsiteX2" fmla="*/ 2040929 w 2040929"/>
                <a:gd name="connsiteY2" fmla="*/ 965275 h 1091857"/>
                <a:gd name="connsiteX3" fmla="*/ 21629 w 2040929"/>
                <a:gd name="connsiteY3" fmla="*/ 1016075 h 1091857"/>
                <a:gd name="connsiteX0" fmla="*/ 63940 w 2083240"/>
                <a:gd name="connsiteY0" fmla="*/ 1016075 h 1142636"/>
                <a:gd name="connsiteX1" fmla="*/ 1079940 w 2083240"/>
                <a:gd name="connsiteY1" fmla="*/ 75 h 1142636"/>
                <a:gd name="connsiteX2" fmla="*/ 2083240 w 2083240"/>
                <a:gd name="connsiteY2" fmla="*/ 965275 h 1142636"/>
                <a:gd name="connsiteX3" fmla="*/ 63940 w 2083240"/>
                <a:gd name="connsiteY3" fmla="*/ 1016075 h 1142636"/>
                <a:gd name="connsiteX0" fmla="*/ 58279 w 2077579"/>
                <a:gd name="connsiteY0" fmla="*/ 1016075 h 1182140"/>
                <a:gd name="connsiteX1" fmla="*/ 1074279 w 2077579"/>
                <a:gd name="connsiteY1" fmla="*/ 75 h 1182140"/>
                <a:gd name="connsiteX2" fmla="*/ 2077579 w 2077579"/>
                <a:gd name="connsiteY2" fmla="*/ 965275 h 1182140"/>
                <a:gd name="connsiteX3" fmla="*/ 58279 w 2077579"/>
                <a:gd name="connsiteY3" fmla="*/ 1016075 h 1182140"/>
                <a:gd name="connsiteX0" fmla="*/ 58279 w 2077579"/>
                <a:gd name="connsiteY0" fmla="*/ 1016452 h 1182517"/>
                <a:gd name="connsiteX1" fmla="*/ 1074279 w 2077579"/>
                <a:gd name="connsiteY1" fmla="*/ 452 h 1182517"/>
                <a:gd name="connsiteX2" fmla="*/ 2077579 w 2077579"/>
                <a:gd name="connsiteY2" fmla="*/ 965652 h 1182517"/>
                <a:gd name="connsiteX3" fmla="*/ 58279 w 2077579"/>
                <a:gd name="connsiteY3" fmla="*/ 1016452 h 1182517"/>
                <a:gd name="connsiteX0" fmla="*/ 496 w 2019796"/>
                <a:gd name="connsiteY0" fmla="*/ 1016452 h 1058407"/>
                <a:gd name="connsiteX1" fmla="*/ 1016496 w 2019796"/>
                <a:gd name="connsiteY1" fmla="*/ 452 h 1058407"/>
                <a:gd name="connsiteX2" fmla="*/ 2019796 w 2019796"/>
                <a:gd name="connsiteY2" fmla="*/ 965652 h 1058407"/>
                <a:gd name="connsiteX3" fmla="*/ 496 w 2019796"/>
                <a:gd name="connsiteY3" fmla="*/ 1016452 h 1058407"/>
                <a:gd name="connsiteX0" fmla="*/ 512 w 1956312"/>
                <a:gd name="connsiteY0" fmla="*/ 1003343 h 1049157"/>
                <a:gd name="connsiteX1" fmla="*/ 953012 w 1956312"/>
                <a:gd name="connsiteY1" fmla="*/ 43 h 1049157"/>
                <a:gd name="connsiteX2" fmla="*/ 1956312 w 1956312"/>
                <a:gd name="connsiteY2" fmla="*/ 965243 h 1049157"/>
                <a:gd name="connsiteX3" fmla="*/ 512 w 1956312"/>
                <a:gd name="connsiteY3" fmla="*/ 1003343 h 1049157"/>
                <a:gd name="connsiteX0" fmla="*/ 1456 w 1957256"/>
                <a:gd name="connsiteY0" fmla="*/ 1003343 h 1071510"/>
                <a:gd name="connsiteX1" fmla="*/ 953956 w 1957256"/>
                <a:gd name="connsiteY1" fmla="*/ 43 h 1071510"/>
                <a:gd name="connsiteX2" fmla="*/ 1957256 w 1957256"/>
                <a:gd name="connsiteY2" fmla="*/ 965243 h 1071510"/>
                <a:gd name="connsiteX3" fmla="*/ 1456 w 1957256"/>
                <a:gd name="connsiteY3" fmla="*/ 1003343 h 1071510"/>
                <a:gd name="connsiteX0" fmla="*/ 1456 w 1957256"/>
                <a:gd name="connsiteY0" fmla="*/ 1003343 h 1071510"/>
                <a:gd name="connsiteX1" fmla="*/ 953956 w 1957256"/>
                <a:gd name="connsiteY1" fmla="*/ 43 h 1071510"/>
                <a:gd name="connsiteX2" fmla="*/ 1957256 w 1957256"/>
                <a:gd name="connsiteY2" fmla="*/ 965243 h 1071510"/>
                <a:gd name="connsiteX3" fmla="*/ 1456 w 1957256"/>
                <a:gd name="connsiteY3" fmla="*/ 1003343 h 1071510"/>
                <a:gd name="connsiteX0" fmla="*/ 1456 w 1957256"/>
                <a:gd name="connsiteY0" fmla="*/ 1003343 h 1071510"/>
                <a:gd name="connsiteX1" fmla="*/ 953956 w 1957256"/>
                <a:gd name="connsiteY1" fmla="*/ 43 h 1071510"/>
                <a:gd name="connsiteX2" fmla="*/ 1957256 w 1957256"/>
                <a:gd name="connsiteY2" fmla="*/ 965243 h 1071510"/>
                <a:gd name="connsiteX3" fmla="*/ 1456 w 1957256"/>
                <a:gd name="connsiteY3" fmla="*/ 1003343 h 1071510"/>
                <a:gd name="connsiteX0" fmla="*/ 125989 w 2081789"/>
                <a:gd name="connsiteY0" fmla="*/ 1004617 h 1028499"/>
                <a:gd name="connsiteX1" fmla="*/ 291088 w 2081789"/>
                <a:gd name="connsiteY1" fmla="*/ 763316 h 1028499"/>
                <a:gd name="connsiteX2" fmla="*/ 1078489 w 2081789"/>
                <a:gd name="connsiteY2" fmla="*/ 1317 h 1028499"/>
                <a:gd name="connsiteX3" fmla="*/ 2081789 w 2081789"/>
                <a:gd name="connsiteY3" fmla="*/ 966517 h 1028499"/>
                <a:gd name="connsiteX4" fmla="*/ 125989 w 2081789"/>
                <a:gd name="connsiteY4" fmla="*/ 1004617 h 1028499"/>
                <a:gd name="connsiteX0" fmla="*/ 135024 w 2052724"/>
                <a:gd name="connsiteY0" fmla="*/ 1055417 h 1066897"/>
                <a:gd name="connsiteX1" fmla="*/ 262023 w 2052724"/>
                <a:gd name="connsiteY1" fmla="*/ 763316 h 1066897"/>
                <a:gd name="connsiteX2" fmla="*/ 1049424 w 2052724"/>
                <a:gd name="connsiteY2" fmla="*/ 1317 h 1066897"/>
                <a:gd name="connsiteX3" fmla="*/ 2052724 w 2052724"/>
                <a:gd name="connsiteY3" fmla="*/ 966517 h 1066897"/>
                <a:gd name="connsiteX4" fmla="*/ 135024 w 2052724"/>
                <a:gd name="connsiteY4" fmla="*/ 1055417 h 1066897"/>
                <a:gd name="connsiteX0" fmla="*/ 157003 w 1998503"/>
                <a:gd name="connsiteY0" fmla="*/ 1055417 h 1066897"/>
                <a:gd name="connsiteX1" fmla="*/ 207802 w 1998503"/>
                <a:gd name="connsiteY1" fmla="*/ 763316 h 1066897"/>
                <a:gd name="connsiteX2" fmla="*/ 995203 w 1998503"/>
                <a:gd name="connsiteY2" fmla="*/ 1317 h 1066897"/>
                <a:gd name="connsiteX3" fmla="*/ 1998503 w 1998503"/>
                <a:gd name="connsiteY3" fmla="*/ 966517 h 1066897"/>
                <a:gd name="connsiteX4" fmla="*/ 157003 w 1998503"/>
                <a:gd name="connsiteY4" fmla="*/ 1055417 h 1066897"/>
                <a:gd name="connsiteX0" fmla="*/ 180391 w 1958391"/>
                <a:gd name="connsiteY0" fmla="*/ 1055417 h 1066897"/>
                <a:gd name="connsiteX1" fmla="*/ 167690 w 1958391"/>
                <a:gd name="connsiteY1" fmla="*/ 763316 h 1066897"/>
                <a:gd name="connsiteX2" fmla="*/ 955091 w 1958391"/>
                <a:gd name="connsiteY2" fmla="*/ 1317 h 1066897"/>
                <a:gd name="connsiteX3" fmla="*/ 1958391 w 1958391"/>
                <a:gd name="connsiteY3" fmla="*/ 966517 h 1066897"/>
                <a:gd name="connsiteX4" fmla="*/ 180391 w 1958391"/>
                <a:gd name="connsiteY4" fmla="*/ 1055417 h 1066897"/>
                <a:gd name="connsiteX0" fmla="*/ 197146 w 1937046"/>
                <a:gd name="connsiteY0" fmla="*/ 1055417 h 1066897"/>
                <a:gd name="connsiteX1" fmla="*/ 146345 w 1937046"/>
                <a:gd name="connsiteY1" fmla="*/ 763316 h 1066897"/>
                <a:gd name="connsiteX2" fmla="*/ 933746 w 1937046"/>
                <a:gd name="connsiteY2" fmla="*/ 1317 h 1066897"/>
                <a:gd name="connsiteX3" fmla="*/ 1937046 w 1937046"/>
                <a:gd name="connsiteY3" fmla="*/ 966517 h 1066897"/>
                <a:gd name="connsiteX4" fmla="*/ 197146 w 1937046"/>
                <a:gd name="connsiteY4" fmla="*/ 1055417 h 1066897"/>
                <a:gd name="connsiteX0" fmla="*/ 145290 w 2024890"/>
                <a:gd name="connsiteY0" fmla="*/ 1055417 h 1066897"/>
                <a:gd name="connsiteX1" fmla="*/ 234189 w 2024890"/>
                <a:gd name="connsiteY1" fmla="*/ 763316 h 1066897"/>
                <a:gd name="connsiteX2" fmla="*/ 1021590 w 2024890"/>
                <a:gd name="connsiteY2" fmla="*/ 1317 h 1066897"/>
                <a:gd name="connsiteX3" fmla="*/ 2024890 w 2024890"/>
                <a:gd name="connsiteY3" fmla="*/ 966517 h 1066897"/>
                <a:gd name="connsiteX4" fmla="*/ 145290 w 2024890"/>
                <a:gd name="connsiteY4" fmla="*/ 1055417 h 1066897"/>
                <a:gd name="connsiteX0" fmla="*/ 66755 w 1946355"/>
                <a:gd name="connsiteY0" fmla="*/ 1055417 h 1072185"/>
                <a:gd name="connsiteX1" fmla="*/ 155654 w 1946355"/>
                <a:gd name="connsiteY1" fmla="*/ 763316 h 1072185"/>
                <a:gd name="connsiteX2" fmla="*/ 943055 w 1946355"/>
                <a:gd name="connsiteY2" fmla="*/ 1317 h 1072185"/>
                <a:gd name="connsiteX3" fmla="*/ 1946355 w 1946355"/>
                <a:gd name="connsiteY3" fmla="*/ 966517 h 1072185"/>
                <a:gd name="connsiteX4" fmla="*/ 66755 w 1946355"/>
                <a:gd name="connsiteY4" fmla="*/ 1055417 h 1072185"/>
                <a:gd name="connsiteX0" fmla="*/ 87241 w 1968451"/>
                <a:gd name="connsiteY0" fmla="*/ 1055417 h 1135382"/>
                <a:gd name="connsiteX1" fmla="*/ 176140 w 1968451"/>
                <a:gd name="connsiteY1" fmla="*/ 763316 h 1135382"/>
                <a:gd name="connsiteX2" fmla="*/ 963541 w 1968451"/>
                <a:gd name="connsiteY2" fmla="*/ 1317 h 1135382"/>
                <a:gd name="connsiteX3" fmla="*/ 1966841 w 1968451"/>
                <a:gd name="connsiteY3" fmla="*/ 966517 h 1135382"/>
                <a:gd name="connsiteX4" fmla="*/ 1179439 w 1968451"/>
                <a:gd name="connsiteY4" fmla="*/ 1131617 h 1135382"/>
                <a:gd name="connsiteX5" fmla="*/ 87241 w 1968451"/>
                <a:gd name="connsiteY5" fmla="*/ 1055417 h 1135382"/>
                <a:gd name="connsiteX0" fmla="*/ 87241 w 1968451"/>
                <a:gd name="connsiteY0" fmla="*/ 1055417 h 1131617"/>
                <a:gd name="connsiteX1" fmla="*/ 176140 w 1968451"/>
                <a:gd name="connsiteY1" fmla="*/ 763316 h 1131617"/>
                <a:gd name="connsiteX2" fmla="*/ 963541 w 1968451"/>
                <a:gd name="connsiteY2" fmla="*/ 1317 h 1131617"/>
                <a:gd name="connsiteX3" fmla="*/ 1966841 w 1968451"/>
                <a:gd name="connsiteY3" fmla="*/ 966517 h 1131617"/>
                <a:gd name="connsiteX4" fmla="*/ 1179439 w 1968451"/>
                <a:gd name="connsiteY4" fmla="*/ 1131617 h 1131617"/>
                <a:gd name="connsiteX5" fmla="*/ 87241 w 1968451"/>
                <a:gd name="connsiteY5" fmla="*/ 1055417 h 1131617"/>
                <a:gd name="connsiteX0" fmla="*/ 87241 w 1981714"/>
                <a:gd name="connsiteY0" fmla="*/ 1055417 h 1131617"/>
                <a:gd name="connsiteX1" fmla="*/ 176140 w 1981714"/>
                <a:gd name="connsiteY1" fmla="*/ 763316 h 1131617"/>
                <a:gd name="connsiteX2" fmla="*/ 963541 w 1981714"/>
                <a:gd name="connsiteY2" fmla="*/ 1317 h 1131617"/>
                <a:gd name="connsiteX3" fmla="*/ 1966841 w 1981714"/>
                <a:gd name="connsiteY3" fmla="*/ 966517 h 1131617"/>
                <a:gd name="connsiteX4" fmla="*/ 1179439 w 1981714"/>
                <a:gd name="connsiteY4" fmla="*/ 1131617 h 1131617"/>
                <a:gd name="connsiteX5" fmla="*/ 87241 w 1981714"/>
                <a:gd name="connsiteY5" fmla="*/ 1055417 h 1131617"/>
                <a:gd name="connsiteX0" fmla="*/ 87241 w 1981714"/>
                <a:gd name="connsiteY0" fmla="*/ 1055417 h 1131617"/>
                <a:gd name="connsiteX1" fmla="*/ 176140 w 1981714"/>
                <a:gd name="connsiteY1" fmla="*/ 763316 h 1131617"/>
                <a:gd name="connsiteX2" fmla="*/ 963541 w 1981714"/>
                <a:gd name="connsiteY2" fmla="*/ 1317 h 1131617"/>
                <a:gd name="connsiteX3" fmla="*/ 1966841 w 1981714"/>
                <a:gd name="connsiteY3" fmla="*/ 966517 h 1131617"/>
                <a:gd name="connsiteX4" fmla="*/ 1179439 w 1981714"/>
                <a:gd name="connsiteY4" fmla="*/ 1131617 h 1131617"/>
                <a:gd name="connsiteX5" fmla="*/ 87241 w 1981714"/>
                <a:gd name="connsiteY5" fmla="*/ 1055417 h 1131617"/>
                <a:gd name="connsiteX0" fmla="*/ 87241 w 1981714"/>
                <a:gd name="connsiteY0" fmla="*/ 1059325 h 1135525"/>
                <a:gd name="connsiteX1" fmla="*/ 176140 w 1981714"/>
                <a:gd name="connsiteY1" fmla="*/ 767224 h 1135525"/>
                <a:gd name="connsiteX2" fmla="*/ 963541 w 1981714"/>
                <a:gd name="connsiteY2" fmla="*/ 5225 h 1135525"/>
                <a:gd name="connsiteX3" fmla="*/ 1966841 w 1981714"/>
                <a:gd name="connsiteY3" fmla="*/ 970425 h 1135525"/>
                <a:gd name="connsiteX4" fmla="*/ 1179439 w 1981714"/>
                <a:gd name="connsiteY4" fmla="*/ 1135525 h 1135525"/>
                <a:gd name="connsiteX5" fmla="*/ 87241 w 1981714"/>
                <a:gd name="connsiteY5" fmla="*/ 1059325 h 1135525"/>
                <a:gd name="connsiteX0" fmla="*/ 87241 w 1981714"/>
                <a:gd name="connsiteY0" fmla="*/ 1059124 h 1135324"/>
                <a:gd name="connsiteX1" fmla="*/ 176140 w 1981714"/>
                <a:gd name="connsiteY1" fmla="*/ 767023 h 1135324"/>
                <a:gd name="connsiteX2" fmla="*/ 963541 w 1981714"/>
                <a:gd name="connsiteY2" fmla="*/ 5024 h 1135324"/>
                <a:gd name="connsiteX3" fmla="*/ 1966841 w 1981714"/>
                <a:gd name="connsiteY3" fmla="*/ 970224 h 1135324"/>
                <a:gd name="connsiteX4" fmla="*/ 1179439 w 1981714"/>
                <a:gd name="connsiteY4" fmla="*/ 1135324 h 1135324"/>
                <a:gd name="connsiteX5" fmla="*/ 87241 w 1981714"/>
                <a:gd name="connsiteY5" fmla="*/ 1059124 h 1135324"/>
                <a:gd name="connsiteX0" fmla="*/ 1551 w 1896024"/>
                <a:gd name="connsiteY0" fmla="*/ 1059124 h 1135324"/>
                <a:gd name="connsiteX1" fmla="*/ 877851 w 1896024"/>
                <a:gd name="connsiteY1" fmla="*/ 5024 h 1135324"/>
                <a:gd name="connsiteX2" fmla="*/ 1881151 w 1896024"/>
                <a:gd name="connsiteY2" fmla="*/ 970224 h 1135324"/>
                <a:gd name="connsiteX3" fmla="*/ 1093749 w 1896024"/>
                <a:gd name="connsiteY3" fmla="*/ 1135324 h 1135324"/>
                <a:gd name="connsiteX4" fmla="*/ 1551 w 1896024"/>
                <a:gd name="connsiteY4" fmla="*/ 1059124 h 1135324"/>
                <a:gd name="connsiteX0" fmla="*/ 1615 w 1896088"/>
                <a:gd name="connsiteY0" fmla="*/ 1057013 h 1133213"/>
                <a:gd name="connsiteX1" fmla="*/ 877915 w 1896088"/>
                <a:gd name="connsiteY1" fmla="*/ 2913 h 1133213"/>
                <a:gd name="connsiteX2" fmla="*/ 1881215 w 1896088"/>
                <a:gd name="connsiteY2" fmla="*/ 968113 h 1133213"/>
                <a:gd name="connsiteX3" fmla="*/ 1093813 w 1896088"/>
                <a:gd name="connsiteY3" fmla="*/ 1133213 h 1133213"/>
                <a:gd name="connsiteX4" fmla="*/ 1615 w 1896088"/>
                <a:gd name="connsiteY4" fmla="*/ 1057013 h 1133213"/>
                <a:gd name="connsiteX0" fmla="*/ 2941 w 1897414"/>
                <a:gd name="connsiteY0" fmla="*/ 1066026 h 1142226"/>
                <a:gd name="connsiteX1" fmla="*/ 879241 w 1897414"/>
                <a:gd name="connsiteY1" fmla="*/ 11926 h 1142226"/>
                <a:gd name="connsiteX2" fmla="*/ 1882541 w 1897414"/>
                <a:gd name="connsiteY2" fmla="*/ 977126 h 1142226"/>
                <a:gd name="connsiteX3" fmla="*/ 1095139 w 1897414"/>
                <a:gd name="connsiteY3" fmla="*/ 1142226 h 1142226"/>
                <a:gd name="connsiteX4" fmla="*/ 2941 w 1897414"/>
                <a:gd name="connsiteY4" fmla="*/ 1066026 h 1142226"/>
                <a:gd name="connsiteX0" fmla="*/ 6879 w 1901352"/>
                <a:gd name="connsiteY0" fmla="*/ 1066026 h 1142226"/>
                <a:gd name="connsiteX1" fmla="*/ 883179 w 1901352"/>
                <a:gd name="connsiteY1" fmla="*/ 11926 h 1142226"/>
                <a:gd name="connsiteX2" fmla="*/ 1886479 w 1901352"/>
                <a:gd name="connsiteY2" fmla="*/ 977126 h 1142226"/>
                <a:gd name="connsiteX3" fmla="*/ 1099077 w 1901352"/>
                <a:gd name="connsiteY3" fmla="*/ 1142226 h 1142226"/>
                <a:gd name="connsiteX4" fmla="*/ 6879 w 1901352"/>
                <a:gd name="connsiteY4" fmla="*/ 1066026 h 1142226"/>
                <a:gd name="connsiteX0" fmla="*/ 6879 w 1901352"/>
                <a:gd name="connsiteY0" fmla="*/ 1066026 h 1142226"/>
                <a:gd name="connsiteX1" fmla="*/ 883179 w 1901352"/>
                <a:gd name="connsiteY1" fmla="*/ 11926 h 1142226"/>
                <a:gd name="connsiteX2" fmla="*/ 1886479 w 1901352"/>
                <a:gd name="connsiteY2" fmla="*/ 977126 h 1142226"/>
                <a:gd name="connsiteX3" fmla="*/ 1099077 w 1901352"/>
                <a:gd name="connsiteY3" fmla="*/ 1142226 h 1142226"/>
                <a:gd name="connsiteX4" fmla="*/ 6879 w 1901352"/>
                <a:gd name="connsiteY4" fmla="*/ 1066026 h 1142226"/>
                <a:gd name="connsiteX0" fmla="*/ 6879 w 1901352"/>
                <a:gd name="connsiteY0" fmla="*/ 1065888 h 1142088"/>
                <a:gd name="connsiteX1" fmla="*/ 883179 w 1901352"/>
                <a:gd name="connsiteY1" fmla="*/ 11788 h 1142088"/>
                <a:gd name="connsiteX2" fmla="*/ 1886479 w 1901352"/>
                <a:gd name="connsiteY2" fmla="*/ 976988 h 1142088"/>
                <a:gd name="connsiteX3" fmla="*/ 1099077 w 1901352"/>
                <a:gd name="connsiteY3" fmla="*/ 1142088 h 1142088"/>
                <a:gd name="connsiteX4" fmla="*/ 6879 w 1901352"/>
                <a:gd name="connsiteY4" fmla="*/ 1065888 h 11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1352" h="1142088">
                  <a:moveTo>
                    <a:pt x="6879" y="1065888"/>
                  </a:moveTo>
                  <a:cubicBezTo>
                    <a:pt x="47096" y="953705"/>
                    <a:pt x="265112" y="140905"/>
                    <a:pt x="883179" y="11788"/>
                  </a:cubicBezTo>
                  <a:cubicBezTo>
                    <a:pt x="1501246" y="-117329"/>
                    <a:pt x="1712913" y="854221"/>
                    <a:pt x="1886479" y="976988"/>
                  </a:cubicBezTo>
                  <a:cubicBezTo>
                    <a:pt x="1920345" y="1150555"/>
                    <a:pt x="1971144" y="695471"/>
                    <a:pt x="1099077" y="1142088"/>
                  </a:cubicBezTo>
                  <a:cubicBezTo>
                    <a:pt x="74610" y="750505"/>
                    <a:pt x="-33338" y="1178071"/>
                    <a:pt x="6879" y="1065888"/>
                  </a:cubicBezTo>
                  <a:close/>
                </a:path>
              </a:pathLst>
            </a:custGeom>
            <a:solidFill>
              <a:srgbClr val="E4793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62EA7DCA-2A55-8FF0-006B-C7AC9B395300}"/>
                </a:ext>
              </a:extLst>
            </p:cNvPr>
            <p:cNvSpPr/>
            <p:nvPr/>
          </p:nvSpPr>
          <p:spPr>
            <a:xfrm rot="19031604">
              <a:off x="6873398" y="2475595"/>
              <a:ext cx="398037" cy="39803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933B5603-AA6B-AC58-4945-245D0DF72525}"/>
                </a:ext>
              </a:extLst>
            </p:cNvPr>
            <p:cNvSpPr/>
            <p:nvPr/>
          </p:nvSpPr>
          <p:spPr>
            <a:xfrm rot="19031604">
              <a:off x="6179714" y="2476200"/>
              <a:ext cx="398037" cy="39803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864F3735-4397-0D33-1C3D-A0154B7FB810}"/>
                </a:ext>
              </a:extLst>
            </p:cNvPr>
            <p:cNvSpPr/>
            <p:nvPr/>
          </p:nvSpPr>
          <p:spPr>
            <a:xfrm rot="1249417">
              <a:off x="6191501" y="2815347"/>
              <a:ext cx="408705" cy="230737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78F42236-8C9A-A3B5-1BFE-CFC9BF05773B}"/>
                </a:ext>
              </a:extLst>
            </p:cNvPr>
            <p:cNvSpPr/>
            <p:nvPr/>
          </p:nvSpPr>
          <p:spPr>
            <a:xfrm rot="20350583" flipH="1">
              <a:off x="6964745" y="2800508"/>
              <a:ext cx="408705" cy="230737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1116733-AEDE-683B-142A-0B32B5F6D5C8}"/>
                </a:ext>
              </a:extLst>
            </p:cNvPr>
            <p:cNvSpPr/>
            <p:nvPr/>
          </p:nvSpPr>
          <p:spPr>
            <a:xfrm>
              <a:off x="6997901" y="2874517"/>
              <a:ext cx="187132" cy="1448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72E135C-8F37-0F77-7B9E-8CBC06D6B72F}"/>
                </a:ext>
              </a:extLst>
            </p:cNvPr>
            <p:cNvSpPr/>
            <p:nvPr/>
          </p:nvSpPr>
          <p:spPr>
            <a:xfrm>
              <a:off x="6387950" y="2889064"/>
              <a:ext cx="187132" cy="1448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10">
              <a:extLst>
                <a:ext uri="{FF2B5EF4-FFF2-40B4-BE49-F238E27FC236}">
                  <a16:creationId xmlns:a16="http://schemas.microsoft.com/office/drawing/2014/main" id="{761A0FE4-5C3E-A9F4-A562-7216CC41FA07}"/>
                </a:ext>
              </a:extLst>
            </p:cNvPr>
            <p:cNvSpPr/>
            <p:nvPr/>
          </p:nvSpPr>
          <p:spPr>
            <a:xfrm rot="20441401">
              <a:off x="5884362" y="3672520"/>
              <a:ext cx="602072" cy="1303631"/>
            </a:xfrm>
            <a:custGeom>
              <a:avLst/>
              <a:gdLst>
                <a:gd name="connsiteX0" fmla="*/ 0 w 887950"/>
                <a:gd name="connsiteY0" fmla="*/ 565279 h 1130557"/>
                <a:gd name="connsiteX1" fmla="*/ 443975 w 887950"/>
                <a:gd name="connsiteY1" fmla="*/ 0 h 1130557"/>
                <a:gd name="connsiteX2" fmla="*/ 887950 w 887950"/>
                <a:gd name="connsiteY2" fmla="*/ 565279 h 1130557"/>
                <a:gd name="connsiteX3" fmla="*/ 443975 w 887950"/>
                <a:gd name="connsiteY3" fmla="*/ 1130558 h 1130557"/>
                <a:gd name="connsiteX4" fmla="*/ 0 w 887950"/>
                <a:gd name="connsiteY4" fmla="*/ 565279 h 1130557"/>
                <a:gd name="connsiteX0" fmla="*/ 3589 w 891539"/>
                <a:gd name="connsiteY0" fmla="*/ 565279 h 1755398"/>
                <a:gd name="connsiteX1" fmla="*/ 447564 w 891539"/>
                <a:gd name="connsiteY1" fmla="*/ 0 h 1755398"/>
                <a:gd name="connsiteX2" fmla="*/ 891539 w 891539"/>
                <a:gd name="connsiteY2" fmla="*/ 565279 h 1755398"/>
                <a:gd name="connsiteX3" fmla="*/ 310404 w 891539"/>
                <a:gd name="connsiteY3" fmla="*/ 1755398 h 1755398"/>
                <a:gd name="connsiteX4" fmla="*/ 3589 w 891539"/>
                <a:gd name="connsiteY4" fmla="*/ 565279 h 1755398"/>
                <a:gd name="connsiteX0" fmla="*/ 3589 w 896496"/>
                <a:gd name="connsiteY0" fmla="*/ 565279 h 1755398"/>
                <a:gd name="connsiteX1" fmla="*/ 447564 w 896496"/>
                <a:gd name="connsiteY1" fmla="*/ 0 h 1755398"/>
                <a:gd name="connsiteX2" fmla="*/ 891539 w 896496"/>
                <a:gd name="connsiteY2" fmla="*/ 565279 h 1755398"/>
                <a:gd name="connsiteX3" fmla="*/ 310404 w 896496"/>
                <a:gd name="connsiteY3" fmla="*/ 1755398 h 1755398"/>
                <a:gd name="connsiteX4" fmla="*/ 3589 w 896496"/>
                <a:gd name="connsiteY4" fmla="*/ 565279 h 1755398"/>
                <a:gd name="connsiteX0" fmla="*/ 1420 w 890506"/>
                <a:gd name="connsiteY0" fmla="*/ 565279 h 1813886"/>
                <a:gd name="connsiteX1" fmla="*/ 445395 w 890506"/>
                <a:gd name="connsiteY1" fmla="*/ 0 h 1813886"/>
                <a:gd name="connsiteX2" fmla="*/ 889370 w 890506"/>
                <a:gd name="connsiteY2" fmla="*/ 565279 h 1813886"/>
                <a:gd name="connsiteX3" fmla="*/ 420535 w 890506"/>
                <a:gd name="connsiteY3" fmla="*/ 1520899 h 1813886"/>
                <a:gd name="connsiteX4" fmla="*/ 308235 w 890506"/>
                <a:gd name="connsiteY4" fmla="*/ 1755398 h 1813886"/>
                <a:gd name="connsiteX5" fmla="*/ 1420 w 890506"/>
                <a:gd name="connsiteY5" fmla="*/ 565279 h 1813886"/>
                <a:gd name="connsiteX0" fmla="*/ 1420 w 891909"/>
                <a:gd name="connsiteY0" fmla="*/ 565279 h 1813886"/>
                <a:gd name="connsiteX1" fmla="*/ 445395 w 891909"/>
                <a:gd name="connsiteY1" fmla="*/ 0 h 1813886"/>
                <a:gd name="connsiteX2" fmla="*/ 889370 w 891909"/>
                <a:gd name="connsiteY2" fmla="*/ 565279 h 1813886"/>
                <a:gd name="connsiteX3" fmla="*/ 420535 w 891909"/>
                <a:gd name="connsiteY3" fmla="*/ 1520899 h 1813886"/>
                <a:gd name="connsiteX4" fmla="*/ 308235 w 891909"/>
                <a:gd name="connsiteY4" fmla="*/ 1755398 h 1813886"/>
                <a:gd name="connsiteX5" fmla="*/ 1420 w 891909"/>
                <a:gd name="connsiteY5" fmla="*/ 565279 h 1813886"/>
                <a:gd name="connsiteX0" fmla="*/ 1420 w 922042"/>
                <a:gd name="connsiteY0" fmla="*/ 565282 h 1813889"/>
                <a:gd name="connsiteX1" fmla="*/ 445395 w 922042"/>
                <a:gd name="connsiteY1" fmla="*/ 3 h 1813889"/>
                <a:gd name="connsiteX2" fmla="*/ 919850 w 922042"/>
                <a:gd name="connsiteY2" fmla="*/ 557662 h 1813889"/>
                <a:gd name="connsiteX3" fmla="*/ 420535 w 922042"/>
                <a:gd name="connsiteY3" fmla="*/ 1520902 h 1813889"/>
                <a:gd name="connsiteX4" fmla="*/ 308235 w 922042"/>
                <a:gd name="connsiteY4" fmla="*/ 1755401 h 1813889"/>
                <a:gd name="connsiteX5" fmla="*/ 1420 w 922042"/>
                <a:gd name="connsiteY5" fmla="*/ 565282 h 1813889"/>
                <a:gd name="connsiteX0" fmla="*/ 1420 w 922042"/>
                <a:gd name="connsiteY0" fmla="*/ 565288 h 1813895"/>
                <a:gd name="connsiteX1" fmla="*/ 445395 w 922042"/>
                <a:gd name="connsiteY1" fmla="*/ 9 h 1813895"/>
                <a:gd name="connsiteX2" fmla="*/ 919850 w 922042"/>
                <a:gd name="connsiteY2" fmla="*/ 557668 h 1813895"/>
                <a:gd name="connsiteX3" fmla="*/ 420535 w 922042"/>
                <a:gd name="connsiteY3" fmla="*/ 1520908 h 1813895"/>
                <a:gd name="connsiteX4" fmla="*/ 308235 w 922042"/>
                <a:gd name="connsiteY4" fmla="*/ 1755407 h 1813895"/>
                <a:gd name="connsiteX5" fmla="*/ 1420 w 922042"/>
                <a:gd name="connsiteY5" fmla="*/ 565288 h 1813895"/>
                <a:gd name="connsiteX0" fmla="*/ 4698 w 925320"/>
                <a:gd name="connsiteY0" fmla="*/ 565288 h 1755464"/>
                <a:gd name="connsiteX1" fmla="*/ 448673 w 925320"/>
                <a:gd name="connsiteY1" fmla="*/ 9 h 1755464"/>
                <a:gd name="connsiteX2" fmla="*/ 923128 w 925320"/>
                <a:gd name="connsiteY2" fmla="*/ 557668 h 1755464"/>
                <a:gd name="connsiteX3" fmla="*/ 423813 w 925320"/>
                <a:gd name="connsiteY3" fmla="*/ 1520908 h 1755464"/>
                <a:gd name="connsiteX4" fmla="*/ 311513 w 925320"/>
                <a:gd name="connsiteY4" fmla="*/ 1755407 h 1755464"/>
                <a:gd name="connsiteX5" fmla="*/ 4698 w 925320"/>
                <a:gd name="connsiteY5" fmla="*/ 565288 h 1755464"/>
                <a:gd name="connsiteX0" fmla="*/ 1750 w 922372"/>
                <a:gd name="connsiteY0" fmla="*/ 565288 h 1756085"/>
                <a:gd name="connsiteX1" fmla="*/ 445725 w 922372"/>
                <a:gd name="connsiteY1" fmla="*/ 9 h 1756085"/>
                <a:gd name="connsiteX2" fmla="*/ 920180 w 922372"/>
                <a:gd name="connsiteY2" fmla="*/ 557668 h 1756085"/>
                <a:gd name="connsiteX3" fmla="*/ 420865 w 922372"/>
                <a:gd name="connsiteY3" fmla="*/ 1520908 h 1756085"/>
                <a:gd name="connsiteX4" fmla="*/ 308565 w 922372"/>
                <a:gd name="connsiteY4" fmla="*/ 1755407 h 1756085"/>
                <a:gd name="connsiteX5" fmla="*/ 1750 w 922372"/>
                <a:gd name="connsiteY5" fmla="*/ 565288 h 1756085"/>
                <a:gd name="connsiteX0" fmla="*/ 8460 w 929082"/>
                <a:gd name="connsiteY0" fmla="*/ 565288 h 1757622"/>
                <a:gd name="connsiteX1" fmla="*/ 452435 w 929082"/>
                <a:gd name="connsiteY1" fmla="*/ 9 h 1757622"/>
                <a:gd name="connsiteX2" fmla="*/ 926890 w 929082"/>
                <a:gd name="connsiteY2" fmla="*/ 557668 h 1757622"/>
                <a:gd name="connsiteX3" fmla="*/ 427575 w 929082"/>
                <a:gd name="connsiteY3" fmla="*/ 1520908 h 1757622"/>
                <a:gd name="connsiteX4" fmla="*/ 315275 w 929082"/>
                <a:gd name="connsiteY4" fmla="*/ 1755407 h 1757622"/>
                <a:gd name="connsiteX5" fmla="*/ 8460 w 929082"/>
                <a:gd name="connsiteY5" fmla="*/ 565288 h 1757622"/>
                <a:gd name="connsiteX0" fmla="*/ 1545 w 922167"/>
                <a:gd name="connsiteY0" fmla="*/ 565288 h 1755614"/>
                <a:gd name="connsiteX1" fmla="*/ 445520 w 922167"/>
                <a:gd name="connsiteY1" fmla="*/ 9 h 1755614"/>
                <a:gd name="connsiteX2" fmla="*/ 919975 w 922167"/>
                <a:gd name="connsiteY2" fmla="*/ 557668 h 1755614"/>
                <a:gd name="connsiteX3" fmla="*/ 420660 w 922167"/>
                <a:gd name="connsiteY3" fmla="*/ 1520908 h 1755614"/>
                <a:gd name="connsiteX4" fmla="*/ 308360 w 922167"/>
                <a:gd name="connsiteY4" fmla="*/ 1755407 h 1755614"/>
                <a:gd name="connsiteX5" fmla="*/ 1545 w 922167"/>
                <a:gd name="connsiteY5" fmla="*/ 565288 h 1755614"/>
                <a:gd name="connsiteX0" fmla="*/ 7475 w 928097"/>
                <a:gd name="connsiteY0" fmla="*/ 565288 h 1812122"/>
                <a:gd name="connsiteX1" fmla="*/ 451450 w 928097"/>
                <a:gd name="connsiteY1" fmla="*/ 9 h 1812122"/>
                <a:gd name="connsiteX2" fmla="*/ 925905 w 928097"/>
                <a:gd name="connsiteY2" fmla="*/ 557668 h 1812122"/>
                <a:gd name="connsiteX3" fmla="*/ 426590 w 928097"/>
                <a:gd name="connsiteY3" fmla="*/ 1520908 h 1812122"/>
                <a:gd name="connsiteX4" fmla="*/ 314290 w 928097"/>
                <a:gd name="connsiteY4" fmla="*/ 1755407 h 1812122"/>
                <a:gd name="connsiteX5" fmla="*/ 182749 w 928097"/>
                <a:gd name="connsiteY5" fmla="*/ 1696168 h 1812122"/>
                <a:gd name="connsiteX6" fmla="*/ 7475 w 928097"/>
                <a:gd name="connsiteY6" fmla="*/ 565288 h 1812122"/>
                <a:gd name="connsiteX0" fmla="*/ 7475 w 928097"/>
                <a:gd name="connsiteY0" fmla="*/ 565288 h 1773671"/>
                <a:gd name="connsiteX1" fmla="*/ 451450 w 928097"/>
                <a:gd name="connsiteY1" fmla="*/ 9 h 1773671"/>
                <a:gd name="connsiteX2" fmla="*/ 925905 w 928097"/>
                <a:gd name="connsiteY2" fmla="*/ 557668 h 1773671"/>
                <a:gd name="connsiteX3" fmla="*/ 426590 w 928097"/>
                <a:gd name="connsiteY3" fmla="*/ 1520908 h 1773671"/>
                <a:gd name="connsiteX4" fmla="*/ 314290 w 928097"/>
                <a:gd name="connsiteY4" fmla="*/ 1755407 h 1773671"/>
                <a:gd name="connsiteX5" fmla="*/ 182749 w 928097"/>
                <a:gd name="connsiteY5" fmla="*/ 1696168 h 1773671"/>
                <a:gd name="connsiteX6" fmla="*/ 7475 w 928097"/>
                <a:gd name="connsiteY6" fmla="*/ 565288 h 1773671"/>
                <a:gd name="connsiteX0" fmla="*/ 4446 w 925068"/>
                <a:gd name="connsiteY0" fmla="*/ 565288 h 1770465"/>
                <a:gd name="connsiteX1" fmla="*/ 448421 w 925068"/>
                <a:gd name="connsiteY1" fmla="*/ 9 h 1770465"/>
                <a:gd name="connsiteX2" fmla="*/ 922876 w 925068"/>
                <a:gd name="connsiteY2" fmla="*/ 557668 h 1770465"/>
                <a:gd name="connsiteX3" fmla="*/ 423561 w 925068"/>
                <a:gd name="connsiteY3" fmla="*/ 1520908 h 1770465"/>
                <a:gd name="connsiteX4" fmla="*/ 311261 w 925068"/>
                <a:gd name="connsiteY4" fmla="*/ 1755407 h 1770465"/>
                <a:gd name="connsiteX5" fmla="*/ 179720 w 925068"/>
                <a:gd name="connsiteY5" fmla="*/ 1696168 h 1770465"/>
                <a:gd name="connsiteX6" fmla="*/ 217820 w 925068"/>
                <a:gd name="connsiteY6" fmla="*/ 1284689 h 1770465"/>
                <a:gd name="connsiteX7" fmla="*/ 4446 w 925068"/>
                <a:gd name="connsiteY7" fmla="*/ 565288 h 1770465"/>
                <a:gd name="connsiteX0" fmla="*/ 4446 w 925068"/>
                <a:gd name="connsiteY0" fmla="*/ 565288 h 1770465"/>
                <a:gd name="connsiteX1" fmla="*/ 448421 w 925068"/>
                <a:gd name="connsiteY1" fmla="*/ 9 h 1770465"/>
                <a:gd name="connsiteX2" fmla="*/ 922876 w 925068"/>
                <a:gd name="connsiteY2" fmla="*/ 557668 h 1770465"/>
                <a:gd name="connsiteX3" fmla="*/ 423561 w 925068"/>
                <a:gd name="connsiteY3" fmla="*/ 1520908 h 1770465"/>
                <a:gd name="connsiteX4" fmla="*/ 311261 w 925068"/>
                <a:gd name="connsiteY4" fmla="*/ 1755407 h 1770465"/>
                <a:gd name="connsiteX5" fmla="*/ 179720 w 925068"/>
                <a:gd name="connsiteY5" fmla="*/ 1696168 h 1770465"/>
                <a:gd name="connsiteX6" fmla="*/ 217820 w 925068"/>
                <a:gd name="connsiteY6" fmla="*/ 1284689 h 1770465"/>
                <a:gd name="connsiteX7" fmla="*/ 4446 w 925068"/>
                <a:gd name="connsiteY7" fmla="*/ 565288 h 1770465"/>
                <a:gd name="connsiteX0" fmla="*/ 2946 w 923568"/>
                <a:gd name="connsiteY0" fmla="*/ 565288 h 1770465"/>
                <a:gd name="connsiteX1" fmla="*/ 446921 w 923568"/>
                <a:gd name="connsiteY1" fmla="*/ 9 h 1770465"/>
                <a:gd name="connsiteX2" fmla="*/ 921376 w 923568"/>
                <a:gd name="connsiteY2" fmla="*/ 557668 h 1770465"/>
                <a:gd name="connsiteX3" fmla="*/ 422061 w 923568"/>
                <a:gd name="connsiteY3" fmla="*/ 1520908 h 1770465"/>
                <a:gd name="connsiteX4" fmla="*/ 309761 w 923568"/>
                <a:gd name="connsiteY4" fmla="*/ 1755407 h 1770465"/>
                <a:gd name="connsiteX5" fmla="*/ 178220 w 923568"/>
                <a:gd name="connsiteY5" fmla="*/ 1696168 h 1770465"/>
                <a:gd name="connsiteX6" fmla="*/ 216320 w 923568"/>
                <a:gd name="connsiteY6" fmla="*/ 1284689 h 1770465"/>
                <a:gd name="connsiteX7" fmla="*/ 2946 w 923568"/>
                <a:gd name="connsiteY7" fmla="*/ 565288 h 1770465"/>
                <a:gd name="connsiteX0" fmla="*/ 91800 w 799048"/>
                <a:gd name="connsiteY0" fmla="*/ 1284689 h 1770465"/>
                <a:gd name="connsiteX1" fmla="*/ 322401 w 799048"/>
                <a:gd name="connsiteY1" fmla="*/ 9 h 1770465"/>
                <a:gd name="connsiteX2" fmla="*/ 796856 w 799048"/>
                <a:gd name="connsiteY2" fmla="*/ 557668 h 1770465"/>
                <a:gd name="connsiteX3" fmla="*/ 297541 w 799048"/>
                <a:gd name="connsiteY3" fmla="*/ 1520908 h 1770465"/>
                <a:gd name="connsiteX4" fmla="*/ 185241 w 799048"/>
                <a:gd name="connsiteY4" fmla="*/ 1755407 h 1770465"/>
                <a:gd name="connsiteX5" fmla="*/ 53700 w 799048"/>
                <a:gd name="connsiteY5" fmla="*/ 1696168 h 1770465"/>
                <a:gd name="connsiteX6" fmla="*/ 91800 w 799048"/>
                <a:gd name="connsiteY6" fmla="*/ 1284689 h 1770465"/>
                <a:gd name="connsiteX0" fmla="*/ 91800 w 799048"/>
                <a:gd name="connsiteY0" fmla="*/ 1284689 h 1770465"/>
                <a:gd name="connsiteX1" fmla="*/ 322401 w 799048"/>
                <a:gd name="connsiteY1" fmla="*/ 9 h 1770465"/>
                <a:gd name="connsiteX2" fmla="*/ 796856 w 799048"/>
                <a:gd name="connsiteY2" fmla="*/ 557668 h 1770465"/>
                <a:gd name="connsiteX3" fmla="*/ 297541 w 799048"/>
                <a:gd name="connsiteY3" fmla="*/ 1520908 h 1770465"/>
                <a:gd name="connsiteX4" fmla="*/ 185241 w 799048"/>
                <a:gd name="connsiteY4" fmla="*/ 1755407 h 1770465"/>
                <a:gd name="connsiteX5" fmla="*/ 53700 w 799048"/>
                <a:gd name="connsiteY5" fmla="*/ 1696168 h 1770465"/>
                <a:gd name="connsiteX6" fmla="*/ 91800 w 799048"/>
                <a:gd name="connsiteY6" fmla="*/ 1284689 h 1770465"/>
                <a:gd name="connsiteX0" fmla="*/ 91800 w 799048"/>
                <a:gd name="connsiteY0" fmla="*/ 1157794 h 1643570"/>
                <a:gd name="connsiteX1" fmla="*/ 462101 w 799048"/>
                <a:gd name="connsiteY1" fmla="*/ 114 h 1643570"/>
                <a:gd name="connsiteX2" fmla="*/ 796856 w 799048"/>
                <a:gd name="connsiteY2" fmla="*/ 430773 h 1643570"/>
                <a:gd name="connsiteX3" fmla="*/ 297541 w 799048"/>
                <a:gd name="connsiteY3" fmla="*/ 1394013 h 1643570"/>
                <a:gd name="connsiteX4" fmla="*/ 185241 w 799048"/>
                <a:gd name="connsiteY4" fmla="*/ 1628512 h 1643570"/>
                <a:gd name="connsiteX5" fmla="*/ 53700 w 799048"/>
                <a:gd name="connsiteY5" fmla="*/ 1569273 h 1643570"/>
                <a:gd name="connsiteX6" fmla="*/ 91800 w 799048"/>
                <a:gd name="connsiteY6" fmla="*/ 1157794 h 1643570"/>
                <a:gd name="connsiteX0" fmla="*/ 91800 w 799048"/>
                <a:gd name="connsiteY0" fmla="*/ 1207347 h 1693123"/>
                <a:gd name="connsiteX1" fmla="*/ 462101 w 799048"/>
                <a:gd name="connsiteY1" fmla="*/ 49667 h 1693123"/>
                <a:gd name="connsiteX2" fmla="*/ 796856 w 799048"/>
                <a:gd name="connsiteY2" fmla="*/ 480326 h 1693123"/>
                <a:gd name="connsiteX3" fmla="*/ 297541 w 799048"/>
                <a:gd name="connsiteY3" fmla="*/ 1443566 h 1693123"/>
                <a:gd name="connsiteX4" fmla="*/ 185241 w 799048"/>
                <a:gd name="connsiteY4" fmla="*/ 1678065 h 1693123"/>
                <a:gd name="connsiteX5" fmla="*/ 53700 w 799048"/>
                <a:gd name="connsiteY5" fmla="*/ 1618826 h 1693123"/>
                <a:gd name="connsiteX6" fmla="*/ 91800 w 799048"/>
                <a:gd name="connsiteY6" fmla="*/ 1207347 h 1693123"/>
                <a:gd name="connsiteX0" fmla="*/ 91800 w 773930"/>
                <a:gd name="connsiteY0" fmla="*/ 1202035 h 1687811"/>
                <a:gd name="connsiteX1" fmla="*/ 462101 w 773930"/>
                <a:gd name="connsiteY1" fmla="*/ 44355 h 1687811"/>
                <a:gd name="connsiteX2" fmla="*/ 771456 w 773930"/>
                <a:gd name="connsiteY2" fmla="*/ 475014 h 1687811"/>
                <a:gd name="connsiteX3" fmla="*/ 297541 w 773930"/>
                <a:gd name="connsiteY3" fmla="*/ 1438254 h 1687811"/>
                <a:gd name="connsiteX4" fmla="*/ 185241 w 773930"/>
                <a:gd name="connsiteY4" fmla="*/ 1672753 h 1687811"/>
                <a:gd name="connsiteX5" fmla="*/ 53700 w 773930"/>
                <a:gd name="connsiteY5" fmla="*/ 1613514 h 1687811"/>
                <a:gd name="connsiteX6" fmla="*/ 91800 w 773930"/>
                <a:gd name="connsiteY6" fmla="*/ 1202035 h 1687811"/>
                <a:gd name="connsiteX0" fmla="*/ 91800 w 771456"/>
                <a:gd name="connsiteY0" fmla="*/ 1202035 h 1687811"/>
                <a:gd name="connsiteX1" fmla="*/ 462101 w 771456"/>
                <a:gd name="connsiteY1" fmla="*/ 44355 h 1687811"/>
                <a:gd name="connsiteX2" fmla="*/ 771456 w 771456"/>
                <a:gd name="connsiteY2" fmla="*/ 475014 h 1687811"/>
                <a:gd name="connsiteX3" fmla="*/ 297541 w 771456"/>
                <a:gd name="connsiteY3" fmla="*/ 1438254 h 1687811"/>
                <a:gd name="connsiteX4" fmla="*/ 185241 w 771456"/>
                <a:gd name="connsiteY4" fmla="*/ 1672753 h 1687811"/>
                <a:gd name="connsiteX5" fmla="*/ 53700 w 771456"/>
                <a:gd name="connsiteY5" fmla="*/ 1613514 h 1687811"/>
                <a:gd name="connsiteX6" fmla="*/ 91800 w 771456"/>
                <a:gd name="connsiteY6" fmla="*/ 1202035 h 1687811"/>
                <a:gd name="connsiteX0" fmla="*/ 91800 w 771456"/>
                <a:gd name="connsiteY0" fmla="*/ 1212694 h 1698470"/>
                <a:gd name="connsiteX1" fmla="*/ 462101 w 771456"/>
                <a:gd name="connsiteY1" fmla="*/ 55014 h 1698470"/>
                <a:gd name="connsiteX2" fmla="*/ 771456 w 771456"/>
                <a:gd name="connsiteY2" fmla="*/ 485673 h 1698470"/>
                <a:gd name="connsiteX3" fmla="*/ 297541 w 771456"/>
                <a:gd name="connsiteY3" fmla="*/ 1448913 h 1698470"/>
                <a:gd name="connsiteX4" fmla="*/ 185241 w 771456"/>
                <a:gd name="connsiteY4" fmla="*/ 1683412 h 1698470"/>
                <a:gd name="connsiteX5" fmla="*/ 53700 w 771456"/>
                <a:gd name="connsiteY5" fmla="*/ 1624173 h 1698470"/>
                <a:gd name="connsiteX6" fmla="*/ 91800 w 771456"/>
                <a:gd name="connsiteY6" fmla="*/ 1212694 h 1698470"/>
                <a:gd name="connsiteX0" fmla="*/ 91800 w 771456"/>
                <a:gd name="connsiteY0" fmla="*/ 1212694 h 1698470"/>
                <a:gd name="connsiteX1" fmla="*/ 462101 w 771456"/>
                <a:gd name="connsiteY1" fmla="*/ 55014 h 1698470"/>
                <a:gd name="connsiteX2" fmla="*/ 771456 w 771456"/>
                <a:gd name="connsiteY2" fmla="*/ 485673 h 1698470"/>
                <a:gd name="connsiteX3" fmla="*/ 411841 w 771456"/>
                <a:gd name="connsiteY3" fmla="*/ 1448913 h 1698470"/>
                <a:gd name="connsiteX4" fmla="*/ 185241 w 771456"/>
                <a:gd name="connsiteY4" fmla="*/ 1683412 h 1698470"/>
                <a:gd name="connsiteX5" fmla="*/ 53700 w 771456"/>
                <a:gd name="connsiteY5" fmla="*/ 1624173 h 1698470"/>
                <a:gd name="connsiteX6" fmla="*/ 91800 w 771456"/>
                <a:gd name="connsiteY6" fmla="*/ 1212694 h 1698470"/>
                <a:gd name="connsiteX0" fmla="*/ 177491 w 730147"/>
                <a:gd name="connsiteY0" fmla="*/ 1310727 h 1694903"/>
                <a:gd name="connsiteX1" fmla="*/ 420792 w 730147"/>
                <a:gd name="connsiteY1" fmla="*/ 51447 h 1694903"/>
                <a:gd name="connsiteX2" fmla="*/ 730147 w 730147"/>
                <a:gd name="connsiteY2" fmla="*/ 482106 h 1694903"/>
                <a:gd name="connsiteX3" fmla="*/ 370532 w 730147"/>
                <a:gd name="connsiteY3" fmla="*/ 1445346 h 1694903"/>
                <a:gd name="connsiteX4" fmla="*/ 143932 w 730147"/>
                <a:gd name="connsiteY4" fmla="*/ 1679845 h 1694903"/>
                <a:gd name="connsiteX5" fmla="*/ 12391 w 730147"/>
                <a:gd name="connsiteY5" fmla="*/ 1620606 h 1694903"/>
                <a:gd name="connsiteX6" fmla="*/ 177491 w 730147"/>
                <a:gd name="connsiteY6" fmla="*/ 1310727 h 1694903"/>
                <a:gd name="connsiteX0" fmla="*/ 177491 w 730147"/>
                <a:gd name="connsiteY0" fmla="*/ 1310727 h 1694903"/>
                <a:gd name="connsiteX1" fmla="*/ 420792 w 730147"/>
                <a:gd name="connsiteY1" fmla="*/ 51447 h 1694903"/>
                <a:gd name="connsiteX2" fmla="*/ 730147 w 730147"/>
                <a:gd name="connsiteY2" fmla="*/ 482106 h 1694903"/>
                <a:gd name="connsiteX3" fmla="*/ 370532 w 730147"/>
                <a:gd name="connsiteY3" fmla="*/ 1445346 h 1694903"/>
                <a:gd name="connsiteX4" fmla="*/ 143932 w 730147"/>
                <a:gd name="connsiteY4" fmla="*/ 1679845 h 1694903"/>
                <a:gd name="connsiteX5" fmla="*/ 12391 w 730147"/>
                <a:gd name="connsiteY5" fmla="*/ 1620606 h 1694903"/>
                <a:gd name="connsiteX6" fmla="*/ 177491 w 730147"/>
                <a:gd name="connsiteY6" fmla="*/ 1310727 h 1694903"/>
                <a:gd name="connsiteX0" fmla="*/ 49416 w 602072"/>
                <a:gd name="connsiteY0" fmla="*/ 1310727 h 1679845"/>
                <a:gd name="connsiteX1" fmla="*/ 292717 w 602072"/>
                <a:gd name="connsiteY1" fmla="*/ 51447 h 1679845"/>
                <a:gd name="connsiteX2" fmla="*/ 602072 w 602072"/>
                <a:gd name="connsiteY2" fmla="*/ 482106 h 1679845"/>
                <a:gd name="connsiteX3" fmla="*/ 242457 w 602072"/>
                <a:gd name="connsiteY3" fmla="*/ 1445346 h 1679845"/>
                <a:gd name="connsiteX4" fmla="*/ 15857 w 602072"/>
                <a:gd name="connsiteY4" fmla="*/ 1679845 h 1679845"/>
                <a:gd name="connsiteX5" fmla="*/ 49416 w 602072"/>
                <a:gd name="connsiteY5" fmla="*/ 1310727 h 1679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072" h="1679845">
                  <a:moveTo>
                    <a:pt x="49416" y="1310727"/>
                  </a:moveTo>
                  <a:cubicBezTo>
                    <a:pt x="95559" y="1039327"/>
                    <a:pt x="200608" y="189550"/>
                    <a:pt x="292717" y="51447"/>
                  </a:cubicBezTo>
                  <a:cubicBezTo>
                    <a:pt x="384826" y="-86656"/>
                    <a:pt x="569385" y="52093"/>
                    <a:pt x="602072" y="482106"/>
                  </a:cubicBezTo>
                  <a:cubicBezTo>
                    <a:pt x="462039" y="729239"/>
                    <a:pt x="575533" y="1216513"/>
                    <a:pt x="242457" y="1445346"/>
                  </a:cubicBezTo>
                  <a:cubicBezTo>
                    <a:pt x="145601" y="1643699"/>
                    <a:pt x="75547" y="1650635"/>
                    <a:pt x="15857" y="1679845"/>
                  </a:cubicBezTo>
                  <a:cubicBezTo>
                    <a:pt x="-16316" y="1657409"/>
                    <a:pt x="3273" y="1582127"/>
                    <a:pt x="49416" y="1310727"/>
                  </a:cubicBezTo>
                  <a:close/>
                </a:path>
              </a:pathLst>
            </a:custGeom>
            <a:solidFill>
              <a:srgbClr val="E4793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6263743-C06E-31A9-A93D-EEA9007B249D}"/>
                </a:ext>
              </a:extLst>
            </p:cNvPr>
            <p:cNvSpPr/>
            <p:nvPr/>
          </p:nvSpPr>
          <p:spPr>
            <a:xfrm rot="18856079">
              <a:off x="5804713" y="3587478"/>
              <a:ext cx="608264" cy="666328"/>
            </a:xfrm>
            <a:prstGeom prst="ellipse">
              <a:avLst/>
            </a:prstGeom>
            <a:solidFill>
              <a:srgbClr val="E47935"/>
            </a:solidFill>
            <a:ln>
              <a:solidFill>
                <a:srgbClr val="E479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F33D2E8-75A4-83F2-2CAC-735DD4FC60A2}"/>
                </a:ext>
              </a:extLst>
            </p:cNvPr>
            <p:cNvSpPr/>
            <p:nvPr/>
          </p:nvSpPr>
          <p:spPr>
            <a:xfrm>
              <a:off x="6739106" y="3244362"/>
              <a:ext cx="187132" cy="1448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0797C099-5B0D-0058-673B-27FBC1ABAAEC}"/>
                </a:ext>
              </a:extLst>
            </p:cNvPr>
            <p:cNvSpPr/>
            <p:nvPr/>
          </p:nvSpPr>
          <p:spPr>
            <a:xfrm rot="8171796">
              <a:off x="6620991" y="3131731"/>
              <a:ext cx="398037" cy="398037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82824EB-466E-B71C-FD61-D23F55BBBA80}"/>
                </a:ext>
              </a:extLst>
            </p:cNvPr>
            <p:cNvSpPr/>
            <p:nvPr/>
          </p:nvSpPr>
          <p:spPr>
            <a:xfrm flipH="1">
              <a:off x="6489819" y="2939751"/>
              <a:ext cx="63832" cy="583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66941A4-1A18-C0BC-54A5-D09D63023B19}"/>
                </a:ext>
              </a:extLst>
            </p:cNvPr>
            <p:cNvSpPr/>
            <p:nvPr/>
          </p:nvSpPr>
          <p:spPr>
            <a:xfrm flipH="1">
              <a:off x="6420096" y="2912444"/>
              <a:ext cx="39947" cy="36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40CD420-985D-D8A8-3E11-D2407C86B36C}"/>
                </a:ext>
              </a:extLst>
            </p:cNvPr>
            <p:cNvSpPr/>
            <p:nvPr/>
          </p:nvSpPr>
          <p:spPr>
            <a:xfrm flipH="1">
              <a:off x="7019425" y="2931135"/>
              <a:ext cx="63832" cy="583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05911E5-4FC3-33AD-6E16-11A9A1A51960}"/>
                </a:ext>
              </a:extLst>
            </p:cNvPr>
            <p:cNvSpPr/>
            <p:nvPr/>
          </p:nvSpPr>
          <p:spPr>
            <a:xfrm flipH="1">
              <a:off x="7114921" y="2888925"/>
              <a:ext cx="39947" cy="36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: Rounded Corners 19">
              <a:extLst>
                <a:ext uri="{FF2B5EF4-FFF2-40B4-BE49-F238E27FC236}">
                  <a16:creationId xmlns:a16="http://schemas.microsoft.com/office/drawing/2014/main" id="{2F36A7AC-70E4-483F-DEA1-8BF1EC4F06D3}"/>
                </a:ext>
              </a:extLst>
            </p:cNvPr>
            <p:cNvSpPr/>
            <p:nvPr/>
          </p:nvSpPr>
          <p:spPr>
            <a:xfrm rot="5663728">
              <a:off x="6116160" y="4861765"/>
              <a:ext cx="138475" cy="230189"/>
            </a:xfrm>
            <a:custGeom>
              <a:avLst/>
              <a:gdLst>
                <a:gd name="connsiteX0" fmla="*/ 0 w 226112"/>
                <a:gd name="connsiteY0" fmla="*/ 37686 h 348473"/>
                <a:gd name="connsiteX1" fmla="*/ 37686 w 226112"/>
                <a:gd name="connsiteY1" fmla="*/ 0 h 348473"/>
                <a:gd name="connsiteX2" fmla="*/ 188426 w 226112"/>
                <a:gd name="connsiteY2" fmla="*/ 0 h 348473"/>
                <a:gd name="connsiteX3" fmla="*/ 226112 w 226112"/>
                <a:gd name="connsiteY3" fmla="*/ 37686 h 348473"/>
                <a:gd name="connsiteX4" fmla="*/ 226112 w 226112"/>
                <a:gd name="connsiteY4" fmla="*/ 310787 h 348473"/>
                <a:gd name="connsiteX5" fmla="*/ 188426 w 226112"/>
                <a:gd name="connsiteY5" fmla="*/ 348473 h 348473"/>
                <a:gd name="connsiteX6" fmla="*/ 37686 w 226112"/>
                <a:gd name="connsiteY6" fmla="*/ 348473 h 348473"/>
                <a:gd name="connsiteX7" fmla="*/ 0 w 226112"/>
                <a:gd name="connsiteY7" fmla="*/ 310787 h 348473"/>
                <a:gd name="connsiteX8" fmla="*/ 0 w 226112"/>
                <a:gd name="connsiteY8" fmla="*/ 37686 h 348473"/>
                <a:gd name="connsiteX0" fmla="*/ 0 w 226112"/>
                <a:gd name="connsiteY0" fmla="*/ 37686 h 434473"/>
                <a:gd name="connsiteX1" fmla="*/ 37686 w 226112"/>
                <a:gd name="connsiteY1" fmla="*/ 0 h 434473"/>
                <a:gd name="connsiteX2" fmla="*/ 188426 w 226112"/>
                <a:gd name="connsiteY2" fmla="*/ 0 h 434473"/>
                <a:gd name="connsiteX3" fmla="*/ 226112 w 226112"/>
                <a:gd name="connsiteY3" fmla="*/ 37686 h 434473"/>
                <a:gd name="connsiteX4" fmla="*/ 226112 w 226112"/>
                <a:gd name="connsiteY4" fmla="*/ 310787 h 434473"/>
                <a:gd name="connsiteX5" fmla="*/ 188426 w 226112"/>
                <a:gd name="connsiteY5" fmla="*/ 348473 h 434473"/>
                <a:gd name="connsiteX6" fmla="*/ 35741 w 226112"/>
                <a:gd name="connsiteY6" fmla="*/ 434473 h 434473"/>
                <a:gd name="connsiteX7" fmla="*/ 0 w 226112"/>
                <a:gd name="connsiteY7" fmla="*/ 310787 h 434473"/>
                <a:gd name="connsiteX8" fmla="*/ 0 w 226112"/>
                <a:gd name="connsiteY8" fmla="*/ 37686 h 434473"/>
                <a:gd name="connsiteX0" fmla="*/ 0 w 226112"/>
                <a:gd name="connsiteY0" fmla="*/ 37686 h 434473"/>
                <a:gd name="connsiteX1" fmla="*/ 37686 w 226112"/>
                <a:gd name="connsiteY1" fmla="*/ 0 h 434473"/>
                <a:gd name="connsiteX2" fmla="*/ 188426 w 226112"/>
                <a:gd name="connsiteY2" fmla="*/ 0 h 434473"/>
                <a:gd name="connsiteX3" fmla="*/ 226112 w 226112"/>
                <a:gd name="connsiteY3" fmla="*/ 37686 h 434473"/>
                <a:gd name="connsiteX4" fmla="*/ 226112 w 226112"/>
                <a:gd name="connsiteY4" fmla="*/ 310787 h 434473"/>
                <a:gd name="connsiteX5" fmla="*/ 184907 w 226112"/>
                <a:gd name="connsiteY5" fmla="*/ 381624 h 434473"/>
                <a:gd name="connsiteX6" fmla="*/ 35741 w 226112"/>
                <a:gd name="connsiteY6" fmla="*/ 434473 h 434473"/>
                <a:gd name="connsiteX7" fmla="*/ 0 w 226112"/>
                <a:gd name="connsiteY7" fmla="*/ 310787 h 434473"/>
                <a:gd name="connsiteX8" fmla="*/ 0 w 226112"/>
                <a:gd name="connsiteY8" fmla="*/ 37686 h 434473"/>
                <a:gd name="connsiteX0" fmla="*/ 0 w 226112"/>
                <a:gd name="connsiteY0" fmla="*/ 37686 h 434473"/>
                <a:gd name="connsiteX1" fmla="*/ 37686 w 226112"/>
                <a:gd name="connsiteY1" fmla="*/ 0 h 434473"/>
                <a:gd name="connsiteX2" fmla="*/ 188426 w 226112"/>
                <a:gd name="connsiteY2" fmla="*/ 0 h 434473"/>
                <a:gd name="connsiteX3" fmla="*/ 226112 w 226112"/>
                <a:gd name="connsiteY3" fmla="*/ 37686 h 434473"/>
                <a:gd name="connsiteX4" fmla="*/ 226112 w 226112"/>
                <a:gd name="connsiteY4" fmla="*/ 310787 h 434473"/>
                <a:gd name="connsiteX5" fmla="*/ 184907 w 226112"/>
                <a:gd name="connsiteY5" fmla="*/ 381624 h 434473"/>
                <a:gd name="connsiteX6" fmla="*/ 35741 w 226112"/>
                <a:gd name="connsiteY6" fmla="*/ 434473 h 434473"/>
                <a:gd name="connsiteX7" fmla="*/ 0 w 226112"/>
                <a:gd name="connsiteY7" fmla="*/ 310787 h 434473"/>
                <a:gd name="connsiteX8" fmla="*/ 0 w 226112"/>
                <a:gd name="connsiteY8" fmla="*/ 37686 h 434473"/>
                <a:gd name="connsiteX0" fmla="*/ 0 w 226112"/>
                <a:gd name="connsiteY0" fmla="*/ 37686 h 434473"/>
                <a:gd name="connsiteX1" fmla="*/ 37686 w 226112"/>
                <a:gd name="connsiteY1" fmla="*/ 0 h 434473"/>
                <a:gd name="connsiteX2" fmla="*/ 188426 w 226112"/>
                <a:gd name="connsiteY2" fmla="*/ 0 h 434473"/>
                <a:gd name="connsiteX3" fmla="*/ 226112 w 226112"/>
                <a:gd name="connsiteY3" fmla="*/ 37686 h 434473"/>
                <a:gd name="connsiteX4" fmla="*/ 202075 w 226112"/>
                <a:gd name="connsiteY4" fmla="*/ 289079 h 434473"/>
                <a:gd name="connsiteX5" fmla="*/ 184907 w 226112"/>
                <a:gd name="connsiteY5" fmla="*/ 381624 h 434473"/>
                <a:gd name="connsiteX6" fmla="*/ 35741 w 226112"/>
                <a:gd name="connsiteY6" fmla="*/ 434473 h 434473"/>
                <a:gd name="connsiteX7" fmla="*/ 0 w 226112"/>
                <a:gd name="connsiteY7" fmla="*/ 310787 h 434473"/>
                <a:gd name="connsiteX8" fmla="*/ 0 w 226112"/>
                <a:gd name="connsiteY8" fmla="*/ 37686 h 434473"/>
                <a:gd name="connsiteX0" fmla="*/ 0 w 226112"/>
                <a:gd name="connsiteY0" fmla="*/ 58390 h 455177"/>
                <a:gd name="connsiteX1" fmla="*/ 37686 w 226112"/>
                <a:gd name="connsiteY1" fmla="*/ 20704 h 455177"/>
                <a:gd name="connsiteX2" fmla="*/ 173861 w 226112"/>
                <a:gd name="connsiteY2" fmla="*/ 0 h 455177"/>
                <a:gd name="connsiteX3" fmla="*/ 226112 w 226112"/>
                <a:gd name="connsiteY3" fmla="*/ 58390 h 455177"/>
                <a:gd name="connsiteX4" fmla="*/ 202075 w 226112"/>
                <a:gd name="connsiteY4" fmla="*/ 309783 h 455177"/>
                <a:gd name="connsiteX5" fmla="*/ 184907 w 226112"/>
                <a:gd name="connsiteY5" fmla="*/ 402328 h 455177"/>
                <a:gd name="connsiteX6" fmla="*/ 35741 w 226112"/>
                <a:gd name="connsiteY6" fmla="*/ 455177 h 455177"/>
                <a:gd name="connsiteX7" fmla="*/ 0 w 226112"/>
                <a:gd name="connsiteY7" fmla="*/ 331491 h 455177"/>
                <a:gd name="connsiteX8" fmla="*/ 0 w 226112"/>
                <a:gd name="connsiteY8" fmla="*/ 58390 h 455177"/>
                <a:gd name="connsiteX0" fmla="*/ 0 w 211905"/>
                <a:gd name="connsiteY0" fmla="*/ 58390 h 455177"/>
                <a:gd name="connsiteX1" fmla="*/ 37686 w 211905"/>
                <a:gd name="connsiteY1" fmla="*/ 20704 h 455177"/>
                <a:gd name="connsiteX2" fmla="*/ 173861 w 211905"/>
                <a:gd name="connsiteY2" fmla="*/ 0 h 455177"/>
                <a:gd name="connsiteX3" fmla="*/ 211905 w 211905"/>
                <a:gd name="connsiteY3" fmla="*/ 56882 h 455177"/>
                <a:gd name="connsiteX4" fmla="*/ 202075 w 211905"/>
                <a:gd name="connsiteY4" fmla="*/ 309783 h 455177"/>
                <a:gd name="connsiteX5" fmla="*/ 184907 w 211905"/>
                <a:gd name="connsiteY5" fmla="*/ 402328 h 455177"/>
                <a:gd name="connsiteX6" fmla="*/ 35741 w 211905"/>
                <a:gd name="connsiteY6" fmla="*/ 455177 h 455177"/>
                <a:gd name="connsiteX7" fmla="*/ 0 w 211905"/>
                <a:gd name="connsiteY7" fmla="*/ 331491 h 455177"/>
                <a:gd name="connsiteX8" fmla="*/ 0 w 211905"/>
                <a:gd name="connsiteY8" fmla="*/ 58390 h 455177"/>
                <a:gd name="connsiteX0" fmla="*/ 0 w 202433"/>
                <a:gd name="connsiteY0" fmla="*/ 58390 h 455177"/>
                <a:gd name="connsiteX1" fmla="*/ 37686 w 202433"/>
                <a:gd name="connsiteY1" fmla="*/ 20704 h 455177"/>
                <a:gd name="connsiteX2" fmla="*/ 173861 w 202433"/>
                <a:gd name="connsiteY2" fmla="*/ 0 h 455177"/>
                <a:gd name="connsiteX3" fmla="*/ 202433 w 202433"/>
                <a:gd name="connsiteY3" fmla="*/ 55877 h 455177"/>
                <a:gd name="connsiteX4" fmla="*/ 202075 w 202433"/>
                <a:gd name="connsiteY4" fmla="*/ 309783 h 455177"/>
                <a:gd name="connsiteX5" fmla="*/ 184907 w 202433"/>
                <a:gd name="connsiteY5" fmla="*/ 402328 h 455177"/>
                <a:gd name="connsiteX6" fmla="*/ 35741 w 202433"/>
                <a:gd name="connsiteY6" fmla="*/ 455177 h 455177"/>
                <a:gd name="connsiteX7" fmla="*/ 0 w 202433"/>
                <a:gd name="connsiteY7" fmla="*/ 331491 h 455177"/>
                <a:gd name="connsiteX8" fmla="*/ 0 w 202433"/>
                <a:gd name="connsiteY8" fmla="*/ 58390 h 455177"/>
                <a:gd name="connsiteX0" fmla="*/ 0 w 202433"/>
                <a:gd name="connsiteY0" fmla="*/ 58390 h 455177"/>
                <a:gd name="connsiteX1" fmla="*/ 37686 w 202433"/>
                <a:gd name="connsiteY1" fmla="*/ 20704 h 455177"/>
                <a:gd name="connsiteX2" fmla="*/ 173861 w 202433"/>
                <a:gd name="connsiteY2" fmla="*/ 0 h 455177"/>
                <a:gd name="connsiteX3" fmla="*/ 202433 w 202433"/>
                <a:gd name="connsiteY3" fmla="*/ 55877 h 455177"/>
                <a:gd name="connsiteX4" fmla="*/ 202075 w 202433"/>
                <a:gd name="connsiteY4" fmla="*/ 309783 h 455177"/>
                <a:gd name="connsiteX5" fmla="*/ 184907 w 202433"/>
                <a:gd name="connsiteY5" fmla="*/ 402328 h 455177"/>
                <a:gd name="connsiteX6" fmla="*/ 35741 w 202433"/>
                <a:gd name="connsiteY6" fmla="*/ 455177 h 455177"/>
                <a:gd name="connsiteX7" fmla="*/ 20452 w 202433"/>
                <a:gd name="connsiteY7" fmla="*/ 319294 h 455177"/>
                <a:gd name="connsiteX8" fmla="*/ 0 w 202433"/>
                <a:gd name="connsiteY8" fmla="*/ 58390 h 455177"/>
                <a:gd name="connsiteX0" fmla="*/ 0 w 202433"/>
                <a:gd name="connsiteY0" fmla="*/ 58390 h 459054"/>
                <a:gd name="connsiteX1" fmla="*/ 37686 w 202433"/>
                <a:gd name="connsiteY1" fmla="*/ 20704 h 459054"/>
                <a:gd name="connsiteX2" fmla="*/ 173861 w 202433"/>
                <a:gd name="connsiteY2" fmla="*/ 0 h 459054"/>
                <a:gd name="connsiteX3" fmla="*/ 202433 w 202433"/>
                <a:gd name="connsiteY3" fmla="*/ 55877 h 459054"/>
                <a:gd name="connsiteX4" fmla="*/ 202075 w 202433"/>
                <a:gd name="connsiteY4" fmla="*/ 309783 h 459054"/>
                <a:gd name="connsiteX5" fmla="*/ 184907 w 202433"/>
                <a:gd name="connsiteY5" fmla="*/ 402328 h 459054"/>
                <a:gd name="connsiteX6" fmla="*/ 49698 w 202433"/>
                <a:gd name="connsiteY6" fmla="*/ 459054 h 459054"/>
                <a:gd name="connsiteX7" fmla="*/ 20452 w 202433"/>
                <a:gd name="connsiteY7" fmla="*/ 319294 h 459054"/>
                <a:gd name="connsiteX8" fmla="*/ 0 w 202433"/>
                <a:gd name="connsiteY8" fmla="*/ 58390 h 459054"/>
                <a:gd name="connsiteX0" fmla="*/ 0 w 197698"/>
                <a:gd name="connsiteY0" fmla="*/ 58893 h 459054"/>
                <a:gd name="connsiteX1" fmla="*/ 32951 w 197698"/>
                <a:gd name="connsiteY1" fmla="*/ 20704 h 459054"/>
                <a:gd name="connsiteX2" fmla="*/ 169126 w 197698"/>
                <a:gd name="connsiteY2" fmla="*/ 0 h 459054"/>
                <a:gd name="connsiteX3" fmla="*/ 197698 w 197698"/>
                <a:gd name="connsiteY3" fmla="*/ 55877 h 459054"/>
                <a:gd name="connsiteX4" fmla="*/ 197340 w 197698"/>
                <a:gd name="connsiteY4" fmla="*/ 309783 h 459054"/>
                <a:gd name="connsiteX5" fmla="*/ 180172 w 197698"/>
                <a:gd name="connsiteY5" fmla="*/ 402328 h 459054"/>
                <a:gd name="connsiteX6" fmla="*/ 44963 w 197698"/>
                <a:gd name="connsiteY6" fmla="*/ 459054 h 459054"/>
                <a:gd name="connsiteX7" fmla="*/ 15717 w 197698"/>
                <a:gd name="connsiteY7" fmla="*/ 319294 h 459054"/>
                <a:gd name="connsiteX8" fmla="*/ 0 w 197698"/>
                <a:gd name="connsiteY8" fmla="*/ 58893 h 459054"/>
                <a:gd name="connsiteX0" fmla="*/ 0 w 197698"/>
                <a:gd name="connsiteY0" fmla="*/ 58893 h 459054"/>
                <a:gd name="connsiteX1" fmla="*/ 40307 w 197698"/>
                <a:gd name="connsiteY1" fmla="*/ 19091 h 459054"/>
                <a:gd name="connsiteX2" fmla="*/ 169126 w 197698"/>
                <a:gd name="connsiteY2" fmla="*/ 0 h 459054"/>
                <a:gd name="connsiteX3" fmla="*/ 197698 w 197698"/>
                <a:gd name="connsiteY3" fmla="*/ 55877 h 459054"/>
                <a:gd name="connsiteX4" fmla="*/ 197340 w 197698"/>
                <a:gd name="connsiteY4" fmla="*/ 309783 h 459054"/>
                <a:gd name="connsiteX5" fmla="*/ 180172 w 197698"/>
                <a:gd name="connsiteY5" fmla="*/ 402328 h 459054"/>
                <a:gd name="connsiteX6" fmla="*/ 44963 w 197698"/>
                <a:gd name="connsiteY6" fmla="*/ 459054 h 459054"/>
                <a:gd name="connsiteX7" fmla="*/ 15717 w 197698"/>
                <a:gd name="connsiteY7" fmla="*/ 319294 h 459054"/>
                <a:gd name="connsiteX8" fmla="*/ 0 w 197698"/>
                <a:gd name="connsiteY8" fmla="*/ 58893 h 459054"/>
                <a:gd name="connsiteX0" fmla="*/ 0 w 190092"/>
                <a:gd name="connsiteY0" fmla="*/ 54911 h 459054"/>
                <a:gd name="connsiteX1" fmla="*/ 32701 w 190092"/>
                <a:gd name="connsiteY1" fmla="*/ 19091 h 459054"/>
                <a:gd name="connsiteX2" fmla="*/ 161520 w 190092"/>
                <a:gd name="connsiteY2" fmla="*/ 0 h 459054"/>
                <a:gd name="connsiteX3" fmla="*/ 190092 w 190092"/>
                <a:gd name="connsiteY3" fmla="*/ 55877 h 459054"/>
                <a:gd name="connsiteX4" fmla="*/ 189734 w 190092"/>
                <a:gd name="connsiteY4" fmla="*/ 309783 h 459054"/>
                <a:gd name="connsiteX5" fmla="*/ 172566 w 190092"/>
                <a:gd name="connsiteY5" fmla="*/ 402328 h 459054"/>
                <a:gd name="connsiteX6" fmla="*/ 37357 w 190092"/>
                <a:gd name="connsiteY6" fmla="*/ 459054 h 459054"/>
                <a:gd name="connsiteX7" fmla="*/ 8111 w 190092"/>
                <a:gd name="connsiteY7" fmla="*/ 319294 h 459054"/>
                <a:gd name="connsiteX8" fmla="*/ 0 w 190092"/>
                <a:gd name="connsiteY8" fmla="*/ 54911 h 45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092" h="459054">
                  <a:moveTo>
                    <a:pt x="0" y="54911"/>
                  </a:moveTo>
                  <a:cubicBezTo>
                    <a:pt x="0" y="34098"/>
                    <a:pt x="11888" y="19091"/>
                    <a:pt x="32701" y="19091"/>
                  </a:cubicBezTo>
                  <a:lnTo>
                    <a:pt x="161520" y="0"/>
                  </a:lnTo>
                  <a:cubicBezTo>
                    <a:pt x="182333" y="0"/>
                    <a:pt x="190092" y="35064"/>
                    <a:pt x="190092" y="55877"/>
                  </a:cubicBezTo>
                  <a:cubicBezTo>
                    <a:pt x="189973" y="140512"/>
                    <a:pt x="189853" y="225148"/>
                    <a:pt x="189734" y="309783"/>
                  </a:cubicBezTo>
                  <a:cubicBezTo>
                    <a:pt x="189734" y="330596"/>
                    <a:pt x="193379" y="402328"/>
                    <a:pt x="172566" y="402328"/>
                  </a:cubicBezTo>
                  <a:cubicBezTo>
                    <a:pt x="128774" y="431749"/>
                    <a:pt x="87604" y="459054"/>
                    <a:pt x="37357" y="459054"/>
                  </a:cubicBezTo>
                  <a:cubicBezTo>
                    <a:pt x="16544" y="459054"/>
                    <a:pt x="8111" y="340107"/>
                    <a:pt x="8111" y="319294"/>
                  </a:cubicBezTo>
                  <a:lnTo>
                    <a:pt x="0" y="54911"/>
                  </a:lnTo>
                  <a:close/>
                </a:path>
              </a:pathLst>
            </a:custGeom>
            <a:solidFill>
              <a:srgbClr val="4C15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: Rounded Corners 19">
              <a:extLst>
                <a:ext uri="{FF2B5EF4-FFF2-40B4-BE49-F238E27FC236}">
                  <a16:creationId xmlns:a16="http://schemas.microsoft.com/office/drawing/2014/main" id="{705D12BC-F2E4-867D-9D4E-47D1B63E70BE}"/>
                </a:ext>
              </a:extLst>
            </p:cNvPr>
            <p:cNvSpPr/>
            <p:nvPr/>
          </p:nvSpPr>
          <p:spPr>
            <a:xfrm rot="9417035">
              <a:off x="4870383" y="4223185"/>
              <a:ext cx="169707" cy="472001"/>
            </a:xfrm>
            <a:custGeom>
              <a:avLst/>
              <a:gdLst>
                <a:gd name="connsiteX0" fmla="*/ 0 w 226112"/>
                <a:gd name="connsiteY0" fmla="*/ 37686 h 348473"/>
                <a:gd name="connsiteX1" fmla="*/ 37686 w 226112"/>
                <a:gd name="connsiteY1" fmla="*/ 0 h 348473"/>
                <a:gd name="connsiteX2" fmla="*/ 188426 w 226112"/>
                <a:gd name="connsiteY2" fmla="*/ 0 h 348473"/>
                <a:gd name="connsiteX3" fmla="*/ 226112 w 226112"/>
                <a:gd name="connsiteY3" fmla="*/ 37686 h 348473"/>
                <a:gd name="connsiteX4" fmla="*/ 226112 w 226112"/>
                <a:gd name="connsiteY4" fmla="*/ 310787 h 348473"/>
                <a:gd name="connsiteX5" fmla="*/ 188426 w 226112"/>
                <a:gd name="connsiteY5" fmla="*/ 348473 h 348473"/>
                <a:gd name="connsiteX6" fmla="*/ 37686 w 226112"/>
                <a:gd name="connsiteY6" fmla="*/ 348473 h 348473"/>
                <a:gd name="connsiteX7" fmla="*/ 0 w 226112"/>
                <a:gd name="connsiteY7" fmla="*/ 310787 h 348473"/>
                <a:gd name="connsiteX8" fmla="*/ 0 w 226112"/>
                <a:gd name="connsiteY8" fmla="*/ 37686 h 348473"/>
                <a:gd name="connsiteX0" fmla="*/ 0 w 226112"/>
                <a:gd name="connsiteY0" fmla="*/ 37686 h 434473"/>
                <a:gd name="connsiteX1" fmla="*/ 37686 w 226112"/>
                <a:gd name="connsiteY1" fmla="*/ 0 h 434473"/>
                <a:gd name="connsiteX2" fmla="*/ 188426 w 226112"/>
                <a:gd name="connsiteY2" fmla="*/ 0 h 434473"/>
                <a:gd name="connsiteX3" fmla="*/ 226112 w 226112"/>
                <a:gd name="connsiteY3" fmla="*/ 37686 h 434473"/>
                <a:gd name="connsiteX4" fmla="*/ 226112 w 226112"/>
                <a:gd name="connsiteY4" fmla="*/ 310787 h 434473"/>
                <a:gd name="connsiteX5" fmla="*/ 188426 w 226112"/>
                <a:gd name="connsiteY5" fmla="*/ 348473 h 434473"/>
                <a:gd name="connsiteX6" fmla="*/ 35741 w 226112"/>
                <a:gd name="connsiteY6" fmla="*/ 434473 h 434473"/>
                <a:gd name="connsiteX7" fmla="*/ 0 w 226112"/>
                <a:gd name="connsiteY7" fmla="*/ 310787 h 434473"/>
                <a:gd name="connsiteX8" fmla="*/ 0 w 226112"/>
                <a:gd name="connsiteY8" fmla="*/ 37686 h 434473"/>
                <a:gd name="connsiteX0" fmla="*/ 0 w 226112"/>
                <a:gd name="connsiteY0" fmla="*/ 37686 h 434473"/>
                <a:gd name="connsiteX1" fmla="*/ 37686 w 226112"/>
                <a:gd name="connsiteY1" fmla="*/ 0 h 434473"/>
                <a:gd name="connsiteX2" fmla="*/ 188426 w 226112"/>
                <a:gd name="connsiteY2" fmla="*/ 0 h 434473"/>
                <a:gd name="connsiteX3" fmla="*/ 226112 w 226112"/>
                <a:gd name="connsiteY3" fmla="*/ 37686 h 434473"/>
                <a:gd name="connsiteX4" fmla="*/ 226112 w 226112"/>
                <a:gd name="connsiteY4" fmla="*/ 310787 h 434473"/>
                <a:gd name="connsiteX5" fmla="*/ 184907 w 226112"/>
                <a:gd name="connsiteY5" fmla="*/ 381624 h 434473"/>
                <a:gd name="connsiteX6" fmla="*/ 35741 w 226112"/>
                <a:gd name="connsiteY6" fmla="*/ 434473 h 434473"/>
                <a:gd name="connsiteX7" fmla="*/ 0 w 226112"/>
                <a:gd name="connsiteY7" fmla="*/ 310787 h 434473"/>
                <a:gd name="connsiteX8" fmla="*/ 0 w 226112"/>
                <a:gd name="connsiteY8" fmla="*/ 37686 h 434473"/>
                <a:gd name="connsiteX0" fmla="*/ 0 w 226112"/>
                <a:gd name="connsiteY0" fmla="*/ 37686 h 434473"/>
                <a:gd name="connsiteX1" fmla="*/ 37686 w 226112"/>
                <a:gd name="connsiteY1" fmla="*/ 0 h 434473"/>
                <a:gd name="connsiteX2" fmla="*/ 188426 w 226112"/>
                <a:gd name="connsiteY2" fmla="*/ 0 h 434473"/>
                <a:gd name="connsiteX3" fmla="*/ 226112 w 226112"/>
                <a:gd name="connsiteY3" fmla="*/ 37686 h 434473"/>
                <a:gd name="connsiteX4" fmla="*/ 226112 w 226112"/>
                <a:gd name="connsiteY4" fmla="*/ 310787 h 434473"/>
                <a:gd name="connsiteX5" fmla="*/ 184907 w 226112"/>
                <a:gd name="connsiteY5" fmla="*/ 381624 h 434473"/>
                <a:gd name="connsiteX6" fmla="*/ 35741 w 226112"/>
                <a:gd name="connsiteY6" fmla="*/ 434473 h 434473"/>
                <a:gd name="connsiteX7" fmla="*/ 0 w 226112"/>
                <a:gd name="connsiteY7" fmla="*/ 310787 h 434473"/>
                <a:gd name="connsiteX8" fmla="*/ 0 w 226112"/>
                <a:gd name="connsiteY8" fmla="*/ 37686 h 434473"/>
                <a:gd name="connsiteX0" fmla="*/ 0 w 226112"/>
                <a:gd name="connsiteY0" fmla="*/ 37686 h 434473"/>
                <a:gd name="connsiteX1" fmla="*/ 37686 w 226112"/>
                <a:gd name="connsiteY1" fmla="*/ 0 h 434473"/>
                <a:gd name="connsiteX2" fmla="*/ 188426 w 226112"/>
                <a:gd name="connsiteY2" fmla="*/ 0 h 434473"/>
                <a:gd name="connsiteX3" fmla="*/ 226112 w 226112"/>
                <a:gd name="connsiteY3" fmla="*/ 37686 h 434473"/>
                <a:gd name="connsiteX4" fmla="*/ 202075 w 226112"/>
                <a:gd name="connsiteY4" fmla="*/ 289079 h 434473"/>
                <a:gd name="connsiteX5" fmla="*/ 184907 w 226112"/>
                <a:gd name="connsiteY5" fmla="*/ 381624 h 434473"/>
                <a:gd name="connsiteX6" fmla="*/ 35741 w 226112"/>
                <a:gd name="connsiteY6" fmla="*/ 434473 h 434473"/>
                <a:gd name="connsiteX7" fmla="*/ 0 w 226112"/>
                <a:gd name="connsiteY7" fmla="*/ 310787 h 434473"/>
                <a:gd name="connsiteX8" fmla="*/ 0 w 226112"/>
                <a:gd name="connsiteY8" fmla="*/ 37686 h 434473"/>
                <a:gd name="connsiteX0" fmla="*/ 0 w 226112"/>
                <a:gd name="connsiteY0" fmla="*/ 58390 h 455177"/>
                <a:gd name="connsiteX1" fmla="*/ 37686 w 226112"/>
                <a:gd name="connsiteY1" fmla="*/ 20704 h 455177"/>
                <a:gd name="connsiteX2" fmla="*/ 173861 w 226112"/>
                <a:gd name="connsiteY2" fmla="*/ 0 h 455177"/>
                <a:gd name="connsiteX3" fmla="*/ 226112 w 226112"/>
                <a:gd name="connsiteY3" fmla="*/ 58390 h 455177"/>
                <a:gd name="connsiteX4" fmla="*/ 202075 w 226112"/>
                <a:gd name="connsiteY4" fmla="*/ 309783 h 455177"/>
                <a:gd name="connsiteX5" fmla="*/ 184907 w 226112"/>
                <a:gd name="connsiteY5" fmla="*/ 402328 h 455177"/>
                <a:gd name="connsiteX6" fmla="*/ 35741 w 226112"/>
                <a:gd name="connsiteY6" fmla="*/ 455177 h 455177"/>
                <a:gd name="connsiteX7" fmla="*/ 0 w 226112"/>
                <a:gd name="connsiteY7" fmla="*/ 331491 h 455177"/>
                <a:gd name="connsiteX8" fmla="*/ 0 w 226112"/>
                <a:gd name="connsiteY8" fmla="*/ 58390 h 455177"/>
                <a:gd name="connsiteX0" fmla="*/ 0 w 211905"/>
                <a:gd name="connsiteY0" fmla="*/ 58390 h 455177"/>
                <a:gd name="connsiteX1" fmla="*/ 37686 w 211905"/>
                <a:gd name="connsiteY1" fmla="*/ 20704 h 455177"/>
                <a:gd name="connsiteX2" fmla="*/ 173861 w 211905"/>
                <a:gd name="connsiteY2" fmla="*/ 0 h 455177"/>
                <a:gd name="connsiteX3" fmla="*/ 211905 w 211905"/>
                <a:gd name="connsiteY3" fmla="*/ 56882 h 455177"/>
                <a:gd name="connsiteX4" fmla="*/ 202075 w 211905"/>
                <a:gd name="connsiteY4" fmla="*/ 309783 h 455177"/>
                <a:gd name="connsiteX5" fmla="*/ 184907 w 211905"/>
                <a:gd name="connsiteY5" fmla="*/ 402328 h 455177"/>
                <a:gd name="connsiteX6" fmla="*/ 35741 w 211905"/>
                <a:gd name="connsiteY6" fmla="*/ 455177 h 455177"/>
                <a:gd name="connsiteX7" fmla="*/ 0 w 211905"/>
                <a:gd name="connsiteY7" fmla="*/ 331491 h 455177"/>
                <a:gd name="connsiteX8" fmla="*/ 0 w 211905"/>
                <a:gd name="connsiteY8" fmla="*/ 58390 h 455177"/>
                <a:gd name="connsiteX0" fmla="*/ 0 w 202433"/>
                <a:gd name="connsiteY0" fmla="*/ 58390 h 455177"/>
                <a:gd name="connsiteX1" fmla="*/ 37686 w 202433"/>
                <a:gd name="connsiteY1" fmla="*/ 20704 h 455177"/>
                <a:gd name="connsiteX2" fmla="*/ 173861 w 202433"/>
                <a:gd name="connsiteY2" fmla="*/ 0 h 455177"/>
                <a:gd name="connsiteX3" fmla="*/ 202433 w 202433"/>
                <a:gd name="connsiteY3" fmla="*/ 55877 h 455177"/>
                <a:gd name="connsiteX4" fmla="*/ 202075 w 202433"/>
                <a:gd name="connsiteY4" fmla="*/ 309783 h 455177"/>
                <a:gd name="connsiteX5" fmla="*/ 184907 w 202433"/>
                <a:gd name="connsiteY5" fmla="*/ 402328 h 455177"/>
                <a:gd name="connsiteX6" fmla="*/ 35741 w 202433"/>
                <a:gd name="connsiteY6" fmla="*/ 455177 h 455177"/>
                <a:gd name="connsiteX7" fmla="*/ 0 w 202433"/>
                <a:gd name="connsiteY7" fmla="*/ 331491 h 455177"/>
                <a:gd name="connsiteX8" fmla="*/ 0 w 202433"/>
                <a:gd name="connsiteY8" fmla="*/ 58390 h 455177"/>
                <a:gd name="connsiteX0" fmla="*/ 0 w 202433"/>
                <a:gd name="connsiteY0" fmla="*/ 58390 h 455177"/>
                <a:gd name="connsiteX1" fmla="*/ 37686 w 202433"/>
                <a:gd name="connsiteY1" fmla="*/ 20704 h 455177"/>
                <a:gd name="connsiteX2" fmla="*/ 173861 w 202433"/>
                <a:gd name="connsiteY2" fmla="*/ 0 h 455177"/>
                <a:gd name="connsiteX3" fmla="*/ 202433 w 202433"/>
                <a:gd name="connsiteY3" fmla="*/ 55877 h 455177"/>
                <a:gd name="connsiteX4" fmla="*/ 202075 w 202433"/>
                <a:gd name="connsiteY4" fmla="*/ 309783 h 455177"/>
                <a:gd name="connsiteX5" fmla="*/ 184907 w 202433"/>
                <a:gd name="connsiteY5" fmla="*/ 402328 h 455177"/>
                <a:gd name="connsiteX6" fmla="*/ 35741 w 202433"/>
                <a:gd name="connsiteY6" fmla="*/ 455177 h 455177"/>
                <a:gd name="connsiteX7" fmla="*/ 20452 w 202433"/>
                <a:gd name="connsiteY7" fmla="*/ 319294 h 455177"/>
                <a:gd name="connsiteX8" fmla="*/ 0 w 202433"/>
                <a:gd name="connsiteY8" fmla="*/ 58390 h 455177"/>
                <a:gd name="connsiteX0" fmla="*/ 0 w 202433"/>
                <a:gd name="connsiteY0" fmla="*/ 58390 h 459054"/>
                <a:gd name="connsiteX1" fmla="*/ 37686 w 202433"/>
                <a:gd name="connsiteY1" fmla="*/ 20704 h 459054"/>
                <a:gd name="connsiteX2" fmla="*/ 173861 w 202433"/>
                <a:gd name="connsiteY2" fmla="*/ 0 h 459054"/>
                <a:gd name="connsiteX3" fmla="*/ 202433 w 202433"/>
                <a:gd name="connsiteY3" fmla="*/ 55877 h 459054"/>
                <a:gd name="connsiteX4" fmla="*/ 202075 w 202433"/>
                <a:gd name="connsiteY4" fmla="*/ 309783 h 459054"/>
                <a:gd name="connsiteX5" fmla="*/ 184907 w 202433"/>
                <a:gd name="connsiteY5" fmla="*/ 402328 h 459054"/>
                <a:gd name="connsiteX6" fmla="*/ 49698 w 202433"/>
                <a:gd name="connsiteY6" fmla="*/ 459054 h 459054"/>
                <a:gd name="connsiteX7" fmla="*/ 20452 w 202433"/>
                <a:gd name="connsiteY7" fmla="*/ 319294 h 459054"/>
                <a:gd name="connsiteX8" fmla="*/ 0 w 202433"/>
                <a:gd name="connsiteY8" fmla="*/ 58390 h 459054"/>
                <a:gd name="connsiteX0" fmla="*/ 0 w 197698"/>
                <a:gd name="connsiteY0" fmla="*/ 58893 h 459054"/>
                <a:gd name="connsiteX1" fmla="*/ 32951 w 197698"/>
                <a:gd name="connsiteY1" fmla="*/ 20704 h 459054"/>
                <a:gd name="connsiteX2" fmla="*/ 169126 w 197698"/>
                <a:gd name="connsiteY2" fmla="*/ 0 h 459054"/>
                <a:gd name="connsiteX3" fmla="*/ 197698 w 197698"/>
                <a:gd name="connsiteY3" fmla="*/ 55877 h 459054"/>
                <a:gd name="connsiteX4" fmla="*/ 197340 w 197698"/>
                <a:gd name="connsiteY4" fmla="*/ 309783 h 459054"/>
                <a:gd name="connsiteX5" fmla="*/ 180172 w 197698"/>
                <a:gd name="connsiteY5" fmla="*/ 402328 h 459054"/>
                <a:gd name="connsiteX6" fmla="*/ 44963 w 197698"/>
                <a:gd name="connsiteY6" fmla="*/ 459054 h 459054"/>
                <a:gd name="connsiteX7" fmla="*/ 15717 w 197698"/>
                <a:gd name="connsiteY7" fmla="*/ 319294 h 459054"/>
                <a:gd name="connsiteX8" fmla="*/ 0 w 197698"/>
                <a:gd name="connsiteY8" fmla="*/ 58893 h 459054"/>
                <a:gd name="connsiteX0" fmla="*/ 0 w 197698"/>
                <a:gd name="connsiteY0" fmla="*/ 58893 h 459054"/>
                <a:gd name="connsiteX1" fmla="*/ 40307 w 197698"/>
                <a:gd name="connsiteY1" fmla="*/ 19091 h 459054"/>
                <a:gd name="connsiteX2" fmla="*/ 169126 w 197698"/>
                <a:gd name="connsiteY2" fmla="*/ 0 h 459054"/>
                <a:gd name="connsiteX3" fmla="*/ 197698 w 197698"/>
                <a:gd name="connsiteY3" fmla="*/ 55877 h 459054"/>
                <a:gd name="connsiteX4" fmla="*/ 197340 w 197698"/>
                <a:gd name="connsiteY4" fmla="*/ 309783 h 459054"/>
                <a:gd name="connsiteX5" fmla="*/ 180172 w 197698"/>
                <a:gd name="connsiteY5" fmla="*/ 402328 h 459054"/>
                <a:gd name="connsiteX6" fmla="*/ 44963 w 197698"/>
                <a:gd name="connsiteY6" fmla="*/ 459054 h 459054"/>
                <a:gd name="connsiteX7" fmla="*/ 15717 w 197698"/>
                <a:gd name="connsiteY7" fmla="*/ 319294 h 459054"/>
                <a:gd name="connsiteX8" fmla="*/ 0 w 197698"/>
                <a:gd name="connsiteY8" fmla="*/ 58893 h 459054"/>
                <a:gd name="connsiteX0" fmla="*/ 0 w 190092"/>
                <a:gd name="connsiteY0" fmla="*/ 54911 h 459054"/>
                <a:gd name="connsiteX1" fmla="*/ 32701 w 190092"/>
                <a:gd name="connsiteY1" fmla="*/ 19091 h 459054"/>
                <a:gd name="connsiteX2" fmla="*/ 161520 w 190092"/>
                <a:gd name="connsiteY2" fmla="*/ 0 h 459054"/>
                <a:gd name="connsiteX3" fmla="*/ 190092 w 190092"/>
                <a:gd name="connsiteY3" fmla="*/ 55877 h 459054"/>
                <a:gd name="connsiteX4" fmla="*/ 189734 w 190092"/>
                <a:gd name="connsiteY4" fmla="*/ 309783 h 459054"/>
                <a:gd name="connsiteX5" fmla="*/ 172566 w 190092"/>
                <a:gd name="connsiteY5" fmla="*/ 402328 h 459054"/>
                <a:gd name="connsiteX6" fmla="*/ 37357 w 190092"/>
                <a:gd name="connsiteY6" fmla="*/ 459054 h 459054"/>
                <a:gd name="connsiteX7" fmla="*/ 8111 w 190092"/>
                <a:gd name="connsiteY7" fmla="*/ 319294 h 459054"/>
                <a:gd name="connsiteX8" fmla="*/ 0 w 190092"/>
                <a:gd name="connsiteY8" fmla="*/ 54911 h 459054"/>
                <a:gd name="connsiteX0" fmla="*/ 0 w 190092"/>
                <a:gd name="connsiteY0" fmla="*/ 59131 h 463274"/>
                <a:gd name="connsiteX1" fmla="*/ 32701 w 190092"/>
                <a:gd name="connsiteY1" fmla="*/ 23311 h 463274"/>
                <a:gd name="connsiteX2" fmla="*/ 161520 w 190092"/>
                <a:gd name="connsiteY2" fmla="*/ 4220 h 463274"/>
                <a:gd name="connsiteX3" fmla="*/ 190092 w 190092"/>
                <a:gd name="connsiteY3" fmla="*/ 60097 h 463274"/>
                <a:gd name="connsiteX4" fmla="*/ 189734 w 190092"/>
                <a:gd name="connsiteY4" fmla="*/ 314003 h 463274"/>
                <a:gd name="connsiteX5" fmla="*/ 172566 w 190092"/>
                <a:gd name="connsiteY5" fmla="*/ 406548 h 463274"/>
                <a:gd name="connsiteX6" fmla="*/ 37357 w 190092"/>
                <a:gd name="connsiteY6" fmla="*/ 463274 h 463274"/>
                <a:gd name="connsiteX7" fmla="*/ 8111 w 190092"/>
                <a:gd name="connsiteY7" fmla="*/ 323514 h 463274"/>
                <a:gd name="connsiteX8" fmla="*/ 0 w 190092"/>
                <a:gd name="connsiteY8" fmla="*/ 59131 h 463274"/>
                <a:gd name="connsiteX0" fmla="*/ 0 w 181981"/>
                <a:gd name="connsiteY0" fmla="*/ 323514 h 463274"/>
                <a:gd name="connsiteX1" fmla="*/ 24590 w 181981"/>
                <a:gd name="connsiteY1" fmla="*/ 23311 h 463274"/>
                <a:gd name="connsiteX2" fmla="*/ 153409 w 181981"/>
                <a:gd name="connsiteY2" fmla="*/ 4220 h 463274"/>
                <a:gd name="connsiteX3" fmla="*/ 181981 w 181981"/>
                <a:gd name="connsiteY3" fmla="*/ 60097 h 463274"/>
                <a:gd name="connsiteX4" fmla="*/ 181623 w 181981"/>
                <a:gd name="connsiteY4" fmla="*/ 314003 h 463274"/>
                <a:gd name="connsiteX5" fmla="*/ 164455 w 181981"/>
                <a:gd name="connsiteY5" fmla="*/ 406548 h 463274"/>
                <a:gd name="connsiteX6" fmla="*/ 29246 w 181981"/>
                <a:gd name="connsiteY6" fmla="*/ 463274 h 463274"/>
                <a:gd name="connsiteX7" fmla="*/ 0 w 181981"/>
                <a:gd name="connsiteY7" fmla="*/ 323514 h 463274"/>
                <a:gd name="connsiteX0" fmla="*/ 0 w 181981"/>
                <a:gd name="connsiteY0" fmla="*/ 323514 h 463274"/>
                <a:gd name="connsiteX1" fmla="*/ 24590 w 181981"/>
                <a:gd name="connsiteY1" fmla="*/ 23311 h 463274"/>
                <a:gd name="connsiteX2" fmla="*/ 153409 w 181981"/>
                <a:gd name="connsiteY2" fmla="*/ 4220 h 463274"/>
                <a:gd name="connsiteX3" fmla="*/ 181981 w 181981"/>
                <a:gd name="connsiteY3" fmla="*/ 60097 h 463274"/>
                <a:gd name="connsiteX4" fmla="*/ 181623 w 181981"/>
                <a:gd name="connsiteY4" fmla="*/ 314003 h 463274"/>
                <a:gd name="connsiteX5" fmla="*/ 164455 w 181981"/>
                <a:gd name="connsiteY5" fmla="*/ 406548 h 463274"/>
                <a:gd name="connsiteX6" fmla="*/ 29246 w 181981"/>
                <a:gd name="connsiteY6" fmla="*/ 463274 h 463274"/>
                <a:gd name="connsiteX7" fmla="*/ 0 w 181981"/>
                <a:gd name="connsiteY7" fmla="*/ 323514 h 463274"/>
                <a:gd name="connsiteX0" fmla="*/ 0 w 181981"/>
                <a:gd name="connsiteY0" fmla="*/ 319617 h 459377"/>
                <a:gd name="connsiteX1" fmla="*/ 29971 w 181981"/>
                <a:gd name="connsiteY1" fmla="*/ 26791 h 459377"/>
                <a:gd name="connsiteX2" fmla="*/ 153409 w 181981"/>
                <a:gd name="connsiteY2" fmla="*/ 323 h 459377"/>
                <a:gd name="connsiteX3" fmla="*/ 181981 w 181981"/>
                <a:gd name="connsiteY3" fmla="*/ 56200 h 459377"/>
                <a:gd name="connsiteX4" fmla="*/ 181623 w 181981"/>
                <a:gd name="connsiteY4" fmla="*/ 310106 h 459377"/>
                <a:gd name="connsiteX5" fmla="*/ 164455 w 181981"/>
                <a:gd name="connsiteY5" fmla="*/ 402651 h 459377"/>
                <a:gd name="connsiteX6" fmla="*/ 29246 w 181981"/>
                <a:gd name="connsiteY6" fmla="*/ 459377 h 459377"/>
                <a:gd name="connsiteX7" fmla="*/ 0 w 181981"/>
                <a:gd name="connsiteY7" fmla="*/ 319617 h 459377"/>
                <a:gd name="connsiteX0" fmla="*/ 0 w 181981"/>
                <a:gd name="connsiteY0" fmla="*/ 315308 h 455068"/>
                <a:gd name="connsiteX1" fmla="*/ 29971 w 181981"/>
                <a:gd name="connsiteY1" fmla="*/ 22482 h 455068"/>
                <a:gd name="connsiteX2" fmla="*/ 181981 w 181981"/>
                <a:gd name="connsiteY2" fmla="*/ 51891 h 455068"/>
                <a:gd name="connsiteX3" fmla="*/ 181623 w 181981"/>
                <a:gd name="connsiteY3" fmla="*/ 305797 h 455068"/>
                <a:gd name="connsiteX4" fmla="*/ 164455 w 181981"/>
                <a:gd name="connsiteY4" fmla="*/ 398342 h 455068"/>
                <a:gd name="connsiteX5" fmla="*/ 29246 w 181981"/>
                <a:gd name="connsiteY5" fmla="*/ 455068 h 455068"/>
                <a:gd name="connsiteX6" fmla="*/ 0 w 181981"/>
                <a:gd name="connsiteY6" fmla="*/ 315308 h 45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981" h="455068">
                  <a:moveTo>
                    <a:pt x="0" y="315308"/>
                  </a:moveTo>
                  <a:cubicBezTo>
                    <a:pt x="8197" y="215240"/>
                    <a:pt x="-2093" y="147986"/>
                    <a:pt x="29971" y="22482"/>
                  </a:cubicBezTo>
                  <a:cubicBezTo>
                    <a:pt x="60301" y="-21421"/>
                    <a:pt x="156706" y="4672"/>
                    <a:pt x="181981" y="51891"/>
                  </a:cubicBezTo>
                  <a:cubicBezTo>
                    <a:pt x="181862" y="136526"/>
                    <a:pt x="181742" y="221162"/>
                    <a:pt x="181623" y="305797"/>
                  </a:cubicBezTo>
                  <a:cubicBezTo>
                    <a:pt x="181623" y="326610"/>
                    <a:pt x="185268" y="398342"/>
                    <a:pt x="164455" y="398342"/>
                  </a:cubicBezTo>
                  <a:cubicBezTo>
                    <a:pt x="120663" y="427763"/>
                    <a:pt x="79493" y="455068"/>
                    <a:pt x="29246" y="455068"/>
                  </a:cubicBezTo>
                  <a:cubicBezTo>
                    <a:pt x="8433" y="455068"/>
                    <a:pt x="0" y="336121"/>
                    <a:pt x="0" y="315308"/>
                  </a:cubicBezTo>
                  <a:close/>
                </a:path>
              </a:pathLst>
            </a:custGeom>
            <a:solidFill>
              <a:srgbClr val="4C15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239413B3-9F48-1341-79B2-2268308BD2EF}"/>
                </a:ext>
              </a:extLst>
            </p:cNvPr>
            <p:cNvSpPr/>
            <p:nvPr/>
          </p:nvSpPr>
          <p:spPr>
            <a:xfrm>
              <a:off x="4309961" y="3188251"/>
              <a:ext cx="923568" cy="1770465"/>
            </a:xfrm>
            <a:custGeom>
              <a:avLst/>
              <a:gdLst>
                <a:gd name="connsiteX0" fmla="*/ 0 w 887950"/>
                <a:gd name="connsiteY0" fmla="*/ 565279 h 1130557"/>
                <a:gd name="connsiteX1" fmla="*/ 443975 w 887950"/>
                <a:gd name="connsiteY1" fmla="*/ 0 h 1130557"/>
                <a:gd name="connsiteX2" fmla="*/ 887950 w 887950"/>
                <a:gd name="connsiteY2" fmla="*/ 565279 h 1130557"/>
                <a:gd name="connsiteX3" fmla="*/ 443975 w 887950"/>
                <a:gd name="connsiteY3" fmla="*/ 1130558 h 1130557"/>
                <a:gd name="connsiteX4" fmla="*/ 0 w 887950"/>
                <a:gd name="connsiteY4" fmla="*/ 565279 h 1130557"/>
                <a:gd name="connsiteX0" fmla="*/ 3589 w 891539"/>
                <a:gd name="connsiteY0" fmla="*/ 565279 h 1755398"/>
                <a:gd name="connsiteX1" fmla="*/ 447564 w 891539"/>
                <a:gd name="connsiteY1" fmla="*/ 0 h 1755398"/>
                <a:gd name="connsiteX2" fmla="*/ 891539 w 891539"/>
                <a:gd name="connsiteY2" fmla="*/ 565279 h 1755398"/>
                <a:gd name="connsiteX3" fmla="*/ 310404 w 891539"/>
                <a:gd name="connsiteY3" fmla="*/ 1755398 h 1755398"/>
                <a:gd name="connsiteX4" fmla="*/ 3589 w 891539"/>
                <a:gd name="connsiteY4" fmla="*/ 565279 h 1755398"/>
                <a:gd name="connsiteX0" fmla="*/ 3589 w 896496"/>
                <a:gd name="connsiteY0" fmla="*/ 565279 h 1755398"/>
                <a:gd name="connsiteX1" fmla="*/ 447564 w 896496"/>
                <a:gd name="connsiteY1" fmla="*/ 0 h 1755398"/>
                <a:gd name="connsiteX2" fmla="*/ 891539 w 896496"/>
                <a:gd name="connsiteY2" fmla="*/ 565279 h 1755398"/>
                <a:gd name="connsiteX3" fmla="*/ 310404 w 896496"/>
                <a:gd name="connsiteY3" fmla="*/ 1755398 h 1755398"/>
                <a:gd name="connsiteX4" fmla="*/ 3589 w 896496"/>
                <a:gd name="connsiteY4" fmla="*/ 565279 h 1755398"/>
                <a:gd name="connsiteX0" fmla="*/ 1420 w 890506"/>
                <a:gd name="connsiteY0" fmla="*/ 565279 h 1813886"/>
                <a:gd name="connsiteX1" fmla="*/ 445395 w 890506"/>
                <a:gd name="connsiteY1" fmla="*/ 0 h 1813886"/>
                <a:gd name="connsiteX2" fmla="*/ 889370 w 890506"/>
                <a:gd name="connsiteY2" fmla="*/ 565279 h 1813886"/>
                <a:gd name="connsiteX3" fmla="*/ 420535 w 890506"/>
                <a:gd name="connsiteY3" fmla="*/ 1520899 h 1813886"/>
                <a:gd name="connsiteX4" fmla="*/ 308235 w 890506"/>
                <a:gd name="connsiteY4" fmla="*/ 1755398 h 1813886"/>
                <a:gd name="connsiteX5" fmla="*/ 1420 w 890506"/>
                <a:gd name="connsiteY5" fmla="*/ 565279 h 1813886"/>
                <a:gd name="connsiteX0" fmla="*/ 1420 w 891909"/>
                <a:gd name="connsiteY0" fmla="*/ 565279 h 1813886"/>
                <a:gd name="connsiteX1" fmla="*/ 445395 w 891909"/>
                <a:gd name="connsiteY1" fmla="*/ 0 h 1813886"/>
                <a:gd name="connsiteX2" fmla="*/ 889370 w 891909"/>
                <a:gd name="connsiteY2" fmla="*/ 565279 h 1813886"/>
                <a:gd name="connsiteX3" fmla="*/ 420535 w 891909"/>
                <a:gd name="connsiteY3" fmla="*/ 1520899 h 1813886"/>
                <a:gd name="connsiteX4" fmla="*/ 308235 w 891909"/>
                <a:gd name="connsiteY4" fmla="*/ 1755398 h 1813886"/>
                <a:gd name="connsiteX5" fmla="*/ 1420 w 891909"/>
                <a:gd name="connsiteY5" fmla="*/ 565279 h 1813886"/>
                <a:gd name="connsiteX0" fmla="*/ 1420 w 922042"/>
                <a:gd name="connsiteY0" fmla="*/ 565282 h 1813889"/>
                <a:gd name="connsiteX1" fmla="*/ 445395 w 922042"/>
                <a:gd name="connsiteY1" fmla="*/ 3 h 1813889"/>
                <a:gd name="connsiteX2" fmla="*/ 919850 w 922042"/>
                <a:gd name="connsiteY2" fmla="*/ 557662 h 1813889"/>
                <a:gd name="connsiteX3" fmla="*/ 420535 w 922042"/>
                <a:gd name="connsiteY3" fmla="*/ 1520902 h 1813889"/>
                <a:gd name="connsiteX4" fmla="*/ 308235 w 922042"/>
                <a:gd name="connsiteY4" fmla="*/ 1755401 h 1813889"/>
                <a:gd name="connsiteX5" fmla="*/ 1420 w 922042"/>
                <a:gd name="connsiteY5" fmla="*/ 565282 h 1813889"/>
                <a:gd name="connsiteX0" fmla="*/ 1420 w 922042"/>
                <a:gd name="connsiteY0" fmla="*/ 565288 h 1813895"/>
                <a:gd name="connsiteX1" fmla="*/ 445395 w 922042"/>
                <a:gd name="connsiteY1" fmla="*/ 9 h 1813895"/>
                <a:gd name="connsiteX2" fmla="*/ 919850 w 922042"/>
                <a:gd name="connsiteY2" fmla="*/ 557668 h 1813895"/>
                <a:gd name="connsiteX3" fmla="*/ 420535 w 922042"/>
                <a:gd name="connsiteY3" fmla="*/ 1520908 h 1813895"/>
                <a:gd name="connsiteX4" fmla="*/ 308235 w 922042"/>
                <a:gd name="connsiteY4" fmla="*/ 1755407 h 1813895"/>
                <a:gd name="connsiteX5" fmla="*/ 1420 w 922042"/>
                <a:gd name="connsiteY5" fmla="*/ 565288 h 1813895"/>
                <a:gd name="connsiteX0" fmla="*/ 4698 w 925320"/>
                <a:gd name="connsiteY0" fmla="*/ 565288 h 1755464"/>
                <a:gd name="connsiteX1" fmla="*/ 448673 w 925320"/>
                <a:gd name="connsiteY1" fmla="*/ 9 h 1755464"/>
                <a:gd name="connsiteX2" fmla="*/ 923128 w 925320"/>
                <a:gd name="connsiteY2" fmla="*/ 557668 h 1755464"/>
                <a:gd name="connsiteX3" fmla="*/ 423813 w 925320"/>
                <a:gd name="connsiteY3" fmla="*/ 1520908 h 1755464"/>
                <a:gd name="connsiteX4" fmla="*/ 311513 w 925320"/>
                <a:gd name="connsiteY4" fmla="*/ 1755407 h 1755464"/>
                <a:gd name="connsiteX5" fmla="*/ 4698 w 925320"/>
                <a:gd name="connsiteY5" fmla="*/ 565288 h 1755464"/>
                <a:gd name="connsiteX0" fmla="*/ 1750 w 922372"/>
                <a:gd name="connsiteY0" fmla="*/ 565288 h 1756085"/>
                <a:gd name="connsiteX1" fmla="*/ 445725 w 922372"/>
                <a:gd name="connsiteY1" fmla="*/ 9 h 1756085"/>
                <a:gd name="connsiteX2" fmla="*/ 920180 w 922372"/>
                <a:gd name="connsiteY2" fmla="*/ 557668 h 1756085"/>
                <a:gd name="connsiteX3" fmla="*/ 420865 w 922372"/>
                <a:gd name="connsiteY3" fmla="*/ 1520908 h 1756085"/>
                <a:gd name="connsiteX4" fmla="*/ 308565 w 922372"/>
                <a:gd name="connsiteY4" fmla="*/ 1755407 h 1756085"/>
                <a:gd name="connsiteX5" fmla="*/ 1750 w 922372"/>
                <a:gd name="connsiteY5" fmla="*/ 565288 h 1756085"/>
                <a:gd name="connsiteX0" fmla="*/ 8460 w 929082"/>
                <a:gd name="connsiteY0" fmla="*/ 565288 h 1757622"/>
                <a:gd name="connsiteX1" fmla="*/ 452435 w 929082"/>
                <a:gd name="connsiteY1" fmla="*/ 9 h 1757622"/>
                <a:gd name="connsiteX2" fmla="*/ 926890 w 929082"/>
                <a:gd name="connsiteY2" fmla="*/ 557668 h 1757622"/>
                <a:gd name="connsiteX3" fmla="*/ 427575 w 929082"/>
                <a:gd name="connsiteY3" fmla="*/ 1520908 h 1757622"/>
                <a:gd name="connsiteX4" fmla="*/ 315275 w 929082"/>
                <a:gd name="connsiteY4" fmla="*/ 1755407 h 1757622"/>
                <a:gd name="connsiteX5" fmla="*/ 8460 w 929082"/>
                <a:gd name="connsiteY5" fmla="*/ 565288 h 1757622"/>
                <a:gd name="connsiteX0" fmla="*/ 1545 w 922167"/>
                <a:gd name="connsiteY0" fmla="*/ 565288 h 1755614"/>
                <a:gd name="connsiteX1" fmla="*/ 445520 w 922167"/>
                <a:gd name="connsiteY1" fmla="*/ 9 h 1755614"/>
                <a:gd name="connsiteX2" fmla="*/ 919975 w 922167"/>
                <a:gd name="connsiteY2" fmla="*/ 557668 h 1755614"/>
                <a:gd name="connsiteX3" fmla="*/ 420660 w 922167"/>
                <a:gd name="connsiteY3" fmla="*/ 1520908 h 1755614"/>
                <a:gd name="connsiteX4" fmla="*/ 308360 w 922167"/>
                <a:gd name="connsiteY4" fmla="*/ 1755407 h 1755614"/>
                <a:gd name="connsiteX5" fmla="*/ 1545 w 922167"/>
                <a:gd name="connsiteY5" fmla="*/ 565288 h 1755614"/>
                <a:gd name="connsiteX0" fmla="*/ 7475 w 928097"/>
                <a:gd name="connsiteY0" fmla="*/ 565288 h 1812122"/>
                <a:gd name="connsiteX1" fmla="*/ 451450 w 928097"/>
                <a:gd name="connsiteY1" fmla="*/ 9 h 1812122"/>
                <a:gd name="connsiteX2" fmla="*/ 925905 w 928097"/>
                <a:gd name="connsiteY2" fmla="*/ 557668 h 1812122"/>
                <a:gd name="connsiteX3" fmla="*/ 426590 w 928097"/>
                <a:gd name="connsiteY3" fmla="*/ 1520908 h 1812122"/>
                <a:gd name="connsiteX4" fmla="*/ 314290 w 928097"/>
                <a:gd name="connsiteY4" fmla="*/ 1755407 h 1812122"/>
                <a:gd name="connsiteX5" fmla="*/ 182749 w 928097"/>
                <a:gd name="connsiteY5" fmla="*/ 1696168 h 1812122"/>
                <a:gd name="connsiteX6" fmla="*/ 7475 w 928097"/>
                <a:gd name="connsiteY6" fmla="*/ 565288 h 1812122"/>
                <a:gd name="connsiteX0" fmla="*/ 7475 w 928097"/>
                <a:gd name="connsiteY0" fmla="*/ 565288 h 1773671"/>
                <a:gd name="connsiteX1" fmla="*/ 451450 w 928097"/>
                <a:gd name="connsiteY1" fmla="*/ 9 h 1773671"/>
                <a:gd name="connsiteX2" fmla="*/ 925905 w 928097"/>
                <a:gd name="connsiteY2" fmla="*/ 557668 h 1773671"/>
                <a:gd name="connsiteX3" fmla="*/ 426590 w 928097"/>
                <a:gd name="connsiteY3" fmla="*/ 1520908 h 1773671"/>
                <a:gd name="connsiteX4" fmla="*/ 314290 w 928097"/>
                <a:gd name="connsiteY4" fmla="*/ 1755407 h 1773671"/>
                <a:gd name="connsiteX5" fmla="*/ 182749 w 928097"/>
                <a:gd name="connsiteY5" fmla="*/ 1696168 h 1773671"/>
                <a:gd name="connsiteX6" fmla="*/ 7475 w 928097"/>
                <a:gd name="connsiteY6" fmla="*/ 565288 h 1773671"/>
                <a:gd name="connsiteX0" fmla="*/ 4446 w 925068"/>
                <a:gd name="connsiteY0" fmla="*/ 565288 h 1770465"/>
                <a:gd name="connsiteX1" fmla="*/ 448421 w 925068"/>
                <a:gd name="connsiteY1" fmla="*/ 9 h 1770465"/>
                <a:gd name="connsiteX2" fmla="*/ 922876 w 925068"/>
                <a:gd name="connsiteY2" fmla="*/ 557668 h 1770465"/>
                <a:gd name="connsiteX3" fmla="*/ 423561 w 925068"/>
                <a:gd name="connsiteY3" fmla="*/ 1520908 h 1770465"/>
                <a:gd name="connsiteX4" fmla="*/ 311261 w 925068"/>
                <a:gd name="connsiteY4" fmla="*/ 1755407 h 1770465"/>
                <a:gd name="connsiteX5" fmla="*/ 179720 w 925068"/>
                <a:gd name="connsiteY5" fmla="*/ 1696168 h 1770465"/>
                <a:gd name="connsiteX6" fmla="*/ 217820 w 925068"/>
                <a:gd name="connsiteY6" fmla="*/ 1284689 h 1770465"/>
                <a:gd name="connsiteX7" fmla="*/ 4446 w 925068"/>
                <a:gd name="connsiteY7" fmla="*/ 565288 h 1770465"/>
                <a:gd name="connsiteX0" fmla="*/ 4446 w 925068"/>
                <a:gd name="connsiteY0" fmla="*/ 565288 h 1770465"/>
                <a:gd name="connsiteX1" fmla="*/ 448421 w 925068"/>
                <a:gd name="connsiteY1" fmla="*/ 9 h 1770465"/>
                <a:gd name="connsiteX2" fmla="*/ 922876 w 925068"/>
                <a:gd name="connsiteY2" fmla="*/ 557668 h 1770465"/>
                <a:gd name="connsiteX3" fmla="*/ 423561 w 925068"/>
                <a:gd name="connsiteY3" fmla="*/ 1520908 h 1770465"/>
                <a:gd name="connsiteX4" fmla="*/ 311261 w 925068"/>
                <a:gd name="connsiteY4" fmla="*/ 1755407 h 1770465"/>
                <a:gd name="connsiteX5" fmla="*/ 179720 w 925068"/>
                <a:gd name="connsiteY5" fmla="*/ 1696168 h 1770465"/>
                <a:gd name="connsiteX6" fmla="*/ 217820 w 925068"/>
                <a:gd name="connsiteY6" fmla="*/ 1284689 h 1770465"/>
                <a:gd name="connsiteX7" fmla="*/ 4446 w 925068"/>
                <a:gd name="connsiteY7" fmla="*/ 565288 h 1770465"/>
                <a:gd name="connsiteX0" fmla="*/ 2946 w 923568"/>
                <a:gd name="connsiteY0" fmla="*/ 565288 h 1770465"/>
                <a:gd name="connsiteX1" fmla="*/ 446921 w 923568"/>
                <a:gd name="connsiteY1" fmla="*/ 9 h 1770465"/>
                <a:gd name="connsiteX2" fmla="*/ 921376 w 923568"/>
                <a:gd name="connsiteY2" fmla="*/ 557668 h 1770465"/>
                <a:gd name="connsiteX3" fmla="*/ 422061 w 923568"/>
                <a:gd name="connsiteY3" fmla="*/ 1520908 h 1770465"/>
                <a:gd name="connsiteX4" fmla="*/ 309761 w 923568"/>
                <a:gd name="connsiteY4" fmla="*/ 1755407 h 1770465"/>
                <a:gd name="connsiteX5" fmla="*/ 178220 w 923568"/>
                <a:gd name="connsiteY5" fmla="*/ 1696168 h 1770465"/>
                <a:gd name="connsiteX6" fmla="*/ 216320 w 923568"/>
                <a:gd name="connsiteY6" fmla="*/ 1284689 h 1770465"/>
                <a:gd name="connsiteX7" fmla="*/ 2946 w 923568"/>
                <a:gd name="connsiteY7" fmla="*/ 565288 h 1770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3568" h="1770465">
                  <a:moveTo>
                    <a:pt x="2946" y="565288"/>
                  </a:moveTo>
                  <a:cubicBezTo>
                    <a:pt x="41380" y="351175"/>
                    <a:pt x="293849" y="1279"/>
                    <a:pt x="446921" y="9"/>
                  </a:cubicBezTo>
                  <a:cubicBezTo>
                    <a:pt x="599993" y="-1261"/>
                    <a:pt x="888689" y="127655"/>
                    <a:pt x="921376" y="557668"/>
                  </a:cubicBezTo>
                  <a:cubicBezTo>
                    <a:pt x="946443" y="804801"/>
                    <a:pt x="755137" y="1292075"/>
                    <a:pt x="422061" y="1520908"/>
                  </a:cubicBezTo>
                  <a:cubicBezTo>
                    <a:pt x="325205" y="1719261"/>
                    <a:pt x="350401" y="1726197"/>
                    <a:pt x="309761" y="1755407"/>
                  </a:cubicBezTo>
                  <a:cubicBezTo>
                    <a:pt x="269121" y="1784617"/>
                    <a:pt x="216653" y="1774621"/>
                    <a:pt x="178220" y="1696168"/>
                  </a:cubicBezTo>
                  <a:cubicBezTo>
                    <a:pt x="139787" y="1617715"/>
                    <a:pt x="62652" y="1313149"/>
                    <a:pt x="216320" y="1284689"/>
                  </a:cubicBezTo>
                  <a:cubicBezTo>
                    <a:pt x="316648" y="1149549"/>
                    <a:pt x="-35488" y="779401"/>
                    <a:pt x="2946" y="565288"/>
                  </a:cubicBezTo>
                  <a:close/>
                </a:path>
              </a:pathLst>
            </a:custGeom>
            <a:solidFill>
              <a:srgbClr val="E4793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1BC6FC0-4154-5DD2-3694-A17D652EDE64}"/>
                </a:ext>
              </a:extLst>
            </p:cNvPr>
            <p:cNvSpPr/>
            <p:nvPr/>
          </p:nvSpPr>
          <p:spPr>
            <a:xfrm rot="18856079">
              <a:off x="4166998" y="3213826"/>
              <a:ext cx="1121733" cy="750171"/>
            </a:xfrm>
            <a:prstGeom prst="ellipse">
              <a:avLst/>
            </a:prstGeom>
            <a:solidFill>
              <a:srgbClr val="E47935"/>
            </a:solidFill>
            <a:ln>
              <a:solidFill>
                <a:srgbClr val="E479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: Rounded Corners 19">
              <a:extLst>
                <a:ext uri="{FF2B5EF4-FFF2-40B4-BE49-F238E27FC236}">
                  <a16:creationId xmlns:a16="http://schemas.microsoft.com/office/drawing/2014/main" id="{7A356B59-5944-469E-E801-7A70583A0593}"/>
                </a:ext>
              </a:extLst>
            </p:cNvPr>
            <p:cNvSpPr/>
            <p:nvPr/>
          </p:nvSpPr>
          <p:spPr>
            <a:xfrm rot="9417035">
              <a:off x="4422417" y="4499154"/>
              <a:ext cx="169707" cy="472001"/>
            </a:xfrm>
            <a:custGeom>
              <a:avLst/>
              <a:gdLst>
                <a:gd name="connsiteX0" fmla="*/ 0 w 226112"/>
                <a:gd name="connsiteY0" fmla="*/ 37686 h 348473"/>
                <a:gd name="connsiteX1" fmla="*/ 37686 w 226112"/>
                <a:gd name="connsiteY1" fmla="*/ 0 h 348473"/>
                <a:gd name="connsiteX2" fmla="*/ 188426 w 226112"/>
                <a:gd name="connsiteY2" fmla="*/ 0 h 348473"/>
                <a:gd name="connsiteX3" fmla="*/ 226112 w 226112"/>
                <a:gd name="connsiteY3" fmla="*/ 37686 h 348473"/>
                <a:gd name="connsiteX4" fmla="*/ 226112 w 226112"/>
                <a:gd name="connsiteY4" fmla="*/ 310787 h 348473"/>
                <a:gd name="connsiteX5" fmla="*/ 188426 w 226112"/>
                <a:gd name="connsiteY5" fmla="*/ 348473 h 348473"/>
                <a:gd name="connsiteX6" fmla="*/ 37686 w 226112"/>
                <a:gd name="connsiteY6" fmla="*/ 348473 h 348473"/>
                <a:gd name="connsiteX7" fmla="*/ 0 w 226112"/>
                <a:gd name="connsiteY7" fmla="*/ 310787 h 348473"/>
                <a:gd name="connsiteX8" fmla="*/ 0 w 226112"/>
                <a:gd name="connsiteY8" fmla="*/ 37686 h 348473"/>
                <a:gd name="connsiteX0" fmla="*/ 0 w 226112"/>
                <a:gd name="connsiteY0" fmla="*/ 37686 h 434473"/>
                <a:gd name="connsiteX1" fmla="*/ 37686 w 226112"/>
                <a:gd name="connsiteY1" fmla="*/ 0 h 434473"/>
                <a:gd name="connsiteX2" fmla="*/ 188426 w 226112"/>
                <a:gd name="connsiteY2" fmla="*/ 0 h 434473"/>
                <a:gd name="connsiteX3" fmla="*/ 226112 w 226112"/>
                <a:gd name="connsiteY3" fmla="*/ 37686 h 434473"/>
                <a:gd name="connsiteX4" fmla="*/ 226112 w 226112"/>
                <a:gd name="connsiteY4" fmla="*/ 310787 h 434473"/>
                <a:gd name="connsiteX5" fmla="*/ 188426 w 226112"/>
                <a:gd name="connsiteY5" fmla="*/ 348473 h 434473"/>
                <a:gd name="connsiteX6" fmla="*/ 35741 w 226112"/>
                <a:gd name="connsiteY6" fmla="*/ 434473 h 434473"/>
                <a:gd name="connsiteX7" fmla="*/ 0 w 226112"/>
                <a:gd name="connsiteY7" fmla="*/ 310787 h 434473"/>
                <a:gd name="connsiteX8" fmla="*/ 0 w 226112"/>
                <a:gd name="connsiteY8" fmla="*/ 37686 h 434473"/>
                <a:gd name="connsiteX0" fmla="*/ 0 w 226112"/>
                <a:gd name="connsiteY0" fmla="*/ 37686 h 434473"/>
                <a:gd name="connsiteX1" fmla="*/ 37686 w 226112"/>
                <a:gd name="connsiteY1" fmla="*/ 0 h 434473"/>
                <a:gd name="connsiteX2" fmla="*/ 188426 w 226112"/>
                <a:gd name="connsiteY2" fmla="*/ 0 h 434473"/>
                <a:gd name="connsiteX3" fmla="*/ 226112 w 226112"/>
                <a:gd name="connsiteY3" fmla="*/ 37686 h 434473"/>
                <a:gd name="connsiteX4" fmla="*/ 226112 w 226112"/>
                <a:gd name="connsiteY4" fmla="*/ 310787 h 434473"/>
                <a:gd name="connsiteX5" fmla="*/ 184907 w 226112"/>
                <a:gd name="connsiteY5" fmla="*/ 381624 h 434473"/>
                <a:gd name="connsiteX6" fmla="*/ 35741 w 226112"/>
                <a:gd name="connsiteY6" fmla="*/ 434473 h 434473"/>
                <a:gd name="connsiteX7" fmla="*/ 0 w 226112"/>
                <a:gd name="connsiteY7" fmla="*/ 310787 h 434473"/>
                <a:gd name="connsiteX8" fmla="*/ 0 w 226112"/>
                <a:gd name="connsiteY8" fmla="*/ 37686 h 434473"/>
                <a:gd name="connsiteX0" fmla="*/ 0 w 226112"/>
                <a:gd name="connsiteY0" fmla="*/ 37686 h 434473"/>
                <a:gd name="connsiteX1" fmla="*/ 37686 w 226112"/>
                <a:gd name="connsiteY1" fmla="*/ 0 h 434473"/>
                <a:gd name="connsiteX2" fmla="*/ 188426 w 226112"/>
                <a:gd name="connsiteY2" fmla="*/ 0 h 434473"/>
                <a:gd name="connsiteX3" fmla="*/ 226112 w 226112"/>
                <a:gd name="connsiteY3" fmla="*/ 37686 h 434473"/>
                <a:gd name="connsiteX4" fmla="*/ 226112 w 226112"/>
                <a:gd name="connsiteY4" fmla="*/ 310787 h 434473"/>
                <a:gd name="connsiteX5" fmla="*/ 184907 w 226112"/>
                <a:gd name="connsiteY5" fmla="*/ 381624 h 434473"/>
                <a:gd name="connsiteX6" fmla="*/ 35741 w 226112"/>
                <a:gd name="connsiteY6" fmla="*/ 434473 h 434473"/>
                <a:gd name="connsiteX7" fmla="*/ 0 w 226112"/>
                <a:gd name="connsiteY7" fmla="*/ 310787 h 434473"/>
                <a:gd name="connsiteX8" fmla="*/ 0 w 226112"/>
                <a:gd name="connsiteY8" fmla="*/ 37686 h 434473"/>
                <a:gd name="connsiteX0" fmla="*/ 0 w 226112"/>
                <a:gd name="connsiteY0" fmla="*/ 37686 h 434473"/>
                <a:gd name="connsiteX1" fmla="*/ 37686 w 226112"/>
                <a:gd name="connsiteY1" fmla="*/ 0 h 434473"/>
                <a:gd name="connsiteX2" fmla="*/ 188426 w 226112"/>
                <a:gd name="connsiteY2" fmla="*/ 0 h 434473"/>
                <a:gd name="connsiteX3" fmla="*/ 226112 w 226112"/>
                <a:gd name="connsiteY3" fmla="*/ 37686 h 434473"/>
                <a:gd name="connsiteX4" fmla="*/ 202075 w 226112"/>
                <a:gd name="connsiteY4" fmla="*/ 289079 h 434473"/>
                <a:gd name="connsiteX5" fmla="*/ 184907 w 226112"/>
                <a:gd name="connsiteY5" fmla="*/ 381624 h 434473"/>
                <a:gd name="connsiteX6" fmla="*/ 35741 w 226112"/>
                <a:gd name="connsiteY6" fmla="*/ 434473 h 434473"/>
                <a:gd name="connsiteX7" fmla="*/ 0 w 226112"/>
                <a:gd name="connsiteY7" fmla="*/ 310787 h 434473"/>
                <a:gd name="connsiteX8" fmla="*/ 0 w 226112"/>
                <a:gd name="connsiteY8" fmla="*/ 37686 h 434473"/>
                <a:gd name="connsiteX0" fmla="*/ 0 w 226112"/>
                <a:gd name="connsiteY0" fmla="*/ 58390 h 455177"/>
                <a:gd name="connsiteX1" fmla="*/ 37686 w 226112"/>
                <a:gd name="connsiteY1" fmla="*/ 20704 h 455177"/>
                <a:gd name="connsiteX2" fmla="*/ 173861 w 226112"/>
                <a:gd name="connsiteY2" fmla="*/ 0 h 455177"/>
                <a:gd name="connsiteX3" fmla="*/ 226112 w 226112"/>
                <a:gd name="connsiteY3" fmla="*/ 58390 h 455177"/>
                <a:gd name="connsiteX4" fmla="*/ 202075 w 226112"/>
                <a:gd name="connsiteY4" fmla="*/ 309783 h 455177"/>
                <a:gd name="connsiteX5" fmla="*/ 184907 w 226112"/>
                <a:gd name="connsiteY5" fmla="*/ 402328 h 455177"/>
                <a:gd name="connsiteX6" fmla="*/ 35741 w 226112"/>
                <a:gd name="connsiteY6" fmla="*/ 455177 h 455177"/>
                <a:gd name="connsiteX7" fmla="*/ 0 w 226112"/>
                <a:gd name="connsiteY7" fmla="*/ 331491 h 455177"/>
                <a:gd name="connsiteX8" fmla="*/ 0 w 226112"/>
                <a:gd name="connsiteY8" fmla="*/ 58390 h 455177"/>
                <a:gd name="connsiteX0" fmla="*/ 0 w 211905"/>
                <a:gd name="connsiteY0" fmla="*/ 58390 h 455177"/>
                <a:gd name="connsiteX1" fmla="*/ 37686 w 211905"/>
                <a:gd name="connsiteY1" fmla="*/ 20704 h 455177"/>
                <a:gd name="connsiteX2" fmla="*/ 173861 w 211905"/>
                <a:gd name="connsiteY2" fmla="*/ 0 h 455177"/>
                <a:gd name="connsiteX3" fmla="*/ 211905 w 211905"/>
                <a:gd name="connsiteY3" fmla="*/ 56882 h 455177"/>
                <a:gd name="connsiteX4" fmla="*/ 202075 w 211905"/>
                <a:gd name="connsiteY4" fmla="*/ 309783 h 455177"/>
                <a:gd name="connsiteX5" fmla="*/ 184907 w 211905"/>
                <a:gd name="connsiteY5" fmla="*/ 402328 h 455177"/>
                <a:gd name="connsiteX6" fmla="*/ 35741 w 211905"/>
                <a:gd name="connsiteY6" fmla="*/ 455177 h 455177"/>
                <a:gd name="connsiteX7" fmla="*/ 0 w 211905"/>
                <a:gd name="connsiteY7" fmla="*/ 331491 h 455177"/>
                <a:gd name="connsiteX8" fmla="*/ 0 w 211905"/>
                <a:gd name="connsiteY8" fmla="*/ 58390 h 455177"/>
                <a:gd name="connsiteX0" fmla="*/ 0 w 202433"/>
                <a:gd name="connsiteY0" fmla="*/ 58390 h 455177"/>
                <a:gd name="connsiteX1" fmla="*/ 37686 w 202433"/>
                <a:gd name="connsiteY1" fmla="*/ 20704 h 455177"/>
                <a:gd name="connsiteX2" fmla="*/ 173861 w 202433"/>
                <a:gd name="connsiteY2" fmla="*/ 0 h 455177"/>
                <a:gd name="connsiteX3" fmla="*/ 202433 w 202433"/>
                <a:gd name="connsiteY3" fmla="*/ 55877 h 455177"/>
                <a:gd name="connsiteX4" fmla="*/ 202075 w 202433"/>
                <a:gd name="connsiteY4" fmla="*/ 309783 h 455177"/>
                <a:gd name="connsiteX5" fmla="*/ 184907 w 202433"/>
                <a:gd name="connsiteY5" fmla="*/ 402328 h 455177"/>
                <a:gd name="connsiteX6" fmla="*/ 35741 w 202433"/>
                <a:gd name="connsiteY6" fmla="*/ 455177 h 455177"/>
                <a:gd name="connsiteX7" fmla="*/ 0 w 202433"/>
                <a:gd name="connsiteY7" fmla="*/ 331491 h 455177"/>
                <a:gd name="connsiteX8" fmla="*/ 0 w 202433"/>
                <a:gd name="connsiteY8" fmla="*/ 58390 h 455177"/>
                <a:gd name="connsiteX0" fmla="*/ 0 w 202433"/>
                <a:gd name="connsiteY0" fmla="*/ 58390 h 455177"/>
                <a:gd name="connsiteX1" fmla="*/ 37686 w 202433"/>
                <a:gd name="connsiteY1" fmla="*/ 20704 h 455177"/>
                <a:gd name="connsiteX2" fmla="*/ 173861 w 202433"/>
                <a:gd name="connsiteY2" fmla="*/ 0 h 455177"/>
                <a:gd name="connsiteX3" fmla="*/ 202433 w 202433"/>
                <a:gd name="connsiteY3" fmla="*/ 55877 h 455177"/>
                <a:gd name="connsiteX4" fmla="*/ 202075 w 202433"/>
                <a:gd name="connsiteY4" fmla="*/ 309783 h 455177"/>
                <a:gd name="connsiteX5" fmla="*/ 184907 w 202433"/>
                <a:gd name="connsiteY5" fmla="*/ 402328 h 455177"/>
                <a:gd name="connsiteX6" fmla="*/ 35741 w 202433"/>
                <a:gd name="connsiteY6" fmla="*/ 455177 h 455177"/>
                <a:gd name="connsiteX7" fmla="*/ 20452 w 202433"/>
                <a:gd name="connsiteY7" fmla="*/ 319294 h 455177"/>
                <a:gd name="connsiteX8" fmla="*/ 0 w 202433"/>
                <a:gd name="connsiteY8" fmla="*/ 58390 h 455177"/>
                <a:gd name="connsiteX0" fmla="*/ 0 w 202433"/>
                <a:gd name="connsiteY0" fmla="*/ 58390 h 459054"/>
                <a:gd name="connsiteX1" fmla="*/ 37686 w 202433"/>
                <a:gd name="connsiteY1" fmla="*/ 20704 h 459054"/>
                <a:gd name="connsiteX2" fmla="*/ 173861 w 202433"/>
                <a:gd name="connsiteY2" fmla="*/ 0 h 459054"/>
                <a:gd name="connsiteX3" fmla="*/ 202433 w 202433"/>
                <a:gd name="connsiteY3" fmla="*/ 55877 h 459054"/>
                <a:gd name="connsiteX4" fmla="*/ 202075 w 202433"/>
                <a:gd name="connsiteY4" fmla="*/ 309783 h 459054"/>
                <a:gd name="connsiteX5" fmla="*/ 184907 w 202433"/>
                <a:gd name="connsiteY5" fmla="*/ 402328 h 459054"/>
                <a:gd name="connsiteX6" fmla="*/ 49698 w 202433"/>
                <a:gd name="connsiteY6" fmla="*/ 459054 h 459054"/>
                <a:gd name="connsiteX7" fmla="*/ 20452 w 202433"/>
                <a:gd name="connsiteY7" fmla="*/ 319294 h 459054"/>
                <a:gd name="connsiteX8" fmla="*/ 0 w 202433"/>
                <a:gd name="connsiteY8" fmla="*/ 58390 h 459054"/>
                <a:gd name="connsiteX0" fmla="*/ 0 w 197698"/>
                <a:gd name="connsiteY0" fmla="*/ 58893 h 459054"/>
                <a:gd name="connsiteX1" fmla="*/ 32951 w 197698"/>
                <a:gd name="connsiteY1" fmla="*/ 20704 h 459054"/>
                <a:gd name="connsiteX2" fmla="*/ 169126 w 197698"/>
                <a:gd name="connsiteY2" fmla="*/ 0 h 459054"/>
                <a:gd name="connsiteX3" fmla="*/ 197698 w 197698"/>
                <a:gd name="connsiteY3" fmla="*/ 55877 h 459054"/>
                <a:gd name="connsiteX4" fmla="*/ 197340 w 197698"/>
                <a:gd name="connsiteY4" fmla="*/ 309783 h 459054"/>
                <a:gd name="connsiteX5" fmla="*/ 180172 w 197698"/>
                <a:gd name="connsiteY5" fmla="*/ 402328 h 459054"/>
                <a:gd name="connsiteX6" fmla="*/ 44963 w 197698"/>
                <a:gd name="connsiteY6" fmla="*/ 459054 h 459054"/>
                <a:gd name="connsiteX7" fmla="*/ 15717 w 197698"/>
                <a:gd name="connsiteY7" fmla="*/ 319294 h 459054"/>
                <a:gd name="connsiteX8" fmla="*/ 0 w 197698"/>
                <a:gd name="connsiteY8" fmla="*/ 58893 h 459054"/>
                <a:gd name="connsiteX0" fmla="*/ 0 w 197698"/>
                <a:gd name="connsiteY0" fmla="*/ 58893 h 459054"/>
                <a:gd name="connsiteX1" fmla="*/ 40307 w 197698"/>
                <a:gd name="connsiteY1" fmla="*/ 19091 h 459054"/>
                <a:gd name="connsiteX2" fmla="*/ 169126 w 197698"/>
                <a:gd name="connsiteY2" fmla="*/ 0 h 459054"/>
                <a:gd name="connsiteX3" fmla="*/ 197698 w 197698"/>
                <a:gd name="connsiteY3" fmla="*/ 55877 h 459054"/>
                <a:gd name="connsiteX4" fmla="*/ 197340 w 197698"/>
                <a:gd name="connsiteY4" fmla="*/ 309783 h 459054"/>
                <a:gd name="connsiteX5" fmla="*/ 180172 w 197698"/>
                <a:gd name="connsiteY5" fmla="*/ 402328 h 459054"/>
                <a:gd name="connsiteX6" fmla="*/ 44963 w 197698"/>
                <a:gd name="connsiteY6" fmla="*/ 459054 h 459054"/>
                <a:gd name="connsiteX7" fmla="*/ 15717 w 197698"/>
                <a:gd name="connsiteY7" fmla="*/ 319294 h 459054"/>
                <a:gd name="connsiteX8" fmla="*/ 0 w 197698"/>
                <a:gd name="connsiteY8" fmla="*/ 58893 h 459054"/>
                <a:gd name="connsiteX0" fmla="*/ 0 w 190092"/>
                <a:gd name="connsiteY0" fmla="*/ 54911 h 459054"/>
                <a:gd name="connsiteX1" fmla="*/ 32701 w 190092"/>
                <a:gd name="connsiteY1" fmla="*/ 19091 h 459054"/>
                <a:gd name="connsiteX2" fmla="*/ 161520 w 190092"/>
                <a:gd name="connsiteY2" fmla="*/ 0 h 459054"/>
                <a:gd name="connsiteX3" fmla="*/ 190092 w 190092"/>
                <a:gd name="connsiteY3" fmla="*/ 55877 h 459054"/>
                <a:gd name="connsiteX4" fmla="*/ 189734 w 190092"/>
                <a:gd name="connsiteY4" fmla="*/ 309783 h 459054"/>
                <a:gd name="connsiteX5" fmla="*/ 172566 w 190092"/>
                <a:gd name="connsiteY5" fmla="*/ 402328 h 459054"/>
                <a:gd name="connsiteX6" fmla="*/ 37357 w 190092"/>
                <a:gd name="connsiteY6" fmla="*/ 459054 h 459054"/>
                <a:gd name="connsiteX7" fmla="*/ 8111 w 190092"/>
                <a:gd name="connsiteY7" fmla="*/ 319294 h 459054"/>
                <a:gd name="connsiteX8" fmla="*/ 0 w 190092"/>
                <a:gd name="connsiteY8" fmla="*/ 54911 h 459054"/>
                <a:gd name="connsiteX0" fmla="*/ 0 w 190092"/>
                <a:gd name="connsiteY0" fmla="*/ 59131 h 463274"/>
                <a:gd name="connsiteX1" fmla="*/ 32701 w 190092"/>
                <a:gd name="connsiteY1" fmla="*/ 23311 h 463274"/>
                <a:gd name="connsiteX2" fmla="*/ 161520 w 190092"/>
                <a:gd name="connsiteY2" fmla="*/ 4220 h 463274"/>
                <a:gd name="connsiteX3" fmla="*/ 190092 w 190092"/>
                <a:gd name="connsiteY3" fmla="*/ 60097 h 463274"/>
                <a:gd name="connsiteX4" fmla="*/ 189734 w 190092"/>
                <a:gd name="connsiteY4" fmla="*/ 314003 h 463274"/>
                <a:gd name="connsiteX5" fmla="*/ 172566 w 190092"/>
                <a:gd name="connsiteY5" fmla="*/ 406548 h 463274"/>
                <a:gd name="connsiteX6" fmla="*/ 37357 w 190092"/>
                <a:gd name="connsiteY6" fmla="*/ 463274 h 463274"/>
                <a:gd name="connsiteX7" fmla="*/ 8111 w 190092"/>
                <a:gd name="connsiteY7" fmla="*/ 323514 h 463274"/>
                <a:gd name="connsiteX8" fmla="*/ 0 w 190092"/>
                <a:gd name="connsiteY8" fmla="*/ 59131 h 463274"/>
                <a:gd name="connsiteX0" fmla="*/ 0 w 181981"/>
                <a:gd name="connsiteY0" fmla="*/ 323514 h 463274"/>
                <a:gd name="connsiteX1" fmla="*/ 24590 w 181981"/>
                <a:gd name="connsiteY1" fmla="*/ 23311 h 463274"/>
                <a:gd name="connsiteX2" fmla="*/ 153409 w 181981"/>
                <a:gd name="connsiteY2" fmla="*/ 4220 h 463274"/>
                <a:gd name="connsiteX3" fmla="*/ 181981 w 181981"/>
                <a:gd name="connsiteY3" fmla="*/ 60097 h 463274"/>
                <a:gd name="connsiteX4" fmla="*/ 181623 w 181981"/>
                <a:gd name="connsiteY4" fmla="*/ 314003 h 463274"/>
                <a:gd name="connsiteX5" fmla="*/ 164455 w 181981"/>
                <a:gd name="connsiteY5" fmla="*/ 406548 h 463274"/>
                <a:gd name="connsiteX6" fmla="*/ 29246 w 181981"/>
                <a:gd name="connsiteY6" fmla="*/ 463274 h 463274"/>
                <a:gd name="connsiteX7" fmla="*/ 0 w 181981"/>
                <a:gd name="connsiteY7" fmla="*/ 323514 h 463274"/>
                <a:gd name="connsiteX0" fmla="*/ 0 w 181981"/>
                <a:gd name="connsiteY0" fmla="*/ 323514 h 463274"/>
                <a:gd name="connsiteX1" fmla="*/ 24590 w 181981"/>
                <a:gd name="connsiteY1" fmla="*/ 23311 h 463274"/>
                <a:gd name="connsiteX2" fmla="*/ 153409 w 181981"/>
                <a:gd name="connsiteY2" fmla="*/ 4220 h 463274"/>
                <a:gd name="connsiteX3" fmla="*/ 181981 w 181981"/>
                <a:gd name="connsiteY3" fmla="*/ 60097 h 463274"/>
                <a:gd name="connsiteX4" fmla="*/ 181623 w 181981"/>
                <a:gd name="connsiteY4" fmla="*/ 314003 h 463274"/>
                <a:gd name="connsiteX5" fmla="*/ 164455 w 181981"/>
                <a:gd name="connsiteY5" fmla="*/ 406548 h 463274"/>
                <a:gd name="connsiteX6" fmla="*/ 29246 w 181981"/>
                <a:gd name="connsiteY6" fmla="*/ 463274 h 463274"/>
                <a:gd name="connsiteX7" fmla="*/ 0 w 181981"/>
                <a:gd name="connsiteY7" fmla="*/ 323514 h 463274"/>
                <a:gd name="connsiteX0" fmla="*/ 0 w 181981"/>
                <a:gd name="connsiteY0" fmla="*/ 319617 h 459377"/>
                <a:gd name="connsiteX1" fmla="*/ 29971 w 181981"/>
                <a:gd name="connsiteY1" fmla="*/ 26791 h 459377"/>
                <a:gd name="connsiteX2" fmla="*/ 153409 w 181981"/>
                <a:gd name="connsiteY2" fmla="*/ 323 h 459377"/>
                <a:gd name="connsiteX3" fmla="*/ 181981 w 181981"/>
                <a:gd name="connsiteY3" fmla="*/ 56200 h 459377"/>
                <a:gd name="connsiteX4" fmla="*/ 181623 w 181981"/>
                <a:gd name="connsiteY4" fmla="*/ 310106 h 459377"/>
                <a:gd name="connsiteX5" fmla="*/ 164455 w 181981"/>
                <a:gd name="connsiteY5" fmla="*/ 402651 h 459377"/>
                <a:gd name="connsiteX6" fmla="*/ 29246 w 181981"/>
                <a:gd name="connsiteY6" fmla="*/ 459377 h 459377"/>
                <a:gd name="connsiteX7" fmla="*/ 0 w 181981"/>
                <a:gd name="connsiteY7" fmla="*/ 319617 h 459377"/>
                <a:gd name="connsiteX0" fmla="*/ 0 w 181981"/>
                <a:gd name="connsiteY0" fmla="*/ 315308 h 455068"/>
                <a:gd name="connsiteX1" fmla="*/ 29971 w 181981"/>
                <a:gd name="connsiteY1" fmla="*/ 22482 h 455068"/>
                <a:gd name="connsiteX2" fmla="*/ 181981 w 181981"/>
                <a:gd name="connsiteY2" fmla="*/ 51891 h 455068"/>
                <a:gd name="connsiteX3" fmla="*/ 181623 w 181981"/>
                <a:gd name="connsiteY3" fmla="*/ 305797 h 455068"/>
                <a:gd name="connsiteX4" fmla="*/ 164455 w 181981"/>
                <a:gd name="connsiteY4" fmla="*/ 398342 h 455068"/>
                <a:gd name="connsiteX5" fmla="*/ 29246 w 181981"/>
                <a:gd name="connsiteY5" fmla="*/ 455068 h 455068"/>
                <a:gd name="connsiteX6" fmla="*/ 0 w 181981"/>
                <a:gd name="connsiteY6" fmla="*/ 315308 h 45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981" h="455068">
                  <a:moveTo>
                    <a:pt x="0" y="315308"/>
                  </a:moveTo>
                  <a:cubicBezTo>
                    <a:pt x="8197" y="215240"/>
                    <a:pt x="-2093" y="147986"/>
                    <a:pt x="29971" y="22482"/>
                  </a:cubicBezTo>
                  <a:cubicBezTo>
                    <a:pt x="60301" y="-21421"/>
                    <a:pt x="156706" y="4672"/>
                    <a:pt x="181981" y="51891"/>
                  </a:cubicBezTo>
                  <a:cubicBezTo>
                    <a:pt x="181862" y="136526"/>
                    <a:pt x="181742" y="221162"/>
                    <a:pt x="181623" y="305797"/>
                  </a:cubicBezTo>
                  <a:cubicBezTo>
                    <a:pt x="181623" y="326610"/>
                    <a:pt x="185268" y="398342"/>
                    <a:pt x="164455" y="398342"/>
                  </a:cubicBezTo>
                  <a:cubicBezTo>
                    <a:pt x="120663" y="427763"/>
                    <a:pt x="79493" y="455068"/>
                    <a:pt x="29246" y="455068"/>
                  </a:cubicBezTo>
                  <a:cubicBezTo>
                    <a:pt x="8433" y="455068"/>
                    <a:pt x="0" y="336121"/>
                    <a:pt x="0" y="315308"/>
                  </a:cubicBezTo>
                  <a:close/>
                </a:path>
              </a:pathLst>
            </a:custGeom>
            <a:solidFill>
              <a:srgbClr val="4C15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2-1_21-27-6">
            <a:hlinkClick r:id="" action="ppaction://media"/>
            <a:extLst>
              <a:ext uri="{FF2B5EF4-FFF2-40B4-BE49-F238E27FC236}">
                <a16:creationId xmlns:a16="http://schemas.microsoft.com/office/drawing/2014/main" id="{F81FD18B-89F5-4FEB-DC74-2C6BABFEBD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3" name="2sec">
            <a:hlinkClick r:id="" action="ppaction://media"/>
            <a:extLst>
              <a:ext uri="{FF2B5EF4-FFF2-40B4-BE49-F238E27FC236}">
                <a16:creationId xmlns:a16="http://schemas.microsoft.com/office/drawing/2014/main" id="{BF9E316D-535B-1901-C213-6E6DB69E515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58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6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6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517439" y="133972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X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X</a:t>
            </a:r>
            <a:r>
              <a:rPr kumimoji="0" lang="en-US" sz="6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avier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6389630" y="131082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1762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X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X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-ray 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D9E896-0CAB-254D-CEDD-C1B257F5CDAD}"/>
              </a:ext>
            </a:extLst>
          </p:cNvPr>
          <p:cNvGrpSpPr/>
          <p:nvPr/>
        </p:nvGrpSpPr>
        <p:grpSpPr>
          <a:xfrm flipH="1">
            <a:off x="1169059" y="1013266"/>
            <a:ext cx="3627204" cy="5551028"/>
            <a:chOff x="4126100" y="3377508"/>
            <a:chExt cx="1515144" cy="231875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3BB734F-F72D-3F8A-BBE9-431DC5B66F6D}"/>
                </a:ext>
              </a:extLst>
            </p:cNvPr>
            <p:cNvGrpSpPr/>
            <p:nvPr/>
          </p:nvGrpSpPr>
          <p:grpSpPr>
            <a:xfrm flipH="1">
              <a:off x="4126100" y="3377508"/>
              <a:ext cx="1515144" cy="2318759"/>
              <a:chOff x="4170441" y="3164365"/>
              <a:chExt cx="1515144" cy="231875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DC606C1-A2A0-F216-E680-95EDD30E6814}"/>
                  </a:ext>
                </a:extLst>
              </p:cNvPr>
              <p:cNvGrpSpPr/>
              <p:nvPr/>
            </p:nvGrpSpPr>
            <p:grpSpPr>
              <a:xfrm rot="4251474" flipV="1">
                <a:off x="4153820" y="4762909"/>
                <a:ext cx="792550" cy="482146"/>
                <a:chOff x="5134994" y="2783512"/>
                <a:chExt cx="792550" cy="482146"/>
              </a:xfrm>
            </p:grpSpPr>
            <p:sp>
              <p:nvSpPr>
                <p:cNvPr id="35" name="Oval 11">
                  <a:extLst>
                    <a:ext uri="{FF2B5EF4-FFF2-40B4-BE49-F238E27FC236}">
                      <a16:creationId xmlns:a16="http://schemas.microsoft.com/office/drawing/2014/main" id="{8D16F733-3AAB-17A9-8831-8DDFB24E2A5F}"/>
                    </a:ext>
                  </a:extLst>
                </p:cNvPr>
                <p:cNvSpPr/>
                <p:nvPr/>
              </p:nvSpPr>
              <p:spPr>
                <a:xfrm rot="2524502">
                  <a:off x="5134994" y="2822374"/>
                  <a:ext cx="792550" cy="403432"/>
                </a:xfrm>
                <a:custGeom>
                  <a:avLst/>
                  <a:gdLst>
                    <a:gd name="connsiteX0" fmla="*/ 0 w 1023506"/>
                    <a:gd name="connsiteY0" fmla="*/ 303162 h 606323"/>
                    <a:gd name="connsiteX1" fmla="*/ 511753 w 1023506"/>
                    <a:gd name="connsiteY1" fmla="*/ 0 h 606323"/>
                    <a:gd name="connsiteX2" fmla="*/ 1023506 w 1023506"/>
                    <a:gd name="connsiteY2" fmla="*/ 303162 h 606323"/>
                    <a:gd name="connsiteX3" fmla="*/ 511753 w 1023506"/>
                    <a:gd name="connsiteY3" fmla="*/ 606324 h 606323"/>
                    <a:gd name="connsiteX4" fmla="*/ 0 w 1023506"/>
                    <a:gd name="connsiteY4" fmla="*/ 303162 h 606323"/>
                    <a:gd name="connsiteX0" fmla="*/ 0 w 1241311"/>
                    <a:gd name="connsiteY0" fmla="*/ 514222 h 639987"/>
                    <a:gd name="connsiteX1" fmla="*/ 729558 w 1241311"/>
                    <a:gd name="connsiteY1" fmla="*/ 4477 h 639987"/>
                    <a:gd name="connsiteX2" fmla="*/ 1241311 w 1241311"/>
                    <a:gd name="connsiteY2" fmla="*/ 307639 h 639987"/>
                    <a:gd name="connsiteX3" fmla="*/ 729558 w 1241311"/>
                    <a:gd name="connsiteY3" fmla="*/ 610801 h 639987"/>
                    <a:gd name="connsiteX4" fmla="*/ 0 w 1241311"/>
                    <a:gd name="connsiteY4" fmla="*/ 514222 h 639987"/>
                    <a:gd name="connsiteX0" fmla="*/ 15887 w 1257198"/>
                    <a:gd name="connsiteY0" fmla="*/ 522983 h 631219"/>
                    <a:gd name="connsiteX1" fmla="*/ 282682 w 1257198"/>
                    <a:gd name="connsiteY1" fmla="*/ 101626 h 631219"/>
                    <a:gd name="connsiteX2" fmla="*/ 745445 w 1257198"/>
                    <a:gd name="connsiteY2" fmla="*/ 13238 h 631219"/>
                    <a:gd name="connsiteX3" fmla="*/ 1257198 w 1257198"/>
                    <a:gd name="connsiteY3" fmla="*/ 316400 h 631219"/>
                    <a:gd name="connsiteX4" fmla="*/ 745445 w 1257198"/>
                    <a:gd name="connsiteY4" fmla="*/ 619562 h 631219"/>
                    <a:gd name="connsiteX5" fmla="*/ 15887 w 1257198"/>
                    <a:gd name="connsiteY5" fmla="*/ 522983 h 631219"/>
                    <a:gd name="connsiteX0" fmla="*/ 15887 w 1257198"/>
                    <a:gd name="connsiteY0" fmla="*/ 531717 h 639953"/>
                    <a:gd name="connsiteX1" fmla="*/ 282682 w 1257198"/>
                    <a:gd name="connsiteY1" fmla="*/ 110360 h 639953"/>
                    <a:gd name="connsiteX2" fmla="*/ 774173 w 1257198"/>
                    <a:gd name="connsiteY2" fmla="*/ 11787 h 639953"/>
                    <a:gd name="connsiteX3" fmla="*/ 1257198 w 1257198"/>
                    <a:gd name="connsiteY3" fmla="*/ 325134 h 639953"/>
                    <a:gd name="connsiteX4" fmla="*/ 745445 w 1257198"/>
                    <a:gd name="connsiteY4" fmla="*/ 628296 h 639953"/>
                    <a:gd name="connsiteX5" fmla="*/ 15887 w 1257198"/>
                    <a:gd name="connsiteY5" fmla="*/ 531717 h 63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7198" h="639953">
                      <a:moveTo>
                        <a:pt x="15887" y="531717"/>
                      </a:moveTo>
                      <a:cubicBezTo>
                        <a:pt x="-61240" y="445394"/>
                        <a:pt x="161089" y="195318"/>
                        <a:pt x="282682" y="110360"/>
                      </a:cubicBezTo>
                      <a:cubicBezTo>
                        <a:pt x="404275" y="25403"/>
                        <a:pt x="611754" y="-24009"/>
                        <a:pt x="774173" y="11787"/>
                      </a:cubicBezTo>
                      <a:cubicBezTo>
                        <a:pt x="936592" y="47583"/>
                        <a:pt x="1257198" y="157702"/>
                        <a:pt x="1257198" y="325134"/>
                      </a:cubicBezTo>
                      <a:cubicBezTo>
                        <a:pt x="1257198" y="492566"/>
                        <a:pt x="952330" y="593866"/>
                        <a:pt x="745445" y="628296"/>
                      </a:cubicBezTo>
                      <a:cubicBezTo>
                        <a:pt x="538560" y="662726"/>
                        <a:pt x="93014" y="618040"/>
                        <a:pt x="15887" y="531717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Oval 11">
                  <a:extLst>
                    <a:ext uri="{FF2B5EF4-FFF2-40B4-BE49-F238E27FC236}">
                      <a16:creationId xmlns:a16="http://schemas.microsoft.com/office/drawing/2014/main" id="{3DD6EACC-43C3-04F3-AF19-C118E5DA3E70}"/>
                    </a:ext>
                  </a:extLst>
                </p:cNvPr>
                <p:cNvSpPr/>
                <p:nvPr/>
              </p:nvSpPr>
              <p:spPr>
                <a:xfrm rot="2928492">
                  <a:off x="5146387" y="2901871"/>
                  <a:ext cx="482146" cy="245428"/>
                </a:xfrm>
                <a:custGeom>
                  <a:avLst/>
                  <a:gdLst>
                    <a:gd name="connsiteX0" fmla="*/ 0 w 1023506"/>
                    <a:gd name="connsiteY0" fmla="*/ 303162 h 606323"/>
                    <a:gd name="connsiteX1" fmla="*/ 511753 w 1023506"/>
                    <a:gd name="connsiteY1" fmla="*/ 0 h 606323"/>
                    <a:gd name="connsiteX2" fmla="*/ 1023506 w 1023506"/>
                    <a:gd name="connsiteY2" fmla="*/ 303162 h 606323"/>
                    <a:gd name="connsiteX3" fmla="*/ 511753 w 1023506"/>
                    <a:gd name="connsiteY3" fmla="*/ 606324 h 606323"/>
                    <a:gd name="connsiteX4" fmla="*/ 0 w 1023506"/>
                    <a:gd name="connsiteY4" fmla="*/ 303162 h 606323"/>
                    <a:gd name="connsiteX0" fmla="*/ 0 w 1241311"/>
                    <a:gd name="connsiteY0" fmla="*/ 514222 h 639987"/>
                    <a:gd name="connsiteX1" fmla="*/ 729558 w 1241311"/>
                    <a:gd name="connsiteY1" fmla="*/ 4477 h 639987"/>
                    <a:gd name="connsiteX2" fmla="*/ 1241311 w 1241311"/>
                    <a:gd name="connsiteY2" fmla="*/ 307639 h 639987"/>
                    <a:gd name="connsiteX3" fmla="*/ 729558 w 1241311"/>
                    <a:gd name="connsiteY3" fmla="*/ 610801 h 639987"/>
                    <a:gd name="connsiteX4" fmla="*/ 0 w 1241311"/>
                    <a:gd name="connsiteY4" fmla="*/ 514222 h 639987"/>
                    <a:gd name="connsiteX0" fmla="*/ 15887 w 1257198"/>
                    <a:gd name="connsiteY0" fmla="*/ 522983 h 631219"/>
                    <a:gd name="connsiteX1" fmla="*/ 282682 w 1257198"/>
                    <a:gd name="connsiteY1" fmla="*/ 101626 h 631219"/>
                    <a:gd name="connsiteX2" fmla="*/ 745445 w 1257198"/>
                    <a:gd name="connsiteY2" fmla="*/ 13238 h 631219"/>
                    <a:gd name="connsiteX3" fmla="*/ 1257198 w 1257198"/>
                    <a:gd name="connsiteY3" fmla="*/ 316400 h 631219"/>
                    <a:gd name="connsiteX4" fmla="*/ 745445 w 1257198"/>
                    <a:gd name="connsiteY4" fmla="*/ 619562 h 631219"/>
                    <a:gd name="connsiteX5" fmla="*/ 15887 w 1257198"/>
                    <a:gd name="connsiteY5" fmla="*/ 522983 h 631219"/>
                    <a:gd name="connsiteX0" fmla="*/ 15887 w 1257198"/>
                    <a:gd name="connsiteY0" fmla="*/ 531717 h 639953"/>
                    <a:gd name="connsiteX1" fmla="*/ 282682 w 1257198"/>
                    <a:gd name="connsiteY1" fmla="*/ 110360 h 639953"/>
                    <a:gd name="connsiteX2" fmla="*/ 774173 w 1257198"/>
                    <a:gd name="connsiteY2" fmla="*/ 11787 h 639953"/>
                    <a:gd name="connsiteX3" fmla="*/ 1257198 w 1257198"/>
                    <a:gd name="connsiteY3" fmla="*/ 325134 h 639953"/>
                    <a:gd name="connsiteX4" fmla="*/ 745445 w 1257198"/>
                    <a:gd name="connsiteY4" fmla="*/ 628296 h 639953"/>
                    <a:gd name="connsiteX5" fmla="*/ 15887 w 1257198"/>
                    <a:gd name="connsiteY5" fmla="*/ 531717 h 63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7198" h="639953">
                      <a:moveTo>
                        <a:pt x="15887" y="531717"/>
                      </a:moveTo>
                      <a:cubicBezTo>
                        <a:pt x="-61240" y="445394"/>
                        <a:pt x="161089" y="195318"/>
                        <a:pt x="282682" y="110360"/>
                      </a:cubicBezTo>
                      <a:cubicBezTo>
                        <a:pt x="404275" y="25403"/>
                        <a:pt x="611754" y="-24009"/>
                        <a:pt x="774173" y="11787"/>
                      </a:cubicBezTo>
                      <a:cubicBezTo>
                        <a:pt x="936592" y="47583"/>
                        <a:pt x="1257198" y="157702"/>
                        <a:pt x="1257198" y="325134"/>
                      </a:cubicBezTo>
                      <a:cubicBezTo>
                        <a:pt x="1257198" y="492566"/>
                        <a:pt x="952330" y="593866"/>
                        <a:pt x="745445" y="628296"/>
                      </a:cubicBezTo>
                      <a:cubicBezTo>
                        <a:pt x="538560" y="662726"/>
                        <a:pt x="93014" y="618040"/>
                        <a:pt x="15887" y="5317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C1B8762-99C3-5139-F1FC-98A25828E8F2}"/>
                  </a:ext>
                </a:extLst>
              </p:cNvPr>
              <p:cNvGrpSpPr/>
              <p:nvPr/>
            </p:nvGrpSpPr>
            <p:grpSpPr>
              <a:xfrm>
                <a:off x="4558393" y="4248076"/>
                <a:ext cx="930640" cy="1235048"/>
                <a:chOff x="4558393" y="4248076"/>
                <a:chExt cx="930640" cy="1235048"/>
              </a:xfrm>
            </p:grpSpPr>
            <p:sp>
              <p:nvSpPr>
                <p:cNvPr id="28" name="Rectangle 2">
                  <a:extLst>
                    <a:ext uri="{FF2B5EF4-FFF2-40B4-BE49-F238E27FC236}">
                      <a16:creationId xmlns:a16="http://schemas.microsoft.com/office/drawing/2014/main" id="{600188AE-DD29-6404-E875-70F301B9AD9C}"/>
                    </a:ext>
                  </a:extLst>
                </p:cNvPr>
                <p:cNvSpPr/>
                <p:nvPr/>
              </p:nvSpPr>
              <p:spPr>
                <a:xfrm>
                  <a:off x="4558393" y="4248076"/>
                  <a:ext cx="930640" cy="1189328"/>
                </a:xfrm>
                <a:custGeom>
                  <a:avLst/>
                  <a:gdLst>
                    <a:gd name="connsiteX0" fmla="*/ 0 w 1338469"/>
                    <a:gd name="connsiteY0" fmla="*/ 0 h 2892287"/>
                    <a:gd name="connsiteX1" fmla="*/ 1338469 w 1338469"/>
                    <a:gd name="connsiteY1" fmla="*/ 0 h 2892287"/>
                    <a:gd name="connsiteX2" fmla="*/ 1338469 w 1338469"/>
                    <a:gd name="connsiteY2" fmla="*/ 2892287 h 2892287"/>
                    <a:gd name="connsiteX3" fmla="*/ 0 w 1338469"/>
                    <a:gd name="connsiteY3" fmla="*/ 2892287 h 2892287"/>
                    <a:gd name="connsiteX4" fmla="*/ 0 w 1338469"/>
                    <a:gd name="connsiteY4" fmla="*/ 0 h 2892287"/>
                    <a:gd name="connsiteX0" fmla="*/ 0 w 1364973"/>
                    <a:gd name="connsiteY0" fmla="*/ 0 h 4005470"/>
                    <a:gd name="connsiteX1" fmla="*/ 1364973 w 1364973"/>
                    <a:gd name="connsiteY1" fmla="*/ 1113183 h 4005470"/>
                    <a:gd name="connsiteX2" fmla="*/ 1364973 w 1364973"/>
                    <a:gd name="connsiteY2" fmla="*/ 4005470 h 4005470"/>
                    <a:gd name="connsiteX3" fmla="*/ 26504 w 1364973"/>
                    <a:gd name="connsiteY3" fmla="*/ 4005470 h 4005470"/>
                    <a:gd name="connsiteX4" fmla="*/ 0 w 1364973"/>
                    <a:gd name="connsiteY4" fmla="*/ 0 h 4005470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371061 w 1709530"/>
                    <a:gd name="connsiteY3" fmla="*/ 3978966 h 3978966"/>
                    <a:gd name="connsiteX4" fmla="*/ 0 w 1709530"/>
                    <a:gd name="connsiteY4" fmla="*/ 0 h 3978966"/>
                    <a:gd name="connsiteX0" fmla="*/ 26504 w 1736034"/>
                    <a:gd name="connsiteY0" fmla="*/ 0 h 3978966"/>
                    <a:gd name="connsiteX1" fmla="*/ 1736034 w 1736034"/>
                    <a:gd name="connsiteY1" fmla="*/ 1086679 h 3978966"/>
                    <a:gd name="connsiteX2" fmla="*/ 1736034 w 1736034"/>
                    <a:gd name="connsiteY2" fmla="*/ 3978966 h 3978966"/>
                    <a:gd name="connsiteX3" fmla="*/ 0 w 1736034"/>
                    <a:gd name="connsiteY3" fmla="*/ 3965713 h 3978966"/>
                    <a:gd name="connsiteX4" fmla="*/ 26504 w 1736034"/>
                    <a:gd name="connsiteY4" fmla="*/ 0 h 3978966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66261 w 1709530"/>
                    <a:gd name="connsiteY3" fmla="*/ 3965713 h 3978966"/>
                    <a:gd name="connsiteX4" fmla="*/ 0 w 1709530"/>
                    <a:gd name="connsiteY4" fmla="*/ 0 h 3978966"/>
                    <a:gd name="connsiteX0" fmla="*/ 609850 w 2319380"/>
                    <a:gd name="connsiteY0" fmla="*/ 0 h 3978966"/>
                    <a:gd name="connsiteX1" fmla="*/ 2319380 w 2319380"/>
                    <a:gd name="connsiteY1" fmla="*/ 1086679 h 3978966"/>
                    <a:gd name="connsiteX2" fmla="*/ 2319380 w 2319380"/>
                    <a:gd name="connsiteY2" fmla="*/ 3978966 h 3978966"/>
                    <a:gd name="connsiteX3" fmla="*/ 676111 w 2319380"/>
                    <a:gd name="connsiteY3" fmla="*/ 3965713 h 3978966"/>
                    <a:gd name="connsiteX4" fmla="*/ 609850 w 2319380"/>
                    <a:gd name="connsiteY4" fmla="*/ 0 h 3978966"/>
                    <a:gd name="connsiteX0" fmla="*/ 571945 w 2281475"/>
                    <a:gd name="connsiteY0" fmla="*/ 0 h 3978966"/>
                    <a:gd name="connsiteX1" fmla="*/ 2281475 w 2281475"/>
                    <a:gd name="connsiteY1" fmla="*/ 1086679 h 3978966"/>
                    <a:gd name="connsiteX2" fmla="*/ 2281475 w 2281475"/>
                    <a:gd name="connsiteY2" fmla="*/ 3978966 h 3978966"/>
                    <a:gd name="connsiteX3" fmla="*/ 638206 w 2281475"/>
                    <a:gd name="connsiteY3" fmla="*/ 3965713 h 3978966"/>
                    <a:gd name="connsiteX4" fmla="*/ 571945 w 2281475"/>
                    <a:gd name="connsiteY4" fmla="*/ 0 h 3978966"/>
                    <a:gd name="connsiteX0" fmla="*/ 607251 w 2316781"/>
                    <a:gd name="connsiteY0" fmla="*/ 0 h 3978966"/>
                    <a:gd name="connsiteX1" fmla="*/ 2316781 w 2316781"/>
                    <a:gd name="connsiteY1" fmla="*/ 1086679 h 3978966"/>
                    <a:gd name="connsiteX2" fmla="*/ 2316781 w 2316781"/>
                    <a:gd name="connsiteY2" fmla="*/ 3978966 h 3978966"/>
                    <a:gd name="connsiteX3" fmla="*/ 673512 w 2316781"/>
                    <a:gd name="connsiteY3" fmla="*/ 3965713 h 3978966"/>
                    <a:gd name="connsiteX4" fmla="*/ 607251 w 2316781"/>
                    <a:gd name="connsiteY4" fmla="*/ 0 h 3978966"/>
                    <a:gd name="connsiteX0" fmla="*/ 577565 w 2287095"/>
                    <a:gd name="connsiteY0" fmla="*/ 0 h 3978966"/>
                    <a:gd name="connsiteX1" fmla="*/ 2287095 w 2287095"/>
                    <a:gd name="connsiteY1" fmla="*/ 1086679 h 3978966"/>
                    <a:gd name="connsiteX2" fmla="*/ 2287095 w 2287095"/>
                    <a:gd name="connsiteY2" fmla="*/ 3978966 h 3978966"/>
                    <a:gd name="connsiteX3" fmla="*/ 643826 w 2287095"/>
                    <a:gd name="connsiteY3" fmla="*/ 3965713 h 3978966"/>
                    <a:gd name="connsiteX4" fmla="*/ 577565 w 2287095"/>
                    <a:gd name="connsiteY4" fmla="*/ 0 h 3978966"/>
                    <a:gd name="connsiteX0" fmla="*/ 618613 w 2328143"/>
                    <a:gd name="connsiteY0" fmla="*/ 0 h 3978966"/>
                    <a:gd name="connsiteX1" fmla="*/ 2328143 w 2328143"/>
                    <a:gd name="connsiteY1" fmla="*/ 1086679 h 3978966"/>
                    <a:gd name="connsiteX2" fmla="*/ 2328143 w 2328143"/>
                    <a:gd name="connsiteY2" fmla="*/ 3978966 h 3978966"/>
                    <a:gd name="connsiteX3" fmla="*/ 684874 w 2328143"/>
                    <a:gd name="connsiteY3" fmla="*/ 3965713 h 3978966"/>
                    <a:gd name="connsiteX4" fmla="*/ 618613 w 2328143"/>
                    <a:gd name="connsiteY4" fmla="*/ 0 h 3978966"/>
                    <a:gd name="connsiteX0" fmla="*/ 618613 w 2394404"/>
                    <a:gd name="connsiteY0" fmla="*/ 66260 h 4045226"/>
                    <a:gd name="connsiteX1" fmla="*/ 2394404 w 2394404"/>
                    <a:gd name="connsiteY1" fmla="*/ 0 h 4045226"/>
                    <a:gd name="connsiteX2" fmla="*/ 2328143 w 2394404"/>
                    <a:gd name="connsiteY2" fmla="*/ 4045226 h 4045226"/>
                    <a:gd name="connsiteX3" fmla="*/ 684874 w 2394404"/>
                    <a:gd name="connsiteY3" fmla="*/ 4031973 h 4045226"/>
                    <a:gd name="connsiteX4" fmla="*/ 618613 w 2394404"/>
                    <a:gd name="connsiteY4" fmla="*/ 66260 h 4045226"/>
                    <a:gd name="connsiteX0" fmla="*/ 618613 w 2553429"/>
                    <a:gd name="connsiteY0" fmla="*/ 66260 h 4031974"/>
                    <a:gd name="connsiteX1" fmla="*/ 2394404 w 2553429"/>
                    <a:gd name="connsiteY1" fmla="*/ 0 h 4031974"/>
                    <a:gd name="connsiteX2" fmla="*/ 2553429 w 2553429"/>
                    <a:gd name="connsiteY2" fmla="*/ 4031974 h 4031974"/>
                    <a:gd name="connsiteX3" fmla="*/ 684874 w 2553429"/>
                    <a:gd name="connsiteY3" fmla="*/ 4031973 h 4031974"/>
                    <a:gd name="connsiteX4" fmla="*/ 618613 w 2553429"/>
                    <a:gd name="connsiteY4" fmla="*/ 66260 h 4031974"/>
                    <a:gd name="connsiteX0" fmla="*/ 618613 w 3190870"/>
                    <a:gd name="connsiteY0" fmla="*/ 66260 h 4031974"/>
                    <a:gd name="connsiteX1" fmla="*/ 2394404 w 3190870"/>
                    <a:gd name="connsiteY1" fmla="*/ 0 h 4031974"/>
                    <a:gd name="connsiteX2" fmla="*/ 2553429 w 3190870"/>
                    <a:gd name="connsiteY2" fmla="*/ 4031974 h 4031974"/>
                    <a:gd name="connsiteX3" fmla="*/ 684874 w 3190870"/>
                    <a:gd name="connsiteY3" fmla="*/ 4031973 h 4031974"/>
                    <a:gd name="connsiteX4" fmla="*/ 618613 w 3190870"/>
                    <a:gd name="connsiteY4" fmla="*/ 66260 h 4031974"/>
                    <a:gd name="connsiteX0" fmla="*/ 618613 w 3167066"/>
                    <a:gd name="connsiteY0" fmla="*/ 66260 h 4031974"/>
                    <a:gd name="connsiteX1" fmla="*/ 2394404 w 3167066"/>
                    <a:gd name="connsiteY1" fmla="*/ 0 h 4031974"/>
                    <a:gd name="connsiteX2" fmla="*/ 2553429 w 3167066"/>
                    <a:gd name="connsiteY2" fmla="*/ 4031974 h 4031974"/>
                    <a:gd name="connsiteX3" fmla="*/ 684874 w 3167066"/>
                    <a:gd name="connsiteY3" fmla="*/ 4031973 h 4031974"/>
                    <a:gd name="connsiteX4" fmla="*/ 618613 w 3167066"/>
                    <a:gd name="connsiteY4" fmla="*/ 66260 h 4031974"/>
                    <a:gd name="connsiteX0" fmla="*/ 618613 w 3219795"/>
                    <a:gd name="connsiteY0" fmla="*/ 66260 h 4031974"/>
                    <a:gd name="connsiteX1" fmla="*/ 2394404 w 3219795"/>
                    <a:gd name="connsiteY1" fmla="*/ 0 h 4031974"/>
                    <a:gd name="connsiteX2" fmla="*/ 2553429 w 3219795"/>
                    <a:gd name="connsiteY2" fmla="*/ 4031974 h 4031974"/>
                    <a:gd name="connsiteX3" fmla="*/ 684874 w 3219795"/>
                    <a:gd name="connsiteY3" fmla="*/ 4031973 h 4031974"/>
                    <a:gd name="connsiteX4" fmla="*/ 618613 w 3219795"/>
                    <a:gd name="connsiteY4" fmla="*/ 66260 h 4031974"/>
                    <a:gd name="connsiteX0" fmla="*/ 618613 w 3199556"/>
                    <a:gd name="connsiteY0" fmla="*/ 66260 h 4031974"/>
                    <a:gd name="connsiteX1" fmla="*/ 2394404 w 3199556"/>
                    <a:gd name="connsiteY1" fmla="*/ 0 h 4031974"/>
                    <a:gd name="connsiteX2" fmla="*/ 2553429 w 3199556"/>
                    <a:gd name="connsiteY2" fmla="*/ 4031974 h 4031974"/>
                    <a:gd name="connsiteX3" fmla="*/ 684874 w 3199556"/>
                    <a:gd name="connsiteY3" fmla="*/ 4031973 h 4031974"/>
                    <a:gd name="connsiteX4" fmla="*/ 618613 w 3199556"/>
                    <a:gd name="connsiteY4" fmla="*/ 66260 h 4031974"/>
                    <a:gd name="connsiteX0" fmla="*/ 652403 w 3189804"/>
                    <a:gd name="connsiteY0" fmla="*/ 66260 h 4031974"/>
                    <a:gd name="connsiteX1" fmla="*/ 2384652 w 3189804"/>
                    <a:gd name="connsiteY1" fmla="*/ 0 h 4031974"/>
                    <a:gd name="connsiteX2" fmla="*/ 2543677 w 3189804"/>
                    <a:gd name="connsiteY2" fmla="*/ 4031974 h 4031974"/>
                    <a:gd name="connsiteX3" fmla="*/ 675122 w 3189804"/>
                    <a:gd name="connsiteY3" fmla="*/ 4031973 h 4031974"/>
                    <a:gd name="connsiteX4" fmla="*/ 652403 w 3189804"/>
                    <a:gd name="connsiteY4" fmla="*/ 66260 h 4031974"/>
                    <a:gd name="connsiteX0" fmla="*/ 617587 w 3154988"/>
                    <a:gd name="connsiteY0" fmla="*/ 66260 h 4031974"/>
                    <a:gd name="connsiteX1" fmla="*/ 2349836 w 3154988"/>
                    <a:gd name="connsiteY1" fmla="*/ 0 h 4031974"/>
                    <a:gd name="connsiteX2" fmla="*/ 2508861 w 3154988"/>
                    <a:gd name="connsiteY2" fmla="*/ 4031974 h 4031974"/>
                    <a:gd name="connsiteX3" fmla="*/ 640306 w 3154988"/>
                    <a:gd name="connsiteY3" fmla="*/ 4031973 h 4031974"/>
                    <a:gd name="connsiteX4" fmla="*/ 617587 w 3154988"/>
                    <a:gd name="connsiteY4" fmla="*/ 66260 h 4031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54988" h="4031974">
                      <a:moveTo>
                        <a:pt x="617587" y="66260"/>
                      </a:moveTo>
                      <a:lnTo>
                        <a:pt x="2349836" y="0"/>
                      </a:lnTo>
                      <a:cubicBezTo>
                        <a:pt x="2177556" y="1688548"/>
                        <a:pt x="4125627" y="3761408"/>
                        <a:pt x="2508861" y="4031974"/>
                      </a:cubicBezTo>
                      <a:lnTo>
                        <a:pt x="640306" y="4031973"/>
                      </a:lnTo>
                      <a:cubicBezTo>
                        <a:pt x="-1025052" y="3531704"/>
                        <a:pt x="1146412" y="1272681"/>
                        <a:pt x="617587" y="6626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3">
                  <a:extLst>
                    <a:ext uri="{FF2B5EF4-FFF2-40B4-BE49-F238E27FC236}">
                      <a16:creationId xmlns:a16="http://schemas.microsoft.com/office/drawing/2014/main" id="{67B18C5B-B316-E0C8-115D-738B475AC1E0}"/>
                    </a:ext>
                  </a:extLst>
                </p:cNvPr>
                <p:cNvSpPr/>
                <p:nvPr/>
              </p:nvSpPr>
              <p:spPr>
                <a:xfrm rot="21229590">
                  <a:off x="5073450" y="4529060"/>
                  <a:ext cx="271012" cy="922079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49059"/>
                    <a:gd name="connsiteY0" fmla="*/ 0 h 3252165"/>
                    <a:gd name="connsiteX1" fmla="*/ 586960 w 949059"/>
                    <a:gd name="connsiteY1" fmla="*/ 13252 h 3252165"/>
                    <a:gd name="connsiteX2" fmla="*/ 298908 w 949059"/>
                    <a:gd name="connsiteY2" fmla="*/ 2994991 h 3252165"/>
                    <a:gd name="connsiteX3" fmla="*/ 7361 w 949059"/>
                    <a:gd name="connsiteY3" fmla="*/ 3072417 h 3252165"/>
                    <a:gd name="connsiteX4" fmla="*/ 696474 w 949059"/>
                    <a:gd name="connsiteY4" fmla="*/ 0 h 3252165"/>
                    <a:gd name="connsiteX0" fmla="*/ 615745 w 949059"/>
                    <a:gd name="connsiteY0" fmla="*/ 43526 h 3239181"/>
                    <a:gd name="connsiteX1" fmla="*/ 586960 w 949059"/>
                    <a:gd name="connsiteY1" fmla="*/ 268 h 3239181"/>
                    <a:gd name="connsiteX2" fmla="*/ 298908 w 949059"/>
                    <a:gd name="connsiteY2" fmla="*/ 2982007 h 3239181"/>
                    <a:gd name="connsiteX3" fmla="*/ 7361 w 949059"/>
                    <a:gd name="connsiteY3" fmla="*/ 3059433 h 3239181"/>
                    <a:gd name="connsiteX4" fmla="*/ 615745 w 949059"/>
                    <a:gd name="connsiteY4" fmla="*/ 43526 h 3239181"/>
                    <a:gd name="connsiteX0" fmla="*/ 438147 w 949059"/>
                    <a:gd name="connsiteY0" fmla="*/ 301633 h 3238961"/>
                    <a:gd name="connsiteX1" fmla="*/ 586960 w 949059"/>
                    <a:gd name="connsiteY1" fmla="*/ 48 h 3238961"/>
                    <a:gd name="connsiteX2" fmla="*/ 298908 w 949059"/>
                    <a:gd name="connsiteY2" fmla="*/ 2981787 h 3238961"/>
                    <a:gd name="connsiteX3" fmla="*/ 7361 w 949059"/>
                    <a:gd name="connsiteY3" fmla="*/ 3059213 h 3238961"/>
                    <a:gd name="connsiteX4" fmla="*/ 438147 w 949059"/>
                    <a:gd name="connsiteY4" fmla="*/ 301633 h 3238961"/>
                    <a:gd name="connsiteX0" fmla="*/ 438147 w 918765"/>
                    <a:gd name="connsiteY0" fmla="*/ 188640 h 3125968"/>
                    <a:gd name="connsiteX1" fmla="*/ 514302 w 918765"/>
                    <a:gd name="connsiteY1" fmla="*/ 75 h 3125968"/>
                    <a:gd name="connsiteX2" fmla="*/ 298908 w 918765"/>
                    <a:gd name="connsiteY2" fmla="*/ 2868794 h 3125968"/>
                    <a:gd name="connsiteX3" fmla="*/ 7361 w 918765"/>
                    <a:gd name="connsiteY3" fmla="*/ 2946220 h 3125968"/>
                    <a:gd name="connsiteX4" fmla="*/ 438147 w 918765"/>
                    <a:gd name="connsiteY4" fmla="*/ 188640 h 3125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765" h="3125968">
                      <a:moveTo>
                        <a:pt x="438147" y="188640"/>
                      </a:moveTo>
                      <a:cubicBezTo>
                        <a:pt x="420477" y="193057"/>
                        <a:pt x="531972" y="-4342"/>
                        <a:pt x="514302" y="75"/>
                      </a:cubicBezTo>
                      <a:cubicBezTo>
                        <a:pt x="770511" y="662684"/>
                        <a:pt x="1381169" y="602673"/>
                        <a:pt x="298908" y="2868794"/>
                      </a:cubicBezTo>
                      <a:cubicBezTo>
                        <a:pt x="201726" y="3400742"/>
                        <a:pt x="-45647" y="2941802"/>
                        <a:pt x="7361" y="2946220"/>
                      </a:cubicBezTo>
                      <a:cubicBezTo>
                        <a:pt x="139884" y="1877212"/>
                        <a:pt x="-96358" y="959127"/>
                        <a:pt x="438147" y="18864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Oval 5">
                  <a:extLst>
                    <a:ext uri="{FF2B5EF4-FFF2-40B4-BE49-F238E27FC236}">
                      <a16:creationId xmlns:a16="http://schemas.microsoft.com/office/drawing/2014/main" id="{5EB33317-E4EC-474F-3979-724481B6FF35}"/>
                    </a:ext>
                  </a:extLst>
                </p:cNvPr>
                <p:cNvSpPr/>
                <p:nvPr/>
              </p:nvSpPr>
              <p:spPr>
                <a:xfrm>
                  <a:off x="5192959" y="5406468"/>
                  <a:ext cx="104659" cy="45234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5">
                  <a:extLst>
                    <a:ext uri="{FF2B5EF4-FFF2-40B4-BE49-F238E27FC236}">
                      <a16:creationId xmlns:a16="http://schemas.microsoft.com/office/drawing/2014/main" id="{33B09F11-A5FE-57F6-C5B8-18EE97786C3D}"/>
                    </a:ext>
                  </a:extLst>
                </p:cNvPr>
                <p:cNvSpPr/>
                <p:nvPr/>
              </p:nvSpPr>
              <p:spPr>
                <a:xfrm flipH="1">
                  <a:off x="4791082" y="5406468"/>
                  <a:ext cx="104659" cy="45234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4">
                  <a:extLst>
                    <a:ext uri="{FF2B5EF4-FFF2-40B4-BE49-F238E27FC236}">
                      <a16:creationId xmlns:a16="http://schemas.microsoft.com/office/drawing/2014/main" id="{3CFCABF9-36AA-4EA5-A301-6BF0026D63E1}"/>
                    </a:ext>
                  </a:extLst>
                </p:cNvPr>
                <p:cNvSpPr/>
                <p:nvPr/>
              </p:nvSpPr>
              <p:spPr>
                <a:xfrm>
                  <a:off x="5109984" y="5406502"/>
                  <a:ext cx="121595" cy="76622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5F1DE438-A0B7-78F0-916B-AF7B86612ECC}"/>
                    </a:ext>
                  </a:extLst>
                </p:cNvPr>
                <p:cNvSpPr/>
                <p:nvPr/>
              </p:nvSpPr>
              <p:spPr>
                <a:xfrm flipH="1">
                  <a:off x="4704456" y="4529060"/>
                  <a:ext cx="271012" cy="922080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49059"/>
                    <a:gd name="connsiteY0" fmla="*/ 0 h 3252165"/>
                    <a:gd name="connsiteX1" fmla="*/ 586960 w 949059"/>
                    <a:gd name="connsiteY1" fmla="*/ 13252 h 3252165"/>
                    <a:gd name="connsiteX2" fmla="*/ 298908 w 949059"/>
                    <a:gd name="connsiteY2" fmla="*/ 2994991 h 3252165"/>
                    <a:gd name="connsiteX3" fmla="*/ 7361 w 949059"/>
                    <a:gd name="connsiteY3" fmla="*/ 3072417 h 3252165"/>
                    <a:gd name="connsiteX4" fmla="*/ 696474 w 949059"/>
                    <a:gd name="connsiteY4" fmla="*/ 0 h 3252165"/>
                    <a:gd name="connsiteX0" fmla="*/ 615745 w 949059"/>
                    <a:gd name="connsiteY0" fmla="*/ 43526 h 3239181"/>
                    <a:gd name="connsiteX1" fmla="*/ 586960 w 949059"/>
                    <a:gd name="connsiteY1" fmla="*/ 268 h 3239181"/>
                    <a:gd name="connsiteX2" fmla="*/ 298908 w 949059"/>
                    <a:gd name="connsiteY2" fmla="*/ 2982007 h 3239181"/>
                    <a:gd name="connsiteX3" fmla="*/ 7361 w 949059"/>
                    <a:gd name="connsiteY3" fmla="*/ 3059433 h 3239181"/>
                    <a:gd name="connsiteX4" fmla="*/ 615745 w 949059"/>
                    <a:gd name="connsiteY4" fmla="*/ 43526 h 3239181"/>
                    <a:gd name="connsiteX0" fmla="*/ 438147 w 949059"/>
                    <a:gd name="connsiteY0" fmla="*/ 301633 h 3238961"/>
                    <a:gd name="connsiteX1" fmla="*/ 586960 w 949059"/>
                    <a:gd name="connsiteY1" fmla="*/ 48 h 3238961"/>
                    <a:gd name="connsiteX2" fmla="*/ 298908 w 949059"/>
                    <a:gd name="connsiteY2" fmla="*/ 2981787 h 3238961"/>
                    <a:gd name="connsiteX3" fmla="*/ 7361 w 949059"/>
                    <a:gd name="connsiteY3" fmla="*/ 3059213 h 3238961"/>
                    <a:gd name="connsiteX4" fmla="*/ 438147 w 949059"/>
                    <a:gd name="connsiteY4" fmla="*/ 301633 h 3238961"/>
                    <a:gd name="connsiteX0" fmla="*/ 438147 w 918765"/>
                    <a:gd name="connsiteY0" fmla="*/ 188640 h 3125968"/>
                    <a:gd name="connsiteX1" fmla="*/ 514302 w 918765"/>
                    <a:gd name="connsiteY1" fmla="*/ 75 h 3125968"/>
                    <a:gd name="connsiteX2" fmla="*/ 298908 w 918765"/>
                    <a:gd name="connsiteY2" fmla="*/ 2868794 h 3125968"/>
                    <a:gd name="connsiteX3" fmla="*/ 7361 w 918765"/>
                    <a:gd name="connsiteY3" fmla="*/ 2946220 h 3125968"/>
                    <a:gd name="connsiteX4" fmla="*/ 438147 w 918765"/>
                    <a:gd name="connsiteY4" fmla="*/ 188640 h 3125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765" h="3125968">
                      <a:moveTo>
                        <a:pt x="438147" y="188640"/>
                      </a:moveTo>
                      <a:cubicBezTo>
                        <a:pt x="420477" y="193057"/>
                        <a:pt x="531972" y="-4342"/>
                        <a:pt x="514302" y="75"/>
                      </a:cubicBezTo>
                      <a:cubicBezTo>
                        <a:pt x="770511" y="662684"/>
                        <a:pt x="1381169" y="602673"/>
                        <a:pt x="298908" y="2868794"/>
                      </a:cubicBezTo>
                      <a:cubicBezTo>
                        <a:pt x="201726" y="3400742"/>
                        <a:pt x="-45647" y="2941802"/>
                        <a:pt x="7361" y="2946220"/>
                      </a:cubicBezTo>
                      <a:cubicBezTo>
                        <a:pt x="139884" y="1877212"/>
                        <a:pt x="-96358" y="959127"/>
                        <a:pt x="438147" y="18864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4">
                  <a:extLst>
                    <a:ext uri="{FF2B5EF4-FFF2-40B4-BE49-F238E27FC236}">
                      <a16:creationId xmlns:a16="http://schemas.microsoft.com/office/drawing/2014/main" id="{491C4D3A-70D3-D65D-24EB-0D19B01F3DD9}"/>
                    </a:ext>
                  </a:extLst>
                </p:cNvPr>
                <p:cNvSpPr/>
                <p:nvPr/>
              </p:nvSpPr>
              <p:spPr>
                <a:xfrm flipH="1">
                  <a:off x="4858705" y="5406502"/>
                  <a:ext cx="121595" cy="76622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820FB4A-0DF7-AD81-53B1-CAD8BFBECDAE}"/>
                  </a:ext>
                </a:extLst>
              </p:cNvPr>
              <p:cNvGrpSpPr/>
              <p:nvPr/>
            </p:nvGrpSpPr>
            <p:grpSpPr>
              <a:xfrm>
                <a:off x="4170441" y="3164365"/>
                <a:ext cx="1515144" cy="1557363"/>
                <a:chOff x="4131387" y="2987542"/>
                <a:chExt cx="1515144" cy="1557363"/>
              </a:xfrm>
            </p:grpSpPr>
            <p:sp>
              <p:nvSpPr>
                <p:cNvPr id="13" name="Isosceles Triangle 4">
                  <a:extLst>
                    <a:ext uri="{FF2B5EF4-FFF2-40B4-BE49-F238E27FC236}">
                      <a16:creationId xmlns:a16="http://schemas.microsoft.com/office/drawing/2014/main" id="{7972BE5A-2226-E000-243B-42F3509B6DB6}"/>
                    </a:ext>
                  </a:extLst>
                </p:cNvPr>
                <p:cNvSpPr/>
                <p:nvPr/>
              </p:nvSpPr>
              <p:spPr>
                <a:xfrm rot="2146447" flipH="1">
                  <a:off x="5095453" y="2987542"/>
                  <a:ext cx="551078" cy="8787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4158" h="1393940">
                      <a:moveTo>
                        <a:pt x="558" y="1393940"/>
                      </a:moveTo>
                      <a:cubicBezTo>
                        <a:pt x="-17952" y="244868"/>
                        <a:pt x="429815" y="230086"/>
                        <a:pt x="578770" y="0"/>
                      </a:cubicBezTo>
                      <a:cubicBezTo>
                        <a:pt x="676356" y="372016"/>
                        <a:pt x="900918" y="741603"/>
                        <a:pt x="871528" y="1116048"/>
                      </a:cubicBezTo>
                      <a:lnTo>
                        <a:pt x="558" y="1393940"/>
                      </a:ln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Isosceles Triangle 4">
                  <a:extLst>
                    <a:ext uri="{FF2B5EF4-FFF2-40B4-BE49-F238E27FC236}">
                      <a16:creationId xmlns:a16="http://schemas.microsoft.com/office/drawing/2014/main" id="{350FFCE8-38F7-CA60-D9C4-36003515E500}"/>
                    </a:ext>
                  </a:extLst>
                </p:cNvPr>
                <p:cNvSpPr/>
                <p:nvPr/>
              </p:nvSpPr>
              <p:spPr>
                <a:xfrm rot="2146447" flipH="1">
                  <a:off x="5136151" y="3124456"/>
                  <a:ext cx="426795" cy="7639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  <a:gd name="connsiteX0" fmla="*/ 558 w 781653"/>
                    <a:gd name="connsiteY0" fmla="*/ 1393940 h 1393940"/>
                    <a:gd name="connsiteX1" fmla="*/ 578770 w 781653"/>
                    <a:gd name="connsiteY1" fmla="*/ 0 h 1393940"/>
                    <a:gd name="connsiteX2" fmla="*/ 777437 w 781653"/>
                    <a:gd name="connsiteY2" fmla="*/ 1120791 h 1393940"/>
                    <a:gd name="connsiteX3" fmla="*/ 558 w 781653"/>
                    <a:gd name="connsiteY3" fmla="*/ 1393940 h 1393940"/>
                    <a:gd name="connsiteX0" fmla="*/ 492 w 784218"/>
                    <a:gd name="connsiteY0" fmla="*/ 1403949 h 1403949"/>
                    <a:gd name="connsiteX1" fmla="*/ 640319 w 784218"/>
                    <a:gd name="connsiteY1" fmla="*/ 0 h 1403949"/>
                    <a:gd name="connsiteX2" fmla="*/ 777371 w 784218"/>
                    <a:gd name="connsiteY2" fmla="*/ 1130800 h 1403949"/>
                    <a:gd name="connsiteX3" fmla="*/ 492 w 784218"/>
                    <a:gd name="connsiteY3" fmla="*/ 1403949 h 1403949"/>
                    <a:gd name="connsiteX0" fmla="*/ 612 w 784338"/>
                    <a:gd name="connsiteY0" fmla="*/ 1403949 h 1403949"/>
                    <a:gd name="connsiteX1" fmla="*/ 640439 w 784338"/>
                    <a:gd name="connsiteY1" fmla="*/ 0 h 1403949"/>
                    <a:gd name="connsiteX2" fmla="*/ 777491 w 784338"/>
                    <a:gd name="connsiteY2" fmla="*/ 1130800 h 1403949"/>
                    <a:gd name="connsiteX3" fmla="*/ 612 w 784338"/>
                    <a:gd name="connsiteY3" fmla="*/ 1403949 h 1403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4338" h="1403949">
                      <a:moveTo>
                        <a:pt x="612" y="1403949"/>
                      </a:moveTo>
                      <a:cubicBezTo>
                        <a:pt x="-17898" y="254877"/>
                        <a:pt x="387384" y="173213"/>
                        <a:pt x="640439" y="0"/>
                      </a:cubicBezTo>
                      <a:cubicBezTo>
                        <a:pt x="738025" y="372016"/>
                        <a:pt x="806881" y="756355"/>
                        <a:pt x="777491" y="1130800"/>
                      </a:cubicBezTo>
                      <a:lnTo>
                        <a:pt x="612" y="14039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Isosceles Triangle 4">
                  <a:extLst>
                    <a:ext uri="{FF2B5EF4-FFF2-40B4-BE49-F238E27FC236}">
                      <a16:creationId xmlns:a16="http://schemas.microsoft.com/office/drawing/2014/main" id="{134E0A90-1037-AD16-0FE5-45E43D7C816D}"/>
                    </a:ext>
                  </a:extLst>
                </p:cNvPr>
                <p:cNvSpPr/>
                <p:nvPr/>
              </p:nvSpPr>
              <p:spPr>
                <a:xfrm rot="19453553">
                  <a:off x="4131387" y="2992257"/>
                  <a:ext cx="551078" cy="8787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4158" h="1393940">
                      <a:moveTo>
                        <a:pt x="558" y="1393940"/>
                      </a:moveTo>
                      <a:cubicBezTo>
                        <a:pt x="-17952" y="244868"/>
                        <a:pt x="429815" y="230086"/>
                        <a:pt x="578770" y="0"/>
                      </a:cubicBezTo>
                      <a:cubicBezTo>
                        <a:pt x="676356" y="372016"/>
                        <a:pt x="900918" y="741603"/>
                        <a:pt x="871528" y="1116048"/>
                      </a:cubicBezTo>
                      <a:lnTo>
                        <a:pt x="558" y="1393940"/>
                      </a:ln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Isosceles Triangle 4">
                  <a:extLst>
                    <a:ext uri="{FF2B5EF4-FFF2-40B4-BE49-F238E27FC236}">
                      <a16:creationId xmlns:a16="http://schemas.microsoft.com/office/drawing/2014/main" id="{6CFCCC9B-C313-FF5A-5185-FFDE43129B14}"/>
                    </a:ext>
                  </a:extLst>
                </p:cNvPr>
                <p:cNvSpPr/>
                <p:nvPr/>
              </p:nvSpPr>
              <p:spPr>
                <a:xfrm rot="19453553">
                  <a:off x="4172086" y="3129172"/>
                  <a:ext cx="426795" cy="7639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  <a:gd name="connsiteX0" fmla="*/ 558 w 781653"/>
                    <a:gd name="connsiteY0" fmla="*/ 1393940 h 1393940"/>
                    <a:gd name="connsiteX1" fmla="*/ 578770 w 781653"/>
                    <a:gd name="connsiteY1" fmla="*/ 0 h 1393940"/>
                    <a:gd name="connsiteX2" fmla="*/ 777437 w 781653"/>
                    <a:gd name="connsiteY2" fmla="*/ 1120791 h 1393940"/>
                    <a:gd name="connsiteX3" fmla="*/ 558 w 781653"/>
                    <a:gd name="connsiteY3" fmla="*/ 1393940 h 1393940"/>
                    <a:gd name="connsiteX0" fmla="*/ 492 w 784218"/>
                    <a:gd name="connsiteY0" fmla="*/ 1403949 h 1403949"/>
                    <a:gd name="connsiteX1" fmla="*/ 640319 w 784218"/>
                    <a:gd name="connsiteY1" fmla="*/ 0 h 1403949"/>
                    <a:gd name="connsiteX2" fmla="*/ 777371 w 784218"/>
                    <a:gd name="connsiteY2" fmla="*/ 1130800 h 1403949"/>
                    <a:gd name="connsiteX3" fmla="*/ 492 w 784218"/>
                    <a:gd name="connsiteY3" fmla="*/ 1403949 h 1403949"/>
                    <a:gd name="connsiteX0" fmla="*/ 612 w 784338"/>
                    <a:gd name="connsiteY0" fmla="*/ 1403949 h 1403949"/>
                    <a:gd name="connsiteX1" fmla="*/ 640439 w 784338"/>
                    <a:gd name="connsiteY1" fmla="*/ 0 h 1403949"/>
                    <a:gd name="connsiteX2" fmla="*/ 777491 w 784338"/>
                    <a:gd name="connsiteY2" fmla="*/ 1130800 h 1403949"/>
                    <a:gd name="connsiteX3" fmla="*/ 612 w 784338"/>
                    <a:gd name="connsiteY3" fmla="*/ 1403949 h 1403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4338" h="1403949">
                      <a:moveTo>
                        <a:pt x="612" y="1403949"/>
                      </a:moveTo>
                      <a:cubicBezTo>
                        <a:pt x="-17898" y="254877"/>
                        <a:pt x="387384" y="173213"/>
                        <a:pt x="640439" y="0"/>
                      </a:cubicBezTo>
                      <a:cubicBezTo>
                        <a:pt x="738025" y="372016"/>
                        <a:pt x="806881" y="756355"/>
                        <a:pt x="777491" y="1130800"/>
                      </a:cubicBezTo>
                      <a:lnTo>
                        <a:pt x="612" y="14039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Oval 6">
                  <a:extLst>
                    <a:ext uri="{FF2B5EF4-FFF2-40B4-BE49-F238E27FC236}">
                      <a16:creationId xmlns:a16="http://schemas.microsoft.com/office/drawing/2014/main" id="{B1EBF808-B9E5-0328-31C2-0344C9597F2A}"/>
                    </a:ext>
                  </a:extLst>
                </p:cNvPr>
                <p:cNvSpPr/>
                <p:nvPr/>
              </p:nvSpPr>
              <p:spPr>
                <a:xfrm>
                  <a:off x="4360589" y="3519907"/>
                  <a:ext cx="1253989" cy="713669"/>
                </a:xfrm>
                <a:custGeom>
                  <a:avLst/>
                  <a:gdLst>
                    <a:gd name="connsiteX0" fmla="*/ 0 w 1422400"/>
                    <a:gd name="connsiteY0" fmla="*/ 469900 h 939800"/>
                    <a:gd name="connsiteX1" fmla="*/ 711200 w 1422400"/>
                    <a:gd name="connsiteY1" fmla="*/ 0 h 939800"/>
                    <a:gd name="connsiteX2" fmla="*/ 1422400 w 1422400"/>
                    <a:gd name="connsiteY2" fmla="*/ 469900 h 939800"/>
                    <a:gd name="connsiteX3" fmla="*/ 711200 w 1422400"/>
                    <a:gd name="connsiteY3" fmla="*/ 939800 h 939800"/>
                    <a:gd name="connsiteX4" fmla="*/ 0 w 1422400"/>
                    <a:gd name="connsiteY4" fmla="*/ 469900 h 939800"/>
                    <a:gd name="connsiteX0" fmla="*/ 0 w 1422400"/>
                    <a:gd name="connsiteY0" fmla="*/ 469900 h 528637"/>
                    <a:gd name="connsiteX1" fmla="*/ 711200 w 1422400"/>
                    <a:gd name="connsiteY1" fmla="*/ 0 h 528637"/>
                    <a:gd name="connsiteX2" fmla="*/ 1422400 w 1422400"/>
                    <a:gd name="connsiteY2" fmla="*/ 469900 h 528637"/>
                    <a:gd name="connsiteX3" fmla="*/ 0 w 1422400"/>
                    <a:gd name="connsiteY3" fmla="*/ 469900 h 528637"/>
                    <a:gd name="connsiteX0" fmla="*/ 29214 w 1743714"/>
                    <a:gd name="connsiteY0" fmla="*/ 481196 h 986279"/>
                    <a:gd name="connsiteX1" fmla="*/ 740414 w 1743714"/>
                    <a:gd name="connsiteY1" fmla="*/ 11296 h 986279"/>
                    <a:gd name="connsiteX2" fmla="*/ 1743714 w 1743714"/>
                    <a:gd name="connsiteY2" fmla="*/ 976496 h 986279"/>
                    <a:gd name="connsiteX3" fmla="*/ 29214 w 1743714"/>
                    <a:gd name="connsiteY3" fmla="*/ 481196 h 986279"/>
                    <a:gd name="connsiteX0" fmla="*/ 21629 w 2040929"/>
                    <a:gd name="connsiteY0" fmla="*/ 1016075 h 1091857"/>
                    <a:gd name="connsiteX1" fmla="*/ 1037629 w 2040929"/>
                    <a:gd name="connsiteY1" fmla="*/ 75 h 1091857"/>
                    <a:gd name="connsiteX2" fmla="*/ 2040929 w 2040929"/>
                    <a:gd name="connsiteY2" fmla="*/ 965275 h 1091857"/>
                    <a:gd name="connsiteX3" fmla="*/ 21629 w 2040929"/>
                    <a:gd name="connsiteY3" fmla="*/ 1016075 h 1091857"/>
                    <a:gd name="connsiteX0" fmla="*/ 63940 w 2083240"/>
                    <a:gd name="connsiteY0" fmla="*/ 1016075 h 1142636"/>
                    <a:gd name="connsiteX1" fmla="*/ 1079940 w 2083240"/>
                    <a:gd name="connsiteY1" fmla="*/ 75 h 1142636"/>
                    <a:gd name="connsiteX2" fmla="*/ 2083240 w 2083240"/>
                    <a:gd name="connsiteY2" fmla="*/ 965275 h 1142636"/>
                    <a:gd name="connsiteX3" fmla="*/ 63940 w 2083240"/>
                    <a:gd name="connsiteY3" fmla="*/ 1016075 h 1142636"/>
                    <a:gd name="connsiteX0" fmla="*/ 58279 w 2077579"/>
                    <a:gd name="connsiteY0" fmla="*/ 1016075 h 1182140"/>
                    <a:gd name="connsiteX1" fmla="*/ 1074279 w 2077579"/>
                    <a:gd name="connsiteY1" fmla="*/ 75 h 1182140"/>
                    <a:gd name="connsiteX2" fmla="*/ 2077579 w 2077579"/>
                    <a:gd name="connsiteY2" fmla="*/ 965275 h 1182140"/>
                    <a:gd name="connsiteX3" fmla="*/ 58279 w 2077579"/>
                    <a:gd name="connsiteY3" fmla="*/ 1016075 h 1182140"/>
                    <a:gd name="connsiteX0" fmla="*/ 58279 w 2077579"/>
                    <a:gd name="connsiteY0" fmla="*/ 1016452 h 1182517"/>
                    <a:gd name="connsiteX1" fmla="*/ 1074279 w 2077579"/>
                    <a:gd name="connsiteY1" fmla="*/ 452 h 1182517"/>
                    <a:gd name="connsiteX2" fmla="*/ 2077579 w 2077579"/>
                    <a:gd name="connsiteY2" fmla="*/ 965652 h 1182517"/>
                    <a:gd name="connsiteX3" fmla="*/ 58279 w 2077579"/>
                    <a:gd name="connsiteY3" fmla="*/ 1016452 h 1182517"/>
                    <a:gd name="connsiteX0" fmla="*/ 496 w 2019796"/>
                    <a:gd name="connsiteY0" fmla="*/ 1016452 h 1058407"/>
                    <a:gd name="connsiteX1" fmla="*/ 1016496 w 2019796"/>
                    <a:gd name="connsiteY1" fmla="*/ 452 h 1058407"/>
                    <a:gd name="connsiteX2" fmla="*/ 2019796 w 2019796"/>
                    <a:gd name="connsiteY2" fmla="*/ 965652 h 1058407"/>
                    <a:gd name="connsiteX3" fmla="*/ 496 w 2019796"/>
                    <a:gd name="connsiteY3" fmla="*/ 1016452 h 1058407"/>
                    <a:gd name="connsiteX0" fmla="*/ 512 w 1956312"/>
                    <a:gd name="connsiteY0" fmla="*/ 1003343 h 1049157"/>
                    <a:gd name="connsiteX1" fmla="*/ 953012 w 1956312"/>
                    <a:gd name="connsiteY1" fmla="*/ 43 h 1049157"/>
                    <a:gd name="connsiteX2" fmla="*/ 1956312 w 1956312"/>
                    <a:gd name="connsiteY2" fmla="*/ 965243 h 1049157"/>
                    <a:gd name="connsiteX3" fmla="*/ 512 w 1956312"/>
                    <a:gd name="connsiteY3" fmla="*/ 1003343 h 1049157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25989 w 2081789"/>
                    <a:gd name="connsiteY0" fmla="*/ 1004617 h 1028499"/>
                    <a:gd name="connsiteX1" fmla="*/ 291088 w 2081789"/>
                    <a:gd name="connsiteY1" fmla="*/ 763316 h 1028499"/>
                    <a:gd name="connsiteX2" fmla="*/ 1078489 w 2081789"/>
                    <a:gd name="connsiteY2" fmla="*/ 1317 h 1028499"/>
                    <a:gd name="connsiteX3" fmla="*/ 2081789 w 2081789"/>
                    <a:gd name="connsiteY3" fmla="*/ 966517 h 1028499"/>
                    <a:gd name="connsiteX4" fmla="*/ 125989 w 2081789"/>
                    <a:gd name="connsiteY4" fmla="*/ 1004617 h 1028499"/>
                    <a:gd name="connsiteX0" fmla="*/ 135024 w 2052724"/>
                    <a:gd name="connsiteY0" fmla="*/ 1055417 h 1066897"/>
                    <a:gd name="connsiteX1" fmla="*/ 262023 w 2052724"/>
                    <a:gd name="connsiteY1" fmla="*/ 763316 h 1066897"/>
                    <a:gd name="connsiteX2" fmla="*/ 1049424 w 2052724"/>
                    <a:gd name="connsiteY2" fmla="*/ 1317 h 1066897"/>
                    <a:gd name="connsiteX3" fmla="*/ 2052724 w 2052724"/>
                    <a:gd name="connsiteY3" fmla="*/ 966517 h 1066897"/>
                    <a:gd name="connsiteX4" fmla="*/ 135024 w 2052724"/>
                    <a:gd name="connsiteY4" fmla="*/ 1055417 h 1066897"/>
                    <a:gd name="connsiteX0" fmla="*/ 157003 w 1998503"/>
                    <a:gd name="connsiteY0" fmla="*/ 1055417 h 1066897"/>
                    <a:gd name="connsiteX1" fmla="*/ 207802 w 1998503"/>
                    <a:gd name="connsiteY1" fmla="*/ 763316 h 1066897"/>
                    <a:gd name="connsiteX2" fmla="*/ 995203 w 1998503"/>
                    <a:gd name="connsiteY2" fmla="*/ 1317 h 1066897"/>
                    <a:gd name="connsiteX3" fmla="*/ 1998503 w 1998503"/>
                    <a:gd name="connsiteY3" fmla="*/ 966517 h 1066897"/>
                    <a:gd name="connsiteX4" fmla="*/ 157003 w 1998503"/>
                    <a:gd name="connsiteY4" fmla="*/ 1055417 h 1066897"/>
                    <a:gd name="connsiteX0" fmla="*/ 180391 w 1958391"/>
                    <a:gd name="connsiteY0" fmla="*/ 1055417 h 1066897"/>
                    <a:gd name="connsiteX1" fmla="*/ 167690 w 1958391"/>
                    <a:gd name="connsiteY1" fmla="*/ 763316 h 1066897"/>
                    <a:gd name="connsiteX2" fmla="*/ 955091 w 1958391"/>
                    <a:gd name="connsiteY2" fmla="*/ 1317 h 1066897"/>
                    <a:gd name="connsiteX3" fmla="*/ 1958391 w 1958391"/>
                    <a:gd name="connsiteY3" fmla="*/ 966517 h 1066897"/>
                    <a:gd name="connsiteX4" fmla="*/ 180391 w 1958391"/>
                    <a:gd name="connsiteY4" fmla="*/ 1055417 h 1066897"/>
                    <a:gd name="connsiteX0" fmla="*/ 197146 w 1937046"/>
                    <a:gd name="connsiteY0" fmla="*/ 1055417 h 1066897"/>
                    <a:gd name="connsiteX1" fmla="*/ 146345 w 1937046"/>
                    <a:gd name="connsiteY1" fmla="*/ 763316 h 1066897"/>
                    <a:gd name="connsiteX2" fmla="*/ 933746 w 1937046"/>
                    <a:gd name="connsiteY2" fmla="*/ 1317 h 1066897"/>
                    <a:gd name="connsiteX3" fmla="*/ 1937046 w 1937046"/>
                    <a:gd name="connsiteY3" fmla="*/ 966517 h 1066897"/>
                    <a:gd name="connsiteX4" fmla="*/ 197146 w 1937046"/>
                    <a:gd name="connsiteY4" fmla="*/ 1055417 h 1066897"/>
                    <a:gd name="connsiteX0" fmla="*/ 145290 w 2024890"/>
                    <a:gd name="connsiteY0" fmla="*/ 1055417 h 1066897"/>
                    <a:gd name="connsiteX1" fmla="*/ 234189 w 2024890"/>
                    <a:gd name="connsiteY1" fmla="*/ 763316 h 1066897"/>
                    <a:gd name="connsiteX2" fmla="*/ 1021590 w 2024890"/>
                    <a:gd name="connsiteY2" fmla="*/ 1317 h 1066897"/>
                    <a:gd name="connsiteX3" fmla="*/ 2024890 w 2024890"/>
                    <a:gd name="connsiteY3" fmla="*/ 966517 h 1066897"/>
                    <a:gd name="connsiteX4" fmla="*/ 145290 w 2024890"/>
                    <a:gd name="connsiteY4" fmla="*/ 1055417 h 1066897"/>
                    <a:gd name="connsiteX0" fmla="*/ 66755 w 1946355"/>
                    <a:gd name="connsiteY0" fmla="*/ 1055417 h 1072185"/>
                    <a:gd name="connsiteX1" fmla="*/ 155654 w 1946355"/>
                    <a:gd name="connsiteY1" fmla="*/ 763316 h 1072185"/>
                    <a:gd name="connsiteX2" fmla="*/ 943055 w 1946355"/>
                    <a:gd name="connsiteY2" fmla="*/ 1317 h 1072185"/>
                    <a:gd name="connsiteX3" fmla="*/ 1946355 w 1946355"/>
                    <a:gd name="connsiteY3" fmla="*/ 966517 h 1072185"/>
                    <a:gd name="connsiteX4" fmla="*/ 66755 w 1946355"/>
                    <a:gd name="connsiteY4" fmla="*/ 1055417 h 1072185"/>
                    <a:gd name="connsiteX0" fmla="*/ 87241 w 1968451"/>
                    <a:gd name="connsiteY0" fmla="*/ 1055417 h 1135382"/>
                    <a:gd name="connsiteX1" fmla="*/ 176140 w 1968451"/>
                    <a:gd name="connsiteY1" fmla="*/ 763316 h 1135382"/>
                    <a:gd name="connsiteX2" fmla="*/ 963541 w 1968451"/>
                    <a:gd name="connsiteY2" fmla="*/ 1317 h 1135382"/>
                    <a:gd name="connsiteX3" fmla="*/ 1966841 w 1968451"/>
                    <a:gd name="connsiteY3" fmla="*/ 966517 h 1135382"/>
                    <a:gd name="connsiteX4" fmla="*/ 1179439 w 1968451"/>
                    <a:gd name="connsiteY4" fmla="*/ 1131617 h 1135382"/>
                    <a:gd name="connsiteX5" fmla="*/ 87241 w 1968451"/>
                    <a:gd name="connsiteY5" fmla="*/ 1055417 h 1135382"/>
                    <a:gd name="connsiteX0" fmla="*/ 87241 w 1968451"/>
                    <a:gd name="connsiteY0" fmla="*/ 1055417 h 1131617"/>
                    <a:gd name="connsiteX1" fmla="*/ 176140 w 1968451"/>
                    <a:gd name="connsiteY1" fmla="*/ 763316 h 1131617"/>
                    <a:gd name="connsiteX2" fmla="*/ 963541 w 1968451"/>
                    <a:gd name="connsiteY2" fmla="*/ 1317 h 1131617"/>
                    <a:gd name="connsiteX3" fmla="*/ 1966841 w 1968451"/>
                    <a:gd name="connsiteY3" fmla="*/ 966517 h 1131617"/>
                    <a:gd name="connsiteX4" fmla="*/ 1179439 w 1968451"/>
                    <a:gd name="connsiteY4" fmla="*/ 1131617 h 1131617"/>
                    <a:gd name="connsiteX5" fmla="*/ 87241 w 1968451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9325 h 1135525"/>
                    <a:gd name="connsiteX1" fmla="*/ 176140 w 1981714"/>
                    <a:gd name="connsiteY1" fmla="*/ 767224 h 1135525"/>
                    <a:gd name="connsiteX2" fmla="*/ 963541 w 1981714"/>
                    <a:gd name="connsiteY2" fmla="*/ 5225 h 1135525"/>
                    <a:gd name="connsiteX3" fmla="*/ 1966841 w 1981714"/>
                    <a:gd name="connsiteY3" fmla="*/ 970425 h 1135525"/>
                    <a:gd name="connsiteX4" fmla="*/ 1179439 w 1981714"/>
                    <a:gd name="connsiteY4" fmla="*/ 1135525 h 1135525"/>
                    <a:gd name="connsiteX5" fmla="*/ 87241 w 1981714"/>
                    <a:gd name="connsiteY5" fmla="*/ 1059325 h 1135525"/>
                    <a:gd name="connsiteX0" fmla="*/ 87241 w 1981714"/>
                    <a:gd name="connsiteY0" fmla="*/ 1059124 h 1135324"/>
                    <a:gd name="connsiteX1" fmla="*/ 176140 w 1981714"/>
                    <a:gd name="connsiteY1" fmla="*/ 767023 h 1135324"/>
                    <a:gd name="connsiteX2" fmla="*/ 963541 w 1981714"/>
                    <a:gd name="connsiteY2" fmla="*/ 5024 h 1135324"/>
                    <a:gd name="connsiteX3" fmla="*/ 1966841 w 1981714"/>
                    <a:gd name="connsiteY3" fmla="*/ 970224 h 1135324"/>
                    <a:gd name="connsiteX4" fmla="*/ 1179439 w 1981714"/>
                    <a:gd name="connsiteY4" fmla="*/ 1135324 h 1135324"/>
                    <a:gd name="connsiteX5" fmla="*/ 87241 w 1981714"/>
                    <a:gd name="connsiteY5" fmla="*/ 1059124 h 1135324"/>
                    <a:gd name="connsiteX0" fmla="*/ 1551 w 1896024"/>
                    <a:gd name="connsiteY0" fmla="*/ 1059124 h 1135324"/>
                    <a:gd name="connsiteX1" fmla="*/ 877851 w 1896024"/>
                    <a:gd name="connsiteY1" fmla="*/ 5024 h 1135324"/>
                    <a:gd name="connsiteX2" fmla="*/ 1881151 w 1896024"/>
                    <a:gd name="connsiteY2" fmla="*/ 970224 h 1135324"/>
                    <a:gd name="connsiteX3" fmla="*/ 1093749 w 1896024"/>
                    <a:gd name="connsiteY3" fmla="*/ 1135324 h 1135324"/>
                    <a:gd name="connsiteX4" fmla="*/ 1551 w 1896024"/>
                    <a:gd name="connsiteY4" fmla="*/ 1059124 h 1135324"/>
                    <a:gd name="connsiteX0" fmla="*/ 1615 w 1896088"/>
                    <a:gd name="connsiteY0" fmla="*/ 1057013 h 1133213"/>
                    <a:gd name="connsiteX1" fmla="*/ 877915 w 1896088"/>
                    <a:gd name="connsiteY1" fmla="*/ 2913 h 1133213"/>
                    <a:gd name="connsiteX2" fmla="*/ 1881215 w 1896088"/>
                    <a:gd name="connsiteY2" fmla="*/ 968113 h 1133213"/>
                    <a:gd name="connsiteX3" fmla="*/ 1093813 w 1896088"/>
                    <a:gd name="connsiteY3" fmla="*/ 1133213 h 1133213"/>
                    <a:gd name="connsiteX4" fmla="*/ 1615 w 1896088"/>
                    <a:gd name="connsiteY4" fmla="*/ 1057013 h 1133213"/>
                    <a:gd name="connsiteX0" fmla="*/ 2941 w 1897414"/>
                    <a:gd name="connsiteY0" fmla="*/ 1066026 h 1142226"/>
                    <a:gd name="connsiteX1" fmla="*/ 879241 w 1897414"/>
                    <a:gd name="connsiteY1" fmla="*/ 11926 h 1142226"/>
                    <a:gd name="connsiteX2" fmla="*/ 1882541 w 1897414"/>
                    <a:gd name="connsiteY2" fmla="*/ 977126 h 1142226"/>
                    <a:gd name="connsiteX3" fmla="*/ 1095139 w 1897414"/>
                    <a:gd name="connsiteY3" fmla="*/ 1142226 h 1142226"/>
                    <a:gd name="connsiteX4" fmla="*/ 2941 w 1897414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5888 h 1142088"/>
                    <a:gd name="connsiteX1" fmla="*/ 883179 w 1901352"/>
                    <a:gd name="connsiteY1" fmla="*/ 11788 h 1142088"/>
                    <a:gd name="connsiteX2" fmla="*/ 1886479 w 1901352"/>
                    <a:gd name="connsiteY2" fmla="*/ 976988 h 1142088"/>
                    <a:gd name="connsiteX3" fmla="*/ 1099077 w 1901352"/>
                    <a:gd name="connsiteY3" fmla="*/ 1142088 h 1142088"/>
                    <a:gd name="connsiteX4" fmla="*/ 6879 w 1901352"/>
                    <a:gd name="connsiteY4" fmla="*/ 1065888 h 1142088"/>
                    <a:gd name="connsiteX0" fmla="*/ 4803 w 1988176"/>
                    <a:gd name="connsiteY0" fmla="*/ 826041 h 1130841"/>
                    <a:gd name="connsiteX1" fmla="*/ 970003 w 1988176"/>
                    <a:gd name="connsiteY1" fmla="*/ 541 h 1130841"/>
                    <a:gd name="connsiteX2" fmla="*/ 1973303 w 1988176"/>
                    <a:gd name="connsiteY2" fmla="*/ 965741 h 1130841"/>
                    <a:gd name="connsiteX3" fmla="*/ 1185901 w 1988176"/>
                    <a:gd name="connsiteY3" fmla="*/ 1130841 h 1130841"/>
                    <a:gd name="connsiteX4" fmla="*/ 4803 w 1988176"/>
                    <a:gd name="connsiteY4" fmla="*/ 826041 h 1130841"/>
                    <a:gd name="connsiteX0" fmla="*/ 4803 w 2034335"/>
                    <a:gd name="connsiteY0" fmla="*/ 825500 h 1130300"/>
                    <a:gd name="connsiteX1" fmla="*/ 970003 w 2034335"/>
                    <a:gd name="connsiteY1" fmla="*/ 0 h 1130300"/>
                    <a:gd name="connsiteX2" fmla="*/ 2024103 w 2034335"/>
                    <a:gd name="connsiteY2" fmla="*/ 825500 h 1130300"/>
                    <a:gd name="connsiteX3" fmla="*/ 1185901 w 2034335"/>
                    <a:gd name="connsiteY3" fmla="*/ 1130300 h 1130300"/>
                    <a:gd name="connsiteX4" fmla="*/ 4803 w 2034335"/>
                    <a:gd name="connsiteY4" fmla="*/ 825500 h 1130300"/>
                    <a:gd name="connsiteX0" fmla="*/ 4803 w 2024103"/>
                    <a:gd name="connsiteY0" fmla="*/ 825500 h 1130300"/>
                    <a:gd name="connsiteX1" fmla="*/ 970003 w 2024103"/>
                    <a:gd name="connsiteY1" fmla="*/ 0 h 1130300"/>
                    <a:gd name="connsiteX2" fmla="*/ 2024103 w 2024103"/>
                    <a:gd name="connsiteY2" fmla="*/ 825500 h 1130300"/>
                    <a:gd name="connsiteX3" fmla="*/ 1185901 w 2024103"/>
                    <a:gd name="connsiteY3" fmla="*/ 1130300 h 1130300"/>
                    <a:gd name="connsiteX4" fmla="*/ 4803 w 2024103"/>
                    <a:gd name="connsiteY4" fmla="*/ 825500 h 1130300"/>
                    <a:gd name="connsiteX0" fmla="*/ 4803 w 1998703"/>
                    <a:gd name="connsiteY0" fmla="*/ 825757 h 1130557"/>
                    <a:gd name="connsiteX1" fmla="*/ 970003 w 1998703"/>
                    <a:gd name="connsiteY1" fmla="*/ 257 h 1130557"/>
                    <a:gd name="connsiteX2" fmla="*/ 1998703 w 1998703"/>
                    <a:gd name="connsiteY2" fmla="*/ 736857 h 1130557"/>
                    <a:gd name="connsiteX3" fmla="*/ 1185901 w 1998703"/>
                    <a:gd name="connsiteY3" fmla="*/ 1130557 h 1130557"/>
                    <a:gd name="connsiteX4" fmla="*/ 4803 w 1998703"/>
                    <a:gd name="connsiteY4" fmla="*/ 825757 h 1130557"/>
                    <a:gd name="connsiteX0" fmla="*/ 4803 w 1998703"/>
                    <a:gd name="connsiteY0" fmla="*/ 825757 h 1130557"/>
                    <a:gd name="connsiteX1" fmla="*/ 970003 w 1998703"/>
                    <a:gd name="connsiteY1" fmla="*/ 257 h 1130557"/>
                    <a:gd name="connsiteX2" fmla="*/ 1998703 w 1998703"/>
                    <a:gd name="connsiteY2" fmla="*/ 736857 h 1130557"/>
                    <a:gd name="connsiteX3" fmla="*/ 1185901 w 1998703"/>
                    <a:gd name="connsiteY3" fmla="*/ 1130557 h 1130557"/>
                    <a:gd name="connsiteX4" fmla="*/ 4803 w 1998703"/>
                    <a:gd name="connsiteY4" fmla="*/ 825757 h 1130557"/>
                    <a:gd name="connsiteX0" fmla="*/ 4803 w 2001878"/>
                    <a:gd name="connsiteY0" fmla="*/ 825704 h 1130504"/>
                    <a:gd name="connsiteX1" fmla="*/ 970003 w 2001878"/>
                    <a:gd name="connsiteY1" fmla="*/ 204 h 1130504"/>
                    <a:gd name="connsiteX2" fmla="*/ 2001878 w 2001878"/>
                    <a:gd name="connsiteY2" fmla="*/ 746329 h 1130504"/>
                    <a:gd name="connsiteX3" fmla="*/ 1185901 w 2001878"/>
                    <a:gd name="connsiteY3" fmla="*/ 1130504 h 1130504"/>
                    <a:gd name="connsiteX4" fmla="*/ 4803 w 2001878"/>
                    <a:gd name="connsiteY4" fmla="*/ 825704 h 1130504"/>
                    <a:gd name="connsiteX0" fmla="*/ 4803 w 1986176"/>
                    <a:gd name="connsiteY0" fmla="*/ 827271 h 1132071"/>
                    <a:gd name="connsiteX1" fmla="*/ 970003 w 1986176"/>
                    <a:gd name="connsiteY1" fmla="*/ 1771 h 1132071"/>
                    <a:gd name="connsiteX2" fmla="*/ 1986003 w 1986176"/>
                    <a:gd name="connsiteY2" fmla="*/ 611371 h 1132071"/>
                    <a:gd name="connsiteX3" fmla="*/ 1185901 w 1986176"/>
                    <a:gd name="connsiteY3" fmla="*/ 1132071 h 1132071"/>
                    <a:gd name="connsiteX4" fmla="*/ 4803 w 1986176"/>
                    <a:gd name="connsiteY4" fmla="*/ 827271 h 1132071"/>
                    <a:gd name="connsiteX0" fmla="*/ 4803 w 1989163"/>
                    <a:gd name="connsiteY0" fmla="*/ 827271 h 1132071"/>
                    <a:gd name="connsiteX1" fmla="*/ 970003 w 1989163"/>
                    <a:gd name="connsiteY1" fmla="*/ 1771 h 1132071"/>
                    <a:gd name="connsiteX2" fmla="*/ 1986003 w 1989163"/>
                    <a:gd name="connsiteY2" fmla="*/ 611371 h 1132071"/>
                    <a:gd name="connsiteX3" fmla="*/ 1185901 w 1989163"/>
                    <a:gd name="connsiteY3" fmla="*/ 1132071 h 1132071"/>
                    <a:gd name="connsiteX4" fmla="*/ 4803 w 1989163"/>
                    <a:gd name="connsiteY4" fmla="*/ 827271 h 1132071"/>
                    <a:gd name="connsiteX0" fmla="*/ 4803 w 1989163"/>
                    <a:gd name="connsiteY0" fmla="*/ 827271 h 1132071"/>
                    <a:gd name="connsiteX1" fmla="*/ 970003 w 1989163"/>
                    <a:gd name="connsiteY1" fmla="*/ 1771 h 1132071"/>
                    <a:gd name="connsiteX2" fmla="*/ 1986003 w 1989163"/>
                    <a:gd name="connsiteY2" fmla="*/ 611371 h 1132071"/>
                    <a:gd name="connsiteX3" fmla="*/ 1185901 w 1989163"/>
                    <a:gd name="connsiteY3" fmla="*/ 1132071 h 1132071"/>
                    <a:gd name="connsiteX4" fmla="*/ 4803 w 1989163"/>
                    <a:gd name="connsiteY4" fmla="*/ 827271 h 1132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9163" h="1132071">
                      <a:moveTo>
                        <a:pt x="4803" y="827271"/>
                      </a:moveTo>
                      <a:cubicBezTo>
                        <a:pt x="45020" y="715088"/>
                        <a:pt x="639803" y="37754"/>
                        <a:pt x="970003" y="1771"/>
                      </a:cubicBezTo>
                      <a:cubicBezTo>
                        <a:pt x="1300203" y="-34212"/>
                        <a:pt x="1812437" y="488604"/>
                        <a:pt x="1986003" y="611371"/>
                      </a:cubicBezTo>
                      <a:cubicBezTo>
                        <a:pt x="1991294" y="638888"/>
                        <a:pt x="2057968" y="685454"/>
                        <a:pt x="1185901" y="1132071"/>
                      </a:cubicBezTo>
                      <a:cubicBezTo>
                        <a:pt x="161434" y="740488"/>
                        <a:pt x="-35414" y="939454"/>
                        <a:pt x="4803" y="8272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Oval 6">
                  <a:extLst>
                    <a:ext uri="{FF2B5EF4-FFF2-40B4-BE49-F238E27FC236}">
                      <a16:creationId xmlns:a16="http://schemas.microsoft.com/office/drawing/2014/main" id="{6C5D0C27-EBE7-DFBB-1BC8-4E63F4197F60}"/>
                    </a:ext>
                  </a:extLst>
                </p:cNvPr>
                <p:cNvSpPr/>
                <p:nvPr/>
              </p:nvSpPr>
              <p:spPr>
                <a:xfrm>
                  <a:off x="4415323" y="3276600"/>
                  <a:ext cx="1198632" cy="713306"/>
                </a:xfrm>
                <a:custGeom>
                  <a:avLst/>
                  <a:gdLst>
                    <a:gd name="connsiteX0" fmla="*/ 0 w 1422400"/>
                    <a:gd name="connsiteY0" fmla="*/ 469900 h 939800"/>
                    <a:gd name="connsiteX1" fmla="*/ 711200 w 1422400"/>
                    <a:gd name="connsiteY1" fmla="*/ 0 h 939800"/>
                    <a:gd name="connsiteX2" fmla="*/ 1422400 w 1422400"/>
                    <a:gd name="connsiteY2" fmla="*/ 469900 h 939800"/>
                    <a:gd name="connsiteX3" fmla="*/ 711200 w 1422400"/>
                    <a:gd name="connsiteY3" fmla="*/ 939800 h 939800"/>
                    <a:gd name="connsiteX4" fmla="*/ 0 w 1422400"/>
                    <a:gd name="connsiteY4" fmla="*/ 469900 h 939800"/>
                    <a:gd name="connsiteX0" fmla="*/ 0 w 1422400"/>
                    <a:gd name="connsiteY0" fmla="*/ 469900 h 528637"/>
                    <a:gd name="connsiteX1" fmla="*/ 711200 w 1422400"/>
                    <a:gd name="connsiteY1" fmla="*/ 0 h 528637"/>
                    <a:gd name="connsiteX2" fmla="*/ 1422400 w 1422400"/>
                    <a:gd name="connsiteY2" fmla="*/ 469900 h 528637"/>
                    <a:gd name="connsiteX3" fmla="*/ 0 w 1422400"/>
                    <a:gd name="connsiteY3" fmla="*/ 469900 h 528637"/>
                    <a:gd name="connsiteX0" fmla="*/ 29214 w 1743714"/>
                    <a:gd name="connsiteY0" fmla="*/ 481196 h 986279"/>
                    <a:gd name="connsiteX1" fmla="*/ 740414 w 1743714"/>
                    <a:gd name="connsiteY1" fmla="*/ 11296 h 986279"/>
                    <a:gd name="connsiteX2" fmla="*/ 1743714 w 1743714"/>
                    <a:gd name="connsiteY2" fmla="*/ 976496 h 986279"/>
                    <a:gd name="connsiteX3" fmla="*/ 29214 w 1743714"/>
                    <a:gd name="connsiteY3" fmla="*/ 481196 h 986279"/>
                    <a:gd name="connsiteX0" fmla="*/ 21629 w 2040929"/>
                    <a:gd name="connsiteY0" fmla="*/ 1016075 h 1091857"/>
                    <a:gd name="connsiteX1" fmla="*/ 1037629 w 2040929"/>
                    <a:gd name="connsiteY1" fmla="*/ 75 h 1091857"/>
                    <a:gd name="connsiteX2" fmla="*/ 2040929 w 2040929"/>
                    <a:gd name="connsiteY2" fmla="*/ 965275 h 1091857"/>
                    <a:gd name="connsiteX3" fmla="*/ 21629 w 2040929"/>
                    <a:gd name="connsiteY3" fmla="*/ 1016075 h 1091857"/>
                    <a:gd name="connsiteX0" fmla="*/ 63940 w 2083240"/>
                    <a:gd name="connsiteY0" fmla="*/ 1016075 h 1142636"/>
                    <a:gd name="connsiteX1" fmla="*/ 1079940 w 2083240"/>
                    <a:gd name="connsiteY1" fmla="*/ 75 h 1142636"/>
                    <a:gd name="connsiteX2" fmla="*/ 2083240 w 2083240"/>
                    <a:gd name="connsiteY2" fmla="*/ 965275 h 1142636"/>
                    <a:gd name="connsiteX3" fmla="*/ 63940 w 2083240"/>
                    <a:gd name="connsiteY3" fmla="*/ 1016075 h 1142636"/>
                    <a:gd name="connsiteX0" fmla="*/ 58279 w 2077579"/>
                    <a:gd name="connsiteY0" fmla="*/ 1016075 h 1182140"/>
                    <a:gd name="connsiteX1" fmla="*/ 1074279 w 2077579"/>
                    <a:gd name="connsiteY1" fmla="*/ 75 h 1182140"/>
                    <a:gd name="connsiteX2" fmla="*/ 2077579 w 2077579"/>
                    <a:gd name="connsiteY2" fmla="*/ 965275 h 1182140"/>
                    <a:gd name="connsiteX3" fmla="*/ 58279 w 2077579"/>
                    <a:gd name="connsiteY3" fmla="*/ 1016075 h 1182140"/>
                    <a:gd name="connsiteX0" fmla="*/ 58279 w 2077579"/>
                    <a:gd name="connsiteY0" fmla="*/ 1016452 h 1182517"/>
                    <a:gd name="connsiteX1" fmla="*/ 1074279 w 2077579"/>
                    <a:gd name="connsiteY1" fmla="*/ 452 h 1182517"/>
                    <a:gd name="connsiteX2" fmla="*/ 2077579 w 2077579"/>
                    <a:gd name="connsiteY2" fmla="*/ 965652 h 1182517"/>
                    <a:gd name="connsiteX3" fmla="*/ 58279 w 2077579"/>
                    <a:gd name="connsiteY3" fmla="*/ 1016452 h 1182517"/>
                    <a:gd name="connsiteX0" fmla="*/ 496 w 2019796"/>
                    <a:gd name="connsiteY0" fmla="*/ 1016452 h 1058407"/>
                    <a:gd name="connsiteX1" fmla="*/ 1016496 w 2019796"/>
                    <a:gd name="connsiteY1" fmla="*/ 452 h 1058407"/>
                    <a:gd name="connsiteX2" fmla="*/ 2019796 w 2019796"/>
                    <a:gd name="connsiteY2" fmla="*/ 965652 h 1058407"/>
                    <a:gd name="connsiteX3" fmla="*/ 496 w 2019796"/>
                    <a:gd name="connsiteY3" fmla="*/ 1016452 h 1058407"/>
                    <a:gd name="connsiteX0" fmla="*/ 512 w 1956312"/>
                    <a:gd name="connsiteY0" fmla="*/ 1003343 h 1049157"/>
                    <a:gd name="connsiteX1" fmla="*/ 953012 w 1956312"/>
                    <a:gd name="connsiteY1" fmla="*/ 43 h 1049157"/>
                    <a:gd name="connsiteX2" fmla="*/ 1956312 w 1956312"/>
                    <a:gd name="connsiteY2" fmla="*/ 965243 h 1049157"/>
                    <a:gd name="connsiteX3" fmla="*/ 512 w 1956312"/>
                    <a:gd name="connsiteY3" fmla="*/ 1003343 h 1049157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25989 w 2081789"/>
                    <a:gd name="connsiteY0" fmla="*/ 1004617 h 1028499"/>
                    <a:gd name="connsiteX1" fmla="*/ 291088 w 2081789"/>
                    <a:gd name="connsiteY1" fmla="*/ 763316 h 1028499"/>
                    <a:gd name="connsiteX2" fmla="*/ 1078489 w 2081789"/>
                    <a:gd name="connsiteY2" fmla="*/ 1317 h 1028499"/>
                    <a:gd name="connsiteX3" fmla="*/ 2081789 w 2081789"/>
                    <a:gd name="connsiteY3" fmla="*/ 966517 h 1028499"/>
                    <a:gd name="connsiteX4" fmla="*/ 125989 w 2081789"/>
                    <a:gd name="connsiteY4" fmla="*/ 1004617 h 1028499"/>
                    <a:gd name="connsiteX0" fmla="*/ 135024 w 2052724"/>
                    <a:gd name="connsiteY0" fmla="*/ 1055417 h 1066897"/>
                    <a:gd name="connsiteX1" fmla="*/ 262023 w 2052724"/>
                    <a:gd name="connsiteY1" fmla="*/ 763316 h 1066897"/>
                    <a:gd name="connsiteX2" fmla="*/ 1049424 w 2052724"/>
                    <a:gd name="connsiteY2" fmla="*/ 1317 h 1066897"/>
                    <a:gd name="connsiteX3" fmla="*/ 2052724 w 2052724"/>
                    <a:gd name="connsiteY3" fmla="*/ 966517 h 1066897"/>
                    <a:gd name="connsiteX4" fmla="*/ 135024 w 2052724"/>
                    <a:gd name="connsiteY4" fmla="*/ 1055417 h 1066897"/>
                    <a:gd name="connsiteX0" fmla="*/ 157003 w 1998503"/>
                    <a:gd name="connsiteY0" fmla="*/ 1055417 h 1066897"/>
                    <a:gd name="connsiteX1" fmla="*/ 207802 w 1998503"/>
                    <a:gd name="connsiteY1" fmla="*/ 763316 h 1066897"/>
                    <a:gd name="connsiteX2" fmla="*/ 995203 w 1998503"/>
                    <a:gd name="connsiteY2" fmla="*/ 1317 h 1066897"/>
                    <a:gd name="connsiteX3" fmla="*/ 1998503 w 1998503"/>
                    <a:gd name="connsiteY3" fmla="*/ 966517 h 1066897"/>
                    <a:gd name="connsiteX4" fmla="*/ 157003 w 1998503"/>
                    <a:gd name="connsiteY4" fmla="*/ 1055417 h 1066897"/>
                    <a:gd name="connsiteX0" fmla="*/ 180391 w 1958391"/>
                    <a:gd name="connsiteY0" fmla="*/ 1055417 h 1066897"/>
                    <a:gd name="connsiteX1" fmla="*/ 167690 w 1958391"/>
                    <a:gd name="connsiteY1" fmla="*/ 763316 h 1066897"/>
                    <a:gd name="connsiteX2" fmla="*/ 955091 w 1958391"/>
                    <a:gd name="connsiteY2" fmla="*/ 1317 h 1066897"/>
                    <a:gd name="connsiteX3" fmla="*/ 1958391 w 1958391"/>
                    <a:gd name="connsiteY3" fmla="*/ 966517 h 1066897"/>
                    <a:gd name="connsiteX4" fmla="*/ 180391 w 1958391"/>
                    <a:gd name="connsiteY4" fmla="*/ 1055417 h 1066897"/>
                    <a:gd name="connsiteX0" fmla="*/ 197146 w 1937046"/>
                    <a:gd name="connsiteY0" fmla="*/ 1055417 h 1066897"/>
                    <a:gd name="connsiteX1" fmla="*/ 146345 w 1937046"/>
                    <a:gd name="connsiteY1" fmla="*/ 763316 h 1066897"/>
                    <a:gd name="connsiteX2" fmla="*/ 933746 w 1937046"/>
                    <a:gd name="connsiteY2" fmla="*/ 1317 h 1066897"/>
                    <a:gd name="connsiteX3" fmla="*/ 1937046 w 1937046"/>
                    <a:gd name="connsiteY3" fmla="*/ 966517 h 1066897"/>
                    <a:gd name="connsiteX4" fmla="*/ 197146 w 1937046"/>
                    <a:gd name="connsiteY4" fmla="*/ 1055417 h 1066897"/>
                    <a:gd name="connsiteX0" fmla="*/ 145290 w 2024890"/>
                    <a:gd name="connsiteY0" fmla="*/ 1055417 h 1066897"/>
                    <a:gd name="connsiteX1" fmla="*/ 234189 w 2024890"/>
                    <a:gd name="connsiteY1" fmla="*/ 763316 h 1066897"/>
                    <a:gd name="connsiteX2" fmla="*/ 1021590 w 2024890"/>
                    <a:gd name="connsiteY2" fmla="*/ 1317 h 1066897"/>
                    <a:gd name="connsiteX3" fmla="*/ 2024890 w 2024890"/>
                    <a:gd name="connsiteY3" fmla="*/ 966517 h 1066897"/>
                    <a:gd name="connsiteX4" fmla="*/ 145290 w 2024890"/>
                    <a:gd name="connsiteY4" fmla="*/ 1055417 h 1066897"/>
                    <a:gd name="connsiteX0" fmla="*/ 66755 w 1946355"/>
                    <a:gd name="connsiteY0" fmla="*/ 1055417 h 1072185"/>
                    <a:gd name="connsiteX1" fmla="*/ 155654 w 1946355"/>
                    <a:gd name="connsiteY1" fmla="*/ 763316 h 1072185"/>
                    <a:gd name="connsiteX2" fmla="*/ 943055 w 1946355"/>
                    <a:gd name="connsiteY2" fmla="*/ 1317 h 1072185"/>
                    <a:gd name="connsiteX3" fmla="*/ 1946355 w 1946355"/>
                    <a:gd name="connsiteY3" fmla="*/ 966517 h 1072185"/>
                    <a:gd name="connsiteX4" fmla="*/ 66755 w 1946355"/>
                    <a:gd name="connsiteY4" fmla="*/ 1055417 h 1072185"/>
                    <a:gd name="connsiteX0" fmla="*/ 87241 w 1968451"/>
                    <a:gd name="connsiteY0" fmla="*/ 1055417 h 1135382"/>
                    <a:gd name="connsiteX1" fmla="*/ 176140 w 1968451"/>
                    <a:gd name="connsiteY1" fmla="*/ 763316 h 1135382"/>
                    <a:gd name="connsiteX2" fmla="*/ 963541 w 1968451"/>
                    <a:gd name="connsiteY2" fmla="*/ 1317 h 1135382"/>
                    <a:gd name="connsiteX3" fmla="*/ 1966841 w 1968451"/>
                    <a:gd name="connsiteY3" fmla="*/ 966517 h 1135382"/>
                    <a:gd name="connsiteX4" fmla="*/ 1179439 w 1968451"/>
                    <a:gd name="connsiteY4" fmla="*/ 1131617 h 1135382"/>
                    <a:gd name="connsiteX5" fmla="*/ 87241 w 1968451"/>
                    <a:gd name="connsiteY5" fmla="*/ 1055417 h 1135382"/>
                    <a:gd name="connsiteX0" fmla="*/ 87241 w 1968451"/>
                    <a:gd name="connsiteY0" fmla="*/ 1055417 h 1131617"/>
                    <a:gd name="connsiteX1" fmla="*/ 176140 w 1968451"/>
                    <a:gd name="connsiteY1" fmla="*/ 763316 h 1131617"/>
                    <a:gd name="connsiteX2" fmla="*/ 963541 w 1968451"/>
                    <a:gd name="connsiteY2" fmla="*/ 1317 h 1131617"/>
                    <a:gd name="connsiteX3" fmla="*/ 1966841 w 1968451"/>
                    <a:gd name="connsiteY3" fmla="*/ 966517 h 1131617"/>
                    <a:gd name="connsiteX4" fmla="*/ 1179439 w 1968451"/>
                    <a:gd name="connsiteY4" fmla="*/ 1131617 h 1131617"/>
                    <a:gd name="connsiteX5" fmla="*/ 87241 w 1968451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9325 h 1135525"/>
                    <a:gd name="connsiteX1" fmla="*/ 176140 w 1981714"/>
                    <a:gd name="connsiteY1" fmla="*/ 767224 h 1135525"/>
                    <a:gd name="connsiteX2" fmla="*/ 963541 w 1981714"/>
                    <a:gd name="connsiteY2" fmla="*/ 5225 h 1135525"/>
                    <a:gd name="connsiteX3" fmla="*/ 1966841 w 1981714"/>
                    <a:gd name="connsiteY3" fmla="*/ 970425 h 1135525"/>
                    <a:gd name="connsiteX4" fmla="*/ 1179439 w 1981714"/>
                    <a:gd name="connsiteY4" fmla="*/ 1135525 h 1135525"/>
                    <a:gd name="connsiteX5" fmla="*/ 87241 w 1981714"/>
                    <a:gd name="connsiteY5" fmla="*/ 1059325 h 1135525"/>
                    <a:gd name="connsiteX0" fmla="*/ 87241 w 1981714"/>
                    <a:gd name="connsiteY0" fmla="*/ 1059124 h 1135324"/>
                    <a:gd name="connsiteX1" fmla="*/ 176140 w 1981714"/>
                    <a:gd name="connsiteY1" fmla="*/ 767023 h 1135324"/>
                    <a:gd name="connsiteX2" fmla="*/ 963541 w 1981714"/>
                    <a:gd name="connsiteY2" fmla="*/ 5024 h 1135324"/>
                    <a:gd name="connsiteX3" fmla="*/ 1966841 w 1981714"/>
                    <a:gd name="connsiteY3" fmla="*/ 970224 h 1135324"/>
                    <a:gd name="connsiteX4" fmla="*/ 1179439 w 1981714"/>
                    <a:gd name="connsiteY4" fmla="*/ 1135324 h 1135324"/>
                    <a:gd name="connsiteX5" fmla="*/ 87241 w 1981714"/>
                    <a:gd name="connsiteY5" fmla="*/ 1059124 h 1135324"/>
                    <a:gd name="connsiteX0" fmla="*/ 1551 w 1896024"/>
                    <a:gd name="connsiteY0" fmla="*/ 1059124 h 1135324"/>
                    <a:gd name="connsiteX1" fmla="*/ 877851 w 1896024"/>
                    <a:gd name="connsiteY1" fmla="*/ 5024 h 1135324"/>
                    <a:gd name="connsiteX2" fmla="*/ 1881151 w 1896024"/>
                    <a:gd name="connsiteY2" fmla="*/ 970224 h 1135324"/>
                    <a:gd name="connsiteX3" fmla="*/ 1093749 w 1896024"/>
                    <a:gd name="connsiteY3" fmla="*/ 1135324 h 1135324"/>
                    <a:gd name="connsiteX4" fmla="*/ 1551 w 1896024"/>
                    <a:gd name="connsiteY4" fmla="*/ 1059124 h 1135324"/>
                    <a:gd name="connsiteX0" fmla="*/ 1615 w 1896088"/>
                    <a:gd name="connsiteY0" fmla="*/ 1057013 h 1133213"/>
                    <a:gd name="connsiteX1" fmla="*/ 877915 w 1896088"/>
                    <a:gd name="connsiteY1" fmla="*/ 2913 h 1133213"/>
                    <a:gd name="connsiteX2" fmla="*/ 1881215 w 1896088"/>
                    <a:gd name="connsiteY2" fmla="*/ 968113 h 1133213"/>
                    <a:gd name="connsiteX3" fmla="*/ 1093813 w 1896088"/>
                    <a:gd name="connsiteY3" fmla="*/ 1133213 h 1133213"/>
                    <a:gd name="connsiteX4" fmla="*/ 1615 w 1896088"/>
                    <a:gd name="connsiteY4" fmla="*/ 1057013 h 1133213"/>
                    <a:gd name="connsiteX0" fmla="*/ 2941 w 1897414"/>
                    <a:gd name="connsiteY0" fmla="*/ 1066026 h 1142226"/>
                    <a:gd name="connsiteX1" fmla="*/ 879241 w 1897414"/>
                    <a:gd name="connsiteY1" fmla="*/ 11926 h 1142226"/>
                    <a:gd name="connsiteX2" fmla="*/ 1882541 w 1897414"/>
                    <a:gd name="connsiteY2" fmla="*/ 977126 h 1142226"/>
                    <a:gd name="connsiteX3" fmla="*/ 1095139 w 1897414"/>
                    <a:gd name="connsiteY3" fmla="*/ 1142226 h 1142226"/>
                    <a:gd name="connsiteX4" fmla="*/ 2941 w 1897414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5888 h 1142088"/>
                    <a:gd name="connsiteX1" fmla="*/ 883179 w 1901352"/>
                    <a:gd name="connsiteY1" fmla="*/ 11788 h 1142088"/>
                    <a:gd name="connsiteX2" fmla="*/ 1886479 w 1901352"/>
                    <a:gd name="connsiteY2" fmla="*/ 976988 h 1142088"/>
                    <a:gd name="connsiteX3" fmla="*/ 1099077 w 1901352"/>
                    <a:gd name="connsiteY3" fmla="*/ 1142088 h 1142088"/>
                    <a:gd name="connsiteX4" fmla="*/ 6879 w 1901352"/>
                    <a:gd name="connsiteY4" fmla="*/ 1065888 h 1142088"/>
                    <a:gd name="connsiteX0" fmla="*/ 6879 w 1901352"/>
                    <a:gd name="connsiteY0" fmla="*/ 1055295 h 1131495"/>
                    <a:gd name="connsiteX1" fmla="*/ 883179 w 1901352"/>
                    <a:gd name="connsiteY1" fmla="*/ 1195 h 1131495"/>
                    <a:gd name="connsiteX2" fmla="*/ 1886479 w 1901352"/>
                    <a:gd name="connsiteY2" fmla="*/ 966395 h 1131495"/>
                    <a:gd name="connsiteX3" fmla="*/ 1099077 w 1901352"/>
                    <a:gd name="connsiteY3" fmla="*/ 1131495 h 1131495"/>
                    <a:gd name="connsiteX4" fmla="*/ 6879 w 1901352"/>
                    <a:gd name="connsiteY4" fmla="*/ 1055295 h 113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1352" h="1131495">
                      <a:moveTo>
                        <a:pt x="6879" y="1055295"/>
                      </a:moveTo>
                      <a:cubicBezTo>
                        <a:pt x="47096" y="943112"/>
                        <a:pt x="216762" y="-38911"/>
                        <a:pt x="883179" y="1195"/>
                      </a:cubicBezTo>
                      <a:cubicBezTo>
                        <a:pt x="1549596" y="41301"/>
                        <a:pt x="1712913" y="843628"/>
                        <a:pt x="1886479" y="966395"/>
                      </a:cubicBezTo>
                      <a:cubicBezTo>
                        <a:pt x="1920345" y="1139962"/>
                        <a:pt x="1971144" y="684878"/>
                        <a:pt x="1099077" y="1131495"/>
                      </a:cubicBezTo>
                      <a:cubicBezTo>
                        <a:pt x="74610" y="739912"/>
                        <a:pt x="-33338" y="1167478"/>
                        <a:pt x="6879" y="1055295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4BBBE47-0AC7-7655-312F-0FDD85200D2B}"/>
                    </a:ext>
                  </a:extLst>
                </p:cNvPr>
                <p:cNvSpPr/>
                <p:nvPr/>
              </p:nvSpPr>
              <p:spPr>
                <a:xfrm>
                  <a:off x="5044807" y="3968775"/>
                  <a:ext cx="117970" cy="912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Rectangle 56">
                  <a:extLst>
                    <a:ext uri="{FF2B5EF4-FFF2-40B4-BE49-F238E27FC236}">
                      <a16:creationId xmlns:a16="http://schemas.microsoft.com/office/drawing/2014/main" id="{91576E16-26A2-010D-76C6-CDAA9513A792}"/>
                    </a:ext>
                  </a:extLst>
                </p:cNvPr>
                <p:cNvSpPr/>
                <p:nvPr/>
              </p:nvSpPr>
              <p:spPr>
                <a:xfrm rot="19755132" flipH="1">
                  <a:off x="5143936" y="3637460"/>
                  <a:ext cx="287330" cy="162214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1805ED5-FACA-4D35-96AE-B7EC134A48DE}"/>
                    </a:ext>
                  </a:extLst>
                </p:cNvPr>
                <p:cNvSpPr/>
                <p:nvPr/>
              </p:nvSpPr>
              <p:spPr>
                <a:xfrm rot="21004549" flipH="1">
                  <a:off x="5187135" y="3671101"/>
                  <a:ext cx="159154" cy="1231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A51F8D66-B156-B28B-8368-E4E39F0B9FC0}"/>
                    </a:ext>
                  </a:extLst>
                </p:cNvPr>
                <p:cNvSpPr/>
                <p:nvPr/>
              </p:nvSpPr>
              <p:spPr>
                <a:xfrm rot="21004549" flipH="1">
                  <a:off x="5248819" y="3708187"/>
                  <a:ext cx="79024" cy="61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101A275-EC9D-16EB-816E-C5AF64798A00}"/>
                    </a:ext>
                  </a:extLst>
                </p:cNvPr>
                <p:cNvSpPr/>
                <p:nvPr/>
              </p:nvSpPr>
              <p:spPr>
                <a:xfrm>
                  <a:off x="5004869" y="4318390"/>
                  <a:ext cx="218988" cy="226515"/>
                </a:xfrm>
                <a:prstGeom prst="ellipse">
                  <a:avLst/>
                </a:prstGeom>
                <a:solidFill>
                  <a:srgbClr val="E47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F20AF2C-3692-761A-D0DE-A71C19C84A3C}"/>
                    </a:ext>
                  </a:extLst>
                </p:cNvPr>
                <p:cNvSpPr/>
                <p:nvPr/>
              </p:nvSpPr>
              <p:spPr>
                <a:xfrm>
                  <a:off x="4715472" y="4318390"/>
                  <a:ext cx="218988" cy="226515"/>
                </a:xfrm>
                <a:prstGeom prst="ellipse">
                  <a:avLst/>
                </a:prstGeom>
                <a:solidFill>
                  <a:srgbClr val="E47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Rectangle 56">
                  <a:extLst>
                    <a:ext uri="{FF2B5EF4-FFF2-40B4-BE49-F238E27FC236}">
                      <a16:creationId xmlns:a16="http://schemas.microsoft.com/office/drawing/2014/main" id="{DAD15D21-159B-4BF9-9F77-44A3153B8D5E}"/>
                    </a:ext>
                  </a:extLst>
                </p:cNvPr>
                <p:cNvSpPr/>
                <p:nvPr/>
              </p:nvSpPr>
              <p:spPr>
                <a:xfrm rot="1844868">
                  <a:off x="4760729" y="3641086"/>
                  <a:ext cx="287330" cy="162214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C64AF928-F547-E38F-8C82-8F79F4B1B957}"/>
                    </a:ext>
                  </a:extLst>
                </p:cNvPr>
                <p:cNvSpPr/>
                <p:nvPr/>
              </p:nvSpPr>
              <p:spPr>
                <a:xfrm rot="595451">
                  <a:off x="4843847" y="3675349"/>
                  <a:ext cx="159154" cy="1231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CF6CACB0-4694-8C82-B887-835EA0CCE56E}"/>
                    </a:ext>
                  </a:extLst>
                </p:cNvPr>
                <p:cNvSpPr/>
                <p:nvPr/>
              </p:nvSpPr>
              <p:spPr>
                <a:xfrm rot="20980487">
                  <a:off x="4905122" y="3717142"/>
                  <a:ext cx="79024" cy="61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3B0AAE-E70C-3B1A-E717-DB25B5508FD8}"/>
                </a:ext>
              </a:extLst>
            </p:cNvPr>
            <p:cNvSpPr/>
            <p:nvPr/>
          </p:nvSpPr>
          <p:spPr>
            <a:xfrm>
              <a:off x="4601250" y="4412905"/>
              <a:ext cx="70875" cy="71776"/>
            </a:xfrm>
            <a:custGeom>
              <a:avLst/>
              <a:gdLst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4" fmla="*/ 5997 w 91221"/>
                <a:gd name="connsiteY4" fmla="*/ 38100 h 100931"/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0" fmla="*/ 66675 w 85224"/>
                <a:gd name="connsiteY0" fmla="*/ 0 h 100931"/>
                <a:gd name="connsiteX1" fmla="*/ 80963 w 85224"/>
                <a:gd name="connsiteY1" fmla="*/ 100013 h 100931"/>
                <a:gd name="connsiteX2" fmla="*/ 0 w 85224"/>
                <a:gd name="connsiteY2" fmla="*/ 52388 h 100931"/>
                <a:gd name="connsiteX0" fmla="*/ 66675 w 66675"/>
                <a:gd name="connsiteY0" fmla="*/ 0 h 52388"/>
                <a:gd name="connsiteX1" fmla="*/ 0 w 66675"/>
                <a:gd name="connsiteY1" fmla="*/ 52388 h 52388"/>
                <a:gd name="connsiteX0" fmla="*/ 66675 w 66675"/>
                <a:gd name="connsiteY0" fmla="*/ 0 h 70538"/>
                <a:gd name="connsiteX1" fmla="*/ 0 w 66675"/>
                <a:gd name="connsiteY1" fmla="*/ 52388 h 70538"/>
                <a:gd name="connsiteX0" fmla="*/ 66675 w 70875"/>
                <a:gd name="connsiteY0" fmla="*/ 0 h 71776"/>
                <a:gd name="connsiteX1" fmla="*/ 0 w 70875"/>
                <a:gd name="connsiteY1" fmla="*/ 52388 h 7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75" h="71776">
                  <a:moveTo>
                    <a:pt x="66675" y="0"/>
                  </a:moveTo>
                  <a:cubicBezTo>
                    <a:pt x="63500" y="26988"/>
                    <a:pt x="100806" y="108744"/>
                    <a:pt x="0" y="523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991C746-F330-A5F7-8AED-B356EB0F8FF8}"/>
                </a:ext>
              </a:extLst>
            </p:cNvPr>
            <p:cNvSpPr/>
            <p:nvPr/>
          </p:nvSpPr>
          <p:spPr>
            <a:xfrm flipH="1">
              <a:off x="4673724" y="4412124"/>
              <a:ext cx="70875" cy="71776"/>
            </a:xfrm>
            <a:custGeom>
              <a:avLst/>
              <a:gdLst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4" fmla="*/ 5997 w 91221"/>
                <a:gd name="connsiteY4" fmla="*/ 38100 h 100931"/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0" fmla="*/ 66675 w 85224"/>
                <a:gd name="connsiteY0" fmla="*/ 0 h 100931"/>
                <a:gd name="connsiteX1" fmla="*/ 80963 w 85224"/>
                <a:gd name="connsiteY1" fmla="*/ 100013 h 100931"/>
                <a:gd name="connsiteX2" fmla="*/ 0 w 85224"/>
                <a:gd name="connsiteY2" fmla="*/ 52388 h 100931"/>
                <a:gd name="connsiteX0" fmla="*/ 66675 w 66675"/>
                <a:gd name="connsiteY0" fmla="*/ 0 h 52388"/>
                <a:gd name="connsiteX1" fmla="*/ 0 w 66675"/>
                <a:gd name="connsiteY1" fmla="*/ 52388 h 52388"/>
                <a:gd name="connsiteX0" fmla="*/ 66675 w 66675"/>
                <a:gd name="connsiteY0" fmla="*/ 0 h 70538"/>
                <a:gd name="connsiteX1" fmla="*/ 0 w 66675"/>
                <a:gd name="connsiteY1" fmla="*/ 52388 h 70538"/>
                <a:gd name="connsiteX0" fmla="*/ 66675 w 70875"/>
                <a:gd name="connsiteY0" fmla="*/ 0 h 71776"/>
                <a:gd name="connsiteX1" fmla="*/ 0 w 70875"/>
                <a:gd name="connsiteY1" fmla="*/ 52388 h 7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75" h="71776">
                  <a:moveTo>
                    <a:pt x="66675" y="0"/>
                  </a:moveTo>
                  <a:cubicBezTo>
                    <a:pt x="63500" y="26988"/>
                    <a:pt x="100806" y="108744"/>
                    <a:pt x="0" y="523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883EE68-BFD1-8F0D-A915-2C9F31F67BEE}"/>
              </a:ext>
            </a:extLst>
          </p:cNvPr>
          <p:cNvGrpSpPr/>
          <p:nvPr/>
        </p:nvGrpSpPr>
        <p:grpSpPr>
          <a:xfrm>
            <a:off x="7023570" y="1598376"/>
            <a:ext cx="4907109" cy="4338860"/>
            <a:chOff x="3900985" y="685932"/>
            <a:chExt cx="5458797" cy="482666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26853C2-19B6-CEC5-D63C-3AC0F44F1615}"/>
                </a:ext>
              </a:extLst>
            </p:cNvPr>
            <p:cNvSpPr/>
            <p:nvPr/>
          </p:nvSpPr>
          <p:spPr>
            <a:xfrm>
              <a:off x="3900985" y="685932"/>
              <a:ext cx="5458797" cy="4826663"/>
            </a:xfrm>
            <a:prstGeom prst="roundRect">
              <a:avLst>
                <a:gd name="adj" fmla="val 5090"/>
              </a:avLst>
            </a:prstGeom>
            <a:solidFill>
              <a:srgbClr val="CAC0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D91A0C7-454B-2FD2-D97F-544F2D537A44}"/>
                </a:ext>
              </a:extLst>
            </p:cNvPr>
            <p:cNvSpPr/>
            <p:nvPr/>
          </p:nvSpPr>
          <p:spPr>
            <a:xfrm>
              <a:off x="3975100" y="749301"/>
              <a:ext cx="5310569" cy="4695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0C2852-CF34-AD06-AECB-05A2C7E442E8}"/>
                </a:ext>
              </a:extLst>
            </p:cNvPr>
            <p:cNvGrpSpPr/>
            <p:nvPr/>
          </p:nvGrpSpPr>
          <p:grpSpPr>
            <a:xfrm>
              <a:off x="4132394" y="1264706"/>
              <a:ext cx="5024310" cy="3808955"/>
              <a:chOff x="4132394" y="1264706"/>
              <a:chExt cx="5024310" cy="3808955"/>
            </a:xfrm>
            <a:solidFill>
              <a:schemeClr val="bg1"/>
            </a:solidFill>
            <a:effectLst>
              <a:glow rad="127000">
                <a:srgbClr val="BABED1"/>
              </a:glow>
            </a:effectLst>
          </p:grpSpPr>
          <p:sp>
            <p:nvSpPr>
              <p:cNvPr id="41" name="Oval 62">
                <a:extLst>
                  <a:ext uri="{FF2B5EF4-FFF2-40B4-BE49-F238E27FC236}">
                    <a16:creationId xmlns:a16="http://schemas.microsoft.com/office/drawing/2014/main" id="{3090639C-406B-3779-7CCF-DF344AB4FF9A}"/>
                  </a:ext>
                </a:extLst>
              </p:cNvPr>
              <p:cNvSpPr/>
              <p:nvPr/>
            </p:nvSpPr>
            <p:spPr>
              <a:xfrm>
                <a:off x="5841169" y="3153920"/>
                <a:ext cx="1582953" cy="662147"/>
              </a:xfrm>
              <a:custGeom>
                <a:avLst/>
                <a:gdLst>
                  <a:gd name="connsiteX0" fmla="*/ 0 w 1582738"/>
                  <a:gd name="connsiteY0" fmla="*/ 394654 h 789307"/>
                  <a:gd name="connsiteX1" fmla="*/ 791369 w 1582738"/>
                  <a:gd name="connsiteY1" fmla="*/ 0 h 789307"/>
                  <a:gd name="connsiteX2" fmla="*/ 1582738 w 1582738"/>
                  <a:gd name="connsiteY2" fmla="*/ 394654 h 789307"/>
                  <a:gd name="connsiteX3" fmla="*/ 791369 w 1582738"/>
                  <a:gd name="connsiteY3" fmla="*/ 789308 h 789307"/>
                  <a:gd name="connsiteX4" fmla="*/ 0 w 1582738"/>
                  <a:gd name="connsiteY4" fmla="*/ 394654 h 789307"/>
                  <a:gd name="connsiteX0" fmla="*/ 0 w 1582738"/>
                  <a:gd name="connsiteY0" fmla="*/ 162304 h 556958"/>
                  <a:gd name="connsiteX1" fmla="*/ 791369 w 1582738"/>
                  <a:gd name="connsiteY1" fmla="*/ 8950 h 556958"/>
                  <a:gd name="connsiteX2" fmla="*/ 1582738 w 1582738"/>
                  <a:gd name="connsiteY2" fmla="*/ 162304 h 556958"/>
                  <a:gd name="connsiteX3" fmla="*/ 791369 w 1582738"/>
                  <a:gd name="connsiteY3" fmla="*/ 556958 h 556958"/>
                  <a:gd name="connsiteX4" fmla="*/ 0 w 1582738"/>
                  <a:gd name="connsiteY4" fmla="*/ 162304 h 556958"/>
                  <a:gd name="connsiteX0" fmla="*/ 9 w 1582747"/>
                  <a:gd name="connsiteY0" fmla="*/ 162304 h 343802"/>
                  <a:gd name="connsiteX1" fmla="*/ 791378 w 1582747"/>
                  <a:gd name="connsiteY1" fmla="*/ 8950 h 343802"/>
                  <a:gd name="connsiteX2" fmla="*/ 1582747 w 1582747"/>
                  <a:gd name="connsiteY2" fmla="*/ 162304 h 343802"/>
                  <a:gd name="connsiteX3" fmla="*/ 778678 w 1582747"/>
                  <a:gd name="connsiteY3" fmla="*/ 341058 h 343802"/>
                  <a:gd name="connsiteX4" fmla="*/ 9 w 1582747"/>
                  <a:gd name="connsiteY4" fmla="*/ 162304 h 343802"/>
                  <a:gd name="connsiteX0" fmla="*/ 7 w 1582745"/>
                  <a:gd name="connsiteY0" fmla="*/ 203200 h 344167"/>
                  <a:gd name="connsiteX1" fmla="*/ 791376 w 1582745"/>
                  <a:gd name="connsiteY1" fmla="*/ 11746 h 344167"/>
                  <a:gd name="connsiteX2" fmla="*/ 1582745 w 1582745"/>
                  <a:gd name="connsiteY2" fmla="*/ 165100 h 344167"/>
                  <a:gd name="connsiteX3" fmla="*/ 778676 w 1582745"/>
                  <a:gd name="connsiteY3" fmla="*/ 343854 h 344167"/>
                  <a:gd name="connsiteX4" fmla="*/ 7 w 1582745"/>
                  <a:gd name="connsiteY4" fmla="*/ 203200 h 344167"/>
                  <a:gd name="connsiteX0" fmla="*/ 304 w 1583042"/>
                  <a:gd name="connsiteY0" fmla="*/ 315204 h 615397"/>
                  <a:gd name="connsiteX1" fmla="*/ 791673 w 1583042"/>
                  <a:gd name="connsiteY1" fmla="*/ 123750 h 615397"/>
                  <a:gd name="connsiteX2" fmla="*/ 1583042 w 1583042"/>
                  <a:gd name="connsiteY2" fmla="*/ 277104 h 615397"/>
                  <a:gd name="connsiteX3" fmla="*/ 778973 w 1583042"/>
                  <a:gd name="connsiteY3" fmla="*/ 455858 h 615397"/>
                  <a:gd name="connsiteX4" fmla="*/ 304 w 1583042"/>
                  <a:gd name="connsiteY4" fmla="*/ 315204 h 615397"/>
                  <a:gd name="connsiteX0" fmla="*/ 304 w 1583042"/>
                  <a:gd name="connsiteY0" fmla="*/ 369120 h 669313"/>
                  <a:gd name="connsiteX1" fmla="*/ 791673 w 1583042"/>
                  <a:gd name="connsiteY1" fmla="*/ 177666 h 669313"/>
                  <a:gd name="connsiteX2" fmla="*/ 1583042 w 1583042"/>
                  <a:gd name="connsiteY2" fmla="*/ 331020 h 669313"/>
                  <a:gd name="connsiteX3" fmla="*/ 778973 w 1583042"/>
                  <a:gd name="connsiteY3" fmla="*/ 509774 h 669313"/>
                  <a:gd name="connsiteX4" fmla="*/ 304 w 1583042"/>
                  <a:gd name="connsiteY4" fmla="*/ 369120 h 669313"/>
                  <a:gd name="connsiteX0" fmla="*/ 304 w 1583042"/>
                  <a:gd name="connsiteY0" fmla="*/ 369120 h 669313"/>
                  <a:gd name="connsiteX1" fmla="*/ 791673 w 1583042"/>
                  <a:gd name="connsiteY1" fmla="*/ 177666 h 669313"/>
                  <a:gd name="connsiteX2" fmla="*/ 1583042 w 1583042"/>
                  <a:gd name="connsiteY2" fmla="*/ 331020 h 669313"/>
                  <a:gd name="connsiteX3" fmla="*/ 778973 w 1583042"/>
                  <a:gd name="connsiteY3" fmla="*/ 509774 h 669313"/>
                  <a:gd name="connsiteX4" fmla="*/ 304 w 1583042"/>
                  <a:gd name="connsiteY4" fmla="*/ 369120 h 669313"/>
                  <a:gd name="connsiteX0" fmla="*/ 262 w 1583000"/>
                  <a:gd name="connsiteY0" fmla="*/ 369120 h 702343"/>
                  <a:gd name="connsiteX1" fmla="*/ 791631 w 1583000"/>
                  <a:gd name="connsiteY1" fmla="*/ 177666 h 702343"/>
                  <a:gd name="connsiteX2" fmla="*/ 1583000 w 1583000"/>
                  <a:gd name="connsiteY2" fmla="*/ 331020 h 702343"/>
                  <a:gd name="connsiteX3" fmla="*/ 778931 w 1583000"/>
                  <a:gd name="connsiteY3" fmla="*/ 509774 h 702343"/>
                  <a:gd name="connsiteX4" fmla="*/ 262 w 1583000"/>
                  <a:gd name="connsiteY4" fmla="*/ 369120 h 702343"/>
                  <a:gd name="connsiteX0" fmla="*/ 215 w 1582953"/>
                  <a:gd name="connsiteY0" fmla="*/ 369120 h 665767"/>
                  <a:gd name="connsiteX1" fmla="*/ 791584 w 1582953"/>
                  <a:gd name="connsiteY1" fmla="*/ 177666 h 665767"/>
                  <a:gd name="connsiteX2" fmla="*/ 1582953 w 1582953"/>
                  <a:gd name="connsiteY2" fmla="*/ 331020 h 665767"/>
                  <a:gd name="connsiteX3" fmla="*/ 778884 w 1582953"/>
                  <a:gd name="connsiteY3" fmla="*/ 509774 h 665767"/>
                  <a:gd name="connsiteX4" fmla="*/ 215 w 1582953"/>
                  <a:gd name="connsiteY4" fmla="*/ 369120 h 665767"/>
                  <a:gd name="connsiteX0" fmla="*/ 215 w 1582953"/>
                  <a:gd name="connsiteY0" fmla="*/ 365500 h 662147"/>
                  <a:gd name="connsiteX1" fmla="*/ 791584 w 1582953"/>
                  <a:gd name="connsiteY1" fmla="*/ 174046 h 662147"/>
                  <a:gd name="connsiteX2" fmla="*/ 1582953 w 1582953"/>
                  <a:gd name="connsiteY2" fmla="*/ 327400 h 662147"/>
                  <a:gd name="connsiteX3" fmla="*/ 778884 w 1582953"/>
                  <a:gd name="connsiteY3" fmla="*/ 506154 h 662147"/>
                  <a:gd name="connsiteX4" fmla="*/ 215 w 1582953"/>
                  <a:gd name="connsiteY4" fmla="*/ 365500 h 66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2953" h="662147">
                    <a:moveTo>
                      <a:pt x="215" y="365500"/>
                    </a:moveTo>
                    <a:cubicBezTo>
                      <a:pt x="15032" y="-210551"/>
                      <a:pt x="756394" y="167696"/>
                      <a:pt x="791584" y="174046"/>
                    </a:cubicBezTo>
                    <a:cubicBezTo>
                      <a:pt x="826774" y="180396"/>
                      <a:pt x="1506753" y="-309661"/>
                      <a:pt x="1582953" y="327400"/>
                    </a:cubicBezTo>
                    <a:cubicBezTo>
                      <a:pt x="1392453" y="951761"/>
                      <a:pt x="814074" y="512504"/>
                      <a:pt x="778884" y="506154"/>
                    </a:cubicBezTo>
                    <a:cubicBezTo>
                      <a:pt x="743694" y="499804"/>
                      <a:pt x="-14602" y="941551"/>
                      <a:pt x="215" y="36550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9A70D80-105B-B0E0-BAF0-49A43E6EF721}"/>
                  </a:ext>
                </a:extLst>
              </p:cNvPr>
              <p:cNvSpPr/>
              <p:nvPr/>
            </p:nvSpPr>
            <p:spPr>
              <a:xfrm>
                <a:off x="6296024" y="1264706"/>
                <a:ext cx="590550" cy="381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F7899EB-4628-9255-CCC7-1CB66EE57133}"/>
                  </a:ext>
                </a:extLst>
              </p:cNvPr>
              <p:cNvSpPr/>
              <p:nvPr/>
            </p:nvSpPr>
            <p:spPr>
              <a:xfrm>
                <a:off x="6367462" y="1695450"/>
                <a:ext cx="447675" cy="381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D30F44E-5413-A5A7-B02B-303DBDBCD7C3}"/>
                  </a:ext>
                </a:extLst>
              </p:cNvPr>
              <p:cNvSpPr/>
              <p:nvPr/>
            </p:nvSpPr>
            <p:spPr>
              <a:xfrm>
                <a:off x="6367462" y="2145030"/>
                <a:ext cx="447675" cy="15875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57">
                <a:extLst>
                  <a:ext uri="{FF2B5EF4-FFF2-40B4-BE49-F238E27FC236}">
                    <a16:creationId xmlns:a16="http://schemas.microsoft.com/office/drawing/2014/main" id="{0AF2AC53-053E-A817-BFD6-4B44FA5B6DBB}"/>
                  </a:ext>
                </a:extLst>
              </p:cNvPr>
              <p:cNvSpPr/>
              <p:nvPr/>
            </p:nvSpPr>
            <p:spPr>
              <a:xfrm>
                <a:off x="6380161" y="2457450"/>
                <a:ext cx="453898" cy="214313"/>
              </a:xfrm>
              <a:custGeom>
                <a:avLst/>
                <a:gdLst>
                  <a:gd name="connsiteX0" fmla="*/ 0 w 447675"/>
                  <a:gd name="connsiteY0" fmla="*/ 190500 h 381000"/>
                  <a:gd name="connsiteX1" fmla="*/ 223838 w 447675"/>
                  <a:gd name="connsiteY1" fmla="*/ 0 h 381000"/>
                  <a:gd name="connsiteX2" fmla="*/ 447676 w 447675"/>
                  <a:gd name="connsiteY2" fmla="*/ 190500 h 381000"/>
                  <a:gd name="connsiteX3" fmla="*/ 223838 w 447675"/>
                  <a:gd name="connsiteY3" fmla="*/ 381000 h 381000"/>
                  <a:gd name="connsiteX4" fmla="*/ 0 w 447675"/>
                  <a:gd name="connsiteY4" fmla="*/ 190500 h 381000"/>
                  <a:gd name="connsiteX0" fmla="*/ 0 w 453898"/>
                  <a:gd name="connsiteY0" fmla="*/ 23813 h 214313"/>
                  <a:gd name="connsiteX1" fmla="*/ 447676 w 453898"/>
                  <a:gd name="connsiteY1" fmla="*/ 23813 h 214313"/>
                  <a:gd name="connsiteX2" fmla="*/ 223838 w 453898"/>
                  <a:gd name="connsiteY2" fmla="*/ 214313 h 214313"/>
                  <a:gd name="connsiteX3" fmla="*/ 0 w 453898"/>
                  <a:gd name="connsiteY3" fmla="*/ 23813 h 214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898" h="214313">
                    <a:moveTo>
                      <a:pt x="0" y="23813"/>
                    </a:moveTo>
                    <a:cubicBezTo>
                      <a:pt x="37306" y="-7937"/>
                      <a:pt x="410370" y="-7937"/>
                      <a:pt x="447676" y="23813"/>
                    </a:cubicBezTo>
                    <a:cubicBezTo>
                      <a:pt x="484982" y="55563"/>
                      <a:pt x="347460" y="214313"/>
                      <a:pt x="223838" y="214313"/>
                    </a:cubicBezTo>
                    <a:cubicBezTo>
                      <a:pt x="100216" y="214313"/>
                      <a:pt x="0" y="129023"/>
                      <a:pt x="0" y="23813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57">
                <a:extLst>
                  <a:ext uri="{FF2B5EF4-FFF2-40B4-BE49-F238E27FC236}">
                    <a16:creationId xmlns:a16="http://schemas.microsoft.com/office/drawing/2014/main" id="{635D6444-CA9B-36E2-B761-82FC5509010D}"/>
                  </a:ext>
                </a:extLst>
              </p:cNvPr>
              <p:cNvSpPr/>
              <p:nvPr/>
            </p:nvSpPr>
            <p:spPr>
              <a:xfrm rot="10800000">
                <a:off x="6383271" y="2731293"/>
                <a:ext cx="453898" cy="214313"/>
              </a:xfrm>
              <a:custGeom>
                <a:avLst/>
                <a:gdLst>
                  <a:gd name="connsiteX0" fmla="*/ 0 w 447675"/>
                  <a:gd name="connsiteY0" fmla="*/ 190500 h 381000"/>
                  <a:gd name="connsiteX1" fmla="*/ 223838 w 447675"/>
                  <a:gd name="connsiteY1" fmla="*/ 0 h 381000"/>
                  <a:gd name="connsiteX2" fmla="*/ 447676 w 447675"/>
                  <a:gd name="connsiteY2" fmla="*/ 190500 h 381000"/>
                  <a:gd name="connsiteX3" fmla="*/ 223838 w 447675"/>
                  <a:gd name="connsiteY3" fmla="*/ 381000 h 381000"/>
                  <a:gd name="connsiteX4" fmla="*/ 0 w 447675"/>
                  <a:gd name="connsiteY4" fmla="*/ 190500 h 381000"/>
                  <a:gd name="connsiteX0" fmla="*/ 0 w 453898"/>
                  <a:gd name="connsiteY0" fmla="*/ 23813 h 214313"/>
                  <a:gd name="connsiteX1" fmla="*/ 447676 w 453898"/>
                  <a:gd name="connsiteY1" fmla="*/ 23813 h 214313"/>
                  <a:gd name="connsiteX2" fmla="*/ 223838 w 453898"/>
                  <a:gd name="connsiteY2" fmla="*/ 214313 h 214313"/>
                  <a:gd name="connsiteX3" fmla="*/ 0 w 453898"/>
                  <a:gd name="connsiteY3" fmla="*/ 23813 h 214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898" h="214313">
                    <a:moveTo>
                      <a:pt x="0" y="23813"/>
                    </a:moveTo>
                    <a:cubicBezTo>
                      <a:pt x="37306" y="-7937"/>
                      <a:pt x="410370" y="-7937"/>
                      <a:pt x="447676" y="23813"/>
                    </a:cubicBezTo>
                    <a:cubicBezTo>
                      <a:pt x="484982" y="55563"/>
                      <a:pt x="347460" y="214313"/>
                      <a:pt x="223838" y="214313"/>
                    </a:cubicBezTo>
                    <a:cubicBezTo>
                      <a:pt x="100216" y="214313"/>
                      <a:pt x="0" y="129023"/>
                      <a:pt x="0" y="23813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98FFD1A-F036-B6FA-8D75-3B9BCC0D9640}"/>
                  </a:ext>
                </a:extLst>
              </p:cNvPr>
              <p:cNvSpPr/>
              <p:nvPr/>
            </p:nvSpPr>
            <p:spPr>
              <a:xfrm>
                <a:off x="6481201" y="3052763"/>
                <a:ext cx="251818" cy="21431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83059C8-6686-2B99-2783-A1DAE12F253B}"/>
                  </a:ext>
                </a:extLst>
              </p:cNvPr>
              <p:cNvSpPr/>
              <p:nvPr/>
            </p:nvSpPr>
            <p:spPr>
              <a:xfrm>
                <a:off x="6062427" y="3309129"/>
                <a:ext cx="447675" cy="381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8A7F9DC-8EDF-71FF-74F0-E8D9110E7DEB}"/>
                  </a:ext>
                </a:extLst>
              </p:cNvPr>
              <p:cNvSpPr/>
              <p:nvPr/>
            </p:nvSpPr>
            <p:spPr>
              <a:xfrm>
                <a:off x="6737781" y="3295078"/>
                <a:ext cx="447675" cy="381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63">
                <a:extLst>
                  <a:ext uri="{FF2B5EF4-FFF2-40B4-BE49-F238E27FC236}">
                    <a16:creationId xmlns:a16="http://schemas.microsoft.com/office/drawing/2014/main" id="{EE4A9677-8C83-AE7E-9084-1FCD382648FE}"/>
                  </a:ext>
                </a:extLst>
              </p:cNvPr>
              <p:cNvSpPr/>
              <p:nvPr/>
            </p:nvSpPr>
            <p:spPr>
              <a:xfrm>
                <a:off x="5243348" y="2732313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63">
                <a:extLst>
                  <a:ext uri="{FF2B5EF4-FFF2-40B4-BE49-F238E27FC236}">
                    <a16:creationId xmlns:a16="http://schemas.microsoft.com/office/drawing/2014/main" id="{9BD27487-3BF6-86F3-3D83-E6730EAC57C4}"/>
                  </a:ext>
                </a:extLst>
              </p:cNvPr>
              <p:cNvSpPr/>
              <p:nvPr/>
            </p:nvSpPr>
            <p:spPr>
              <a:xfrm flipH="1">
                <a:off x="6950172" y="2758916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63">
                <a:extLst>
                  <a:ext uri="{FF2B5EF4-FFF2-40B4-BE49-F238E27FC236}">
                    <a16:creationId xmlns:a16="http://schemas.microsoft.com/office/drawing/2014/main" id="{1B364C5D-4765-CF41-9986-98CDEAFA406E}"/>
                  </a:ext>
                </a:extLst>
              </p:cNvPr>
              <p:cNvSpPr/>
              <p:nvPr/>
            </p:nvSpPr>
            <p:spPr>
              <a:xfrm flipH="1" flipV="1">
                <a:off x="6999172" y="2363169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63">
                <a:extLst>
                  <a:ext uri="{FF2B5EF4-FFF2-40B4-BE49-F238E27FC236}">
                    <a16:creationId xmlns:a16="http://schemas.microsoft.com/office/drawing/2014/main" id="{1D06C5E8-2E7F-514F-9B64-75A019BE1624}"/>
                  </a:ext>
                </a:extLst>
              </p:cNvPr>
              <p:cNvSpPr/>
              <p:nvPr/>
            </p:nvSpPr>
            <p:spPr>
              <a:xfrm flipV="1">
                <a:off x="5253264" y="2404304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63">
                <a:extLst>
                  <a:ext uri="{FF2B5EF4-FFF2-40B4-BE49-F238E27FC236}">
                    <a16:creationId xmlns:a16="http://schemas.microsoft.com/office/drawing/2014/main" id="{C26A43C6-2E51-94EB-613F-AB0AA3B752B9}"/>
                  </a:ext>
                </a:extLst>
              </p:cNvPr>
              <p:cNvSpPr/>
              <p:nvPr/>
            </p:nvSpPr>
            <p:spPr>
              <a:xfrm flipH="1">
                <a:off x="6950172" y="2049745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63">
                <a:extLst>
                  <a:ext uri="{FF2B5EF4-FFF2-40B4-BE49-F238E27FC236}">
                    <a16:creationId xmlns:a16="http://schemas.microsoft.com/office/drawing/2014/main" id="{2D66D9A4-662D-E130-E534-1722208344ED}"/>
                  </a:ext>
                </a:extLst>
              </p:cNvPr>
              <p:cNvSpPr/>
              <p:nvPr/>
            </p:nvSpPr>
            <p:spPr>
              <a:xfrm flipH="1" flipV="1">
                <a:off x="6999172" y="1653998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63">
                <a:extLst>
                  <a:ext uri="{FF2B5EF4-FFF2-40B4-BE49-F238E27FC236}">
                    <a16:creationId xmlns:a16="http://schemas.microsoft.com/office/drawing/2014/main" id="{0927EBD4-998B-8F3F-D1DC-E0175385DDE4}"/>
                  </a:ext>
                </a:extLst>
              </p:cNvPr>
              <p:cNvSpPr/>
              <p:nvPr/>
            </p:nvSpPr>
            <p:spPr>
              <a:xfrm>
                <a:off x="5321411" y="2120117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63">
                <a:extLst>
                  <a:ext uri="{FF2B5EF4-FFF2-40B4-BE49-F238E27FC236}">
                    <a16:creationId xmlns:a16="http://schemas.microsoft.com/office/drawing/2014/main" id="{3BD21A59-C0F0-9C53-C59A-1178BF46E4C2}"/>
                  </a:ext>
                </a:extLst>
              </p:cNvPr>
              <p:cNvSpPr/>
              <p:nvPr/>
            </p:nvSpPr>
            <p:spPr>
              <a:xfrm flipV="1">
                <a:off x="5331327" y="1792108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63">
                <a:extLst>
                  <a:ext uri="{FF2B5EF4-FFF2-40B4-BE49-F238E27FC236}">
                    <a16:creationId xmlns:a16="http://schemas.microsoft.com/office/drawing/2014/main" id="{B9FC6F21-CEEC-AB6C-53E7-3C9CCB56C5F4}"/>
                  </a:ext>
                </a:extLst>
              </p:cNvPr>
              <p:cNvSpPr/>
              <p:nvPr/>
            </p:nvSpPr>
            <p:spPr>
              <a:xfrm flipV="1">
                <a:off x="5227522" y="1413099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63">
                <a:extLst>
                  <a:ext uri="{FF2B5EF4-FFF2-40B4-BE49-F238E27FC236}">
                    <a16:creationId xmlns:a16="http://schemas.microsoft.com/office/drawing/2014/main" id="{C57652FD-5E5F-36FE-7C01-6A6002CD1E21}"/>
                  </a:ext>
                </a:extLst>
              </p:cNvPr>
              <p:cNvSpPr/>
              <p:nvPr/>
            </p:nvSpPr>
            <p:spPr>
              <a:xfrm flipH="1" flipV="1">
                <a:off x="6999172" y="1345405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73">
                <a:extLst>
                  <a:ext uri="{FF2B5EF4-FFF2-40B4-BE49-F238E27FC236}">
                    <a16:creationId xmlns:a16="http://schemas.microsoft.com/office/drawing/2014/main" id="{0848FE01-3DC2-C67A-D326-9584F150BA93}"/>
                  </a:ext>
                </a:extLst>
              </p:cNvPr>
              <p:cNvSpPr/>
              <p:nvPr/>
            </p:nvSpPr>
            <p:spPr>
              <a:xfrm>
                <a:off x="8128000" y="1488882"/>
                <a:ext cx="1028704" cy="915422"/>
              </a:xfrm>
              <a:custGeom>
                <a:avLst/>
                <a:gdLst>
                  <a:gd name="connsiteX0" fmla="*/ 0 w 685800"/>
                  <a:gd name="connsiteY0" fmla="*/ 0 h 491032"/>
                  <a:gd name="connsiteX1" fmla="*/ 685800 w 685800"/>
                  <a:gd name="connsiteY1" fmla="*/ 0 h 491032"/>
                  <a:gd name="connsiteX2" fmla="*/ 685800 w 685800"/>
                  <a:gd name="connsiteY2" fmla="*/ 491032 h 491032"/>
                  <a:gd name="connsiteX3" fmla="*/ 0 w 685800"/>
                  <a:gd name="connsiteY3" fmla="*/ 491032 h 491032"/>
                  <a:gd name="connsiteX4" fmla="*/ 0 w 685800"/>
                  <a:gd name="connsiteY4" fmla="*/ 0 h 491032"/>
                  <a:gd name="connsiteX0" fmla="*/ 50800 w 685800"/>
                  <a:gd name="connsiteY0" fmla="*/ 0 h 656132"/>
                  <a:gd name="connsiteX1" fmla="*/ 685800 w 685800"/>
                  <a:gd name="connsiteY1" fmla="*/ 165100 h 656132"/>
                  <a:gd name="connsiteX2" fmla="*/ 685800 w 685800"/>
                  <a:gd name="connsiteY2" fmla="*/ 656132 h 656132"/>
                  <a:gd name="connsiteX3" fmla="*/ 0 w 685800"/>
                  <a:gd name="connsiteY3" fmla="*/ 656132 h 656132"/>
                  <a:gd name="connsiteX4" fmla="*/ 50800 w 685800"/>
                  <a:gd name="connsiteY4" fmla="*/ 0 h 656132"/>
                  <a:gd name="connsiteX0" fmla="*/ 279400 w 914400"/>
                  <a:gd name="connsiteY0" fmla="*/ 0 h 656132"/>
                  <a:gd name="connsiteX1" fmla="*/ 914400 w 914400"/>
                  <a:gd name="connsiteY1" fmla="*/ 165100 h 656132"/>
                  <a:gd name="connsiteX2" fmla="*/ 914400 w 914400"/>
                  <a:gd name="connsiteY2" fmla="*/ 656132 h 656132"/>
                  <a:gd name="connsiteX3" fmla="*/ 0 w 914400"/>
                  <a:gd name="connsiteY3" fmla="*/ 262432 h 656132"/>
                  <a:gd name="connsiteX4" fmla="*/ 279400 w 914400"/>
                  <a:gd name="connsiteY4" fmla="*/ 0 h 656132"/>
                  <a:gd name="connsiteX0" fmla="*/ 279400 w 914400"/>
                  <a:gd name="connsiteY0" fmla="*/ 0 h 884732"/>
                  <a:gd name="connsiteX1" fmla="*/ 914400 w 914400"/>
                  <a:gd name="connsiteY1" fmla="*/ 165100 h 884732"/>
                  <a:gd name="connsiteX2" fmla="*/ 749300 w 914400"/>
                  <a:gd name="connsiteY2" fmla="*/ 884732 h 884732"/>
                  <a:gd name="connsiteX3" fmla="*/ 0 w 914400"/>
                  <a:gd name="connsiteY3" fmla="*/ 262432 h 884732"/>
                  <a:gd name="connsiteX4" fmla="*/ 279400 w 9144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406"/>
                  <a:gd name="connsiteX1" fmla="*/ 1028700 w 1028700"/>
                  <a:gd name="connsiteY1" fmla="*/ 596900 h 915406"/>
                  <a:gd name="connsiteX2" fmla="*/ 734060 w 1028700"/>
                  <a:gd name="connsiteY2" fmla="*/ 915212 h 915406"/>
                  <a:gd name="connsiteX3" fmla="*/ 436880 w 1028700"/>
                  <a:gd name="connsiteY3" fmla="*/ 576122 h 915406"/>
                  <a:gd name="connsiteX4" fmla="*/ 0 w 1028700"/>
                  <a:gd name="connsiteY4" fmla="*/ 262432 h 915406"/>
                  <a:gd name="connsiteX5" fmla="*/ 279400 w 1028700"/>
                  <a:gd name="connsiteY5" fmla="*/ 0 h 915406"/>
                  <a:gd name="connsiteX0" fmla="*/ 279400 w 1028700"/>
                  <a:gd name="connsiteY0" fmla="*/ 14445 h 929851"/>
                  <a:gd name="connsiteX1" fmla="*/ 1028700 w 1028700"/>
                  <a:gd name="connsiteY1" fmla="*/ 611345 h 929851"/>
                  <a:gd name="connsiteX2" fmla="*/ 734060 w 1028700"/>
                  <a:gd name="connsiteY2" fmla="*/ 929657 h 929851"/>
                  <a:gd name="connsiteX3" fmla="*/ 436880 w 1028700"/>
                  <a:gd name="connsiteY3" fmla="*/ 590567 h 929851"/>
                  <a:gd name="connsiteX4" fmla="*/ 0 w 1028700"/>
                  <a:gd name="connsiteY4" fmla="*/ 276877 h 929851"/>
                  <a:gd name="connsiteX5" fmla="*/ 279400 w 1028700"/>
                  <a:gd name="connsiteY5" fmla="*/ 14445 h 929851"/>
                  <a:gd name="connsiteX0" fmla="*/ 279400 w 1028700"/>
                  <a:gd name="connsiteY0" fmla="*/ 15007 h 930413"/>
                  <a:gd name="connsiteX1" fmla="*/ 1028700 w 1028700"/>
                  <a:gd name="connsiteY1" fmla="*/ 611907 h 930413"/>
                  <a:gd name="connsiteX2" fmla="*/ 734060 w 1028700"/>
                  <a:gd name="connsiteY2" fmla="*/ 930219 h 930413"/>
                  <a:gd name="connsiteX3" fmla="*/ 436880 w 1028700"/>
                  <a:gd name="connsiteY3" fmla="*/ 591129 h 930413"/>
                  <a:gd name="connsiteX4" fmla="*/ 0 w 1028700"/>
                  <a:gd name="connsiteY4" fmla="*/ 277439 h 930413"/>
                  <a:gd name="connsiteX5" fmla="*/ 279400 w 1028700"/>
                  <a:gd name="connsiteY5" fmla="*/ 15007 h 930413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8704" h="915422">
                    <a:moveTo>
                      <a:pt x="279400" y="16"/>
                    </a:moveTo>
                    <a:cubicBezTo>
                      <a:pt x="403013" y="-2312"/>
                      <a:pt x="494877" y="255676"/>
                      <a:pt x="619760" y="355159"/>
                    </a:cubicBezTo>
                    <a:cubicBezTo>
                      <a:pt x="744643" y="454642"/>
                      <a:pt x="1029970" y="485791"/>
                      <a:pt x="1028700" y="596916"/>
                    </a:cubicBezTo>
                    <a:cubicBezTo>
                      <a:pt x="828887" y="654760"/>
                      <a:pt x="804333" y="796424"/>
                      <a:pt x="734060" y="915228"/>
                    </a:cubicBezTo>
                    <a:cubicBezTo>
                      <a:pt x="623993" y="923195"/>
                      <a:pt x="559223" y="684935"/>
                      <a:pt x="436880" y="576138"/>
                    </a:cubicBezTo>
                    <a:cubicBezTo>
                      <a:pt x="314537" y="467341"/>
                      <a:pt x="14817" y="369898"/>
                      <a:pt x="0" y="262448"/>
                    </a:cubicBezTo>
                    <a:cubicBezTo>
                      <a:pt x="108373" y="197831"/>
                      <a:pt x="224367" y="148453"/>
                      <a:pt x="279400" y="1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73">
                <a:extLst>
                  <a:ext uri="{FF2B5EF4-FFF2-40B4-BE49-F238E27FC236}">
                    <a16:creationId xmlns:a16="http://schemas.microsoft.com/office/drawing/2014/main" id="{DECA026A-4EB9-A7D1-B222-611E5CD184A5}"/>
                  </a:ext>
                </a:extLst>
              </p:cNvPr>
              <p:cNvSpPr/>
              <p:nvPr/>
            </p:nvSpPr>
            <p:spPr>
              <a:xfrm rot="19794394" flipH="1">
                <a:off x="5136148" y="4015882"/>
                <a:ext cx="1528052" cy="1057779"/>
              </a:xfrm>
              <a:custGeom>
                <a:avLst/>
                <a:gdLst>
                  <a:gd name="connsiteX0" fmla="*/ 0 w 685800"/>
                  <a:gd name="connsiteY0" fmla="*/ 0 h 491032"/>
                  <a:gd name="connsiteX1" fmla="*/ 685800 w 685800"/>
                  <a:gd name="connsiteY1" fmla="*/ 0 h 491032"/>
                  <a:gd name="connsiteX2" fmla="*/ 685800 w 685800"/>
                  <a:gd name="connsiteY2" fmla="*/ 491032 h 491032"/>
                  <a:gd name="connsiteX3" fmla="*/ 0 w 685800"/>
                  <a:gd name="connsiteY3" fmla="*/ 491032 h 491032"/>
                  <a:gd name="connsiteX4" fmla="*/ 0 w 685800"/>
                  <a:gd name="connsiteY4" fmla="*/ 0 h 491032"/>
                  <a:gd name="connsiteX0" fmla="*/ 50800 w 685800"/>
                  <a:gd name="connsiteY0" fmla="*/ 0 h 656132"/>
                  <a:gd name="connsiteX1" fmla="*/ 685800 w 685800"/>
                  <a:gd name="connsiteY1" fmla="*/ 165100 h 656132"/>
                  <a:gd name="connsiteX2" fmla="*/ 685800 w 685800"/>
                  <a:gd name="connsiteY2" fmla="*/ 656132 h 656132"/>
                  <a:gd name="connsiteX3" fmla="*/ 0 w 685800"/>
                  <a:gd name="connsiteY3" fmla="*/ 656132 h 656132"/>
                  <a:gd name="connsiteX4" fmla="*/ 50800 w 685800"/>
                  <a:gd name="connsiteY4" fmla="*/ 0 h 656132"/>
                  <a:gd name="connsiteX0" fmla="*/ 279400 w 914400"/>
                  <a:gd name="connsiteY0" fmla="*/ 0 h 656132"/>
                  <a:gd name="connsiteX1" fmla="*/ 914400 w 914400"/>
                  <a:gd name="connsiteY1" fmla="*/ 165100 h 656132"/>
                  <a:gd name="connsiteX2" fmla="*/ 914400 w 914400"/>
                  <a:gd name="connsiteY2" fmla="*/ 656132 h 656132"/>
                  <a:gd name="connsiteX3" fmla="*/ 0 w 914400"/>
                  <a:gd name="connsiteY3" fmla="*/ 262432 h 656132"/>
                  <a:gd name="connsiteX4" fmla="*/ 279400 w 914400"/>
                  <a:gd name="connsiteY4" fmla="*/ 0 h 656132"/>
                  <a:gd name="connsiteX0" fmla="*/ 279400 w 914400"/>
                  <a:gd name="connsiteY0" fmla="*/ 0 h 884732"/>
                  <a:gd name="connsiteX1" fmla="*/ 914400 w 914400"/>
                  <a:gd name="connsiteY1" fmla="*/ 165100 h 884732"/>
                  <a:gd name="connsiteX2" fmla="*/ 749300 w 914400"/>
                  <a:gd name="connsiteY2" fmla="*/ 884732 h 884732"/>
                  <a:gd name="connsiteX3" fmla="*/ 0 w 914400"/>
                  <a:gd name="connsiteY3" fmla="*/ 262432 h 884732"/>
                  <a:gd name="connsiteX4" fmla="*/ 279400 w 9144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406"/>
                  <a:gd name="connsiteX1" fmla="*/ 1028700 w 1028700"/>
                  <a:gd name="connsiteY1" fmla="*/ 596900 h 915406"/>
                  <a:gd name="connsiteX2" fmla="*/ 734060 w 1028700"/>
                  <a:gd name="connsiteY2" fmla="*/ 915212 h 915406"/>
                  <a:gd name="connsiteX3" fmla="*/ 436880 w 1028700"/>
                  <a:gd name="connsiteY3" fmla="*/ 576122 h 915406"/>
                  <a:gd name="connsiteX4" fmla="*/ 0 w 1028700"/>
                  <a:gd name="connsiteY4" fmla="*/ 262432 h 915406"/>
                  <a:gd name="connsiteX5" fmla="*/ 279400 w 1028700"/>
                  <a:gd name="connsiteY5" fmla="*/ 0 h 915406"/>
                  <a:gd name="connsiteX0" fmla="*/ 279400 w 1028700"/>
                  <a:gd name="connsiteY0" fmla="*/ 14445 h 929851"/>
                  <a:gd name="connsiteX1" fmla="*/ 1028700 w 1028700"/>
                  <a:gd name="connsiteY1" fmla="*/ 611345 h 929851"/>
                  <a:gd name="connsiteX2" fmla="*/ 734060 w 1028700"/>
                  <a:gd name="connsiteY2" fmla="*/ 929657 h 929851"/>
                  <a:gd name="connsiteX3" fmla="*/ 436880 w 1028700"/>
                  <a:gd name="connsiteY3" fmla="*/ 590567 h 929851"/>
                  <a:gd name="connsiteX4" fmla="*/ 0 w 1028700"/>
                  <a:gd name="connsiteY4" fmla="*/ 276877 h 929851"/>
                  <a:gd name="connsiteX5" fmla="*/ 279400 w 1028700"/>
                  <a:gd name="connsiteY5" fmla="*/ 14445 h 929851"/>
                  <a:gd name="connsiteX0" fmla="*/ 279400 w 1028700"/>
                  <a:gd name="connsiteY0" fmla="*/ 15007 h 930413"/>
                  <a:gd name="connsiteX1" fmla="*/ 1028700 w 1028700"/>
                  <a:gd name="connsiteY1" fmla="*/ 611907 h 930413"/>
                  <a:gd name="connsiteX2" fmla="*/ 734060 w 1028700"/>
                  <a:gd name="connsiteY2" fmla="*/ 930219 h 930413"/>
                  <a:gd name="connsiteX3" fmla="*/ 436880 w 1028700"/>
                  <a:gd name="connsiteY3" fmla="*/ 591129 h 930413"/>
                  <a:gd name="connsiteX4" fmla="*/ 0 w 1028700"/>
                  <a:gd name="connsiteY4" fmla="*/ 277439 h 930413"/>
                  <a:gd name="connsiteX5" fmla="*/ 279400 w 1028700"/>
                  <a:gd name="connsiteY5" fmla="*/ 15007 h 930413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8704" h="915422">
                    <a:moveTo>
                      <a:pt x="279400" y="16"/>
                    </a:moveTo>
                    <a:cubicBezTo>
                      <a:pt x="403013" y="-2312"/>
                      <a:pt x="494877" y="255676"/>
                      <a:pt x="619760" y="355159"/>
                    </a:cubicBezTo>
                    <a:cubicBezTo>
                      <a:pt x="744643" y="454642"/>
                      <a:pt x="1029970" y="485791"/>
                      <a:pt x="1028700" y="596916"/>
                    </a:cubicBezTo>
                    <a:cubicBezTo>
                      <a:pt x="828887" y="654760"/>
                      <a:pt x="804333" y="796424"/>
                      <a:pt x="734060" y="915228"/>
                    </a:cubicBezTo>
                    <a:cubicBezTo>
                      <a:pt x="623993" y="923195"/>
                      <a:pt x="559223" y="684935"/>
                      <a:pt x="436880" y="576138"/>
                    </a:cubicBezTo>
                    <a:cubicBezTo>
                      <a:pt x="314537" y="467341"/>
                      <a:pt x="14817" y="369898"/>
                      <a:pt x="0" y="262448"/>
                    </a:cubicBezTo>
                    <a:cubicBezTo>
                      <a:pt x="108373" y="197831"/>
                      <a:pt x="224367" y="148453"/>
                      <a:pt x="279400" y="1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73">
                <a:extLst>
                  <a:ext uri="{FF2B5EF4-FFF2-40B4-BE49-F238E27FC236}">
                    <a16:creationId xmlns:a16="http://schemas.microsoft.com/office/drawing/2014/main" id="{7A809C90-AE31-9AFC-76D8-DCCAA1585C9A}"/>
                  </a:ext>
                </a:extLst>
              </p:cNvPr>
              <p:cNvSpPr/>
              <p:nvPr/>
            </p:nvSpPr>
            <p:spPr>
              <a:xfrm rot="1805606">
                <a:off x="6637385" y="3999538"/>
                <a:ext cx="1528052" cy="1057779"/>
              </a:xfrm>
              <a:custGeom>
                <a:avLst/>
                <a:gdLst>
                  <a:gd name="connsiteX0" fmla="*/ 0 w 685800"/>
                  <a:gd name="connsiteY0" fmla="*/ 0 h 491032"/>
                  <a:gd name="connsiteX1" fmla="*/ 685800 w 685800"/>
                  <a:gd name="connsiteY1" fmla="*/ 0 h 491032"/>
                  <a:gd name="connsiteX2" fmla="*/ 685800 w 685800"/>
                  <a:gd name="connsiteY2" fmla="*/ 491032 h 491032"/>
                  <a:gd name="connsiteX3" fmla="*/ 0 w 685800"/>
                  <a:gd name="connsiteY3" fmla="*/ 491032 h 491032"/>
                  <a:gd name="connsiteX4" fmla="*/ 0 w 685800"/>
                  <a:gd name="connsiteY4" fmla="*/ 0 h 491032"/>
                  <a:gd name="connsiteX0" fmla="*/ 50800 w 685800"/>
                  <a:gd name="connsiteY0" fmla="*/ 0 h 656132"/>
                  <a:gd name="connsiteX1" fmla="*/ 685800 w 685800"/>
                  <a:gd name="connsiteY1" fmla="*/ 165100 h 656132"/>
                  <a:gd name="connsiteX2" fmla="*/ 685800 w 685800"/>
                  <a:gd name="connsiteY2" fmla="*/ 656132 h 656132"/>
                  <a:gd name="connsiteX3" fmla="*/ 0 w 685800"/>
                  <a:gd name="connsiteY3" fmla="*/ 656132 h 656132"/>
                  <a:gd name="connsiteX4" fmla="*/ 50800 w 685800"/>
                  <a:gd name="connsiteY4" fmla="*/ 0 h 656132"/>
                  <a:gd name="connsiteX0" fmla="*/ 279400 w 914400"/>
                  <a:gd name="connsiteY0" fmla="*/ 0 h 656132"/>
                  <a:gd name="connsiteX1" fmla="*/ 914400 w 914400"/>
                  <a:gd name="connsiteY1" fmla="*/ 165100 h 656132"/>
                  <a:gd name="connsiteX2" fmla="*/ 914400 w 914400"/>
                  <a:gd name="connsiteY2" fmla="*/ 656132 h 656132"/>
                  <a:gd name="connsiteX3" fmla="*/ 0 w 914400"/>
                  <a:gd name="connsiteY3" fmla="*/ 262432 h 656132"/>
                  <a:gd name="connsiteX4" fmla="*/ 279400 w 914400"/>
                  <a:gd name="connsiteY4" fmla="*/ 0 h 656132"/>
                  <a:gd name="connsiteX0" fmla="*/ 279400 w 914400"/>
                  <a:gd name="connsiteY0" fmla="*/ 0 h 884732"/>
                  <a:gd name="connsiteX1" fmla="*/ 914400 w 914400"/>
                  <a:gd name="connsiteY1" fmla="*/ 165100 h 884732"/>
                  <a:gd name="connsiteX2" fmla="*/ 749300 w 914400"/>
                  <a:gd name="connsiteY2" fmla="*/ 884732 h 884732"/>
                  <a:gd name="connsiteX3" fmla="*/ 0 w 914400"/>
                  <a:gd name="connsiteY3" fmla="*/ 262432 h 884732"/>
                  <a:gd name="connsiteX4" fmla="*/ 279400 w 9144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406"/>
                  <a:gd name="connsiteX1" fmla="*/ 1028700 w 1028700"/>
                  <a:gd name="connsiteY1" fmla="*/ 596900 h 915406"/>
                  <a:gd name="connsiteX2" fmla="*/ 734060 w 1028700"/>
                  <a:gd name="connsiteY2" fmla="*/ 915212 h 915406"/>
                  <a:gd name="connsiteX3" fmla="*/ 436880 w 1028700"/>
                  <a:gd name="connsiteY3" fmla="*/ 576122 h 915406"/>
                  <a:gd name="connsiteX4" fmla="*/ 0 w 1028700"/>
                  <a:gd name="connsiteY4" fmla="*/ 262432 h 915406"/>
                  <a:gd name="connsiteX5" fmla="*/ 279400 w 1028700"/>
                  <a:gd name="connsiteY5" fmla="*/ 0 h 915406"/>
                  <a:gd name="connsiteX0" fmla="*/ 279400 w 1028700"/>
                  <a:gd name="connsiteY0" fmla="*/ 14445 h 929851"/>
                  <a:gd name="connsiteX1" fmla="*/ 1028700 w 1028700"/>
                  <a:gd name="connsiteY1" fmla="*/ 611345 h 929851"/>
                  <a:gd name="connsiteX2" fmla="*/ 734060 w 1028700"/>
                  <a:gd name="connsiteY2" fmla="*/ 929657 h 929851"/>
                  <a:gd name="connsiteX3" fmla="*/ 436880 w 1028700"/>
                  <a:gd name="connsiteY3" fmla="*/ 590567 h 929851"/>
                  <a:gd name="connsiteX4" fmla="*/ 0 w 1028700"/>
                  <a:gd name="connsiteY4" fmla="*/ 276877 h 929851"/>
                  <a:gd name="connsiteX5" fmla="*/ 279400 w 1028700"/>
                  <a:gd name="connsiteY5" fmla="*/ 14445 h 929851"/>
                  <a:gd name="connsiteX0" fmla="*/ 279400 w 1028700"/>
                  <a:gd name="connsiteY0" fmla="*/ 15007 h 930413"/>
                  <a:gd name="connsiteX1" fmla="*/ 1028700 w 1028700"/>
                  <a:gd name="connsiteY1" fmla="*/ 611907 h 930413"/>
                  <a:gd name="connsiteX2" fmla="*/ 734060 w 1028700"/>
                  <a:gd name="connsiteY2" fmla="*/ 930219 h 930413"/>
                  <a:gd name="connsiteX3" fmla="*/ 436880 w 1028700"/>
                  <a:gd name="connsiteY3" fmla="*/ 591129 h 930413"/>
                  <a:gd name="connsiteX4" fmla="*/ 0 w 1028700"/>
                  <a:gd name="connsiteY4" fmla="*/ 277439 h 930413"/>
                  <a:gd name="connsiteX5" fmla="*/ 279400 w 1028700"/>
                  <a:gd name="connsiteY5" fmla="*/ 15007 h 930413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8704" h="915422">
                    <a:moveTo>
                      <a:pt x="279400" y="16"/>
                    </a:moveTo>
                    <a:cubicBezTo>
                      <a:pt x="403013" y="-2312"/>
                      <a:pt x="494877" y="255676"/>
                      <a:pt x="619760" y="355159"/>
                    </a:cubicBezTo>
                    <a:cubicBezTo>
                      <a:pt x="744643" y="454642"/>
                      <a:pt x="1029970" y="485791"/>
                      <a:pt x="1028700" y="596916"/>
                    </a:cubicBezTo>
                    <a:cubicBezTo>
                      <a:pt x="828887" y="654760"/>
                      <a:pt x="804333" y="796424"/>
                      <a:pt x="734060" y="915228"/>
                    </a:cubicBezTo>
                    <a:cubicBezTo>
                      <a:pt x="623993" y="923195"/>
                      <a:pt x="559223" y="684935"/>
                      <a:pt x="436880" y="576138"/>
                    </a:cubicBezTo>
                    <a:cubicBezTo>
                      <a:pt x="314537" y="467341"/>
                      <a:pt x="14817" y="369898"/>
                      <a:pt x="0" y="262448"/>
                    </a:cubicBezTo>
                    <a:cubicBezTo>
                      <a:pt x="108373" y="197831"/>
                      <a:pt x="224367" y="148453"/>
                      <a:pt x="279400" y="1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73">
                <a:extLst>
                  <a:ext uri="{FF2B5EF4-FFF2-40B4-BE49-F238E27FC236}">
                    <a16:creationId xmlns:a16="http://schemas.microsoft.com/office/drawing/2014/main" id="{E26A773D-B561-D6EE-5803-39EEEA671F77}"/>
                  </a:ext>
                </a:extLst>
              </p:cNvPr>
              <p:cNvSpPr/>
              <p:nvPr/>
            </p:nvSpPr>
            <p:spPr>
              <a:xfrm rot="550711" flipH="1">
                <a:off x="4132394" y="1632333"/>
                <a:ext cx="1028704" cy="915422"/>
              </a:xfrm>
              <a:custGeom>
                <a:avLst/>
                <a:gdLst>
                  <a:gd name="connsiteX0" fmla="*/ 0 w 685800"/>
                  <a:gd name="connsiteY0" fmla="*/ 0 h 491032"/>
                  <a:gd name="connsiteX1" fmla="*/ 685800 w 685800"/>
                  <a:gd name="connsiteY1" fmla="*/ 0 h 491032"/>
                  <a:gd name="connsiteX2" fmla="*/ 685800 w 685800"/>
                  <a:gd name="connsiteY2" fmla="*/ 491032 h 491032"/>
                  <a:gd name="connsiteX3" fmla="*/ 0 w 685800"/>
                  <a:gd name="connsiteY3" fmla="*/ 491032 h 491032"/>
                  <a:gd name="connsiteX4" fmla="*/ 0 w 685800"/>
                  <a:gd name="connsiteY4" fmla="*/ 0 h 491032"/>
                  <a:gd name="connsiteX0" fmla="*/ 50800 w 685800"/>
                  <a:gd name="connsiteY0" fmla="*/ 0 h 656132"/>
                  <a:gd name="connsiteX1" fmla="*/ 685800 w 685800"/>
                  <a:gd name="connsiteY1" fmla="*/ 165100 h 656132"/>
                  <a:gd name="connsiteX2" fmla="*/ 685800 w 685800"/>
                  <a:gd name="connsiteY2" fmla="*/ 656132 h 656132"/>
                  <a:gd name="connsiteX3" fmla="*/ 0 w 685800"/>
                  <a:gd name="connsiteY3" fmla="*/ 656132 h 656132"/>
                  <a:gd name="connsiteX4" fmla="*/ 50800 w 685800"/>
                  <a:gd name="connsiteY4" fmla="*/ 0 h 656132"/>
                  <a:gd name="connsiteX0" fmla="*/ 279400 w 914400"/>
                  <a:gd name="connsiteY0" fmla="*/ 0 h 656132"/>
                  <a:gd name="connsiteX1" fmla="*/ 914400 w 914400"/>
                  <a:gd name="connsiteY1" fmla="*/ 165100 h 656132"/>
                  <a:gd name="connsiteX2" fmla="*/ 914400 w 914400"/>
                  <a:gd name="connsiteY2" fmla="*/ 656132 h 656132"/>
                  <a:gd name="connsiteX3" fmla="*/ 0 w 914400"/>
                  <a:gd name="connsiteY3" fmla="*/ 262432 h 656132"/>
                  <a:gd name="connsiteX4" fmla="*/ 279400 w 914400"/>
                  <a:gd name="connsiteY4" fmla="*/ 0 h 656132"/>
                  <a:gd name="connsiteX0" fmla="*/ 279400 w 914400"/>
                  <a:gd name="connsiteY0" fmla="*/ 0 h 884732"/>
                  <a:gd name="connsiteX1" fmla="*/ 914400 w 914400"/>
                  <a:gd name="connsiteY1" fmla="*/ 165100 h 884732"/>
                  <a:gd name="connsiteX2" fmla="*/ 749300 w 914400"/>
                  <a:gd name="connsiteY2" fmla="*/ 884732 h 884732"/>
                  <a:gd name="connsiteX3" fmla="*/ 0 w 914400"/>
                  <a:gd name="connsiteY3" fmla="*/ 262432 h 884732"/>
                  <a:gd name="connsiteX4" fmla="*/ 279400 w 9144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406"/>
                  <a:gd name="connsiteX1" fmla="*/ 1028700 w 1028700"/>
                  <a:gd name="connsiteY1" fmla="*/ 596900 h 915406"/>
                  <a:gd name="connsiteX2" fmla="*/ 734060 w 1028700"/>
                  <a:gd name="connsiteY2" fmla="*/ 915212 h 915406"/>
                  <a:gd name="connsiteX3" fmla="*/ 436880 w 1028700"/>
                  <a:gd name="connsiteY3" fmla="*/ 576122 h 915406"/>
                  <a:gd name="connsiteX4" fmla="*/ 0 w 1028700"/>
                  <a:gd name="connsiteY4" fmla="*/ 262432 h 915406"/>
                  <a:gd name="connsiteX5" fmla="*/ 279400 w 1028700"/>
                  <a:gd name="connsiteY5" fmla="*/ 0 h 915406"/>
                  <a:gd name="connsiteX0" fmla="*/ 279400 w 1028700"/>
                  <a:gd name="connsiteY0" fmla="*/ 14445 h 929851"/>
                  <a:gd name="connsiteX1" fmla="*/ 1028700 w 1028700"/>
                  <a:gd name="connsiteY1" fmla="*/ 611345 h 929851"/>
                  <a:gd name="connsiteX2" fmla="*/ 734060 w 1028700"/>
                  <a:gd name="connsiteY2" fmla="*/ 929657 h 929851"/>
                  <a:gd name="connsiteX3" fmla="*/ 436880 w 1028700"/>
                  <a:gd name="connsiteY3" fmla="*/ 590567 h 929851"/>
                  <a:gd name="connsiteX4" fmla="*/ 0 w 1028700"/>
                  <a:gd name="connsiteY4" fmla="*/ 276877 h 929851"/>
                  <a:gd name="connsiteX5" fmla="*/ 279400 w 1028700"/>
                  <a:gd name="connsiteY5" fmla="*/ 14445 h 929851"/>
                  <a:gd name="connsiteX0" fmla="*/ 279400 w 1028700"/>
                  <a:gd name="connsiteY0" fmla="*/ 15007 h 930413"/>
                  <a:gd name="connsiteX1" fmla="*/ 1028700 w 1028700"/>
                  <a:gd name="connsiteY1" fmla="*/ 611907 h 930413"/>
                  <a:gd name="connsiteX2" fmla="*/ 734060 w 1028700"/>
                  <a:gd name="connsiteY2" fmla="*/ 930219 h 930413"/>
                  <a:gd name="connsiteX3" fmla="*/ 436880 w 1028700"/>
                  <a:gd name="connsiteY3" fmla="*/ 591129 h 930413"/>
                  <a:gd name="connsiteX4" fmla="*/ 0 w 1028700"/>
                  <a:gd name="connsiteY4" fmla="*/ 277439 h 930413"/>
                  <a:gd name="connsiteX5" fmla="*/ 279400 w 1028700"/>
                  <a:gd name="connsiteY5" fmla="*/ 15007 h 930413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8704" h="915422">
                    <a:moveTo>
                      <a:pt x="279400" y="16"/>
                    </a:moveTo>
                    <a:cubicBezTo>
                      <a:pt x="403013" y="-2312"/>
                      <a:pt x="494877" y="255676"/>
                      <a:pt x="619760" y="355159"/>
                    </a:cubicBezTo>
                    <a:cubicBezTo>
                      <a:pt x="744643" y="454642"/>
                      <a:pt x="1029970" y="485791"/>
                      <a:pt x="1028700" y="596916"/>
                    </a:cubicBezTo>
                    <a:cubicBezTo>
                      <a:pt x="828887" y="654760"/>
                      <a:pt x="804333" y="796424"/>
                      <a:pt x="734060" y="915228"/>
                    </a:cubicBezTo>
                    <a:cubicBezTo>
                      <a:pt x="623993" y="923195"/>
                      <a:pt x="559223" y="684935"/>
                      <a:pt x="436880" y="576138"/>
                    </a:cubicBezTo>
                    <a:cubicBezTo>
                      <a:pt x="314537" y="467341"/>
                      <a:pt x="14817" y="369898"/>
                      <a:pt x="0" y="262448"/>
                    </a:cubicBezTo>
                    <a:cubicBezTo>
                      <a:pt x="108373" y="197831"/>
                      <a:pt x="224367" y="148453"/>
                      <a:pt x="279400" y="1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65" name="ttsMP3.com_VoiceText_2025-2-1_21-28-39">
            <a:hlinkClick r:id="" action="ppaction://media"/>
            <a:extLst>
              <a:ext uri="{FF2B5EF4-FFF2-40B4-BE49-F238E27FC236}">
                <a16:creationId xmlns:a16="http://schemas.microsoft.com/office/drawing/2014/main" id="{EC323C75-5CD9-3F72-B9CD-A60A1D0B0DA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73772" y="3140562"/>
            <a:ext cx="609600" cy="609600"/>
          </a:xfrm>
          <a:prstGeom prst="rect">
            <a:avLst/>
          </a:prstGeom>
        </p:spPr>
      </p:pic>
      <p:pic>
        <p:nvPicPr>
          <p:cNvPr id="66" name="2sec">
            <a:hlinkClick r:id="" action="ppaction://media"/>
            <a:extLst>
              <a:ext uri="{FF2B5EF4-FFF2-40B4-BE49-F238E27FC236}">
                <a16:creationId xmlns:a16="http://schemas.microsoft.com/office/drawing/2014/main" id="{A4E4DBAE-2183-2F99-54DD-8C4F68A0430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  <p:pic>
        <p:nvPicPr>
          <p:cNvPr id="67" name="ttsMP3.com_VoiceText_2025-2-1_21-28-57">
            <a:hlinkClick r:id="" action="ppaction://media"/>
            <a:extLst>
              <a:ext uri="{FF2B5EF4-FFF2-40B4-BE49-F238E27FC236}">
                <a16:creationId xmlns:a16="http://schemas.microsoft.com/office/drawing/2014/main" id="{D828A690-68C1-0AD9-926E-EE276E374A3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70" name="2sec">
            <a:hlinkClick r:id="" action="ppaction://media"/>
            <a:extLst>
              <a:ext uri="{FF2B5EF4-FFF2-40B4-BE49-F238E27FC236}">
                <a16:creationId xmlns:a16="http://schemas.microsoft.com/office/drawing/2014/main" id="{03C70C54-C6FC-4A37-A066-299982E8BE1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28099" y="135054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0" fill="hold"/>
                                        <p:tgtEl>
                                          <p:spTgt spid="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6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24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60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984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64" fill="hold"/>
                                        <p:tgtEl>
                                          <p:spTgt spid="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5"/>
                </p:tgtEl>
              </p:cMediaNode>
            </p:audi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"/>
                </p:tgtEl>
              </p:cMediaNode>
            </p:audio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0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076D7FB-0663-0B7A-0386-81ED0F649A07}"/>
              </a:ext>
            </a:extLst>
          </p:cNvPr>
          <p:cNvGrpSpPr/>
          <p:nvPr/>
        </p:nvGrpSpPr>
        <p:grpSpPr>
          <a:xfrm>
            <a:off x="97563" y="2320518"/>
            <a:ext cx="7710819" cy="1897097"/>
            <a:chOff x="241686" y="1273141"/>
            <a:chExt cx="20613110" cy="50714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1057D0-FCDF-3B14-3252-11E7C8D54DDF}"/>
                </a:ext>
              </a:extLst>
            </p:cNvPr>
            <p:cNvSpPr txBox="1"/>
            <p:nvPr/>
          </p:nvSpPr>
          <p:spPr>
            <a:xfrm>
              <a:off x="7963585" y="2402879"/>
              <a:ext cx="12891211" cy="3537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ED591D"/>
                  </a:solidFill>
                  <a:latin typeface="Arial Black" panose="020B0A04020102020204" pitchFamily="34" charset="0"/>
                </a:rPr>
                <a:t>X</a:t>
              </a:r>
              <a:r>
                <a:rPr lang="en-US" sz="8000" dirty="0" err="1">
                  <a:solidFill>
                    <a:prstClr val="black"/>
                  </a:solidFill>
                  <a:latin typeface="Arial Black" panose="020B0A04020102020204" pitchFamily="34" charset="0"/>
                </a:rPr>
                <a:t>enops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8A07156-702A-0058-1BCE-099F8D8E75B5}"/>
                </a:ext>
              </a:extLst>
            </p:cNvPr>
            <p:cNvGrpSpPr/>
            <p:nvPr/>
          </p:nvGrpSpPr>
          <p:grpSpPr>
            <a:xfrm>
              <a:off x="241686" y="1273141"/>
              <a:ext cx="5207436" cy="5071456"/>
              <a:chOff x="2185160" y="470140"/>
              <a:chExt cx="6439186" cy="6271042"/>
            </a:xfrm>
          </p:grpSpPr>
          <p:sp>
            <p:nvSpPr>
              <p:cNvPr id="6" name="Rectangle 86">
                <a:extLst>
                  <a:ext uri="{FF2B5EF4-FFF2-40B4-BE49-F238E27FC236}">
                    <a16:creationId xmlns:a16="http://schemas.microsoft.com/office/drawing/2014/main" id="{2027514F-A049-1E1F-2C33-09A19D7595A0}"/>
                  </a:ext>
                </a:extLst>
              </p:cNvPr>
              <p:cNvSpPr/>
              <p:nvPr/>
            </p:nvSpPr>
            <p:spPr>
              <a:xfrm>
                <a:off x="2185160" y="3804102"/>
                <a:ext cx="3225128" cy="2592853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  <a:gd name="connsiteX0" fmla="*/ 1625600 w 3134447"/>
                  <a:gd name="connsiteY0" fmla="*/ 434155 h 3000362"/>
                  <a:gd name="connsiteX1" fmla="*/ 3111500 w 3134447"/>
                  <a:gd name="connsiteY1" fmla="*/ 1119955 h 3000362"/>
                  <a:gd name="connsiteX2" fmla="*/ 0 w 3134447"/>
                  <a:gd name="connsiteY2" fmla="*/ 2999555 h 3000362"/>
                  <a:gd name="connsiteX3" fmla="*/ 1625600 w 3134447"/>
                  <a:gd name="connsiteY3" fmla="*/ 434155 h 3000362"/>
                  <a:gd name="connsiteX0" fmla="*/ 1625600 w 3121946"/>
                  <a:gd name="connsiteY0" fmla="*/ 266917 h 2833425"/>
                  <a:gd name="connsiteX1" fmla="*/ 3098800 w 3121946"/>
                  <a:gd name="connsiteY1" fmla="*/ 1321017 h 2833425"/>
                  <a:gd name="connsiteX2" fmla="*/ 0 w 3121946"/>
                  <a:gd name="connsiteY2" fmla="*/ 2832317 h 2833425"/>
                  <a:gd name="connsiteX3" fmla="*/ 1625600 w 3121946"/>
                  <a:gd name="connsiteY3" fmla="*/ 266917 h 2833425"/>
                  <a:gd name="connsiteX0" fmla="*/ 1625600 w 3121946"/>
                  <a:gd name="connsiteY0" fmla="*/ 266917 h 3004534"/>
                  <a:gd name="connsiteX1" fmla="*/ 3098800 w 3121946"/>
                  <a:gd name="connsiteY1" fmla="*/ 1321017 h 3004534"/>
                  <a:gd name="connsiteX2" fmla="*/ 0 w 3121946"/>
                  <a:gd name="connsiteY2" fmla="*/ 2832317 h 3004534"/>
                  <a:gd name="connsiteX3" fmla="*/ 1625600 w 3121946"/>
                  <a:gd name="connsiteY3" fmla="*/ 266917 h 300453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5128" h="2592853">
                    <a:moveTo>
                      <a:pt x="2628900" y="730527"/>
                    </a:moveTo>
                    <a:cubicBezTo>
                      <a:pt x="3014133" y="446894"/>
                      <a:pt x="3373967" y="-865440"/>
                      <a:pt x="3162300" y="921027"/>
                    </a:cubicBezTo>
                    <a:cubicBezTo>
                      <a:pt x="3086100" y="1517927"/>
                      <a:pt x="1536700" y="3118127"/>
                      <a:pt x="0" y="2419627"/>
                    </a:cubicBezTo>
                    <a:cubicBezTo>
                      <a:pt x="960967" y="2030160"/>
                      <a:pt x="1693333" y="1551794"/>
                      <a:pt x="2628900" y="730527"/>
                    </a:cubicBezTo>
                    <a:close/>
                  </a:path>
                </a:pathLst>
              </a:custGeom>
              <a:gradFill>
                <a:gsLst>
                  <a:gs pos="56000">
                    <a:srgbClr val="5C8B9D"/>
                  </a:gs>
                  <a:gs pos="0">
                    <a:srgbClr val="DF7C27"/>
                  </a:gs>
                </a:gsLst>
                <a:lin ang="13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86">
                <a:extLst>
                  <a:ext uri="{FF2B5EF4-FFF2-40B4-BE49-F238E27FC236}">
                    <a16:creationId xmlns:a16="http://schemas.microsoft.com/office/drawing/2014/main" id="{96269722-F3EE-6752-49F0-AEC440722661}"/>
                  </a:ext>
                </a:extLst>
              </p:cNvPr>
              <p:cNvSpPr/>
              <p:nvPr/>
            </p:nvSpPr>
            <p:spPr>
              <a:xfrm>
                <a:off x="2247438" y="3669446"/>
                <a:ext cx="3225128" cy="2592853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  <a:gd name="connsiteX0" fmla="*/ 1625600 w 3134447"/>
                  <a:gd name="connsiteY0" fmla="*/ 434155 h 3000362"/>
                  <a:gd name="connsiteX1" fmla="*/ 3111500 w 3134447"/>
                  <a:gd name="connsiteY1" fmla="*/ 1119955 h 3000362"/>
                  <a:gd name="connsiteX2" fmla="*/ 0 w 3134447"/>
                  <a:gd name="connsiteY2" fmla="*/ 2999555 h 3000362"/>
                  <a:gd name="connsiteX3" fmla="*/ 1625600 w 3134447"/>
                  <a:gd name="connsiteY3" fmla="*/ 434155 h 3000362"/>
                  <a:gd name="connsiteX0" fmla="*/ 1625600 w 3121946"/>
                  <a:gd name="connsiteY0" fmla="*/ 266917 h 2833425"/>
                  <a:gd name="connsiteX1" fmla="*/ 3098800 w 3121946"/>
                  <a:gd name="connsiteY1" fmla="*/ 1321017 h 2833425"/>
                  <a:gd name="connsiteX2" fmla="*/ 0 w 3121946"/>
                  <a:gd name="connsiteY2" fmla="*/ 2832317 h 2833425"/>
                  <a:gd name="connsiteX3" fmla="*/ 1625600 w 3121946"/>
                  <a:gd name="connsiteY3" fmla="*/ 266917 h 2833425"/>
                  <a:gd name="connsiteX0" fmla="*/ 1625600 w 3121946"/>
                  <a:gd name="connsiteY0" fmla="*/ 266917 h 3004534"/>
                  <a:gd name="connsiteX1" fmla="*/ 3098800 w 3121946"/>
                  <a:gd name="connsiteY1" fmla="*/ 1321017 h 3004534"/>
                  <a:gd name="connsiteX2" fmla="*/ 0 w 3121946"/>
                  <a:gd name="connsiteY2" fmla="*/ 2832317 h 3004534"/>
                  <a:gd name="connsiteX3" fmla="*/ 1625600 w 3121946"/>
                  <a:gd name="connsiteY3" fmla="*/ 266917 h 300453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5128" h="2592853">
                    <a:moveTo>
                      <a:pt x="2628900" y="730527"/>
                    </a:moveTo>
                    <a:cubicBezTo>
                      <a:pt x="3014133" y="446894"/>
                      <a:pt x="3373967" y="-865440"/>
                      <a:pt x="3162300" y="921027"/>
                    </a:cubicBezTo>
                    <a:cubicBezTo>
                      <a:pt x="3086100" y="1517927"/>
                      <a:pt x="1536700" y="3118127"/>
                      <a:pt x="0" y="2419627"/>
                    </a:cubicBezTo>
                    <a:cubicBezTo>
                      <a:pt x="960967" y="2030160"/>
                      <a:pt x="1693333" y="1551794"/>
                      <a:pt x="2628900" y="7305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4C26"/>
                  </a:gs>
                  <a:gs pos="38000">
                    <a:srgbClr val="5C8B9D"/>
                  </a:gs>
                </a:gsLst>
                <a:lin ang="13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93">
                <a:extLst>
                  <a:ext uri="{FF2B5EF4-FFF2-40B4-BE49-F238E27FC236}">
                    <a16:creationId xmlns:a16="http://schemas.microsoft.com/office/drawing/2014/main" id="{5E7841D6-468D-F89E-865A-93B1CE797321}"/>
                  </a:ext>
                </a:extLst>
              </p:cNvPr>
              <p:cNvSpPr/>
              <p:nvPr/>
            </p:nvSpPr>
            <p:spPr>
              <a:xfrm>
                <a:off x="5731620" y="6161364"/>
                <a:ext cx="1343088" cy="409583"/>
              </a:xfrm>
              <a:custGeom>
                <a:avLst/>
                <a:gdLst>
                  <a:gd name="connsiteX0" fmla="*/ 0 w 495300"/>
                  <a:gd name="connsiteY0" fmla="*/ 0 h 201162"/>
                  <a:gd name="connsiteX1" fmla="*/ 495300 w 495300"/>
                  <a:gd name="connsiteY1" fmla="*/ 0 h 201162"/>
                  <a:gd name="connsiteX2" fmla="*/ 495300 w 495300"/>
                  <a:gd name="connsiteY2" fmla="*/ 201162 h 201162"/>
                  <a:gd name="connsiteX3" fmla="*/ 0 w 495300"/>
                  <a:gd name="connsiteY3" fmla="*/ 201162 h 201162"/>
                  <a:gd name="connsiteX4" fmla="*/ 0 w 495300"/>
                  <a:gd name="connsiteY4" fmla="*/ 0 h 201162"/>
                  <a:gd name="connsiteX0" fmla="*/ 0 w 514350"/>
                  <a:gd name="connsiteY0" fmla="*/ 0 h 277362"/>
                  <a:gd name="connsiteX1" fmla="*/ 514350 w 514350"/>
                  <a:gd name="connsiteY1" fmla="*/ 76200 h 277362"/>
                  <a:gd name="connsiteX2" fmla="*/ 514350 w 514350"/>
                  <a:gd name="connsiteY2" fmla="*/ 277362 h 277362"/>
                  <a:gd name="connsiteX3" fmla="*/ 19050 w 514350"/>
                  <a:gd name="connsiteY3" fmla="*/ 277362 h 277362"/>
                  <a:gd name="connsiteX4" fmla="*/ 0 w 514350"/>
                  <a:gd name="connsiteY4" fmla="*/ 0 h 277362"/>
                  <a:gd name="connsiteX0" fmla="*/ 633412 w 1147762"/>
                  <a:gd name="connsiteY0" fmla="*/ 0 h 277362"/>
                  <a:gd name="connsiteX1" fmla="*/ 1147762 w 1147762"/>
                  <a:gd name="connsiteY1" fmla="*/ 76200 h 277362"/>
                  <a:gd name="connsiteX2" fmla="*/ 1147762 w 1147762"/>
                  <a:gd name="connsiteY2" fmla="*/ 277362 h 277362"/>
                  <a:gd name="connsiteX3" fmla="*/ 0 w 1147762"/>
                  <a:gd name="connsiteY3" fmla="*/ 234500 h 277362"/>
                  <a:gd name="connsiteX4" fmla="*/ 633412 w 1147762"/>
                  <a:gd name="connsiteY4" fmla="*/ 0 h 277362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185862 w 1185862"/>
                  <a:gd name="connsiteY2" fmla="*/ 367849 h 367849"/>
                  <a:gd name="connsiteX3" fmla="*/ 0 w 1185862"/>
                  <a:gd name="connsiteY3" fmla="*/ 234500 h 367849"/>
                  <a:gd name="connsiteX4" fmla="*/ 633412 w 1185862"/>
                  <a:gd name="connsiteY4" fmla="*/ 0 h 367849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090612 w 1185862"/>
                  <a:gd name="connsiteY2" fmla="*/ 176212 h 367849"/>
                  <a:gd name="connsiteX3" fmla="*/ 1185862 w 1185862"/>
                  <a:gd name="connsiteY3" fmla="*/ 367849 h 367849"/>
                  <a:gd name="connsiteX4" fmla="*/ 0 w 1185862"/>
                  <a:gd name="connsiteY4" fmla="*/ 234500 h 367849"/>
                  <a:gd name="connsiteX5" fmla="*/ 633412 w 1185862"/>
                  <a:gd name="connsiteY5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0 h 367849"/>
                  <a:gd name="connsiteX1" fmla="*/ 1185862 w 1343088"/>
                  <a:gd name="connsiteY1" fmla="*/ 33337 h 367849"/>
                  <a:gd name="connsiteX2" fmla="*/ 1343024 w 1343088"/>
                  <a:gd name="connsiteY2" fmla="*/ 319088 h 367849"/>
                  <a:gd name="connsiteX3" fmla="*/ 1090612 w 1343088"/>
                  <a:gd name="connsiteY3" fmla="*/ 176212 h 367849"/>
                  <a:gd name="connsiteX4" fmla="*/ 1185862 w 1343088"/>
                  <a:gd name="connsiteY4" fmla="*/ 367849 h 367849"/>
                  <a:gd name="connsiteX5" fmla="*/ 0 w 1343088"/>
                  <a:gd name="connsiteY5" fmla="*/ 234500 h 367849"/>
                  <a:gd name="connsiteX6" fmla="*/ 633412 w 1343088"/>
                  <a:gd name="connsiteY6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13935 h 381784"/>
                  <a:gd name="connsiteX1" fmla="*/ 1343024 w 1343088"/>
                  <a:gd name="connsiteY1" fmla="*/ 333023 h 381784"/>
                  <a:gd name="connsiteX2" fmla="*/ 1090612 w 1343088"/>
                  <a:gd name="connsiteY2" fmla="*/ 190147 h 381784"/>
                  <a:gd name="connsiteX3" fmla="*/ 1185862 w 1343088"/>
                  <a:gd name="connsiteY3" fmla="*/ 381784 h 381784"/>
                  <a:gd name="connsiteX4" fmla="*/ 0 w 1343088"/>
                  <a:gd name="connsiteY4" fmla="*/ 248435 h 381784"/>
                  <a:gd name="connsiteX5" fmla="*/ 633412 w 1343088"/>
                  <a:gd name="connsiteY5" fmla="*/ 13935 h 381784"/>
                  <a:gd name="connsiteX0" fmla="*/ 633412 w 1343088"/>
                  <a:gd name="connsiteY0" fmla="*/ 19073 h 386922"/>
                  <a:gd name="connsiteX1" fmla="*/ 1343024 w 1343088"/>
                  <a:gd name="connsiteY1" fmla="*/ 338161 h 386922"/>
                  <a:gd name="connsiteX2" fmla="*/ 1090612 w 1343088"/>
                  <a:gd name="connsiteY2" fmla="*/ 195285 h 386922"/>
                  <a:gd name="connsiteX3" fmla="*/ 1185862 w 1343088"/>
                  <a:gd name="connsiteY3" fmla="*/ 386922 h 386922"/>
                  <a:gd name="connsiteX4" fmla="*/ 0 w 1343088"/>
                  <a:gd name="connsiteY4" fmla="*/ 253573 h 386922"/>
                  <a:gd name="connsiteX5" fmla="*/ 633412 w 1343088"/>
                  <a:gd name="connsiteY5" fmla="*/ 19073 h 386922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3088" h="409583">
                    <a:moveTo>
                      <a:pt x="633412" y="41734"/>
                    </a:moveTo>
                    <a:cubicBezTo>
                      <a:pt x="1433511" y="-48943"/>
                      <a:pt x="1266824" y="331453"/>
                      <a:pt x="1343024" y="360822"/>
                    </a:cubicBezTo>
                    <a:cubicBezTo>
                      <a:pt x="1347786" y="392572"/>
                      <a:pt x="1085850" y="186196"/>
                      <a:pt x="1090612" y="217946"/>
                    </a:cubicBezTo>
                    <a:lnTo>
                      <a:pt x="1185862" y="409583"/>
                    </a:lnTo>
                    <a:cubicBezTo>
                      <a:pt x="985837" y="336558"/>
                      <a:pt x="623887" y="63509"/>
                      <a:pt x="0" y="276234"/>
                    </a:cubicBezTo>
                    <a:cubicBezTo>
                      <a:pt x="396875" y="-163883"/>
                      <a:pt x="617537" y="57988"/>
                      <a:pt x="633412" y="41734"/>
                    </a:cubicBezTo>
                    <a:close/>
                  </a:path>
                </a:pathLst>
              </a:custGeom>
              <a:solidFill>
                <a:srgbClr val="C6A6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92">
                <a:extLst>
                  <a:ext uri="{FF2B5EF4-FFF2-40B4-BE49-F238E27FC236}">
                    <a16:creationId xmlns:a16="http://schemas.microsoft.com/office/drawing/2014/main" id="{B38AFDE2-61F1-E869-AB40-1BF79F44EA5F}"/>
                  </a:ext>
                </a:extLst>
              </p:cNvPr>
              <p:cNvSpPr/>
              <p:nvPr/>
            </p:nvSpPr>
            <p:spPr>
              <a:xfrm>
                <a:off x="5938161" y="5505607"/>
                <a:ext cx="543202" cy="763429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2">
                <a:extLst>
                  <a:ext uri="{FF2B5EF4-FFF2-40B4-BE49-F238E27FC236}">
                    <a16:creationId xmlns:a16="http://schemas.microsoft.com/office/drawing/2014/main" id="{7349D2C1-C4C6-F6B0-DE33-67A4AB174311}"/>
                  </a:ext>
                </a:extLst>
              </p:cNvPr>
              <p:cNvSpPr/>
              <p:nvPr/>
            </p:nvSpPr>
            <p:spPr>
              <a:xfrm rot="19264388">
                <a:off x="6240449" y="6178792"/>
                <a:ext cx="318398" cy="180488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93">
                <a:extLst>
                  <a:ext uri="{FF2B5EF4-FFF2-40B4-BE49-F238E27FC236}">
                    <a16:creationId xmlns:a16="http://schemas.microsoft.com/office/drawing/2014/main" id="{65D4767D-46A9-B746-4C20-32C7C6188880}"/>
                  </a:ext>
                </a:extLst>
              </p:cNvPr>
              <p:cNvSpPr/>
              <p:nvPr/>
            </p:nvSpPr>
            <p:spPr>
              <a:xfrm>
                <a:off x="5044155" y="6331599"/>
                <a:ext cx="1343088" cy="409583"/>
              </a:xfrm>
              <a:custGeom>
                <a:avLst/>
                <a:gdLst>
                  <a:gd name="connsiteX0" fmla="*/ 0 w 495300"/>
                  <a:gd name="connsiteY0" fmla="*/ 0 h 201162"/>
                  <a:gd name="connsiteX1" fmla="*/ 495300 w 495300"/>
                  <a:gd name="connsiteY1" fmla="*/ 0 h 201162"/>
                  <a:gd name="connsiteX2" fmla="*/ 495300 w 495300"/>
                  <a:gd name="connsiteY2" fmla="*/ 201162 h 201162"/>
                  <a:gd name="connsiteX3" fmla="*/ 0 w 495300"/>
                  <a:gd name="connsiteY3" fmla="*/ 201162 h 201162"/>
                  <a:gd name="connsiteX4" fmla="*/ 0 w 495300"/>
                  <a:gd name="connsiteY4" fmla="*/ 0 h 201162"/>
                  <a:gd name="connsiteX0" fmla="*/ 0 w 514350"/>
                  <a:gd name="connsiteY0" fmla="*/ 0 h 277362"/>
                  <a:gd name="connsiteX1" fmla="*/ 514350 w 514350"/>
                  <a:gd name="connsiteY1" fmla="*/ 76200 h 277362"/>
                  <a:gd name="connsiteX2" fmla="*/ 514350 w 514350"/>
                  <a:gd name="connsiteY2" fmla="*/ 277362 h 277362"/>
                  <a:gd name="connsiteX3" fmla="*/ 19050 w 514350"/>
                  <a:gd name="connsiteY3" fmla="*/ 277362 h 277362"/>
                  <a:gd name="connsiteX4" fmla="*/ 0 w 514350"/>
                  <a:gd name="connsiteY4" fmla="*/ 0 h 277362"/>
                  <a:gd name="connsiteX0" fmla="*/ 633412 w 1147762"/>
                  <a:gd name="connsiteY0" fmla="*/ 0 h 277362"/>
                  <a:gd name="connsiteX1" fmla="*/ 1147762 w 1147762"/>
                  <a:gd name="connsiteY1" fmla="*/ 76200 h 277362"/>
                  <a:gd name="connsiteX2" fmla="*/ 1147762 w 1147762"/>
                  <a:gd name="connsiteY2" fmla="*/ 277362 h 277362"/>
                  <a:gd name="connsiteX3" fmla="*/ 0 w 1147762"/>
                  <a:gd name="connsiteY3" fmla="*/ 234500 h 277362"/>
                  <a:gd name="connsiteX4" fmla="*/ 633412 w 1147762"/>
                  <a:gd name="connsiteY4" fmla="*/ 0 h 277362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185862 w 1185862"/>
                  <a:gd name="connsiteY2" fmla="*/ 367849 h 367849"/>
                  <a:gd name="connsiteX3" fmla="*/ 0 w 1185862"/>
                  <a:gd name="connsiteY3" fmla="*/ 234500 h 367849"/>
                  <a:gd name="connsiteX4" fmla="*/ 633412 w 1185862"/>
                  <a:gd name="connsiteY4" fmla="*/ 0 h 367849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090612 w 1185862"/>
                  <a:gd name="connsiteY2" fmla="*/ 176212 h 367849"/>
                  <a:gd name="connsiteX3" fmla="*/ 1185862 w 1185862"/>
                  <a:gd name="connsiteY3" fmla="*/ 367849 h 367849"/>
                  <a:gd name="connsiteX4" fmla="*/ 0 w 1185862"/>
                  <a:gd name="connsiteY4" fmla="*/ 234500 h 367849"/>
                  <a:gd name="connsiteX5" fmla="*/ 633412 w 1185862"/>
                  <a:gd name="connsiteY5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0 h 367849"/>
                  <a:gd name="connsiteX1" fmla="*/ 1185862 w 1343088"/>
                  <a:gd name="connsiteY1" fmla="*/ 33337 h 367849"/>
                  <a:gd name="connsiteX2" fmla="*/ 1343024 w 1343088"/>
                  <a:gd name="connsiteY2" fmla="*/ 319088 h 367849"/>
                  <a:gd name="connsiteX3" fmla="*/ 1090612 w 1343088"/>
                  <a:gd name="connsiteY3" fmla="*/ 176212 h 367849"/>
                  <a:gd name="connsiteX4" fmla="*/ 1185862 w 1343088"/>
                  <a:gd name="connsiteY4" fmla="*/ 367849 h 367849"/>
                  <a:gd name="connsiteX5" fmla="*/ 0 w 1343088"/>
                  <a:gd name="connsiteY5" fmla="*/ 234500 h 367849"/>
                  <a:gd name="connsiteX6" fmla="*/ 633412 w 1343088"/>
                  <a:gd name="connsiteY6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13935 h 381784"/>
                  <a:gd name="connsiteX1" fmla="*/ 1343024 w 1343088"/>
                  <a:gd name="connsiteY1" fmla="*/ 333023 h 381784"/>
                  <a:gd name="connsiteX2" fmla="*/ 1090612 w 1343088"/>
                  <a:gd name="connsiteY2" fmla="*/ 190147 h 381784"/>
                  <a:gd name="connsiteX3" fmla="*/ 1185862 w 1343088"/>
                  <a:gd name="connsiteY3" fmla="*/ 381784 h 381784"/>
                  <a:gd name="connsiteX4" fmla="*/ 0 w 1343088"/>
                  <a:gd name="connsiteY4" fmla="*/ 248435 h 381784"/>
                  <a:gd name="connsiteX5" fmla="*/ 633412 w 1343088"/>
                  <a:gd name="connsiteY5" fmla="*/ 13935 h 381784"/>
                  <a:gd name="connsiteX0" fmla="*/ 633412 w 1343088"/>
                  <a:gd name="connsiteY0" fmla="*/ 19073 h 386922"/>
                  <a:gd name="connsiteX1" fmla="*/ 1343024 w 1343088"/>
                  <a:gd name="connsiteY1" fmla="*/ 338161 h 386922"/>
                  <a:gd name="connsiteX2" fmla="*/ 1090612 w 1343088"/>
                  <a:gd name="connsiteY2" fmla="*/ 195285 h 386922"/>
                  <a:gd name="connsiteX3" fmla="*/ 1185862 w 1343088"/>
                  <a:gd name="connsiteY3" fmla="*/ 386922 h 386922"/>
                  <a:gd name="connsiteX4" fmla="*/ 0 w 1343088"/>
                  <a:gd name="connsiteY4" fmla="*/ 253573 h 386922"/>
                  <a:gd name="connsiteX5" fmla="*/ 633412 w 1343088"/>
                  <a:gd name="connsiteY5" fmla="*/ 19073 h 386922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3088" h="409583">
                    <a:moveTo>
                      <a:pt x="633412" y="41734"/>
                    </a:moveTo>
                    <a:cubicBezTo>
                      <a:pt x="1433511" y="-48943"/>
                      <a:pt x="1266824" y="331453"/>
                      <a:pt x="1343024" y="360822"/>
                    </a:cubicBezTo>
                    <a:cubicBezTo>
                      <a:pt x="1347786" y="392572"/>
                      <a:pt x="1085850" y="186196"/>
                      <a:pt x="1090612" y="217946"/>
                    </a:cubicBezTo>
                    <a:lnTo>
                      <a:pt x="1185862" y="409583"/>
                    </a:lnTo>
                    <a:cubicBezTo>
                      <a:pt x="985837" y="336558"/>
                      <a:pt x="623887" y="63509"/>
                      <a:pt x="0" y="276234"/>
                    </a:cubicBezTo>
                    <a:cubicBezTo>
                      <a:pt x="396875" y="-163883"/>
                      <a:pt x="617537" y="57988"/>
                      <a:pt x="633412" y="41734"/>
                    </a:cubicBezTo>
                    <a:close/>
                  </a:path>
                </a:pathLst>
              </a:custGeom>
              <a:solidFill>
                <a:srgbClr val="C6A6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92">
                <a:extLst>
                  <a:ext uri="{FF2B5EF4-FFF2-40B4-BE49-F238E27FC236}">
                    <a16:creationId xmlns:a16="http://schemas.microsoft.com/office/drawing/2014/main" id="{A61217F1-EB9F-DD49-22EC-AFA28150FF2C}"/>
                  </a:ext>
                </a:extLst>
              </p:cNvPr>
              <p:cNvSpPr/>
              <p:nvPr/>
            </p:nvSpPr>
            <p:spPr>
              <a:xfrm>
                <a:off x="5250696" y="5675842"/>
                <a:ext cx="543202" cy="763429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92">
                <a:extLst>
                  <a:ext uri="{FF2B5EF4-FFF2-40B4-BE49-F238E27FC236}">
                    <a16:creationId xmlns:a16="http://schemas.microsoft.com/office/drawing/2014/main" id="{13F3ADF7-2213-26B5-A46E-0B077BEBCA4B}"/>
                  </a:ext>
                </a:extLst>
              </p:cNvPr>
              <p:cNvSpPr/>
              <p:nvPr/>
            </p:nvSpPr>
            <p:spPr>
              <a:xfrm rot="19264388">
                <a:off x="5552984" y="6349027"/>
                <a:ext cx="318398" cy="180488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B74DB78-47B2-0D23-BC02-4DD970DA9B42}"/>
                  </a:ext>
                </a:extLst>
              </p:cNvPr>
              <p:cNvSpPr/>
              <p:nvPr/>
            </p:nvSpPr>
            <p:spPr>
              <a:xfrm>
                <a:off x="5781810" y="4730828"/>
                <a:ext cx="724451" cy="954367"/>
              </a:xfrm>
              <a:prstGeom prst="ellipse">
                <a:avLst/>
              </a:prstGeom>
              <a:solidFill>
                <a:srgbClr val="C4AE9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7D11CCC-0A67-D28A-E48B-911962D8C6EE}"/>
                  </a:ext>
                </a:extLst>
              </p:cNvPr>
              <p:cNvSpPr/>
              <p:nvPr/>
            </p:nvSpPr>
            <p:spPr>
              <a:xfrm>
                <a:off x="5083159" y="4883442"/>
                <a:ext cx="724451" cy="954367"/>
              </a:xfrm>
              <a:prstGeom prst="ellipse">
                <a:avLst/>
              </a:prstGeom>
              <a:solidFill>
                <a:srgbClr val="C4AE9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83">
                <a:extLst>
                  <a:ext uri="{FF2B5EF4-FFF2-40B4-BE49-F238E27FC236}">
                    <a16:creationId xmlns:a16="http://schemas.microsoft.com/office/drawing/2014/main" id="{06B14F4B-972B-2CFC-7807-443EFDF0B241}"/>
                  </a:ext>
                </a:extLst>
              </p:cNvPr>
              <p:cNvSpPr/>
              <p:nvPr/>
            </p:nvSpPr>
            <p:spPr>
              <a:xfrm>
                <a:off x="4134742" y="542437"/>
                <a:ext cx="3685741" cy="4959344"/>
              </a:xfrm>
              <a:custGeom>
                <a:avLst/>
                <a:gdLst>
                  <a:gd name="connsiteX0" fmla="*/ 0 w 982639"/>
                  <a:gd name="connsiteY0" fmla="*/ 0 h 2647666"/>
                  <a:gd name="connsiteX1" fmla="*/ 982639 w 982639"/>
                  <a:gd name="connsiteY1" fmla="*/ 0 h 2647666"/>
                  <a:gd name="connsiteX2" fmla="*/ 982639 w 982639"/>
                  <a:gd name="connsiteY2" fmla="*/ 2647666 h 2647666"/>
                  <a:gd name="connsiteX3" fmla="*/ 0 w 982639"/>
                  <a:gd name="connsiteY3" fmla="*/ 2647666 h 2647666"/>
                  <a:gd name="connsiteX4" fmla="*/ 0 w 982639"/>
                  <a:gd name="connsiteY4" fmla="*/ 0 h 2647666"/>
                  <a:gd name="connsiteX0" fmla="*/ 0 w 1091821"/>
                  <a:gd name="connsiteY0" fmla="*/ 0 h 3684896"/>
                  <a:gd name="connsiteX1" fmla="*/ 1091821 w 1091821"/>
                  <a:gd name="connsiteY1" fmla="*/ 1037230 h 3684896"/>
                  <a:gd name="connsiteX2" fmla="*/ 1091821 w 1091821"/>
                  <a:gd name="connsiteY2" fmla="*/ 3684896 h 3684896"/>
                  <a:gd name="connsiteX3" fmla="*/ 109182 w 1091821"/>
                  <a:gd name="connsiteY3" fmla="*/ 3684896 h 3684896"/>
                  <a:gd name="connsiteX4" fmla="*/ 0 w 1091821"/>
                  <a:gd name="connsiteY4" fmla="*/ 0 h 3684896"/>
                  <a:gd name="connsiteX0" fmla="*/ 310597 w 1402418"/>
                  <a:gd name="connsiteY0" fmla="*/ 0 h 3684896"/>
                  <a:gd name="connsiteX1" fmla="*/ 1402418 w 1402418"/>
                  <a:gd name="connsiteY1" fmla="*/ 1037230 h 3684896"/>
                  <a:gd name="connsiteX2" fmla="*/ 1402418 w 1402418"/>
                  <a:gd name="connsiteY2" fmla="*/ 3684896 h 3684896"/>
                  <a:gd name="connsiteX3" fmla="*/ 419779 w 1402418"/>
                  <a:gd name="connsiteY3" fmla="*/ 3684896 h 3684896"/>
                  <a:gd name="connsiteX4" fmla="*/ 310597 w 1402418"/>
                  <a:gd name="connsiteY4" fmla="*/ 0 h 3684896"/>
                  <a:gd name="connsiteX0" fmla="*/ 1584234 w 2676055"/>
                  <a:gd name="connsiteY0" fmla="*/ 0 h 4244454"/>
                  <a:gd name="connsiteX1" fmla="*/ 2676055 w 2676055"/>
                  <a:gd name="connsiteY1" fmla="*/ 1037230 h 4244454"/>
                  <a:gd name="connsiteX2" fmla="*/ 2676055 w 2676055"/>
                  <a:gd name="connsiteY2" fmla="*/ 3684896 h 4244454"/>
                  <a:gd name="connsiteX3" fmla="*/ 1094 w 2676055"/>
                  <a:gd name="connsiteY3" fmla="*/ 4244454 h 4244454"/>
                  <a:gd name="connsiteX4" fmla="*/ 1584234 w 2676055"/>
                  <a:gd name="connsiteY4" fmla="*/ 0 h 4244454"/>
                  <a:gd name="connsiteX0" fmla="*/ 1583994 w 2675815"/>
                  <a:gd name="connsiteY0" fmla="*/ 0 h 4244454"/>
                  <a:gd name="connsiteX1" fmla="*/ 2675815 w 2675815"/>
                  <a:gd name="connsiteY1" fmla="*/ 1037230 h 4244454"/>
                  <a:gd name="connsiteX2" fmla="*/ 2675815 w 2675815"/>
                  <a:gd name="connsiteY2" fmla="*/ 3684896 h 4244454"/>
                  <a:gd name="connsiteX3" fmla="*/ 854 w 2675815"/>
                  <a:gd name="connsiteY3" fmla="*/ 4244454 h 4244454"/>
                  <a:gd name="connsiteX4" fmla="*/ 1583994 w 2675815"/>
                  <a:gd name="connsiteY4" fmla="*/ 0 h 4244454"/>
                  <a:gd name="connsiteX0" fmla="*/ 1583994 w 2675815"/>
                  <a:gd name="connsiteY0" fmla="*/ 0 h 4176215"/>
                  <a:gd name="connsiteX1" fmla="*/ 2675815 w 2675815"/>
                  <a:gd name="connsiteY1" fmla="*/ 1037230 h 4176215"/>
                  <a:gd name="connsiteX2" fmla="*/ 2675815 w 2675815"/>
                  <a:gd name="connsiteY2" fmla="*/ 3684896 h 4176215"/>
                  <a:gd name="connsiteX3" fmla="*/ 854 w 2675815"/>
                  <a:gd name="connsiteY3" fmla="*/ 4176215 h 4176215"/>
                  <a:gd name="connsiteX4" fmla="*/ 1583994 w 2675815"/>
                  <a:gd name="connsiteY4" fmla="*/ 0 h 4176215"/>
                  <a:gd name="connsiteX0" fmla="*/ 1502170 w 2675878"/>
                  <a:gd name="connsiteY0" fmla="*/ 0 h 4176215"/>
                  <a:gd name="connsiteX1" fmla="*/ 2675878 w 2675878"/>
                  <a:gd name="connsiteY1" fmla="*/ 1037230 h 4176215"/>
                  <a:gd name="connsiteX2" fmla="*/ 2675878 w 2675878"/>
                  <a:gd name="connsiteY2" fmla="*/ 3684896 h 4176215"/>
                  <a:gd name="connsiteX3" fmla="*/ 917 w 2675878"/>
                  <a:gd name="connsiteY3" fmla="*/ 4176215 h 4176215"/>
                  <a:gd name="connsiteX4" fmla="*/ 1502170 w 2675878"/>
                  <a:gd name="connsiteY4" fmla="*/ 0 h 4176215"/>
                  <a:gd name="connsiteX0" fmla="*/ 1502107 w 2675815"/>
                  <a:gd name="connsiteY0" fmla="*/ 0 h 4176215"/>
                  <a:gd name="connsiteX1" fmla="*/ 2675815 w 2675815"/>
                  <a:gd name="connsiteY1" fmla="*/ 1037230 h 4176215"/>
                  <a:gd name="connsiteX2" fmla="*/ 2675815 w 2675815"/>
                  <a:gd name="connsiteY2" fmla="*/ 3684896 h 4176215"/>
                  <a:gd name="connsiteX3" fmla="*/ 854 w 2675815"/>
                  <a:gd name="connsiteY3" fmla="*/ 4176215 h 4176215"/>
                  <a:gd name="connsiteX4" fmla="*/ 1502107 w 2675815"/>
                  <a:gd name="connsiteY4" fmla="*/ 0 h 4176215"/>
                  <a:gd name="connsiteX0" fmla="*/ 1502107 w 3044304"/>
                  <a:gd name="connsiteY0" fmla="*/ 0 h 4176215"/>
                  <a:gd name="connsiteX1" fmla="*/ 3044304 w 3044304"/>
                  <a:gd name="connsiteY1" fmla="*/ 1337480 h 4176215"/>
                  <a:gd name="connsiteX2" fmla="*/ 2675815 w 3044304"/>
                  <a:gd name="connsiteY2" fmla="*/ 3684896 h 4176215"/>
                  <a:gd name="connsiteX3" fmla="*/ 854 w 3044304"/>
                  <a:gd name="connsiteY3" fmla="*/ 4176215 h 4176215"/>
                  <a:gd name="connsiteX4" fmla="*/ 1502107 w 3044304"/>
                  <a:gd name="connsiteY4" fmla="*/ 0 h 4176215"/>
                  <a:gd name="connsiteX0" fmla="*/ 1502107 w 3044304"/>
                  <a:gd name="connsiteY0" fmla="*/ 0 h 4176215"/>
                  <a:gd name="connsiteX1" fmla="*/ 3044304 w 3044304"/>
                  <a:gd name="connsiteY1" fmla="*/ 1337480 h 4176215"/>
                  <a:gd name="connsiteX2" fmla="*/ 854 w 3044304"/>
                  <a:gd name="connsiteY2" fmla="*/ 4176215 h 4176215"/>
                  <a:gd name="connsiteX3" fmla="*/ 1502107 w 3044304"/>
                  <a:gd name="connsiteY3" fmla="*/ 0 h 4176215"/>
                  <a:gd name="connsiteX0" fmla="*/ 1502107 w 3044304"/>
                  <a:gd name="connsiteY0" fmla="*/ 0 h 4420495"/>
                  <a:gd name="connsiteX1" fmla="*/ 3044304 w 3044304"/>
                  <a:gd name="connsiteY1" fmla="*/ 1337480 h 4420495"/>
                  <a:gd name="connsiteX2" fmla="*/ 854 w 3044304"/>
                  <a:gd name="connsiteY2" fmla="*/ 4176215 h 4420495"/>
                  <a:gd name="connsiteX3" fmla="*/ 1502107 w 3044304"/>
                  <a:gd name="connsiteY3" fmla="*/ 0 h 4420495"/>
                  <a:gd name="connsiteX0" fmla="*/ 1761259 w 3303456"/>
                  <a:gd name="connsiteY0" fmla="*/ 0 h 4433289"/>
                  <a:gd name="connsiteX1" fmla="*/ 3303456 w 3303456"/>
                  <a:gd name="connsiteY1" fmla="*/ 1337480 h 4433289"/>
                  <a:gd name="connsiteX2" fmla="*/ 698 w 3303456"/>
                  <a:gd name="connsiteY2" fmla="*/ 4189863 h 4433289"/>
                  <a:gd name="connsiteX3" fmla="*/ 1761259 w 3303456"/>
                  <a:gd name="connsiteY3" fmla="*/ 0 h 4433289"/>
                  <a:gd name="connsiteX0" fmla="*/ 1761259 w 3303456"/>
                  <a:gd name="connsiteY0" fmla="*/ 0 h 4419940"/>
                  <a:gd name="connsiteX1" fmla="*/ 3303456 w 3303456"/>
                  <a:gd name="connsiteY1" fmla="*/ 1337480 h 4419940"/>
                  <a:gd name="connsiteX2" fmla="*/ 698 w 3303456"/>
                  <a:gd name="connsiteY2" fmla="*/ 4189863 h 4419940"/>
                  <a:gd name="connsiteX3" fmla="*/ 1761259 w 3303456"/>
                  <a:gd name="connsiteY3" fmla="*/ 0 h 4419940"/>
                  <a:gd name="connsiteX0" fmla="*/ 1761259 w 3492639"/>
                  <a:gd name="connsiteY0" fmla="*/ 0 h 4391767"/>
                  <a:gd name="connsiteX1" fmla="*/ 3303456 w 3492639"/>
                  <a:gd name="connsiteY1" fmla="*/ 1337480 h 4391767"/>
                  <a:gd name="connsiteX2" fmla="*/ 698 w 3492639"/>
                  <a:gd name="connsiteY2" fmla="*/ 4189863 h 4391767"/>
                  <a:gd name="connsiteX3" fmla="*/ 1761259 w 3492639"/>
                  <a:gd name="connsiteY3" fmla="*/ 0 h 4391767"/>
                  <a:gd name="connsiteX0" fmla="*/ 1761259 w 3393044"/>
                  <a:gd name="connsiteY0" fmla="*/ 0 h 4454701"/>
                  <a:gd name="connsiteX1" fmla="*/ 3303456 w 3393044"/>
                  <a:gd name="connsiteY1" fmla="*/ 1337480 h 4454701"/>
                  <a:gd name="connsiteX2" fmla="*/ 698 w 3393044"/>
                  <a:gd name="connsiteY2" fmla="*/ 4189863 h 4454701"/>
                  <a:gd name="connsiteX3" fmla="*/ 1761259 w 3393044"/>
                  <a:gd name="connsiteY3" fmla="*/ 0 h 4454701"/>
                  <a:gd name="connsiteX0" fmla="*/ 1761259 w 3496543"/>
                  <a:gd name="connsiteY0" fmla="*/ 0 h 4460693"/>
                  <a:gd name="connsiteX1" fmla="*/ 3303456 w 3496543"/>
                  <a:gd name="connsiteY1" fmla="*/ 1337480 h 4460693"/>
                  <a:gd name="connsiteX2" fmla="*/ 698 w 3496543"/>
                  <a:gd name="connsiteY2" fmla="*/ 4189863 h 4460693"/>
                  <a:gd name="connsiteX3" fmla="*/ 1761259 w 3496543"/>
                  <a:gd name="connsiteY3" fmla="*/ 0 h 4460693"/>
                  <a:gd name="connsiteX0" fmla="*/ 1761259 w 3526373"/>
                  <a:gd name="connsiteY0" fmla="*/ 96558 h 4557251"/>
                  <a:gd name="connsiteX1" fmla="*/ 3303456 w 3526373"/>
                  <a:gd name="connsiteY1" fmla="*/ 1434038 h 4557251"/>
                  <a:gd name="connsiteX2" fmla="*/ 698 w 3526373"/>
                  <a:gd name="connsiteY2" fmla="*/ 4286421 h 4557251"/>
                  <a:gd name="connsiteX3" fmla="*/ 1761259 w 3526373"/>
                  <a:gd name="connsiteY3" fmla="*/ 96558 h 4557251"/>
                  <a:gd name="connsiteX0" fmla="*/ 1761259 w 3500669"/>
                  <a:gd name="connsiteY0" fmla="*/ 312674 h 4773367"/>
                  <a:gd name="connsiteX1" fmla="*/ 3303456 w 3500669"/>
                  <a:gd name="connsiteY1" fmla="*/ 1650154 h 4773367"/>
                  <a:gd name="connsiteX2" fmla="*/ 698 w 3500669"/>
                  <a:gd name="connsiteY2" fmla="*/ 4502537 h 4773367"/>
                  <a:gd name="connsiteX3" fmla="*/ 1761259 w 3500669"/>
                  <a:gd name="connsiteY3" fmla="*/ 312674 h 4773367"/>
                  <a:gd name="connsiteX0" fmla="*/ 1761259 w 3500669"/>
                  <a:gd name="connsiteY0" fmla="*/ 312674 h 4764736"/>
                  <a:gd name="connsiteX1" fmla="*/ 3303456 w 3500669"/>
                  <a:gd name="connsiteY1" fmla="*/ 1650154 h 4764736"/>
                  <a:gd name="connsiteX2" fmla="*/ 698 w 3500669"/>
                  <a:gd name="connsiteY2" fmla="*/ 4502537 h 4764736"/>
                  <a:gd name="connsiteX3" fmla="*/ 1761259 w 3500669"/>
                  <a:gd name="connsiteY3" fmla="*/ 312674 h 4764736"/>
                  <a:gd name="connsiteX0" fmla="*/ 1761259 w 3500669"/>
                  <a:gd name="connsiteY0" fmla="*/ 312674 h 4735035"/>
                  <a:gd name="connsiteX1" fmla="*/ 3303456 w 3500669"/>
                  <a:gd name="connsiteY1" fmla="*/ 1650154 h 4735035"/>
                  <a:gd name="connsiteX2" fmla="*/ 698 w 3500669"/>
                  <a:gd name="connsiteY2" fmla="*/ 4502537 h 4735035"/>
                  <a:gd name="connsiteX3" fmla="*/ 1761259 w 3500669"/>
                  <a:gd name="connsiteY3" fmla="*/ 312674 h 4735035"/>
                  <a:gd name="connsiteX0" fmla="*/ 1761259 w 3500669"/>
                  <a:gd name="connsiteY0" fmla="*/ 312674 h 4726718"/>
                  <a:gd name="connsiteX1" fmla="*/ 3303456 w 3500669"/>
                  <a:gd name="connsiteY1" fmla="*/ 1650154 h 4726718"/>
                  <a:gd name="connsiteX2" fmla="*/ 698 w 3500669"/>
                  <a:gd name="connsiteY2" fmla="*/ 4502537 h 4726718"/>
                  <a:gd name="connsiteX3" fmla="*/ 1761259 w 3500669"/>
                  <a:gd name="connsiteY3" fmla="*/ 312674 h 4726718"/>
                  <a:gd name="connsiteX0" fmla="*/ 1829466 w 3568876"/>
                  <a:gd name="connsiteY0" fmla="*/ 312674 h 4791604"/>
                  <a:gd name="connsiteX1" fmla="*/ 3371663 w 3568876"/>
                  <a:gd name="connsiteY1" fmla="*/ 1650154 h 4791604"/>
                  <a:gd name="connsiteX2" fmla="*/ 666 w 3568876"/>
                  <a:gd name="connsiteY2" fmla="*/ 4570775 h 4791604"/>
                  <a:gd name="connsiteX3" fmla="*/ 1829466 w 3568876"/>
                  <a:gd name="connsiteY3" fmla="*/ 312674 h 4791604"/>
                  <a:gd name="connsiteX0" fmla="*/ 1829466 w 3568876"/>
                  <a:gd name="connsiteY0" fmla="*/ 312674 h 4775391"/>
                  <a:gd name="connsiteX1" fmla="*/ 3371663 w 3568876"/>
                  <a:gd name="connsiteY1" fmla="*/ 1650154 h 4775391"/>
                  <a:gd name="connsiteX2" fmla="*/ 666 w 3568876"/>
                  <a:gd name="connsiteY2" fmla="*/ 4570775 h 4775391"/>
                  <a:gd name="connsiteX3" fmla="*/ 1829466 w 3568876"/>
                  <a:gd name="connsiteY3" fmla="*/ 312674 h 4775391"/>
                  <a:gd name="connsiteX0" fmla="*/ 1829466 w 3568876"/>
                  <a:gd name="connsiteY0" fmla="*/ 312674 h 4775391"/>
                  <a:gd name="connsiteX1" fmla="*/ 3371663 w 3568876"/>
                  <a:gd name="connsiteY1" fmla="*/ 1650154 h 4775391"/>
                  <a:gd name="connsiteX2" fmla="*/ 666 w 3568876"/>
                  <a:gd name="connsiteY2" fmla="*/ 4570775 h 4775391"/>
                  <a:gd name="connsiteX3" fmla="*/ 1829466 w 3568876"/>
                  <a:gd name="connsiteY3" fmla="*/ 312674 h 4775391"/>
                  <a:gd name="connsiteX0" fmla="*/ 1829466 w 3577167"/>
                  <a:gd name="connsiteY0" fmla="*/ 312674 h 4781659"/>
                  <a:gd name="connsiteX1" fmla="*/ 3371663 w 3577167"/>
                  <a:gd name="connsiteY1" fmla="*/ 1650154 h 4781659"/>
                  <a:gd name="connsiteX2" fmla="*/ 666 w 3577167"/>
                  <a:gd name="connsiteY2" fmla="*/ 4570775 h 4781659"/>
                  <a:gd name="connsiteX3" fmla="*/ 1829466 w 3577167"/>
                  <a:gd name="connsiteY3" fmla="*/ 312674 h 4781659"/>
                  <a:gd name="connsiteX0" fmla="*/ 1829466 w 3567546"/>
                  <a:gd name="connsiteY0" fmla="*/ 287437 h 4759231"/>
                  <a:gd name="connsiteX1" fmla="*/ 3358963 w 3567546"/>
                  <a:gd name="connsiteY1" fmla="*/ 1682067 h 4759231"/>
                  <a:gd name="connsiteX2" fmla="*/ 666 w 3567546"/>
                  <a:gd name="connsiteY2" fmla="*/ 4545538 h 4759231"/>
                  <a:gd name="connsiteX3" fmla="*/ 1829466 w 3567546"/>
                  <a:gd name="connsiteY3" fmla="*/ 287437 h 4759231"/>
                  <a:gd name="connsiteX0" fmla="*/ 1829466 w 3587284"/>
                  <a:gd name="connsiteY0" fmla="*/ 287437 h 4759231"/>
                  <a:gd name="connsiteX1" fmla="*/ 3358963 w 3587284"/>
                  <a:gd name="connsiteY1" fmla="*/ 1682067 h 4759231"/>
                  <a:gd name="connsiteX2" fmla="*/ 666 w 3587284"/>
                  <a:gd name="connsiteY2" fmla="*/ 4545538 h 4759231"/>
                  <a:gd name="connsiteX3" fmla="*/ 1829466 w 3587284"/>
                  <a:gd name="connsiteY3" fmla="*/ 287437 h 4759231"/>
                  <a:gd name="connsiteX0" fmla="*/ 1829466 w 3594891"/>
                  <a:gd name="connsiteY0" fmla="*/ 292062 h 4763856"/>
                  <a:gd name="connsiteX1" fmla="*/ 3358963 w 3594891"/>
                  <a:gd name="connsiteY1" fmla="*/ 1686692 h 4763856"/>
                  <a:gd name="connsiteX2" fmla="*/ 666 w 3594891"/>
                  <a:gd name="connsiteY2" fmla="*/ 4550163 h 4763856"/>
                  <a:gd name="connsiteX3" fmla="*/ 1829466 w 3594891"/>
                  <a:gd name="connsiteY3" fmla="*/ 292062 h 4763856"/>
                  <a:gd name="connsiteX0" fmla="*/ 1829466 w 3587284"/>
                  <a:gd name="connsiteY0" fmla="*/ 501830 h 4973624"/>
                  <a:gd name="connsiteX1" fmla="*/ 3358963 w 3587284"/>
                  <a:gd name="connsiteY1" fmla="*/ 1896460 h 4973624"/>
                  <a:gd name="connsiteX2" fmla="*/ 666 w 3587284"/>
                  <a:gd name="connsiteY2" fmla="*/ 4759931 h 4973624"/>
                  <a:gd name="connsiteX3" fmla="*/ 1829466 w 3587284"/>
                  <a:gd name="connsiteY3" fmla="*/ 501830 h 4973624"/>
                  <a:gd name="connsiteX0" fmla="*/ 1829466 w 3617639"/>
                  <a:gd name="connsiteY0" fmla="*/ 481142 h 4952936"/>
                  <a:gd name="connsiteX1" fmla="*/ 3358963 w 3617639"/>
                  <a:gd name="connsiteY1" fmla="*/ 1875772 h 4952936"/>
                  <a:gd name="connsiteX2" fmla="*/ 666 w 3617639"/>
                  <a:gd name="connsiteY2" fmla="*/ 4739243 h 4952936"/>
                  <a:gd name="connsiteX3" fmla="*/ 1829466 w 3617639"/>
                  <a:gd name="connsiteY3" fmla="*/ 481142 h 4952936"/>
                  <a:gd name="connsiteX0" fmla="*/ 1897568 w 3685741"/>
                  <a:gd name="connsiteY0" fmla="*/ 481142 h 4952936"/>
                  <a:gd name="connsiteX1" fmla="*/ 3427065 w 3685741"/>
                  <a:gd name="connsiteY1" fmla="*/ 1875772 h 4952936"/>
                  <a:gd name="connsiteX2" fmla="*/ 68768 w 3685741"/>
                  <a:gd name="connsiteY2" fmla="*/ 4739243 h 4952936"/>
                  <a:gd name="connsiteX3" fmla="*/ 1283419 w 3685741"/>
                  <a:gd name="connsiteY3" fmla="*/ 2105229 h 4952936"/>
                  <a:gd name="connsiteX4" fmla="*/ 1897568 w 3685741"/>
                  <a:gd name="connsiteY4" fmla="*/ 481142 h 4952936"/>
                  <a:gd name="connsiteX0" fmla="*/ 1897568 w 3685741"/>
                  <a:gd name="connsiteY0" fmla="*/ 481142 h 4952936"/>
                  <a:gd name="connsiteX1" fmla="*/ 3427065 w 3685741"/>
                  <a:gd name="connsiteY1" fmla="*/ 1875772 h 4952936"/>
                  <a:gd name="connsiteX2" fmla="*/ 68768 w 3685741"/>
                  <a:gd name="connsiteY2" fmla="*/ 4739243 h 4952936"/>
                  <a:gd name="connsiteX3" fmla="*/ 1283419 w 3685741"/>
                  <a:gd name="connsiteY3" fmla="*/ 2105229 h 4952936"/>
                  <a:gd name="connsiteX4" fmla="*/ 1897568 w 3685741"/>
                  <a:gd name="connsiteY4" fmla="*/ 481142 h 4952936"/>
                  <a:gd name="connsiteX0" fmla="*/ 1897568 w 3685741"/>
                  <a:gd name="connsiteY0" fmla="*/ 481142 h 4957084"/>
                  <a:gd name="connsiteX1" fmla="*/ 3427065 w 3685741"/>
                  <a:gd name="connsiteY1" fmla="*/ 1875772 h 4957084"/>
                  <a:gd name="connsiteX2" fmla="*/ 68768 w 3685741"/>
                  <a:gd name="connsiteY2" fmla="*/ 4739243 h 4957084"/>
                  <a:gd name="connsiteX3" fmla="*/ 1283419 w 3685741"/>
                  <a:gd name="connsiteY3" fmla="*/ 2105229 h 4957084"/>
                  <a:gd name="connsiteX4" fmla="*/ 1897568 w 3685741"/>
                  <a:gd name="connsiteY4" fmla="*/ 481142 h 4957084"/>
                  <a:gd name="connsiteX0" fmla="*/ 1897568 w 3685741"/>
                  <a:gd name="connsiteY0" fmla="*/ 481142 h 4944704"/>
                  <a:gd name="connsiteX1" fmla="*/ 3427065 w 3685741"/>
                  <a:gd name="connsiteY1" fmla="*/ 1875772 h 4944704"/>
                  <a:gd name="connsiteX2" fmla="*/ 68768 w 3685741"/>
                  <a:gd name="connsiteY2" fmla="*/ 4739243 h 4944704"/>
                  <a:gd name="connsiteX3" fmla="*/ 1283419 w 3685741"/>
                  <a:gd name="connsiteY3" fmla="*/ 2105229 h 4944704"/>
                  <a:gd name="connsiteX4" fmla="*/ 1897568 w 3685741"/>
                  <a:gd name="connsiteY4" fmla="*/ 481142 h 4944704"/>
                  <a:gd name="connsiteX0" fmla="*/ 1897568 w 3685741"/>
                  <a:gd name="connsiteY0" fmla="*/ 481142 h 4908762"/>
                  <a:gd name="connsiteX1" fmla="*/ 3427065 w 3685741"/>
                  <a:gd name="connsiteY1" fmla="*/ 1875772 h 4908762"/>
                  <a:gd name="connsiteX2" fmla="*/ 68768 w 3685741"/>
                  <a:gd name="connsiteY2" fmla="*/ 4739243 h 4908762"/>
                  <a:gd name="connsiteX3" fmla="*/ 1283419 w 3685741"/>
                  <a:gd name="connsiteY3" fmla="*/ 2105229 h 4908762"/>
                  <a:gd name="connsiteX4" fmla="*/ 1897568 w 3685741"/>
                  <a:gd name="connsiteY4" fmla="*/ 481142 h 4908762"/>
                  <a:gd name="connsiteX0" fmla="*/ 1897568 w 3685741"/>
                  <a:gd name="connsiteY0" fmla="*/ 481142 h 4965440"/>
                  <a:gd name="connsiteX1" fmla="*/ 3427065 w 3685741"/>
                  <a:gd name="connsiteY1" fmla="*/ 1875772 h 4965440"/>
                  <a:gd name="connsiteX2" fmla="*/ 68768 w 3685741"/>
                  <a:gd name="connsiteY2" fmla="*/ 4739243 h 4965440"/>
                  <a:gd name="connsiteX3" fmla="*/ 1283419 w 3685741"/>
                  <a:gd name="connsiteY3" fmla="*/ 2105229 h 4965440"/>
                  <a:gd name="connsiteX4" fmla="*/ 1897568 w 3685741"/>
                  <a:gd name="connsiteY4" fmla="*/ 481142 h 4965440"/>
                  <a:gd name="connsiteX0" fmla="*/ 1897568 w 3685741"/>
                  <a:gd name="connsiteY0" fmla="*/ 481142 h 4957868"/>
                  <a:gd name="connsiteX1" fmla="*/ 3427065 w 3685741"/>
                  <a:gd name="connsiteY1" fmla="*/ 1875772 h 4957868"/>
                  <a:gd name="connsiteX2" fmla="*/ 68768 w 3685741"/>
                  <a:gd name="connsiteY2" fmla="*/ 4739243 h 4957868"/>
                  <a:gd name="connsiteX3" fmla="*/ 1283419 w 3685741"/>
                  <a:gd name="connsiteY3" fmla="*/ 2105229 h 4957868"/>
                  <a:gd name="connsiteX4" fmla="*/ 1897568 w 3685741"/>
                  <a:gd name="connsiteY4" fmla="*/ 481142 h 4957868"/>
                  <a:gd name="connsiteX0" fmla="*/ 1897568 w 3685741"/>
                  <a:gd name="connsiteY0" fmla="*/ 481142 h 4959344"/>
                  <a:gd name="connsiteX1" fmla="*/ 3427065 w 3685741"/>
                  <a:gd name="connsiteY1" fmla="*/ 1875772 h 4959344"/>
                  <a:gd name="connsiteX2" fmla="*/ 68768 w 3685741"/>
                  <a:gd name="connsiteY2" fmla="*/ 4739243 h 4959344"/>
                  <a:gd name="connsiteX3" fmla="*/ 1283419 w 3685741"/>
                  <a:gd name="connsiteY3" fmla="*/ 2105229 h 4959344"/>
                  <a:gd name="connsiteX4" fmla="*/ 1897568 w 3685741"/>
                  <a:gd name="connsiteY4" fmla="*/ 481142 h 4959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741" h="4959344">
                    <a:moveTo>
                      <a:pt x="1897568" y="481142"/>
                    </a:moveTo>
                    <a:cubicBezTo>
                      <a:pt x="1633713" y="-151204"/>
                      <a:pt x="4550729" y="-548981"/>
                      <a:pt x="3427065" y="1875772"/>
                    </a:cubicBezTo>
                    <a:cubicBezTo>
                      <a:pt x="3680497" y="2225590"/>
                      <a:pt x="4399655" y="5881107"/>
                      <a:pt x="68768" y="4739243"/>
                    </a:cubicBezTo>
                    <a:cubicBezTo>
                      <a:pt x="-308978" y="4770662"/>
                      <a:pt x="978619" y="2814912"/>
                      <a:pt x="1283419" y="2105229"/>
                    </a:cubicBezTo>
                    <a:cubicBezTo>
                      <a:pt x="1588219" y="1395546"/>
                      <a:pt x="1751834" y="812812"/>
                      <a:pt x="1897568" y="481142"/>
                    </a:cubicBezTo>
                    <a:close/>
                  </a:path>
                </a:pathLst>
              </a:custGeom>
              <a:solidFill>
                <a:srgbClr val="E856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85">
                <a:extLst>
                  <a:ext uri="{FF2B5EF4-FFF2-40B4-BE49-F238E27FC236}">
                    <a16:creationId xmlns:a16="http://schemas.microsoft.com/office/drawing/2014/main" id="{75DEC3E7-2EDF-27B3-9548-E5B0314A4975}"/>
                  </a:ext>
                </a:extLst>
              </p:cNvPr>
              <p:cNvSpPr/>
              <p:nvPr/>
            </p:nvSpPr>
            <p:spPr>
              <a:xfrm>
                <a:off x="5954535" y="1746206"/>
                <a:ext cx="1688893" cy="1724145"/>
              </a:xfrm>
              <a:custGeom>
                <a:avLst/>
                <a:gdLst>
                  <a:gd name="connsiteX0" fmla="*/ 0 w 1193800"/>
                  <a:gd name="connsiteY0" fmla="*/ 0 h 1145692"/>
                  <a:gd name="connsiteX1" fmla="*/ 1193800 w 1193800"/>
                  <a:gd name="connsiteY1" fmla="*/ 0 h 1145692"/>
                  <a:gd name="connsiteX2" fmla="*/ 1193800 w 1193800"/>
                  <a:gd name="connsiteY2" fmla="*/ 1145692 h 1145692"/>
                  <a:gd name="connsiteX3" fmla="*/ 0 w 1193800"/>
                  <a:gd name="connsiteY3" fmla="*/ 1145692 h 1145692"/>
                  <a:gd name="connsiteX4" fmla="*/ 0 w 1193800"/>
                  <a:gd name="connsiteY4" fmla="*/ 0 h 1145692"/>
                  <a:gd name="connsiteX0" fmla="*/ 0 w 1517650"/>
                  <a:gd name="connsiteY0" fmla="*/ 0 h 1145692"/>
                  <a:gd name="connsiteX1" fmla="*/ 1517650 w 1517650"/>
                  <a:gd name="connsiteY1" fmla="*/ 768350 h 1145692"/>
                  <a:gd name="connsiteX2" fmla="*/ 1193800 w 1517650"/>
                  <a:gd name="connsiteY2" fmla="*/ 1145692 h 1145692"/>
                  <a:gd name="connsiteX3" fmla="*/ 0 w 1517650"/>
                  <a:gd name="connsiteY3" fmla="*/ 1145692 h 1145692"/>
                  <a:gd name="connsiteX4" fmla="*/ 0 w 1517650"/>
                  <a:gd name="connsiteY4" fmla="*/ 0 h 1145692"/>
                  <a:gd name="connsiteX0" fmla="*/ 0 w 1517650"/>
                  <a:gd name="connsiteY0" fmla="*/ 0 h 1145692"/>
                  <a:gd name="connsiteX1" fmla="*/ 1517650 w 1517650"/>
                  <a:gd name="connsiteY1" fmla="*/ 768350 h 1145692"/>
                  <a:gd name="connsiteX2" fmla="*/ 1193800 w 1517650"/>
                  <a:gd name="connsiteY2" fmla="*/ 1145692 h 1145692"/>
                  <a:gd name="connsiteX3" fmla="*/ 0 w 1517650"/>
                  <a:gd name="connsiteY3" fmla="*/ 1145692 h 1145692"/>
                  <a:gd name="connsiteX4" fmla="*/ 0 w 1517650"/>
                  <a:gd name="connsiteY4" fmla="*/ 0 h 1145692"/>
                  <a:gd name="connsiteX0" fmla="*/ 0 w 1517650"/>
                  <a:gd name="connsiteY0" fmla="*/ 0 h 1145692"/>
                  <a:gd name="connsiteX1" fmla="*/ 1517650 w 1517650"/>
                  <a:gd name="connsiteY1" fmla="*/ 768350 h 1145692"/>
                  <a:gd name="connsiteX2" fmla="*/ 1193800 w 1517650"/>
                  <a:gd name="connsiteY2" fmla="*/ 1145692 h 1145692"/>
                  <a:gd name="connsiteX3" fmla="*/ 0 w 1517650"/>
                  <a:gd name="connsiteY3" fmla="*/ 1145692 h 1145692"/>
                  <a:gd name="connsiteX4" fmla="*/ 0 w 1517650"/>
                  <a:gd name="connsiteY4" fmla="*/ 0 h 1145692"/>
                  <a:gd name="connsiteX0" fmla="*/ 114300 w 1631950"/>
                  <a:gd name="connsiteY0" fmla="*/ 110348 h 1256040"/>
                  <a:gd name="connsiteX1" fmla="*/ 1631950 w 1631950"/>
                  <a:gd name="connsiteY1" fmla="*/ 878698 h 1256040"/>
                  <a:gd name="connsiteX2" fmla="*/ 1308100 w 1631950"/>
                  <a:gd name="connsiteY2" fmla="*/ 1256040 h 1256040"/>
                  <a:gd name="connsiteX3" fmla="*/ 114300 w 1631950"/>
                  <a:gd name="connsiteY3" fmla="*/ 1256040 h 1256040"/>
                  <a:gd name="connsiteX4" fmla="*/ 0 w 1631950"/>
                  <a:gd name="connsiteY4" fmla="*/ 0 h 1256040"/>
                  <a:gd name="connsiteX5" fmla="*/ 114300 w 1631950"/>
                  <a:gd name="connsiteY5" fmla="*/ 110348 h 1256040"/>
                  <a:gd name="connsiteX0" fmla="*/ 117133 w 1634783"/>
                  <a:gd name="connsiteY0" fmla="*/ 122551 h 1268243"/>
                  <a:gd name="connsiteX1" fmla="*/ 1634783 w 1634783"/>
                  <a:gd name="connsiteY1" fmla="*/ 890901 h 1268243"/>
                  <a:gd name="connsiteX2" fmla="*/ 1310933 w 1634783"/>
                  <a:gd name="connsiteY2" fmla="*/ 1268243 h 1268243"/>
                  <a:gd name="connsiteX3" fmla="*/ 117133 w 1634783"/>
                  <a:gd name="connsiteY3" fmla="*/ 1268243 h 1268243"/>
                  <a:gd name="connsiteX4" fmla="*/ 85383 w 1634783"/>
                  <a:gd name="connsiteY4" fmla="*/ 151903 h 1268243"/>
                  <a:gd name="connsiteX5" fmla="*/ 2833 w 1634783"/>
                  <a:gd name="connsiteY5" fmla="*/ 12203 h 1268243"/>
                  <a:gd name="connsiteX6" fmla="*/ 117133 w 1634783"/>
                  <a:gd name="connsiteY6" fmla="*/ 122551 h 1268243"/>
                  <a:gd name="connsiteX0" fmla="*/ 147375 w 1665025"/>
                  <a:gd name="connsiteY0" fmla="*/ 110392 h 1256084"/>
                  <a:gd name="connsiteX1" fmla="*/ 1665025 w 1665025"/>
                  <a:gd name="connsiteY1" fmla="*/ 878742 h 1256084"/>
                  <a:gd name="connsiteX2" fmla="*/ 1341175 w 1665025"/>
                  <a:gd name="connsiteY2" fmla="*/ 1256084 h 1256084"/>
                  <a:gd name="connsiteX3" fmla="*/ 147375 w 1665025"/>
                  <a:gd name="connsiteY3" fmla="*/ 1256084 h 1256084"/>
                  <a:gd name="connsiteX4" fmla="*/ 7676 w 1665025"/>
                  <a:gd name="connsiteY4" fmla="*/ 152445 h 1256084"/>
                  <a:gd name="connsiteX5" fmla="*/ 115625 w 1665025"/>
                  <a:gd name="connsiteY5" fmla="*/ 139744 h 1256084"/>
                  <a:gd name="connsiteX6" fmla="*/ 33075 w 1665025"/>
                  <a:gd name="connsiteY6" fmla="*/ 44 h 1256084"/>
                  <a:gd name="connsiteX7" fmla="*/ 147375 w 1665025"/>
                  <a:gd name="connsiteY7" fmla="*/ 110392 h 1256084"/>
                  <a:gd name="connsiteX0" fmla="*/ 141507 w 1659157"/>
                  <a:gd name="connsiteY0" fmla="*/ 110392 h 1256084"/>
                  <a:gd name="connsiteX1" fmla="*/ 1659157 w 1659157"/>
                  <a:gd name="connsiteY1" fmla="*/ 878742 h 1256084"/>
                  <a:gd name="connsiteX2" fmla="*/ 1335307 w 1659157"/>
                  <a:gd name="connsiteY2" fmla="*/ 1256084 h 1256084"/>
                  <a:gd name="connsiteX3" fmla="*/ 141507 w 1659157"/>
                  <a:gd name="connsiteY3" fmla="*/ 1256084 h 1256084"/>
                  <a:gd name="connsiteX4" fmla="*/ 128808 w 1659157"/>
                  <a:gd name="connsiteY4" fmla="*/ 254044 h 1256084"/>
                  <a:gd name="connsiteX5" fmla="*/ 1808 w 1659157"/>
                  <a:gd name="connsiteY5" fmla="*/ 152445 h 1256084"/>
                  <a:gd name="connsiteX6" fmla="*/ 109757 w 1659157"/>
                  <a:gd name="connsiteY6" fmla="*/ 139744 h 1256084"/>
                  <a:gd name="connsiteX7" fmla="*/ 27207 w 1659157"/>
                  <a:gd name="connsiteY7" fmla="*/ 44 h 1256084"/>
                  <a:gd name="connsiteX8" fmla="*/ 141507 w 1659157"/>
                  <a:gd name="connsiteY8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39867 w 1659116"/>
                  <a:gd name="connsiteY4" fmla="*/ 266744 h 1256084"/>
                  <a:gd name="connsiteX5" fmla="*/ 128767 w 1659116"/>
                  <a:gd name="connsiteY5" fmla="*/ 254044 h 1256084"/>
                  <a:gd name="connsiteX6" fmla="*/ 1767 w 1659116"/>
                  <a:gd name="connsiteY6" fmla="*/ 152445 h 1256084"/>
                  <a:gd name="connsiteX7" fmla="*/ 109716 w 1659116"/>
                  <a:gd name="connsiteY7" fmla="*/ 139744 h 1256084"/>
                  <a:gd name="connsiteX8" fmla="*/ 27166 w 1659116"/>
                  <a:gd name="connsiteY8" fmla="*/ 44 h 1256084"/>
                  <a:gd name="connsiteX9" fmla="*/ 141466 w 1659116"/>
                  <a:gd name="connsiteY9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198616 w 1659116"/>
                  <a:gd name="connsiteY4" fmla="*/ 406444 h 1256084"/>
                  <a:gd name="connsiteX5" fmla="*/ 39867 w 1659116"/>
                  <a:gd name="connsiteY5" fmla="*/ 266744 h 1256084"/>
                  <a:gd name="connsiteX6" fmla="*/ 128767 w 1659116"/>
                  <a:gd name="connsiteY6" fmla="*/ 254044 h 1256084"/>
                  <a:gd name="connsiteX7" fmla="*/ 1767 w 1659116"/>
                  <a:gd name="connsiteY7" fmla="*/ 152445 h 1256084"/>
                  <a:gd name="connsiteX8" fmla="*/ 109716 w 1659116"/>
                  <a:gd name="connsiteY8" fmla="*/ 139744 h 1256084"/>
                  <a:gd name="connsiteX9" fmla="*/ 27166 w 1659116"/>
                  <a:gd name="connsiteY9" fmla="*/ 44 h 1256084"/>
                  <a:gd name="connsiteX10" fmla="*/ 141466 w 1659116"/>
                  <a:gd name="connsiteY10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97016 w 1659116"/>
                  <a:gd name="connsiteY4" fmla="*/ 431844 h 1256084"/>
                  <a:gd name="connsiteX5" fmla="*/ 198616 w 1659116"/>
                  <a:gd name="connsiteY5" fmla="*/ 406444 h 1256084"/>
                  <a:gd name="connsiteX6" fmla="*/ 39867 w 1659116"/>
                  <a:gd name="connsiteY6" fmla="*/ 266744 h 1256084"/>
                  <a:gd name="connsiteX7" fmla="*/ 128767 w 1659116"/>
                  <a:gd name="connsiteY7" fmla="*/ 254044 h 1256084"/>
                  <a:gd name="connsiteX8" fmla="*/ 1767 w 1659116"/>
                  <a:gd name="connsiteY8" fmla="*/ 152445 h 1256084"/>
                  <a:gd name="connsiteX9" fmla="*/ 109716 w 1659116"/>
                  <a:gd name="connsiteY9" fmla="*/ 139744 h 1256084"/>
                  <a:gd name="connsiteX10" fmla="*/ 27166 w 1659116"/>
                  <a:gd name="connsiteY10" fmla="*/ 44 h 1256084"/>
                  <a:gd name="connsiteX11" fmla="*/ 141466 w 1659116"/>
                  <a:gd name="connsiteY11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255766 w 1659116"/>
                  <a:gd name="connsiteY4" fmla="*/ 533444 h 1256084"/>
                  <a:gd name="connsiteX5" fmla="*/ 97016 w 1659116"/>
                  <a:gd name="connsiteY5" fmla="*/ 431844 h 1256084"/>
                  <a:gd name="connsiteX6" fmla="*/ 198616 w 1659116"/>
                  <a:gd name="connsiteY6" fmla="*/ 406444 h 1256084"/>
                  <a:gd name="connsiteX7" fmla="*/ 39867 w 1659116"/>
                  <a:gd name="connsiteY7" fmla="*/ 266744 h 1256084"/>
                  <a:gd name="connsiteX8" fmla="*/ 128767 w 1659116"/>
                  <a:gd name="connsiteY8" fmla="*/ 254044 h 1256084"/>
                  <a:gd name="connsiteX9" fmla="*/ 1767 w 1659116"/>
                  <a:gd name="connsiteY9" fmla="*/ 152445 h 1256084"/>
                  <a:gd name="connsiteX10" fmla="*/ 109716 w 1659116"/>
                  <a:gd name="connsiteY10" fmla="*/ 139744 h 1256084"/>
                  <a:gd name="connsiteX11" fmla="*/ 27166 w 1659116"/>
                  <a:gd name="connsiteY11" fmla="*/ 44 h 1256084"/>
                  <a:gd name="connsiteX12" fmla="*/ 141466 w 1659116"/>
                  <a:gd name="connsiteY12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90666 w 1659116"/>
                  <a:gd name="connsiteY4" fmla="*/ 565194 h 1256084"/>
                  <a:gd name="connsiteX5" fmla="*/ 255766 w 1659116"/>
                  <a:gd name="connsiteY5" fmla="*/ 533444 h 1256084"/>
                  <a:gd name="connsiteX6" fmla="*/ 97016 w 1659116"/>
                  <a:gd name="connsiteY6" fmla="*/ 431844 h 1256084"/>
                  <a:gd name="connsiteX7" fmla="*/ 198616 w 1659116"/>
                  <a:gd name="connsiteY7" fmla="*/ 406444 h 1256084"/>
                  <a:gd name="connsiteX8" fmla="*/ 39867 w 1659116"/>
                  <a:gd name="connsiteY8" fmla="*/ 266744 h 1256084"/>
                  <a:gd name="connsiteX9" fmla="*/ 128767 w 1659116"/>
                  <a:gd name="connsiteY9" fmla="*/ 254044 h 1256084"/>
                  <a:gd name="connsiteX10" fmla="*/ 1767 w 1659116"/>
                  <a:gd name="connsiteY10" fmla="*/ 152445 h 1256084"/>
                  <a:gd name="connsiteX11" fmla="*/ 109716 w 1659116"/>
                  <a:gd name="connsiteY11" fmla="*/ 139744 h 1256084"/>
                  <a:gd name="connsiteX12" fmla="*/ 27166 w 1659116"/>
                  <a:gd name="connsiteY12" fmla="*/ 44 h 1256084"/>
                  <a:gd name="connsiteX13" fmla="*/ 141466 w 1659116"/>
                  <a:gd name="connsiteY13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338316 w 1659116"/>
                  <a:gd name="connsiteY4" fmla="*/ 95889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338316 w 1659116"/>
                  <a:gd name="connsiteY4" fmla="*/ 95889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706616 w 1659116"/>
                  <a:gd name="connsiteY4" fmla="*/ 91444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706616 w 1659116"/>
                  <a:gd name="connsiteY4" fmla="*/ 91444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706616 w 1659116"/>
                  <a:gd name="connsiteY4" fmla="*/ 91444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928866 w 1659116"/>
                  <a:gd name="connsiteY3" fmla="*/ 1174794 h 1256084"/>
                  <a:gd name="connsiteX4" fmla="*/ 630416 w 1659116"/>
                  <a:gd name="connsiteY4" fmla="*/ 709984 h 1256084"/>
                  <a:gd name="connsiteX5" fmla="*/ 706616 w 1659116"/>
                  <a:gd name="connsiteY5" fmla="*/ 914444 h 1256084"/>
                  <a:gd name="connsiteX6" fmla="*/ 90666 w 1659116"/>
                  <a:gd name="connsiteY6" fmla="*/ 565194 h 1256084"/>
                  <a:gd name="connsiteX7" fmla="*/ 255766 w 1659116"/>
                  <a:gd name="connsiteY7" fmla="*/ 533444 h 1256084"/>
                  <a:gd name="connsiteX8" fmla="*/ 97016 w 1659116"/>
                  <a:gd name="connsiteY8" fmla="*/ 431844 h 1256084"/>
                  <a:gd name="connsiteX9" fmla="*/ 198616 w 1659116"/>
                  <a:gd name="connsiteY9" fmla="*/ 406444 h 1256084"/>
                  <a:gd name="connsiteX10" fmla="*/ 39867 w 1659116"/>
                  <a:gd name="connsiteY10" fmla="*/ 266744 h 1256084"/>
                  <a:gd name="connsiteX11" fmla="*/ 128767 w 1659116"/>
                  <a:gd name="connsiteY11" fmla="*/ 254044 h 1256084"/>
                  <a:gd name="connsiteX12" fmla="*/ 1767 w 1659116"/>
                  <a:gd name="connsiteY12" fmla="*/ 152445 h 1256084"/>
                  <a:gd name="connsiteX13" fmla="*/ 109716 w 1659116"/>
                  <a:gd name="connsiteY13" fmla="*/ 139744 h 1256084"/>
                  <a:gd name="connsiteX14" fmla="*/ 27166 w 1659116"/>
                  <a:gd name="connsiteY14" fmla="*/ 44 h 1256084"/>
                  <a:gd name="connsiteX15" fmla="*/ 141466 w 1659116"/>
                  <a:gd name="connsiteY15" fmla="*/ 110392 h 1256084"/>
                  <a:gd name="connsiteX0" fmla="*/ 141466 w 1659116"/>
                  <a:gd name="connsiteY0" fmla="*/ 110392 h 1261468"/>
                  <a:gd name="connsiteX1" fmla="*/ 1659116 w 1659116"/>
                  <a:gd name="connsiteY1" fmla="*/ 878742 h 1261468"/>
                  <a:gd name="connsiteX2" fmla="*/ 1335266 w 1659116"/>
                  <a:gd name="connsiteY2" fmla="*/ 1256084 h 1261468"/>
                  <a:gd name="connsiteX3" fmla="*/ 871716 w 1659116"/>
                  <a:gd name="connsiteY3" fmla="*/ 889044 h 1261468"/>
                  <a:gd name="connsiteX4" fmla="*/ 928866 w 1659116"/>
                  <a:gd name="connsiteY4" fmla="*/ 1174794 h 1261468"/>
                  <a:gd name="connsiteX5" fmla="*/ 630416 w 1659116"/>
                  <a:gd name="connsiteY5" fmla="*/ 709984 h 1261468"/>
                  <a:gd name="connsiteX6" fmla="*/ 706616 w 1659116"/>
                  <a:gd name="connsiteY6" fmla="*/ 914444 h 1261468"/>
                  <a:gd name="connsiteX7" fmla="*/ 90666 w 1659116"/>
                  <a:gd name="connsiteY7" fmla="*/ 565194 h 1261468"/>
                  <a:gd name="connsiteX8" fmla="*/ 255766 w 1659116"/>
                  <a:gd name="connsiteY8" fmla="*/ 533444 h 1261468"/>
                  <a:gd name="connsiteX9" fmla="*/ 97016 w 1659116"/>
                  <a:gd name="connsiteY9" fmla="*/ 431844 h 1261468"/>
                  <a:gd name="connsiteX10" fmla="*/ 198616 w 1659116"/>
                  <a:gd name="connsiteY10" fmla="*/ 406444 h 1261468"/>
                  <a:gd name="connsiteX11" fmla="*/ 39867 w 1659116"/>
                  <a:gd name="connsiteY11" fmla="*/ 266744 h 1261468"/>
                  <a:gd name="connsiteX12" fmla="*/ 128767 w 1659116"/>
                  <a:gd name="connsiteY12" fmla="*/ 254044 h 1261468"/>
                  <a:gd name="connsiteX13" fmla="*/ 1767 w 1659116"/>
                  <a:gd name="connsiteY13" fmla="*/ 152445 h 1261468"/>
                  <a:gd name="connsiteX14" fmla="*/ 109716 w 1659116"/>
                  <a:gd name="connsiteY14" fmla="*/ 139744 h 1261468"/>
                  <a:gd name="connsiteX15" fmla="*/ 27166 w 1659116"/>
                  <a:gd name="connsiteY15" fmla="*/ 44 h 1261468"/>
                  <a:gd name="connsiteX16" fmla="*/ 141466 w 1659116"/>
                  <a:gd name="connsiteY16" fmla="*/ 110392 h 1261468"/>
                  <a:gd name="connsiteX0" fmla="*/ 141466 w 1659116"/>
                  <a:gd name="connsiteY0" fmla="*/ 110392 h 1375492"/>
                  <a:gd name="connsiteX1" fmla="*/ 1659116 w 1659116"/>
                  <a:gd name="connsiteY1" fmla="*/ 878742 h 1375492"/>
                  <a:gd name="connsiteX2" fmla="*/ 1335266 w 1659116"/>
                  <a:gd name="connsiteY2" fmla="*/ 1256084 h 1375492"/>
                  <a:gd name="connsiteX3" fmla="*/ 1100316 w 1659116"/>
                  <a:gd name="connsiteY3" fmla="*/ 1358944 h 1375492"/>
                  <a:gd name="connsiteX4" fmla="*/ 871716 w 1659116"/>
                  <a:gd name="connsiteY4" fmla="*/ 889044 h 1375492"/>
                  <a:gd name="connsiteX5" fmla="*/ 928866 w 1659116"/>
                  <a:gd name="connsiteY5" fmla="*/ 1174794 h 1375492"/>
                  <a:gd name="connsiteX6" fmla="*/ 630416 w 1659116"/>
                  <a:gd name="connsiteY6" fmla="*/ 709984 h 1375492"/>
                  <a:gd name="connsiteX7" fmla="*/ 706616 w 1659116"/>
                  <a:gd name="connsiteY7" fmla="*/ 914444 h 1375492"/>
                  <a:gd name="connsiteX8" fmla="*/ 90666 w 1659116"/>
                  <a:gd name="connsiteY8" fmla="*/ 565194 h 1375492"/>
                  <a:gd name="connsiteX9" fmla="*/ 255766 w 1659116"/>
                  <a:gd name="connsiteY9" fmla="*/ 533444 h 1375492"/>
                  <a:gd name="connsiteX10" fmla="*/ 97016 w 1659116"/>
                  <a:gd name="connsiteY10" fmla="*/ 431844 h 1375492"/>
                  <a:gd name="connsiteX11" fmla="*/ 198616 w 1659116"/>
                  <a:gd name="connsiteY11" fmla="*/ 406444 h 1375492"/>
                  <a:gd name="connsiteX12" fmla="*/ 39867 w 1659116"/>
                  <a:gd name="connsiteY12" fmla="*/ 266744 h 1375492"/>
                  <a:gd name="connsiteX13" fmla="*/ 128767 w 1659116"/>
                  <a:gd name="connsiteY13" fmla="*/ 254044 h 1375492"/>
                  <a:gd name="connsiteX14" fmla="*/ 1767 w 1659116"/>
                  <a:gd name="connsiteY14" fmla="*/ 152445 h 1375492"/>
                  <a:gd name="connsiteX15" fmla="*/ 109716 w 1659116"/>
                  <a:gd name="connsiteY15" fmla="*/ 139744 h 1375492"/>
                  <a:gd name="connsiteX16" fmla="*/ 27166 w 1659116"/>
                  <a:gd name="connsiteY16" fmla="*/ 44 h 1375492"/>
                  <a:gd name="connsiteX17" fmla="*/ 141466 w 1659116"/>
                  <a:gd name="connsiteY17" fmla="*/ 110392 h 1375492"/>
                  <a:gd name="connsiteX0" fmla="*/ 141466 w 1659116"/>
                  <a:gd name="connsiteY0" fmla="*/ 110392 h 1716422"/>
                  <a:gd name="connsiteX1" fmla="*/ 1659116 w 1659116"/>
                  <a:gd name="connsiteY1" fmla="*/ 878742 h 1716422"/>
                  <a:gd name="connsiteX2" fmla="*/ 1373366 w 1659116"/>
                  <a:gd name="connsiteY2" fmla="*/ 1713284 h 1716422"/>
                  <a:gd name="connsiteX3" fmla="*/ 1100316 w 1659116"/>
                  <a:gd name="connsiteY3" fmla="*/ 1358944 h 1716422"/>
                  <a:gd name="connsiteX4" fmla="*/ 871716 w 1659116"/>
                  <a:gd name="connsiteY4" fmla="*/ 889044 h 1716422"/>
                  <a:gd name="connsiteX5" fmla="*/ 928866 w 1659116"/>
                  <a:gd name="connsiteY5" fmla="*/ 1174794 h 1716422"/>
                  <a:gd name="connsiteX6" fmla="*/ 630416 w 1659116"/>
                  <a:gd name="connsiteY6" fmla="*/ 709984 h 1716422"/>
                  <a:gd name="connsiteX7" fmla="*/ 706616 w 1659116"/>
                  <a:gd name="connsiteY7" fmla="*/ 914444 h 1716422"/>
                  <a:gd name="connsiteX8" fmla="*/ 90666 w 1659116"/>
                  <a:gd name="connsiteY8" fmla="*/ 565194 h 1716422"/>
                  <a:gd name="connsiteX9" fmla="*/ 255766 w 1659116"/>
                  <a:gd name="connsiteY9" fmla="*/ 533444 h 1716422"/>
                  <a:gd name="connsiteX10" fmla="*/ 97016 w 1659116"/>
                  <a:gd name="connsiteY10" fmla="*/ 431844 h 1716422"/>
                  <a:gd name="connsiteX11" fmla="*/ 198616 w 1659116"/>
                  <a:gd name="connsiteY11" fmla="*/ 406444 h 1716422"/>
                  <a:gd name="connsiteX12" fmla="*/ 39867 w 1659116"/>
                  <a:gd name="connsiteY12" fmla="*/ 266744 h 1716422"/>
                  <a:gd name="connsiteX13" fmla="*/ 128767 w 1659116"/>
                  <a:gd name="connsiteY13" fmla="*/ 254044 h 1716422"/>
                  <a:gd name="connsiteX14" fmla="*/ 1767 w 1659116"/>
                  <a:gd name="connsiteY14" fmla="*/ 152445 h 1716422"/>
                  <a:gd name="connsiteX15" fmla="*/ 109716 w 1659116"/>
                  <a:gd name="connsiteY15" fmla="*/ 139744 h 1716422"/>
                  <a:gd name="connsiteX16" fmla="*/ 27166 w 1659116"/>
                  <a:gd name="connsiteY16" fmla="*/ 44 h 1716422"/>
                  <a:gd name="connsiteX17" fmla="*/ 141466 w 1659116"/>
                  <a:gd name="connsiteY17" fmla="*/ 110392 h 1716422"/>
                  <a:gd name="connsiteX0" fmla="*/ 141466 w 1659116"/>
                  <a:gd name="connsiteY0" fmla="*/ 110392 h 1724145"/>
                  <a:gd name="connsiteX1" fmla="*/ 1659116 w 1659116"/>
                  <a:gd name="connsiteY1" fmla="*/ 878742 h 1724145"/>
                  <a:gd name="connsiteX2" fmla="*/ 1373366 w 1659116"/>
                  <a:gd name="connsiteY2" fmla="*/ 1713284 h 1724145"/>
                  <a:gd name="connsiteX3" fmla="*/ 1125716 w 1659116"/>
                  <a:gd name="connsiteY3" fmla="*/ 1117644 h 1724145"/>
                  <a:gd name="connsiteX4" fmla="*/ 1100316 w 1659116"/>
                  <a:gd name="connsiteY4" fmla="*/ 1358944 h 1724145"/>
                  <a:gd name="connsiteX5" fmla="*/ 871716 w 1659116"/>
                  <a:gd name="connsiteY5" fmla="*/ 889044 h 1724145"/>
                  <a:gd name="connsiteX6" fmla="*/ 928866 w 1659116"/>
                  <a:gd name="connsiteY6" fmla="*/ 1174794 h 1724145"/>
                  <a:gd name="connsiteX7" fmla="*/ 630416 w 1659116"/>
                  <a:gd name="connsiteY7" fmla="*/ 709984 h 1724145"/>
                  <a:gd name="connsiteX8" fmla="*/ 706616 w 1659116"/>
                  <a:gd name="connsiteY8" fmla="*/ 914444 h 1724145"/>
                  <a:gd name="connsiteX9" fmla="*/ 90666 w 1659116"/>
                  <a:gd name="connsiteY9" fmla="*/ 565194 h 1724145"/>
                  <a:gd name="connsiteX10" fmla="*/ 255766 w 1659116"/>
                  <a:gd name="connsiteY10" fmla="*/ 533444 h 1724145"/>
                  <a:gd name="connsiteX11" fmla="*/ 97016 w 1659116"/>
                  <a:gd name="connsiteY11" fmla="*/ 431844 h 1724145"/>
                  <a:gd name="connsiteX12" fmla="*/ 198616 w 1659116"/>
                  <a:gd name="connsiteY12" fmla="*/ 406444 h 1724145"/>
                  <a:gd name="connsiteX13" fmla="*/ 39867 w 1659116"/>
                  <a:gd name="connsiteY13" fmla="*/ 266744 h 1724145"/>
                  <a:gd name="connsiteX14" fmla="*/ 128767 w 1659116"/>
                  <a:gd name="connsiteY14" fmla="*/ 254044 h 1724145"/>
                  <a:gd name="connsiteX15" fmla="*/ 1767 w 1659116"/>
                  <a:gd name="connsiteY15" fmla="*/ 152445 h 1724145"/>
                  <a:gd name="connsiteX16" fmla="*/ 109716 w 1659116"/>
                  <a:gd name="connsiteY16" fmla="*/ 139744 h 1724145"/>
                  <a:gd name="connsiteX17" fmla="*/ 27166 w 1659116"/>
                  <a:gd name="connsiteY17" fmla="*/ 44 h 1724145"/>
                  <a:gd name="connsiteX18" fmla="*/ 141466 w 1659116"/>
                  <a:gd name="connsiteY18" fmla="*/ 110392 h 1724145"/>
                  <a:gd name="connsiteX0" fmla="*/ 141466 w 1659116"/>
                  <a:gd name="connsiteY0" fmla="*/ 110392 h 1724145"/>
                  <a:gd name="connsiteX1" fmla="*/ 1659116 w 1659116"/>
                  <a:gd name="connsiteY1" fmla="*/ 878742 h 1724145"/>
                  <a:gd name="connsiteX2" fmla="*/ 1367016 w 1659116"/>
                  <a:gd name="connsiteY2" fmla="*/ 1162094 h 1724145"/>
                  <a:gd name="connsiteX3" fmla="*/ 1373366 w 1659116"/>
                  <a:gd name="connsiteY3" fmla="*/ 1713284 h 1724145"/>
                  <a:gd name="connsiteX4" fmla="*/ 1125716 w 1659116"/>
                  <a:gd name="connsiteY4" fmla="*/ 1117644 h 1724145"/>
                  <a:gd name="connsiteX5" fmla="*/ 1100316 w 1659116"/>
                  <a:gd name="connsiteY5" fmla="*/ 1358944 h 1724145"/>
                  <a:gd name="connsiteX6" fmla="*/ 871716 w 1659116"/>
                  <a:gd name="connsiteY6" fmla="*/ 889044 h 1724145"/>
                  <a:gd name="connsiteX7" fmla="*/ 928866 w 1659116"/>
                  <a:gd name="connsiteY7" fmla="*/ 1174794 h 1724145"/>
                  <a:gd name="connsiteX8" fmla="*/ 630416 w 1659116"/>
                  <a:gd name="connsiteY8" fmla="*/ 709984 h 1724145"/>
                  <a:gd name="connsiteX9" fmla="*/ 706616 w 1659116"/>
                  <a:gd name="connsiteY9" fmla="*/ 914444 h 1724145"/>
                  <a:gd name="connsiteX10" fmla="*/ 90666 w 1659116"/>
                  <a:gd name="connsiteY10" fmla="*/ 565194 h 1724145"/>
                  <a:gd name="connsiteX11" fmla="*/ 255766 w 1659116"/>
                  <a:gd name="connsiteY11" fmla="*/ 533444 h 1724145"/>
                  <a:gd name="connsiteX12" fmla="*/ 97016 w 1659116"/>
                  <a:gd name="connsiteY12" fmla="*/ 431844 h 1724145"/>
                  <a:gd name="connsiteX13" fmla="*/ 198616 w 1659116"/>
                  <a:gd name="connsiteY13" fmla="*/ 406444 h 1724145"/>
                  <a:gd name="connsiteX14" fmla="*/ 39867 w 1659116"/>
                  <a:gd name="connsiteY14" fmla="*/ 266744 h 1724145"/>
                  <a:gd name="connsiteX15" fmla="*/ 128767 w 1659116"/>
                  <a:gd name="connsiteY15" fmla="*/ 254044 h 1724145"/>
                  <a:gd name="connsiteX16" fmla="*/ 1767 w 1659116"/>
                  <a:gd name="connsiteY16" fmla="*/ 152445 h 1724145"/>
                  <a:gd name="connsiteX17" fmla="*/ 109716 w 1659116"/>
                  <a:gd name="connsiteY17" fmla="*/ 139744 h 1724145"/>
                  <a:gd name="connsiteX18" fmla="*/ 27166 w 1659116"/>
                  <a:gd name="connsiteY18" fmla="*/ 44 h 1724145"/>
                  <a:gd name="connsiteX19" fmla="*/ 141466 w 1659116"/>
                  <a:gd name="connsiteY19" fmla="*/ 110392 h 1724145"/>
                  <a:gd name="connsiteX0" fmla="*/ 141466 w 1729951"/>
                  <a:gd name="connsiteY0" fmla="*/ 110392 h 1724145"/>
                  <a:gd name="connsiteX1" fmla="*/ 1659116 w 1729951"/>
                  <a:gd name="connsiteY1" fmla="*/ 878742 h 1724145"/>
                  <a:gd name="connsiteX2" fmla="*/ 1474966 w 1729951"/>
                  <a:gd name="connsiteY2" fmla="*/ 1416094 h 1724145"/>
                  <a:gd name="connsiteX3" fmla="*/ 1367016 w 1729951"/>
                  <a:gd name="connsiteY3" fmla="*/ 1162094 h 1724145"/>
                  <a:gd name="connsiteX4" fmla="*/ 1373366 w 1729951"/>
                  <a:gd name="connsiteY4" fmla="*/ 1713284 h 1724145"/>
                  <a:gd name="connsiteX5" fmla="*/ 1125716 w 1729951"/>
                  <a:gd name="connsiteY5" fmla="*/ 1117644 h 1724145"/>
                  <a:gd name="connsiteX6" fmla="*/ 1100316 w 1729951"/>
                  <a:gd name="connsiteY6" fmla="*/ 1358944 h 1724145"/>
                  <a:gd name="connsiteX7" fmla="*/ 871716 w 1729951"/>
                  <a:gd name="connsiteY7" fmla="*/ 889044 h 1724145"/>
                  <a:gd name="connsiteX8" fmla="*/ 928866 w 1729951"/>
                  <a:gd name="connsiteY8" fmla="*/ 1174794 h 1724145"/>
                  <a:gd name="connsiteX9" fmla="*/ 630416 w 1729951"/>
                  <a:gd name="connsiteY9" fmla="*/ 709984 h 1724145"/>
                  <a:gd name="connsiteX10" fmla="*/ 706616 w 1729951"/>
                  <a:gd name="connsiteY10" fmla="*/ 914444 h 1724145"/>
                  <a:gd name="connsiteX11" fmla="*/ 90666 w 1729951"/>
                  <a:gd name="connsiteY11" fmla="*/ 565194 h 1724145"/>
                  <a:gd name="connsiteX12" fmla="*/ 255766 w 1729951"/>
                  <a:gd name="connsiteY12" fmla="*/ 533444 h 1724145"/>
                  <a:gd name="connsiteX13" fmla="*/ 97016 w 1729951"/>
                  <a:gd name="connsiteY13" fmla="*/ 431844 h 1724145"/>
                  <a:gd name="connsiteX14" fmla="*/ 198616 w 1729951"/>
                  <a:gd name="connsiteY14" fmla="*/ 406444 h 1724145"/>
                  <a:gd name="connsiteX15" fmla="*/ 39867 w 1729951"/>
                  <a:gd name="connsiteY15" fmla="*/ 266744 h 1724145"/>
                  <a:gd name="connsiteX16" fmla="*/ 128767 w 1729951"/>
                  <a:gd name="connsiteY16" fmla="*/ 254044 h 1724145"/>
                  <a:gd name="connsiteX17" fmla="*/ 1767 w 1729951"/>
                  <a:gd name="connsiteY17" fmla="*/ 152445 h 1724145"/>
                  <a:gd name="connsiteX18" fmla="*/ 109716 w 1729951"/>
                  <a:gd name="connsiteY18" fmla="*/ 139744 h 1724145"/>
                  <a:gd name="connsiteX19" fmla="*/ 27166 w 1729951"/>
                  <a:gd name="connsiteY19" fmla="*/ 44 h 1724145"/>
                  <a:gd name="connsiteX20" fmla="*/ 141466 w 1729951"/>
                  <a:gd name="connsiteY20" fmla="*/ 110392 h 1724145"/>
                  <a:gd name="connsiteX0" fmla="*/ 141466 w 1732312"/>
                  <a:gd name="connsiteY0" fmla="*/ 110392 h 1724145"/>
                  <a:gd name="connsiteX1" fmla="*/ 1659116 w 1732312"/>
                  <a:gd name="connsiteY1" fmla="*/ 878742 h 1724145"/>
                  <a:gd name="connsiteX2" fmla="*/ 1443216 w 1732312"/>
                  <a:gd name="connsiteY2" fmla="*/ 1066844 h 1724145"/>
                  <a:gd name="connsiteX3" fmla="*/ 1474966 w 1732312"/>
                  <a:gd name="connsiteY3" fmla="*/ 1416094 h 1724145"/>
                  <a:gd name="connsiteX4" fmla="*/ 1367016 w 1732312"/>
                  <a:gd name="connsiteY4" fmla="*/ 1162094 h 1724145"/>
                  <a:gd name="connsiteX5" fmla="*/ 1373366 w 1732312"/>
                  <a:gd name="connsiteY5" fmla="*/ 1713284 h 1724145"/>
                  <a:gd name="connsiteX6" fmla="*/ 1125716 w 1732312"/>
                  <a:gd name="connsiteY6" fmla="*/ 1117644 h 1724145"/>
                  <a:gd name="connsiteX7" fmla="*/ 1100316 w 1732312"/>
                  <a:gd name="connsiteY7" fmla="*/ 1358944 h 1724145"/>
                  <a:gd name="connsiteX8" fmla="*/ 871716 w 1732312"/>
                  <a:gd name="connsiteY8" fmla="*/ 889044 h 1724145"/>
                  <a:gd name="connsiteX9" fmla="*/ 928866 w 1732312"/>
                  <a:gd name="connsiteY9" fmla="*/ 1174794 h 1724145"/>
                  <a:gd name="connsiteX10" fmla="*/ 630416 w 1732312"/>
                  <a:gd name="connsiteY10" fmla="*/ 709984 h 1724145"/>
                  <a:gd name="connsiteX11" fmla="*/ 706616 w 1732312"/>
                  <a:gd name="connsiteY11" fmla="*/ 914444 h 1724145"/>
                  <a:gd name="connsiteX12" fmla="*/ 90666 w 1732312"/>
                  <a:gd name="connsiteY12" fmla="*/ 565194 h 1724145"/>
                  <a:gd name="connsiteX13" fmla="*/ 255766 w 1732312"/>
                  <a:gd name="connsiteY13" fmla="*/ 533444 h 1724145"/>
                  <a:gd name="connsiteX14" fmla="*/ 97016 w 1732312"/>
                  <a:gd name="connsiteY14" fmla="*/ 431844 h 1724145"/>
                  <a:gd name="connsiteX15" fmla="*/ 198616 w 1732312"/>
                  <a:gd name="connsiteY15" fmla="*/ 406444 h 1724145"/>
                  <a:gd name="connsiteX16" fmla="*/ 39867 w 1732312"/>
                  <a:gd name="connsiteY16" fmla="*/ 266744 h 1724145"/>
                  <a:gd name="connsiteX17" fmla="*/ 128767 w 1732312"/>
                  <a:gd name="connsiteY17" fmla="*/ 254044 h 1724145"/>
                  <a:gd name="connsiteX18" fmla="*/ 1767 w 1732312"/>
                  <a:gd name="connsiteY18" fmla="*/ 152445 h 1724145"/>
                  <a:gd name="connsiteX19" fmla="*/ 109716 w 1732312"/>
                  <a:gd name="connsiteY19" fmla="*/ 139744 h 1724145"/>
                  <a:gd name="connsiteX20" fmla="*/ 27166 w 1732312"/>
                  <a:gd name="connsiteY20" fmla="*/ 44 h 1724145"/>
                  <a:gd name="connsiteX21" fmla="*/ 141466 w 1732312"/>
                  <a:gd name="connsiteY21" fmla="*/ 110392 h 1724145"/>
                  <a:gd name="connsiteX0" fmla="*/ 141466 w 1763139"/>
                  <a:gd name="connsiteY0" fmla="*/ 110392 h 1724145"/>
                  <a:gd name="connsiteX1" fmla="*/ 1659116 w 1763139"/>
                  <a:gd name="connsiteY1" fmla="*/ 878742 h 1724145"/>
                  <a:gd name="connsiteX2" fmla="*/ 1621015 w 1763139"/>
                  <a:gd name="connsiteY2" fmla="*/ 1333544 h 1724145"/>
                  <a:gd name="connsiteX3" fmla="*/ 1443216 w 1763139"/>
                  <a:gd name="connsiteY3" fmla="*/ 1066844 h 1724145"/>
                  <a:gd name="connsiteX4" fmla="*/ 1474966 w 1763139"/>
                  <a:gd name="connsiteY4" fmla="*/ 1416094 h 1724145"/>
                  <a:gd name="connsiteX5" fmla="*/ 1367016 w 1763139"/>
                  <a:gd name="connsiteY5" fmla="*/ 1162094 h 1724145"/>
                  <a:gd name="connsiteX6" fmla="*/ 1373366 w 1763139"/>
                  <a:gd name="connsiteY6" fmla="*/ 1713284 h 1724145"/>
                  <a:gd name="connsiteX7" fmla="*/ 1125716 w 1763139"/>
                  <a:gd name="connsiteY7" fmla="*/ 1117644 h 1724145"/>
                  <a:gd name="connsiteX8" fmla="*/ 1100316 w 1763139"/>
                  <a:gd name="connsiteY8" fmla="*/ 1358944 h 1724145"/>
                  <a:gd name="connsiteX9" fmla="*/ 871716 w 1763139"/>
                  <a:gd name="connsiteY9" fmla="*/ 889044 h 1724145"/>
                  <a:gd name="connsiteX10" fmla="*/ 928866 w 1763139"/>
                  <a:gd name="connsiteY10" fmla="*/ 1174794 h 1724145"/>
                  <a:gd name="connsiteX11" fmla="*/ 630416 w 1763139"/>
                  <a:gd name="connsiteY11" fmla="*/ 709984 h 1724145"/>
                  <a:gd name="connsiteX12" fmla="*/ 706616 w 1763139"/>
                  <a:gd name="connsiteY12" fmla="*/ 914444 h 1724145"/>
                  <a:gd name="connsiteX13" fmla="*/ 90666 w 1763139"/>
                  <a:gd name="connsiteY13" fmla="*/ 565194 h 1724145"/>
                  <a:gd name="connsiteX14" fmla="*/ 255766 w 1763139"/>
                  <a:gd name="connsiteY14" fmla="*/ 533444 h 1724145"/>
                  <a:gd name="connsiteX15" fmla="*/ 97016 w 1763139"/>
                  <a:gd name="connsiteY15" fmla="*/ 431844 h 1724145"/>
                  <a:gd name="connsiteX16" fmla="*/ 198616 w 1763139"/>
                  <a:gd name="connsiteY16" fmla="*/ 406444 h 1724145"/>
                  <a:gd name="connsiteX17" fmla="*/ 39867 w 1763139"/>
                  <a:gd name="connsiteY17" fmla="*/ 266744 h 1724145"/>
                  <a:gd name="connsiteX18" fmla="*/ 128767 w 1763139"/>
                  <a:gd name="connsiteY18" fmla="*/ 254044 h 1724145"/>
                  <a:gd name="connsiteX19" fmla="*/ 1767 w 1763139"/>
                  <a:gd name="connsiteY19" fmla="*/ 152445 h 1724145"/>
                  <a:gd name="connsiteX20" fmla="*/ 109716 w 1763139"/>
                  <a:gd name="connsiteY20" fmla="*/ 139744 h 1724145"/>
                  <a:gd name="connsiteX21" fmla="*/ 27166 w 1763139"/>
                  <a:gd name="connsiteY21" fmla="*/ 44 h 1724145"/>
                  <a:gd name="connsiteX22" fmla="*/ 141466 w 1763139"/>
                  <a:gd name="connsiteY22" fmla="*/ 110392 h 1724145"/>
                  <a:gd name="connsiteX0" fmla="*/ 141466 w 1751053"/>
                  <a:gd name="connsiteY0" fmla="*/ 110392 h 1724145"/>
                  <a:gd name="connsiteX1" fmla="*/ 1659116 w 1751053"/>
                  <a:gd name="connsiteY1" fmla="*/ 878742 h 1724145"/>
                  <a:gd name="connsiteX2" fmla="*/ 1538465 w 1751053"/>
                  <a:gd name="connsiteY2" fmla="*/ 977944 h 1724145"/>
                  <a:gd name="connsiteX3" fmla="*/ 1621015 w 1751053"/>
                  <a:gd name="connsiteY3" fmla="*/ 1333544 h 1724145"/>
                  <a:gd name="connsiteX4" fmla="*/ 1443216 w 1751053"/>
                  <a:gd name="connsiteY4" fmla="*/ 1066844 h 1724145"/>
                  <a:gd name="connsiteX5" fmla="*/ 1474966 w 1751053"/>
                  <a:gd name="connsiteY5" fmla="*/ 1416094 h 1724145"/>
                  <a:gd name="connsiteX6" fmla="*/ 1367016 w 1751053"/>
                  <a:gd name="connsiteY6" fmla="*/ 1162094 h 1724145"/>
                  <a:gd name="connsiteX7" fmla="*/ 1373366 w 1751053"/>
                  <a:gd name="connsiteY7" fmla="*/ 1713284 h 1724145"/>
                  <a:gd name="connsiteX8" fmla="*/ 1125716 w 1751053"/>
                  <a:gd name="connsiteY8" fmla="*/ 1117644 h 1724145"/>
                  <a:gd name="connsiteX9" fmla="*/ 1100316 w 1751053"/>
                  <a:gd name="connsiteY9" fmla="*/ 1358944 h 1724145"/>
                  <a:gd name="connsiteX10" fmla="*/ 871716 w 1751053"/>
                  <a:gd name="connsiteY10" fmla="*/ 889044 h 1724145"/>
                  <a:gd name="connsiteX11" fmla="*/ 928866 w 1751053"/>
                  <a:gd name="connsiteY11" fmla="*/ 1174794 h 1724145"/>
                  <a:gd name="connsiteX12" fmla="*/ 630416 w 1751053"/>
                  <a:gd name="connsiteY12" fmla="*/ 709984 h 1724145"/>
                  <a:gd name="connsiteX13" fmla="*/ 706616 w 1751053"/>
                  <a:gd name="connsiteY13" fmla="*/ 914444 h 1724145"/>
                  <a:gd name="connsiteX14" fmla="*/ 90666 w 1751053"/>
                  <a:gd name="connsiteY14" fmla="*/ 565194 h 1724145"/>
                  <a:gd name="connsiteX15" fmla="*/ 255766 w 1751053"/>
                  <a:gd name="connsiteY15" fmla="*/ 533444 h 1724145"/>
                  <a:gd name="connsiteX16" fmla="*/ 97016 w 1751053"/>
                  <a:gd name="connsiteY16" fmla="*/ 431844 h 1724145"/>
                  <a:gd name="connsiteX17" fmla="*/ 198616 w 1751053"/>
                  <a:gd name="connsiteY17" fmla="*/ 406444 h 1724145"/>
                  <a:gd name="connsiteX18" fmla="*/ 39867 w 1751053"/>
                  <a:gd name="connsiteY18" fmla="*/ 266744 h 1724145"/>
                  <a:gd name="connsiteX19" fmla="*/ 128767 w 1751053"/>
                  <a:gd name="connsiteY19" fmla="*/ 254044 h 1724145"/>
                  <a:gd name="connsiteX20" fmla="*/ 1767 w 1751053"/>
                  <a:gd name="connsiteY20" fmla="*/ 152445 h 1724145"/>
                  <a:gd name="connsiteX21" fmla="*/ 109716 w 1751053"/>
                  <a:gd name="connsiteY21" fmla="*/ 139744 h 1724145"/>
                  <a:gd name="connsiteX22" fmla="*/ 27166 w 1751053"/>
                  <a:gd name="connsiteY22" fmla="*/ 44 h 1724145"/>
                  <a:gd name="connsiteX23" fmla="*/ 141466 w 1751053"/>
                  <a:gd name="connsiteY23" fmla="*/ 110392 h 1724145"/>
                  <a:gd name="connsiteX0" fmla="*/ 141466 w 1785479"/>
                  <a:gd name="connsiteY0" fmla="*/ 110392 h 1724145"/>
                  <a:gd name="connsiteX1" fmla="*/ 1659116 w 1785479"/>
                  <a:gd name="connsiteY1" fmla="*/ 878742 h 1724145"/>
                  <a:gd name="connsiteX2" fmla="*/ 1684515 w 1785479"/>
                  <a:gd name="connsiteY2" fmla="*/ 1155744 h 1724145"/>
                  <a:gd name="connsiteX3" fmla="*/ 1538465 w 1785479"/>
                  <a:gd name="connsiteY3" fmla="*/ 977944 h 1724145"/>
                  <a:gd name="connsiteX4" fmla="*/ 1621015 w 1785479"/>
                  <a:gd name="connsiteY4" fmla="*/ 1333544 h 1724145"/>
                  <a:gd name="connsiteX5" fmla="*/ 1443216 w 1785479"/>
                  <a:gd name="connsiteY5" fmla="*/ 1066844 h 1724145"/>
                  <a:gd name="connsiteX6" fmla="*/ 1474966 w 1785479"/>
                  <a:gd name="connsiteY6" fmla="*/ 1416094 h 1724145"/>
                  <a:gd name="connsiteX7" fmla="*/ 1367016 w 1785479"/>
                  <a:gd name="connsiteY7" fmla="*/ 1162094 h 1724145"/>
                  <a:gd name="connsiteX8" fmla="*/ 1373366 w 1785479"/>
                  <a:gd name="connsiteY8" fmla="*/ 1713284 h 1724145"/>
                  <a:gd name="connsiteX9" fmla="*/ 1125716 w 1785479"/>
                  <a:gd name="connsiteY9" fmla="*/ 1117644 h 1724145"/>
                  <a:gd name="connsiteX10" fmla="*/ 1100316 w 1785479"/>
                  <a:gd name="connsiteY10" fmla="*/ 1358944 h 1724145"/>
                  <a:gd name="connsiteX11" fmla="*/ 871716 w 1785479"/>
                  <a:gd name="connsiteY11" fmla="*/ 889044 h 1724145"/>
                  <a:gd name="connsiteX12" fmla="*/ 928866 w 1785479"/>
                  <a:gd name="connsiteY12" fmla="*/ 1174794 h 1724145"/>
                  <a:gd name="connsiteX13" fmla="*/ 630416 w 1785479"/>
                  <a:gd name="connsiteY13" fmla="*/ 709984 h 1724145"/>
                  <a:gd name="connsiteX14" fmla="*/ 706616 w 1785479"/>
                  <a:gd name="connsiteY14" fmla="*/ 914444 h 1724145"/>
                  <a:gd name="connsiteX15" fmla="*/ 90666 w 1785479"/>
                  <a:gd name="connsiteY15" fmla="*/ 565194 h 1724145"/>
                  <a:gd name="connsiteX16" fmla="*/ 255766 w 1785479"/>
                  <a:gd name="connsiteY16" fmla="*/ 533444 h 1724145"/>
                  <a:gd name="connsiteX17" fmla="*/ 97016 w 1785479"/>
                  <a:gd name="connsiteY17" fmla="*/ 431844 h 1724145"/>
                  <a:gd name="connsiteX18" fmla="*/ 198616 w 1785479"/>
                  <a:gd name="connsiteY18" fmla="*/ 406444 h 1724145"/>
                  <a:gd name="connsiteX19" fmla="*/ 39867 w 1785479"/>
                  <a:gd name="connsiteY19" fmla="*/ 266744 h 1724145"/>
                  <a:gd name="connsiteX20" fmla="*/ 128767 w 1785479"/>
                  <a:gd name="connsiteY20" fmla="*/ 254044 h 1724145"/>
                  <a:gd name="connsiteX21" fmla="*/ 1767 w 1785479"/>
                  <a:gd name="connsiteY21" fmla="*/ 152445 h 1724145"/>
                  <a:gd name="connsiteX22" fmla="*/ 109716 w 1785479"/>
                  <a:gd name="connsiteY22" fmla="*/ 139744 h 1724145"/>
                  <a:gd name="connsiteX23" fmla="*/ 27166 w 1785479"/>
                  <a:gd name="connsiteY23" fmla="*/ 44 h 1724145"/>
                  <a:gd name="connsiteX24" fmla="*/ 141466 w 1785479"/>
                  <a:gd name="connsiteY24" fmla="*/ 110392 h 1724145"/>
                  <a:gd name="connsiteX0" fmla="*/ 141466 w 1688295"/>
                  <a:gd name="connsiteY0" fmla="*/ 110392 h 1724145"/>
                  <a:gd name="connsiteX1" fmla="*/ 1659116 w 1688295"/>
                  <a:gd name="connsiteY1" fmla="*/ 878742 h 1724145"/>
                  <a:gd name="connsiteX2" fmla="*/ 1684515 w 1688295"/>
                  <a:gd name="connsiteY2" fmla="*/ 1155744 h 1724145"/>
                  <a:gd name="connsiteX3" fmla="*/ 1538465 w 1688295"/>
                  <a:gd name="connsiteY3" fmla="*/ 977944 h 1724145"/>
                  <a:gd name="connsiteX4" fmla="*/ 1621015 w 1688295"/>
                  <a:gd name="connsiteY4" fmla="*/ 1333544 h 1724145"/>
                  <a:gd name="connsiteX5" fmla="*/ 1443216 w 1688295"/>
                  <a:gd name="connsiteY5" fmla="*/ 1066844 h 1724145"/>
                  <a:gd name="connsiteX6" fmla="*/ 1474966 w 1688295"/>
                  <a:gd name="connsiteY6" fmla="*/ 1416094 h 1724145"/>
                  <a:gd name="connsiteX7" fmla="*/ 1367016 w 1688295"/>
                  <a:gd name="connsiteY7" fmla="*/ 1162094 h 1724145"/>
                  <a:gd name="connsiteX8" fmla="*/ 1373366 w 1688295"/>
                  <a:gd name="connsiteY8" fmla="*/ 1713284 h 1724145"/>
                  <a:gd name="connsiteX9" fmla="*/ 1125716 w 1688295"/>
                  <a:gd name="connsiteY9" fmla="*/ 1117644 h 1724145"/>
                  <a:gd name="connsiteX10" fmla="*/ 1100316 w 1688295"/>
                  <a:gd name="connsiteY10" fmla="*/ 1358944 h 1724145"/>
                  <a:gd name="connsiteX11" fmla="*/ 871716 w 1688295"/>
                  <a:gd name="connsiteY11" fmla="*/ 889044 h 1724145"/>
                  <a:gd name="connsiteX12" fmla="*/ 928866 w 1688295"/>
                  <a:gd name="connsiteY12" fmla="*/ 1174794 h 1724145"/>
                  <a:gd name="connsiteX13" fmla="*/ 630416 w 1688295"/>
                  <a:gd name="connsiteY13" fmla="*/ 709984 h 1724145"/>
                  <a:gd name="connsiteX14" fmla="*/ 706616 w 1688295"/>
                  <a:gd name="connsiteY14" fmla="*/ 914444 h 1724145"/>
                  <a:gd name="connsiteX15" fmla="*/ 90666 w 1688295"/>
                  <a:gd name="connsiteY15" fmla="*/ 565194 h 1724145"/>
                  <a:gd name="connsiteX16" fmla="*/ 255766 w 1688295"/>
                  <a:gd name="connsiteY16" fmla="*/ 533444 h 1724145"/>
                  <a:gd name="connsiteX17" fmla="*/ 97016 w 1688295"/>
                  <a:gd name="connsiteY17" fmla="*/ 431844 h 1724145"/>
                  <a:gd name="connsiteX18" fmla="*/ 198616 w 1688295"/>
                  <a:gd name="connsiteY18" fmla="*/ 406444 h 1724145"/>
                  <a:gd name="connsiteX19" fmla="*/ 39867 w 1688295"/>
                  <a:gd name="connsiteY19" fmla="*/ 266744 h 1724145"/>
                  <a:gd name="connsiteX20" fmla="*/ 128767 w 1688295"/>
                  <a:gd name="connsiteY20" fmla="*/ 254044 h 1724145"/>
                  <a:gd name="connsiteX21" fmla="*/ 1767 w 1688295"/>
                  <a:gd name="connsiteY21" fmla="*/ 152445 h 1724145"/>
                  <a:gd name="connsiteX22" fmla="*/ 109716 w 1688295"/>
                  <a:gd name="connsiteY22" fmla="*/ 139744 h 1724145"/>
                  <a:gd name="connsiteX23" fmla="*/ 27166 w 1688295"/>
                  <a:gd name="connsiteY23" fmla="*/ 44 h 1724145"/>
                  <a:gd name="connsiteX24" fmla="*/ 141466 w 1688295"/>
                  <a:gd name="connsiteY24" fmla="*/ 110392 h 1724145"/>
                  <a:gd name="connsiteX0" fmla="*/ 141466 w 1686880"/>
                  <a:gd name="connsiteY0" fmla="*/ 110392 h 1724145"/>
                  <a:gd name="connsiteX1" fmla="*/ 1611491 w 1686880"/>
                  <a:gd name="connsiteY1" fmla="*/ 702529 h 1724145"/>
                  <a:gd name="connsiteX2" fmla="*/ 1684515 w 1686880"/>
                  <a:gd name="connsiteY2" fmla="*/ 1155744 h 1724145"/>
                  <a:gd name="connsiteX3" fmla="*/ 1538465 w 1686880"/>
                  <a:gd name="connsiteY3" fmla="*/ 977944 h 1724145"/>
                  <a:gd name="connsiteX4" fmla="*/ 1621015 w 1686880"/>
                  <a:gd name="connsiteY4" fmla="*/ 1333544 h 1724145"/>
                  <a:gd name="connsiteX5" fmla="*/ 1443216 w 1686880"/>
                  <a:gd name="connsiteY5" fmla="*/ 1066844 h 1724145"/>
                  <a:gd name="connsiteX6" fmla="*/ 1474966 w 1686880"/>
                  <a:gd name="connsiteY6" fmla="*/ 1416094 h 1724145"/>
                  <a:gd name="connsiteX7" fmla="*/ 1367016 w 1686880"/>
                  <a:gd name="connsiteY7" fmla="*/ 1162094 h 1724145"/>
                  <a:gd name="connsiteX8" fmla="*/ 1373366 w 1686880"/>
                  <a:gd name="connsiteY8" fmla="*/ 1713284 h 1724145"/>
                  <a:gd name="connsiteX9" fmla="*/ 1125716 w 1686880"/>
                  <a:gd name="connsiteY9" fmla="*/ 1117644 h 1724145"/>
                  <a:gd name="connsiteX10" fmla="*/ 1100316 w 1686880"/>
                  <a:gd name="connsiteY10" fmla="*/ 1358944 h 1724145"/>
                  <a:gd name="connsiteX11" fmla="*/ 871716 w 1686880"/>
                  <a:gd name="connsiteY11" fmla="*/ 889044 h 1724145"/>
                  <a:gd name="connsiteX12" fmla="*/ 928866 w 1686880"/>
                  <a:gd name="connsiteY12" fmla="*/ 1174794 h 1724145"/>
                  <a:gd name="connsiteX13" fmla="*/ 630416 w 1686880"/>
                  <a:gd name="connsiteY13" fmla="*/ 709984 h 1724145"/>
                  <a:gd name="connsiteX14" fmla="*/ 706616 w 1686880"/>
                  <a:gd name="connsiteY14" fmla="*/ 914444 h 1724145"/>
                  <a:gd name="connsiteX15" fmla="*/ 90666 w 1686880"/>
                  <a:gd name="connsiteY15" fmla="*/ 565194 h 1724145"/>
                  <a:gd name="connsiteX16" fmla="*/ 255766 w 1686880"/>
                  <a:gd name="connsiteY16" fmla="*/ 533444 h 1724145"/>
                  <a:gd name="connsiteX17" fmla="*/ 97016 w 1686880"/>
                  <a:gd name="connsiteY17" fmla="*/ 431844 h 1724145"/>
                  <a:gd name="connsiteX18" fmla="*/ 198616 w 1686880"/>
                  <a:gd name="connsiteY18" fmla="*/ 406444 h 1724145"/>
                  <a:gd name="connsiteX19" fmla="*/ 39867 w 1686880"/>
                  <a:gd name="connsiteY19" fmla="*/ 266744 h 1724145"/>
                  <a:gd name="connsiteX20" fmla="*/ 128767 w 1686880"/>
                  <a:gd name="connsiteY20" fmla="*/ 254044 h 1724145"/>
                  <a:gd name="connsiteX21" fmla="*/ 1767 w 1686880"/>
                  <a:gd name="connsiteY21" fmla="*/ 152445 h 1724145"/>
                  <a:gd name="connsiteX22" fmla="*/ 109716 w 1686880"/>
                  <a:gd name="connsiteY22" fmla="*/ 139744 h 1724145"/>
                  <a:gd name="connsiteX23" fmla="*/ 27166 w 1686880"/>
                  <a:gd name="connsiteY23" fmla="*/ 44 h 1724145"/>
                  <a:gd name="connsiteX24" fmla="*/ 141466 w 1686880"/>
                  <a:gd name="connsiteY24" fmla="*/ 110392 h 1724145"/>
                  <a:gd name="connsiteX0" fmla="*/ 141466 w 1686880"/>
                  <a:gd name="connsiteY0" fmla="*/ 110392 h 1724145"/>
                  <a:gd name="connsiteX1" fmla="*/ 1611491 w 1686880"/>
                  <a:gd name="connsiteY1" fmla="*/ 702529 h 1724145"/>
                  <a:gd name="connsiteX2" fmla="*/ 1684515 w 1686880"/>
                  <a:gd name="connsiteY2" fmla="*/ 1155744 h 1724145"/>
                  <a:gd name="connsiteX3" fmla="*/ 1538465 w 1686880"/>
                  <a:gd name="connsiteY3" fmla="*/ 977944 h 1724145"/>
                  <a:gd name="connsiteX4" fmla="*/ 1621015 w 1686880"/>
                  <a:gd name="connsiteY4" fmla="*/ 1333544 h 1724145"/>
                  <a:gd name="connsiteX5" fmla="*/ 1443216 w 1686880"/>
                  <a:gd name="connsiteY5" fmla="*/ 1066844 h 1724145"/>
                  <a:gd name="connsiteX6" fmla="*/ 1474966 w 1686880"/>
                  <a:gd name="connsiteY6" fmla="*/ 1416094 h 1724145"/>
                  <a:gd name="connsiteX7" fmla="*/ 1367016 w 1686880"/>
                  <a:gd name="connsiteY7" fmla="*/ 1162094 h 1724145"/>
                  <a:gd name="connsiteX8" fmla="*/ 1373366 w 1686880"/>
                  <a:gd name="connsiteY8" fmla="*/ 1713284 h 1724145"/>
                  <a:gd name="connsiteX9" fmla="*/ 1125716 w 1686880"/>
                  <a:gd name="connsiteY9" fmla="*/ 1117644 h 1724145"/>
                  <a:gd name="connsiteX10" fmla="*/ 1100316 w 1686880"/>
                  <a:gd name="connsiteY10" fmla="*/ 1358944 h 1724145"/>
                  <a:gd name="connsiteX11" fmla="*/ 871716 w 1686880"/>
                  <a:gd name="connsiteY11" fmla="*/ 889044 h 1724145"/>
                  <a:gd name="connsiteX12" fmla="*/ 928866 w 1686880"/>
                  <a:gd name="connsiteY12" fmla="*/ 1174794 h 1724145"/>
                  <a:gd name="connsiteX13" fmla="*/ 630416 w 1686880"/>
                  <a:gd name="connsiteY13" fmla="*/ 709984 h 1724145"/>
                  <a:gd name="connsiteX14" fmla="*/ 706616 w 1686880"/>
                  <a:gd name="connsiteY14" fmla="*/ 914444 h 1724145"/>
                  <a:gd name="connsiteX15" fmla="*/ 90666 w 1686880"/>
                  <a:gd name="connsiteY15" fmla="*/ 565194 h 1724145"/>
                  <a:gd name="connsiteX16" fmla="*/ 255766 w 1686880"/>
                  <a:gd name="connsiteY16" fmla="*/ 533444 h 1724145"/>
                  <a:gd name="connsiteX17" fmla="*/ 97016 w 1686880"/>
                  <a:gd name="connsiteY17" fmla="*/ 431844 h 1724145"/>
                  <a:gd name="connsiteX18" fmla="*/ 198616 w 1686880"/>
                  <a:gd name="connsiteY18" fmla="*/ 406444 h 1724145"/>
                  <a:gd name="connsiteX19" fmla="*/ 39867 w 1686880"/>
                  <a:gd name="connsiteY19" fmla="*/ 266744 h 1724145"/>
                  <a:gd name="connsiteX20" fmla="*/ 128767 w 1686880"/>
                  <a:gd name="connsiteY20" fmla="*/ 254044 h 1724145"/>
                  <a:gd name="connsiteX21" fmla="*/ 1767 w 1686880"/>
                  <a:gd name="connsiteY21" fmla="*/ 152445 h 1724145"/>
                  <a:gd name="connsiteX22" fmla="*/ 109716 w 1686880"/>
                  <a:gd name="connsiteY22" fmla="*/ 139744 h 1724145"/>
                  <a:gd name="connsiteX23" fmla="*/ 27166 w 1686880"/>
                  <a:gd name="connsiteY23" fmla="*/ 44 h 1724145"/>
                  <a:gd name="connsiteX24" fmla="*/ 141466 w 1686880"/>
                  <a:gd name="connsiteY24" fmla="*/ 110392 h 1724145"/>
                  <a:gd name="connsiteX0" fmla="*/ 141466 w 1686880"/>
                  <a:gd name="connsiteY0" fmla="*/ 110392 h 1724145"/>
                  <a:gd name="connsiteX1" fmla="*/ 1611491 w 1686880"/>
                  <a:gd name="connsiteY1" fmla="*/ 702529 h 1724145"/>
                  <a:gd name="connsiteX2" fmla="*/ 1684515 w 1686880"/>
                  <a:gd name="connsiteY2" fmla="*/ 1155744 h 1724145"/>
                  <a:gd name="connsiteX3" fmla="*/ 1538465 w 1686880"/>
                  <a:gd name="connsiteY3" fmla="*/ 977944 h 1724145"/>
                  <a:gd name="connsiteX4" fmla="*/ 1621015 w 1686880"/>
                  <a:gd name="connsiteY4" fmla="*/ 1333544 h 1724145"/>
                  <a:gd name="connsiteX5" fmla="*/ 1443216 w 1686880"/>
                  <a:gd name="connsiteY5" fmla="*/ 1066844 h 1724145"/>
                  <a:gd name="connsiteX6" fmla="*/ 1474966 w 1686880"/>
                  <a:gd name="connsiteY6" fmla="*/ 1416094 h 1724145"/>
                  <a:gd name="connsiteX7" fmla="*/ 1367016 w 1686880"/>
                  <a:gd name="connsiteY7" fmla="*/ 1162094 h 1724145"/>
                  <a:gd name="connsiteX8" fmla="*/ 1373366 w 1686880"/>
                  <a:gd name="connsiteY8" fmla="*/ 1713284 h 1724145"/>
                  <a:gd name="connsiteX9" fmla="*/ 1125716 w 1686880"/>
                  <a:gd name="connsiteY9" fmla="*/ 1117644 h 1724145"/>
                  <a:gd name="connsiteX10" fmla="*/ 1100316 w 1686880"/>
                  <a:gd name="connsiteY10" fmla="*/ 1358944 h 1724145"/>
                  <a:gd name="connsiteX11" fmla="*/ 871716 w 1686880"/>
                  <a:gd name="connsiteY11" fmla="*/ 889044 h 1724145"/>
                  <a:gd name="connsiteX12" fmla="*/ 928866 w 1686880"/>
                  <a:gd name="connsiteY12" fmla="*/ 1174794 h 1724145"/>
                  <a:gd name="connsiteX13" fmla="*/ 630416 w 1686880"/>
                  <a:gd name="connsiteY13" fmla="*/ 709984 h 1724145"/>
                  <a:gd name="connsiteX14" fmla="*/ 706616 w 1686880"/>
                  <a:gd name="connsiteY14" fmla="*/ 914444 h 1724145"/>
                  <a:gd name="connsiteX15" fmla="*/ 90666 w 1686880"/>
                  <a:gd name="connsiteY15" fmla="*/ 565194 h 1724145"/>
                  <a:gd name="connsiteX16" fmla="*/ 255766 w 1686880"/>
                  <a:gd name="connsiteY16" fmla="*/ 533444 h 1724145"/>
                  <a:gd name="connsiteX17" fmla="*/ 97016 w 1686880"/>
                  <a:gd name="connsiteY17" fmla="*/ 431844 h 1724145"/>
                  <a:gd name="connsiteX18" fmla="*/ 198616 w 1686880"/>
                  <a:gd name="connsiteY18" fmla="*/ 406444 h 1724145"/>
                  <a:gd name="connsiteX19" fmla="*/ 39867 w 1686880"/>
                  <a:gd name="connsiteY19" fmla="*/ 266744 h 1724145"/>
                  <a:gd name="connsiteX20" fmla="*/ 128767 w 1686880"/>
                  <a:gd name="connsiteY20" fmla="*/ 254044 h 1724145"/>
                  <a:gd name="connsiteX21" fmla="*/ 1767 w 1686880"/>
                  <a:gd name="connsiteY21" fmla="*/ 152445 h 1724145"/>
                  <a:gd name="connsiteX22" fmla="*/ 109716 w 1686880"/>
                  <a:gd name="connsiteY22" fmla="*/ 139744 h 1724145"/>
                  <a:gd name="connsiteX23" fmla="*/ 27166 w 1686880"/>
                  <a:gd name="connsiteY23" fmla="*/ 44 h 1724145"/>
                  <a:gd name="connsiteX24" fmla="*/ 141466 w 1686880"/>
                  <a:gd name="connsiteY24" fmla="*/ 110392 h 1724145"/>
                  <a:gd name="connsiteX0" fmla="*/ 141466 w 1688893"/>
                  <a:gd name="connsiteY0" fmla="*/ 110392 h 1724145"/>
                  <a:gd name="connsiteX1" fmla="*/ 1611491 w 1688893"/>
                  <a:gd name="connsiteY1" fmla="*/ 702529 h 1724145"/>
                  <a:gd name="connsiteX2" fmla="*/ 1684515 w 1688893"/>
                  <a:gd name="connsiteY2" fmla="*/ 1155744 h 1724145"/>
                  <a:gd name="connsiteX3" fmla="*/ 1538465 w 1688893"/>
                  <a:gd name="connsiteY3" fmla="*/ 977944 h 1724145"/>
                  <a:gd name="connsiteX4" fmla="*/ 1621015 w 1688893"/>
                  <a:gd name="connsiteY4" fmla="*/ 1333544 h 1724145"/>
                  <a:gd name="connsiteX5" fmla="*/ 1443216 w 1688893"/>
                  <a:gd name="connsiteY5" fmla="*/ 1066844 h 1724145"/>
                  <a:gd name="connsiteX6" fmla="*/ 1474966 w 1688893"/>
                  <a:gd name="connsiteY6" fmla="*/ 1416094 h 1724145"/>
                  <a:gd name="connsiteX7" fmla="*/ 1367016 w 1688893"/>
                  <a:gd name="connsiteY7" fmla="*/ 1162094 h 1724145"/>
                  <a:gd name="connsiteX8" fmla="*/ 1373366 w 1688893"/>
                  <a:gd name="connsiteY8" fmla="*/ 1713284 h 1724145"/>
                  <a:gd name="connsiteX9" fmla="*/ 1125716 w 1688893"/>
                  <a:gd name="connsiteY9" fmla="*/ 1117644 h 1724145"/>
                  <a:gd name="connsiteX10" fmla="*/ 1100316 w 1688893"/>
                  <a:gd name="connsiteY10" fmla="*/ 1358944 h 1724145"/>
                  <a:gd name="connsiteX11" fmla="*/ 871716 w 1688893"/>
                  <a:gd name="connsiteY11" fmla="*/ 889044 h 1724145"/>
                  <a:gd name="connsiteX12" fmla="*/ 928866 w 1688893"/>
                  <a:gd name="connsiteY12" fmla="*/ 1174794 h 1724145"/>
                  <a:gd name="connsiteX13" fmla="*/ 630416 w 1688893"/>
                  <a:gd name="connsiteY13" fmla="*/ 709984 h 1724145"/>
                  <a:gd name="connsiteX14" fmla="*/ 706616 w 1688893"/>
                  <a:gd name="connsiteY14" fmla="*/ 914444 h 1724145"/>
                  <a:gd name="connsiteX15" fmla="*/ 90666 w 1688893"/>
                  <a:gd name="connsiteY15" fmla="*/ 565194 h 1724145"/>
                  <a:gd name="connsiteX16" fmla="*/ 255766 w 1688893"/>
                  <a:gd name="connsiteY16" fmla="*/ 533444 h 1724145"/>
                  <a:gd name="connsiteX17" fmla="*/ 97016 w 1688893"/>
                  <a:gd name="connsiteY17" fmla="*/ 431844 h 1724145"/>
                  <a:gd name="connsiteX18" fmla="*/ 198616 w 1688893"/>
                  <a:gd name="connsiteY18" fmla="*/ 406444 h 1724145"/>
                  <a:gd name="connsiteX19" fmla="*/ 39867 w 1688893"/>
                  <a:gd name="connsiteY19" fmla="*/ 266744 h 1724145"/>
                  <a:gd name="connsiteX20" fmla="*/ 128767 w 1688893"/>
                  <a:gd name="connsiteY20" fmla="*/ 254044 h 1724145"/>
                  <a:gd name="connsiteX21" fmla="*/ 1767 w 1688893"/>
                  <a:gd name="connsiteY21" fmla="*/ 152445 h 1724145"/>
                  <a:gd name="connsiteX22" fmla="*/ 109716 w 1688893"/>
                  <a:gd name="connsiteY22" fmla="*/ 139744 h 1724145"/>
                  <a:gd name="connsiteX23" fmla="*/ 27166 w 1688893"/>
                  <a:gd name="connsiteY23" fmla="*/ 44 h 1724145"/>
                  <a:gd name="connsiteX24" fmla="*/ 141466 w 1688893"/>
                  <a:gd name="connsiteY24" fmla="*/ 110392 h 1724145"/>
                  <a:gd name="connsiteX0" fmla="*/ 141466 w 1688893"/>
                  <a:gd name="connsiteY0" fmla="*/ 110392 h 1724145"/>
                  <a:gd name="connsiteX1" fmla="*/ 1611491 w 1688893"/>
                  <a:gd name="connsiteY1" fmla="*/ 702529 h 1724145"/>
                  <a:gd name="connsiteX2" fmla="*/ 1684515 w 1688893"/>
                  <a:gd name="connsiteY2" fmla="*/ 1155744 h 1724145"/>
                  <a:gd name="connsiteX3" fmla="*/ 1538465 w 1688893"/>
                  <a:gd name="connsiteY3" fmla="*/ 977944 h 1724145"/>
                  <a:gd name="connsiteX4" fmla="*/ 1621015 w 1688893"/>
                  <a:gd name="connsiteY4" fmla="*/ 1333544 h 1724145"/>
                  <a:gd name="connsiteX5" fmla="*/ 1443216 w 1688893"/>
                  <a:gd name="connsiteY5" fmla="*/ 1066844 h 1724145"/>
                  <a:gd name="connsiteX6" fmla="*/ 1474966 w 1688893"/>
                  <a:gd name="connsiteY6" fmla="*/ 1416094 h 1724145"/>
                  <a:gd name="connsiteX7" fmla="*/ 1367016 w 1688893"/>
                  <a:gd name="connsiteY7" fmla="*/ 1162094 h 1724145"/>
                  <a:gd name="connsiteX8" fmla="*/ 1373366 w 1688893"/>
                  <a:gd name="connsiteY8" fmla="*/ 1713284 h 1724145"/>
                  <a:gd name="connsiteX9" fmla="*/ 1125716 w 1688893"/>
                  <a:gd name="connsiteY9" fmla="*/ 1117644 h 1724145"/>
                  <a:gd name="connsiteX10" fmla="*/ 1100316 w 1688893"/>
                  <a:gd name="connsiteY10" fmla="*/ 1358944 h 1724145"/>
                  <a:gd name="connsiteX11" fmla="*/ 871716 w 1688893"/>
                  <a:gd name="connsiteY11" fmla="*/ 889044 h 1724145"/>
                  <a:gd name="connsiteX12" fmla="*/ 928866 w 1688893"/>
                  <a:gd name="connsiteY12" fmla="*/ 1174794 h 1724145"/>
                  <a:gd name="connsiteX13" fmla="*/ 630416 w 1688893"/>
                  <a:gd name="connsiteY13" fmla="*/ 709984 h 1724145"/>
                  <a:gd name="connsiteX14" fmla="*/ 706616 w 1688893"/>
                  <a:gd name="connsiteY14" fmla="*/ 914444 h 1724145"/>
                  <a:gd name="connsiteX15" fmla="*/ 90666 w 1688893"/>
                  <a:gd name="connsiteY15" fmla="*/ 565194 h 1724145"/>
                  <a:gd name="connsiteX16" fmla="*/ 255766 w 1688893"/>
                  <a:gd name="connsiteY16" fmla="*/ 533444 h 1724145"/>
                  <a:gd name="connsiteX17" fmla="*/ 97016 w 1688893"/>
                  <a:gd name="connsiteY17" fmla="*/ 431844 h 1724145"/>
                  <a:gd name="connsiteX18" fmla="*/ 198616 w 1688893"/>
                  <a:gd name="connsiteY18" fmla="*/ 406444 h 1724145"/>
                  <a:gd name="connsiteX19" fmla="*/ 39867 w 1688893"/>
                  <a:gd name="connsiteY19" fmla="*/ 266744 h 1724145"/>
                  <a:gd name="connsiteX20" fmla="*/ 128767 w 1688893"/>
                  <a:gd name="connsiteY20" fmla="*/ 254044 h 1724145"/>
                  <a:gd name="connsiteX21" fmla="*/ 1767 w 1688893"/>
                  <a:gd name="connsiteY21" fmla="*/ 152445 h 1724145"/>
                  <a:gd name="connsiteX22" fmla="*/ 109716 w 1688893"/>
                  <a:gd name="connsiteY22" fmla="*/ 139744 h 1724145"/>
                  <a:gd name="connsiteX23" fmla="*/ 27166 w 1688893"/>
                  <a:gd name="connsiteY23" fmla="*/ 44 h 1724145"/>
                  <a:gd name="connsiteX24" fmla="*/ 141466 w 1688893"/>
                  <a:gd name="connsiteY24" fmla="*/ 110392 h 1724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88893" h="1724145">
                    <a:moveTo>
                      <a:pt x="141466" y="110392"/>
                    </a:moveTo>
                    <a:cubicBezTo>
                      <a:pt x="475899" y="518909"/>
                      <a:pt x="1110371" y="881388"/>
                      <a:pt x="1611491" y="702529"/>
                    </a:cubicBezTo>
                    <a:cubicBezTo>
                      <a:pt x="1651179" y="731763"/>
                      <a:pt x="1704623" y="1139210"/>
                      <a:pt x="1684515" y="1155744"/>
                    </a:cubicBezTo>
                    <a:cubicBezTo>
                      <a:pt x="1664407" y="1172278"/>
                      <a:pt x="1549048" y="914444"/>
                      <a:pt x="1538465" y="977944"/>
                    </a:cubicBezTo>
                    <a:cubicBezTo>
                      <a:pt x="1527882" y="1041444"/>
                      <a:pt x="1664406" y="1353652"/>
                      <a:pt x="1621015" y="1333544"/>
                    </a:cubicBezTo>
                    <a:cubicBezTo>
                      <a:pt x="1577624" y="1313436"/>
                      <a:pt x="1459091" y="999111"/>
                      <a:pt x="1443216" y="1066844"/>
                    </a:cubicBezTo>
                    <a:cubicBezTo>
                      <a:pt x="1427341" y="1134577"/>
                      <a:pt x="1510949" y="1438319"/>
                      <a:pt x="1474966" y="1416094"/>
                    </a:cubicBezTo>
                    <a:cubicBezTo>
                      <a:pt x="1438983" y="1393869"/>
                      <a:pt x="1380774" y="1052237"/>
                      <a:pt x="1367016" y="1162094"/>
                    </a:cubicBezTo>
                    <a:cubicBezTo>
                      <a:pt x="1369133" y="1345824"/>
                      <a:pt x="1371249" y="1529554"/>
                      <a:pt x="1373366" y="1713284"/>
                    </a:cubicBezTo>
                    <a:cubicBezTo>
                      <a:pt x="1296108" y="1814484"/>
                      <a:pt x="1171224" y="1176701"/>
                      <a:pt x="1125716" y="1117644"/>
                    </a:cubicBezTo>
                    <a:cubicBezTo>
                      <a:pt x="1080208" y="1058587"/>
                      <a:pt x="1154291" y="1458427"/>
                      <a:pt x="1100316" y="1358944"/>
                    </a:cubicBezTo>
                    <a:cubicBezTo>
                      <a:pt x="1046341" y="1259461"/>
                      <a:pt x="900291" y="878461"/>
                      <a:pt x="871716" y="889044"/>
                    </a:cubicBezTo>
                    <a:cubicBezTo>
                      <a:pt x="843141" y="899627"/>
                      <a:pt x="1001891" y="1259671"/>
                      <a:pt x="928866" y="1174794"/>
                    </a:cubicBezTo>
                    <a:lnTo>
                      <a:pt x="630416" y="709984"/>
                    </a:lnTo>
                    <a:cubicBezTo>
                      <a:pt x="414516" y="624469"/>
                      <a:pt x="772233" y="902592"/>
                      <a:pt x="706616" y="914444"/>
                    </a:cubicBezTo>
                    <a:cubicBezTo>
                      <a:pt x="393349" y="996146"/>
                      <a:pt x="54683" y="600119"/>
                      <a:pt x="90666" y="565194"/>
                    </a:cubicBezTo>
                    <a:cubicBezTo>
                      <a:pt x="126649" y="530269"/>
                      <a:pt x="274816" y="581069"/>
                      <a:pt x="255766" y="533444"/>
                    </a:cubicBezTo>
                    <a:cubicBezTo>
                      <a:pt x="236716" y="485819"/>
                      <a:pt x="75849" y="471002"/>
                      <a:pt x="97016" y="431844"/>
                    </a:cubicBezTo>
                    <a:cubicBezTo>
                      <a:pt x="118183" y="392686"/>
                      <a:pt x="222957" y="441369"/>
                      <a:pt x="198616" y="406444"/>
                    </a:cubicBezTo>
                    <a:cubicBezTo>
                      <a:pt x="174275" y="371519"/>
                      <a:pt x="25050" y="282619"/>
                      <a:pt x="39867" y="266744"/>
                    </a:cubicBezTo>
                    <a:cubicBezTo>
                      <a:pt x="32988" y="204512"/>
                      <a:pt x="148875" y="281560"/>
                      <a:pt x="128767" y="254044"/>
                    </a:cubicBezTo>
                    <a:cubicBezTo>
                      <a:pt x="108659" y="226528"/>
                      <a:pt x="-16224" y="167262"/>
                      <a:pt x="1767" y="152445"/>
                    </a:cubicBezTo>
                    <a:cubicBezTo>
                      <a:pt x="19758" y="137628"/>
                      <a:pt x="122416" y="175727"/>
                      <a:pt x="109716" y="139744"/>
                    </a:cubicBezTo>
                    <a:cubicBezTo>
                      <a:pt x="97016" y="103761"/>
                      <a:pt x="8116" y="-2472"/>
                      <a:pt x="27166" y="44"/>
                    </a:cubicBezTo>
                    <a:lnTo>
                      <a:pt x="141466" y="11039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89">
                <a:extLst>
                  <a:ext uri="{FF2B5EF4-FFF2-40B4-BE49-F238E27FC236}">
                    <a16:creationId xmlns:a16="http://schemas.microsoft.com/office/drawing/2014/main" id="{679D0243-10C3-E5DD-1034-CD4E9B15B31C}"/>
                  </a:ext>
                </a:extLst>
              </p:cNvPr>
              <p:cNvSpPr/>
              <p:nvPr/>
            </p:nvSpPr>
            <p:spPr>
              <a:xfrm>
                <a:off x="4114800" y="2908301"/>
                <a:ext cx="3658987" cy="2613591"/>
              </a:xfrm>
              <a:custGeom>
                <a:avLst/>
                <a:gdLst>
                  <a:gd name="connsiteX0" fmla="*/ 0 w 1263870"/>
                  <a:gd name="connsiteY0" fmla="*/ 0 h 1333500"/>
                  <a:gd name="connsiteX1" fmla="*/ 1263870 w 1263870"/>
                  <a:gd name="connsiteY1" fmla="*/ 0 h 1333500"/>
                  <a:gd name="connsiteX2" fmla="*/ 1263870 w 1263870"/>
                  <a:gd name="connsiteY2" fmla="*/ 1333500 h 1333500"/>
                  <a:gd name="connsiteX3" fmla="*/ 0 w 1263870"/>
                  <a:gd name="connsiteY3" fmla="*/ 1333500 h 1333500"/>
                  <a:gd name="connsiteX4" fmla="*/ 0 w 1263870"/>
                  <a:gd name="connsiteY4" fmla="*/ 0 h 1333500"/>
                  <a:gd name="connsiteX0" fmla="*/ 0 w 2102070"/>
                  <a:gd name="connsiteY0" fmla="*/ 0 h 1790700"/>
                  <a:gd name="connsiteX1" fmla="*/ 2102070 w 2102070"/>
                  <a:gd name="connsiteY1" fmla="*/ 457200 h 1790700"/>
                  <a:gd name="connsiteX2" fmla="*/ 2102070 w 2102070"/>
                  <a:gd name="connsiteY2" fmla="*/ 1790700 h 1790700"/>
                  <a:gd name="connsiteX3" fmla="*/ 838200 w 2102070"/>
                  <a:gd name="connsiteY3" fmla="*/ 1790700 h 1790700"/>
                  <a:gd name="connsiteX4" fmla="*/ 0 w 2102070"/>
                  <a:gd name="connsiteY4" fmla="*/ 0 h 1790700"/>
                  <a:gd name="connsiteX0" fmla="*/ 0 w 2508470"/>
                  <a:gd name="connsiteY0" fmla="*/ 0 h 1790700"/>
                  <a:gd name="connsiteX1" fmla="*/ 2508470 w 2508470"/>
                  <a:gd name="connsiteY1" fmla="*/ 520700 h 1790700"/>
                  <a:gd name="connsiteX2" fmla="*/ 2102070 w 2508470"/>
                  <a:gd name="connsiteY2" fmla="*/ 1790700 h 1790700"/>
                  <a:gd name="connsiteX3" fmla="*/ 838200 w 2508470"/>
                  <a:gd name="connsiteY3" fmla="*/ 1790700 h 1790700"/>
                  <a:gd name="connsiteX4" fmla="*/ 0 w 2508470"/>
                  <a:gd name="connsiteY4" fmla="*/ 0 h 1790700"/>
                  <a:gd name="connsiteX0" fmla="*/ 952500 w 3460970"/>
                  <a:gd name="connsiteY0" fmla="*/ 0 h 2247900"/>
                  <a:gd name="connsiteX1" fmla="*/ 3460970 w 3460970"/>
                  <a:gd name="connsiteY1" fmla="*/ 520700 h 2247900"/>
                  <a:gd name="connsiteX2" fmla="*/ 3054570 w 3460970"/>
                  <a:gd name="connsiteY2" fmla="*/ 1790700 h 2247900"/>
                  <a:gd name="connsiteX3" fmla="*/ 0 w 3460970"/>
                  <a:gd name="connsiteY3" fmla="*/ 2247900 h 2247900"/>
                  <a:gd name="connsiteX4" fmla="*/ 952500 w 3460970"/>
                  <a:gd name="connsiteY4" fmla="*/ 0 h 2247900"/>
                  <a:gd name="connsiteX0" fmla="*/ 952500 w 3460970"/>
                  <a:gd name="connsiteY0" fmla="*/ 0 h 2247900"/>
                  <a:gd name="connsiteX1" fmla="*/ 3460970 w 3460970"/>
                  <a:gd name="connsiteY1" fmla="*/ 520700 h 2247900"/>
                  <a:gd name="connsiteX2" fmla="*/ 0 w 3460970"/>
                  <a:gd name="connsiteY2" fmla="*/ 2247900 h 2247900"/>
                  <a:gd name="connsiteX3" fmla="*/ 952500 w 3460970"/>
                  <a:gd name="connsiteY3" fmla="*/ 0 h 2247900"/>
                  <a:gd name="connsiteX0" fmla="*/ 952500 w 3460970"/>
                  <a:gd name="connsiteY0" fmla="*/ 0 h 2485762"/>
                  <a:gd name="connsiteX1" fmla="*/ 3460970 w 3460970"/>
                  <a:gd name="connsiteY1" fmla="*/ 520700 h 2485762"/>
                  <a:gd name="connsiteX2" fmla="*/ 0 w 3460970"/>
                  <a:gd name="connsiteY2" fmla="*/ 2247900 h 2485762"/>
                  <a:gd name="connsiteX3" fmla="*/ 952500 w 3460970"/>
                  <a:gd name="connsiteY3" fmla="*/ 0 h 2485762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77900 w 3460970"/>
                  <a:gd name="connsiteY0" fmla="*/ 0 h 2597427"/>
                  <a:gd name="connsiteX1" fmla="*/ 3460970 w 3460970"/>
                  <a:gd name="connsiteY1" fmla="*/ 584200 h 2597427"/>
                  <a:gd name="connsiteX2" fmla="*/ 0 w 3460970"/>
                  <a:gd name="connsiteY2" fmla="*/ 2311400 h 2597427"/>
                  <a:gd name="connsiteX3" fmla="*/ 977900 w 3460970"/>
                  <a:gd name="connsiteY3" fmla="*/ 0 h 2597427"/>
                  <a:gd name="connsiteX0" fmla="*/ 977900 w 3465633"/>
                  <a:gd name="connsiteY0" fmla="*/ 0 h 2612926"/>
                  <a:gd name="connsiteX1" fmla="*/ 3460970 w 3465633"/>
                  <a:gd name="connsiteY1" fmla="*/ 584200 h 2612926"/>
                  <a:gd name="connsiteX2" fmla="*/ 0 w 3465633"/>
                  <a:gd name="connsiteY2" fmla="*/ 2311400 h 2612926"/>
                  <a:gd name="connsiteX3" fmla="*/ 977900 w 3465633"/>
                  <a:gd name="connsiteY3" fmla="*/ 0 h 2612926"/>
                  <a:gd name="connsiteX0" fmla="*/ 977900 w 3468172"/>
                  <a:gd name="connsiteY0" fmla="*/ 0 h 2617475"/>
                  <a:gd name="connsiteX1" fmla="*/ 3460970 w 3468172"/>
                  <a:gd name="connsiteY1" fmla="*/ 584200 h 2617475"/>
                  <a:gd name="connsiteX2" fmla="*/ 0 w 3468172"/>
                  <a:gd name="connsiteY2" fmla="*/ 2311400 h 2617475"/>
                  <a:gd name="connsiteX3" fmla="*/ 977900 w 3468172"/>
                  <a:gd name="connsiteY3" fmla="*/ 0 h 2617475"/>
                  <a:gd name="connsiteX0" fmla="*/ 1168400 w 3657729"/>
                  <a:gd name="connsiteY0" fmla="*/ 0 h 2617475"/>
                  <a:gd name="connsiteX1" fmla="*/ 3651470 w 3657729"/>
                  <a:gd name="connsiteY1" fmla="*/ 584200 h 2617475"/>
                  <a:gd name="connsiteX2" fmla="*/ 0 w 3657729"/>
                  <a:gd name="connsiteY2" fmla="*/ 2311400 h 2617475"/>
                  <a:gd name="connsiteX3" fmla="*/ 1168400 w 3657729"/>
                  <a:gd name="connsiteY3" fmla="*/ 0 h 2617475"/>
                  <a:gd name="connsiteX0" fmla="*/ 1168400 w 3658987"/>
                  <a:gd name="connsiteY0" fmla="*/ 0 h 2613591"/>
                  <a:gd name="connsiteX1" fmla="*/ 3651470 w 3658987"/>
                  <a:gd name="connsiteY1" fmla="*/ 584200 h 2613591"/>
                  <a:gd name="connsiteX2" fmla="*/ 0 w 3658987"/>
                  <a:gd name="connsiteY2" fmla="*/ 2311400 h 2613591"/>
                  <a:gd name="connsiteX3" fmla="*/ 1168400 w 3658987"/>
                  <a:gd name="connsiteY3" fmla="*/ 0 h 2613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58987" h="2613591">
                    <a:moveTo>
                      <a:pt x="1168400" y="0"/>
                    </a:moveTo>
                    <a:cubicBezTo>
                      <a:pt x="2004557" y="173567"/>
                      <a:pt x="2662913" y="1845733"/>
                      <a:pt x="3651470" y="584200"/>
                    </a:cubicBezTo>
                    <a:cubicBezTo>
                      <a:pt x="3760193" y="1855893"/>
                      <a:pt x="2696707" y="3237442"/>
                      <a:pt x="0" y="2311400"/>
                    </a:cubicBezTo>
                    <a:lnTo>
                      <a:pt x="11684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05F7E3F-70B2-E547-C64F-400CD278FC21}"/>
                  </a:ext>
                </a:extLst>
              </p:cNvPr>
              <p:cNvSpPr/>
              <p:nvPr/>
            </p:nvSpPr>
            <p:spPr>
              <a:xfrm>
                <a:off x="6035040" y="885007"/>
                <a:ext cx="1755695" cy="1360708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54000">
                    <a:srgbClr val="A4492A"/>
                  </a:gs>
                </a:gsLst>
                <a:lin ang="66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DC53205-9F5D-75C3-2C86-88A20FC39C66}"/>
                  </a:ext>
                </a:extLst>
              </p:cNvPr>
              <p:cNvSpPr/>
              <p:nvPr/>
            </p:nvSpPr>
            <p:spPr>
              <a:xfrm rot="4277844">
                <a:off x="6607914" y="1146668"/>
                <a:ext cx="702139" cy="689485"/>
              </a:xfrm>
              <a:prstGeom prst="ellipse">
                <a:avLst/>
              </a:prstGeom>
              <a:solidFill>
                <a:srgbClr val="6D5C5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EE8F2E1-C3A2-8B52-97E7-82A29ED9AC14}"/>
                  </a:ext>
                </a:extLst>
              </p:cNvPr>
              <p:cNvSpPr/>
              <p:nvPr/>
            </p:nvSpPr>
            <p:spPr>
              <a:xfrm rot="4277844">
                <a:off x="6709314" y="1246240"/>
                <a:ext cx="499338" cy="4903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4FC26AE-7524-59A9-7275-F0893ACBCC10}"/>
                  </a:ext>
                </a:extLst>
              </p:cNvPr>
              <p:cNvSpPr/>
              <p:nvPr/>
            </p:nvSpPr>
            <p:spPr>
              <a:xfrm rot="4277844">
                <a:off x="6814891" y="1297606"/>
                <a:ext cx="195991" cy="1924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84">
                <a:extLst>
                  <a:ext uri="{FF2B5EF4-FFF2-40B4-BE49-F238E27FC236}">
                    <a16:creationId xmlns:a16="http://schemas.microsoft.com/office/drawing/2014/main" id="{602FD7D4-F8CC-A082-81C6-A0364DEA72DD}"/>
                  </a:ext>
                </a:extLst>
              </p:cNvPr>
              <p:cNvSpPr/>
              <p:nvPr/>
            </p:nvSpPr>
            <p:spPr>
              <a:xfrm>
                <a:off x="5171057" y="470140"/>
                <a:ext cx="2790824" cy="1145692"/>
              </a:xfrm>
              <a:custGeom>
                <a:avLst/>
                <a:gdLst>
                  <a:gd name="connsiteX0" fmla="*/ 0 w 811362"/>
                  <a:gd name="connsiteY0" fmla="*/ 0 h 832514"/>
                  <a:gd name="connsiteX1" fmla="*/ 811362 w 811362"/>
                  <a:gd name="connsiteY1" fmla="*/ 0 h 832514"/>
                  <a:gd name="connsiteX2" fmla="*/ 811362 w 811362"/>
                  <a:gd name="connsiteY2" fmla="*/ 832514 h 832514"/>
                  <a:gd name="connsiteX3" fmla="*/ 0 w 811362"/>
                  <a:gd name="connsiteY3" fmla="*/ 832514 h 832514"/>
                  <a:gd name="connsiteX4" fmla="*/ 0 w 811362"/>
                  <a:gd name="connsiteY4" fmla="*/ 0 h 832514"/>
                  <a:gd name="connsiteX0" fmla="*/ 0 w 947839"/>
                  <a:gd name="connsiteY0" fmla="*/ 0 h 832514"/>
                  <a:gd name="connsiteX1" fmla="*/ 811362 w 947839"/>
                  <a:gd name="connsiteY1" fmla="*/ 0 h 832514"/>
                  <a:gd name="connsiteX2" fmla="*/ 947839 w 947839"/>
                  <a:gd name="connsiteY2" fmla="*/ 832514 h 832514"/>
                  <a:gd name="connsiteX3" fmla="*/ 0 w 947839"/>
                  <a:gd name="connsiteY3" fmla="*/ 832514 h 832514"/>
                  <a:gd name="connsiteX4" fmla="*/ 0 w 947839"/>
                  <a:gd name="connsiteY4" fmla="*/ 0 h 832514"/>
                  <a:gd name="connsiteX0" fmla="*/ 1815152 w 2762991"/>
                  <a:gd name="connsiteY0" fmla="*/ 0 h 832514"/>
                  <a:gd name="connsiteX1" fmla="*/ 2626514 w 2762991"/>
                  <a:gd name="connsiteY1" fmla="*/ 0 h 832514"/>
                  <a:gd name="connsiteX2" fmla="*/ 2762991 w 2762991"/>
                  <a:gd name="connsiteY2" fmla="*/ 832514 h 832514"/>
                  <a:gd name="connsiteX3" fmla="*/ 0 w 2762991"/>
                  <a:gd name="connsiteY3" fmla="*/ 504968 h 832514"/>
                  <a:gd name="connsiteX4" fmla="*/ 1815152 w 2762991"/>
                  <a:gd name="connsiteY4" fmla="*/ 0 h 832514"/>
                  <a:gd name="connsiteX0" fmla="*/ 627797 w 2762991"/>
                  <a:gd name="connsiteY0" fmla="*/ 341194 h 832514"/>
                  <a:gd name="connsiteX1" fmla="*/ 2626514 w 2762991"/>
                  <a:gd name="connsiteY1" fmla="*/ 0 h 832514"/>
                  <a:gd name="connsiteX2" fmla="*/ 2762991 w 2762991"/>
                  <a:gd name="connsiteY2" fmla="*/ 832514 h 832514"/>
                  <a:gd name="connsiteX3" fmla="*/ 0 w 2762991"/>
                  <a:gd name="connsiteY3" fmla="*/ 504968 h 832514"/>
                  <a:gd name="connsiteX4" fmla="*/ 627797 w 2762991"/>
                  <a:gd name="connsiteY4" fmla="*/ 341194 h 832514"/>
                  <a:gd name="connsiteX0" fmla="*/ 627797 w 2762991"/>
                  <a:gd name="connsiteY0" fmla="*/ 313898 h 805218"/>
                  <a:gd name="connsiteX1" fmla="*/ 19792 w 2762991"/>
                  <a:gd name="connsiteY1" fmla="*/ 0 h 805218"/>
                  <a:gd name="connsiteX2" fmla="*/ 2762991 w 2762991"/>
                  <a:gd name="connsiteY2" fmla="*/ 805218 h 805218"/>
                  <a:gd name="connsiteX3" fmla="*/ 0 w 2762991"/>
                  <a:gd name="connsiteY3" fmla="*/ 477672 h 805218"/>
                  <a:gd name="connsiteX4" fmla="*/ 627797 w 2762991"/>
                  <a:gd name="connsiteY4" fmla="*/ 313898 h 805218"/>
                  <a:gd name="connsiteX0" fmla="*/ 627797 w 2762991"/>
                  <a:gd name="connsiteY0" fmla="*/ 535611 h 1026931"/>
                  <a:gd name="connsiteX1" fmla="*/ 19792 w 2762991"/>
                  <a:gd name="connsiteY1" fmla="*/ 221713 h 1026931"/>
                  <a:gd name="connsiteX2" fmla="*/ 2762991 w 2762991"/>
                  <a:gd name="connsiteY2" fmla="*/ 1026931 h 1026931"/>
                  <a:gd name="connsiteX3" fmla="*/ 0 w 2762991"/>
                  <a:gd name="connsiteY3" fmla="*/ 699385 h 1026931"/>
                  <a:gd name="connsiteX4" fmla="*/ 627797 w 2762991"/>
                  <a:gd name="connsiteY4" fmla="*/ 535611 h 1026931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71038 h 1127159"/>
                  <a:gd name="connsiteX4" fmla="*/ 627797 w 2762991"/>
                  <a:gd name="connsiteY4" fmla="*/ 635839 h 1127159"/>
                  <a:gd name="connsiteX0" fmla="*/ 655630 w 2790824"/>
                  <a:gd name="connsiteY0" fmla="*/ 625121 h 1116441"/>
                  <a:gd name="connsiteX1" fmla="*/ 0 w 2790824"/>
                  <a:gd name="connsiteY1" fmla="*/ 335036 h 1116441"/>
                  <a:gd name="connsiteX2" fmla="*/ 2790824 w 2790824"/>
                  <a:gd name="connsiteY2" fmla="*/ 1116441 h 1116441"/>
                  <a:gd name="connsiteX3" fmla="*/ 27833 w 2790824"/>
                  <a:gd name="connsiteY3" fmla="*/ 760320 h 1116441"/>
                  <a:gd name="connsiteX4" fmla="*/ 655630 w 2790824"/>
                  <a:gd name="connsiteY4" fmla="*/ 625121 h 1116441"/>
                  <a:gd name="connsiteX0" fmla="*/ 655630 w 2790824"/>
                  <a:gd name="connsiteY0" fmla="*/ 530808 h 1022128"/>
                  <a:gd name="connsiteX1" fmla="*/ 0 w 2790824"/>
                  <a:gd name="connsiteY1" fmla="*/ 240723 h 1022128"/>
                  <a:gd name="connsiteX2" fmla="*/ 2790824 w 2790824"/>
                  <a:gd name="connsiteY2" fmla="*/ 1022128 h 1022128"/>
                  <a:gd name="connsiteX3" fmla="*/ 27833 w 2790824"/>
                  <a:gd name="connsiteY3" fmla="*/ 666007 h 1022128"/>
                  <a:gd name="connsiteX4" fmla="*/ 655630 w 2790824"/>
                  <a:gd name="connsiteY4" fmla="*/ 530808 h 1022128"/>
                  <a:gd name="connsiteX0" fmla="*/ 655630 w 2790824"/>
                  <a:gd name="connsiteY0" fmla="*/ 643983 h 1135303"/>
                  <a:gd name="connsiteX1" fmla="*/ 0 w 2790824"/>
                  <a:gd name="connsiteY1" fmla="*/ 353898 h 1135303"/>
                  <a:gd name="connsiteX2" fmla="*/ 2790824 w 2790824"/>
                  <a:gd name="connsiteY2" fmla="*/ 1135303 h 1135303"/>
                  <a:gd name="connsiteX3" fmla="*/ 27833 w 2790824"/>
                  <a:gd name="connsiteY3" fmla="*/ 779182 h 1135303"/>
                  <a:gd name="connsiteX4" fmla="*/ 655630 w 2790824"/>
                  <a:gd name="connsiteY4" fmla="*/ 643983 h 1135303"/>
                  <a:gd name="connsiteX0" fmla="*/ 655630 w 2790824"/>
                  <a:gd name="connsiteY0" fmla="*/ 643983 h 1135303"/>
                  <a:gd name="connsiteX1" fmla="*/ 0 w 2790824"/>
                  <a:gd name="connsiteY1" fmla="*/ 353898 h 1135303"/>
                  <a:gd name="connsiteX2" fmla="*/ 2790824 w 2790824"/>
                  <a:gd name="connsiteY2" fmla="*/ 1135303 h 1135303"/>
                  <a:gd name="connsiteX3" fmla="*/ 27833 w 2790824"/>
                  <a:gd name="connsiteY3" fmla="*/ 779182 h 1135303"/>
                  <a:gd name="connsiteX4" fmla="*/ 655630 w 2790824"/>
                  <a:gd name="connsiteY4" fmla="*/ 643983 h 1135303"/>
                  <a:gd name="connsiteX0" fmla="*/ 655630 w 2790824"/>
                  <a:gd name="connsiteY0" fmla="*/ 615957 h 1107277"/>
                  <a:gd name="connsiteX1" fmla="*/ 0 w 2790824"/>
                  <a:gd name="connsiteY1" fmla="*/ 325872 h 1107277"/>
                  <a:gd name="connsiteX2" fmla="*/ 2790824 w 2790824"/>
                  <a:gd name="connsiteY2" fmla="*/ 1107277 h 1107277"/>
                  <a:gd name="connsiteX3" fmla="*/ 27833 w 2790824"/>
                  <a:gd name="connsiteY3" fmla="*/ 751156 h 1107277"/>
                  <a:gd name="connsiteX4" fmla="*/ 655630 w 2790824"/>
                  <a:gd name="connsiteY4" fmla="*/ 615957 h 1107277"/>
                  <a:gd name="connsiteX0" fmla="*/ 655630 w 2790824"/>
                  <a:gd name="connsiteY0" fmla="*/ 615957 h 1107277"/>
                  <a:gd name="connsiteX1" fmla="*/ 0 w 2790824"/>
                  <a:gd name="connsiteY1" fmla="*/ 325872 h 1107277"/>
                  <a:gd name="connsiteX2" fmla="*/ 2790824 w 2790824"/>
                  <a:gd name="connsiteY2" fmla="*/ 1107277 h 1107277"/>
                  <a:gd name="connsiteX3" fmla="*/ 27833 w 2790824"/>
                  <a:gd name="connsiteY3" fmla="*/ 751156 h 1107277"/>
                  <a:gd name="connsiteX4" fmla="*/ 655630 w 2790824"/>
                  <a:gd name="connsiteY4" fmla="*/ 615957 h 1107277"/>
                  <a:gd name="connsiteX0" fmla="*/ 655630 w 2790824"/>
                  <a:gd name="connsiteY0" fmla="*/ 654372 h 1145692"/>
                  <a:gd name="connsiteX1" fmla="*/ 0 w 2790824"/>
                  <a:gd name="connsiteY1" fmla="*/ 364287 h 1145692"/>
                  <a:gd name="connsiteX2" fmla="*/ 2790824 w 2790824"/>
                  <a:gd name="connsiteY2" fmla="*/ 1145692 h 1145692"/>
                  <a:gd name="connsiteX3" fmla="*/ 27833 w 2790824"/>
                  <a:gd name="connsiteY3" fmla="*/ 789571 h 1145692"/>
                  <a:gd name="connsiteX4" fmla="*/ 655630 w 2790824"/>
                  <a:gd name="connsiteY4" fmla="*/ 654372 h 114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0824" h="1145692">
                    <a:moveTo>
                      <a:pt x="655630" y="654372"/>
                    </a:moveTo>
                    <a:cubicBezTo>
                      <a:pt x="170387" y="691027"/>
                      <a:pt x="129643" y="511782"/>
                      <a:pt x="0" y="364287"/>
                    </a:cubicBezTo>
                    <a:cubicBezTo>
                      <a:pt x="382634" y="713443"/>
                      <a:pt x="2247377" y="-1102398"/>
                      <a:pt x="2790824" y="1145692"/>
                    </a:cubicBezTo>
                    <a:cubicBezTo>
                      <a:pt x="1351212" y="-642164"/>
                      <a:pt x="1044365" y="1785858"/>
                      <a:pt x="27833" y="789571"/>
                    </a:cubicBezTo>
                    <a:cubicBezTo>
                      <a:pt x="318986" y="830514"/>
                      <a:pt x="446364" y="708963"/>
                      <a:pt x="655630" y="6543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19000">
                    <a:srgbClr val="ED591D"/>
                  </a:gs>
                </a:gsLst>
                <a:lin ang="17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86">
                <a:extLst>
                  <a:ext uri="{FF2B5EF4-FFF2-40B4-BE49-F238E27FC236}">
                    <a16:creationId xmlns:a16="http://schemas.microsoft.com/office/drawing/2014/main" id="{98E02D1E-11CA-4DDA-E81F-04410DEFFA7B}"/>
                  </a:ext>
                </a:extLst>
              </p:cNvPr>
              <p:cNvSpPr/>
              <p:nvPr/>
            </p:nvSpPr>
            <p:spPr>
              <a:xfrm rot="21420444">
                <a:off x="3846727" y="2285140"/>
                <a:ext cx="2943947" cy="3051132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3947" h="3051132">
                    <a:moveTo>
                      <a:pt x="1435100" y="434155"/>
                    </a:moveTo>
                    <a:cubicBezTo>
                      <a:pt x="1820333" y="150522"/>
                      <a:pt x="3132667" y="-666512"/>
                      <a:pt x="2921000" y="1119955"/>
                    </a:cubicBezTo>
                    <a:cubicBezTo>
                      <a:pt x="2844800" y="1716855"/>
                      <a:pt x="1752600" y="3088455"/>
                      <a:pt x="0" y="3050355"/>
                    </a:cubicBezTo>
                    <a:cubicBezTo>
                      <a:pt x="287867" y="1454388"/>
                      <a:pt x="1020233" y="734722"/>
                      <a:pt x="1435100" y="4341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5126"/>
                  </a:gs>
                  <a:gs pos="39000">
                    <a:srgbClr val="5C8B9D"/>
                  </a:gs>
                </a:gsLst>
                <a:lin ang="13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86">
                <a:extLst>
                  <a:ext uri="{FF2B5EF4-FFF2-40B4-BE49-F238E27FC236}">
                    <a16:creationId xmlns:a16="http://schemas.microsoft.com/office/drawing/2014/main" id="{196D6DEA-5C9B-FE04-4A50-6BE0B9D96A63}"/>
                  </a:ext>
                </a:extLst>
              </p:cNvPr>
              <p:cNvSpPr/>
              <p:nvPr/>
            </p:nvSpPr>
            <p:spPr>
              <a:xfrm rot="21033195">
                <a:off x="4284588" y="2343644"/>
                <a:ext cx="2469259" cy="1948621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3947" h="3051132">
                    <a:moveTo>
                      <a:pt x="1435100" y="434155"/>
                    </a:moveTo>
                    <a:cubicBezTo>
                      <a:pt x="1820333" y="150522"/>
                      <a:pt x="3132667" y="-666512"/>
                      <a:pt x="2921000" y="1119955"/>
                    </a:cubicBezTo>
                    <a:cubicBezTo>
                      <a:pt x="2844800" y="1716855"/>
                      <a:pt x="1752600" y="3088455"/>
                      <a:pt x="0" y="3050355"/>
                    </a:cubicBezTo>
                    <a:cubicBezTo>
                      <a:pt x="287867" y="1454388"/>
                      <a:pt x="1020233" y="734722"/>
                      <a:pt x="1435100" y="4341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7C27"/>
                  </a:gs>
                  <a:gs pos="66000">
                    <a:srgbClr val="5C8B9D"/>
                  </a:gs>
                </a:gsLst>
                <a:lin ang="13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102">
                <a:extLst>
                  <a:ext uri="{FF2B5EF4-FFF2-40B4-BE49-F238E27FC236}">
                    <a16:creationId xmlns:a16="http://schemas.microsoft.com/office/drawing/2014/main" id="{2353F11C-B8B0-F429-037F-C6FBA00799EA}"/>
                  </a:ext>
                </a:extLst>
              </p:cNvPr>
              <p:cNvSpPr/>
              <p:nvPr/>
            </p:nvSpPr>
            <p:spPr>
              <a:xfrm>
                <a:off x="7329165" y="1247533"/>
                <a:ext cx="1295181" cy="736597"/>
              </a:xfrm>
              <a:custGeom>
                <a:avLst/>
                <a:gdLst>
                  <a:gd name="connsiteX0" fmla="*/ 0 w 558581"/>
                  <a:gd name="connsiteY0" fmla="*/ 0 h 300022"/>
                  <a:gd name="connsiteX1" fmla="*/ 558581 w 558581"/>
                  <a:gd name="connsiteY1" fmla="*/ 0 h 300022"/>
                  <a:gd name="connsiteX2" fmla="*/ 558581 w 558581"/>
                  <a:gd name="connsiteY2" fmla="*/ 300022 h 300022"/>
                  <a:gd name="connsiteX3" fmla="*/ 0 w 558581"/>
                  <a:gd name="connsiteY3" fmla="*/ 300022 h 300022"/>
                  <a:gd name="connsiteX4" fmla="*/ 0 w 558581"/>
                  <a:gd name="connsiteY4" fmla="*/ 0 h 300022"/>
                  <a:gd name="connsiteX0" fmla="*/ 0 w 933231"/>
                  <a:gd name="connsiteY0" fmla="*/ 0 h 452422"/>
                  <a:gd name="connsiteX1" fmla="*/ 558581 w 933231"/>
                  <a:gd name="connsiteY1" fmla="*/ 0 h 452422"/>
                  <a:gd name="connsiteX2" fmla="*/ 933231 w 933231"/>
                  <a:gd name="connsiteY2" fmla="*/ 452422 h 452422"/>
                  <a:gd name="connsiteX3" fmla="*/ 0 w 933231"/>
                  <a:gd name="connsiteY3" fmla="*/ 300022 h 452422"/>
                  <a:gd name="connsiteX4" fmla="*/ 0 w 933231"/>
                  <a:gd name="connsiteY4" fmla="*/ 0 h 452422"/>
                  <a:gd name="connsiteX0" fmla="*/ 0 w 933231"/>
                  <a:gd name="connsiteY0" fmla="*/ 165100 h 617522"/>
                  <a:gd name="connsiteX1" fmla="*/ 101381 w 933231"/>
                  <a:gd name="connsiteY1" fmla="*/ 0 h 617522"/>
                  <a:gd name="connsiteX2" fmla="*/ 933231 w 933231"/>
                  <a:gd name="connsiteY2" fmla="*/ 617522 h 617522"/>
                  <a:gd name="connsiteX3" fmla="*/ 0 w 933231"/>
                  <a:gd name="connsiteY3" fmla="*/ 465122 h 617522"/>
                  <a:gd name="connsiteX4" fmla="*/ 0 w 933231"/>
                  <a:gd name="connsiteY4" fmla="*/ 165100 h 617522"/>
                  <a:gd name="connsiteX0" fmla="*/ 0 w 1009431"/>
                  <a:gd name="connsiteY0" fmla="*/ 120650 h 617522"/>
                  <a:gd name="connsiteX1" fmla="*/ 177581 w 1009431"/>
                  <a:gd name="connsiteY1" fmla="*/ 0 h 617522"/>
                  <a:gd name="connsiteX2" fmla="*/ 1009431 w 1009431"/>
                  <a:gd name="connsiteY2" fmla="*/ 617522 h 617522"/>
                  <a:gd name="connsiteX3" fmla="*/ 76200 w 1009431"/>
                  <a:gd name="connsiteY3" fmla="*/ 465122 h 617522"/>
                  <a:gd name="connsiteX4" fmla="*/ 0 w 1009431"/>
                  <a:gd name="connsiteY4" fmla="*/ 120650 h 617522"/>
                  <a:gd name="connsiteX0" fmla="*/ 247650 w 1257081"/>
                  <a:gd name="connsiteY0" fmla="*/ 120650 h 617522"/>
                  <a:gd name="connsiteX1" fmla="*/ 425231 w 1257081"/>
                  <a:gd name="connsiteY1" fmla="*/ 0 h 617522"/>
                  <a:gd name="connsiteX2" fmla="*/ 1257081 w 1257081"/>
                  <a:gd name="connsiteY2" fmla="*/ 617522 h 617522"/>
                  <a:gd name="connsiteX3" fmla="*/ 0 w 1257081"/>
                  <a:gd name="connsiteY3" fmla="*/ 395272 h 617522"/>
                  <a:gd name="connsiteX4" fmla="*/ 247650 w 1257081"/>
                  <a:gd name="connsiteY4" fmla="*/ 120650 h 617522"/>
                  <a:gd name="connsiteX0" fmla="*/ 247650 w 1257081"/>
                  <a:gd name="connsiteY0" fmla="*/ 120650 h 617522"/>
                  <a:gd name="connsiteX1" fmla="*/ 425231 w 1257081"/>
                  <a:gd name="connsiteY1" fmla="*/ 0 h 617522"/>
                  <a:gd name="connsiteX2" fmla="*/ 1257081 w 1257081"/>
                  <a:gd name="connsiteY2" fmla="*/ 617522 h 617522"/>
                  <a:gd name="connsiteX3" fmla="*/ 0 w 1257081"/>
                  <a:gd name="connsiteY3" fmla="*/ 395272 h 617522"/>
                  <a:gd name="connsiteX4" fmla="*/ 247650 w 1257081"/>
                  <a:gd name="connsiteY4" fmla="*/ 120650 h 617522"/>
                  <a:gd name="connsiteX0" fmla="*/ 247650 w 1257081"/>
                  <a:gd name="connsiteY0" fmla="*/ 120650 h 617522"/>
                  <a:gd name="connsiteX1" fmla="*/ 425231 w 1257081"/>
                  <a:gd name="connsiteY1" fmla="*/ 0 h 617522"/>
                  <a:gd name="connsiteX2" fmla="*/ 1257081 w 1257081"/>
                  <a:gd name="connsiteY2" fmla="*/ 617522 h 617522"/>
                  <a:gd name="connsiteX3" fmla="*/ 0 w 1257081"/>
                  <a:gd name="connsiteY3" fmla="*/ 395272 h 617522"/>
                  <a:gd name="connsiteX4" fmla="*/ 247650 w 1257081"/>
                  <a:gd name="connsiteY4" fmla="*/ 120650 h 617522"/>
                  <a:gd name="connsiteX0" fmla="*/ 273050 w 1282481"/>
                  <a:gd name="connsiteY0" fmla="*/ 120650 h 617522"/>
                  <a:gd name="connsiteX1" fmla="*/ 450631 w 1282481"/>
                  <a:gd name="connsiteY1" fmla="*/ 0 h 617522"/>
                  <a:gd name="connsiteX2" fmla="*/ 1282481 w 1282481"/>
                  <a:gd name="connsiteY2" fmla="*/ 617522 h 617522"/>
                  <a:gd name="connsiteX3" fmla="*/ 0 w 1282481"/>
                  <a:gd name="connsiteY3" fmla="*/ 373047 h 617522"/>
                  <a:gd name="connsiteX4" fmla="*/ 273050 w 1282481"/>
                  <a:gd name="connsiteY4" fmla="*/ 120650 h 617522"/>
                  <a:gd name="connsiteX0" fmla="*/ 273050 w 1282481"/>
                  <a:gd name="connsiteY0" fmla="*/ 120650 h 727494"/>
                  <a:gd name="connsiteX1" fmla="*/ 450631 w 1282481"/>
                  <a:gd name="connsiteY1" fmla="*/ 0 h 727494"/>
                  <a:gd name="connsiteX2" fmla="*/ 1282481 w 1282481"/>
                  <a:gd name="connsiteY2" fmla="*/ 617522 h 727494"/>
                  <a:gd name="connsiteX3" fmla="*/ 0 w 1282481"/>
                  <a:gd name="connsiteY3" fmla="*/ 373047 h 727494"/>
                  <a:gd name="connsiteX4" fmla="*/ 273050 w 1282481"/>
                  <a:gd name="connsiteY4" fmla="*/ 120650 h 727494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07950 h 736597"/>
                  <a:gd name="connsiteX1" fmla="*/ 46333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82481"/>
                  <a:gd name="connsiteY0" fmla="*/ 107950 h 736597"/>
                  <a:gd name="connsiteX1" fmla="*/ 46333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82481"/>
                  <a:gd name="connsiteY0" fmla="*/ 107950 h 736597"/>
                  <a:gd name="connsiteX1" fmla="*/ 46333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82481"/>
                  <a:gd name="connsiteY0" fmla="*/ 107950 h 736597"/>
                  <a:gd name="connsiteX1" fmla="*/ 49508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95181"/>
                  <a:gd name="connsiteY0" fmla="*/ 107950 h 736597"/>
                  <a:gd name="connsiteX1" fmla="*/ 495081 w 1295181"/>
                  <a:gd name="connsiteY1" fmla="*/ 0 h 736597"/>
                  <a:gd name="connsiteX2" fmla="*/ 1295181 w 1295181"/>
                  <a:gd name="connsiteY2" fmla="*/ 604822 h 736597"/>
                  <a:gd name="connsiteX3" fmla="*/ 0 w 1295181"/>
                  <a:gd name="connsiteY3" fmla="*/ 360347 h 736597"/>
                  <a:gd name="connsiteX4" fmla="*/ 273050 w 1295181"/>
                  <a:gd name="connsiteY4" fmla="*/ 107950 h 736597"/>
                  <a:gd name="connsiteX0" fmla="*/ 273050 w 1295181"/>
                  <a:gd name="connsiteY0" fmla="*/ 107950 h 736597"/>
                  <a:gd name="connsiteX1" fmla="*/ 495081 w 1295181"/>
                  <a:gd name="connsiteY1" fmla="*/ 0 h 736597"/>
                  <a:gd name="connsiteX2" fmla="*/ 1295181 w 1295181"/>
                  <a:gd name="connsiteY2" fmla="*/ 604822 h 736597"/>
                  <a:gd name="connsiteX3" fmla="*/ 0 w 1295181"/>
                  <a:gd name="connsiteY3" fmla="*/ 360347 h 736597"/>
                  <a:gd name="connsiteX4" fmla="*/ 273050 w 1295181"/>
                  <a:gd name="connsiteY4" fmla="*/ 107950 h 736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5181" h="736597">
                    <a:moveTo>
                      <a:pt x="273050" y="107950"/>
                    </a:moveTo>
                    <a:cubicBezTo>
                      <a:pt x="341769" y="67733"/>
                      <a:pt x="435887" y="40217"/>
                      <a:pt x="495081" y="0"/>
                    </a:cubicBezTo>
                    <a:cubicBezTo>
                      <a:pt x="715214" y="62966"/>
                      <a:pt x="1186173" y="202131"/>
                      <a:pt x="1295181" y="604822"/>
                    </a:cubicBezTo>
                    <a:cubicBezTo>
                      <a:pt x="867687" y="523330"/>
                      <a:pt x="189369" y="1086364"/>
                      <a:pt x="0" y="360347"/>
                    </a:cubicBezTo>
                    <a:cubicBezTo>
                      <a:pt x="103717" y="298440"/>
                      <a:pt x="220133" y="350832"/>
                      <a:pt x="273050" y="107950"/>
                    </a:cubicBezTo>
                    <a:close/>
                  </a:path>
                </a:pathLst>
              </a:custGeom>
              <a:solidFill>
                <a:srgbClr val="5C8B9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35C3E66-3CD3-F012-554A-CD55E5A8473D}"/>
                  </a:ext>
                </a:extLst>
              </p:cNvPr>
              <p:cNvSpPr/>
              <p:nvPr/>
            </p:nvSpPr>
            <p:spPr>
              <a:xfrm>
                <a:off x="7382921" y="1674946"/>
                <a:ext cx="1241425" cy="180584"/>
              </a:xfrm>
              <a:custGeom>
                <a:avLst/>
                <a:gdLst>
                  <a:gd name="connsiteX0" fmla="*/ 0 w 1241425"/>
                  <a:gd name="connsiteY0" fmla="*/ 63109 h 180584"/>
                  <a:gd name="connsiteX1" fmla="*/ 292100 w 1241425"/>
                  <a:gd name="connsiteY1" fmla="*/ 18659 h 180584"/>
                  <a:gd name="connsiteX2" fmla="*/ 644525 w 1241425"/>
                  <a:gd name="connsiteY2" fmla="*/ 2784 h 180584"/>
                  <a:gd name="connsiteX3" fmla="*/ 949325 w 1241425"/>
                  <a:gd name="connsiteY3" fmla="*/ 72634 h 180584"/>
                  <a:gd name="connsiteX4" fmla="*/ 1241425 w 1241425"/>
                  <a:gd name="connsiteY4" fmla="*/ 180584 h 180584"/>
                  <a:gd name="connsiteX5" fmla="*/ 1241425 w 1241425"/>
                  <a:gd name="connsiteY5" fmla="*/ 180584 h 18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41425" h="180584">
                    <a:moveTo>
                      <a:pt x="0" y="63109"/>
                    </a:moveTo>
                    <a:cubicBezTo>
                      <a:pt x="92339" y="45911"/>
                      <a:pt x="184679" y="28713"/>
                      <a:pt x="292100" y="18659"/>
                    </a:cubicBezTo>
                    <a:cubicBezTo>
                      <a:pt x="399521" y="8605"/>
                      <a:pt x="534988" y="-6212"/>
                      <a:pt x="644525" y="2784"/>
                    </a:cubicBezTo>
                    <a:cubicBezTo>
                      <a:pt x="754062" y="11780"/>
                      <a:pt x="849842" y="43001"/>
                      <a:pt x="949325" y="72634"/>
                    </a:cubicBezTo>
                    <a:cubicBezTo>
                      <a:pt x="1048808" y="102267"/>
                      <a:pt x="1241425" y="180584"/>
                      <a:pt x="1241425" y="180584"/>
                    </a:cubicBezTo>
                    <a:lnTo>
                      <a:pt x="1241425" y="18058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054F63-A8A9-1640-4B0D-44F808FD686D}"/>
              </a:ext>
            </a:extLst>
          </p:cNvPr>
          <p:cNvGrpSpPr/>
          <p:nvPr/>
        </p:nvGrpSpPr>
        <p:grpSpPr>
          <a:xfrm>
            <a:off x="322472" y="4543390"/>
            <a:ext cx="10084893" cy="1912153"/>
            <a:chOff x="3596093" y="3292695"/>
            <a:chExt cx="18107479" cy="343328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8509D5-E749-4CB2-C4B7-8B17B4A6BC02}"/>
                </a:ext>
              </a:extLst>
            </p:cNvPr>
            <p:cNvSpPr txBox="1"/>
            <p:nvPr/>
          </p:nvSpPr>
          <p:spPr>
            <a:xfrm>
              <a:off x="8378689" y="4197890"/>
              <a:ext cx="13324883" cy="23762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D4155B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</a:t>
              </a: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ylophone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6807658-FBC4-855F-1D7A-D0BDA530E3D2}"/>
                </a:ext>
              </a:extLst>
            </p:cNvPr>
            <p:cNvGrpSpPr/>
            <p:nvPr/>
          </p:nvGrpSpPr>
          <p:grpSpPr>
            <a:xfrm>
              <a:off x="3596093" y="3292695"/>
              <a:ext cx="4592132" cy="3433281"/>
              <a:chOff x="422028" y="1259424"/>
              <a:chExt cx="7477462" cy="5590482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28C5D10-A3A3-77BA-96F8-EA01F87CC0F8}"/>
                  </a:ext>
                </a:extLst>
              </p:cNvPr>
              <p:cNvGrpSpPr/>
              <p:nvPr/>
            </p:nvGrpSpPr>
            <p:grpSpPr>
              <a:xfrm>
                <a:off x="422028" y="1259424"/>
                <a:ext cx="7477462" cy="5590482"/>
                <a:chOff x="2154868" y="-365340"/>
                <a:chExt cx="9049944" cy="6766140"/>
              </a:xfrm>
            </p:grpSpPr>
            <p:sp>
              <p:nvSpPr>
                <p:cNvPr id="40" name="Rectangle: Rounded Corners 6">
                  <a:extLst>
                    <a:ext uri="{FF2B5EF4-FFF2-40B4-BE49-F238E27FC236}">
                      <a16:creationId xmlns:a16="http://schemas.microsoft.com/office/drawing/2014/main" id="{85A240EF-D5F3-D5A4-595C-B225E4D3478E}"/>
                    </a:ext>
                  </a:extLst>
                </p:cNvPr>
                <p:cNvSpPr/>
                <p:nvPr/>
              </p:nvSpPr>
              <p:spPr>
                <a:xfrm rot="19520438">
                  <a:off x="3862629" y="-365340"/>
                  <a:ext cx="5049178" cy="6157266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  <a:gd name="connsiteX0" fmla="*/ 380639 w 4942220"/>
                    <a:gd name="connsiteY0" fmla="*/ 826456 h 6620004"/>
                    <a:gd name="connsiteX1" fmla="*/ 32791 w 4942220"/>
                    <a:gd name="connsiteY1" fmla="*/ 0 h 6620004"/>
                    <a:gd name="connsiteX2" fmla="*/ 2100090 w 4942220"/>
                    <a:gd name="connsiteY2" fmla="*/ 197071 h 6620004"/>
                    <a:gd name="connsiteX3" fmla="*/ 4942044 w 4942220"/>
                    <a:gd name="connsiteY3" fmla="*/ 6620004 h 6620004"/>
                    <a:gd name="connsiteX4" fmla="*/ 380639 w 4942220"/>
                    <a:gd name="connsiteY4" fmla="*/ 826456 h 6620004"/>
                    <a:gd name="connsiteX0" fmla="*/ 2421265 w 4914534"/>
                    <a:gd name="connsiteY0" fmla="*/ 6008334 h 6620004"/>
                    <a:gd name="connsiteX1" fmla="*/ 5105 w 4914534"/>
                    <a:gd name="connsiteY1" fmla="*/ 0 h 6620004"/>
                    <a:gd name="connsiteX2" fmla="*/ 2072404 w 4914534"/>
                    <a:gd name="connsiteY2" fmla="*/ 197071 h 6620004"/>
                    <a:gd name="connsiteX3" fmla="*/ 4914358 w 4914534"/>
                    <a:gd name="connsiteY3" fmla="*/ 6620004 h 6620004"/>
                    <a:gd name="connsiteX4" fmla="*/ 2421265 w 4914534"/>
                    <a:gd name="connsiteY4" fmla="*/ 6008334 h 6620004"/>
                    <a:gd name="connsiteX0" fmla="*/ 2421265 w 4858831"/>
                    <a:gd name="connsiteY0" fmla="*/ 6008334 h 6164614"/>
                    <a:gd name="connsiteX1" fmla="*/ 5105 w 4858831"/>
                    <a:gd name="connsiteY1" fmla="*/ 0 h 6164614"/>
                    <a:gd name="connsiteX2" fmla="*/ 2072404 w 4858831"/>
                    <a:gd name="connsiteY2" fmla="*/ 197071 h 6164614"/>
                    <a:gd name="connsiteX3" fmla="*/ 4858651 w 4858831"/>
                    <a:gd name="connsiteY3" fmla="*/ 6164614 h 6164614"/>
                    <a:gd name="connsiteX4" fmla="*/ 2421265 w 4858831"/>
                    <a:gd name="connsiteY4" fmla="*/ 6008334 h 6164614"/>
                    <a:gd name="connsiteX0" fmla="*/ 2421265 w 5049178"/>
                    <a:gd name="connsiteY0" fmla="*/ 6008334 h 6157266"/>
                    <a:gd name="connsiteX1" fmla="*/ 5105 w 5049178"/>
                    <a:gd name="connsiteY1" fmla="*/ 0 h 6157266"/>
                    <a:gd name="connsiteX2" fmla="*/ 2072404 w 5049178"/>
                    <a:gd name="connsiteY2" fmla="*/ 197071 h 6157266"/>
                    <a:gd name="connsiteX3" fmla="*/ 5049010 w 5049178"/>
                    <a:gd name="connsiteY3" fmla="*/ 6157266 h 6157266"/>
                    <a:gd name="connsiteX4" fmla="*/ 2421265 w 5049178"/>
                    <a:gd name="connsiteY4" fmla="*/ 6008334 h 6157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9178" h="6157266">
                      <a:moveTo>
                        <a:pt x="2421265" y="6008334"/>
                      </a:moveTo>
                      <a:cubicBezTo>
                        <a:pt x="2223050" y="5937829"/>
                        <a:pt x="-123612" y="55229"/>
                        <a:pt x="5105" y="0"/>
                      </a:cubicBezTo>
                      <a:lnTo>
                        <a:pt x="2072404" y="197071"/>
                      </a:lnTo>
                      <a:cubicBezTo>
                        <a:pt x="2316308" y="422684"/>
                        <a:pt x="5073964" y="6047942"/>
                        <a:pt x="5049010" y="6157266"/>
                      </a:cubicBezTo>
                      <a:lnTo>
                        <a:pt x="2421265" y="600833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Rectangle 2">
                  <a:extLst>
                    <a:ext uri="{FF2B5EF4-FFF2-40B4-BE49-F238E27FC236}">
                      <a16:creationId xmlns:a16="http://schemas.microsoft.com/office/drawing/2014/main" id="{CC3001F7-A5BA-5982-A20C-0312CE41F7BF}"/>
                    </a:ext>
                  </a:extLst>
                </p:cNvPr>
                <p:cNvSpPr/>
                <p:nvPr/>
              </p:nvSpPr>
              <p:spPr>
                <a:xfrm>
                  <a:off x="2197290" y="1310184"/>
                  <a:ext cx="6823880" cy="5090616"/>
                </a:xfrm>
                <a:custGeom>
                  <a:avLst/>
                  <a:gdLst>
                    <a:gd name="connsiteX0" fmla="*/ 0 w 6537278"/>
                    <a:gd name="connsiteY0" fmla="*/ 0 h 4694830"/>
                    <a:gd name="connsiteX1" fmla="*/ 6537278 w 6537278"/>
                    <a:gd name="connsiteY1" fmla="*/ 0 h 4694830"/>
                    <a:gd name="connsiteX2" fmla="*/ 6537278 w 6537278"/>
                    <a:gd name="connsiteY2" fmla="*/ 4694830 h 4694830"/>
                    <a:gd name="connsiteX3" fmla="*/ 0 w 6537278"/>
                    <a:gd name="connsiteY3" fmla="*/ 4694830 h 4694830"/>
                    <a:gd name="connsiteX4" fmla="*/ 0 w 6537278"/>
                    <a:gd name="connsiteY4" fmla="*/ 0 h 4694830"/>
                    <a:gd name="connsiteX0" fmla="*/ 40943 w 6578221"/>
                    <a:gd name="connsiteY0" fmla="*/ 0 h 4694830"/>
                    <a:gd name="connsiteX1" fmla="*/ 6578221 w 6578221"/>
                    <a:gd name="connsiteY1" fmla="*/ 0 h 4694830"/>
                    <a:gd name="connsiteX2" fmla="*/ 6578221 w 6578221"/>
                    <a:gd name="connsiteY2" fmla="*/ 4694830 h 4694830"/>
                    <a:gd name="connsiteX3" fmla="*/ 0 w 6578221"/>
                    <a:gd name="connsiteY3" fmla="*/ 368490 h 4694830"/>
                    <a:gd name="connsiteX4" fmla="*/ 40943 w 6578221"/>
                    <a:gd name="connsiteY4" fmla="*/ 0 h 4694830"/>
                    <a:gd name="connsiteX0" fmla="*/ 0 w 6537278"/>
                    <a:gd name="connsiteY0" fmla="*/ 0 h 4694830"/>
                    <a:gd name="connsiteX1" fmla="*/ 6537278 w 6537278"/>
                    <a:gd name="connsiteY1" fmla="*/ 0 h 4694830"/>
                    <a:gd name="connsiteX2" fmla="*/ 6537278 w 6537278"/>
                    <a:gd name="connsiteY2" fmla="*/ 4694830 h 4694830"/>
                    <a:gd name="connsiteX3" fmla="*/ 13648 w 6537278"/>
                    <a:gd name="connsiteY3" fmla="*/ 395785 h 4694830"/>
                    <a:gd name="connsiteX4" fmla="*/ 0 w 6537278"/>
                    <a:gd name="connsiteY4" fmla="*/ 0 h 4694830"/>
                    <a:gd name="connsiteX0" fmla="*/ 0 w 6537278"/>
                    <a:gd name="connsiteY0" fmla="*/ 0 h 4763069"/>
                    <a:gd name="connsiteX1" fmla="*/ 6537278 w 6537278"/>
                    <a:gd name="connsiteY1" fmla="*/ 0 h 4763069"/>
                    <a:gd name="connsiteX2" fmla="*/ 6455392 w 6537278"/>
                    <a:gd name="connsiteY2" fmla="*/ 4763069 h 4763069"/>
                    <a:gd name="connsiteX3" fmla="*/ 13648 w 6537278"/>
                    <a:gd name="connsiteY3" fmla="*/ 395785 h 4763069"/>
                    <a:gd name="connsiteX4" fmla="*/ 0 w 6537278"/>
                    <a:gd name="connsiteY4" fmla="*/ 0 h 4763069"/>
                    <a:gd name="connsiteX0" fmla="*/ 0 w 6796585"/>
                    <a:gd name="connsiteY0" fmla="*/ 0 h 4763069"/>
                    <a:gd name="connsiteX1" fmla="*/ 6796585 w 6796585"/>
                    <a:gd name="connsiteY1" fmla="*/ 4640239 h 4763069"/>
                    <a:gd name="connsiteX2" fmla="*/ 6455392 w 6796585"/>
                    <a:gd name="connsiteY2" fmla="*/ 4763069 h 4763069"/>
                    <a:gd name="connsiteX3" fmla="*/ 13648 w 6796585"/>
                    <a:gd name="connsiteY3" fmla="*/ 395785 h 4763069"/>
                    <a:gd name="connsiteX4" fmla="*/ 0 w 6796585"/>
                    <a:gd name="connsiteY4" fmla="*/ 0 h 4763069"/>
                    <a:gd name="connsiteX0" fmla="*/ 0 w 6796585"/>
                    <a:gd name="connsiteY0" fmla="*/ 0 h 4763069"/>
                    <a:gd name="connsiteX1" fmla="*/ 6728346 w 6796585"/>
                    <a:gd name="connsiteY1" fmla="*/ 3903260 h 4763069"/>
                    <a:gd name="connsiteX2" fmla="*/ 6796585 w 6796585"/>
                    <a:gd name="connsiteY2" fmla="*/ 4640239 h 4763069"/>
                    <a:gd name="connsiteX3" fmla="*/ 6455392 w 6796585"/>
                    <a:gd name="connsiteY3" fmla="*/ 4763069 h 4763069"/>
                    <a:gd name="connsiteX4" fmla="*/ 13648 w 6796585"/>
                    <a:gd name="connsiteY4" fmla="*/ 395785 h 4763069"/>
                    <a:gd name="connsiteX5" fmla="*/ 0 w 6796585"/>
                    <a:gd name="connsiteY5" fmla="*/ 0 h 4763069"/>
                    <a:gd name="connsiteX0" fmla="*/ 0 w 6796585"/>
                    <a:gd name="connsiteY0" fmla="*/ 0 h 4763069"/>
                    <a:gd name="connsiteX1" fmla="*/ 6769289 w 6796585"/>
                    <a:gd name="connsiteY1" fmla="*/ 3889612 h 4763069"/>
                    <a:gd name="connsiteX2" fmla="*/ 6796585 w 6796585"/>
                    <a:gd name="connsiteY2" fmla="*/ 4640239 h 4763069"/>
                    <a:gd name="connsiteX3" fmla="*/ 6455392 w 6796585"/>
                    <a:gd name="connsiteY3" fmla="*/ 4763069 h 4763069"/>
                    <a:gd name="connsiteX4" fmla="*/ 13648 w 6796585"/>
                    <a:gd name="connsiteY4" fmla="*/ 395785 h 4763069"/>
                    <a:gd name="connsiteX5" fmla="*/ 0 w 6796585"/>
                    <a:gd name="connsiteY5" fmla="*/ 0 h 4763069"/>
                    <a:gd name="connsiteX0" fmla="*/ 40943 w 6782937"/>
                    <a:gd name="connsiteY0" fmla="*/ 0 h 5008729"/>
                    <a:gd name="connsiteX1" fmla="*/ 6755641 w 6782937"/>
                    <a:gd name="connsiteY1" fmla="*/ 4135272 h 5008729"/>
                    <a:gd name="connsiteX2" fmla="*/ 6782937 w 6782937"/>
                    <a:gd name="connsiteY2" fmla="*/ 4885899 h 5008729"/>
                    <a:gd name="connsiteX3" fmla="*/ 6441744 w 6782937"/>
                    <a:gd name="connsiteY3" fmla="*/ 5008729 h 5008729"/>
                    <a:gd name="connsiteX4" fmla="*/ 0 w 6782937"/>
                    <a:gd name="connsiteY4" fmla="*/ 641445 h 5008729"/>
                    <a:gd name="connsiteX5" fmla="*/ 40943 w 6782937"/>
                    <a:gd name="connsiteY5" fmla="*/ 0 h 5008729"/>
                    <a:gd name="connsiteX0" fmla="*/ 40943 w 6782937"/>
                    <a:gd name="connsiteY0" fmla="*/ 0 h 5063320"/>
                    <a:gd name="connsiteX1" fmla="*/ 6755641 w 6782937"/>
                    <a:gd name="connsiteY1" fmla="*/ 4189863 h 5063320"/>
                    <a:gd name="connsiteX2" fmla="*/ 6782937 w 6782937"/>
                    <a:gd name="connsiteY2" fmla="*/ 4940490 h 5063320"/>
                    <a:gd name="connsiteX3" fmla="*/ 6441744 w 6782937"/>
                    <a:gd name="connsiteY3" fmla="*/ 5063320 h 5063320"/>
                    <a:gd name="connsiteX4" fmla="*/ 0 w 6782937"/>
                    <a:gd name="connsiteY4" fmla="*/ 696036 h 5063320"/>
                    <a:gd name="connsiteX5" fmla="*/ 40943 w 6782937"/>
                    <a:gd name="connsiteY5" fmla="*/ 0 h 5063320"/>
                    <a:gd name="connsiteX0" fmla="*/ 81886 w 6823880"/>
                    <a:gd name="connsiteY0" fmla="*/ 0 h 5063320"/>
                    <a:gd name="connsiteX1" fmla="*/ 6796584 w 6823880"/>
                    <a:gd name="connsiteY1" fmla="*/ 4189863 h 5063320"/>
                    <a:gd name="connsiteX2" fmla="*/ 6823880 w 6823880"/>
                    <a:gd name="connsiteY2" fmla="*/ 4940490 h 5063320"/>
                    <a:gd name="connsiteX3" fmla="*/ 6482687 w 6823880"/>
                    <a:gd name="connsiteY3" fmla="*/ 5063320 h 5063320"/>
                    <a:gd name="connsiteX4" fmla="*/ 0 w 6823880"/>
                    <a:gd name="connsiteY4" fmla="*/ 655093 h 5063320"/>
                    <a:gd name="connsiteX5" fmla="*/ 81886 w 6823880"/>
                    <a:gd name="connsiteY5" fmla="*/ 0 h 5063320"/>
                    <a:gd name="connsiteX0" fmla="*/ 27295 w 6823880"/>
                    <a:gd name="connsiteY0" fmla="*/ 0 h 5090616"/>
                    <a:gd name="connsiteX1" fmla="*/ 6796584 w 6823880"/>
                    <a:gd name="connsiteY1" fmla="*/ 4217159 h 5090616"/>
                    <a:gd name="connsiteX2" fmla="*/ 6823880 w 6823880"/>
                    <a:gd name="connsiteY2" fmla="*/ 4967786 h 5090616"/>
                    <a:gd name="connsiteX3" fmla="*/ 6482687 w 6823880"/>
                    <a:gd name="connsiteY3" fmla="*/ 5090616 h 5090616"/>
                    <a:gd name="connsiteX4" fmla="*/ 0 w 6823880"/>
                    <a:gd name="connsiteY4" fmla="*/ 682389 h 5090616"/>
                    <a:gd name="connsiteX5" fmla="*/ 27295 w 6823880"/>
                    <a:gd name="connsiteY5" fmla="*/ 0 h 5090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23880" h="5090616">
                      <a:moveTo>
                        <a:pt x="27295" y="0"/>
                      </a:moveTo>
                      <a:cubicBezTo>
                        <a:pt x="2156346" y="1451212"/>
                        <a:pt x="4667533" y="2765947"/>
                        <a:pt x="6796584" y="4217159"/>
                      </a:cubicBezTo>
                      <a:lnTo>
                        <a:pt x="6823880" y="4967786"/>
                      </a:lnTo>
                      <a:lnTo>
                        <a:pt x="6482687" y="5090616"/>
                      </a:lnTo>
                      <a:lnTo>
                        <a:pt x="0" y="682389"/>
                      </a:lnTo>
                      <a:lnTo>
                        <a:pt x="2729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2">
                  <a:extLst>
                    <a:ext uri="{FF2B5EF4-FFF2-40B4-BE49-F238E27FC236}">
                      <a16:creationId xmlns:a16="http://schemas.microsoft.com/office/drawing/2014/main" id="{DB7D2E5E-A2E0-7E7F-5632-64C6C6E88662}"/>
                    </a:ext>
                  </a:extLst>
                </p:cNvPr>
                <p:cNvSpPr/>
                <p:nvPr/>
              </p:nvSpPr>
              <p:spPr>
                <a:xfrm>
                  <a:off x="4217159" y="873457"/>
                  <a:ext cx="6987653" cy="4217159"/>
                </a:xfrm>
                <a:custGeom>
                  <a:avLst/>
                  <a:gdLst>
                    <a:gd name="connsiteX0" fmla="*/ 0 w 6537278"/>
                    <a:gd name="connsiteY0" fmla="*/ 0 h 4694830"/>
                    <a:gd name="connsiteX1" fmla="*/ 6537278 w 6537278"/>
                    <a:gd name="connsiteY1" fmla="*/ 0 h 4694830"/>
                    <a:gd name="connsiteX2" fmla="*/ 6537278 w 6537278"/>
                    <a:gd name="connsiteY2" fmla="*/ 4694830 h 4694830"/>
                    <a:gd name="connsiteX3" fmla="*/ 0 w 6537278"/>
                    <a:gd name="connsiteY3" fmla="*/ 4694830 h 4694830"/>
                    <a:gd name="connsiteX4" fmla="*/ 0 w 6537278"/>
                    <a:gd name="connsiteY4" fmla="*/ 0 h 4694830"/>
                    <a:gd name="connsiteX0" fmla="*/ 40943 w 6578221"/>
                    <a:gd name="connsiteY0" fmla="*/ 0 h 4694830"/>
                    <a:gd name="connsiteX1" fmla="*/ 6578221 w 6578221"/>
                    <a:gd name="connsiteY1" fmla="*/ 0 h 4694830"/>
                    <a:gd name="connsiteX2" fmla="*/ 6578221 w 6578221"/>
                    <a:gd name="connsiteY2" fmla="*/ 4694830 h 4694830"/>
                    <a:gd name="connsiteX3" fmla="*/ 0 w 6578221"/>
                    <a:gd name="connsiteY3" fmla="*/ 368490 h 4694830"/>
                    <a:gd name="connsiteX4" fmla="*/ 40943 w 6578221"/>
                    <a:gd name="connsiteY4" fmla="*/ 0 h 4694830"/>
                    <a:gd name="connsiteX0" fmla="*/ 0 w 6537278"/>
                    <a:gd name="connsiteY0" fmla="*/ 0 h 4694830"/>
                    <a:gd name="connsiteX1" fmla="*/ 6537278 w 6537278"/>
                    <a:gd name="connsiteY1" fmla="*/ 0 h 4694830"/>
                    <a:gd name="connsiteX2" fmla="*/ 6537278 w 6537278"/>
                    <a:gd name="connsiteY2" fmla="*/ 4694830 h 4694830"/>
                    <a:gd name="connsiteX3" fmla="*/ 13648 w 6537278"/>
                    <a:gd name="connsiteY3" fmla="*/ 395785 h 4694830"/>
                    <a:gd name="connsiteX4" fmla="*/ 0 w 6537278"/>
                    <a:gd name="connsiteY4" fmla="*/ 0 h 4694830"/>
                    <a:gd name="connsiteX0" fmla="*/ 0 w 6537278"/>
                    <a:gd name="connsiteY0" fmla="*/ 0 h 4763069"/>
                    <a:gd name="connsiteX1" fmla="*/ 6537278 w 6537278"/>
                    <a:gd name="connsiteY1" fmla="*/ 0 h 4763069"/>
                    <a:gd name="connsiteX2" fmla="*/ 6455392 w 6537278"/>
                    <a:gd name="connsiteY2" fmla="*/ 4763069 h 4763069"/>
                    <a:gd name="connsiteX3" fmla="*/ 13648 w 6537278"/>
                    <a:gd name="connsiteY3" fmla="*/ 395785 h 4763069"/>
                    <a:gd name="connsiteX4" fmla="*/ 0 w 6537278"/>
                    <a:gd name="connsiteY4" fmla="*/ 0 h 4763069"/>
                    <a:gd name="connsiteX0" fmla="*/ 0 w 6796585"/>
                    <a:gd name="connsiteY0" fmla="*/ 0 h 4763069"/>
                    <a:gd name="connsiteX1" fmla="*/ 6796585 w 6796585"/>
                    <a:gd name="connsiteY1" fmla="*/ 4640239 h 4763069"/>
                    <a:gd name="connsiteX2" fmla="*/ 6455392 w 6796585"/>
                    <a:gd name="connsiteY2" fmla="*/ 4763069 h 4763069"/>
                    <a:gd name="connsiteX3" fmla="*/ 13648 w 6796585"/>
                    <a:gd name="connsiteY3" fmla="*/ 395785 h 4763069"/>
                    <a:gd name="connsiteX4" fmla="*/ 0 w 6796585"/>
                    <a:gd name="connsiteY4" fmla="*/ 0 h 4763069"/>
                    <a:gd name="connsiteX0" fmla="*/ 0 w 6796585"/>
                    <a:gd name="connsiteY0" fmla="*/ 0 h 4763069"/>
                    <a:gd name="connsiteX1" fmla="*/ 6728346 w 6796585"/>
                    <a:gd name="connsiteY1" fmla="*/ 3903260 h 4763069"/>
                    <a:gd name="connsiteX2" fmla="*/ 6796585 w 6796585"/>
                    <a:gd name="connsiteY2" fmla="*/ 4640239 h 4763069"/>
                    <a:gd name="connsiteX3" fmla="*/ 6455392 w 6796585"/>
                    <a:gd name="connsiteY3" fmla="*/ 4763069 h 4763069"/>
                    <a:gd name="connsiteX4" fmla="*/ 13648 w 6796585"/>
                    <a:gd name="connsiteY4" fmla="*/ 395785 h 4763069"/>
                    <a:gd name="connsiteX5" fmla="*/ 0 w 6796585"/>
                    <a:gd name="connsiteY5" fmla="*/ 0 h 4763069"/>
                    <a:gd name="connsiteX0" fmla="*/ 0 w 6796585"/>
                    <a:gd name="connsiteY0" fmla="*/ 0 h 4763069"/>
                    <a:gd name="connsiteX1" fmla="*/ 6769289 w 6796585"/>
                    <a:gd name="connsiteY1" fmla="*/ 3889612 h 4763069"/>
                    <a:gd name="connsiteX2" fmla="*/ 6796585 w 6796585"/>
                    <a:gd name="connsiteY2" fmla="*/ 4640239 h 4763069"/>
                    <a:gd name="connsiteX3" fmla="*/ 6455392 w 6796585"/>
                    <a:gd name="connsiteY3" fmla="*/ 4763069 h 4763069"/>
                    <a:gd name="connsiteX4" fmla="*/ 13648 w 6796585"/>
                    <a:gd name="connsiteY4" fmla="*/ 395785 h 4763069"/>
                    <a:gd name="connsiteX5" fmla="*/ 0 w 6796585"/>
                    <a:gd name="connsiteY5" fmla="*/ 0 h 4763069"/>
                    <a:gd name="connsiteX0" fmla="*/ 40943 w 6782937"/>
                    <a:gd name="connsiteY0" fmla="*/ 0 h 5008729"/>
                    <a:gd name="connsiteX1" fmla="*/ 6755641 w 6782937"/>
                    <a:gd name="connsiteY1" fmla="*/ 4135272 h 5008729"/>
                    <a:gd name="connsiteX2" fmla="*/ 6782937 w 6782937"/>
                    <a:gd name="connsiteY2" fmla="*/ 4885899 h 5008729"/>
                    <a:gd name="connsiteX3" fmla="*/ 6441744 w 6782937"/>
                    <a:gd name="connsiteY3" fmla="*/ 5008729 h 5008729"/>
                    <a:gd name="connsiteX4" fmla="*/ 0 w 6782937"/>
                    <a:gd name="connsiteY4" fmla="*/ 641445 h 5008729"/>
                    <a:gd name="connsiteX5" fmla="*/ 40943 w 6782937"/>
                    <a:gd name="connsiteY5" fmla="*/ 0 h 5008729"/>
                    <a:gd name="connsiteX0" fmla="*/ 40943 w 6782937"/>
                    <a:gd name="connsiteY0" fmla="*/ 0 h 5063320"/>
                    <a:gd name="connsiteX1" fmla="*/ 6755641 w 6782937"/>
                    <a:gd name="connsiteY1" fmla="*/ 4189863 h 5063320"/>
                    <a:gd name="connsiteX2" fmla="*/ 6782937 w 6782937"/>
                    <a:gd name="connsiteY2" fmla="*/ 4940490 h 5063320"/>
                    <a:gd name="connsiteX3" fmla="*/ 6441744 w 6782937"/>
                    <a:gd name="connsiteY3" fmla="*/ 5063320 h 5063320"/>
                    <a:gd name="connsiteX4" fmla="*/ 0 w 6782937"/>
                    <a:gd name="connsiteY4" fmla="*/ 696036 h 5063320"/>
                    <a:gd name="connsiteX5" fmla="*/ 40943 w 6782937"/>
                    <a:gd name="connsiteY5" fmla="*/ 0 h 5063320"/>
                    <a:gd name="connsiteX0" fmla="*/ 81886 w 6823880"/>
                    <a:gd name="connsiteY0" fmla="*/ 0 h 5063320"/>
                    <a:gd name="connsiteX1" fmla="*/ 6796584 w 6823880"/>
                    <a:gd name="connsiteY1" fmla="*/ 4189863 h 5063320"/>
                    <a:gd name="connsiteX2" fmla="*/ 6823880 w 6823880"/>
                    <a:gd name="connsiteY2" fmla="*/ 4940490 h 5063320"/>
                    <a:gd name="connsiteX3" fmla="*/ 6482687 w 6823880"/>
                    <a:gd name="connsiteY3" fmla="*/ 5063320 h 5063320"/>
                    <a:gd name="connsiteX4" fmla="*/ 0 w 6823880"/>
                    <a:gd name="connsiteY4" fmla="*/ 655093 h 5063320"/>
                    <a:gd name="connsiteX5" fmla="*/ 81886 w 6823880"/>
                    <a:gd name="connsiteY5" fmla="*/ 0 h 5063320"/>
                    <a:gd name="connsiteX0" fmla="*/ 27295 w 6823880"/>
                    <a:gd name="connsiteY0" fmla="*/ 0 h 5090616"/>
                    <a:gd name="connsiteX1" fmla="*/ 6796584 w 6823880"/>
                    <a:gd name="connsiteY1" fmla="*/ 4217159 h 5090616"/>
                    <a:gd name="connsiteX2" fmla="*/ 6823880 w 6823880"/>
                    <a:gd name="connsiteY2" fmla="*/ 4967786 h 5090616"/>
                    <a:gd name="connsiteX3" fmla="*/ 6482687 w 6823880"/>
                    <a:gd name="connsiteY3" fmla="*/ 5090616 h 5090616"/>
                    <a:gd name="connsiteX4" fmla="*/ 0 w 6823880"/>
                    <a:gd name="connsiteY4" fmla="*/ 682389 h 5090616"/>
                    <a:gd name="connsiteX5" fmla="*/ 27295 w 6823880"/>
                    <a:gd name="connsiteY5" fmla="*/ 0 h 5090616"/>
                    <a:gd name="connsiteX0" fmla="*/ 723331 w 7519916"/>
                    <a:gd name="connsiteY0" fmla="*/ 0 h 5090616"/>
                    <a:gd name="connsiteX1" fmla="*/ 7492620 w 7519916"/>
                    <a:gd name="connsiteY1" fmla="*/ 4217159 h 5090616"/>
                    <a:gd name="connsiteX2" fmla="*/ 7519916 w 7519916"/>
                    <a:gd name="connsiteY2" fmla="*/ 4967786 h 5090616"/>
                    <a:gd name="connsiteX3" fmla="*/ 7178723 w 7519916"/>
                    <a:gd name="connsiteY3" fmla="*/ 5090616 h 5090616"/>
                    <a:gd name="connsiteX4" fmla="*/ 0 w 7519916"/>
                    <a:gd name="connsiteY4" fmla="*/ 1555846 h 5090616"/>
                    <a:gd name="connsiteX5" fmla="*/ 723331 w 7519916"/>
                    <a:gd name="connsiteY5" fmla="*/ 0 h 5090616"/>
                    <a:gd name="connsiteX0" fmla="*/ 545910 w 7342495"/>
                    <a:gd name="connsiteY0" fmla="*/ 0 h 5090616"/>
                    <a:gd name="connsiteX1" fmla="*/ 7315199 w 7342495"/>
                    <a:gd name="connsiteY1" fmla="*/ 4217159 h 5090616"/>
                    <a:gd name="connsiteX2" fmla="*/ 7342495 w 7342495"/>
                    <a:gd name="connsiteY2" fmla="*/ 4967786 h 5090616"/>
                    <a:gd name="connsiteX3" fmla="*/ 7001302 w 7342495"/>
                    <a:gd name="connsiteY3" fmla="*/ 5090616 h 5090616"/>
                    <a:gd name="connsiteX4" fmla="*/ 0 w 7342495"/>
                    <a:gd name="connsiteY4" fmla="*/ 1378425 h 5090616"/>
                    <a:gd name="connsiteX5" fmla="*/ 545910 w 7342495"/>
                    <a:gd name="connsiteY5" fmla="*/ 0 h 5090616"/>
                    <a:gd name="connsiteX0" fmla="*/ 368489 w 7342495"/>
                    <a:gd name="connsiteY0" fmla="*/ 0 h 4394580"/>
                    <a:gd name="connsiteX1" fmla="*/ 7315199 w 7342495"/>
                    <a:gd name="connsiteY1" fmla="*/ 3521123 h 4394580"/>
                    <a:gd name="connsiteX2" fmla="*/ 7342495 w 7342495"/>
                    <a:gd name="connsiteY2" fmla="*/ 4271750 h 4394580"/>
                    <a:gd name="connsiteX3" fmla="*/ 7001302 w 7342495"/>
                    <a:gd name="connsiteY3" fmla="*/ 4394580 h 4394580"/>
                    <a:gd name="connsiteX4" fmla="*/ 0 w 7342495"/>
                    <a:gd name="connsiteY4" fmla="*/ 682389 h 4394580"/>
                    <a:gd name="connsiteX5" fmla="*/ 368489 w 7342495"/>
                    <a:gd name="connsiteY5" fmla="*/ 0 h 4394580"/>
                    <a:gd name="connsiteX0" fmla="*/ 13647 w 6987653"/>
                    <a:gd name="connsiteY0" fmla="*/ 0 h 4394580"/>
                    <a:gd name="connsiteX1" fmla="*/ 6960357 w 6987653"/>
                    <a:gd name="connsiteY1" fmla="*/ 3521123 h 4394580"/>
                    <a:gd name="connsiteX2" fmla="*/ 6987653 w 6987653"/>
                    <a:gd name="connsiteY2" fmla="*/ 4271750 h 4394580"/>
                    <a:gd name="connsiteX3" fmla="*/ 6646460 w 6987653"/>
                    <a:gd name="connsiteY3" fmla="*/ 4394580 h 4394580"/>
                    <a:gd name="connsiteX4" fmla="*/ 0 w 6987653"/>
                    <a:gd name="connsiteY4" fmla="*/ 928049 h 4394580"/>
                    <a:gd name="connsiteX5" fmla="*/ 13647 w 6987653"/>
                    <a:gd name="connsiteY5" fmla="*/ 0 h 4394580"/>
                    <a:gd name="connsiteX0" fmla="*/ 163773 w 6987653"/>
                    <a:gd name="connsiteY0" fmla="*/ 0 h 4217159"/>
                    <a:gd name="connsiteX1" fmla="*/ 6960357 w 6987653"/>
                    <a:gd name="connsiteY1" fmla="*/ 3343702 h 4217159"/>
                    <a:gd name="connsiteX2" fmla="*/ 6987653 w 6987653"/>
                    <a:gd name="connsiteY2" fmla="*/ 4094329 h 4217159"/>
                    <a:gd name="connsiteX3" fmla="*/ 6646460 w 6987653"/>
                    <a:gd name="connsiteY3" fmla="*/ 4217159 h 4217159"/>
                    <a:gd name="connsiteX4" fmla="*/ 0 w 6987653"/>
                    <a:gd name="connsiteY4" fmla="*/ 750628 h 4217159"/>
                    <a:gd name="connsiteX5" fmla="*/ 163773 w 6987653"/>
                    <a:gd name="connsiteY5" fmla="*/ 0 h 4217159"/>
                    <a:gd name="connsiteX0" fmla="*/ 163773 w 6987653"/>
                    <a:gd name="connsiteY0" fmla="*/ 0 h 4217159"/>
                    <a:gd name="connsiteX1" fmla="*/ 6960357 w 6987653"/>
                    <a:gd name="connsiteY1" fmla="*/ 3343702 h 4217159"/>
                    <a:gd name="connsiteX2" fmla="*/ 6987653 w 6987653"/>
                    <a:gd name="connsiteY2" fmla="*/ 4094329 h 4217159"/>
                    <a:gd name="connsiteX3" fmla="*/ 6646460 w 6987653"/>
                    <a:gd name="connsiteY3" fmla="*/ 4217159 h 4217159"/>
                    <a:gd name="connsiteX4" fmla="*/ 0 w 6987653"/>
                    <a:gd name="connsiteY4" fmla="*/ 750628 h 4217159"/>
                    <a:gd name="connsiteX5" fmla="*/ 163773 w 6987653"/>
                    <a:gd name="connsiteY5" fmla="*/ 0 h 4217159"/>
                    <a:gd name="connsiteX0" fmla="*/ 163773 w 6987653"/>
                    <a:gd name="connsiteY0" fmla="*/ 0 h 4217159"/>
                    <a:gd name="connsiteX1" fmla="*/ 6960357 w 6987653"/>
                    <a:gd name="connsiteY1" fmla="*/ 3343702 h 4217159"/>
                    <a:gd name="connsiteX2" fmla="*/ 6987653 w 6987653"/>
                    <a:gd name="connsiteY2" fmla="*/ 4094329 h 4217159"/>
                    <a:gd name="connsiteX3" fmla="*/ 6646460 w 6987653"/>
                    <a:gd name="connsiteY3" fmla="*/ 4217159 h 4217159"/>
                    <a:gd name="connsiteX4" fmla="*/ 0 w 6987653"/>
                    <a:gd name="connsiteY4" fmla="*/ 750628 h 4217159"/>
                    <a:gd name="connsiteX5" fmla="*/ 163773 w 6987653"/>
                    <a:gd name="connsiteY5" fmla="*/ 0 h 4217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987653" h="4217159">
                      <a:moveTo>
                        <a:pt x="163773" y="0"/>
                      </a:moveTo>
                      <a:cubicBezTo>
                        <a:pt x="1583140" y="891654"/>
                        <a:pt x="5036023" y="2288275"/>
                        <a:pt x="6960357" y="3343702"/>
                      </a:cubicBezTo>
                      <a:lnTo>
                        <a:pt x="6987653" y="4094329"/>
                      </a:lnTo>
                      <a:lnTo>
                        <a:pt x="6646460" y="4217159"/>
                      </a:lnTo>
                      <a:lnTo>
                        <a:pt x="0" y="750628"/>
                      </a:lnTo>
                      <a:lnTo>
                        <a:pt x="163773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: Rounded Corners 6">
                  <a:extLst>
                    <a:ext uri="{FF2B5EF4-FFF2-40B4-BE49-F238E27FC236}">
                      <a16:creationId xmlns:a16="http://schemas.microsoft.com/office/drawing/2014/main" id="{663C29C5-1D66-2775-7199-D166331293D5}"/>
                    </a:ext>
                  </a:extLst>
                </p:cNvPr>
                <p:cNvSpPr/>
                <p:nvPr/>
              </p:nvSpPr>
              <p:spPr>
                <a:xfrm rot="19520438">
                  <a:off x="2154868" y="423388"/>
                  <a:ext cx="2503438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F8931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: Rounded Corners 6">
                  <a:extLst>
                    <a:ext uri="{FF2B5EF4-FFF2-40B4-BE49-F238E27FC236}">
                      <a16:creationId xmlns:a16="http://schemas.microsoft.com/office/drawing/2014/main" id="{9B21249E-54E7-46E5-28E3-B2304F44EF70}"/>
                    </a:ext>
                  </a:extLst>
                </p:cNvPr>
                <p:cNvSpPr/>
                <p:nvPr/>
              </p:nvSpPr>
              <p:spPr>
                <a:xfrm rot="19520438">
                  <a:off x="2952728" y="1019545"/>
                  <a:ext cx="2740298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473F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: Rounded Corners 6">
                  <a:extLst>
                    <a:ext uri="{FF2B5EF4-FFF2-40B4-BE49-F238E27FC236}">
                      <a16:creationId xmlns:a16="http://schemas.microsoft.com/office/drawing/2014/main" id="{287C830F-8173-B189-E70D-E6A2C41FE9C5}"/>
                    </a:ext>
                  </a:extLst>
                </p:cNvPr>
                <p:cNvSpPr/>
                <p:nvPr/>
              </p:nvSpPr>
              <p:spPr>
                <a:xfrm rot="19520438">
                  <a:off x="3755135" y="1669977"/>
                  <a:ext cx="2995755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D4155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: Rounded Corners 6">
                  <a:extLst>
                    <a:ext uri="{FF2B5EF4-FFF2-40B4-BE49-F238E27FC236}">
                      <a16:creationId xmlns:a16="http://schemas.microsoft.com/office/drawing/2014/main" id="{96EB888E-8127-1617-192A-78196CF12EB8}"/>
                    </a:ext>
                  </a:extLst>
                </p:cNvPr>
                <p:cNvSpPr/>
                <p:nvPr/>
              </p:nvSpPr>
              <p:spPr>
                <a:xfrm rot="19520438">
                  <a:off x="4590928" y="2248127"/>
                  <a:ext cx="3139717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86BA4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Rectangle: Rounded Corners 6">
                  <a:extLst>
                    <a:ext uri="{FF2B5EF4-FFF2-40B4-BE49-F238E27FC236}">
                      <a16:creationId xmlns:a16="http://schemas.microsoft.com/office/drawing/2014/main" id="{0A9F015E-83D6-7698-3761-B0639DB74395}"/>
                    </a:ext>
                  </a:extLst>
                </p:cNvPr>
                <p:cNvSpPr/>
                <p:nvPr/>
              </p:nvSpPr>
              <p:spPr>
                <a:xfrm rot="19520438">
                  <a:off x="5436445" y="2830618"/>
                  <a:ext cx="3344324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01A89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: Rounded Corners 6">
                  <a:extLst>
                    <a:ext uri="{FF2B5EF4-FFF2-40B4-BE49-F238E27FC236}">
                      <a16:creationId xmlns:a16="http://schemas.microsoft.com/office/drawing/2014/main" id="{98569258-3CBF-EBAC-1FF0-4D10D6F519F1}"/>
                    </a:ext>
                  </a:extLst>
                </p:cNvPr>
                <p:cNvSpPr/>
                <p:nvPr/>
              </p:nvSpPr>
              <p:spPr>
                <a:xfrm rot="19520438">
                  <a:off x="6347081" y="3428146"/>
                  <a:ext cx="3567703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F6B31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: Rounded Corners 6">
                  <a:extLst>
                    <a:ext uri="{FF2B5EF4-FFF2-40B4-BE49-F238E27FC236}">
                      <a16:creationId xmlns:a16="http://schemas.microsoft.com/office/drawing/2014/main" id="{6F0EB524-567B-D4B7-9FB0-1BBE999F85F1}"/>
                    </a:ext>
                  </a:extLst>
                </p:cNvPr>
                <p:cNvSpPr/>
                <p:nvPr/>
              </p:nvSpPr>
              <p:spPr>
                <a:xfrm rot="19520438">
                  <a:off x="7274040" y="3996485"/>
                  <a:ext cx="3731646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C51E2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9ABF7E7-C805-259A-F00C-150AC2C72E28}"/>
                    </a:ext>
                  </a:extLst>
                </p:cNvPr>
                <p:cNvSpPr/>
                <p:nvPr/>
              </p:nvSpPr>
              <p:spPr>
                <a:xfrm>
                  <a:off x="8040648" y="4757759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123688C-F2FA-E14A-CF83-E1C57CD362DA}"/>
                    </a:ext>
                  </a:extLst>
                </p:cNvPr>
                <p:cNvSpPr/>
                <p:nvPr/>
              </p:nvSpPr>
              <p:spPr>
                <a:xfrm>
                  <a:off x="10042301" y="3669805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9DDE5FEE-CA57-3732-0226-280DB90A02AD}"/>
                    </a:ext>
                  </a:extLst>
                </p:cNvPr>
                <p:cNvSpPr/>
                <p:nvPr/>
              </p:nvSpPr>
              <p:spPr>
                <a:xfrm>
                  <a:off x="8750116" y="3200894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30EA560-1504-62AC-4890-BA961D85C3D5}"/>
                    </a:ext>
                  </a:extLst>
                </p:cNvPr>
                <p:cNvSpPr/>
                <p:nvPr/>
              </p:nvSpPr>
              <p:spPr>
                <a:xfrm>
                  <a:off x="7168932" y="4241129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DBCC99F-99EE-560A-9AED-651CB478D0B5}"/>
                    </a:ext>
                  </a:extLst>
                </p:cNvPr>
                <p:cNvSpPr/>
                <p:nvPr/>
              </p:nvSpPr>
              <p:spPr>
                <a:xfrm>
                  <a:off x="6287750" y="3577985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97C52D5B-5288-37D9-24CC-53E16E6B9E21}"/>
                    </a:ext>
                  </a:extLst>
                </p:cNvPr>
                <p:cNvSpPr/>
                <p:nvPr/>
              </p:nvSpPr>
              <p:spPr>
                <a:xfrm>
                  <a:off x="7773506" y="2713293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4248C4A-1CB2-BD33-3D11-23C0ED151C1A}"/>
                    </a:ext>
                  </a:extLst>
                </p:cNvPr>
                <p:cNvSpPr/>
                <p:nvPr/>
              </p:nvSpPr>
              <p:spPr>
                <a:xfrm>
                  <a:off x="6757122" y="2165296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ECA2D929-493C-C331-8F3E-E60DB43F9859}"/>
                    </a:ext>
                  </a:extLst>
                </p:cNvPr>
                <p:cNvSpPr/>
                <p:nvPr/>
              </p:nvSpPr>
              <p:spPr>
                <a:xfrm>
                  <a:off x="5455508" y="2885485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1407665-928E-29F0-1641-68270E0DB1C9}"/>
                    </a:ext>
                  </a:extLst>
                </p:cNvPr>
                <p:cNvSpPr/>
                <p:nvPr/>
              </p:nvSpPr>
              <p:spPr>
                <a:xfrm>
                  <a:off x="4504525" y="2258968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32FD922B-55D5-56ED-DBE1-816E4D14895F}"/>
                    </a:ext>
                  </a:extLst>
                </p:cNvPr>
                <p:cNvSpPr/>
                <p:nvPr/>
              </p:nvSpPr>
              <p:spPr>
                <a:xfrm>
                  <a:off x="5768206" y="1505591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C662EBB-3293-4A4E-F9D4-815C8B63BDDE}"/>
                    </a:ext>
                  </a:extLst>
                </p:cNvPr>
                <p:cNvSpPr/>
                <p:nvPr/>
              </p:nvSpPr>
              <p:spPr>
                <a:xfrm>
                  <a:off x="4710475" y="1010813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78D7339-AC01-CE04-967C-0AB63208BEDD}"/>
                    </a:ext>
                  </a:extLst>
                </p:cNvPr>
                <p:cNvSpPr/>
                <p:nvPr/>
              </p:nvSpPr>
              <p:spPr>
                <a:xfrm>
                  <a:off x="3651730" y="1632364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0B884C9-82F7-028A-6979-2A777C516ADA}"/>
                    </a:ext>
                  </a:extLst>
                </p:cNvPr>
                <p:cNvSpPr/>
                <p:nvPr/>
              </p:nvSpPr>
              <p:spPr>
                <a:xfrm>
                  <a:off x="2880355" y="979458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E515E89-2121-5664-4A09-533E48433752}"/>
                    </a:ext>
                  </a:extLst>
                </p:cNvPr>
                <p:cNvSpPr/>
                <p:nvPr/>
              </p:nvSpPr>
              <p:spPr>
                <a:xfrm>
                  <a:off x="3625536" y="533486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A97494C-AD9C-1D4C-8C98-CF761D2303D7}"/>
                  </a:ext>
                </a:extLst>
              </p:cNvPr>
              <p:cNvGrpSpPr/>
              <p:nvPr/>
            </p:nvGrpSpPr>
            <p:grpSpPr>
              <a:xfrm>
                <a:off x="5136469" y="2119686"/>
                <a:ext cx="2193145" cy="882947"/>
                <a:chOff x="7028221" y="184781"/>
                <a:chExt cx="5871273" cy="2363739"/>
              </a:xfrm>
            </p:grpSpPr>
            <p:sp>
              <p:nvSpPr>
                <p:cNvPr id="37" name="Rectangle 20">
                  <a:extLst>
                    <a:ext uri="{FF2B5EF4-FFF2-40B4-BE49-F238E27FC236}">
                      <a16:creationId xmlns:a16="http://schemas.microsoft.com/office/drawing/2014/main" id="{84B76E7A-B6CA-63BF-77E3-74589B519F5D}"/>
                    </a:ext>
                  </a:extLst>
                </p:cNvPr>
                <p:cNvSpPr/>
                <p:nvPr/>
              </p:nvSpPr>
              <p:spPr>
                <a:xfrm rot="1873815">
                  <a:off x="7559912" y="2160426"/>
                  <a:ext cx="5339582" cy="388094"/>
                </a:xfrm>
                <a:custGeom>
                  <a:avLst/>
                  <a:gdLst>
                    <a:gd name="connsiteX0" fmla="*/ 0 w 5210433"/>
                    <a:gd name="connsiteY0" fmla="*/ 0 h 388094"/>
                    <a:gd name="connsiteX1" fmla="*/ 5210433 w 5210433"/>
                    <a:gd name="connsiteY1" fmla="*/ 0 h 388094"/>
                    <a:gd name="connsiteX2" fmla="*/ 5210433 w 5210433"/>
                    <a:gd name="connsiteY2" fmla="*/ 388094 h 388094"/>
                    <a:gd name="connsiteX3" fmla="*/ 0 w 5210433"/>
                    <a:gd name="connsiteY3" fmla="*/ 388094 h 388094"/>
                    <a:gd name="connsiteX4" fmla="*/ 0 w 5210433"/>
                    <a:gd name="connsiteY4" fmla="*/ 0 h 388094"/>
                    <a:gd name="connsiteX0" fmla="*/ 0 w 5304009"/>
                    <a:gd name="connsiteY0" fmla="*/ 0 h 388094"/>
                    <a:gd name="connsiteX1" fmla="*/ 5210433 w 5304009"/>
                    <a:gd name="connsiteY1" fmla="*/ 0 h 388094"/>
                    <a:gd name="connsiteX2" fmla="*/ 5210433 w 5304009"/>
                    <a:gd name="connsiteY2" fmla="*/ 388094 h 388094"/>
                    <a:gd name="connsiteX3" fmla="*/ 0 w 5304009"/>
                    <a:gd name="connsiteY3" fmla="*/ 388094 h 388094"/>
                    <a:gd name="connsiteX4" fmla="*/ 0 w 5304009"/>
                    <a:gd name="connsiteY4" fmla="*/ 0 h 388094"/>
                    <a:gd name="connsiteX0" fmla="*/ 0 w 5339582"/>
                    <a:gd name="connsiteY0" fmla="*/ 0 h 388094"/>
                    <a:gd name="connsiteX1" fmla="*/ 5210433 w 5339582"/>
                    <a:gd name="connsiteY1" fmla="*/ 0 h 388094"/>
                    <a:gd name="connsiteX2" fmla="*/ 5210433 w 5339582"/>
                    <a:gd name="connsiteY2" fmla="*/ 388094 h 388094"/>
                    <a:gd name="connsiteX3" fmla="*/ 0 w 5339582"/>
                    <a:gd name="connsiteY3" fmla="*/ 388094 h 388094"/>
                    <a:gd name="connsiteX4" fmla="*/ 0 w 5339582"/>
                    <a:gd name="connsiteY4" fmla="*/ 0 h 388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39582" h="388094">
                      <a:moveTo>
                        <a:pt x="0" y="0"/>
                      </a:moveTo>
                      <a:lnTo>
                        <a:pt x="5210433" y="0"/>
                      </a:lnTo>
                      <a:cubicBezTo>
                        <a:pt x="5339533" y="140200"/>
                        <a:pt x="5420980" y="220178"/>
                        <a:pt x="5210433" y="388094"/>
                      </a:cubicBezTo>
                      <a:lnTo>
                        <a:pt x="0" y="3880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4155B"/>
                    </a:gs>
                    <a:gs pos="37000">
                      <a:srgbClr val="F6B31C"/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CF18656-A942-BA2F-5519-144DA74F41D1}"/>
                    </a:ext>
                  </a:extLst>
                </p:cNvPr>
                <p:cNvSpPr/>
                <p:nvPr/>
              </p:nvSpPr>
              <p:spPr>
                <a:xfrm>
                  <a:off x="7028221" y="184781"/>
                  <a:ext cx="1141014" cy="1141014"/>
                </a:xfrm>
                <a:prstGeom prst="ellipse">
                  <a:avLst/>
                </a:prstGeom>
                <a:gradFill>
                  <a:gsLst>
                    <a:gs pos="0">
                      <a:srgbClr val="D4155B"/>
                    </a:gs>
                    <a:gs pos="54000">
                      <a:srgbClr val="F6B31C"/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ACE0439-01AF-A026-359D-681DE88484F7}"/>
                    </a:ext>
                  </a:extLst>
                </p:cNvPr>
                <p:cNvSpPr/>
                <p:nvPr/>
              </p:nvSpPr>
              <p:spPr>
                <a:xfrm>
                  <a:off x="7750786" y="776834"/>
                  <a:ext cx="415866" cy="415866"/>
                </a:xfrm>
                <a:prstGeom prst="ellipse">
                  <a:avLst/>
                </a:prstGeom>
                <a:solidFill>
                  <a:srgbClr val="F6B31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B58996F-0F0F-4512-BF4F-6F5B14B8DE97}"/>
                  </a:ext>
                </a:extLst>
              </p:cNvPr>
              <p:cNvGrpSpPr/>
              <p:nvPr/>
            </p:nvGrpSpPr>
            <p:grpSpPr>
              <a:xfrm rot="14510322" flipH="1">
                <a:off x="4444999" y="2959507"/>
                <a:ext cx="2193145" cy="882947"/>
                <a:chOff x="7028221" y="184781"/>
                <a:chExt cx="5871273" cy="2363739"/>
              </a:xfrm>
            </p:grpSpPr>
            <p:sp>
              <p:nvSpPr>
                <p:cNvPr id="34" name="Rectangle 20">
                  <a:extLst>
                    <a:ext uri="{FF2B5EF4-FFF2-40B4-BE49-F238E27FC236}">
                      <a16:creationId xmlns:a16="http://schemas.microsoft.com/office/drawing/2014/main" id="{A76CA53B-F778-7C39-5A2A-FD89200FB513}"/>
                    </a:ext>
                  </a:extLst>
                </p:cNvPr>
                <p:cNvSpPr/>
                <p:nvPr/>
              </p:nvSpPr>
              <p:spPr>
                <a:xfrm rot="1873815">
                  <a:off x="7559912" y="2160426"/>
                  <a:ext cx="5339582" cy="388094"/>
                </a:xfrm>
                <a:custGeom>
                  <a:avLst/>
                  <a:gdLst>
                    <a:gd name="connsiteX0" fmla="*/ 0 w 5210433"/>
                    <a:gd name="connsiteY0" fmla="*/ 0 h 388094"/>
                    <a:gd name="connsiteX1" fmla="*/ 5210433 w 5210433"/>
                    <a:gd name="connsiteY1" fmla="*/ 0 h 388094"/>
                    <a:gd name="connsiteX2" fmla="*/ 5210433 w 5210433"/>
                    <a:gd name="connsiteY2" fmla="*/ 388094 h 388094"/>
                    <a:gd name="connsiteX3" fmla="*/ 0 w 5210433"/>
                    <a:gd name="connsiteY3" fmla="*/ 388094 h 388094"/>
                    <a:gd name="connsiteX4" fmla="*/ 0 w 5210433"/>
                    <a:gd name="connsiteY4" fmla="*/ 0 h 388094"/>
                    <a:gd name="connsiteX0" fmla="*/ 0 w 5304009"/>
                    <a:gd name="connsiteY0" fmla="*/ 0 h 388094"/>
                    <a:gd name="connsiteX1" fmla="*/ 5210433 w 5304009"/>
                    <a:gd name="connsiteY1" fmla="*/ 0 h 388094"/>
                    <a:gd name="connsiteX2" fmla="*/ 5210433 w 5304009"/>
                    <a:gd name="connsiteY2" fmla="*/ 388094 h 388094"/>
                    <a:gd name="connsiteX3" fmla="*/ 0 w 5304009"/>
                    <a:gd name="connsiteY3" fmla="*/ 388094 h 388094"/>
                    <a:gd name="connsiteX4" fmla="*/ 0 w 5304009"/>
                    <a:gd name="connsiteY4" fmla="*/ 0 h 388094"/>
                    <a:gd name="connsiteX0" fmla="*/ 0 w 5339582"/>
                    <a:gd name="connsiteY0" fmla="*/ 0 h 388094"/>
                    <a:gd name="connsiteX1" fmla="*/ 5210433 w 5339582"/>
                    <a:gd name="connsiteY1" fmla="*/ 0 h 388094"/>
                    <a:gd name="connsiteX2" fmla="*/ 5210433 w 5339582"/>
                    <a:gd name="connsiteY2" fmla="*/ 388094 h 388094"/>
                    <a:gd name="connsiteX3" fmla="*/ 0 w 5339582"/>
                    <a:gd name="connsiteY3" fmla="*/ 388094 h 388094"/>
                    <a:gd name="connsiteX4" fmla="*/ 0 w 5339582"/>
                    <a:gd name="connsiteY4" fmla="*/ 0 h 388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39582" h="388094">
                      <a:moveTo>
                        <a:pt x="0" y="0"/>
                      </a:moveTo>
                      <a:lnTo>
                        <a:pt x="5210433" y="0"/>
                      </a:lnTo>
                      <a:cubicBezTo>
                        <a:pt x="5339533" y="140200"/>
                        <a:pt x="5420980" y="220178"/>
                        <a:pt x="5210433" y="388094"/>
                      </a:cubicBezTo>
                      <a:lnTo>
                        <a:pt x="0" y="3880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4155B"/>
                    </a:gs>
                    <a:gs pos="37000">
                      <a:srgbClr val="F6B31C"/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ADD6703-005E-5E9C-4551-D6F089FE67FD}"/>
                    </a:ext>
                  </a:extLst>
                </p:cNvPr>
                <p:cNvSpPr/>
                <p:nvPr/>
              </p:nvSpPr>
              <p:spPr>
                <a:xfrm>
                  <a:off x="7028221" y="184781"/>
                  <a:ext cx="1141014" cy="1141014"/>
                </a:xfrm>
                <a:prstGeom prst="ellipse">
                  <a:avLst/>
                </a:prstGeom>
                <a:gradFill>
                  <a:gsLst>
                    <a:gs pos="0">
                      <a:srgbClr val="D4155B"/>
                    </a:gs>
                    <a:gs pos="54000">
                      <a:srgbClr val="F6B31C"/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C051B3B-0878-641E-0ECE-13F84D78355C}"/>
                    </a:ext>
                  </a:extLst>
                </p:cNvPr>
                <p:cNvSpPr/>
                <p:nvPr/>
              </p:nvSpPr>
              <p:spPr>
                <a:xfrm>
                  <a:off x="7750786" y="776834"/>
                  <a:ext cx="415866" cy="415866"/>
                </a:xfrm>
                <a:prstGeom prst="ellipse">
                  <a:avLst/>
                </a:prstGeom>
                <a:solidFill>
                  <a:srgbClr val="F6B31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6E093CD-FBFD-5081-EE53-1B1DA8D47CC4}"/>
              </a:ext>
            </a:extLst>
          </p:cNvPr>
          <p:cNvGrpSpPr/>
          <p:nvPr/>
        </p:nvGrpSpPr>
        <p:grpSpPr>
          <a:xfrm>
            <a:off x="207837" y="175985"/>
            <a:ext cx="6542127" cy="1970267"/>
            <a:chOff x="298607" y="1146364"/>
            <a:chExt cx="8812913" cy="2654151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4B743D1-0874-007B-EF4B-B26E075815DE}"/>
                </a:ext>
              </a:extLst>
            </p:cNvPr>
            <p:cNvSpPr txBox="1"/>
            <p:nvPr/>
          </p:nvSpPr>
          <p:spPr>
            <a:xfrm>
              <a:off x="4041239" y="1587901"/>
              <a:ext cx="5070281" cy="17828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7030A0"/>
                  </a:solidFill>
                  <a:latin typeface="Arial Black" panose="020B0A04020102020204" pitchFamily="34" charset="0"/>
                </a:rPr>
                <a:t>X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-ray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4F6BA47-3509-02CA-FE27-B1FABE44109D}"/>
                </a:ext>
              </a:extLst>
            </p:cNvPr>
            <p:cNvGrpSpPr/>
            <p:nvPr/>
          </p:nvGrpSpPr>
          <p:grpSpPr>
            <a:xfrm>
              <a:off x="298607" y="1146364"/>
              <a:ext cx="3001759" cy="2654151"/>
              <a:chOff x="3900985" y="685932"/>
              <a:chExt cx="5458797" cy="4826663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6FC05A1F-CE4C-F08E-1247-3C8B75408ACC}"/>
                  </a:ext>
                </a:extLst>
              </p:cNvPr>
              <p:cNvSpPr/>
              <p:nvPr/>
            </p:nvSpPr>
            <p:spPr>
              <a:xfrm>
                <a:off x="3900985" y="685932"/>
                <a:ext cx="5458797" cy="4826663"/>
              </a:xfrm>
              <a:prstGeom prst="roundRect">
                <a:avLst>
                  <a:gd name="adj" fmla="val 5090"/>
                </a:avLst>
              </a:prstGeom>
              <a:solidFill>
                <a:srgbClr val="CAC0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630F832-2419-65BE-9360-3036A4FD7663}"/>
                  </a:ext>
                </a:extLst>
              </p:cNvPr>
              <p:cNvSpPr/>
              <p:nvPr/>
            </p:nvSpPr>
            <p:spPr>
              <a:xfrm>
                <a:off x="3975100" y="749301"/>
                <a:ext cx="5310569" cy="4695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EED970E-1B77-C5EA-5EF1-19FEC7A480D0}"/>
                  </a:ext>
                </a:extLst>
              </p:cNvPr>
              <p:cNvGrpSpPr/>
              <p:nvPr/>
            </p:nvGrpSpPr>
            <p:grpSpPr>
              <a:xfrm>
                <a:off x="4132394" y="1264706"/>
                <a:ext cx="5024310" cy="3808955"/>
                <a:chOff x="4132394" y="1264706"/>
                <a:chExt cx="5024310" cy="3808955"/>
              </a:xfrm>
              <a:solidFill>
                <a:schemeClr val="bg1"/>
              </a:solidFill>
              <a:effectLst>
                <a:glow rad="127000">
                  <a:srgbClr val="BABED1"/>
                </a:glow>
              </a:effectLst>
            </p:grpSpPr>
            <p:sp>
              <p:nvSpPr>
                <p:cNvPr id="134" name="Oval 62">
                  <a:extLst>
                    <a:ext uri="{FF2B5EF4-FFF2-40B4-BE49-F238E27FC236}">
                      <a16:creationId xmlns:a16="http://schemas.microsoft.com/office/drawing/2014/main" id="{F1486B51-C3CE-B9A2-82E2-6EB9789258D1}"/>
                    </a:ext>
                  </a:extLst>
                </p:cNvPr>
                <p:cNvSpPr/>
                <p:nvPr/>
              </p:nvSpPr>
              <p:spPr>
                <a:xfrm>
                  <a:off x="5841169" y="3153920"/>
                  <a:ext cx="1582953" cy="662147"/>
                </a:xfrm>
                <a:custGeom>
                  <a:avLst/>
                  <a:gdLst>
                    <a:gd name="connsiteX0" fmla="*/ 0 w 1582738"/>
                    <a:gd name="connsiteY0" fmla="*/ 394654 h 789307"/>
                    <a:gd name="connsiteX1" fmla="*/ 791369 w 1582738"/>
                    <a:gd name="connsiteY1" fmla="*/ 0 h 789307"/>
                    <a:gd name="connsiteX2" fmla="*/ 1582738 w 1582738"/>
                    <a:gd name="connsiteY2" fmla="*/ 394654 h 789307"/>
                    <a:gd name="connsiteX3" fmla="*/ 791369 w 1582738"/>
                    <a:gd name="connsiteY3" fmla="*/ 789308 h 789307"/>
                    <a:gd name="connsiteX4" fmla="*/ 0 w 1582738"/>
                    <a:gd name="connsiteY4" fmla="*/ 394654 h 789307"/>
                    <a:gd name="connsiteX0" fmla="*/ 0 w 1582738"/>
                    <a:gd name="connsiteY0" fmla="*/ 162304 h 556958"/>
                    <a:gd name="connsiteX1" fmla="*/ 791369 w 1582738"/>
                    <a:gd name="connsiteY1" fmla="*/ 8950 h 556958"/>
                    <a:gd name="connsiteX2" fmla="*/ 1582738 w 1582738"/>
                    <a:gd name="connsiteY2" fmla="*/ 162304 h 556958"/>
                    <a:gd name="connsiteX3" fmla="*/ 791369 w 1582738"/>
                    <a:gd name="connsiteY3" fmla="*/ 556958 h 556958"/>
                    <a:gd name="connsiteX4" fmla="*/ 0 w 1582738"/>
                    <a:gd name="connsiteY4" fmla="*/ 162304 h 556958"/>
                    <a:gd name="connsiteX0" fmla="*/ 9 w 1582747"/>
                    <a:gd name="connsiteY0" fmla="*/ 162304 h 343802"/>
                    <a:gd name="connsiteX1" fmla="*/ 791378 w 1582747"/>
                    <a:gd name="connsiteY1" fmla="*/ 8950 h 343802"/>
                    <a:gd name="connsiteX2" fmla="*/ 1582747 w 1582747"/>
                    <a:gd name="connsiteY2" fmla="*/ 162304 h 343802"/>
                    <a:gd name="connsiteX3" fmla="*/ 778678 w 1582747"/>
                    <a:gd name="connsiteY3" fmla="*/ 341058 h 343802"/>
                    <a:gd name="connsiteX4" fmla="*/ 9 w 1582747"/>
                    <a:gd name="connsiteY4" fmla="*/ 162304 h 343802"/>
                    <a:gd name="connsiteX0" fmla="*/ 7 w 1582745"/>
                    <a:gd name="connsiteY0" fmla="*/ 203200 h 344167"/>
                    <a:gd name="connsiteX1" fmla="*/ 791376 w 1582745"/>
                    <a:gd name="connsiteY1" fmla="*/ 11746 h 344167"/>
                    <a:gd name="connsiteX2" fmla="*/ 1582745 w 1582745"/>
                    <a:gd name="connsiteY2" fmla="*/ 165100 h 344167"/>
                    <a:gd name="connsiteX3" fmla="*/ 778676 w 1582745"/>
                    <a:gd name="connsiteY3" fmla="*/ 343854 h 344167"/>
                    <a:gd name="connsiteX4" fmla="*/ 7 w 1582745"/>
                    <a:gd name="connsiteY4" fmla="*/ 203200 h 344167"/>
                    <a:gd name="connsiteX0" fmla="*/ 304 w 1583042"/>
                    <a:gd name="connsiteY0" fmla="*/ 315204 h 615397"/>
                    <a:gd name="connsiteX1" fmla="*/ 791673 w 1583042"/>
                    <a:gd name="connsiteY1" fmla="*/ 123750 h 615397"/>
                    <a:gd name="connsiteX2" fmla="*/ 1583042 w 1583042"/>
                    <a:gd name="connsiteY2" fmla="*/ 277104 h 615397"/>
                    <a:gd name="connsiteX3" fmla="*/ 778973 w 1583042"/>
                    <a:gd name="connsiteY3" fmla="*/ 455858 h 615397"/>
                    <a:gd name="connsiteX4" fmla="*/ 304 w 1583042"/>
                    <a:gd name="connsiteY4" fmla="*/ 315204 h 615397"/>
                    <a:gd name="connsiteX0" fmla="*/ 304 w 1583042"/>
                    <a:gd name="connsiteY0" fmla="*/ 369120 h 669313"/>
                    <a:gd name="connsiteX1" fmla="*/ 791673 w 1583042"/>
                    <a:gd name="connsiteY1" fmla="*/ 177666 h 669313"/>
                    <a:gd name="connsiteX2" fmla="*/ 1583042 w 1583042"/>
                    <a:gd name="connsiteY2" fmla="*/ 331020 h 669313"/>
                    <a:gd name="connsiteX3" fmla="*/ 778973 w 1583042"/>
                    <a:gd name="connsiteY3" fmla="*/ 509774 h 669313"/>
                    <a:gd name="connsiteX4" fmla="*/ 304 w 1583042"/>
                    <a:gd name="connsiteY4" fmla="*/ 369120 h 669313"/>
                    <a:gd name="connsiteX0" fmla="*/ 304 w 1583042"/>
                    <a:gd name="connsiteY0" fmla="*/ 369120 h 669313"/>
                    <a:gd name="connsiteX1" fmla="*/ 791673 w 1583042"/>
                    <a:gd name="connsiteY1" fmla="*/ 177666 h 669313"/>
                    <a:gd name="connsiteX2" fmla="*/ 1583042 w 1583042"/>
                    <a:gd name="connsiteY2" fmla="*/ 331020 h 669313"/>
                    <a:gd name="connsiteX3" fmla="*/ 778973 w 1583042"/>
                    <a:gd name="connsiteY3" fmla="*/ 509774 h 669313"/>
                    <a:gd name="connsiteX4" fmla="*/ 304 w 1583042"/>
                    <a:gd name="connsiteY4" fmla="*/ 369120 h 669313"/>
                    <a:gd name="connsiteX0" fmla="*/ 262 w 1583000"/>
                    <a:gd name="connsiteY0" fmla="*/ 369120 h 702343"/>
                    <a:gd name="connsiteX1" fmla="*/ 791631 w 1583000"/>
                    <a:gd name="connsiteY1" fmla="*/ 177666 h 702343"/>
                    <a:gd name="connsiteX2" fmla="*/ 1583000 w 1583000"/>
                    <a:gd name="connsiteY2" fmla="*/ 331020 h 702343"/>
                    <a:gd name="connsiteX3" fmla="*/ 778931 w 1583000"/>
                    <a:gd name="connsiteY3" fmla="*/ 509774 h 702343"/>
                    <a:gd name="connsiteX4" fmla="*/ 262 w 1583000"/>
                    <a:gd name="connsiteY4" fmla="*/ 369120 h 702343"/>
                    <a:gd name="connsiteX0" fmla="*/ 215 w 1582953"/>
                    <a:gd name="connsiteY0" fmla="*/ 369120 h 665767"/>
                    <a:gd name="connsiteX1" fmla="*/ 791584 w 1582953"/>
                    <a:gd name="connsiteY1" fmla="*/ 177666 h 665767"/>
                    <a:gd name="connsiteX2" fmla="*/ 1582953 w 1582953"/>
                    <a:gd name="connsiteY2" fmla="*/ 331020 h 665767"/>
                    <a:gd name="connsiteX3" fmla="*/ 778884 w 1582953"/>
                    <a:gd name="connsiteY3" fmla="*/ 509774 h 665767"/>
                    <a:gd name="connsiteX4" fmla="*/ 215 w 1582953"/>
                    <a:gd name="connsiteY4" fmla="*/ 369120 h 665767"/>
                    <a:gd name="connsiteX0" fmla="*/ 215 w 1582953"/>
                    <a:gd name="connsiteY0" fmla="*/ 365500 h 662147"/>
                    <a:gd name="connsiteX1" fmla="*/ 791584 w 1582953"/>
                    <a:gd name="connsiteY1" fmla="*/ 174046 h 662147"/>
                    <a:gd name="connsiteX2" fmla="*/ 1582953 w 1582953"/>
                    <a:gd name="connsiteY2" fmla="*/ 327400 h 662147"/>
                    <a:gd name="connsiteX3" fmla="*/ 778884 w 1582953"/>
                    <a:gd name="connsiteY3" fmla="*/ 506154 h 662147"/>
                    <a:gd name="connsiteX4" fmla="*/ 215 w 1582953"/>
                    <a:gd name="connsiteY4" fmla="*/ 365500 h 662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2953" h="662147">
                      <a:moveTo>
                        <a:pt x="215" y="365500"/>
                      </a:moveTo>
                      <a:cubicBezTo>
                        <a:pt x="15032" y="-210551"/>
                        <a:pt x="756394" y="167696"/>
                        <a:pt x="791584" y="174046"/>
                      </a:cubicBezTo>
                      <a:cubicBezTo>
                        <a:pt x="826774" y="180396"/>
                        <a:pt x="1506753" y="-309661"/>
                        <a:pt x="1582953" y="327400"/>
                      </a:cubicBezTo>
                      <a:cubicBezTo>
                        <a:pt x="1392453" y="951761"/>
                        <a:pt x="814074" y="512504"/>
                        <a:pt x="778884" y="506154"/>
                      </a:cubicBezTo>
                      <a:cubicBezTo>
                        <a:pt x="743694" y="499804"/>
                        <a:pt x="-14602" y="941551"/>
                        <a:pt x="215" y="36550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B33885F5-EEA8-0FC3-CC51-24802A1FA99A}"/>
                    </a:ext>
                  </a:extLst>
                </p:cNvPr>
                <p:cNvSpPr/>
                <p:nvPr/>
              </p:nvSpPr>
              <p:spPr>
                <a:xfrm>
                  <a:off x="6296024" y="1264706"/>
                  <a:ext cx="590550" cy="381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8331DB3F-B7DC-CC15-A8A8-0ECF7D819236}"/>
                    </a:ext>
                  </a:extLst>
                </p:cNvPr>
                <p:cNvSpPr/>
                <p:nvPr/>
              </p:nvSpPr>
              <p:spPr>
                <a:xfrm>
                  <a:off x="6367462" y="1695450"/>
                  <a:ext cx="447675" cy="381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4AE4B0AF-95BF-CE26-C60C-4F0845434690}"/>
                    </a:ext>
                  </a:extLst>
                </p:cNvPr>
                <p:cNvSpPr/>
                <p:nvPr/>
              </p:nvSpPr>
              <p:spPr>
                <a:xfrm>
                  <a:off x="6367462" y="2145030"/>
                  <a:ext cx="447675" cy="15875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Oval 57">
                  <a:extLst>
                    <a:ext uri="{FF2B5EF4-FFF2-40B4-BE49-F238E27FC236}">
                      <a16:creationId xmlns:a16="http://schemas.microsoft.com/office/drawing/2014/main" id="{D25F179D-3ED9-611E-EF5E-AF6D936322E6}"/>
                    </a:ext>
                  </a:extLst>
                </p:cNvPr>
                <p:cNvSpPr/>
                <p:nvPr/>
              </p:nvSpPr>
              <p:spPr>
                <a:xfrm>
                  <a:off x="6380161" y="2457450"/>
                  <a:ext cx="453898" cy="214313"/>
                </a:xfrm>
                <a:custGeom>
                  <a:avLst/>
                  <a:gdLst>
                    <a:gd name="connsiteX0" fmla="*/ 0 w 447675"/>
                    <a:gd name="connsiteY0" fmla="*/ 190500 h 381000"/>
                    <a:gd name="connsiteX1" fmla="*/ 223838 w 447675"/>
                    <a:gd name="connsiteY1" fmla="*/ 0 h 381000"/>
                    <a:gd name="connsiteX2" fmla="*/ 447676 w 447675"/>
                    <a:gd name="connsiteY2" fmla="*/ 190500 h 381000"/>
                    <a:gd name="connsiteX3" fmla="*/ 223838 w 447675"/>
                    <a:gd name="connsiteY3" fmla="*/ 381000 h 381000"/>
                    <a:gd name="connsiteX4" fmla="*/ 0 w 447675"/>
                    <a:gd name="connsiteY4" fmla="*/ 190500 h 381000"/>
                    <a:gd name="connsiteX0" fmla="*/ 0 w 453898"/>
                    <a:gd name="connsiteY0" fmla="*/ 23813 h 214313"/>
                    <a:gd name="connsiteX1" fmla="*/ 447676 w 453898"/>
                    <a:gd name="connsiteY1" fmla="*/ 23813 h 214313"/>
                    <a:gd name="connsiteX2" fmla="*/ 223838 w 453898"/>
                    <a:gd name="connsiteY2" fmla="*/ 214313 h 214313"/>
                    <a:gd name="connsiteX3" fmla="*/ 0 w 453898"/>
                    <a:gd name="connsiteY3" fmla="*/ 23813 h 214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3898" h="214313">
                      <a:moveTo>
                        <a:pt x="0" y="23813"/>
                      </a:moveTo>
                      <a:cubicBezTo>
                        <a:pt x="37306" y="-7937"/>
                        <a:pt x="410370" y="-7937"/>
                        <a:pt x="447676" y="23813"/>
                      </a:cubicBezTo>
                      <a:cubicBezTo>
                        <a:pt x="484982" y="55563"/>
                        <a:pt x="347460" y="214313"/>
                        <a:pt x="223838" y="214313"/>
                      </a:cubicBezTo>
                      <a:cubicBezTo>
                        <a:pt x="100216" y="214313"/>
                        <a:pt x="0" y="129023"/>
                        <a:pt x="0" y="2381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Oval 57">
                  <a:extLst>
                    <a:ext uri="{FF2B5EF4-FFF2-40B4-BE49-F238E27FC236}">
                      <a16:creationId xmlns:a16="http://schemas.microsoft.com/office/drawing/2014/main" id="{96B4199D-34FA-FE04-21CD-85C1D9B38DF6}"/>
                    </a:ext>
                  </a:extLst>
                </p:cNvPr>
                <p:cNvSpPr/>
                <p:nvPr/>
              </p:nvSpPr>
              <p:spPr>
                <a:xfrm rot="10800000">
                  <a:off x="6383271" y="2731293"/>
                  <a:ext cx="453898" cy="214313"/>
                </a:xfrm>
                <a:custGeom>
                  <a:avLst/>
                  <a:gdLst>
                    <a:gd name="connsiteX0" fmla="*/ 0 w 447675"/>
                    <a:gd name="connsiteY0" fmla="*/ 190500 h 381000"/>
                    <a:gd name="connsiteX1" fmla="*/ 223838 w 447675"/>
                    <a:gd name="connsiteY1" fmla="*/ 0 h 381000"/>
                    <a:gd name="connsiteX2" fmla="*/ 447676 w 447675"/>
                    <a:gd name="connsiteY2" fmla="*/ 190500 h 381000"/>
                    <a:gd name="connsiteX3" fmla="*/ 223838 w 447675"/>
                    <a:gd name="connsiteY3" fmla="*/ 381000 h 381000"/>
                    <a:gd name="connsiteX4" fmla="*/ 0 w 447675"/>
                    <a:gd name="connsiteY4" fmla="*/ 190500 h 381000"/>
                    <a:gd name="connsiteX0" fmla="*/ 0 w 453898"/>
                    <a:gd name="connsiteY0" fmla="*/ 23813 h 214313"/>
                    <a:gd name="connsiteX1" fmla="*/ 447676 w 453898"/>
                    <a:gd name="connsiteY1" fmla="*/ 23813 h 214313"/>
                    <a:gd name="connsiteX2" fmla="*/ 223838 w 453898"/>
                    <a:gd name="connsiteY2" fmla="*/ 214313 h 214313"/>
                    <a:gd name="connsiteX3" fmla="*/ 0 w 453898"/>
                    <a:gd name="connsiteY3" fmla="*/ 23813 h 214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3898" h="214313">
                      <a:moveTo>
                        <a:pt x="0" y="23813"/>
                      </a:moveTo>
                      <a:cubicBezTo>
                        <a:pt x="37306" y="-7937"/>
                        <a:pt x="410370" y="-7937"/>
                        <a:pt x="447676" y="23813"/>
                      </a:cubicBezTo>
                      <a:cubicBezTo>
                        <a:pt x="484982" y="55563"/>
                        <a:pt x="347460" y="214313"/>
                        <a:pt x="223838" y="214313"/>
                      </a:cubicBezTo>
                      <a:cubicBezTo>
                        <a:pt x="100216" y="214313"/>
                        <a:pt x="0" y="129023"/>
                        <a:pt x="0" y="2381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D8D69378-AF6B-EFED-5BD1-FB2BC7842DD5}"/>
                    </a:ext>
                  </a:extLst>
                </p:cNvPr>
                <p:cNvSpPr/>
                <p:nvPr/>
              </p:nvSpPr>
              <p:spPr>
                <a:xfrm>
                  <a:off x="6481201" y="3052763"/>
                  <a:ext cx="251818" cy="21431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9FFE1CE1-B916-CCEA-0AE9-24B764F54F10}"/>
                    </a:ext>
                  </a:extLst>
                </p:cNvPr>
                <p:cNvSpPr/>
                <p:nvPr/>
              </p:nvSpPr>
              <p:spPr>
                <a:xfrm>
                  <a:off x="6062427" y="3309129"/>
                  <a:ext cx="447675" cy="381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A635BE55-EEC1-AB9C-9E1A-140EAAE7E7F9}"/>
                    </a:ext>
                  </a:extLst>
                </p:cNvPr>
                <p:cNvSpPr/>
                <p:nvPr/>
              </p:nvSpPr>
              <p:spPr>
                <a:xfrm>
                  <a:off x="6737781" y="3295078"/>
                  <a:ext cx="447675" cy="381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Oval 63">
                  <a:extLst>
                    <a:ext uri="{FF2B5EF4-FFF2-40B4-BE49-F238E27FC236}">
                      <a16:creationId xmlns:a16="http://schemas.microsoft.com/office/drawing/2014/main" id="{51DE363F-52B8-D901-4637-8CF13FB5A00F}"/>
                    </a:ext>
                  </a:extLst>
                </p:cNvPr>
                <p:cNvSpPr/>
                <p:nvPr/>
              </p:nvSpPr>
              <p:spPr>
                <a:xfrm>
                  <a:off x="5243348" y="2732313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Oval 63">
                  <a:extLst>
                    <a:ext uri="{FF2B5EF4-FFF2-40B4-BE49-F238E27FC236}">
                      <a16:creationId xmlns:a16="http://schemas.microsoft.com/office/drawing/2014/main" id="{F2027248-AA64-DBA2-C1BB-678FD544A6EA}"/>
                    </a:ext>
                  </a:extLst>
                </p:cNvPr>
                <p:cNvSpPr/>
                <p:nvPr/>
              </p:nvSpPr>
              <p:spPr>
                <a:xfrm flipH="1">
                  <a:off x="6950172" y="2758916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63">
                  <a:extLst>
                    <a:ext uri="{FF2B5EF4-FFF2-40B4-BE49-F238E27FC236}">
                      <a16:creationId xmlns:a16="http://schemas.microsoft.com/office/drawing/2014/main" id="{4B8E6B4E-A95A-175C-FE21-528F5CCF4C26}"/>
                    </a:ext>
                  </a:extLst>
                </p:cNvPr>
                <p:cNvSpPr/>
                <p:nvPr/>
              </p:nvSpPr>
              <p:spPr>
                <a:xfrm flipH="1" flipV="1">
                  <a:off x="6999172" y="2363169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Oval 63">
                  <a:extLst>
                    <a:ext uri="{FF2B5EF4-FFF2-40B4-BE49-F238E27FC236}">
                      <a16:creationId xmlns:a16="http://schemas.microsoft.com/office/drawing/2014/main" id="{9344F1B8-ED8A-2F14-EEE6-31A2CB3F02D3}"/>
                    </a:ext>
                  </a:extLst>
                </p:cNvPr>
                <p:cNvSpPr/>
                <p:nvPr/>
              </p:nvSpPr>
              <p:spPr>
                <a:xfrm flipV="1">
                  <a:off x="5253264" y="2404304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Oval 63">
                  <a:extLst>
                    <a:ext uri="{FF2B5EF4-FFF2-40B4-BE49-F238E27FC236}">
                      <a16:creationId xmlns:a16="http://schemas.microsoft.com/office/drawing/2014/main" id="{A7390E77-F26E-26C6-D44B-3367314A8FF0}"/>
                    </a:ext>
                  </a:extLst>
                </p:cNvPr>
                <p:cNvSpPr/>
                <p:nvPr/>
              </p:nvSpPr>
              <p:spPr>
                <a:xfrm flipH="1">
                  <a:off x="6950172" y="2049745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Oval 63">
                  <a:extLst>
                    <a:ext uri="{FF2B5EF4-FFF2-40B4-BE49-F238E27FC236}">
                      <a16:creationId xmlns:a16="http://schemas.microsoft.com/office/drawing/2014/main" id="{90452548-532A-A8A7-5669-E3B7A3435836}"/>
                    </a:ext>
                  </a:extLst>
                </p:cNvPr>
                <p:cNvSpPr/>
                <p:nvPr/>
              </p:nvSpPr>
              <p:spPr>
                <a:xfrm flipH="1" flipV="1">
                  <a:off x="6999172" y="1653998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Oval 63">
                  <a:extLst>
                    <a:ext uri="{FF2B5EF4-FFF2-40B4-BE49-F238E27FC236}">
                      <a16:creationId xmlns:a16="http://schemas.microsoft.com/office/drawing/2014/main" id="{66BF9500-5D59-B8FA-2547-16F5A7EEE9DA}"/>
                    </a:ext>
                  </a:extLst>
                </p:cNvPr>
                <p:cNvSpPr/>
                <p:nvPr/>
              </p:nvSpPr>
              <p:spPr>
                <a:xfrm>
                  <a:off x="5321411" y="2120117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63">
                  <a:extLst>
                    <a:ext uri="{FF2B5EF4-FFF2-40B4-BE49-F238E27FC236}">
                      <a16:creationId xmlns:a16="http://schemas.microsoft.com/office/drawing/2014/main" id="{421494FC-53B9-B671-1A35-9FAA6FE638D1}"/>
                    </a:ext>
                  </a:extLst>
                </p:cNvPr>
                <p:cNvSpPr/>
                <p:nvPr/>
              </p:nvSpPr>
              <p:spPr>
                <a:xfrm flipV="1">
                  <a:off x="5331327" y="1792108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Oval 63">
                  <a:extLst>
                    <a:ext uri="{FF2B5EF4-FFF2-40B4-BE49-F238E27FC236}">
                      <a16:creationId xmlns:a16="http://schemas.microsoft.com/office/drawing/2014/main" id="{61702CF7-9B00-DF8D-C09B-242B21188B61}"/>
                    </a:ext>
                  </a:extLst>
                </p:cNvPr>
                <p:cNvSpPr/>
                <p:nvPr/>
              </p:nvSpPr>
              <p:spPr>
                <a:xfrm flipV="1">
                  <a:off x="5227522" y="1413099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Oval 63">
                  <a:extLst>
                    <a:ext uri="{FF2B5EF4-FFF2-40B4-BE49-F238E27FC236}">
                      <a16:creationId xmlns:a16="http://schemas.microsoft.com/office/drawing/2014/main" id="{07226845-B2F2-927F-5B52-5653E94A1CAA}"/>
                    </a:ext>
                  </a:extLst>
                </p:cNvPr>
                <p:cNvSpPr/>
                <p:nvPr/>
              </p:nvSpPr>
              <p:spPr>
                <a:xfrm flipH="1" flipV="1">
                  <a:off x="6999172" y="1345405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73">
                  <a:extLst>
                    <a:ext uri="{FF2B5EF4-FFF2-40B4-BE49-F238E27FC236}">
                      <a16:creationId xmlns:a16="http://schemas.microsoft.com/office/drawing/2014/main" id="{FDE93ABF-15E7-64BB-D80C-ADB118759E62}"/>
                    </a:ext>
                  </a:extLst>
                </p:cNvPr>
                <p:cNvSpPr/>
                <p:nvPr/>
              </p:nvSpPr>
              <p:spPr>
                <a:xfrm>
                  <a:off x="8128000" y="1488882"/>
                  <a:ext cx="1028704" cy="915422"/>
                </a:xfrm>
                <a:custGeom>
                  <a:avLst/>
                  <a:gdLst>
                    <a:gd name="connsiteX0" fmla="*/ 0 w 685800"/>
                    <a:gd name="connsiteY0" fmla="*/ 0 h 491032"/>
                    <a:gd name="connsiteX1" fmla="*/ 685800 w 685800"/>
                    <a:gd name="connsiteY1" fmla="*/ 0 h 491032"/>
                    <a:gd name="connsiteX2" fmla="*/ 685800 w 685800"/>
                    <a:gd name="connsiteY2" fmla="*/ 491032 h 491032"/>
                    <a:gd name="connsiteX3" fmla="*/ 0 w 685800"/>
                    <a:gd name="connsiteY3" fmla="*/ 491032 h 491032"/>
                    <a:gd name="connsiteX4" fmla="*/ 0 w 685800"/>
                    <a:gd name="connsiteY4" fmla="*/ 0 h 491032"/>
                    <a:gd name="connsiteX0" fmla="*/ 50800 w 685800"/>
                    <a:gd name="connsiteY0" fmla="*/ 0 h 656132"/>
                    <a:gd name="connsiteX1" fmla="*/ 685800 w 685800"/>
                    <a:gd name="connsiteY1" fmla="*/ 165100 h 656132"/>
                    <a:gd name="connsiteX2" fmla="*/ 685800 w 685800"/>
                    <a:gd name="connsiteY2" fmla="*/ 656132 h 656132"/>
                    <a:gd name="connsiteX3" fmla="*/ 0 w 685800"/>
                    <a:gd name="connsiteY3" fmla="*/ 656132 h 656132"/>
                    <a:gd name="connsiteX4" fmla="*/ 50800 w 685800"/>
                    <a:gd name="connsiteY4" fmla="*/ 0 h 656132"/>
                    <a:gd name="connsiteX0" fmla="*/ 279400 w 914400"/>
                    <a:gd name="connsiteY0" fmla="*/ 0 h 656132"/>
                    <a:gd name="connsiteX1" fmla="*/ 914400 w 914400"/>
                    <a:gd name="connsiteY1" fmla="*/ 165100 h 656132"/>
                    <a:gd name="connsiteX2" fmla="*/ 914400 w 914400"/>
                    <a:gd name="connsiteY2" fmla="*/ 656132 h 656132"/>
                    <a:gd name="connsiteX3" fmla="*/ 0 w 914400"/>
                    <a:gd name="connsiteY3" fmla="*/ 262432 h 656132"/>
                    <a:gd name="connsiteX4" fmla="*/ 279400 w 914400"/>
                    <a:gd name="connsiteY4" fmla="*/ 0 h 656132"/>
                    <a:gd name="connsiteX0" fmla="*/ 279400 w 914400"/>
                    <a:gd name="connsiteY0" fmla="*/ 0 h 884732"/>
                    <a:gd name="connsiteX1" fmla="*/ 914400 w 914400"/>
                    <a:gd name="connsiteY1" fmla="*/ 165100 h 884732"/>
                    <a:gd name="connsiteX2" fmla="*/ 749300 w 914400"/>
                    <a:gd name="connsiteY2" fmla="*/ 884732 h 884732"/>
                    <a:gd name="connsiteX3" fmla="*/ 0 w 914400"/>
                    <a:gd name="connsiteY3" fmla="*/ 262432 h 884732"/>
                    <a:gd name="connsiteX4" fmla="*/ 279400 w 9144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406"/>
                    <a:gd name="connsiteX1" fmla="*/ 1028700 w 1028700"/>
                    <a:gd name="connsiteY1" fmla="*/ 596900 h 915406"/>
                    <a:gd name="connsiteX2" fmla="*/ 734060 w 1028700"/>
                    <a:gd name="connsiteY2" fmla="*/ 915212 h 915406"/>
                    <a:gd name="connsiteX3" fmla="*/ 436880 w 1028700"/>
                    <a:gd name="connsiteY3" fmla="*/ 576122 h 915406"/>
                    <a:gd name="connsiteX4" fmla="*/ 0 w 1028700"/>
                    <a:gd name="connsiteY4" fmla="*/ 262432 h 915406"/>
                    <a:gd name="connsiteX5" fmla="*/ 279400 w 1028700"/>
                    <a:gd name="connsiteY5" fmla="*/ 0 h 915406"/>
                    <a:gd name="connsiteX0" fmla="*/ 279400 w 1028700"/>
                    <a:gd name="connsiteY0" fmla="*/ 14445 h 929851"/>
                    <a:gd name="connsiteX1" fmla="*/ 1028700 w 1028700"/>
                    <a:gd name="connsiteY1" fmla="*/ 611345 h 929851"/>
                    <a:gd name="connsiteX2" fmla="*/ 734060 w 1028700"/>
                    <a:gd name="connsiteY2" fmla="*/ 929657 h 929851"/>
                    <a:gd name="connsiteX3" fmla="*/ 436880 w 1028700"/>
                    <a:gd name="connsiteY3" fmla="*/ 590567 h 929851"/>
                    <a:gd name="connsiteX4" fmla="*/ 0 w 1028700"/>
                    <a:gd name="connsiteY4" fmla="*/ 276877 h 929851"/>
                    <a:gd name="connsiteX5" fmla="*/ 279400 w 1028700"/>
                    <a:gd name="connsiteY5" fmla="*/ 14445 h 929851"/>
                    <a:gd name="connsiteX0" fmla="*/ 279400 w 1028700"/>
                    <a:gd name="connsiteY0" fmla="*/ 15007 h 930413"/>
                    <a:gd name="connsiteX1" fmla="*/ 1028700 w 1028700"/>
                    <a:gd name="connsiteY1" fmla="*/ 611907 h 930413"/>
                    <a:gd name="connsiteX2" fmla="*/ 734060 w 1028700"/>
                    <a:gd name="connsiteY2" fmla="*/ 930219 h 930413"/>
                    <a:gd name="connsiteX3" fmla="*/ 436880 w 1028700"/>
                    <a:gd name="connsiteY3" fmla="*/ 591129 h 930413"/>
                    <a:gd name="connsiteX4" fmla="*/ 0 w 1028700"/>
                    <a:gd name="connsiteY4" fmla="*/ 277439 h 930413"/>
                    <a:gd name="connsiteX5" fmla="*/ 279400 w 1028700"/>
                    <a:gd name="connsiteY5" fmla="*/ 15007 h 930413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8704" h="915422">
                      <a:moveTo>
                        <a:pt x="279400" y="16"/>
                      </a:moveTo>
                      <a:cubicBezTo>
                        <a:pt x="403013" y="-2312"/>
                        <a:pt x="494877" y="255676"/>
                        <a:pt x="619760" y="355159"/>
                      </a:cubicBezTo>
                      <a:cubicBezTo>
                        <a:pt x="744643" y="454642"/>
                        <a:pt x="1029970" y="485791"/>
                        <a:pt x="1028700" y="596916"/>
                      </a:cubicBezTo>
                      <a:cubicBezTo>
                        <a:pt x="828887" y="654760"/>
                        <a:pt x="804333" y="796424"/>
                        <a:pt x="734060" y="915228"/>
                      </a:cubicBezTo>
                      <a:cubicBezTo>
                        <a:pt x="623993" y="923195"/>
                        <a:pt x="559223" y="684935"/>
                        <a:pt x="436880" y="576138"/>
                      </a:cubicBezTo>
                      <a:cubicBezTo>
                        <a:pt x="314537" y="467341"/>
                        <a:pt x="14817" y="369898"/>
                        <a:pt x="0" y="262448"/>
                      </a:cubicBezTo>
                      <a:cubicBezTo>
                        <a:pt x="108373" y="197831"/>
                        <a:pt x="224367" y="148453"/>
                        <a:pt x="279400" y="1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73">
                  <a:extLst>
                    <a:ext uri="{FF2B5EF4-FFF2-40B4-BE49-F238E27FC236}">
                      <a16:creationId xmlns:a16="http://schemas.microsoft.com/office/drawing/2014/main" id="{A1775C37-0137-E1E2-E01A-12862E668716}"/>
                    </a:ext>
                  </a:extLst>
                </p:cNvPr>
                <p:cNvSpPr/>
                <p:nvPr/>
              </p:nvSpPr>
              <p:spPr>
                <a:xfrm rot="19794394" flipH="1">
                  <a:off x="5136148" y="4015882"/>
                  <a:ext cx="1528052" cy="1057779"/>
                </a:xfrm>
                <a:custGeom>
                  <a:avLst/>
                  <a:gdLst>
                    <a:gd name="connsiteX0" fmla="*/ 0 w 685800"/>
                    <a:gd name="connsiteY0" fmla="*/ 0 h 491032"/>
                    <a:gd name="connsiteX1" fmla="*/ 685800 w 685800"/>
                    <a:gd name="connsiteY1" fmla="*/ 0 h 491032"/>
                    <a:gd name="connsiteX2" fmla="*/ 685800 w 685800"/>
                    <a:gd name="connsiteY2" fmla="*/ 491032 h 491032"/>
                    <a:gd name="connsiteX3" fmla="*/ 0 w 685800"/>
                    <a:gd name="connsiteY3" fmla="*/ 491032 h 491032"/>
                    <a:gd name="connsiteX4" fmla="*/ 0 w 685800"/>
                    <a:gd name="connsiteY4" fmla="*/ 0 h 491032"/>
                    <a:gd name="connsiteX0" fmla="*/ 50800 w 685800"/>
                    <a:gd name="connsiteY0" fmla="*/ 0 h 656132"/>
                    <a:gd name="connsiteX1" fmla="*/ 685800 w 685800"/>
                    <a:gd name="connsiteY1" fmla="*/ 165100 h 656132"/>
                    <a:gd name="connsiteX2" fmla="*/ 685800 w 685800"/>
                    <a:gd name="connsiteY2" fmla="*/ 656132 h 656132"/>
                    <a:gd name="connsiteX3" fmla="*/ 0 w 685800"/>
                    <a:gd name="connsiteY3" fmla="*/ 656132 h 656132"/>
                    <a:gd name="connsiteX4" fmla="*/ 50800 w 685800"/>
                    <a:gd name="connsiteY4" fmla="*/ 0 h 656132"/>
                    <a:gd name="connsiteX0" fmla="*/ 279400 w 914400"/>
                    <a:gd name="connsiteY0" fmla="*/ 0 h 656132"/>
                    <a:gd name="connsiteX1" fmla="*/ 914400 w 914400"/>
                    <a:gd name="connsiteY1" fmla="*/ 165100 h 656132"/>
                    <a:gd name="connsiteX2" fmla="*/ 914400 w 914400"/>
                    <a:gd name="connsiteY2" fmla="*/ 656132 h 656132"/>
                    <a:gd name="connsiteX3" fmla="*/ 0 w 914400"/>
                    <a:gd name="connsiteY3" fmla="*/ 262432 h 656132"/>
                    <a:gd name="connsiteX4" fmla="*/ 279400 w 914400"/>
                    <a:gd name="connsiteY4" fmla="*/ 0 h 656132"/>
                    <a:gd name="connsiteX0" fmla="*/ 279400 w 914400"/>
                    <a:gd name="connsiteY0" fmla="*/ 0 h 884732"/>
                    <a:gd name="connsiteX1" fmla="*/ 914400 w 914400"/>
                    <a:gd name="connsiteY1" fmla="*/ 165100 h 884732"/>
                    <a:gd name="connsiteX2" fmla="*/ 749300 w 914400"/>
                    <a:gd name="connsiteY2" fmla="*/ 884732 h 884732"/>
                    <a:gd name="connsiteX3" fmla="*/ 0 w 914400"/>
                    <a:gd name="connsiteY3" fmla="*/ 262432 h 884732"/>
                    <a:gd name="connsiteX4" fmla="*/ 279400 w 9144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406"/>
                    <a:gd name="connsiteX1" fmla="*/ 1028700 w 1028700"/>
                    <a:gd name="connsiteY1" fmla="*/ 596900 h 915406"/>
                    <a:gd name="connsiteX2" fmla="*/ 734060 w 1028700"/>
                    <a:gd name="connsiteY2" fmla="*/ 915212 h 915406"/>
                    <a:gd name="connsiteX3" fmla="*/ 436880 w 1028700"/>
                    <a:gd name="connsiteY3" fmla="*/ 576122 h 915406"/>
                    <a:gd name="connsiteX4" fmla="*/ 0 w 1028700"/>
                    <a:gd name="connsiteY4" fmla="*/ 262432 h 915406"/>
                    <a:gd name="connsiteX5" fmla="*/ 279400 w 1028700"/>
                    <a:gd name="connsiteY5" fmla="*/ 0 h 915406"/>
                    <a:gd name="connsiteX0" fmla="*/ 279400 w 1028700"/>
                    <a:gd name="connsiteY0" fmla="*/ 14445 h 929851"/>
                    <a:gd name="connsiteX1" fmla="*/ 1028700 w 1028700"/>
                    <a:gd name="connsiteY1" fmla="*/ 611345 h 929851"/>
                    <a:gd name="connsiteX2" fmla="*/ 734060 w 1028700"/>
                    <a:gd name="connsiteY2" fmla="*/ 929657 h 929851"/>
                    <a:gd name="connsiteX3" fmla="*/ 436880 w 1028700"/>
                    <a:gd name="connsiteY3" fmla="*/ 590567 h 929851"/>
                    <a:gd name="connsiteX4" fmla="*/ 0 w 1028700"/>
                    <a:gd name="connsiteY4" fmla="*/ 276877 h 929851"/>
                    <a:gd name="connsiteX5" fmla="*/ 279400 w 1028700"/>
                    <a:gd name="connsiteY5" fmla="*/ 14445 h 929851"/>
                    <a:gd name="connsiteX0" fmla="*/ 279400 w 1028700"/>
                    <a:gd name="connsiteY0" fmla="*/ 15007 h 930413"/>
                    <a:gd name="connsiteX1" fmla="*/ 1028700 w 1028700"/>
                    <a:gd name="connsiteY1" fmla="*/ 611907 h 930413"/>
                    <a:gd name="connsiteX2" fmla="*/ 734060 w 1028700"/>
                    <a:gd name="connsiteY2" fmla="*/ 930219 h 930413"/>
                    <a:gd name="connsiteX3" fmla="*/ 436880 w 1028700"/>
                    <a:gd name="connsiteY3" fmla="*/ 591129 h 930413"/>
                    <a:gd name="connsiteX4" fmla="*/ 0 w 1028700"/>
                    <a:gd name="connsiteY4" fmla="*/ 277439 h 930413"/>
                    <a:gd name="connsiteX5" fmla="*/ 279400 w 1028700"/>
                    <a:gd name="connsiteY5" fmla="*/ 15007 h 930413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8704" h="915422">
                      <a:moveTo>
                        <a:pt x="279400" y="16"/>
                      </a:moveTo>
                      <a:cubicBezTo>
                        <a:pt x="403013" y="-2312"/>
                        <a:pt x="494877" y="255676"/>
                        <a:pt x="619760" y="355159"/>
                      </a:cubicBezTo>
                      <a:cubicBezTo>
                        <a:pt x="744643" y="454642"/>
                        <a:pt x="1029970" y="485791"/>
                        <a:pt x="1028700" y="596916"/>
                      </a:cubicBezTo>
                      <a:cubicBezTo>
                        <a:pt x="828887" y="654760"/>
                        <a:pt x="804333" y="796424"/>
                        <a:pt x="734060" y="915228"/>
                      </a:cubicBezTo>
                      <a:cubicBezTo>
                        <a:pt x="623993" y="923195"/>
                        <a:pt x="559223" y="684935"/>
                        <a:pt x="436880" y="576138"/>
                      </a:cubicBezTo>
                      <a:cubicBezTo>
                        <a:pt x="314537" y="467341"/>
                        <a:pt x="14817" y="369898"/>
                        <a:pt x="0" y="262448"/>
                      </a:cubicBezTo>
                      <a:cubicBezTo>
                        <a:pt x="108373" y="197831"/>
                        <a:pt x="224367" y="148453"/>
                        <a:pt x="279400" y="1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Rectangle 73">
                  <a:extLst>
                    <a:ext uri="{FF2B5EF4-FFF2-40B4-BE49-F238E27FC236}">
                      <a16:creationId xmlns:a16="http://schemas.microsoft.com/office/drawing/2014/main" id="{95E8A367-1A00-DE78-9D25-0872216C8939}"/>
                    </a:ext>
                  </a:extLst>
                </p:cNvPr>
                <p:cNvSpPr/>
                <p:nvPr/>
              </p:nvSpPr>
              <p:spPr>
                <a:xfrm rot="1805606">
                  <a:off x="6637385" y="3999538"/>
                  <a:ext cx="1528052" cy="1057779"/>
                </a:xfrm>
                <a:custGeom>
                  <a:avLst/>
                  <a:gdLst>
                    <a:gd name="connsiteX0" fmla="*/ 0 w 685800"/>
                    <a:gd name="connsiteY0" fmla="*/ 0 h 491032"/>
                    <a:gd name="connsiteX1" fmla="*/ 685800 w 685800"/>
                    <a:gd name="connsiteY1" fmla="*/ 0 h 491032"/>
                    <a:gd name="connsiteX2" fmla="*/ 685800 w 685800"/>
                    <a:gd name="connsiteY2" fmla="*/ 491032 h 491032"/>
                    <a:gd name="connsiteX3" fmla="*/ 0 w 685800"/>
                    <a:gd name="connsiteY3" fmla="*/ 491032 h 491032"/>
                    <a:gd name="connsiteX4" fmla="*/ 0 w 685800"/>
                    <a:gd name="connsiteY4" fmla="*/ 0 h 491032"/>
                    <a:gd name="connsiteX0" fmla="*/ 50800 w 685800"/>
                    <a:gd name="connsiteY0" fmla="*/ 0 h 656132"/>
                    <a:gd name="connsiteX1" fmla="*/ 685800 w 685800"/>
                    <a:gd name="connsiteY1" fmla="*/ 165100 h 656132"/>
                    <a:gd name="connsiteX2" fmla="*/ 685800 w 685800"/>
                    <a:gd name="connsiteY2" fmla="*/ 656132 h 656132"/>
                    <a:gd name="connsiteX3" fmla="*/ 0 w 685800"/>
                    <a:gd name="connsiteY3" fmla="*/ 656132 h 656132"/>
                    <a:gd name="connsiteX4" fmla="*/ 50800 w 685800"/>
                    <a:gd name="connsiteY4" fmla="*/ 0 h 656132"/>
                    <a:gd name="connsiteX0" fmla="*/ 279400 w 914400"/>
                    <a:gd name="connsiteY0" fmla="*/ 0 h 656132"/>
                    <a:gd name="connsiteX1" fmla="*/ 914400 w 914400"/>
                    <a:gd name="connsiteY1" fmla="*/ 165100 h 656132"/>
                    <a:gd name="connsiteX2" fmla="*/ 914400 w 914400"/>
                    <a:gd name="connsiteY2" fmla="*/ 656132 h 656132"/>
                    <a:gd name="connsiteX3" fmla="*/ 0 w 914400"/>
                    <a:gd name="connsiteY3" fmla="*/ 262432 h 656132"/>
                    <a:gd name="connsiteX4" fmla="*/ 279400 w 914400"/>
                    <a:gd name="connsiteY4" fmla="*/ 0 h 656132"/>
                    <a:gd name="connsiteX0" fmla="*/ 279400 w 914400"/>
                    <a:gd name="connsiteY0" fmla="*/ 0 h 884732"/>
                    <a:gd name="connsiteX1" fmla="*/ 914400 w 914400"/>
                    <a:gd name="connsiteY1" fmla="*/ 165100 h 884732"/>
                    <a:gd name="connsiteX2" fmla="*/ 749300 w 914400"/>
                    <a:gd name="connsiteY2" fmla="*/ 884732 h 884732"/>
                    <a:gd name="connsiteX3" fmla="*/ 0 w 914400"/>
                    <a:gd name="connsiteY3" fmla="*/ 262432 h 884732"/>
                    <a:gd name="connsiteX4" fmla="*/ 279400 w 9144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406"/>
                    <a:gd name="connsiteX1" fmla="*/ 1028700 w 1028700"/>
                    <a:gd name="connsiteY1" fmla="*/ 596900 h 915406"/>
                    <a:gd name="connsiteX2" fmla="*/ 734060 w 1028700"/>
                    <a:gd name="connsiteY2" fmla="*/ 915212 h 915406"/>
                    <a:gd name="connsiteX3" fmla="*/ 436880 w 1028700"/>
                    <a:gd name="connsiteY3" fmla="*/ 576122 h 915406"/>
                    <a:gd name="connsiteX4" fmla="*/ 0 w 1028700"/>
                    <a:gd name="connsiteY4" fmla="*/ 262432 h 915406"/>
                    <a:gd name="connsiteX5" fmla="*/ 279400 w 1028700"/>
                    <a:gd name="connsiteY5" fmla="*/ 0 h 915406"/>
                    <a:gd name="connsiteX0" fmla="*/ 279400 w 1028700"/>
                    <a:gd name="connsiteY0" fmla="*/ 14445 h 929851"/>
                    <a:gd name="connsiteX1" fmla="*/ 1028700 w 1028700"/>
                    <a:gd name="connsiteY1" fmla="*/ 611345 h 929851"/>
                    <a:gd name="connsiteX2" fmla="*/ 734060 w 1028700"/>
                    <a:gd name="connsiteY2" fmla="*/ 929657 h 929851"/>
                    <a:gd name="connsiteX3" fmla="*/ 436880 w 1028700"/>
                    <a:gd name="connsiteY3" fmla="*/ 590567 h 929851"/>
                    <a:gd name="connsiteX4" fmla="*/ 0 w 1028700"/>
                    <a:gd name="connsiteY4" fmla="*/ 276877 h 929851"/>
                    <a:gd name="connsiteX5" fmla="*/ 279400 w 1028700"/>
                    <a:gd name="connsiteY5" fmla="*/ 14445 h 929851"/>
                    <a:gd name="connsiteX0" fmla="*/ 279400 w 1028700"/>
                    <a:gd name="connsiteY0" fmla="*/ 15007 h 930413"/>
                    <a:gd name="connsiteX1" fmla="*/ 1028700 w 1028700"/>
                    <a:gd name="connsiteY1" fmla="*/ 611907 h 930413"/>
                    <a:gd name="connsiteX2" fmla="*/ 734060 w 1028700"/>
                    <a:gd name="connsiteY2" fmla="*/ 930219 h 930413"/>
                    <a:gd name="connsiteX3" fmla="*/ 436880 w 1028700"/>
                    <a:gd name="connsiteY3" fmla="*/ 591129 h 930413"/>
                    <a:gd name="connsiteX4" fmla="*/ 0 w 1028700"/>
                    <a:gd name="connsiteY4" fmla="*/ 277439 h 930413"/>
                    <a:gd name="connsiteX5" fmla="*/ 279400 w 1028700"/>
                    <a:gd name="connsiteY5" fmla="*/ 15007 h 930413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8704" h="915422">
                      <a:moveTo>
                        <a:pt x="279400" y="16"/>
                      </a:moveTo>
                      <a:cubicBezTo>
                        <a:pt x="403013" y="-2312"/>
                        <a:pt x="494877" y="255676"/>
                        <a:pt x="619760" y="355159"/>
                      </a:cubicBezTo>
                      <a:cubicBezTo>
                        <a:pt x="744643" y="454642"/>
                        <a:pt x="1029970" y="485791"/>
                        <a:pt x="1028700" y="596916"/>
                      </a:cubicBezTo>
                      <a:cubicBezTo>
                        <a:pt x="828887" y="654760"/>
                        <a:pt x="804333" y="796424"/>
                        <a:pt x="734060" y="915228"/>
                      </a:cubicBezTo>
                      <a:cubicBezTo>
                        <a:pt x="623993" y="923195"/>
                        <a:pt x="559223" y="684935"/>
                        <a:pt x="436880" y="576138"/>
                      </a:cubicBezTo>
                      <a:cubicBezTo>
                        <a:pt x="314537" y="467341"/>
                        <a:pt x="14817" y="369898"/>
                        <a:pt x="0" y="262448"/>
                      </a:cubicBezTo>
                      <a:cubicBezTo>
                        <a:pt x="108373" y="197831"/>
                        <a:pt x="224367" y="148453"/>
                        <a:pt x="279400" y="1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Rectangle 73">
                  <a:extLst>
                    <a:ext uri="{FF2B5EF4-FFF2-40B4-BE49-F238E27FC236}">
                      <a16:creationId xmlns:a16="http://schemas.microsoft.com/office/drawing/2014/main" id="{894AEE30-5117-7A4B-3FB0-213C248BA12E}"/>
                    </a:ext>
                  </a:extLst>
                </p:cNvPr>
                <p:cNvSpPr/>
                <p:nvPr/>
              </p:nvSpPr>
              <p:spPr>
                <a:xfrm rot="550711" flipH="1">
                  <a:off x="4132394" y="1632333"/>
                  <a:ext cx="1028704" cy="915422"/>
                </a:xfrm>
                <a:custGeom>
                  <a:avLst/>
                  <a:gdLst>
                    <a:gd name="connsiteX0" fmla="*/ 0 w 685800"/>
                    <a:gd name="connsiteY0" fmla="*/ 0 h 491032"/>
                    <a:gd name="connsiteX1" fmla="*/ 685800 w 685800"/>
                    <a:gd name="connsiteY1" fmla="*/ 0 h 491032"/>
                    <a:gd name="connsiteX2" fmla="*/ 685800 w 685800"/>
                    <a:gd name="connsiteY2" fmla="*/ 491032 h 491032"/>
                    <a:gd name="connsiteX3" fmla="*/ 0 w 685800"/>
                    <a:gd name="connsiteY3" fmla="*/ 491032 h 491032"/>
                    <a:gd name="connsiteX4" fmla="*/ 0 w 685800"/>
                    <a:gd name="connsiteY4" fmla="*/ 0 h 491032"/>
                    <a:gd name="connsiteX0" fmla="*/ 50800 w 685800"/>
                    <a:gd name="connsiteY0" fmla="*/ 0 h 656132"/>
                    <a:gd name="connsiteX1" fmla="*/ 685800 w 685800"/>
                    <a:gd name="connsiteY1" fmla="*/ 165100 h 656132"/>
                    <a:gd name="connsiteX2" fmla="*/ 685800 w 685800"/>
                    <a:gd name="connsiteY2" fmla="*/ 656132 h 656132"/>
                    <a:gd name="connsiteX3" fmla="*/ 0 w 685800"/>
                    <a:gd name="connsiteY3" fmla="*/ 656132 h 656132"/>
                    <a:gd name="connsiteX4" fmla="*/ 50800 w 685800"/>
                    <a:gd name="connsiteY4" fmla="*/ 0 h 656132"/>
                    <a:gd name="connsiteX0" fmla="*/ 279400 w 914400"/>
                    <a:gd name="connsiteY0" fmla="*/ 0 h 656132"/>
                    <a:gd name="connsiteX1" fmla="*/ 914400 w 914400"/>
                    <a:gd name="connsiteY1" fmla="*/ 165100 h 656132"/>
                    <a:gd name="connsiteX2" fmla="*/ 914400 w 914400"/>
                    <a:gd name="connsiteY2" fmla="*/ 656132 h 656132"/>
                    <a:gd name="connsiteX3" fmla="*/ 0 w 914400"/>
                    <a:gd name="connsiteY3" fmla="*/ 262432 h 656132"/>
                    <a:gd name="connsiteX4" fmla="*/ 279400 w 914400"/>
                    <a:gd name="connsiteY4" fmla="*/ 0 h 656132"/>
                    <a:gd name="connsiteX0" fmla="*/ 279400 w 914400"/>
                    <a:gd name="connsiteY0" fmla="*/ 0 h 884732"/>
                    <a:gd name="connsiteX1" fmla="*/ 914400 w 914400"/>
                    <a:gd name="connsiteY1" fmla="*/ 165100 h 884732"/>
                    <a:gd name="connsiteX2" fmla="*/ 749300 w 914400"/>
                    <a:gd name="connsiteY2" fmla="*/ 884732 h 884732"/>
                    <a:gd name="connsiteX3" fmla="*/ 0 w 914400"/>
                    <a:gd name="connsiteY3" fmla="*/ 262432 h 884732"/>
                    <a:gd name="connsiteX4" fmla="*/ 279400 w 9144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406"/>
                    <a:gd name="connsiteX1" fmla="*/ 1028700 w 1028700"/>
                    <a:gd name="connsiteY1" fmla="*/ 596900 h 915406"/>
                    <a:gd name="connsiteX2" fmla="*/ 734060 w 1028700"/>
                    <a:gd name="connsiteY2" fmla="*/ 915212 h 915406"/>
                    <a:gd name="connsiteX3" fmla="*/ 436880 w 1028700"/>
                    <a:gd name="connsiteY3" fmla="*/ 576122 h 915406"/>
                    <a:gd name="connsiteX4" fmla="*/ 0 w 1028700"/>
                    <a:gd name="connsiteY4" fmla="*/ 262432 h 915406"/>
                    <a:gd name="connsiteX5" fmla="*/ 279400 w 1028700"/>
                    <a:gd name="connsiteY5" fmla="*/ 0 h 915406"/>
                    <a:gd name="connsiteX0" fmla="*/ 279400 w 1028700"/>
                    <a:gd name="connsiteY0" fmla="*/ 14445 h 929851"/>
                    <a:gd name="connsiteX1" fmla="*/ 1028700 w 1028700"/>
                    <a:gd name="connsiteY1" fmla="*/ 611345 h 929851"/>
                    <a:gd name="connsiteX2" fmla="*/ 734060 w 1028700"/>
                    <a:gd name="connsiteY2" fmla="*/ 929657 h 929851"/>
                    <a:gd name="connsiteX3" fmla="*/ 436880 w 1028700"/>
                    <a:gd name="connsiteY3" fmla="*/ 590567 h 929851"/>
                    <a:gd name="connsiteX4" fmla="*/ 0 w 1028700"/>
                    <a:gd name="connsiteY4" fmla="*/ 276877 h 929851"/>
                    <a:gd name="connsiteX5" fmla="*/ 279400 w 1028700"/>
                    <a:gd name="connsiteY5" fmla="*/ 14445 h 929851"/>
                    <a:gd name="connsiteX0" fmla="*/ 279400 w 1028700"/>
                    <a:gd name="connsiteY0" fmla="*/ 15007 h 930413"/>
                    <a:gd name="connsiteX1" fmla="*/ 1028700 w 1028700"/>
                    <a:gd name="connsiteY1" fmla="*/ 611907 h 930413"/>
                    <a:gd name="connsiteX2" fmla="*/ 734060 w 1028700"/>
                    <a:gd name="connsiteY2" fmla="*/ 930219 h 930413"/>
                    <a:gd name="connsiteX3" fmla="*/ 436880 w 1028700"/>
                    <a:gd name="connsiteY3" fmla="*/ 591129 h 930413"/>
                    <a:gd name="connsiteX4" fmla="*/ 0 w 1028700"/>
                    <a:gd name="connsiteY4" fmla="*/ 277439 h 930413"/>
                    <a:gd name="connsiteX5" fmla="*/ 279400 w 1028700"/>
                    <a:gd name="connsiteY5" fmla="*/ 15007 h 930413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8704" h="915422">
                      <a:moveTo>
                        <a:pt x="279400" y="16"/>
                      </a:moveTo>
                      <a:cubicBezTo>
                        <a:pt x="403013" y="-2312"/>
                        <a:pt x="494877" y="255676"/>
                        <a:pt x="619760" y="355159"/>
                      </a:cubicBezTo>
                      <a:cubicBezTo>
                        <a:pt x="744643" y="454642"/>
                        <a:pt x="1029970" y="485791"/>
                        <a:pt x="1028700" y="596916"/>
                      </a:cubicBezTo>
                      <a:cubicBezTo>
                        <a:pt x="828887" y="654760"/>
                        <a:pt x="804333" y="796424"/>
                        <a:pt x="734060" y="915228"/>
                      </a:cubicBezTo>
                      <a:cubicBezTo>
                        <a:pt x="623993" y="923195"/>
                        <a:pt x="559223" y="684935"/>
                        <a:pt x="436880" y="576138"/>
                      </a:cubicBezTo>
                      <a:cubicBezTo>
                        <a:pt x="314537" y="467341"/>
                        <a:pt x="14817" y="369898"/>
                        <a:pt x="0" y="262448"/>
                      </a:cubicBezTo>
                      <a:cubicBezTo>
                        <a:pt x="108373" y="197831"/>
                        <a:pt x="224367" y="148453"/>
                        <a:pt x="279400" y="1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74848008-30A2-3056-8C0C-0610A7EAE3F0}"/>
              </a:ext>
            </a:extLst>
          </p:cNvPr>
          <p:cNvGrpSpPr/>
          <p:nvPr/>
        </p:nvGrpSpPr>
        <p:grpSpPr>
          <a:xfrm flipH="1">
            <a:off x="6793547" y="68177"/>
            <a:ext cx="5207436" cy="5071456"/>
            <a:chOff x="2185160" y="470140"/>
            <a:chExt cx="6439186" cy="6271042"/>
          </a:xfrm>
        </p:grpSpPr>
        <p:sp>
          <p:nvSpPr>
            <p:cNvPr id="232" name="Rectangle 86">
              <a:extLst>
                <a:ext uri="{FF2B5EF4-FFF2-40B4-BE49-F238E27FC236}">
                  <a16:creationId xmlns:a16="http://schemas.microsoft.com/office/drawing/2014/main" id="{4BD8A9E5-F3FE-058D-97C7-56B1BD80B742}"/>
                </a:ext>
              </a:extLst>
            </p:cNvPr>
            <p:cNvSpPr/>
            <p:nvPr/>
          </p:nvSpPr>
          <p:spPr>
            <a:xfrm>
              <a:off x="2185160" y="3804102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adFill>
              <a:gsLst>
                <a:gs pos="56000">
                  <a:srgbClr val="5C8B9D"/>
                </a:gs>
                <a:gs pos="0">
                  <a:srgbClr val="DF7C27"/>
                </a:gs>
              </a:gsLst>
              <a:lin ang="13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86">
              <a:extLst>
                <a:ext uri="{FF2B5EF4-FFF2-40B4-BE49-F238E27FC236}">
                  <a16:creationId xmlns:a16="http://schemas.microsoft.com/office/drawing/2014/main" id="{07BA9042-675A-667E-1C73-1471316ACCD8}"/>
                </a:ext>
              </a:extLst>
            </p:cNvPr>
            <p:cNvSpPr/>
            <p:nvPr/>
          </p:nvSpPr>
          <p:spPr>
            <a:xfrm>
              <a:off x="2247438" y="3669446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adFill>
              <a:gsLst>
                <a:gs pos="0">
                  <a:srgbClr val="7E4C26"/>
                </a:gs>
                <a:gs pos="38000">
                  <a:srgbClr val="5C8B9D"/>
                </a:gs>
              </a:gsLst>
              <a:lin ang="13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93">
              <a:extLst>
                <a:ext uri="{FF2B5EF4-FFF2-40B4-BE49-F238E27FC236}">
                  <a16:creationId xmlns:a16="http://schemas.microsoft.com/office/drawing/2014/main" id="{218E7D32-4052-66E0-02D8-7ED95781AAF3}"/>
                </a:ext>
              </a:extLst>
            </p:cNvPr>
            <p:cNvSpPr/>
            <p:nvPr/>
          </p:nvSpPr>
          <p:spPr>
            <a:xfrm>
              <a:off x="5731620" y="6161364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solidFill>
              <a:srgbClr val="C6A6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92">
              <a:extLst>
                <a:ext uri="{FF2B5EF4-FFF2-40B4-BE49-F238E27FC236}">
                  <a16:creationId xmlns:a16="http://schemas.microsoft.com/office/drawing/2014/main" id="{11E3A44C-EB4A-C844-A6F5-7A1C6C589A76}"/>
                </a:ext>
              </a:extLst>
            </p:cNvPr>
            <p:cNvSpPr/>
            <p:nvPr/>
          </p:nvSpPr>
          <p:spPr>
            <a:xfrm>
              <a:off x="5938161" y="5505607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92">
              <a:extLst>
                <a:ext uri="{FF2B5EF4-FFF2-40B4-BE49-F238E27FC236}">
                  <a16:creationId xmlns:a16="http://schemas.microsoft.com/office/drawing/2014/main" id="{9D13FA76-5647-1BF1-DEE8-17486AE02B1E}"/>
                </a:ext>
              </a:extLst>
            </p:cNvPr>
            <p:cNvSpPr/>
            <p:nvPr/>
          </p:nvSpPr>
          <p:spPr>
            <a:xfrm rot="19264388">
              <a:off x="6240449" y="6178792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Rectangle 93">
              <a:extLst>
                <a:ext uri="{FF2B5EF4-FFF2-40B4-BE49-F238E27FC236}">
                  <a16:creationId xmlns:a16="http://schemas.microsoft.com/office/drawing/2014/main" id="{57D18796-7F55-04B8-AA75-C4F4A5DB71AD}"/>
                </a:ext>
              </a:extLst>
            </p:cNvPr>
            <p:cNvSpPr/>
            <p:nvPr/>
          </p:nvSpPr>
          <p:spPr>
            <a:xfrm>
              <a:off x="5044155" y="6331599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solidFill>
              <a:srgbClr val="C6A6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92">
              <a:extLst>
                <a:ext uri="{FF2B5EF4-FFF2-40B4-BE49-F238E27FC236}">
                  <a16:creationId xmlns:a16="http://schemas.microsoft.com/office/drawing/2014/main" id="{4EB0265D-88D3-7EA6-2314-19C7AC6674AC}"/>
                </a:ext>
              </a:extLst>
            </p:cNvPr>
            <p:cNvSpPr/>
            <p:nvPr/>
          </p:nvSpPr>
          <p:spPr>
            <a:xfrm>
              <a:off x="5250696" y="5675842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92">
              <a:extLst>
                <a:ext uri="{FF2B5EF4-FFF2-40B4-BE49-F238E27FC236}">
                  <a16:creationId xmlns:a16="http://schemas.microsoft.com/office/drawing/2014/main" id="{30B8F83B-1597-7970-A8E4-4B58DA6BCE30}"/>
                </a:ext>
              </a:extLst>
            </p:cNvPr>
            <p:cNvSpPr/>
            <p:nvPr/>
          </p:nvSpPr>
          <p:spPr>
            <a:xfrm rot="19264388">
              <a:off x="5552984" y="6349027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7BA841C9-62FE-5B45-4750-C67E3A4EAC02}"/>
                </a:ext>
              </a:extLst>
            </p:cNvPr>
            <p:cNvSpPr/>
            <p:nvPr/>
          </p:nvSpPr>
          <p:spPr>
            <a:xfrm>
              <a:off x="5781810" y="4730828"/>
              <a:ext cx="724451" cy="954367"/>
            </a:xfrm>
            <a:prstGeom prst="ellipse">
              <a:avLst/>
            </a:prstGeom>
            <a:solidFill>
              <a:srgbClr val="C4AE9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97A322BB-6D4A-A1D6-22C6-A613C0F944A2}"/>
                </a:ext>
              </a:extLst>
            </p:cNvPr>
            <p:cNvSpPr/>
            <p:nvPr/>
          </p:nvSpPr>
          <p:spPr>
            <a:xfrm>
              <a:off x="5083159" y="4883442"/>
              <a:ext cx="724451" cy="954367"/>
            </a:xfrm>
            <a:prstGeom prst="ellipse">
              <a:avLst/>
            </a:prstGeom>
            <a:solidFill>
              <a:srgbClr val="C4AE9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83">
              <a:extLst>
                <a:ext uri="{FF2B5EF4-FFF2-40B4-BE49-F238E27FC236}">
                  <a16:creationId xmlns:a16="http://schemas.microsoft.com/office/drawing/2014/main" id="{D18D994C-A7CA-26BF-23BA-CA6BDB4AE18D}"/>
                </a:ext>
              </a:extLst>
            </p:cNvPr>
            <p:cNvSpPr/>
            <p:nvPr/>
          </p:nvSpPr>
          <p:spPr>
            <a:xfrm>
              <a:off x="4134742" y="542437"/>
              <a:ext cx="3685741" cy="4959344"/>
            </a:xfrm>
            <a:custGeom>
              <a:avLst/>
              <a:gdLst>
                <a:gd name="connsiteX0" fmla="*/ 0 w 982639"/>
                <a:gd name="connsiteY0" fmla="*/ 0 h 2647666"/>
                <a:gd name="connsiteX1" fmla="*/ 982639 w 982639"/>
                <a:gd name="connsiteY1" fmla="*/ 0 h 2647666"/>
                <a:gd name="connsiteX2" fmla="*/ 982639 w 982639"/>
                <a:gd name="connsiteY2" fmla="*/ 2647666 h 2647666"/>
                <a:gd name="connsiteX3" fmla="*/ 0 w 982639"/>
                <a:gd name="connsiteY3" fmla="*/ 2647666 h 2647666"/>
                <a:gd name="connsiteX4" fmla="*/ 0 w 982639"/>
                <a:gd name="connsiteY4" fmla="*/ 0 h 2647666"/>
                <a:gd name="connsiteX0" fmla="*/ 0 w 1091821"/>
                <a:gd name="connsiteY0" fmla="*/ 0 h 3684896"/>
                <a:gd name="connsiteX1" fmla="*/ 1091821 w 1091821"/>
                <a:gd name="connsiteY1" fmla="*/ 1037230 h 3684896"/>
                <a:gd name="connsiteX2" fmla="*/ 1091821 w 1091821"/>
                <a:gd name="connsiteY2" fmla="*/ 3684896 h 3684896"/>
                <a:gd name="connsiteX3" fmla="*/ 109182 w 1091821"/>
                <a:gd name="connsiteY3" fmla="*/ 3684896 h 3684896"/>
                <a:gd name="connsiteX4" fmla="*/ 0 w 1091821"/>
                <a:gd name="connsiteY4" fmla="*/ 0 h 3684896"/>
                <a:gd name="connsiteX0" fmla="*/ 310597 w 1402418"/>
                <a:gd name="connsiteY0" fmla="*/ 0 h 3684896"/>
                <a:gd name="connsiteX1" fmla="*/ 1402418 w 1402418"/>
                <a:gd name="connsiteY1" fmla="*/ 1037230 h 3684896"/>
                <a:gd name="connsiteX2" fmla="*/ 1402418 w 1402418"/>
                <a:gd name="connsiteY2" fmla="*/ 3684896 h 3684896"/>
                <a:gd name="connsiteX3" fmla="*/ 419779 w 1402418"/>
                <a:gd name="connsiteY3" fmla="*/ 3684896 h 3684896"/>
                <a:gd name="connsiteX4" fmla="*/ 310597 w 1402418"/>
                <a:gd name="connsiteY4" fmla="*/ 0 h 3684896"/>
                <a:gd name="connsiteX0" fmla="*/ 1584234 w 2676055"/>
                <a:gd name="connsiteY0" fmla="*/ 0 h 4244454"/>
                <a:gd name="connsiteX1" fmla="*/ 2676055 w 2676055"/>
                <a:gd name="connsiteY1" fmla="*/ 1037230 h 4244454"/>
                <a:gd name="connsiteX2" fmla="*/ 2676055 w 2676055"/>
                <a:gd name="connsiteY2" fmla="*/ 3684896 h 4244454"/>
                <a:gd name="connsiteX3" fmla="*/ 1094 w 2676055"/>
                <a:gd name="connsiteY3" fmla="*/ 4244454 h 4244454"/>
                <a:gd name="connsiteX4" fmla="*/ 1584234 w 2676055"/>
                <a:gd name="connsiteY4" fmla="*/ 0 h 4244454"/>
                <a:gd name="connsiteX0" fmla="*/ 1583994 w 2675815"/>
                <a:gd name="connsiteY0" fmla="*/ 0 h 4244454"/>
                <a:gd name="connsiteX1" fmla="*/ 2675815 w 2675815"/>
                <a:gd name="connsiteY1" fmla="*/ 1037230 h 4244454"/>
                <a:gd name="connsiteX2" fmla="*/ 2675815 w 2675815"/>
                <a:gd name="connsiteY2" fmla="*/ 3684896 h 4244454"/>
                <a:gd name="connsiteX3" fmla="*/ 854 w 2675815"/>
                <a:gd name="connsiteY3" fmla="*/ 4244454 h 4244454"/>
                <a:gd name="connsiteX4" fmla="*/ 1583994 w 2675815"/>
                <a:gd name="connsiteY4" fmla="*/ 0 h 4244454"/>
                <a:gd name="connsiteX0" fmla="*/ 1583994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83994 w 2675815"/>
                <a:gd name="connsiteY4" fmla="*/ 0 h 4176215"/>
                <a:gd name="connsiteX0" fmla="*/ 1502170 w 2675878"/>
                <a:gd name="connsiteY0" fmla="*/ 0 h 4176215"/>
                <a:gd name="connsiteX1" fmla="*/ 2675878 w 2675878"/>
                <a:gd name="connsiteY1" fmla="*/ 1037230 h 4176215"/>
                <a:gd name="connsiteX2" fmla="*/ 2675878 w 2675878"/>
                <a:gd name="connsiteY2" fmla="*/ 3684896 h 4176215"/>
                <a:gd name="connsiteX3" fmla="*/ 917 w 2675878"/>
                <a:gd name="connsiteY3" fmla="*/ 4176215 h 4176215"/>
                <a:gd name="connsiteX4" fmla="*/ 1502170 w 2675878"/>
                <a:gd name="connsiteY4" fmla="*/ 0 h 4176215"/>
                <a:gd name="connsiteX0" fmla="*/ 1502107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02107 w 2675815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2675815 w 3044304"/>
                <a:gd name="connsiteY2" fmla="*/ 3684896 h 4176215"/>
                <a:gd name="connsiteX3" fmla="*/ 854 w 3044304"/>
                <a:gd name="connsiteY3" fmla="*/ 4176215 h 4176215"/>
                <a:gd name="connsiteX4" fmla="*/ 1502107 w 3044304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854 w 3044304"/>
                <a:gd name="connsiteY2" fmla="*/ 4176215 h 4176215"/>
                <a:gd name="connsiteX3" fmla="*/ 1502107 w 3044304"/>
                <a:gd name="connsiteY3" fmla="*/ 0 h 4176215"/>
                <a:gd name="connsiteX0" fmla="*/ 1502107 w 3044304"/>
                <a:gd name="connsiteY0" fmla="*/ 0 h 4420495"/>
                <a:gd name="connsiteX1" fmla="*/ 3044304 w 3044304"/>
                <a:gd name="connsiteY1" fmla="*/ 1337480 h 4420495"/>
                <a:gd name="connsiteX2" fmla="*/ 854 w 3044304"/>
                <a:gd name="connsiteY2" fmla="*/ 4176215 h 4420495"/>
                <a:gd name="connsiteX3" fmla="*/ 1502107 w 3044304"/>
                <a:gd name="connsiteY3" fmla="*/ 0 h 4420495"/>
                <a:gd name="connsiteX0" fmla="*/ 1761259 w 3303456"/>
                <a:gd name="connsiteY0" fmla="*/ 0 h 4433289"/>
                <a:gd name="connsiteX1" fmla="*/ 3303456 w 3303456"/>
                <a:gd name="connsiteY1" fmla="*/ 1337480 h 4433289"/>
                <a:gd name="connsiteX2" fmla="*/ 698 w 3303456"/>
                <a:gd name="connsiteY2" fmla="*/ 4189863 h 4433289"/>
                <a:gd name="connsiteX3" fmla="*/ 1761259 w 3303456"/>
                <a:gd name="connsiteY3" fmla="*/ 0 h 4433289"/>
                <a:gd name="connsiteX0" fmla="*/ 1761259 w 3303456"/>
                <a:gd name="connsiteY0" fmla="*/ 0 h 4419940"/>
                <a:gd name="connsiteX1" fmla="*/ 3303456 w 3303456"/>
                <a:gd name="connsiteY1" fmla="*/ 1337480 h 4419940"/>
                <a:gd name="connsiteX2" fmla="*/ 698 w 3303456"/>
                <a:gd name="connsiteY2" fmla="*/ 4189863 h 4419940"/>
                <a:gd name="connsiteX3" fmla="*/ 1761259 w 3303456"/>
                <a:gd name="connsiteY3" fmla="*/ 0 h 4419940"/>
                <a:gd name="connsiteX0" fmla="*/ 1761259 w 3492639"/>
                <a:gd name="connsiteY0" fmla="*/ 0 h 4391767"/>
                <a:gd name="connsiteX1" fmla="*/ 3303456 w 3492639"/>
                <a:gd name="connsiteY1" fmla="*/ 1337480 h 4391767"/>
                <a:gd name="connsiteX2" fmla="*/ 698 w 3492639"/>
                <a:gd name="connsiteY2" fmla="*/ 4189863 h 4391767"/>
                <a:gd name="connsiteX3" fmla="*/ 1761259 w 3492639"/>
                <a:gd name="connsiteY3" fmla="*/ 0 h 4391767"/>
                <a:gd name="connsiteX0" fmla="*/ 1761259 w 3393044"/>
                <a:gd name="connsiteY0" fmla="*/ 0 h 4454701"/>
                <a:gd name="connsiteX1" fmla="*/ 3303456 w 3393044"/>
                <a:gd name="connsiteY1" fmla="*/ 1337480 h 4454701"/>
                <a:gd name="connsiteX2" fmla="*/ 698 w 3393044"/>
                <a:gd name="connsiteY2" fmla="*/ 4189863 h 4454701"/>
                <a:gd name="connsiteX3" fmla="*/ 1761259 w 3393044"/>
                <a:gd name="connsiteY3" fmla="*/ 0 h 4454701"/>
                <a:gd name="connsiteX0" fmla="*/ 1761259 w 3496543"/>
                <a:gd name="connsiteY0" fmla="*/ 0 h 4460693"/>
                <a:gd name="connsiteX1" fmla="*/ 3303456 w 3496543"/>
                <a:gd name="connsiteY1" fmla="*/ 1337480 h 4460693"/>
                <a:gd name="connsiteX2" fmla="*/ 698 w 3496543"/>
                <a:gd name="connsiteY2" fmla="*/ 4189863 h 4460693"/>
                <a:gd name="connsiteX3" fmla="*/ 1761259 w 3496543"/>
                <a:gd name="connsiteY3" fmla="*/ 0 h 4460693"/>
                <a:gd name="connsiteX0" fmla="*/ 1761259 w 3526373"/>
                <a:gd name="connsiteY0" fmla="*/ 96558 h 4557251"/>
                <a:gd name="connsiteX1" fmla="*/ 3303456 w 3526373"/>
                <a:gd name="connsiteY1" fmla="*/ 1434038 h 4557251"/>
                <a:gd name="connsiteX2" fmla="*/ 698 w 3526373"/>
                <a:gd name="connsiteY2" fmla="*/ 4286421 h 4557251"/>
                <a:gd name="connsiteX3" fmla="*/ 1761259 w 3526373"/>
                <a:gd name="connsiteY3" fmla="*/ 96558 h 4557251"/>
                <a:gd name="connsiteX0" fmla="*/ 1761259 w 3500669"/>
                <a:gd name="connsiteY0" fmla="*/ 312674 h 4773367"/>
                <a:gd name="connsiteX1" fmla="*/ 3303456 w 3500669"/>
                <a:gd name="connsiteY1" fmla="*/ 1650154 h 4773367"/>
                <a:gd name="connsiteX2" fmla="*/ 698 w 3500669"/>
                <a:gd name="connsiteY2" fmla="*/ 4502537 h 4773367"/>
                <a:gd name="connsiteX3" fmla="*/ 1761259 w 3500669"/>
                <a:gd name="connsiteY3" fmla="*/ 312674 h 4773367"/>
                <a:gd name="connsiteX0" fmla="*/ 1761259 w 3500669"/>
                <a:gd name="connsiteY0" fmla="*/ 312674 h 4764736"/>
                <a:gd name="connsiteX1" fmla="*/ 3303456 w 3500669"/>
                <a:gd name="connsiteY1" fmla="*/ 1650154 h 4764736"/>
                <a:gd name="connsiteX2" fmla="*/ 698 w 3500669"/>
                <a:gd name="connsiteY2" fmla="*/ 4502537 h 4764736"/>
                <a:gd name="connsiteX3" fmla="*/ 1761259 w 3500669"/>
                <a:gd name="connsiteY3" fmla="*/ 312674 h 4764736"/>
                <a:gd name="connsiteX0" fmla="*/ 1761259 w 3500669"/>
                <a:gd name="connsiteY0" fmla="*/ 312674 h 4735035"/>
                <a:gd name="connsiteX1" fmla="*/ 3303456 w 3500669"/>
                <a:gd name="connsiteY1" fmla="*/ 1650154 h 4735035"/>
                <a:gd name="connsiteX2" fmla="*/ 698 w 3500669"/>
                <a:gd name="connsiteY2" fmla="*/ 4502537 h 4735035"/>
                <a:gd name="connsiteX3" fmla="*/ 1761259 w 3500669"/>
                <a:gd name="connsiteY3" fmla="*/ 312674 h 4735035"/>
                <a:gd name="connsiteX0" fmla="*/ 1761259 w 3500669"/>
                <a:gd name="connsiteY0" fmla="*/ 312674 h 4726718"/>
                <a:gd name="connsiteX1" fmla="*/ 3303456 w 3500669"/>
                <a:gd name="connsiteY1" fmla="*/ 1650154 h 4726718"/>
                <a:gd name="connsiteX2" fmla="*/ 698 w 3500669"/>
                <a:gd name="connsiteY2" fmla="*/ 4502537 h 4726718"/>
                <a:gd name="connsiteX3" fmla="*/ 1761259 w 3500669"/>
                <a:gd name="connsiteY3" fmla="*/ 312674 h 4726718"/>
                <a:gd name="connsiteX0" fmla="*/ 1829466 w 3568876"/>
                <a:gd name="connsiteY0" fmla="*/ 312674 h 4791604"/>
                <a:gd name="connsiteX1" fmla="*/ 3371663 w 3568876"/>
                <a:gd name="connsiteY1" fmla="*/ 1650154 h 4791604"/>
                <a:gd name="connsiteX2" fmla="*/ 666 w 3568876"/>
                <a:gd name="connsiteY2" fmla="*/ 4570775 h 4791604"/>
                <a:gd name="connsiteX3" fmla="*/ 1829466 w 3568876"/>
                <a:gd name="connsiteY3" fmla="*/ 312674 h 4791604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77167"/>
                <a:gd name="connsiteY0" fmla="*/ 312674 h 4781659"/>
                <a:gd name="connsiteX1" fmla="*/ 3371663 w 3577167"/>
                <a:gd name="connsiteY1" fmla="*/ 1650154 h 4781659"/>
                <a:gd name="connsiteX2" fmla="*/ 666 w 3577167"/>
                <a:gd name="connsiteY2" fmla="*/ 4570775 h 4781659"/>
                <a:gd name="connsiteX3" fmla="*/ 1829466 w 3577167"/>
                <a:gd name="connsiteY3" fmla="*/ 312674 h 4781659"/>
                <a:gd name="connsiteX0" fmla="*/ 1829466 w 3567546"/>
                <a:gd name="connsiteY0" fmla="*/ 287437 h 4759231"/>
                <a:gd name="connsiteX1" fmla="*/ 3358963 w 3567546"/>
                <a:gd name="connsiteY1" fmla="*/ 1682067 h 4759231"/>
                <a:gd name="connsiteX2" fmla="*/ 666 w 3567546"/>
                <a:gd name="connsiteY2" fmla="*/ 4545538 h 4759231"/>
                <a:gd name="connsiteX3" fmla="*/ 1829466 w 3567546"/>
                <a:gd name="connsiteY3" fmla="*/ 287437 h 4759231"/>
                <a:gd name="connsiteX0" fmla="*/ 1829466 w 3587284"/>
                <a:gd name="connsiteY0" fmla="*/ 287437 h 4759231"/>
                <a:gd name="connsiteX1" fmla="*/ 3358963 w 3587284"/>
                <a:gd name="connsiteY1" fmla="*/ 1682067 h 4759231"/>
                <a:gd name="connsiteX2" fmla="*/ 666 w 3587284"/>
                <a:gd name="connsiteY2" fmla="*/ 4545538 h 4759231"/>
                <a:gd name="connsiteX3" fmla="*/ 1829466 w 3587284"/>
                <a:gd name="connsiteY3" fmla="*/ 287437 h 4759231"/>
                <a:gd name="connsiteX0" fmla="*/ 1829466 w 3594891"/>
                <a:gd name="connsiteY0" fmla="*/ 292062 h 4763856"/>
                <a:gd name="connsiteX1" fmla="*/ 3358963 w 3594891"/>
                <a:gd name="connsiteY1" fmla="*/ 1686692 h 4763856"/>
                <a:gd name="connsiteX2" fmla="*/ 666 w 3594891"/>
                <a:gd name="connsiteY2" fmla="*/ 4550163 h 4763856"/>
                <a:gd name="connsiteX3" fmla="*/ 1829466 w 3594891"/>
                <a:gd name="connsiteY3" fmla="*/ 292062 h 4763856"/>
                <a:gd name="connsiteX0" fmla="*/ 1829466 w 3587284"/>
                <a:gd name="connsiteY0" fmla="*/ 501830 h 4973624"/>
                <a:gd name="connsiteX1" fmla="*/ 3358963 w 3587284"/>
                <a:gd name="connsiteY1" fmla="*/ 1896460 h 4973624"/>
                <a:gd name="connsiteX2" fmla="*/ 666 w 3587284"/>
                <a:gd name="connsiteY2" fmla="*/ 4759931 h 4973624"/>
                <a:gd name="connsiteX3" fmla="*/ 1829466 w 3587284"/>
                <a:gd name="connsiteY3" fmla="*/ 501830 h 4973624"/>
                <a:gd name="connsiteX0" fmla="*/ 1829466 w 3617639"/>
                <a:gd name="connsiteY0" fmla="*/ 481142 h 4952936"/>
                <a:gd name="connsiteX1" fmla="*/ 3358963 w 3617639"/>
                <a:gd name="connsiteY1" fmla="*/ 1875772 h 4952936"/>
                <a:gd name="connsiteX2" fmla="*/ 666 w 3617639"/>
                <a:gd name="connsiteY2" fmla="*/ 4739243 h 4952936"/>
                <a:gd name="connsiteX3" fmla="*/ 1829466 w 3617639"/>
                <a:gd name="connsiteY3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7084"/>
                <a:gd name="connsiteX1" fmla="*/ 3427065 w 3685741"/>
                <a:gd name="connsiteY1" fmla="*/ 1875772 h 4957084"/>
                <a:gd name="connsiteX2" fmla="*/ 68768 w 3685741"/>
                <a:gd name="connsiteY2" fmla="*/ 4739243 h 4957084"/>
                <a:gd name="connsiteX3" fmla="*/ 1283419 w 3685741"/>
                <a:gd name="connsiteY3" fmla="*/ 2105229 h 4957084"/>
                <a:gd name="connsiteX4" fmla="*/ 1897568 w 3685741"/>
                <a:gd name="connsiteY4" fmla="*/ 481142 h 4957084"/>
                <a:gd name="connsiteX0" fmla="*/ 1897568 w 3685741"/>
                <a:gd name="connsiteY0" fmla="*/ 481142 h 4944704"/>
                <a:gd name="connsiteX1" fmla="*/ 3427065 w 3685741"/>
                <a:gd name="connsiteY1" fmla="*/ 1875772 h 4944704"/>
                <a:gd name="connsiteX2" fmla="*/ 68768 w 3685741"/>
                <a:gd name="connsiteY2" fmla="*/ 4739243 h 4944704"/>
                <a:gd name="connsiteX3" fmla="*/ 1283419 w 3685741"/>
                <a:gd name="connsiteY3" fmla="*/ 2105229 h 4944704"/>
                <a:gd name="connsiteX4" fmla="*/ 1897568 w 3685741"/>
                <a:gd name="connsiteY4" fmla="*/ 481142 h 4944704"/>
                <a:gd name="connsiteX0" fmla="*/ 1897568 w 3685741"/>
                <a:gd name="connsiteY0" fmla="*/ 481142 h 4908762"/>
                <a:gd name="connsiteX1" fmla="*/ 3427065 w 3685741"/>
                <a:gd name="connsiteY1" fmla="*/ 1875772 h 4908762"/>
                <a:gd name="connsiteX2" fmla="*/ 68768 w 3685741"/>
                <a:gd name="connsiteY2" fmla="*/ 4739243 h 4908762"/>
                <a:gd name="connsiteX3" fmla="*/ 1283419 w 3685741"/>
                <a:gd name="connsiteY3" fmla="*/ 2105229 h 4908762"/>
                <a:gd name="connsiteX4" fmla="*/ 1897568 w 3685741"/>
                <a:gd name="connsiteY4" fmla="*/ 481142 h 4908762"/>
                <a:gd name="connsiteX0" fmla="*/ 1897568 w 3685741"/>
                <a:gd name="connsiteY0" fmla="*/ 481142 h 4965440"/>
                <a:gd name="connsiteX1" fmla="*/ 3427065 w 3685741"/>
                <a:gd name="connsiteY1" fmla="*/ 1875772 h 4965440"/>
                <a:gd name="connsiteX2" fmla="*/ 68768 w 3685741"/>
                <a:gd name="connsiteY2" fmla="*/ 4739243 h 4965440"/>
                <a:gd name="connsiteX3" fmla="*/ 1283419 w 3685741"/>
                <a:gd name="connsiteY3" fmla="*/ 2105229 h 4965440"/>
                <a:gd name="connsiteX4" fmla="*/ 1897568 w 3685741"/>
                <a:gd name="connsiteY4" fmla="*/ 481142 h 4965440"/>
                <a:gd name="connsiteX0" fmla="*/ 1897568 w 3685741"/>
                <a:gd name="connsiteY0" fmla="*/ 481142 h 4957868"/>
                <a:gd name="connsiteX1" fmla="*/ 3427065 w 3685741"/>
                <a:gd name="connsiteY1" fmla="*/ 1875772 h 4957868"/>
                <a:gd name="connsiteX2" fmla="*/ 68768 w 3685741"/>
                <a:gd name="connsiteY2" fmla="*/ 4739243 h 4957868"/>
                <a:gd name="connsiteX3" fmla="*/ 1283419 w 3685741"/>
                <a:gd name="connsiteY3" fmla="*/ 2105229 h 4957868"/>
                <a:gd name="connsiteX4" fmla="*/ 1897568 w 3685741"/>
                <a:gd name="connsiteY4" fmla="*/ 481142 h 4957868"/>
                <a:gd name="connsiteX0" fmla="*/ 1897568 w 3685741"/>
                <a:gd name="connsiteY0" fmla="*/ 481142 h 4959344"/>
                <a:gd name="connsiteX1" fmla="*/ 3427065 w 3685741"/>
                <a:gd name="connsiteY1" fmla="*/ 1875772 h 4959344"/>
                <a:gd name="connsiteX2" fmla="*/ 68768 w 3685741"/>
                <a:gd name="connsiteY2" fmla="*/ 4739243 h 4959344"/>
                <a:gd name="connsiteX3" fmla="*/ 1283419 w 3685741"/>
                <a:gd name="connsiteY3" fmla="*/ 2105229 h 4959344"/>
                <a:gd name="connsiteX4" fmla="*/ 1897568 w 3685741"/>
                <a:gd name="connsiteY4" fmla="*/ 481142 h 495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41" h="4959344">
                  <a:moveTo>
                    <a:pt x="1897568" y="481142"/>
                  </a:moveTo>
                  <a:cubicBezTo>
                    <a:pt x="1633713" y="-151204"/>
                    <a:pt x="4550729" y="-548981"/>
                    <a:pt x="3427065" y="1875772"/>
                  </a:cubicBezTo>
                  <a:cubicBezTo>
                    <a:pt x="3680497" y="2225590"/>
                    <a:pt x="4399655" y="5881107"/>
                    <a:pt x="68768" y="4739243"/>
                  </a:cubicBezTo>
                  <a:cubicBezTo>
                    <a:pt x="-308978" y="4770662"/>
                    <a:pt x="978619" y="2814912"/>
                    <a:pt x="1283419" y="2105229"/>
                  </a:cubicBezTo>
                  <a:cubicBezTo>
                    <a:pt x="1588219" y="1395546"/>
                    <a:pt x="1751834" y="812812"/>
                    <a:pt x="1897568" y="481142"/>
                  </a:cubicBezTo>
                  <a:close/>
                </a:path>
              </a:pathLst>
            </a:custGeom>
            <a:solidFill>
              <a:srgbClr val="E856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85">
              <a:extLst>
                <a:ext uri="{FF2B5EF4-FFF2-40B4-BE49-F238E27FC236}">
                  <a16:creationId xmlns:a16="http://schemas.microsoft.com/office/drawing/2014/main" id="{EDD8CB06-E028-39A9-8889-E09B98E2D592}"/>
                </a:ext>
              </a:extLst>
            </p:cNvPr>
            <p:cNvSpPr/>
            <p:nvPr/>
          </p:nvSpPr>
          <p:spPr>
            <a:xfrm>
              <a:off x="5954535" y="1746206"/>
              <a:ext cx="1688893" cy="1724145"/>
            </a:xfrm>
            <a:custGeom>
              <a:avLst/>
              <a:gdLst>
                <a:gd name="connsiteX0" fmla="*/ 0 w 1193800"/>
                <a:gd name="connsiteY0" fmla="*/ 0 h 1145692"/>
                <a:gd name="connsiteX1" fmla="*/ 1193800 w 1193800"/>
                <a:gd name="connsiteY1" fmla="*/ 0 h 1145692"/>
                <a:gd name="connsiteX2" fmla="*/ 1193800 w 1193800"/>
                <a:gd name="connsiteY2" fmla="*/ 1145692 h 1145692"/>
                <a:gd name="connsiteX3" fmla="*/ 0 w 1193800"/>
                <a:gd name="connsiteY3" fmla="*/ 1145692 h 1145692"/>
                <a:gd name="connsiteX4" fmla="*/ 0 w 119380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114300 w 1631950"/>
                <a:gd name="connsiteY0" fmla="*/ 110348 h 1256040"/>
                <a:gd name="connsiteX1" fmla="*/ 1631950 w 1631950"/>
                <a:gd name="connsiteY1" fmla="*/ 878698 h 1256040"/>
                <a:gd name="connsiteX2" fmla="*/ 1308100 w 1631950"/>
                <a:gd name="connsiteY2" fmla="*/ 1256040 h 1256040"/>
                <a:gd name="connsiteX3" fmla="*/ 114300 w 1631950"/>
                <a:gd name="connsiteY3" fmla="*/ 1256040 h 1256040"/>
                <a:gd name="connsiteX4" fmla="*/ 0 w 1631950"/>
                <a:gd name="connsiteY4" fmla="*/ 0 h 1256040"/>
                <a:gd name="connsiteX5" fmla="*/ 114300 w 1631950"/>
                <a:gd name="connsiteY5" fmla="*/ 110348 h 1256040"/>
                <a:gd name="connsiteX0" fmla="*/ 117133 w 1634783"/>
                <a:gd name="connsiteY0" fmla="*/ 122551 h 1268243"/>
                <a:gd name="connsiteX1" fmla="*/ 1634783 w 1634783"/>
                <a:gd name="connsiteY1" fmla="*/ 890901 h 1268243"/>
                <a:gd name="connsiteX2" fmla="*/ 1310933 w 1634783"/>
                <a:gd name="connsiteY2" fmla="*/ 1268243 h 1268243"/>
                <a:gd name="connsiteX3" fmla="*/ 117133 w 1634783"/>
                <a:gd name="connsiteY3" fmla="*/ 1268243 h 1268243"/>
                <a:gd name="connsiteX4" fmla="*/ 85383 w 1634783"/>
                <a:gd name="connsiteY4" fmla="*/ 151903 h 1268243"/>
                <a:gd name="connsiteX5" fmla="*/ 2833 w 1634783"/>
                <a:gd name="connsiteY5" fmla="*/ 12203 h 1268243"/>
                <a:gd name="connsiteX6" fmla="*/ 117133 w 1634783"/>
                <a:gd name="connsiteY6" fmla="*/ 122551 h 1268243"/>
                <a:gd name="connsiteX0" fmla="*/ 147375 w 1665025"/>
                <a:gd name="connsiteY0" fmla="*/ 110392 h 1256084"/>
                <a:gd name="connsiteX1" fmla="*/ 1665025 w 1665025"/>
                <a:gd name="connsiteY1" fmla="*/ 878742 h 1256084"/>
                <a:gd name="connsiteX2" fmla="*/ 1341175 w 1665025"/>
                <a:gd name="connsiteY2" fmla="*/ 1256084 h 1256084"/>
                <a:gd name="connsiteX3" fmla="*/ 147375 w 1665025"/>
                <a:gd name="connsiteY3" fmla="*/ 1256084 h 1256084"/>
                <a:gd name="connsiteX4" fmla="*/ 7676 w 1665025"/>
                <a:gd name="connsiteY4" fmla="*/ 152445 h 1256084"/>
                <a:gd name="connsiteX5" fmla="*/ 115625 w 1665025"/>
                <a:gd name="connsiteY5" fmla="*/ 139744 h 1256084"/>
                <a:gd name="connsiteX6" fmla="*/ 33075 w 1665025"/>
                <a:gd name="connsiteY6" fmla="*/ 44 h 1256084"/>
                <a:gd name="connsiteX7" fmla="*/ 147375 w 1665025"/>
                <a:gd name="connsiteY7" fmla="*/ 110392 h 1256084"/>
                <a:gd name="connsiteX0" fmla="*/ 141507 w 1659157"/>
                <a:gd name="connsiteY0" fmla="*/ 110392 h 1256084"/>
                <a:gd name="connsiteX1" fmla="*/ 1659157 w 1659157"/>
                <a:gd name="connsiteY1" fmla="*/ 878742 h 1256084"/>
                <a:gd name="connsiteX2" fmla="*/ 1335307 w 1659157"/>
                <a:gd name="connsiteY2" fmla="*/ 1256084 h 1256084"/>
                <a:gd name="connsiteX3" fmla="*/ 141507 w 1659157"/>
                <a:gd name="connsiteY3" fmla="*/ 1256084 h 1256084"/>
                <a:gd name="connsiteX4" fmla="*/ 128808 w 1659157"/>
                <a:gd name="connsiteY4" fmla="*/ 254044 h 1256084"/>
                <a:gd name="connsiteX5" fmla="*/ 1808 w 1659157"/>
                <a:gd name="connsiteY5" fmla="*/ 152445 h 1256084"/>
                <a:gd name="connsiteX6" fmla="*/ 109757 w 1659157"/>
                <a:gd name="connsiteY6" fmla="*/ 139744 h 1256084"/>
                <a:gd name="connsiteX7" fmla="*/ 27207 w 1659157"/>
                <a:gd name="connsiteY7" fmla="*/ 44 h 1256084"/>
                <a:gd name="connsiteX8" fmla="*/ 141507 w 1659157"/>
                <a:gd name="connsiteY8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9867 w 1659116"/>
                <a:gd name="connsiteY4" fmla="*/ 266744 h 1256084"/>
                <a:gd name="connsiteX5" fmla="*/ 128767 w 1659116"/>
                <a:gd name="connsiteY5" fmla="*/ 254044 h 1256084"/>
                <a:gd name="connsiteX6" fmla="*/ 1767 w 1659116"/>
                <a:gd name="connsiteY6" fmla="*/ 152445 h 1256084"/>
                <a:gd name="connsiteX7" fmla="*/ 109716 w 1659116"/>
                <a:gd name="connsiteY7" fmla="*/ 139744 h 1256084"/>
                <a:gd name="connsiteX8" fmla="*/ 27166 w 1659116"/>
                <a:gd name="connsiteY8" fmla="*/ 44 h 1256084"/>
                <a:gd name="connsiteX9" fmla="*/ 141466 w 1659116"/>
                <a:gd name="connsiteY9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198616 w 1659116"/>
                <a:gd name="connsiteY4" fmla="*/ 406444 h 1256084"/>
                <a:gd name="connsiteX5" fmla="*/ 39867 w 1659116"/>
                <a:gd name="connsiteY5" fmla="*/ 266744 h 1256084"/>
                <a:gd name="connsiteX6" fmla="*/ 128767 w 1659116"/>
                <a:gd name="connsiteY6" fmla="*/ 254044 h 1256084"/>
                <a:gd name="connsiteX7" fmla="*/ 1767 w 1659116"/>
                <a:gd name="connsiteY7" fmla="*/ 152445 h 1256084"/>
                <a:gd name="connsiteX8" fmla="*/ 109716 w 1659116"/>
                <a:gd name="connsiteY8" fmla="*/ 139744 h 1256084"/>
                <a:gd name="connsiteX9" fmla="*/ 27166 w 1659116"/>
                <a:gd name="connsiteY9" fmla="*/ 44 h 1256084"/>
                <a:gd name="connsiteX10" fmla="*/ 141466 w 1659116"/>
                <a:gd name="connsiteY10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7016 w 1659116"/>
                <a:gd name="connsiteY4" fmla="*/ 431844 h 1256084"/>
                <a:gd name="connsiteX5" fmla="*/ 198616 w 1659116"/>
                <a:gd name="connsiteY5" fmla="*/ 406444 h 1256084"/>
                <a:gd name="connsiteX6" fmla="*/ 39867 w 1659116"/>
                <a:gd name="connsiteY6" fmla="*/ 266744 h 1256084"/>
                <a:gd name="connsiteX7" fmla="*/ 128767 w 1659116"/>
                <a:gd name="connsiteY7" fmla="*/ 254044 h 1256084"/>
                <a:gd name="connsiteX8" fmla="*/ 1767 w 1659116"/>
                <a:gd name="connsiteY8" fmla="*/ 152445 h 1256084"/>
                <a:gd name="connsiteX9" fmla="*/ 109716 w 1659116"/>
                <a:gd name="connsiteY9" fmla="*/ 139744 h 1256084"/>
                <a:gd name="connsiteX10" fmla="*/ 27166 w 1659116"/>
                <a:gd name="connsiteY10" fmla="*/ 44 h 1256084"/>
                <a:gd name="connsiteX11" fmla="*/ 141466 w 1659116"/>
                <a:gd name="connsiteY11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255766 w 1659116"/>
                <a:gd name="connsiteY4" fmla="*/ 533444 h 1256084"/>
                <a:gd name="connsiteX5" fmla="*/ 97016 w 1659116"/>
                <a:gd name="connsiteY5" fmla="*/ 431844 h 1256084"/>
                <a:gd name="connsiteX6" fmla="*/ 198616 w 1659116"/>
                <a:gd name="connsiteY6" fmla="*/ 406444 h 1256084"/>
                <a:gd name="connsiteX7" fmla="*/ 39867 w 1659116"/>
                <a:gd name="connsiteY7" fmla="*/ 266744 h 1256084"/>
                <a:gd name="connsiteX8" fmla="*/ 128767 w 1659116"/>
                <a:gd name="connsiteY8" fmla="*/ 254044 h 1256084"/>
                <a:gd name="connsiteX9" fmla="*/ 1767 w 1659116"/>
                <a:gd name="connsiteY9" fmla="*/ 152445 h 1256084"/>
                <a:gd name="connsiteX10" fmla="*/ 109716 w 1659116"/>
                <a:gd name="connsiteY10" fmla="*/ 139744 h 1256084"/>
                <a:gd name="connsiteX11" fmla="*/ 27166 w 1659116"/>
                <a:gd name="connsiteY11" fmla="*/ 44 h 1256084"/>
                <a:gd name="connsiteX12" fmla="*/ 141466 w 1659116"/>
                <a:gd name="connsiteY12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0666 w 1659116"/>
                <a:gd name="connsiteY4" fmla="*/ 565194 h 1256084"/>
                <a:gd name="connsiteX5" fmla="*/ 255766 w 1659116"/>
                <a:gd name="connsiteY5" fmla="*/ 533444 h 1256084"/>
                <a:gd name="connsiteX6" fmla="*/ 97016 w 1659116"/>
                <a:gd name="connsiteY6" fmla="*/ 431844 h 1256084"/>
                <a:gd name="connsiteX7" fmla="*/ 198616 w 1659116"/>
                <a:gd name="connsiteY7" fmla="*/ 406444 h 1256084"/>
                <a:gd name="connsiteX8" fmla="*/ 39867 w 1659116"/>
                <a:gd name="connsiteY8" fmla="*/ 266744 h 1256084"/>
                <a:gd name="connsiteX9" fmla="*/ 128767 w 1659116"/>
                <a:gd name="connsiteY9" fmla="*/ 254044 h 1256084"/>
                <a:gd name="connsiteX10" fmla="*/ 1767 w 1659116"/>
                <a:gd name="connsiteY10" fmla="*/ 152445 h 1256084"/>
                <a:gd name="connsiteX11" fmla="*/ 109716 w 1659116"/>
                <a:gd name="connsiteY11" fmla="*/ 139744 h 1256084"/>
                <a:gd name="connsiteX12" fmla="*/ 27166 w 1659116"/>
                <a:gd name="connsiteY12" fmla="*/ 44 h 1256084"/>
                <a:gd name="connsiteX13" fmla="*/ 141466 w 1659116"/>
                <a:gd name="connsiteY13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928866 w 1659116"/>
                <a:gd name="connsiteY3" fmla="*/ 1174794 h 1256084"/>
                <a:gd name="connsiteX4" fmla="*/ 630416 w 1659116"/>
                <a:gd name="connsiteY4" fmla="*/ 709984 h 1256084"/>
                <a:gd name="connsiteX5" fmla="*/ 706616 w 1659116"/>
                <a:gd name="connsiteY5" fmla="*/ 914444 h 1256084"/>
                <a:gd name="connsiteX6" fmla="*/ 90666 w 1659116"/>
                <a:gd name="connsiteY6" fmla="*/ 565194 h 1256084"/>
                <a:gd name="connsiteX7" fmla="*/ 255766 w 1659116"/>
                <a:gd name="connsiteY7" fmla="*/ 533444 h 1256084"/>
                <a:gd name="connsiteX8" fmla="*/ 97016 w 1659116"/>
                <a:gd name="connsiteY8" fmla="*/ 431844 h 1256084"/>
                <a:gd name="connsiteX9" fmla="*/ 198616 w 1659116"/>
                <a:gd name="connsiteY9" fmla="*/ 406444 h 1256084"/>
                <a:gd name="connsiteX10" fmla="*/ 39867 w 1659116"/>
                <a:gd name="connsiteY10" fmla="*/ 266744 h 1256084"/>
                <a:gd name="connsiteX11" fmla="*/ 128767 w 1659116"/>
                <a:gd name="connsiteY11" fmla="*/ 254044 h 1256084"/>
                <a:gd name="connsiteX12" fmla="*/ 1767 w 1659116"/>
                <a:gd name="connsiteY12" fmla="*/ 152445 h 1256084"/>
                <a:gd name="connsiteX13" fmla="*/ 109716 w 1659116"/>
                <a:gd name="connsiteY13" fmla="*/ 139744 h 1256084"/>
                <a:gd name="connsiteX14" fmla="*/ 27166 w 1659116"/>
                <a:gd name="connsiteY14" fmla="*/ 44 h 1256084"/>
                <a:gd name="connsiteX15" fmla="*/ 141466 w 1659116"/>
                <a:gd name="connsiteY15" fmla="*/ 110392 h 1256084"/>
                <a:gd name="connsiteX0" fmla="*/ 141466 w 1659116"/>
                <a:gd name="connsiteY0" fmla="*/ 110392 h 1261468"/>
                <a:gd name="connsiteX1" fmla="*/ 1659116 w 1659116"/>
                <a:gd name="connsiteY1" fmla="*/ 878742 h 1261468"/>
                <a:gd name="connsiteX2" fmla="*/ 1335266 w 1659116"/>
                <a:gd name="connsiteY2" fmla="*/ 1256084 h 1261468"/>
                <a:gd name="connsiteX3" fmla="*/ 871716 w 1659116"/>
                <a:gd name="connsiteY3" fmla="*/ 889044 h 1261468"/>
                <a:gd name="connsiteX4" fmla="*/ 928866 w 1659116"/>
                <a:gd name="connsiteY4" fmla="*/ 1174794 h 1261468"/>
                <a:gd name="connsiteX5" fmla="*/ 630416 w 1659116"/>
                <a:gd name="connsiteY5" fmla="*/ 709984 h 1261468"/>
                <a:gd name="connsiteX6" fmla="*/ 706616 w 1659116"/>
                <a:gd name="connsiteY6" fmla="*/ 914444 h 1261468"/>
                <a:gd name="connsiteX7" fmla="*/ 90666 w 1659116"/>
                <a:gd name="connsiteY7" fmla="*/ 565194 h 1261468"/>
                <a:gd name="connsiteX8" fmla="*/ 255766 w 1659116"/>
                <a:gd name="connsiteY8" fmla="*/ 533444 h 1261468"/>
                <a:gd name="connsiteX9" fmla="*/ 97016 w 1659116"/>
                <a:gd name="connsiteY9" fmla="*/ 431844 h 1261468"/>
                <a:gd name="connsiteX10" fmla="*/ 198616 w 1659116"/>
                <a:gd name="connsiteY10" fmla="*/ 406444 h 1261468"/>
                <a:gd name="connsiteX11" fmla="*/ 39867 w 1659116"/>
                <a:gd name="connsiteY11" fmla="*/ 266744 h 1261468"/>
                <a:gd name="connsiteX12" fmla="*/ 128767 w 1659116"/>
                <a:gd name="connsiteY12" fmla="*/ 254044 h 1261468"/>
                <a:gd name="connsiteX13" fmla="*/ 1767 w 1659116"/>
                <a:gd name="connsiteY13" fmla="*/ 152445 h 1261468"/>
                <a:gd name="connsiteX14" fmla="*/ 109716 w 1659116"/>
                <a:gd name="connsiteY14" fmla="*/ 139744 h 1261468"/>
                <a:gd name="connsiteX15" fmla="*/ 27166 w 1659116"/>
                <a:gd name="connsiteY15" fmla="*/ 44 h 1261468"/>
                <a:gd name="connsiteX16" fmla="*/ 141466 w 1659116"/>
                <a:gd name="connsiteY16" fmla="*/ 110392 h 1261468"/>
                <a:gd name="connsiteX0" fmla="*/ 141466 w 1659116"/>
                <a:gd name="connsiteY0" fmla="*/ 110392 h 1375492"/>
                <a:gd name="connsiteX1" fmla="*/ 1659116 w 1659116"/>
                <a:gd name="connsiteY1" fmla="*/ 878742 h 1375492"/>
                <a:gd name="connsiteX2" fmla="*/ 1335266 w 1659116"/>
                <a:gd name="connsiteY2" fmla="*/ 1256084 h 1375492"/>
                <a:gd name="connsiteX3" fmla="*/ 1100316 w 1659116"/>
                <a:gd name="connsiteY3" fmla="*/ 1358944 h 1375492"/>
                <a:gd name="connsiteX4" fmla="*/ 871716 w 1659116"/>
                <a:gd name="connsiteY4" fmla="*/ 889044 h 1375492"/>
                <a:gd name="connsiteX5" fmla="*/ 928866 w 1659116"/>
                <a:gd name="connsiteY5" fmla="*/ 1174794 h 1375492"/>
                <a:gd name="connsiteX6" fmla="*/ 630416 w 1659116"/>
                <a:gd name="connsiteY6" fmla="*/ 709984 h 1375492"/>
                <a:gd name="connsiteX7" fmla="*/ 706616 w 1659116"/>
                <a:gd name="connsiteY7" fmla="*/ 914444 h 1375492"/>
                <a:gd name="connsiteX8" fmla="*/ 90666 w 1659116"/>
                <a:gd name="connsiteY8" fmla="*/ 565194 h 1375492"/>
                <a:gd name="connsiteX9" fmla="*/ 255766 w 1659116"/>
                <a:gd name="connsiteY9" fmla="*/ 533444 h 1375492"/>
                <a:gd name="connsiteX10" fmla="*/ 97016 w 1659116"/>
                <a:gd name="connsiteY10" fmla="*/ 431844 h 1375492"/>
                <a:gd name="connsiteX11" fmla="*/ 198616 w 1659116"/>
                <a:gd name="connsiteY11" fmla="*/ 406444 h 1375492"/>
                <a:gd name="connsiteX12" fmla="*/ 39867 w 1659116"/>
                <a:gd name="connsiteY12" fmla="*/ 266744 h 1375492"/>
                <a:gd name="connsiteX13" fmla="*/ 128767 w 1659116"/>
                <a:gd name="connsiteY13" fmla="*/ 254044 h 1375492"/>
                <a:gd name="connsiteX14" fmla="*/ 1767 w 1659116"/>
                <a:gd name="connsiteY14" fmla="*/ 152445 h 1375492"/>
                <a:gd name="connsiteX15" fmla="*/ 109716 w 1659116"/>
                <a:gd name="connsiteY15" fmla="*/ 139744 h 1375492"/>
                <a:gd name="connsiteX16" fmla="*/ 27166 w 1659116"/>
                <a:gd name="connsiteY16" fmla="*/ 44 h 1375492"/>
                <a:gd name="connsiteX17" fmla="*/ 141466 w 1659116"/>
                <a:gd name="connsiteY17" fmla="*/ 110392 h 1375492"/>
                <a:gd name="connsiteX0" fmla="*/ 141466 w 1659116"/>
                <a:gd name="connsiteY0" fmla="*/ 110392 h 1716422"/>
                <a:gd name="connsiteX1" fmla="*/ 1659116 w 1659116"/>
                <a:gd name="connsiteY1" fmla="*/ 878742 h 1716422"/>
                <a:gd name="connsiteX2" fmla="*/ 1373366 w 1659116"/>
                <a:gd name="connsiteY2" fmla="*/ 1713284 h 1716422"/>
                <a:gd name="connsiteX3" fmla="*/ 1100316 w 1659116"/>
                <a:gd name="connsiteY3" fmla="*/ 1358944 h 1716422"/>
                <a:gd name="connsiteX4" fmla="*/ 871716 w 1659116"/>
                <a:gd name="connsiteY4" fmla="*/ 889044 h 1716422"/>
                <a:gd name="connsiteX5" fmla="*/ 928866 w 1659116"/>
                <a:gd name="connsiteY5" fmla="*/ 1174794 h 1716422"/>
                <a:gd name="connsiteX6" fmla="*/ 630416 w 1659116"/>
                <a:gd name="connsiteY6" fmla="*/ 709984 h 1716422"/>
                <a:gd name="connsiteX7" fmla="*/ 706616 w 1659116"/>
                <a:gd name="connsiteY7" fmla="*/ 914444 h 1716422"/>
                <a:gd name="connsiteX8" fmla="*/ 90666 w 1659116"/>
                <a:gd name="connsiteY8" fmla="*/ 565194 h 1716422"/>
                <a:gd name="connsiteX9" fmla="*/ 255766 w 1659116"/>
                <a:gd name="connsiteY9" fmla="*/ 533444 h 1716422"/>
                <a:gd name="connsiteX10" fmla="*/ 97016 w 1659116"/>
                <a:gd name="connsiteY10" fmla="*/ 431844 h 1716422"/>
                <a:gd name="connsiteX11" fmla="*/ 198616 w 1659116"/>
                <a:gd name="connsiteY11" fmla="*/ 406444 h 1716422"/>
                <a:gd name="connsiteX12" fmla="*/ 39867 w 1659116"/>
                <a:gd name="connsiteY12" fmla="*/ 266744 h 1716422"/>
                <a:gd name="connsiteX13" fmla="*/ 128767 w 1659116"/>
                <a:gd name="connsiteY13" fmla="*/ 254044 h 1716422"/>
                <a:gd name="connsiteX14" fmla="*/ 1767 w 1659116"/>
                <a:gd name="connsiteY14" fmla="*/ 152445 h 1716422"/>
                <a:gd name="connsiteX15" fmla="*/ 109716 w 1659116"/>
                <a:gd name="connsiteY15" fmla="*/ 139744 h 1716422"/>
                <a:gd name="connsiteX16" fmla="*/ 27166 w 1659116"/>
                <a:gd name="connsiteY16" fmla="*/ 44 h 1716422"/>
                <a:gd name="connsiteX17" fmla="*/ 141466 w 1659116"/>
                <a:gd name="connsiteY17" fmla="*/ 110392 h 1716422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73366 w 1659116"/>
                <a:gd name="connsiteY2" fmla="*/ 1713284 h 1724145"/>
                <a:gd name="connsiteX3" fmla="*/ 1125716 w 1659116"/>
                <a:gd name="connsiteY3" fmla="*/ 1117644 h 1724145"/>
                <a:gd name="connsiteX4" fmla="*/ 1100316 w 1659116"/>
                <a:gd name="connsiteY4" fmla="*/ 1358944 h 1724145"/>
                <a:gd name="connsiteX5" fmla="*/ 871716 w 1659116"/>
                <a:gd name="connsiteY5" fmla="*/ 889044 h 1724145"/>
                <a:gd name="connsiteX6" fmla="*/ 928866 w 1659116"/>
                <a:gd name="connsiteY6" fmla="*/ 1174794 h 1724145"/>
                <a:gd name="connsiteX7" fmla="*/ 630416 w 1659116"/>
                <a:gd name="connsiteY7" fmla="*/ 709984 h 1724145"/>
                <a:gd name="connsiteX8" fmla="*/ 706616 w 1659116"/>
                <a:gd name="connsiteY8" fmla="*/ 914444 h 1724145"/>
                <a:gd name="connsiteX9" fmla="*/ 90666 w 1659116"/>
                <a:gd name="connsiteY9" fmla="*/ 565194 h 1724145"/>
                <a:gd name="connsiteX10" fmla="*/ 255766 w 1659116"/>
                <a:gd name="connsiteY10" fmla="*/ 533444 h 1724145"/>
                <a:gd name="connsiteX11" fmla="*/ 97016 w 1659116"/>
                <a:gd name="connsiteY11" fmla="*/ 431844 h 1724145"/>
                <a:gd name="connsiteX12" fmla="*/ 198616 w 1659116"/>
                <a:gd name="connsiteY12" fmla="*/ 406444 h 1724145"/>
                <a:gd name="connsiteX13" fmla="*/ 39867 w 1659116"/>
                <a:gd name="connsiteY13" fmla="*/ 266744 h 1724145"/>
                <a:gd name="connsiteX14" fmla="*/ 128767 w 1659116"/>
                <a:gd name="connsiteY14" fmla="*/ 254044 h 1724145"/>
                <a:gd name="connsiteX15" fmla="*/ 1767 w 1659116"/>
                <a:gd name="connsiteY15" fmla="*/ 152445 h 1724145"/>
                <a:gd name="connsiteX16" fmla="*/ 109716 w 1659116"/>
                <a:gd name="connsiteY16" fmla="*/ 139744 h 1724145"/>
                <a:gd name="connsiteX17" fmla="*/ 27166 w 1659116"/>
                <a:gd name="connsiteY17" fmla="*/ 44 h 1724145"/>
                <a:gd name="connsiteX18" fmla="*/ 141466 w 1659116"/>
                <a:gd name="connsiteY18" fmla="*/ 110392 h 1724145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67016 w 1659116"/>
                <a:gd name="connsiteY2" fmla="*/ 1162094 h 1724145"/>
                <a:gd name="connsiteX3" fmla="*/ 1373366 w 1659116"/>
                <a:gd name="connsiteY3" fmla="*/ 1713284 h 1724145"/>
                <a:gd name="connsiteX4" fmla="*/ 1125716 w 1659116"/>
                <a:gd name="connsiteY4" fmla="*/ 1117644 h 1724145"/>
                <a:gd name="connsiteX5" fmla="*/ 1100316 w 1659116"/>
                <a:gd name="connsiteY5" fmla="*/ 1358944 h 1724145"/>
                <a:gd name="connsiteX6" fmla="*/ 871716 w 1659116"/>
                <a:gd name="connsiteY6" fmla="*/ 889044 h 1724145"/>
                <a:gd name="connsiteX7" fmla="*/ 928866 w 1659116"/>
                <a:gd name="connsiteY7" fmla="*/ 1174794 h 1724145"/>
                <a:gd name="connsiteX8" fmla="*/ 630416 w 1659116"/>
                <a:gd name="connsiteY8" fmla="*/ 709984 h 1724145"/>
                <a:gd name="connsiteX9" fmla="*/ 706616 w 1659116"/>
                <a:gd name="connsiteY9" fmla="*/ 914444 h 1724145"/>
                <a:gd name="connsiteX10" fmla="*/ 90666 w 1659116"/>
                <a:gd name="connsiteY10" fmla="*/ 565194 h 1724145"/>
                <a:gd name="connsiteX11" fmla="*/ 255766 w 1659116"/>
                <a:gd name="connsiteY11" fmla="*/ 533444 h 1724145"/>
                <a:gd name="connsiteX12" fmla="*/ 97016 w 1659116"/>
                <a:gd name="connsiteY12" fmla="*/ 431844 h 1724145"/>
                <a:gd name="connsiteX13" fmla="*/ 198616 w 1659116"/>
                <a:gd name="connsiteY13" fmla="*/ 406444 h 1724145"/>
                <a:gd name="connsiteX14" fmla="*/ 39867 w 1659116"/>
                <a:gd name="connsiteY14" fmla="*/ 266744 h 1724145"/>
                <a:gd name="connsiteX15" fmla="*/ 128767 w 1659116"/>
                <a:gd name="connsiteY15" fmla="*/ 254044 h 1724145"/>
                <a:gd name="connsiteX16" fmla="*/ 1767 w 1659116"/>
                <a:gd name="connsiteY16" fmla="*/ 152445 h 1724145"/>
                <a:gd name="connsiteX17" fmla="*/ 109716 w 1659116"/>
                <a:gd name="connsiteY17" fmla="*/ 139744 h 1724145"/>
                <a:gd name="connsiteX18" fmla="*/ 27166 w 1659116"/>
                <a:gd name="connsiteY18" fmla="*/ 44 h 1724145"/>
                <a:gd name="connsiteX19" fmla="*/ 141466 w 1659116"/>
                <a:gd name="connsiteY19" fmla="*/ 110392 h 1724145"/>
                <a:gd name="connsiteX0" fmla="*/ 141466 w 1729951"/>
                <a:gd name="connsiteY0" fmla="*/ 110392 h 1724145"/>
                <a:gd name="connsiteX1" fmla="*/ 1659116 w 1729951"/>
                <a:gd name="connsiteY1" fmla="*/ 878742 h 1724145"/>
                <a:gd name="connsiteX2" fmla="*/ 1474966 w 1729951"/>
                <a:gd name="connsiteY2" fmla="*/ 1416094 h 1724145"/>
                <a:gd name="connsiteX3" fmla="*/ 1367016 w 1729951"/>
                <a:gd name="connsiteY3" fmla="*/ 1162094 h 1724145"/>
                <a:gd name="connsiteX4" fmla="*/ 1373366 w 1729951"/>
                <a:gd name="connsiteY4" fmla="*/ 1713284 h 1724145"/>
                <a:gd name="connsiteX5" fmla="*/ 1125716 w 1729951"/>
                <a:gd name="connsiteY5" fmla="*/ 1117644 h 1724145"/>
                <a:gd name="connsiteX6" fmla="*/ 1100316 w 1729951"/>
                <a:gd name="connsiteY6" fmla="*/ 1358944 h 1724145"/>
                <a:gd name="connsiteX7" fmla="*/ 871716 w 1729951"/>
                <a:gd name="connsiteY7" fmla="*/ 889044 h 1724145"/>
                <a:gd name="connsiteX8" fmla="*/ 928866 w 1729951"/>
                <a:gd name="connsiteY8" fmla="*/ 1174794 h 1724145"/>
                <a:gd name="connsiteX9" fmla="*/ 630416 w 1729951"/>
                <a:gd name="connsiteY9" fmla="*/ 709984 h 1724145"/>
                <a:gd name="connsiteX10" fmla="*/ 706616 w 1729951"/>
                <a:gd name="connsiteY10" fmla="*/ 914444 h 1724145"/>
                <a:gd name="connsiteX11" fmla="*/ 90666 w 1729951"/>
                <a:gd name="connsiteY11" fmla="*/ 565194 h 1724145"/>
                <a:gd name="connsiteX12" fmla="*/ 255766 w 1729951"/>
                <a:gd name="connsiteY12" fmla="*/ 533444 h 1724145"/>
                <a:gd name="connsiteX13" fmla="*/ 97016 w 1729951"/>
                <a:gd name="connsiteY13" fmla="*/ 431844 h 1724145"/>
                <a:gd name="connsiteX14" fmla="*/ 198616 w 1729951"/>
                <a:gd name="connsiteY14" fmla="*/ 406444 h 1724145"/>
                <a:gd name="connsiteX15" fmla="*/ 39867 w 1729951"/>
                <a:gd name="connsiteY15" fmla="*/ 266744 h 1724145"/>
                <a:gd name="connsiteX16" fmla="*/ 128767 w 1729951"/>
                <a:gd name="connsiteY16" fmla="*/ 254044 h 1724145"/>
                <a:gd name="connsiteX17" fmla="*/ 1767 w 1729951"/>
                <a:gd name="connsiteY17" fmla="*/ 152445 h 1724145"/>
                <a:gd name="connsiteX18" fmla="*/ 109716 w 1729951"/>
                <a:gd name="connsiteY18" fmla="*/ 139744 h 1724145"/>
                <a:gd name="connsiteX19" fmla="*/ 27166 w 1729951"/>
                <a:gd name="connsiteY19" fmla="*/ 44 h 1724145"/>
                <a:gd name="connsiteX20" fmla="*/ 141466 w 1729951"/>
                <a:gd name="connsiteY20" fmla="*/ 110392 h 1724145"/>
                <a:gd name="connsiteX0" fmla="*/ 141466 w 1732312"/>
                <a:gd name="connsiteY0" fmla="*/ 110392 h 1724145"/>
                <a:gd name="connsiteX1" fmla="*/ 1659116 w 1732312"/>
                <a:gd name="connsiteY1" fmla="*/ 878742 h 1724145"/>
                <a:gd name="connsiteX2" fmla="*/ 1443216 w 1732312"/>
                <a:gd name="connsiteY2" fmla="*/ 1066844 h 1724145"/>
                <a:gd name="connsiteX3" fmla="*/ 1474966 w 1732312"/>
                <a:gd name="connsiteY3" fmla="*/ 1416094 h 1724145"/>
                <a:gd name="connsiteX4" fmla="*/ 1367016 w 1732312"/>
                <a:gd name="connsiteY4" fmla="*/ 1162094 h 1724145"/>
                <a:gd name="connsiteX5" fmla="*/ 1373366 w 1732312"/>
                <a:gd name="connsiteY5" fmla="*/ 1713284 h 1724145"/>
                <a:gd name="connsiteX6" fmla="*/ 1125716 w 1732312"/>
                <a:gd name="connsiteY6" fmla="*/ 1117644 h 1724145"/>
                <a:gd name="connsiteX7" fmla="*/ 1100316 w 1732312"/>
                <a:gd name="connsiteY7" fmla="*/ 1358944 h 1724145"/>
                <a:gd name="connsiteX8" fmla="*/ 871716 w 1732312"/>
                <a:gd name="connsiteY8" fmla="*/ 889044 h 1724145"/>
                <a:gd name="connsiteX9" fmla="*/ 928866 w 1732312"/>
                <a:gd name="connsiteY9" fmla="*/ 1174794 h 1724145"/>
                <a:gd name="connsiteX10" fmla="*/ 630416 w 1732312"/>
                <a:gd name="connsiteY10" fmla="*/ 709984 h 1724145"/>
                <a:gd name="connsiteX11" fmla="*/ 706616 w 1732312"/>
                <a:gd name="connsiteY11" fmla="*/ 914444 h 1724145"/>
                <a:gd name="connsiteX12" fmla="*/ 90666 w 1732312"/>
                <a:gd name="connsiteY12" fmla="*/ 565194 h 1724145"/>
                <a:gd name="connsiteX13" fmla="*/ 255766 w 1732312"/>
                <a:gd name="connsiteY13" fmla="*/ 533444 h 1724145"/>
                <a:gd name="connsiteX14" fmla="*/ 97016 w 1732312"/>
                <a:gd name="connsiteY14" fmla="*/ 431844 h 1724145"/>
                <a:gd name="connsiteX15" fmla="*/ 198616 w 1732312"/>
                <a:gd name="connsiteY15" fmla="*/ 406444 h 1724145"/>
                <a:gd name="connsiteX16" fmla="*/ 39867 w 1732312"/>
                <a:gd name="connsiteY16" fmla="*/ 266744 h 1724145"/>
                <a:gd name="connsiteX17" fmla="*/ 128767 w 1732312"/>
                <a:gd name="connsiteY17" fmla="*/ 254044 h 1724145"/>
                <a:gd name="connsiteX18" fmla="*/ 1767 w 1732312"/>
                <a:gd name="connsiteY18" fmla="*/ 152445 h 1724145"/>
                <a:gd name="connsiteX19" fmla="*/ 109716 w 1732312"/>
                <a:gd name="connsiteY19" fmla="*/ 139744 h 1724145"/>
                <a:gd name="connsiteX20" fmla="*/ 27166 w 1732312"/>
                <a:gd name="connsiteY20" fmla="*/ 44 h 1724145"/>
                <a:gd name="connsiteX21" fmla="*/ 141466 w 1732312"/>
                <a:gd name="connsiteY21" fmla="*/ 110392 h 1724145"/>
                <a:gd name="connsiteX0" fmla="*/ 141466 w 1763139"/>
                <a:gd name="connsiteY0" fmla="*/ 110392 h 1724145"/>
                <a:gd name="connsiteX1" fmla="*/ 1659116 w 1763139"/>
                <a:gd name="connsiteY1" fmla="*/ 878742 h 1724145"/>
                <a:gd name="connsiteX2" fmla="*/ 1621015 w 1763139"/>
                <a:gd name="connsiteY2" fmla="*/ 1333544 h 1724145"/>
                <a:gd name="connsiteX3" fmla="*/ 1443216 w 1763139"/>
                <a:gd name="connsiteY3" fmla="*/ 1066844 h 1724145"/>
                <a:gd name="connsiteX4" fmla="*/ 1474966 w 1763139"/>
                <a:gd name="connsiteY4" fmla="*/ 1416094 h 1724145"/>
                <a:gd name="connsiteX5" fmla="*/ 1367016 w 1763139"/>
                <a:gd name="connsiteY5" fmla="*/ 1162094 h 1724145"/>
                <a:gd name="connsiteX6" fmla="*/ 1373366 w 1763139"/>
                <a:gd name="connsiteY6" fmla="*/ 1713284 h 1724145"/>
                <a:gd name="connsiteX7" fmla="*/ 1125716 w 1763139"/>
                <a:gd name="connsiteY7" fmla="*/ 1117644 h 1724145"/>
                <a:gd name="connsiteX8" fmla="*/ 1100316 w 1763139"/>
                <a:gd name="connsiteY8" fmla="*/ 1358944 h 1724145"/>
                <a:gd name="connsiteX9" fmla="*/ 871716 w 1763139"/>
                <a:gd name="connsiteY9" fmla="*/ 889044 h 1724145"/>
                <a:gd name="connsiteX10" fmla="*/ 928866 w 1763139"/>
                <a:gd name="connsiteY10" fmla="*/ 1174794 h 1724145"/>
                <a:gd name="connsiteX11" fmla="*/ 630416 w 1763139"/>
                <a:gd name="connsiteY11" fmla="*/ 709984 h 1724145"/>
                <a:gd name="connsiteX12" fmla="*/ 706616 w 1763139"/>
                <a:gd name="connsiteY12" fmla="*/ 914444 h 1724145"/>
                <a:gd name="connsiteX13" fmla="*/ 90666 w 1763139"/>
                <a:gd name="connsiteY13" fmla="*/ 565194 h 1724145"/>
                <a:gd name="connsiteX14" fmla="*/ 255766 w 1763139"/>
                <a:gd name="connsiteY14" fmla="*/ 533444 h 1724145"/>
                <a:gd name="connsiteX15" fmla="*/ 97016 w 1763139"/>
                <a:gd name="connsiteY15" fmla="*/ 431844 h 1724145"/>
                <a:gd name="connsiteX16" fmla="*/ 198616 w 1763139"/>
                <a:gd name="connsiteY16" fmla="*/ 406444 h 1724145"/>
                <a:gd name="connsiteX17" fmla="*/ 39867 w 1763139"/>
                <a:gd name="connsiteY17" fmla="*/ 266744 h 1724145"/>
                <a:gd name="connsiteX18" fmla="*/ 128767 w 1763139"/>
                <a:gd name="connsiteY18" fmla="*/ 254044 h 1724145"/>
                <a:gd name="connsiteX19" fmla="*/ 1767 w 1763139"/>
                <a:gd name="connsiteY19" fmla="*/ 152445 h 1724145"/>
                <a:gd name="connsiteX20" fmla="*/ 109716 w 1763139"/>
                <a:gd name="connsiteY20" fmla="*/ 139744 h 1724145"/>
                <a:gd name="connsiteX21" fmla="*/ 27166 w 1763139"/>
                <a:gd name="connsiteY21" fmla="*/ 44 h 1724145"/>
                <a:gd name="connsiteX22" fmla="*/ 141466 w 1763139"/>
                <a:gd name="connsiteY22" fmla="*/ 110392 h 1724145"/>
                <a:gd name="connsiteX0" fmla="*/ 141466 w 1751053"/>
                <a:gd name="connsiteY0" fmla="*/ 110392 h 1724145"/>
                <a:gd name="connsiteX1" fmla="*/ 1659116 w 1751053"/>
                <a:gd name="connsiteY1" fmla="*/ 878742 h 1724145"/>
                <a:gd name="connsiteX2" fmla="*/ 1538465 w 1751053"/>
                <a:gd name="connsiteY2" fmla="*/ 977944 h 1724145"/>
                <a:gd name="connsiteX3" fmla="*/ 1621015 w 1751053"/>
                <a:gd name="connsiteY3" fmla="*/ 1333544 h 1724145"/>
                <a:gd name="connsiteX4" fmla="*/ 1443216 w 1751053"/>
                <a:gd name="connsiteY4" fmla="*/ 1066844 h 1724145"/>
                <a:gd name="connsiteX5" fmla="*/ 1474966 w 1751053"/>
                <a:gd name="connsiteY5" fmla="*/ 1416094 h 1724145"/>
                <a:gd name="connsiteX6" fmla="*/ 1367016 w 1751053"/>
                <a:gd name="connsiteY6" fmla="*/ 1162094 h 1724145"/>
                <a:gd name="connsiteX7" fmla="*/ 1373366 w 1751053"/>
                <a:gd name="connsiteY7" fmla="*/ 1713284 h 1724145"/>
                <a:gd name="connsiteX8" fmla="*/ 1125716 w 1751053"/>
                <a:gd name="connsiteY8" fmla="*/ 1117644 h 1724145"/>
                <a:gd name="connsiteX9" fmla="*/ 1100316 w 1751053"/>
                <a:gd name="connsiteY9" fmla="*/ 1358944 h 1724145"/>
                <a:gd name="connsiteX10" fmla="*/ 871716 w 1751053"/>
                <a:gd name="connsiteY10" fmla="*/ 889044 h 1724145"/>
                <a:gd name="connsiteX11" fmla="*/ 928866 w 1751053"/>
                <a:gd name="connsiteY11" fmla="*/ 1174794 h 1724145"/>
                <a:gd name="connsiteX12" fmla="*/ 630416 w 1751053"/>
                <a:gd name="connsiteY12" fmla="*/ 709984 h 1724145"/>
                <a:gd name="connsiteX13" fmla="*/ 706616 w 1751053"/>
                <a:gd name="connsiteY13" fmla="*/ 914444 h 1724145"/>
                <a:gd name="connsiteX14" fmla="*/ 90666 w 1751053"/>
                <a:gd name="connsiteY14" fmla="*/ 565194 h 1724145"/>
                <a:gd name="connsiteX15" fmla="*/ 255766 w 1751053"/>
                <a:gd name="connsiteY15" fmla="*/ 533444 h 1724145"/>
                <a:gd name="connsiteX16" fmla="*/ 97016 w 1751053"/>
                <a:gd name="connsiteY16" fmla="*/ 431844 h 1724145"/>
                <a:gd name="connsiteX17" fmla="*/ 198616 w 1751053"/>
                <a:gd name="connsiteY17" fmla="*/ 406444 h 1724145"/>
                <a:gd name="connsiteX18" fmla="*/ 39867 w 1751053"/>
                <a:gd name="connsiteY18" fmla="*/ 266744 h 1724145"/>
                <a:gd name="connsiteX19" fmla="*/ 128767 w 1751053"/>
                <a:gd name="connsiteY19" fmla="*/ 254044 h 1724145"/>
                <a:gd name="connsiteX20" fmla="*/ 1767 w 1751053"/>
                <a:gd name="connsiteY20" fmla="*/ 152445 h 1724145"/>
                <a:gd name="connsiteX21" fmla="*/ 109716 w 1751053"/>
                <a:gd name="connsiteY21" fmla="*/ 139744 h 1724145"/>
                <a:gd name="connsiteX22" fmla="*/ 27166 w 1751053"/>
                <a:gd name="connsiteY22" fmla="*/ 44 h 1724145"/>
                <a:gd name="connsiteX23" fmla="*/ 141466 w 1751053"/>
                <a:gd name="connsiteY23" fmla="*/ 110392 h 1724145"/>
                <a:gd name="connsiteX0" fmla="*/ 141466 w 1785479"/>
                <a:gd name="connsiteY0" fmla="*/ 110392 h 1724145"/>
                <a:gd name="connsiteX1" fmla="*/ 1659116 w 1785479"/>
                <a:gd name="connsiteY1" fmla="*/ 878742 h 1724145"/>
                <a:gd name="connsiteX2" fmla="*/ 1684515 w 1785479"/>
                <a:gd name="connsiteY2" fmla="*/ 1155744 h 1724145"/>
                <a:gd name="connsiteX3" fmla="*/ 1538465 w 1785479"/>
                <a:gd name="connsiteY3" fmla="*/ 977944 h 1724145"/>
                <a:gd name="connsiteX4" fmla="*/ 1621015 w 1785479"/>
                <a:gd name="connsiteY4" fmla="*/ 1333544 h 1724145"/>
                <a:gd name="connsiteX5" fmla="*/ 1443216 w 1785479"/>
                <a:gd name="connsiteY5" fmla="*/ 1066844 h 1724145"/>
                <a:gd name="connsiteX6" fmla="*/ 1474966 w 1785479"/>
                <a:gd name="connsiteY6" fmla="*/ 1416094 h 1724145"/>
                <a:gd name="connsiteX7" fmla="*/ 1367016 w 1785479"/>
                <a:gd name="connsiteY7" fmla="*/ 1162094 h 1724145"/>
                <a:gd name="connsiteX8" fmla="*/ 1373366 w 1785479"/>
                <a:gd name="connsiteY8" fmla="*/ 1713284 h 1724145"/>
                <a:gd name="connsiteX9" fmla="*/ 1125716 w 1785479"/>
                <a:gd name="connsiteY9" fmla="*/ 1117644 h 1724145"/>
                <a:gd name="connsiteX10" fmla="*/ 1100316 w 1785479"/>
                <a:gd name="connsiteY10" fmla="*/ 1358944 h 1724145"/>
                <a:gd name="connsiteX11" fmla="*/ 871716 w 1785479"/>
                <a:gd name="connsiteY11" fmla="*/ 889044 h 1724145"/>
                <a:gd name="connsiteX12" fmla="*/ 928866 w 1785479"/>
                <a:gd name="connsiteY12" fmla="*/ 1174794 h 1724145"/>
                <a:gd name="connsiteX13" fmla="*/ 630416 w 1785479"/>
                <a:gd name="connsiteY13" fmla="*/ 709984 h 1724145"/>
                <a:gd name="connsiteX14" fmla="*/ 706616 w 1785479"/>
                <a:gd name="connsiteY14" fmla="*/ 914444 h 1724145"/>
                <a:gd name="connsiteX15" fmla="*/ 90666 w 1785479"/>
                <a:gd name="connsiteY15" fmla="*/ 565194 h 1724145"/>
                <a:gd name="connsiteX16" fmla="*/ 255766 w 1785479"/>
                <a:gd name="connsiteY16" fmla="*/ 533444 h 1724145"/>
                <a:gd name="connsiteX17" fmla="*/ 97016 w 1785479"/>
                <a:gd name="connsiteY17" fmla="*/ 431844 h 1724145"/>
                <a:gd name="connsiteX18" fmla="*/ 198616 w 1785479"/>
                <a:gd name="connsiteY18" fmla="*/ 406444 h 1724145"/>
                <a:gd name="connsiteX19" fmla="*/ 39867 w 1785479"/>
                <a:gd name="connsiteY19" fmla="*/ 266744 h 1724145"/>
                <a:gd name="connsiteX20" fmla="*/ 128767 w 1785479"/>
                <a:gd name="connsiteY20" fmla="*/ 254044 h 1724145"/>
                <a:gd name="connsiteX21" fmla="*/ 1767 w 1785479"/>
                <a:gd name="connsiteY21" fmla="*/ 152445 h 1724145"/>
                <a:gd name="connsiteX22" fmla="*/ 109716 w 1785479"/>
                <a:gd name="connsiteY22" fmla="*/ 139744 h 1724145"/>
                <a:gd name="connsiteX23" fmla="*/ 27166 w 1785479"/>
                <a:gd name="connsiteY23" fmla="*/ 44 h 1724145"/>
                <a:gd name="connsiteX24" fmla="*/ 141466 w 1785479"/>
                <a:gd name="connsiteY24" fmla="*/ 110392 h 1724145"/>
                <a:gd name="connsiteX0" fmla="*/ 141466 w 1688295"/>
                <a:gd name="connsiteY0" fmla="*/ 110392 h 1724145"/>
                <a:gd name="connsiteX1" fmla="*/ 1659116 w 1688295"/>
                <a:gd name="connsiteY1" fmla="*/ 878742 h 1724145"/>
                <a:gd name="connsiteX2" fmla="*/ 1684515 w 1688295"/>
                <a:gd name="connsiteY2" fmla="*/ 1155744 h 1724145"/>
                <a:gd name="connsiteX3" fmla="*/ 1538465 w 1688295"/>
                <a:gd name="connsiteY3" fmla="*/ 977944 h 1724145"/>
                <a:gd name="connsiteX4" fmla="*/ 1621015 w 1688295"/>
                <a:gd name="connsiteY4" fmla="*/ 1333544 h 1724145"/>
                <a:gd name="connsiteX5" fmla="*/ 1443216 w 1688295"/>
                <a:gd name="connsiteY5" fmla="*/ 1066844 h 1724145"/>
                <a:gd name="connsiteX6" fmla="*/ 1474966 w 1688295"/>
                <a:gd name="connsiteY6" fmla="*/ 1416094 h 1724145"/>
                <a:gd name="connsiteX7" fmla="*/ 1367016 w 1688295"/>
                <a:gd name="connsiteY7" fmla="*/ 1162094 h 1724145"/>
                <a:gd name="connsiteX8" fmla="*/ 1373366 w 1688295"/>
                <a:gd name="connsiteY8" fmla="*/ 1713284 h 1724145"/>
                <a:gd name="connsiteX9" fmla="*/ 1125716 w 1688295"/>
                <a:gd name="connsiteY9" fmla="*/ 1117644 h 1724145"/>
                <a:gd name="connsiteX10" fmla="*/ 1100316 w 1688295"/>
                <a:gd name="connsiteY10" fmla="*/ 1358944 h 1724145"/>
                <a:gd name="connsiteX11" fmla="*/ 871716 w 1688295"/>
                <a:gd name="connsiteY11" fmla="*/ 889044 h 1724145"/>
                <a:gd name="connsiteX12" fmla="*/ 928866 w 1688295"/>
                <a:gd name="connsiteY12" fmla="*/ 1174794 h 1724145"/>
                <a:gd name="connsiteX13" fmla="*/ 630416 w 1688295"/>
                <a:gd name="connsiteY13" fmla="*/ 709984 h 1724145"/>
                <a:gd name="connsiteX14" fmla="*/ 706616 w 1688295"/>
                <a:gd name="connsiteY14" fmla="*/ 914444 h 1724145"/>
                <a:gd name="connsiteX15" fmla="*/ 90666 w 1688295"/>
                <a:gd name="connsiteY15" fmla="*/ 565194 h 1724145"/>
                <a:gd name="connsiteX16" fmla="*/ 255766 w 1688295"/>
                <a:gd name="connsiteY16" fmla="*/ 533444 h 1724145"/>
                <a:gd name="connsiteX17" fmla="*/ 97016 w 1688295"/>
                <a:gd name="connsiteY17" fmla="*/ 431844 h 1724145"/>
                <a:gd name="connsiteX18" fmla="*/ 198616 w 1688295"/>
                <a:gd name="connsiteY18" fmla="*/ 406444 h 1724145"/>
                <a:gd name="connsiteX19" fmla="*/ 39867 w 1688295"/>
                <a:gd name="connsiteY19" fmla="*/ 266744 h 1724145"/>
                <a:gd name="connsiteX20" fmla="*/ 128767 w 1688295"/>
                <a:gd name="connsiteY20" fmla="*/ 254044 h 1724145"/>
                <a:gd name="connsiteX21" fmla="*/ 1767 w 1688295"/>
                <a:gd name="connsiteY21" fmla="*/ 152445 h 1724145"/>
                <a:gd name="connsiteX22" fmla="*/ 109716 w 1688295"/>
                <a:gd name="connsiteY22" fmla="*/ 139744 h 1724145"/>
                <a:gd name="connsiteX23" fmla="*/ 27166 w 1688295"/>
                <a:gd name="connsiteY23" fmla="*/ 44 h 1724145"/>
                <a:gd name="connsiteX24" fmla="*/ 141466 w 1688295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88893" h="1724145">
                  <a:moveTo>
                    <a:pt x="141466" y="110392"/>
                  </a:moveTo>
                  <a:cubicBezTo>
                    <a:pt x="475899" y="518909"/>
                    <a:pt x="1110371" y="881388"/>
                    <a:pt x="1611491" y="702529"/>
                  </a:cubicBezTo>
                  <a:cubicBezTo>
                    <a:pt x="1651179" y="731763"/>
                    <a:pt x="1704623" y="1139210"/>
                    <a:pt x="1684515" y="1155744"/>
                  </a:cubicBezTo>
                  <a:cubicBezTo>
                    <a:pt x="1664407" y="1172278"/>
                    <a:pt x="1549048" y="914444"/>
                    <a:pt x="1538465" y="977944"/>
                  </a:cubicBezTo>
                  <a:cubicBezTo>
                    <a:pt x="1527882" y="1041444"/>
                    <a:pt x="1664406" y="1353652"/>
                    <a:pt x="1621015" y="1333544"/>
                  </a:cubicBezTo>
                  <a:cubicBezTo>
                    <a:pt x="1577624" y="1313436"/>
                    <a:pt x="1459091" y="999111"/>
                    <a:pt x="1443216" y="1066844"/>
                  </a:cubicBezTo>
                  <a:cubicBezTo>
                    <a:pt x="1427341" y="1134577"/>
                    <a:pt x="1510949" y="1438319"/>
                    <a:pt x="1474966" y="1416094"/>
                  </a:cubicBezTo>
                  <a:cubicBezTo>
                    <a:pt x="1438983" y="1393869"/>
                    <a:pt x="1380774" y="1052237"/>
                    <a:pt x="1367016" y="1162094"/>
                  </a:cubicBezTo>
                  <a:cubicBezTo>
                    <a:pt x="1369133" y="1345824"/>
                    <a:pt x="1371249" y="1529554"/>
                    <a:pt x="1373366" y="1713284"/>
                  </a:cubicBezTo>
                  <a:cubicBezTo>
                    <a:pt x="1296108" y="1814484"/>
                    <a:pt x="1171224" y="1176701"/>
                    <a:pt x="1125716" y="1117644"/>
                  </a:cubicBezTo>
                  <a:cubicBezTo>
                    <a:pt x="1080208" y="1058587"/>
                    <a:pt x="1154291" y="1458427"/>
                    <a:pt x="1100316" y="1358944"/>
                  </a:cubicBezTo>
                  <a:cubicBezTo>
                    <a:pt x="1046341" y="1259461"/>
                    <a:pt x="900291" y="878461"/>
                    <a:pt x="871716" y="889044"/>
                  </a:cubicBezTo>
                  <a:cubicBezTo>
                    <a:pt x="843141" y="899627"/>
                    <a:pt x="1001891" y="1259671"/>
                    <a:pt x="928866" y="1174794"/>
                  </a:cubicBezTo>
                  <a:lnTo>
                    <a:pt x="630416" y="709984"/>
                  </a:lnTo>
                  <a:cubicBezTo>
                    <a:pt x="414516" y="624469"/>
                    <a:pt x="772233" y="902592"/>
                    <a:pt x="706616" y="914444"/>
                  </a:cubicBezTo>
                  <a:cubicBezTo>
                    <a:pt x="393349" y="996146"/>
                    <a:pt x="54683" y="600119"/>
                    <a:pt x="90666" y="565194"/>
                  </a:cubicBezTo>
                  <a:cubicBezTo>
                    <a:pt x="126649" y="530269"/>
                    <a:pt x="274816" y="581069"/>
                    <a:pt x="255766" y="533444"/>
                  </a:cubicBezTo>
                  <a:cubicBezTo>
                    <a:pt x="236716" y="485819"/>
                    <a:pt x="75849" y="471002"/>
                    <a:pt x="97016" y="431844"/>
                  </a:cubicBezTo>
                  <a:cubicBezTo>
                    <a:pt x="118183" y="392686"/>
                    <a:pt x="222957" y="441369"/>
                    <a:pt x="198616" y="406444"/>
                  </a:cubicBezTo>
                  <a:cubicBezTo>
                    <a:pt x="174275" y="371519"/>
                    <a:pt x="25050" y="282619"/>
                    <a:pt x="39867" y="266744"/>
                  </a:cubicBezTo>
                  <a:cubicBezTo>
                    <a:pt x="32988" y="204512"/>
                    <a:pt x="148875" y="281560"/>
                    <a:pt x="128767" y="254044"/>
                  </a:cubicBezTo>
                  <a:cubicBezTo>
                    <a:pt x="108659" y="226528"/>
                    <a:pt x="-16224" y="167262"/>
                    <a:pt x="1767" y="152445"/>
                  </a:cubicBezTo>
                  <a:cubicBezTo>
                    <a:pt x="19758" y="137628"/>
                    <a:pt x="122416" y="175727"/>
                    <a:pt x="109716" y="139744"/>
                  </a:cubicBezTo>
                  <a:cubicBezTo>
                    <a:pt x="97016" y="103761"/>
                    <a:pt x="8116" y="-2472"/>
                    <a:pt x="27166" y="44"/>
                  </a:cubicBezTo>
                  <a:lnTo>
                    <a:pt x="141466" y="1103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89">
              <a:extLst>
                <a:ext uri="{FF2B5EF4-FFF2-40B4-BE49-F238E27FC236}">
                  <a16:creationId xmlns:a16="http://schemas.microsoft.com/office/drawing/2014/main" id="{C86C3993-F959-AA30-B59E-C74D595CBB88}"/>
                </a:ext>
              </a:extLst>
            </p:cNvPr>
            <p:cNvSpPr/>
            <p:nvPr/>
          </p:nvSpPr>
          <p:spPr>
            <a:xfrm>
              <a:off x="4114800" y="2908301"/>
              <a:ext cx="3658987" cy="2613591"/>
            </a:xfrm>
            <a:custGeom>
              <a:avLst/>
              <a:gdLst>
                <a:gd name="connsiteX0" fmla="*/ 0 w 1263870"/>
                <a:gd name="connsiteY0" fmla="*/ 0 h 1333500"/>
                <a:gd name="connsiteX1" fmla="*/ 1263870 w 1263870"/>
                <a:gd name="connsiteY1" fmla="*/ 0 h 1333500"/>
                <a:gd name="connsiteX2" fmla="*/ 1263870 w 1263870"/>
                <a:gd name="connsiteY2" fmla="*/ 1333500 h 1333500"/>
                <a:gd name="connsiteX3" fmla="*/ 0 w 1263870"/>
                <a:gd name="connsiteY3" fmla="*/ 1333500 h 1333500"/>
                <a:gd name="connsiteX4" fmla="*/ 0 w 1263870"/>
                <a:gd name="connsiteY4" fmla="*/ 0 h 1333500"/>
                <a:gd name="connsiteX0" fmla="*/ 0 w 2102070"/>
                <a:gd name="connsiteY0" fmla="*/ 0 h 1790700"/>
                <a:gd name="connsiteX1" fmla="*/ 2102070 w 2102070"/>
                <a:gd name="connsiteY1" fmla="*/ 457200 h 1790700"/>
                <a:gd name="connsiteX2" fmla="*/ 2102070 w 2102070"/>
                <a:gd name="connsiteY2" fmla="*/ 1790700 h 1790700"/>
                <a:gd name="connsiteX3" fmla="*/ 838200 w 2102070"/>
                <a:gd name="connsiteY3" fmla="*/ 1790700 h 1790700"/>
                <a:gd name="connsiteX4" fmla="*/ 0 w 2102070"/>
                <a:gd name="connsiteY4" fmla="*/ 0 h 1790700"/>
                <a:gd name="connsiteX0" fmla="*/ 0 w 2508470"/>
                <a:gd name="connsiteY0" fmla="*/ 0 h 1790700"/>
                <a:gd name="connsiteX1" fmla="*/ 2508470 w 2508470"/>
                <a:gd name="connsiteY1" fmla="*/ 520700 h 1790700"/>
                <a:gd name="connsiteX2" fmla="*/ 2102070 w 2508470"/>
                <a:gd name="connsiteY2" fmla="*/ 1790700 h 1790700"/>
                <a:gd name="connsiteX3" fmla="*/ 838200 w 2508470"/>
                <a:gd name="connsiteY3" fmla="*/ 1790700 h 1790700"/>
                <a:gd name="connsiteX4" fmla="*/ 0 w 2508470"/>
                <a:gd name="connsiteY4" fmla="*/ 0 h 17907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3054570 w 3460970"/>
                <a:gd name="connsiteY2" fmla="*/ 1790700 h 2247900"/>
                <a:gd name="connsiteX3" fmla="*/ 0 w 3460970"/>
                <a:gd name="connsiteY3" fmla="*/ 2247900 h 2247900"/>
                <a:gd name="connsiteX4" fmla="*/ 952500 w 3460970"/>
                <a:gd name="connsiteY4" fmla="*/ 0 h 22479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0 w 3460970"/>
                <a:gd name="connsiteY2" fmla="*/ 2247900 h 2247900"/>
                <a:gd name="connsiteX3" fmla="*/ 952500 w 3460970"/>
                <a:gd name="connsiteY3" fmla="*/ 0 h 2247900"/>
                <a:gd name="connsiteX0" fmla="*/ 952500 w 3460970"/>
                <a:gd name="connsiteY0" fmla="*/ 0 h 2485762"/>
                <a:gd name="connsiteX1" fmla="*/ 3460970 w 3460970"/>
                <a:gd name="connsiteY1" fmla="*/ 520700 h 2485762"/>
                <a:gd name="connsiteX2" fmla="*/ 0 w 3460970"/>
                <a:gd name="connsiteY2" fmla="*/ 2247900 h 2485762"/>
                <a:gd name="connsiteX3" fmla="*/ 952500 w 3460970"/>
                <a:gd name="connsiteY3" fmla="*/ 0 h 2485762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77900 w 3460970"/>
                <a:gd name="connsiteY0" fmla="*/ 0 h 2597427"/>
                <a:gd name="connsiteX1" fmla="*/ 3460970 w 3460970"/>
                <a:gd name="connsiteY1" fmla="*/ 584200 h 2597427"/>
                <a:gd name="connsiteX2" fmla="*/ 0 w 3460970"/>
                <a:gd name="connsiteY2" fmla="*/ 2311400 h 2597427"/>
                <a:gd name="connsiteX3" fmla="*/ 977900 w 3460970"/>
                <a:gd name="connsiteY3" fmla="*/ 0 h 2597427"/>
                <a:gd name="connsiteX0" fmla="*/ 977900 w 3465633"/>
                <a:gd name="connsiteY0" fmla="*/ 0 h 2612926"/>
                <a:gd name="connsiteX1" fmla="*/ 3460970 w 3465633"/>
                <a:gd name="connsiteY1" fmla="*/ 584200 h 2612926"/>
                <a:gd name="connsiteX2" fmla="*/ 0 w 3465633"/>
                <a:gd name="connsiteY2" fmla="*/ 2311400 h 2612926"/>
                <a:gd name="connsiteX3" fmla="*/ 977900 w 3465633"/>
                <a:gd name="connsiteY3" fmla="*/ 0 h 2612926"/>
                <a:gd name="connsiteX0" fmla="*/ 977900 w 3468172"/>
                <a:gd name="connsiteY0" fmla="*/ 0 h 2617475"/>
                <a:gd name="connsiteX1" fmla="*/ 3460970 w 3468172"/>
                <a:gd name="connsiteY1" fmla="*/ 584200 h 2617475"/>
                <a:gd name="connsiteX2" fmla="*/ 0 w 3468172"/>
                <a:gd name="connsiteY2" fmla="*/ 2311400 h 2617475"/>
                <a:gd name="connsiteX3" fmla="*/ 977900 w 3468172"/>
                <a:gd name="connsiteY3" fmla="*/ 0 h 2617475"/>
                <a:gd name="connsiteX0" fmla="*/ 1168400 w 3657729"/>
                <a:gd name="connsiteY0" fmla="*/ 0 h 2617475"/>
                <a:gd name="connsiteX1" fmla="*/ 3651470 w 3657729"/>
                <a:gd name="connsiteY1" fmla="*/ 584200 h 2617475"/>
                <a:gd name="connsiteX2" fmla="*/ 0 w 3657729"/>
                <a:gd name="connsiteY2" fmla="*/ 2311400 h 2617475"/>
                <a:gd name="connsiteX3" fmla="*/ 1168400 w 3657729"/>
                <a:gd name="connsiteY3" fmla="*/ 0 h 2617475"/>
                <a:gd name="connsiteX0" fmla="*/ 1168400 w 3658987"/>
                <a:gd name="connsiteY0" fmla="*/ 0 h 2613591"/>
                <a:gd name="connsiteX1" fmla="*/ 3651470 w 3658987"/>
                <a:gd name="connsiteY1" fmla="*/ 584200 h 2613591"/>
                <a:gd name="connsiteX2" fmla="*/ 0 w 3658987"/>
                <a:gd name="connsiteY2" fmla="*/ 2311400 h 2613591"/>
                <a:gd name="connsiteX3" fmla="*/ 1168400 w 3658987"/>
                <a:gd name="connsiteY3" fmla="*/ 0 h 261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8987" h="2613591">
                  <a:moveTo>
                    <a:pt x="1168400" y="0"/>
                  </a:moveTo>
                  <a:cubicBezTo>
                    <a:pt x="2004557" y="173567"/>
                    <a:pt x="2662913" y="1845733"/>
                    <a:pt x="3651470" y="584200"/>
                  </a:cubicBezTo>
                  <a:cubicBezTo>
                    <a:pt x="3760193" y="1855893"/>
                    <a:pt x="2696707" y="3237442"/>
                    <a:pt x="0" y="2311400"/>
                  </a:cubicBezTo>
                  <a:lnTo>
                    <a:pt x="116840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865613B2-462E-7A61-E6A8-00DD280C0408}"/>
                </a:ext>
              </a:extLst>
            </p:cNvPr>
            <p:cNvSpPr/>
            <p:nvPr/>
          </p:nvSpPr>
          <p:spPr>
            <a:xfrm>
              <a:off x="6035040" y="885007"/>
              <a:ext cx="1755695" cy="1360708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4000">
                  <a:srgbClr val="A4492A"/>
                </a:gs>
              </a:gsLst>
              <a:lin ang="6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F0736163-3F05-7CBE-F284-2952F95E5C6D}"/>
                </a:ext>
              </a:extLst>
            </p:cNvPr>
            <p:cNvSpPr/>
            <p:nvPr/>
          </p:nvSpPr>
          <p:spPr>
            <a:xfrm rot="4277844">
              <a:off x="6607914" y="1146668"/>
              <a:ext cx="702139" cy="689485"/>
            </a:xfrm>
            <a:prstGeom prst="ellipse">
              <a:avLst/>
            </a:prstGeom>
            <a:solidFill>
              <a:srgbClr val="6D5C5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CA65DF8A-4CD9-3C36-E7E0-45E731DBF280}"/>
                </a:ext>
              </a:extLst>
            </p:cNvPr>
            <p:cNvSpPr/>
            <p:nvPr/>
          </p:nvSpPr>
          <p:spPr>
            <a:xfrm rot="4277844">
              <a:off x="6709314" y="1246240"/>
              <a:ext cx="499338" cy="4903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037840E0-FB18-F2BF-2F32-E1610C611E79}"/>
                </a:ext>
              </a:extLst>
            </p:cNvPr>
            <p:cNvSpPr/>
            <p:nvPr/>
          </p:nvSpPr>
          <p:spPr>
            <a:xfrm rot="4277844">
              <a:off x="6814891" y="1297606"/>
              <a:ext cx="195991" cy="1924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84">
              <a:extLst>
                <a:ext uri="{FF2B5EF4-FFF2-40B4-BE49-F238E27FC236}">
                  <a16:creationId xmlns:a16="http://schemas.microsoft.com/office/drawing/2014/main" id="{492151E0-27CB-7A5A-FF85-A1D0D911B9C6}"/>
                </a:ext>
              </a:extLst>
            </p:cNvPr>
            <p:cNvSpPr/>
            <p:nvPr/>
          </p:nvSpPr>
          <p:spPr>
            <a:xfrm>
              <a:off x="5171057" y="470140"/>
              <a:ext cx="2790824" cy="1145692"/>
            </a:xfrm>
            <a:custGeom>
              <a:avLst/>
              <a:gdLst>
                <a:gd name="connsiteX0" fmla="*/ 0 w 811362"/>
                <a:gd name="connsiteY0" fmla="*/ 0 h 832514"/>
                <a:gd name="connsiteX1" fmla="*/ 811362 w 811362"/>
                <a:gd name="connsiteY1" fmla="*/ 0 h 832514"/>
                <a:gd name="connsiteX2" fmla="*/ 811362 w 811362"/>
                <a:gd name="connsiteY2" fmla="*/ 832514 h 832514"/>
                <a:gd name="connsiteX3" fmla="*/ 0 w 811362"/>
                <a:gd name="connsiteY3" fmla="*/ 832514 h 832514"/>
                <a:gd name="connsiteX4" fmla="*/ 0 w 811362"/>
                <a:gd name="connsiteY4" fmla="*/ 0 h 832514"/>
                <a:gd name="connsiteX0" fmla="*/ 0 w 947839"/>
                <a:gd name="connsiteY0" fmla="*/ 0 h 832514"/>
                <a:gd name="connsiteX1" fmla="*/ 811362 w 947839"/>
                <a:gd name="connsiteY1" fmla="*/ 0 h 832514"/>
                <a:gd name="connsiteX2" fmla="*/ 947839 w 947839"/>
                <a:gd name="connsiteY2" fmla="*/ 832514 h 832514"/>
                <a:gd name="connsiteX3" fmla="*/ 0 w 947839"/>
                <a:gd name="connsiteY3" fmla="*/ 832514 h 832514"/>
                <a:gd name="connsiteX4" fmla="*/ 0 w 947839"/>
                <a:gd name="connsiteY4" fmla="*/ 0 h 832514"/>
                <a:gd name="connsiteX0" fmla="*/ 1815152 w 2762991"/>
                <a:gd name="connsiteY0" fmla="*/ 0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1815152 w 2762991"/>
                <a:gd name="connsiteY4" fmla="*/ 0 h 832514"/>
                <a:gd name="connsiteX0" fmla="*/ 627797 w 2762991"/>
                <a:gd name="connsiteY0" fmla="*/ 341194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627797 w 2762991"/>
                <a:gd name="connsiteY4" fmla="*/ 341194 h 832514"/>
                <a:gd name="connsiteX0" fmla="*/ 627797 w 2762991"/>
                <a:gd name="connsiteY0" fmla="*/ 313898 h 805218"/>
                <a:gd name="connsiteX1" fmla="*/ 19792 w 2762991"/>
                <a:gd name="connsiteY1" fmla="*/ 0 h 805218"/>
                <a:gd name="connsiteX2" fmla="*/ 2762991 w 2762991"/>
                <a:gd name="connsiteY2" fmla="*/ 805218 h 805218"/>
                <a:gd name="connsiteX3" fmla="*/ 0 w 2762991"/>
                <a:gd name="connsiteY3" fmla="*/ 477672 h 805218"/>
                <a:gd name="connsiteX4" fmla="*/ 627797 w 2762991"/>
                <a:gd name="connsiteY4" fmla="*/ 313898 h 805218"/>
                <a:gd name="connsiteX0" fmla="*/ 627797 w 2762991"/>
                <a:gd name="connsiteY0" fmla="*/ 535611 h 1026931"/>
                <a:gd name="connsiteX1" fmla="*/ 19792 w 2762991"/>
                <a:gd name="connsiteY1" fmla="*/ 221713 h 1026931"/>
                <a:gd name="connsiteX2" fmla="*/ 2762991 w 2762991"/>
                <a:gd name="connsiteY2" fmla="*/ 1026931 h 1026931"/>
                <a:gd name="connsiteX3" fmla="*/ 0 w 2762991"/>
                <a:gd name="connsiteY3" fmla="*/ 699385 h 1026931"/>
                <a:gd name="connsiteX4" fmla="*/ 627797 w 2762991"/>
                <a:gd name="connsiteY4" fmla="*/ 535611 h 1026931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71038 h 1127159"/>
                <a:gd name="connsiteX4" fmla="*/ 627797 w 2762991"/>
                <a:gd name="connsiteY4" fmla="*/ 635839 h 1127159"/>
                <a:gd name="connsiteX0" fmla="*/ 655630 w 2790824"/>
                <a:gd name="connsiteY0" fmla="*/ 625121 h 1116441"/>
                <a:gd name="connsiteX1" fmla="*/ 0 w 2790824"/>
                <a:gd name="connsiteY1" fmla="*/ 335036 h 1116441"/>
                <a:gd name="connsiteX2" fmla="*/ 2790824 w 2790824"/>
                <a:gd name="connsiteY2" fmla="*/ 1116441 h 1116441"/>
                <a:gd name="connsiteX3" fmla="*/ 27833 w 2790824"/>
                <a:gd name="connsiteY3" fmla="*/ 760320 h 1116441"/>
                <a:gd name="connsiteX4" fmla="*/ 655630 w 2790824"/>
                <a:gd name="connsiteY4" fmla="*/ 625121 h 1116441"/>
                <a:gd name="connsiteX0" fmla="*/ 655630 w 2790824"/>
                <a:gd name="connsiteY0" fmla="*/ 530808 h 1022128"/>
                <a:gd name="connsiteX1" fmla="*/ 0 w 2790824"/>
                <a:gd name="connsiteY1" fmla="*/ 240723 h 1022128"/>
                <a:gd name="connsiteX2" fmla="*/ 2790824 w 2790824"/>
                <a:gd name="connsiteY2" fmla="*/ 1022128 h 1022128"/>
                <a:gd name="connsiteX3" fmla="*/ 27833 w 2790824"/>
                <a:gd name="connsiteY3" fmla="*/ 666007 h 1022128"/>
                <a:gd name="connsiteX4" fmla="*/ 655630 w 2790824"/>
                <a:gd name="connsiteY4" fmla="*/ 530808 h 1022128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54372 h 1145692"/>
                <a:gd name="connsiteX1" fmla="*/ 0 w 2790824"/>
                <a:gd name="connsiteY1" fmla="*/ 364287 h 1145692"/>
                <a:gd name="connsiteX2" fmla="*/ 2790824 w 2790824"/>
                <a:gd name="connsiteY2" fmla="*/ 1145692 h 1145692"/>
                <a:gd name="connsiteX3" fmla="*/ 27833 w 2790824"/>
                <a:gd name="connsiteY3" fmla="*/ 789571 h 1145692"/>
                <a:gd name="connsiteX4" fmla="*/ 655630 w 2790824"/>
                <a:gd name="connsiteY4" fmla="*/ 654372 h 114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0824" h="1145692">
                  <a:moveTo>
                    <a:pt x="655630" y="654372"/>
                  </a:moveTo>
                  <a:cubicBezTo>
                    <a:pt x="170387" y="691027"/>
                    <a:pt x="129643" y="511782"/>
                    <a:pt x="0" y="364287"/>
                  </a:cubicBezTo>
                  <a:cubicBezTo>
                    <a:pt x="382634" y="713443"/>
                    <a:pt x="2247377" y="-1102398"/>
                    <a:pt x="2790824" y="1145692"/>
                  </a:cubicBezTo>
                  <a:cubicBezTo>
                    <a:pt x="1351212" y="-642164"/>
                    <a:pt x="1044365" y="1785858"/>
                    <a:pt x="27833" y="789571"/>
                  </a:cubicBezTo>
                  <a:cubicBezTo>
                    <a:pt x="318986" y="830514"/>
                    <a:pt x="446364" y="708963"/>
                    <a:pt x="655630" y="654372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9000">
                  <a:srgbClr val="ED591D"/>
                </a:gs>
              </a:gsLst>
              <a:lin ang="17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86">
              <a:extLst>
                <a:ext uri="{FF2B5EF4-FFF2-40B4-BE49-F238E27FC236}">
                  <a16:creationId xmlns:a16="http://schemas.microsoft.com/office/drawing/2014/main" id="{EA3A71B6-E248-A060-F8C5-F2426A12D1DB}"/>
                </a:ext>
              </a:extLst>
            </p:cNvPr>
            <p:cNvSpPr/>
            <p:nvPr/>
          </p:nvSpPr>
          <p:spPr>
            <a:xfrm rot="21420444">
              <a:off x="3846727" y="2285140"/>
              <a:ext cx="2943947" cy="305113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adFill>
              <a:gsLst>
                <a:gs pos="0">
                  <a:srgbClr val="885126"/>
                </a:gs>
                <a:gs pos="39000">
                  <a:srgbClr val="5C8B9D"/>
                </a:gs>
              </a:gsLst>
              <a:lin ang="13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86">
              <a:extLst>
                <a:ext uri="{FF2B5EF4-FFF2-40B4-BE49-F238E27FC236}">
                  <a16:creationId xmlns:a16="http://schemas.microsoft.com/office/drawing/2014/main" id="{F74122D8-6973-A8AE-0FDD-EA39C3913106}"/>
                </a:ext>
              </a:extLst>
            </p:cNvPr>
            <p:cNvSpPr/>
            <p:nvPr/>
          </p:nvSpPr>
          <p:spPr>
            <a:xfrm rot="21033195">
              <a:off x="4226831" y="2391520"/>
              <a:ext cx="2469258" cy="194862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adFill>
              <a:gsLst>
                <a:gs pos="0">
                  <a:srgbClr val="DF7C27"/>
                </a:gs>
                <a:gs pos="66000">
                  <a:srgbClr val="5C8B9D"/>
                </a:gs>
              </a:gsLst>
              <a:lin ang="13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2" name="Rectangle 102">
              <a:extLst>
                <a:ext uri="{FF2B5EF4-FFF2-40B4-BE49-F238E27FC236}">
                  <a16:creationId xmlns:a16="http://schemas.microsoft.com/office/drawing/2014/main" id="{E3229448-BBFC-5375-2501-5C234B11DE02}"/>
                </a:ext>
              </a:extLst>
            </p:cNvPr>
            <p:cNvSpPr/>
            <p:nvPr/>
          </p:nvSpPr>
          <p:spPr>
            <a:xfrm>
              <a:off x="7329165" y="1247533"/>
              <a:ext cx="1295181" cy="736597"/>
            </a:xfrm>
            <a:custGeom>
              <a:avLst/>
              <a:gdLst>
                <a:gd name="connsiteX0" fmla="*/ 0 w 558581"/>
                <a:gd name="connsiteY0" fmla="*/ 0 h 300022"/>
                <a:gd name="connsiteX1" fmla="*/ 558581 w 558581"/>
                <a:gd name="connsiteY1" fmla="*/ 0 h 300022"/>
                <a:gd name="connsiteX2" fmla="*/ 558581 w 558581"/>
                <a:gd name="connsiteY2" fmla="*/ 300022 h 300022"/>
                <a:gd name="connsiteX3" fmla="*/ 0 w 558581"/>
                <a:gd name="connsiteY3" fmla="*/ 300022 h 300022"/>
                <a:gd name="connsiteX4" fmla="*/ 0 w 558581"/>
                <a:gd name="connsiteY4" fmla="*/ 0 h 300022"/>
                <a:gd name="connsiteX0" fmla="*/ 0 w 933231"/>
                <a:gd name="connsiteY0" fmla="*/ 0 h 452422"/>
                <a:gd name="connsiteX1" fmla="*/ 558581 w 933231"/>
                <a:gd name="connsiteY1" fmla="*/ 0 h 452422"/>
                <a:gd name="connsiteX2" fmla="*/ 933231 w 933231"/>
                <a:gd name="connsiteY2" fmla="*/ 452422 h 452422"/>
                <a:gd name="connsiteX3" fmla="*/ 0 w 933231"/>
                <a:gd name="connsiteY3" fmla="*/ 300022 h 452422"/>
                <a:gd name="connsiteX4" fmla="*/ 0 w 933231"/>
                <a:gd name="connsiteY4" fmla="*/ 0 h 452422"/>
                <a:gd name="connsiteX0" fmla="*/ 0 w 933231"/>
                <a:gd name="connsiteY0" fmla="*/ 165100 h 617522"/>
                <a:gd name="connsiteX1" fmla="*/ 101381 w 933231"/>
                <a:gd name="connsiteY1" fmla="*/ 0 h 617522"/>
                <a:gd name="connsiteX2" fmla="*/ 933231 w 933231"/>
                <a:gd name="connsiteY2" fmla="*/ 617522 h 617522"/>
                <a:gd name="connsiteX3" fmla="*/ 0 w 933231"/>
                <a:gd name="connsiteY3" fmla="*/ 465122 h 617522"/>
                <a:gd name="connsiteX4" fmla="*/ 0 w 933231"/>
                <a:gd name="connsiteY4" fmla="*/ 165100 h 617522"/>
                <a:gd name="connsiteX0" fmla="*/ 0 w 1009431"/>
                <a:gd name="connsiteY0" fmla="*/ 120650 h 617522"/>
                <a:gd name="connsiteX1" fmla="*/ 177581 w 1009431"/>
                <a:gd name="connsiteY1" fmla="*/ 0 h 617522"/>
                <a:gd name="connsiteX2" fmla="*/ 1009431 w 1009431"/>
                <a:gd name="connsiteY2" fmla="*/ 617522 h 617522"/>
                <a:gd name="connsiteX3" fmla="*/ 76200 w 1009431"/>
                <a:gd name="connsiteY3" fmla="*/ 465122 h 617522"/>
                <a:gd name="connsiteX4" fmla="*/ 0 w 100943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73050 w 1282481"/>
                <a:gd name="connsiteY0" fmla="*/ 120650 h 617522"/>
                <a:gd name="connsiteX1" fmla="*/ 450631 w 1282481"/>
                <a:gd name="connsiteY1" fmla="*/ 0 h 617522"/>
                <a:gd name="connsiteX2" fmla="*/ 1282481 w 1282481"/>
                <a:gd name="connsiteY2" fmla="*/ 617522 h 617522"/>
                <a:gd name="connsiteX3" fmla="*/ 0 w 1282481"/>
                <a:gd name="connsiteY3" fmla="*/ 373047 h 617522"/>
                <a:gd name="connsiteX4" fmla="*/ 273050 w 1282481"/>
                <a:gd name="connsiteY4" fmla="*/ 120650 h 617522"/>
                <a:gd name="connsiteX0" fmla="*/ 273050 w 1282481"/>
                <a:gd name="connsiteY0" fmla="*/ 120650 h 727494"/>
                <a:gd name="connsiteX1" fmla="*/ 450631 w 1282481"/>
                <a:gd name="connsiteY1" fmla="*/ 0 h 727494"/>
                <a:gd name="connsiteX2" fmla="*/ 1282481 w 1282481"/>
                <a:gd name="connsiteY2" fmla="*/ 617522 h 727494"/>
                <a:gd name="connsiteX3" fmla="*/ 0 w 1282481"/>
                <a:gd name="connsiteY3" fmla="*/ 373047 h 727494"/>
                <a:gd name="connsiteX4" fmla="*/ 273050 w 1282481"/>
                <a:gd name="connsiteY4" fmla="*/ 120650 h 727494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9508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181" h="736597">
                  <a:moveTo>
                    <a:pt x="273050" y="107950"/>
                  </a:moveTo>
                  <a:cubicBezTo>
                    <a:pt x="341769" y="67733"/>
                    <a:pt x="435887" y="40217"/>
                    <a:pt x="495081" y="0"/>
                  </a:cubicBezTo>
                  <a:cubicBezTo>
                    <a:pt x="715214" y="62966"/>
                    <a:pt x="1186173" y="202131"/>
                    <a:pt x="1295181" y="604822"/>
                  </a:cubicBezTo>
                  <a:cubicBezTo>
                    <a:pt x="867687" y="523330"/>
                    <a:pt x="189369" y="1086364"/>
                    <a:pt x="0" y="360347"/>
                  </a:cubicBezTo>
                  <a:cubicBezTo>
                    <a:pt x="103717" y="298440"/>
                    <a:pt x="220133" y="350832"/>
                    <a:pt x="273050" y="107950"/>
                  </a:cubicBezTo>
                  <a:close/>
                </a:path>
              </a:pathLst>
            </a:custGeom>
            <a:solidFill>
              <a:srgbClr val="5C8B9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92D740E5-45D6-1E99-C348-C32FDE204DDC}"/>
                </a:ext>
              </a:extLst>
            </p:cNvPr>
            <p:cNvSpPr/>
            <p:nvPr/>
          </p:nvSpPr>
          <p:spPr>
            <a:xfrm>
              <a:off x="7382921" y="1674946"/>
              <a:ext cx="1241425" cy="180584"/>
            </a:xfrm>
            <a:custGeom>
              <a:avLst/>
              <a:gdLst>
                <a:gd name="connsiteX0" fmla="*/ 0 w 1241425"/>
                <a:gd name="connsiteY0" fmla="*/ 63109 h 180584"/>
                <a:gd name="connsiteX1" fmla="*/ 292100 w 1241425"/>
                <a:gd name="connsiteY1" fmla="*/ 18659 h 180584"/>
                <a:gd name="connsiteX2" fmla="*/ 644525 w 1241425"/>
                <a:gd name="connsiteY2" fmla="*/ 2784 h 180584"/>
                <a:gd name="connsiteX3" fmla="*/ 949325 w 1241425"/>
                <a:gd name="connsiteY3" fmla="*/ 72634 h 180584"/>
                <a:gd name="connsiteX4" fmla="*/ 1241425 w 1241425"/>
                <a:gd name="connsiteY4" fmla="*/ 180584 h 180584"/>
                <a:gd name="connsiteX5" fmla="*/ 1241425 w 1241425"/>
                <a:gd name="connsiteY5" fmla="*/ 180584 h 18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425" h="180584">
                  <a:moveTo>
                    <a:pt x="0" y="63109"/>
                  </a:moveTo>
                  <a:cubicBezTo>
                    <a:pt x="92339" y="45911"/>
                    <a:pt x="184679" y="28713"/>
                    <a:pt x="292100" y="18659"/>
                  </a:cubicBezTo>
                  <a:cubicBezTo>
                    <a:pt x="399521" y="8605"/>
                    <a:pt x="534988" y="-6212"/>
                    <a:pt x="644525" y="2784"/>
                  </a:cubicBezTo>
                  <a:cubicBezTo>
                    <a:pt x="754062" y="11780"/>
                    <a:pt x="849842" y="43001"/>
                    <a:pt x="949325" y="72634"/>
                  </a:cubicBezTo>
                  <a:cubicBezTo>
                    <a:pt x="1048808" y="102267"/>
                    <a:pt x="1241425" y="180584"/>
                    <a:pt x="1241425" y="180584"/>
                  </a:cubicBezTo>
                  <a:lnTo>
                    <a:pt x="1241425" y="18058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4" name="ttsMP3.com_VoiceText_2025-2-1_22-8-0">
            <a:hlinkClick r:id="" action="ppaction://media"/>
            <a:extLst>
              <a:ext uri="{FF2B5EF4-FFF2-40B4-BE49-F238E27FC236}">
                <a16:creationId xmlns:a16="http://schemas.microsoft.com/office/drawing/2014/main" id="{E0CDBC16-AE9B-6555-9E8F-D4D9FAFAEF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4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64" fill="hold"/>
                                        <p:tgtEl>
                                          <p:spTgt spid="2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DA03B-560A-44DB-A776-54A0B8CB7780}"/>
              </a:ext>
            </a:extLst>
          </p:cNvPr>
          <p:cNvGrpSpPr/>
          <p:nvPr/>
        </p:nvGrpSpPr>
        <p:grpSpPr>
          <a:xfrm>
            <a:off x="6096000" y="-47785713"/>
            <a:ext cx="5386807" cy="47087121"/>
            <a:chOff x="7597217" y="-8232214"/>
            <a:chExt cx="5386807" cy="470871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0D3B-1AB6-4DA3-890F-2CF531BACABC}"/>
                </a:ext>
              </a:extLst>
            </p:cNvPr>
            <p:cNvSpPr txBox="1"/>
            <p:nvPr/>
          </p:nvSpPr>
          <p:spPr>
            <a:xfrm>
              <a:off x="7597217" y="-8232214"/>
              <a:ext cx="4955137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ED591D"/>
                  </a:solidFill>
                  <a:latin typeface="Arial Black" panose="020B0A04020102020204" pitchFamily="34" charset="0"/>
                </a:rPr>
                <a:t>Xx</a:t>
              </a:r>
              <a:endParaRPr kumimoji="0" lang="en-US" sz="1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591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182AA-98B2-45F8-A21A-02A0C3E2B26B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893D2F-A413-44EA-B823-3866448D34E2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EF07955-CD3F-377A-5D37-F68850D33EE3}"/>
              </a:ext>
            </a:extLst>
          </p:cNvPr>
          <p:cNvGrpSpPr/>
          <p:nvPr/>
        </p:nvGrpSpPr>
        <p:grpSpPr>
          <a:xfrm>
            <a:off x="288991" y="203200"/>
            <a:ext cx="6708459" cy="6533283"/>
            <a:chOff x="2185160" y="470140"/>
            <a:chExt cx="6439186" cy="6271042"/>
          </a:xfrm>
        </p:grpSpPr>
        <p:sp>
          <p:nvSpPr>
            <p:cNvPr id="4" name="Rectangle 86">
              <a:extLst>
                <a:ext uri="{FF2B5EF4-FFF2-40B4-BE49-F238E27FC236}">
                  <a16:creationId xmlns:a16="http://schemas.microsoft.com/office/drawing/2014/main" id="{3EAD1A6A-FBF9-070E-CFB0-297156F53BB4}"/>
                </a:ext>
              </a:extLst>
            </p:cNvPr>
            <p:cNvSpPr/>
            <p:nvPr/>
          </p:nvSpPr>
          <p:spPr>
            <a:xfrm>
              <a:off x="2185160" y="3804102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adFill>
              <a:gsLst>
                <a:gs pos="56000">
                  <a:srgbClr val="5C8B9D"/>
                </a:gs>
                <a:gs pos="0">
                  <a:srgbClr val="DF7C27"/>
                </a:gs>
              </a:gsLst>
              <a:lin ang="13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86">
              <a:extLst>
                <a:ext uri="{FF2B5EF4-FFF2-40B4-BE49-F238E27FC236}">
                  <a16:creationId xmlns:a16="http://schemas.microsoft.com/office/drawing/2014/main" id="{F115A9C1-418C-235C-F9BA-CDF3BA24FDC7}"/>
                </a:ext>
              </a:extLst>
            </p:cNvPr>
            <p:cNvSpPr/>
            <p:nvPr/>
          </p:nvSpPr>
          <p:spPr>
            <a:xfrm>
              <a:off x="2247438" y="3669446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adFill>
              <a:gsLst>
                <a:gs pos="0">
                  <a:srgbClr val="7E4C26"/>
                </a:gs>
                <a:gs pos="38000">
                  <a:srgbClr val="5C8B9D"/>
                </a:gs>
              </a:gsLst>
              <a:lin ang="13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93">
              <a:extLst>
                <a:ext uri="{FF2B5EF4-FFF2-40B4-BE49-F238E27FC236}">
                  <a16:creationId xmlns:a16="http://schemas.microsoft.com/office/drawing/2014/main" id="{6ADA0DDA-1870-7201-A8D0-3CB4F085B4D7}"/>
                </a:ext>
              </a:extLst>
            </p:cNvPr>
            <p:cNvSpPr/>
            <p:nvPr/>
          </p:nvSpPr>
          <p:spPr>
            <a:xfrm>
              <a:off x="5731620" y="6161364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solidFill>
              <a:srgbClr val="C6A6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92">
              <a:extLst>
                <a:ext uri="{FF2B5EF4-FFF2-40B4-BE49-F238E27FC236}">
                  <a16:creationId xmlns:a16="http://schemas.microsoft.com/office/drawing/2014/main" id="{04737BE9-A788-0B85-3573-96D512EE8463}"/>
                </a:ext>
              </a:extLst>
            </p:cNvPr>
            <p:cNvSpPr/>
            <p:nvPr/>
          </p:nvSpPr>
          <p:spPr>
            <a:xfrm>
              <a:off x="5938161" y="5505607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92">
              <a:extLst>
                <a:ext uri="{FF2B5EF4-FFF2-40B4-BE49-F238E27FC236}">
                  <a16:creationId xmlns:a16="http://schemas.microsoft.com/office/drawing/2014/main" id="{E5304F73-F193-6485-C1C5-004FF61F731E}"/>
                </a:ext>
              </a:extLst>
            </p:cNvPr>
            <p:cNvSpPr/>
            <p:nvPr/>
          </p:nvSpPr>
          <p:spPr>
            <a:xfrm rot="19264388">
              <a:off x="6240449" y="6178792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93">
              <a:extLst>
                <a:ext uri="{FF2B5EF4-FFF2-40B4-BE49-F238E27FC236}">
                  <a16:creationId xmlns:a16="http://schemas.microsoft.com/office/drawing/2014/main" id="{3B7FBA82-1C8B-04A6-B9EB-9D4045E99821}"/>
                </a:ext>
              </a:extLst>
            </p:cNvPr>
            <p:cNvSpPr/>
            <p:nvPr/>
          </p:nvSpPr>
          <p:spPr>
            <a:xfrm>
              <a:off x="5044155" y="6331599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solidFill>
              <a:srgbClr val="C6A6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2">
              <a:extLst>
                <a:ext uri="{FF2B5EF4-FFF2-40B4-BE49-F238E27FC236}">
                  <a16:creationId xmlns:a16="http://schemas.microsoft.com/office/drawing/2014/main" id="{868BEB68-47B0-A42A-389B-291FD5424E14}"/>
                </a:ext>
              </a:extLst>
            </p:cNvPr>
            <p:cNvSpPr/>
            <p:nvPr/>
          </p:nvSpPr>
          <p:spPr>
            <a:xfrm>
              <a:off x="5250696" y="5675842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92">
              <a:extLst>
                <a:ext uri="{FF2B5EF4-FFF2-40B4-BE49-F238E27FC236}">
                  <a16:creationId xmlns:a16="http://schemas.microsoft.com/office/drawing/2014/main" id="{7910AB70-85B6-BB32-B08B-4DC952E24B9D}"/>
                </a:ext>
              </a:extLst>
            </p:cNvPr>
            <p:cNvSpPr/>
            <p:nvPr/>
          </p:nvSpPr>
          <p:spPr>
            <a:xfrm rot="19264388">
              <a:off x="5552984" y="6349027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6BAB981-6A48-16B0-8C36-4175FFF6D63E}"/>
                </a:ext>
              </a:extLst>
            </p:cNvPr>
            <p:cNvSpPr/>
            <p:nvPr/>
          </p:nvSpPr>
          <p:spPr>
            <a:xfrm>
              <a:off x="5781810" y="4730828"/>
              <a:ext cx="724451" cy="954367"/>
            </a:xfrm>
            <a:prstGeom prst="ellipse">
              <a:avLst/>
            </a:prstGeom>
            <a:solidFill>
              <a:srgbClr val="C4AE9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2BB4FF-151F-100F-E25C-B8314A3A12BF}"/>
                </a:ext>
              </a:extLst>
            </p:cNvPr>
            <p:cNvSpPr/>
            <p:nvPr/>
          </p:nvSpPr>
          <p:spPr>
            <a:xfrm>
              <a:off x="5083159" y="4883442"/>
              <a:ext cx="724451" cy="954367"/>
            </a:xfrm>
            <a:prstGeom prst="ellipse">
              <a:avLst/>
            </a:prstGeom>
            <a:solidFill>
              <a:srgbClr val="C4AE9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83">
              <a:extLst>
                <a:ext uri="{FF2B5EF4-FFF2-40B4-BE49-F238E27FC236}">
                  <a16:creationId xmlns:a16="http://schemas.microsoft.com/office/drawing/2014/main" id="{CC4B0433-1DC9-3053-0BD7-7469FDBC6025}"/>
                </a:ext>
              </a:extLst>
            </p:cNvPr>
            <p:cNvSpPr/>
            <p:nvPr/>
          </p:nvSpPr>
          <p:spPr>
            <a:xfrm>
              <a:off x="4134742" y="542437"/>
              <a:ext cx="3685741" cy="4959344"/>
            </a:xfrm>
            <a:custGeom>
              <a:avLst/>
              <a:gdLst>
                <a:gd name="connsiteX0" fmla="*/ 0 w 982639"/>
                <a:gd name="connsiteY0" fmla="*/ 0 h 2647666"/>
                <a:gd name="connsiteX1" fmla="*/ 982639 w 982639"/>
                <a:gd name="connsiteY1" fmla="*/ 0 h 2647666"/>
                <a:gd name="connsiteX2" fmla="*/ 982639 w 982639"/>
                <a:gd name="connsiteY2" fmla="*/ 2647666 h 2647666"/>
                <a:gd name="connsiteX3" fmla="*/ 0 w 982639"/>
                <a:gd name="connsiteY3" fmla="*/ 2647666 h 2647666"/>
                <a:gd name="connsiteX4" fmla="*/ 0 w 982639"/>
                <a:gd name="connsiteY4" fmla="*/ 0 h 2647666"/>
                <a:gd name="connsiteX0" fmla="*/ 0 w 1091821"/>
                <a:gd name="connsiteY0" fmla="*/ 0 h 3684896"/>
                <a:gd name="connsiteX1" fmla="*/ 1091821 w 1091821"/>
                <a:gd name="connsiteY1" fmla="*/ 1037230 h 3684896"/>
                <a:gd name="connsiteX2" fmla="*/ 1091821 w 1091821"/>
                <a:gd name="connsiteY2" fmla="*/ 3684896 h 3684896"/>
                <a:gd name="connsiteX3" fmla="*/ 109182 w 1091821"/>
                <a:gd name="connsiteY3" fmla="*/ 3684896 h 3684896"/>
                <a:gd name="connsiteX4" fmla="*/ 0 w 1091821"/>
                <a:gd name="connsiteY4" fmla="*/ 0 h 3684896"/>
                <a:gd name="connsiteX0" fmla="*/ 310597 w 1402418"/>
                <a:gd name="connsiteY0" fmla="*/ 0 h 3684896"/>
                <a:gd name="connsiteX1" fmla="*/ 1402418 w 1402418"/>
                <a:gd name="connsiteY1" fmla="*/ 1037230 h 3684896"/>
                <a:gd name="connsiteX2" fmla="*/ 1402418 w 1402418"/>
                <a:gd name="connsiteY2" fmla="*/ 3684896 h 3684896"/>
                <a:gd name="connsiteX3" fmla="*/ 419779 w 1402418"/>
                <a:gd name="connsiteY3" fmla="*/ 3684896 h 3684896"/>
                <a:gd name="connsiteX4" fmla="*/ 310597 w 1402418"/>
                <a:gd name="connsiteY4" fmla="*/ 0 h 3684896"/>
                <a:gd name="connsiteX0" fmla="*/ 1584234 w 2676055"/>
                <a:gd name="connsiteY0" fmla="*/ 0 h 4244454"/>
                <a:gd name="connsiteX1" fmla="*/ 2676055 w 2676055"/>
                <a:gd name="connsiteY1" fmla="*/ 1037230 h 4244454"/>
                <a:gd name="connsiteX2" fmla="*/ 2676055 w 2676055"/>
                <a:gd name="connsiteY2" fmla="*/ 3684896 h 4244454"/>
                <a:gd name="connsiteX3" fmla="*/ 1094 w 2676055"/>
                <a:gd name="connsiteY3" fmla="*/ 4244454 h 4244454"/>
                <a:gd name="connsiteX4" fmla="*/ 1584234 w 2676055"/>
                <a:gd name="connsiteY4" fmla="*/ 0 h 4244454"/>
                <a:gd name="connsiteX0" fmla="*/ 1583994 w 2675815"/>
                <a:gd name="connsiteY0" fmla="*/ 0 h 4244454"/>
                <a:gd name="connsiteX1" fmla="*/ 2675815 w 2675815"/>
                <a:gd name="connsiteY1" fmla="*/ 1037230 h 4244454"/>
                <a:gd name="connsiteX2" fmla="*/ 2675815 w 2675815"/>
                <a:gd name="connsiteY2" fmla="*/ 3684896 h 4244454"/>
                <a:gd name="connsiteX3" fmla="*/ 854 w 2675815"/>
                <a:gd name="connsiteY3" fmla="*/ 4244454 h 4244454"/>
                <a:gd name="connsiteX4" fmla="*/ 1583994 w 2675815"/>
                <a:gd name="connsiteY4" fmla="*/ 0 h 4244454"/>
                <a:gd name="connsiteX0" fmla="*/ 1583994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83994 w 2675815"/>
                <a:gd name="connsiteY4" fmla="*/ 0 h 4176215"/>
                <a:gd name="connsiteX0" fmla="*/ 1502170 w 2675878"/>
                <a:gd name="connsiteY0" fmla="*/ 0 h 4176215"/>
                <a:gd name="connsiteX1" fmla="*/ 2675878 w 2675878"/>
                <a:gd name="connsiteY1" fmla="*/ 1037230 h 4176215"/>
                <a:gd name="connsiteX2" fmla="*/ 2675878 w 2675878"/>
                <a:gd name="connsiteY2" fmla="*/ 3684896 h 4176215"/>
                <a:gd name="connsiteX3" fmla="*/ 917 w 2675878"/>
                <a:gd name="connsiteY3" fmla="*/ 4176215 h 4176215"/>
                <a:gd name="connsiteX4" fmla="*/ 1502170 w 2675878"/>
                <a:gd name="connsiteY4" fmla="*/ 0 h 4176215"/>
                <a:gd name="connsiteX0" fmla="*/ 1502107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02107 w 2675815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2675815 w 3044304"/>
                <a:gd name="connsiteY2" fmla="*/ 3684896 h 4176215"/>
                <a:gd name="connsiteX3" fmla="*/ 854 w 3044304"/>
                <a:gd name="connsiteY3" fmla="*/ 4176215 h 4176215"/>
                <a:gd name="connsiteX4" fmla="*/ 1502107 w 3044304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854 w 3044304"/>
                <a:gd name="connsiteY2" fmla="*/ 4176215 h 4176215"/>
                <a:gd name="connsiteX3" fmla="*/ 1502107 w 3044304"/>
                <a:gd name="connsiteY3" fmla="*/ 0 h 4176215"/>
                <a:gd name="connsiteX0" fmla="*/ 1502107 w 3044304"/>
                <a:gd name="connsiteY0" fmla="*/ 0 h 4420495"/>
                <a:gd name="connsiteX1" fmla="*/ 3044304 w 3044304"/>
                <a:gd name="connsiteY1" fmla="*/ 1337480 h 4420495"/>
                <a:gd name="connsiteX2" fmla="*/ 854 w 3044304"/>
                <a:gd name="connsiteY2" fmla="*/ 4176215 h 4420495"/>
                <a:gd name="connsiteX3" fmla="*/ 1502107 w 3044304"/>
                <a:gd name="connsiteY3" fmla="*/ 0 h 4420495"/>
                <a:gd name="connsiteX0" fmla="*/ 1761259 w 3303456"/>
                <a:gd name="connsiteY0" fmla="*/ 0 h 4433289"/>
                <a:gd name="connsiteX1" fmla="*/ 3303456 w 3303456"/>
                <a:gd name="connsiteY1" fmla="*/ 1337480 h 4433289"/>
                <a:gd name="connsiteX2" fmla="*/ 698 w 3303456"/>
                <a:gd name="connsiteY2" fmla="*/ 4189863 h 4433289"/>
                <a:gd name="connsiteX3" fmla="*/ 1761259 w 3303456"/>
                <a:gd name="connsiteY3" fmla="*/ 0 h 4433289"/>
                <a:gd name="connsiteX0" fmla="*/ 1761259 w 3303456"/>
                <a:gd name="connsiteY0" fmla="*/ 0 h 4419940"/>
                <a:gd name="connsiteX1" fmla="*/ 3303456 w 3303456"/>
                <a:gd name="connsiteY1" fmla="*/ 1337480 h 4419940"/>
                <a:gd name="connsiteX2" fmla="*/ 698 w 3303456"/>
                <a:gd name="connsiteY2" fmla="*/ 4189863 h 4419940"/>
                <a:gd name="connsiteX3" fmla="*/ 1761259 w 3303456"/>
                <a:gd name="connsiteY3" fmla="*/ 0 h 4419940"/>
                <a:gd name="connsiteX0" fmla="*/ 1761259 w 3492639"/>
                <a:gd name="connsiteY0" fmla="*/ 0 h 4391767"/>
                <a:gd name="connsiteX1" fmla="*/ 3303456 w 3492639"/>
                <a:gd name="connsiteY1" fmla="*/ 1337480 h 4391767"/>
                <a:gd name="connsiteX2" fmla="*/ 698 w 3492639"/>
                <a:gd name="connsiteY2" fmla="*/ 4189863 h 4391767"/>
                <a:gd name="connsiteX3" fmla="*/ 1761259 w 3492639"/>
                <a:gd name="connsiteY3" fmla="*/ 0 h 4391767"/>
                <a:gd name="connsiteX0" fmla="*/ 1761259 w 3393044"/>
                <a:gd name="connsiteY0" fmla="*/ 0 h 4454701"/>
                <a:gd name="connsiteX1" fmla="*/ 3303456 w 3393044"/>
                <a:gd name="connsiteY1" fmla="*/ 1337480 h 4454701"/>
                <a:gd name="connsiteX2" fmla="*/ 698 w 3393044"/>
                <a:gd name="connsiteY2" fmla="*/ 4189863 h 4454701"/>
                <a:gd name="connsiteX3" fmla="*/ 1761259 w 3393044"/>
                <a:gd name="connsiteY3" fmla="*/ 0 h 4454701"/>
                <a:gd name="connsiteX0" fmla="*/ 1761259 w 3496543"/>
                <a:gd name="connsiteY0" fmla="*/ 0 h 4460693"/>
                <a:gd name="connsiteX1" fmla="*/ 3303456 w 3496543"/>
                <a:gd name="connsiteY1" fmla="*/ 1337480 h 4460693"/>
                <a:gd name="connsiteX2" fmla="*/ 698 w 3496543"/>
                <a:gd name="connsiteY2" fmla="*/ 4189863 h 4460693"/>
                <a:gd name="connsiteX3" fmla="*/ 1761259 w 3496543"/>
                <a:gd name="connsiteY3" fmla="*/ 0 h 4460693"/>
                <a:gd name="connsiteX0" fmla="*/ 1761259 w 3526373"/>
                <a:gd name="connsiteY0" fmla="*/ 96558 h 4557251"/>
                <a:gd name="connsiteX1" fmla="*/ 3303456 w 3526373"/>
                <a:gd name="connsiteY1" fmla="*/ 1434038 h 4557251"/>
                <a:gd name="connsiteX2" fmla="*/ 698 w 3526373"/>
                <a:gd name="connsiteY2" fmla="*/ 4286421 h 4557251"/>
                <a:gd name="connsiteX3" fmla="*/ 1761259 w 3526373"/>
                <a:gd name="connsiteY3" fmla="*/ 96558 h 4557251"/>
                <a:gd name="connsiteX0" fmla="*/ 1761259 w 3500669"/>
                <a:gd name="connsiteY0" fmla="*/ 312674 h 4773367"/>
                <a:gd name="connsiteX1" fmla="*/ 3303456 w 3500669"/>
                <a:gd name="connsiteY1" fmla="*/ 1650154 h 4773367"/>
                <a:gd name="connsiteX2" fmla="*/ 698 w 3500669"/>
                <a:gd name="connsiteY2" fmla="*/ 4502537 h 4773367"/>
                <a:gd name="connsiteX3" fmla="*/ 1761259 w 3500669"/>
                <a:gd name="connsiteY3" fmla="*/ 312674 h 4773367"/>
                <a:gd name="connsiteX0" fmla="*/ 1761259 w 3500669"/>
                <a:gd name="connsiteY0" fmla="*/ 312674 h 4764736"/>
                <a:gd name="connsiteX1" fmla="*/ 3303456 w 3500669"/>
                <a:gd name="connsiteY1" fmla="*/ 1650154 h 4764736"/>
                <a:gd name="connsiteX2" fmla="*/ 698 w 3500669"/>
                <a:gd name="connsiteY2" fmla="*/ 4502537 h 4764736"/>
                <a:gd name="connsiteX3" fmla="*/ 1761259 w 3500669"/>
                <a:gd name="connsiteY3" fmla="*/ 312674 h 4764736"/>
                <a:gd name="connsiteX0" fmla="*/ 1761259 w 3500669"/>
                <a:gd name="connsiteY0" fmla="*/ 312674 h 4735035"/>
                <a:gd name="connsiteX1" fmla="*/ 3303456 w 3500669"/>
                <a:gd name="connsiteY1" fmla="*/ 1650154 h 4735035"/>
                <a:gd name="connsiteX2" fmla="*/ 698 w 3500669"/>
                <a:gd name="connsiteY2" fmla="*/ 4502537 h 4735035"/>
                <a:gd name="connsiteX3" fmla="*/ 1761259 w 3500669"/>
                <a:gd name="connsiteY3" fmla="*/ 312674 h 4735035"/>
                <a:gd name="connsiteX0" fmla="*/ 1761259 w 3500669"/>
                <a:gd name="connsiteY0" fmla="*/ 312674 h 4726718"/>
                <a:gd name="connsiteX1" fmla="*/ 3303456 w 3500669"/>
                <a:gd name="connsiteY1" fmla="*/ 1650154 h 4726718"/>
                <a:gd name="connsiteX2" fmla="*/ 698 w 3500669"/>
                <a:gd name="connsiteY2" fmla="*/ 4502537 h 4726718"/>
                <a:gd name="connsiteX3" fmla="*/ 1761259 w 3500669"/>
                <a:gd name="connsiteY3" fmla="*/ 312674 h 4726718"/>
                <a:gd name="connsiteX0" fmla="*/ 1829466 w 3568876"/>
                <a:gd name="connsiteY0" fmla="*/ 312674 h 4791604"/>
                <a:gd name="connsiteX1" fmla="*/ 3371663 w 3568876"/>
                <a:gd name="connsiteY1" fmla="*/ 1650154 h 4791604"/>
                <a:gd name="connsiteX2" fmla="*/ 666 w 3568876"/>
                <a:gd name="connsiteY2" fmla="*/ 4570775 h 4791604"/>
                <a:gd name="connsiteX3" fmla="*/ 1829466 w 3568876"/>
                <a:gd name="connsiteY3" fmla="*/ 312674 h 4791604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77167"/>
                <a:gd name="connsiteY0" fmla="*/ 312674 h 4781659"/>
                <a:gd name="connsiteX1" fmla="*/ 3371663 w 3577167"/>
                <a:gd name="connsiteY1" fmla="*/ 1650154 h 4781659"/>
                <a:gd name="connsiteX2" fmla="*/ 666 w 3577167"/>
                <a:gd name="connsiteY2" fmla="*/ 4570775 h 4781659"/>
                <a:gd name="connsiteX3" fmla="*/ 1829466 w 3577167"/>
                <a:gd name="connsiteY3" fmla="*/ 312674 h 4781659"/>
                <a:gd name="connsiteX0" fmla="*/ 1829466 w 3567546"/>
                <a:gd name="connsiteY0" fmla="*/ 287437 h 4759231"/>
                <a:gd name="connsiteX1" fmla="*/ 3358963 w 3567546"/>
                <a:gd name="connsiteY1" fmla="*/ 1682067 h 4759231"/>
                <a:gd name="connsiteX2" fmla="*/ 666 w 3567546"/>
                <a:gd name="connsiteY2" fmla="*/ 4545538 h 4759231"/>
                <a:gd name="connsiteX3" fmla="*/ 1829466 w 3567546"/>
                <a:gd name="connsiteY3" fmla="*/ 287437 h 4759231"/>
                <a:gd name="connsiteX0" fmla="*/ 1829466 w 3587284"/>
                <a:gd name="connsiteY0" fmla="*/ 287437 h 4759231"/>
                <a:gd name="connsiteX1" fmla="*/ 3358963 w 3587284"/>
                <a:gd name="connsiteY1" fmla="*/ 1682067 h 4759231"/>
                <a:gd name="connsiteX2" fmla="*/ 666 w 3587284"/>
                <a:gd name="connsiteY2" fmla="*/ 4545538 h 4759231"/>
                <a:gd name="connsiteX3" fmla="*/ 1829466 w 3587284"/>
                <a:gd name="connsiteY3" fmla="*/ 287437 h 4759231"/>
                <a:gd name="connsiteX0" fmla="*/ 1829466 w 3594891"/>
                <a:gd name="connsiteY0" fmla="*/ 292062 h 4763856"/>
                <a:gd name="connsiteX1" fmla="*/ 3358963 w 3594891"/>
                <a:gd name="connsiteY1" fmla="*/ 1686692 h 4763856"/>
                <a:gd name="connsiteX2" fmla="*/ 666 w 3594891"/>
                <a:gd name="connsiteY2" fmla="*/ 4550163 h 4763856"/>
                <a:gd name="connsiteX3" fmla="*/ 1829466 w 3594891"/>
                <a:gd name="connsiteY3" fmla="*/ 292062 h 4763856"/>
                <a:gd name="connsiteX0" fmla="*/ 1829466 w 3587284"/>
                <a:gd name="connsiteY0" fmla="*/ 501830 h 4973624"/>
                <a:gd name="connsiteX1" fmla="*/ 3358963 w 3587284"/>
                <a:gd name="connsiteY1" fmla="*/ 1896460 h 4973624"/>
                <a:gd name="connsiteX2" fmla="*/ 666 w 3587284"/>
                <a:gd name="connsiteY2" fmla="*/ 4759931 h 4973624"/>
                <a:gd name="connsiteX3" fmla="*/ 1829466 w 3587284"/>
                <a:gd name="connsiteY3" fmla="*/ 501830 h 4973624"/>
                <a:gd name="connsiteX0" fmla="*/ 1829466 w 3617639"/>
                <a:gd name="connsiteY0" fmla="*/ 481142 h 4952936"/>
                <a:gd name="connsiteX1" fmla="*/ 3358963 w 3617639"/>
                <a:gd name="connsiteY1" fmla="*/ 1875772 h 4952936"/>
                <a:gd name="connsiteX2" fmla="*/ 666 w 3617639"/>
                <a:gd name="connsiteY2" fmla="*/ 4739243 h 4952936"/>
                <a:gd name="connsiteX3" fmla="*/ 1829466 w 3617639"/>
                <a:gd name="connsiteY3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7084"/>
                <a:gd name="connsiteX1" fmla="*/ 3427065 w 3685741"/>
                <a:gd name="connsiteY1" fmla="*/ 1875772 h 4957084"/>
                <a:gd name="connsiteX2" fmla="*/ 68768 w 3685741"/>
                <a:gd name="connsiteY2" fmla="*/ 4739243 h 4957084"/>
                <a:gd name="connsiteX3" fmla="*/ 1283419 w 3685741"/>
                <a:gd name="connsiteY3" fmla="*/ 2105229 h 4957084"/>
                <a:gd name="connsiteX4" fmla="*/ 1897568 w 3685741"/>
                <a:gd name="connsiteY4" fmla="*/ 481142 h 4957084"/>
                <a:gd name="connsiteX0" fmla="*/ 1897568 w 3685741"/>
                <a:gd name="connsiteY0" fmla="*/ 481142 h 4944704"/>
                <a:gd name="connsiteX1" fmla="*/ 3427065 w 3685741"/>
                <a:gd name="connsiteY1" fmla="*/ 1875772 h 4944704"/>
                <a:gd name="connsiteX2" fmla="*/ 68768 w 3685741"/>
                <a:gd name="connsiteY2" fmla="*/ 4739243 h 4944704"/>
                <a:gd name="connsiteX3" fmla="*/ 1283419 w 3685741"/>
                <a:gd name="connsiteY3" fmla="*/ 2105229 h 4944704"/>
                <a:gd name="connsiteX4" fmla="*/ 1897568 w 3685741"/>
                <a:gd name="connsiteY4" fmla="*/ 481142 h 4944704"/>
                <a:gd name="connsiteX0" fmla="*/ 1897568 w 3685741"/>
                <a:gd name="connsiteY0" fmla="*/ 481142 h 4908762"/>
                <a:gd name="connsiteX1" fmla="*/ 3427065 w 3685741"/>
                <a:gd name="connsiteY1" fmla="*/ 1875772 h 4908762"/>
                <a:gd name="connsiteX2" fmla="*/ 68768 w 3685741"/>
                <a:gd name="connsiteY2" fmla="*/ 4739243 h 4908762"/>
                <a:gd name="connsiteX3" fmla="*/ 1283419 w 3685741"/>
                <a:gd name="connsiteY3" fmla="*/ 2105229 h 4908762"/>
                <a:gd name="connsiteX4" fmla="*/ 1897568 w 3685741"/>
                <a:gd name="connsiteY4" fmla="*/ 481142 h 4908762"/>
                <a:gd name="connsiteX0" fmla="*/ 1897568 w 3685741"/>
                <a:gd name="connsiteY0" fmla="*/ 481142 h 4965440"/>
                <a:gd name="connsiteX1" fmla="*/ 3427065 w 3685741"/>
                <a:gd name="connsiteY1" fmla="*/ 1875772 h 4965440"/>
                <a:gd name="connsiteX2" fmla="*/ 68768 w 3685741"/>
                <a:gd name="connsiteY2" fmla="*/ 4739243 h 4965440"/>
                <a:gd name="connsiteX3" fmla="*/ 1283419 w 3685741"/>
                <a:gd name="connsiteY3" fmla="*/ 2105229 h 4965440"/>
                <a:gd name="connsiteX4" fmla="*/ 1897568 w 3685741"/>
                <a:gd name="connsiteY4" fmla="*/ 481142 h 4965440"/>
                <a:gd name="connsiteX0" fmla="*/ 1897568 w 3685741"/>
                <a:gd name="connsiteY0" fmla="*/ 481142 h 4957868"/>
                <a:gd name="connsiteX1" fmla="*/ 3427065 w 3685741"/>
                <a:gd name="connsiteY1" fmla="*/ 1875772 h 4957868"/>
                <a:gd name="connsiteX2" fmla="*/ 68768 w 3685741"/>
                <a:gd name="connsiteY2" fmla="*/ 4739243 h 4957868"/>
                <a:gd name="connsiteX3" fmla="*/ 1283419 w 3685741"/>
                <a:gd name="connsiteY3" fmla="*/ 2105229 h 4957868"/>
                <a:gd name="connsiteX4" fmla="*/ 1897568 w 3685741"/>
                <a:gd name="connsiteY4" fmla="*/ 481142 h 4957868"/>
                <a:gd name="connsiteX0" fmla="*/ 1897568 w 3685741"/>
                <a:gd name="connsiteY0" fmla="*/ 481142 h 4959344"/>
                <a:gd name="connsiteX1" fmla="*/ 3427065 w 3685741"/>
                <a:gd name="connsiteY1" fmla="*/ 1875772 h 4959344"/>
                <a:gd name="connsiteX2" fmla="*/ 68768 w 3685741"/>
                <a:gd name="connsiteY2" fmla="*/ 4739243 h 4959344"/>
                <a:gd name="connsiteX3" fmla="*/ 1283419 w 3685741"/>
                <a:gd name="connsiteY3" fmla="*/ 2105229 h 4959344"/>
                <a:gd name="connsiteX4" fmla="*/ 1897568 w 3685741"/>
                <a:gd name="connsiteY4" fmla="*/ 481142 h 495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41" h="4959344">
                  <a:moveTo>
                    <a:pt x="1897568" y="481142"/>
                  </a:moveTo>
                  <a:cubicBezTo>
                    <a:pt x="1633713" y="-151204"/>
                    <a:pt x="4550729" y="-548981"/>
                    <a:pt x="3427065" y="1875772"/>
                  </a:cubicBezTo>
                  <a:cubicBezTo>
                    <a:pt x="3680497" y="2225590"/>
                    <a:pt x="4399655" y="5881107"/>
                    <a:pt x="68768" y="4739243"/>
                  </a:cubicBezTo>
                  <a:cubicBezTo>
                    <a:pt x="-308978" y="4770662"/>
                    <a:pt x="978619" y="2814912"/>
                    <a:pt x="1283419" y="2105229"/>
                  </a:cubicBezTo>
                  <a:cubicBezTo>
                    <a:pt x="1588219" y="1395546"/>
                    <a:pt x="1751834" y="812812"/>
                    <a:pt x="1897568" y="481142"/>
                  </a:cubicBezTo>
                  <a:close/>
                </a:path>
              </a:pathLst>
            </a:custGeom>
            <a:solidFill>
              <a:srgbClr val="E856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85">
              <a:extLst>
                <a:ext uri="{FF2B5EF4-FFF2-40B4-BE49-F238E27FC236}">
                  <a16:creationId xmlns:a16="http://schemas.microsoft.com/office/drawing/2014/main" id="{1193B042-2B2D-FA8C-40A1-F4668F73143E}"/>
                </a:ext>
              </a:extLst>
            </p:cNvPr>
            <p:cNvSpPr/>
            <p:nvPr/>
          </p:nvSpPr>
          <p:spPr>
            <a:xfrm>
              <a:off x="5954535" y="1746206"/>
              <a:ext cx="1688893" cy="1724145"/>
            </a:xfrm>
            <a:custGeom>
              <a:avLst/>
              <a:gdLst>
                <a:gd name="connsiteX0" fmla="*/ 0 w 1193800"/>
                <a:gd name="connsiteY0" fmla="*/ 0 h 1145692"/>
                <a:gd name="connsiteX1" fmla="*/ 1193800 w 1193800"/>
                <a:gd name="connsiteY1" fmla="*/ 0 h 1145692"/>
                <a:gd name="connsiteX2" fmla="*/ 1193800 w 1193800"/>
                <a:gd name="connsiteY2" fmla="*/ 1145692 h 1145692"/>
                <a:gd name="connsiteX3" fmla="*/ 0 w 1193800"/>
                <a:gd name="connsiteY3" fmla="*/ 1145692 h 1145692"/>
                <a:gd name="connsiteX4" fmla="*/ 0 w 119380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114300 w 1631950"/>
                <a:gd name="connsiteY0" fmla="*/ 110348 h 1256040"/>
                <a:gd name="connsiteX1" fmla="*/ 1631950 w 1631950"/>
                <a:gd name="connsiteY1" fmla="*/ 878698 h 1256040"/>
                <a:gd name="connsiteX2" fmla="*/ 1308100 w 1631950"/>
                <a:gd name="connsiteY2" fmla="*/ 1256040 h 1256040"/>
                <a:gd name="connsiteX3" fmla="*/ 114300 w 1631950"/>
                <a:gd name="connsiteY3" fmla="*/ 1256040 h 1256040"/>
                <a:gd name="connsiteX4" fmla="*/ 0 w 1631950"/>
                <a:gd name="connsiteY4" fmla="*/ 0 h 1256040"/>
                <a:gd name="connsiteX5" fmla="*/ 114300 w 1631950"/>
                <a:gd name="connsiteY5" fmla="*/ 110348 h 1256040"/>
                <a:gd name="connsiteX0" fmla="*/ 117133 w 1634783"/>
                <a:gd name="connsiteY0" fmla="*/ 122551 h 1268243"/>
                <a:gd name="connsiteX1" fmla="*/ 1634783 w 1634783"/>
                <a:gd name="connsiteY1" fmla="*/ 890901 h 1268243"/>
                <a:gd name="connsiteX2" fmla="*/ 1310933 w 1634783"/>
                <a:gd name="connsiteY2" fmla="*/ 1268243 h 1268243"/>
                <a:gd name="connsiteX3" fmla="*/ 117133 w 1634783"/>
                <a:gd name="connsiteY3" fmla="*/ 1268243 h 1268243"/>
                <a:gd name="connsiteX4" fmla="*/ 85383 w 1634783"/>
                <a:gd name="connsiteY4" fmla="*/ 151903 h 1268243"/>
                <a:gd name="connsiteX5" fmla="*/ 2833 w 1634783"/>
                <a:gd name="connsiteY5" fmla="*/ 12203 h 1268243"/>
                <a:gd name="connsiteX6" fmla="*/ 117133 w 1634783"/>
                <a:gd name="connsiteY6" fmla="*/ 122551 h 1268243"/>
                <a:gd name="connsiteX0" fmla="*/ 147375 w 1665025"/>
                <a:gd name="connsiteY0" fmla="*/ 110392 h 1256084"/>
                <a:gd name="connsiteX1" fmla="*/ 1665025 w 1665025"/>
                <a:gd name="connsiteY1" fmla="*/ 878742 h 1256084"/>
                <a:gd name="connsiteX2" fmla="*/ 1341175 w 1665025"/>
                <a:gd name="connsiteY2" fmla="*/ 1256084 h 1256084"/>
                <a:gd name="connsiteX3" fmla="*/ 147375 w 1665025"/>
                <a:gd name="connsiteY3" fmla="*/ 1256084 h 1256084"/>
                <a:gd name="connsiteX4" fmla="*/ 7676 w 1665025"/>
                <a:gd name="connsiteY4" fmla="*/ 152445 h 1256084"/>
                <a:gd name="connsiteX5" fmla="*/ 115625 w 1665025"/>
                <a:gd name="connsiteY5" fmla="*/ 139744 h 1256084"/>
                <a:gd name="connsiteX6" fmla="*/ 33075 w 1665025"/>
                <a:gd name="connsiteY6" fmla="*/ 44 h 1256084"/>
                <a:gd name="connsiteX7" fmla="*/ 147375 w 1665025"/>
                <a:gd name="connsiteY7" fmla="*/ 110392 h 1256084"/>
                <a:gd name="connsiteX0" fmla="*/ 141507 w 1659157"/>
                <a:gd name="connsiteY0" fmla="*/ 110392 h 1256084"/>
                <a:gd name="connsiteX1" fmla="*/ 1659157 w 1659157"/>
                <a:gd name="connsiteY1" fmla="*/ 878742 h 1256084"/>
                <a:gd name="connsiteX2" fmla="*/ 1335307 w 1659157"/>
                <a:gd name="connsiteY2" fmla="*/ 1256084 h 1256084"/>
                <a:gd name="connsiteX3" fmla="*/ 141507 w 1659157"/>
                <a:gd name="connsiteY3" fmla="*/ 1256084 h 1256084"/>
                <a:gd name="connsiteX4" fmla="*/ 128808 w 1659157"/>
                <a:gd name="connsiteY4" fmla="*/ 254044 h 1256084"/>
                <a:gd name="connsiteX5" fmla="*/ 1808 w 1659157"/>
                <a:gd name="connsiteY5" fmla="*/ 152445 h 1256084"/>
                <a:gd name="connsiteX6" fmla="*/ 109757 w 1659157"/>
                <a:gd name="connsiteY6" fmla="*/ 139744 h 1256084"/>
                <a:gd name="connsiteX7" fmla="*/ 27207 w 1659157"/>
                <a:gd name="connsiteY7" fmla="*/ 44 h 1256084"/>
                <a:gd name="connsiteX8" fmla="*/ 141507 w 1659157"/>
                <a:gd name="connsiteY8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9867 w 1659116"/>
                <a:gd name="connsiteY4" fmla="*/ 266744 h 1256084"/>
                <a:gd name="connsiteX5" fmla="*/ 128767 w 1659116"/>
                <a:gd name="connsiteY5" fmla="*/ 254044 h 1256084"/>
                <a:gd name="connsiteX6" fmla="*/ 1767 w 1659116"/>
                <a:gd name="connsiteY6" fmla="*/ 152445 h 1256084"/>
                <a:gd name="connsiteX7" fmla="*/ 109716 w 1659116"/>
                <a:gd name="connsiteY7" fmla="*/ 139744 h 1256084"/>
                <a:gd name="connsiteX8" fmla="*/ 27166 w 1659116"/>
                <a:gd name="connsiteY8" fmla="*/ 44 h 1256084"/>
                <a:gd name="connsiteX9" fmla="*/ 141466 w 1659116"/>
                <a:gd name="connsiteY9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198616 w 1659116"/>
                <a:gd name="connsiteY4" fmla="*/ 406444 h 1256084"/>
                <a:gd name="connsiteX5" fmla="*/ 39867 w 1659116"/>
                <a:gd name="connsiteY5" fmla="*/ 266744 h 1256084"/>
                <a:gd name="connsiteX6" fmla="*/ 128767 w 1659116"/>
                <a:gd name="connsiteY6" fmla="*/ 254044 h 1256084"/>
                <a:gd name="connsiteX7" fmla="*/ 1767 w 1659116"/>
                <a:gd name="connsiteY7" fmla="*/ 152445 h 1256084"/>
                <a:gd name="connsiteX8" fmla="*/ 109716 w 1659116"/>
                <a:gd name="connsiteY8" fmla="*/ 139744 h 1256084"/>
                <a:gd name="connsiteX9" fmla="*/ 27166 w 1659116"/>
                <a:gd name="connsiteY9" fmla="*/ 44 h 1256084"/>
                <a:gd name="connsiteX10" fmla="*/ 141466 w 1659116"/>
                <a:gd name="connsiteY10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7016 w 1659116"/>
                <a:gd name="connsiteY4" fmla="*/ 431844 h 1256084"/>
                <a:gd name="connsiteX5" fmla="*/ 198616 w 1659116"/>
                <a:gd name="connsiteY5" fmla="*/ 406444 h 1256084"/>
                <a:gd name="connsiteX6" fmla="*/ 39867 w 1659116"/>
                <a:gd name="connsiteY6" fmla="*/ 266744 h 1256084"/>
                <a:gd name="connsiteX7" fmla="*/ 128767 w 1659116"/>
                <a:gd name="connsiteY7" fmla="*/ 254044 h 1256084"/>
                <a:gd name="connsiteX8" fmla="*/ 1767 w 1659116"/>
                <a:gd name="connsiteY8" fmla="*/ 152445 h 1256084"/>
                <a:gd name="connsiteX9" fmla="*/ 109716 w 1659116"/>
                <a:gd name="connsiteY9" fmla="*/ 139744 h 1256084"/>
                <a:gd name="connsiteX10" fmla="*/ 27166 w 1659116"/>
                <a:gd name="connsiteY10" fmla="*/ 44 h 1256084"/>
                <a:gd name="connsiteX11" fmla="*/ 141466 w 1659116"/>
                <a:gd name="connsiteY11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255766 w 1659116"/>
                <a:gd name="connsiteY4" fmla="*/ 533444 h 1256084"/>
                <a:gd name="connsiteX5" fmla="*/ 97016 w 1659116"/>
                <a:gd name="connsiteY5" fmla="*/ 431844 h 1256084"/>
                <a:gd name="connsiteX6" fmla="*/ 198616 w 1659116"/>
                <a:gd name="connsiteY6" fmla="*/ 406444 h 1256084"/>
                <a:gd name="connsiteX7" fmla="*/ 39867 w 1659116"/>
                <a:gd name="connsiteY7" fmla="*/ 266744 h 1256084"/>
                <a:gd name="connsiteX8" fmla="*/ 128767 w 1659116"/>
                <a:gd name="connsiteY8" fmla="*/ 254044 h 1256084"/>
                <a:gd name="connsiteX9" fmla="*/ 1767 w 1659116"/>
                <a:gd name="connsiteY9" fmla="*/ 152445 h 1256084"/>
                <a:gd name="connsiteX10" fmla="*/ 109716 w 1659116"/>
                <a:gd name="connsiteY10" fmla="*/ 139744 h 1256084"/>
                <a:gd name="connsiteX11" fmla="*/ 27166 w 1659116"/>
                <a:gd name="connsiteY11" fmla="*/ 44 h 1256084"/>
                <a:gd name="connsiteX12" fmla="*/ 141466 w 1659116"/>
                <a:gd name="connsiteY12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0666 w 1659116"/>
                <a:gd name="connsiteY4" fmla="*/ 565194 h 1256084"/>
                <a:gd name="connsiteX5" fmla="*/ 255766 w 1659116"/>
                <a:gd name="connsiteY5" fmla="*/ 533444 h 1256084"/>
                <a:gd name="connsiteX6" fmla="*/ 97016 w 1659116"/>
                <a:gd name="connsiteY6" fmla="*/ 431844 h 1256084"/>
                <a:gd name="connsiteX7" fmla="*/ 198616 w 1659116"/>
                <a:gd name="connsiteY7" fmla="*/ 406444 h 1256084"/>
                <a:gd name="connsiteX8" fmla="*/ 39867 w 1659116"/>
                <a:gd name="connsiteY8" fmla="*/ 266744 h 1256084"/>
                <a:gd name="connsiteX9" fmla="*/ 128767 w 1659116"/>
                <a:gd name="connsiteY9" fmla="*/ 254044 h 1256084"/>
                <a:gd name="connsiteX10" fmla="*/ 1767 w 1659116"/>
                <a:gd name="connsiteY10" fmla="*/ 152445 h 1256084"/>
                <a:gd name="connsiteX11" fmla="*/ 109716 w 1659116"/>
                <a:gd name="connsiteY11" fmla="*/ 139744 h 1256084"/>
                <a:gd name="connsiteX12" fmla="*/ 27166 w 1659116"/>
                <a:gd name="connsiteY12" fmla="*/ 44 h 1256084"/>
                <a:gd name="connsiteX13" fmla="*/ 141466 w 1659116"/>
                <a:gd name="connsiteY13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928866 w 1659116"/>
                <a:gd name="connsiteY3" fmla="*/ 1174794 h 1256084"/>
                <a:gd name="connsiteX4" fmla="*/ 630416 w 1659116"/>
                <a:gd name="connsiteY4" fmla="*/ 709984 h 1256084"/>
                <a:gd name="connsiteX5" fmla="*/ 706616 w 1659116"/>
                <a:gd name="connsiteY5" fmla="*/ 914444 h 1256084"/>
                <a:gd name="connsiteX6" fmla="*/ 90666 w 1659116"/>
                <a:gd name="connsiteY6" fmla="*/ 565194 h 1256084"/>
                <a:gd name="connsiteX7" fmla="*/ 255766 w 1659116"/>
                <a:gd name="connsiteY7" fmla="*/ 533444 h 1256084"/>
                <a:gd name="connsiteX8" fmla="*/ 97016 w 1659116"/>
                <a:gd name="connsiteY8" fmla="*/ 431844 h 1256084"/>
                <a:gd name="connsiteX9" fmla="*/ 198616 w 1659116"/>
                <a:gd name="connsiteY9" fmla="*/ 406444 h 1256084"/>
                <a:gd name="connsiteX10" fmla="*/ 39867 w 1659116"/>
                <a:gd name="connsiteY10" fmla="*/ 266744 h 1256084"/>
                <a:gd name="connsiteX11" fmla="*/ 128767 w 1659116"/>
                <a:gd name="connsiteY11" fmla="*/ 254044 h 1256084"/>
                <a:gd name="connsiteX12" fmla="*/ 1767 w 1659116"/>
                <a:gd name="connsiteY12" fmla="*/ 152445 h 1256084"/>
                <a:gd name="connsiteX13" fmla="*/ 109716 w 1659116"/>
                <a:gd name="connsiteY13" fmla="*/ 139744 h 1256084"/>
                <a:gd name="connsiteX14" fmla="*/ 27166 w 1659116"/>
                <a:gd name="connsiteY14" fmla="*/ 44 h 1256084"/>
                <a:gd name="connsiteX15" fmla="*/ 141466 w 1659116"/>
                <a:gd name="connsiteY15" fmla="*/ 110392 h 1256084"/>
                <a:gd name="connsiteX0" fmla="*/ 141466 w 1659116"/>
                <a:gd name="connsiteY0" fmla="*/ 110392 h 1261468"/>
                <a:gd name="connsiteX1" fmla="*/ 1659116 w 1659116"/>
                <a:gd name="connsiteY1" fmla="*/ 878742 h 1261468"/>
                <a:gd name="connsiteX2" fmla="*/ 1335266 w 1659116"/>
                <a:gd name="connsiteY2" fmla="*/ 1256084 h 1261468"/>
                <a:gd name="connsiteX3" fmla="*/ 871716 w 1659116"/>
                <a:gd name="connsiteY3" fmla="*/ 889044 h 1261468"/>
                <a:gd name="connsiteX4" fmla="*/ 928866 w 1659116"/>
                <a:gd name="connsiteY4" fmla="*/ 1174794 h 1261468"/>
                <a:gd name="connsiteX5" fmla="*/ 630416 w 1659116"/>
                <a:gd name="connsiteY5" fmla="*/ 709984 h 1261468"/>
                <a:gd name="connsiteX6" fmla="*/ 706616 w 1659116"/>
                <a:gd name="connsiteY6" fmla="*/ 914444 h 1261468"/>
                <a:gd name="connsiteX7" fmla="*/ 90666 w 1659116"/>
                <a:gd name="connsiteY7" fmla="*/ 565194 h 1261468"/>
                <a:gd name="connsiteX8" fmla="*/ 255766 w 1659116"/>
                <a:gd name="connsiteY8" fmla="*/ 533444 h 1261468"/>
                <a:gd name="connsiteX9" fmla="*/ 97016 w 1659116"/>
                <a:gd name="connsiteY9" fmla="*/ 431844 h 1261468"/>
                <a:gd name="connsiteX10" fmla="*/ 198616 w 1659116"/>
                <a:gd name="connsiteY10" fmla="*/ 406444 h 1261468"/>
                <a:gd name="connsiteX11" fmla="*/ 39867 w 1659116"/>
                <a:gd name="connsiteY11" fmla="*/ 266744 h 1261468"/>
                <a:gd name="connsiteX12" fmla="*/ 128767 w 1659116"/>
                <a:gd name="connsiteY12" fmla="*/ 254044 h 1261468"/>
                <a:gd name="connsiteX13" fmla="*/ 1767 w 1659116"/>
                <a:gd name="connsiteY13" fmla="*/ 152445 h 1261468"/>
                <a:gd name="connsiteX14" fmla="*/ 109716 w 1659116"/>
                <a:gd name="connsiteY14" fmla="*/ 139744 h 1261468"/>
                <a:gd name="connsiteX15" fmla="*/ 27166 w 1659116"/>
                <a:gd name="connsiteY15" fmla="*/ 44 h 1261468"/>
                <a:gd name="connsiteX16" fmla="*/ 141466 w 1659116"/>
                <a:gd name="connsiteY16" fmla="*/ 110392 h 1261468"/>
                <a:gd name="connsiteX0" fmla="*/ 141466 w 1659116"/>
                <a:gd name="connsiteY0" fmla="*/ 110392 h 1375492"/>
                <a:gd name="connsiteX1" fmla="*/ 1659116 w 1659116"/>
                <a:gd name="connsiteY1" fmla="*/ 878742 h 1375492"/>
                <a:gd name="connsiteX2" fmla="*/ 1335266 w 1659116"/>
                <a:gd name="connsiteY2" fmla="*/ 1256084 h 1375492"/>
                <a:gd name="connsiteX3" fmla="*/ 1100316 w 1659116"/>
                <a:gd name="connsiteY3" fmla="*/ 1358944 h 1375492"/>
                <a:gd name="connsiteX4" fmla="*/ 871716 w 1659116"/>
                <a:gd name="connsiteY4" fmla="*/ 889044 h 1375492"/>
                <a:gd name="connsiteX5" fmla="*/ 928866 w 1659116"/>
                <a:gd name="connsiteY5" fmla="*/ 1174794 h 1375492"/>
                <a:gd name="connsiteX6" fmla="*/ 630416 w 1659116"/>
                <a:gd name="connsiteY6" fmla="*/ 709984 h 1375492"/>
                <a:gd name="connsiteX7" fmla="*/ 706616 w 1659116"/>
                <a:gd name="connsiteY7" fmla="*/ 914444 h 1375492"/>
                <a:gd name="connsiteX8" fmla="*/ 90666 w 1659116"/>
                <a:gd name="connsiteY8" fmla="*/ 565194 h 1375492"/>
                <a:gd name="connsiteX9" fmla="*/ 255766 w 1659116"/>
                <a:gd name="connsiteY9" fmla="*/ 533444 h 1375492"/>
                <a:gd name="connsiteX10" fmla="*/ 97016 w 1659116"/>
                <a:gd name="connsiteY10" fmla="*/ 431844 h 1375492"/>
                <a:gd name="connsiteX11" fmla="*/ 198616 w 1659116"/>
                <a:gd name="connsiteY11" fmla="*/ 406444 h 1375492"/>
                <a:gd name="connsiteX12" fmla="*/ 39867 w 1659116"/>
                <a:gd name="connsiteY12" fmla="*/ 266744 h 1375492"/>
                <a:gd name="connsiteX13" fmla="*/ 128767 w 1659116"/>
                <a:gd name="connsiteY13" fmla="*/ 254044 h 1375492"/>
                <a:gd name="connsiteX14" fmla="*/ 1767 w 1659116"/>
                <a:gd name="connsiteY14" fmla="*/ 152445 h 1375492"/>
                <a:gd name="connsiteX15" fmla="*/ 109716 w 1659116"/>
                <a:gd name="connsiteY15" fmla="*/ 139744 h 1375492"/>
                <a:gd name="connsiteX16" fmla="*/ 27166 w 1659116"/>
                <a:gd name="connsiteY16" fmla="*/ 44 h 1375492"/>
                <a:gd name="connsiteX17" fmla="*/ 141466 w 1659116"/>
                <a:gd name="connsiteY17" fmla="*/ 110392 h 1375492"/>
                <a:gd name="connsiteX0" fmla="*/ 141466 w 1659116"/>
                <a:gd name="connsiteY0" fmla="*/ 110392 h 1716422"/>
                <a:gd name="connsiteX1" fmla="*/ 1659116 w 1659116"/>
                <a:gd name="connsiteY1" fmla="*/ 878742 h 1716422"/>
                <a:gd name="connsiteX2" fmla="*/ 1373366 w 1659116"/>
                <a:gd name="connsiteY2" fmla="*/ 1713284 h 1716422"/>
                <a:gd name="connsiteX3" fmla="*/ 1100316 w 1659116"/>
                <a:gd name="connsiteY3" fmla="*/ 1358944 h 1716422"/>
                <a:gd name="connsiteX4" fmla="*/ 871716 w 1659116"/>
                <a:gd name="connsiteY4" fmla="*/ 889044 h 1716422"/>
                <a:gd name="connsiteX5" fmla="*/ 928866 w 1659116"/>
                <a:gd name="connsiteY5" fmla="*/ 1174794 h 1716422"/>
                <a:gd name="connsiteX6" fmla="*/ 630416 w 1659116"/>
                <a:gd name="connsiteY6" fmla="*/ 709984 h 1716422"/>
                <a:gd name="connsiteX7" fmla="*/ 706616 w 1659116"/>
                <a:gd name="connsiteY7" fmla="*/ 914444 h 1716422"/>
                <a:gd name="connsiteX8" fmla="*/ 90666 w 1659116"/>
                <a:gd name="connsiteY8" fmla="*/ 565194 h 1716422"/>
                <a:gd name="connsiteX9" fmla="*/ 255766 w 1659116"/>
                <a:gd name="connsiteY9" fmla="*/ 533444 h 1716422"/>
                <a:gd name="connsiteX10" fmla="*/ 97016 w 1659116"/>
                <a:gd name="connsiteY10" fmla="*/ 431844 h 1716422"/>
                <a:gd name="connsiteX11" fmla="*/ 198616 w 1659116"/>
                <a:gd name="connsiteY11" fmla="*/ 406444 h 1716422"/>
                <a:gd name="connsiteX12" fmla="*/ 39867 w 1659116"/>
                <a:gd name="connsiteY12" fmla="*/ 266744 h 1716422"/>
                <a:gd name="connsiteX13" fmla="*/ 128767 w 1659116"/>
                <a:gd name="connsiteY13" fmla="*/ 254044 h 1716422"/>
                <a:gd name="connsiteX14" fmla="*/ 1767 w 1659116"/>
                <a:gd name="connsiteY14" fmla="*/ 152445 h 1716422"/>
                <a:gd name="connsiteX15" fmla="*/ 109716 w 1659116"/>
                <a:gd name="connsiteY15" fmla="*/ 139744 h 1716422"/>
                <a:gd name="connsiteX16" fmla="*/ 27166 w 1659116"/>
                <a:gd name="connsiteY16" fmla="*/ 44 h 1716422"/>
                <a:gd name="connsiteX17" fmla="*/ 141466 w 1659116"/>
                <a:gd name="connsiteY17" fmla="*/ 110392 h 1716422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73366 w 1659116"/>
                <a:gd name="connsiteY2" fmla="*/ 1713284 h 1724145"/>
                <a:gd name="connsiteX3" fmla="*/ 1125716 w 1659116"/>
                <a:gd name="connsiteY3" fmla="*/ 1117644 h 1724145"/>
                <a:gd name="connsiteX4" fmla="*/ 1100316 w 1659116"/>
                <a:gd name="connsiteY4" fmla="*/ 1358944 h 1724145"/>
                <a:gd name="connsiteX5" fmla="*/ 871716 w 1659116"/>
                <a:gd name="connsiteY5" fmla="*/ 889044 h 1724145"/>
                <a:gd name="connsiteX6" fmla="*/ 928866 w 1659116"/>
                <a:gd name="connsiteY6" fmla="*/ 1174794 h 1724145"/>
                <a:gd name="connsiteX7" fmla="*/ 630416 w 1659116"/>
                <a:gd name="connsiteY7" fmla="*/ 709984 h 1724145"/>
                <a:gd name="connsiteX8" fmla="*/ 706616 w 1659116"/>
                <a:gd name="connsiteY8" fmla="*/ 914444 h 1724145"/>
                <a:gd name="connsiteX9" fmla="*/ 90666 w 1659116"/>
                <a:gd name="connsiteY9" fmla="*/ 565194 h 1724145"/>
                <a:gd name="connsiteX10" fmla="*/ 255766 w 1659116"/>
                <a:gd name="connsiteY10" fmla="*/ 533444 h 1724145"/>
                <a:gd name="connsiteX11" fmla="*/ 97016 w 1659116"/>
                <a:gd name="connsiteY11" fmla="*/ 431844 h 1724145"/>
                <a:gd name="connsiteX12" fmla="*/ 198616 w 1659116"/>
                <a:gd name="connsiteY12" fmla="*/ 406444 h 1724145"/>
                <a:gd name="connsiteX13" fmla="*/ 39867 w 1659116"/>
                <a:gd name="connsiteY13" fmla="*/ 266744 h 1724145"/>
                <a:gd name="connsiteX14" fmla="*/ 128767 w 1659116"/>
                <a:gd name="connsiteY14" fmla="*/ 254044 h 1724145"/>
                <a:gd name="connsiteX15" fmla="*/ 1767 w 1659116"/>
                <a:gd name="connsiteY15" fmla="*/ 152445 h 1724145"/>
                <a:gd name="connsiteX16" fmla="*/ 109716 w 1659116"/>
                <a:gd name="connsiteY16" fmla="*/ 139744 h 1724145"/>
                <a:gd name="connsiteX17" fmla="*/ 27166 w 1659116"/>
                <a:gd name="connsiteY17" fmla="*/ 44 h 1724145"/>
                <a:gd name="connsiteX18" fmla="*/ 141466 w 1659116"/>
                <a:gd name="connsiteY18" fmla="*/ 110392 h 1724145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67016 w 1659116"/>
                <a:gd name="connsiteY2" fmla="*/ 1162094 h 1724145"/>
                <a:gd name="connsiteX3" fmla="*/ 1373366 w 1659116"/>
                <a:gd name="connsiteY3" fmla="*/ 1713284 h 1724145"/>
                <a:gd name="connsiteX4" fmla="*/ 1125716 w 1659116"/>
                <a:gd name="connsiteY4" fmla="*/ 1117644 h 1724145"/>
                <a:gd name="connsiteX5" fmla="*/ 1100316 w 1659116"/>
                <a:gd name="connsiteY5" fmla="*/ 1358944 h 1724145"/>
                <a:gd name="connsiteX6" fmla="*/ 871716 w 1659116"/>
                <a:gd name="connsiteY6" fmla="*/ 889044 h 1724145"/>
                <a:gd name="connsiteX7" fmla="*/ 928866 w 1659116"/>
                <a:gd name="connsiteY7" fmla="*/ 1174794 h 1724145"/>
                <a:gd name="connsiteX8" fmla="*/ 630416 w 1659116"/>
                <a:gd name="connsiteY8" fmla="*/ 709984 h 1724145"/>
                <a:gd name="connsiteX9" fmla="*/ 706616 w 1659116"/>
                <a:gd name="connsiteY9" fmla="*/ 914444 h 1724145"/>
                <a:gd name="connsiteX10" fmla="*/ 90666 w 1659116"/>
                <a:gd name="connsiteY10" fmla="*/ 565194 h 1724145"/>
                <a:gd name="connsiteX11" fmla="*/ 255766 w 1659116"/>
                <a:gd name="connsiteY11" fmla="*/ 533444 h 1724145"/>
                <a:gd name="connsiteX12" fmla="*/ 97016 w 1659116"/>
                <a:gd name="connsiteY12" fmla="*/ 431844 h 1724145"/>
                <a:gd name="connsiteX13" fmla="*/ 198616 w 1659116"/>
                <a:gd name="connsiteY13" fmla="*/ 406444 h 1724145"/>
                <a:gd name="connsiteX14" fmla="*/ 39867 w 1659116"/>
                <a:gd name="connsiteY14" fmla="*/ 266744 h 1724145"/>
                <a:gd name="connsiteX15" fmla="*/ 128767 w 1659116"/>
                <a:gd name="connsiteY15" fmla="*/ 254044 h 1724145"/>
                <a:gd name="connsiteX16" fmla="*/ 1767 w 1659116"/>
                <a:gd name="connsiteY16" fmla="*/ 152445 h 1724145"/>
                <a:gd name="connsiteX17" fmla="*/ 109716 w 1659116"/>
                <a:gd name="connsiteY17" fmla="*/ 139744 h 1724145"/>
                <a:gd name="connsiteX18" fmla="*/ 27166 w 1659116"/>
                <a:gd name="connsiteY18" fmla="*/ 44 h 1724145"/>
                <a:gd name="connsiteX19" fmla="*/ 141466 w 1659116"/>
                <a:gd name="connsiteY19" fmla="*/ 110392 h 1724145"/>
                <a:gd name="connsiteX0" fmla="*/ 141466 w 1729951"/>
                <a:gd name="connsiteY0" fmla="*/ 110392 h 1724145"/>
                <a:gd name="connsiteX1" fmla="*/ 1659116 w 1729951"/>
                <a:gd name="connsiteY1" fmla="*/ 878742 h 1724145"/>
                <a:gd name="connsiteX2" fmla="*/ 1474966 w 1729951"/>
                <a:gd name="connsiteY2" fmla="*/ 1416094 h 1724145"/>
                <a:gd name="connsiteX3" fmla="*/ 1367016 w 1729951"/>
                <a:gd name="connsiteY3" fmla="*/ 1162094 h 1724145"/>
                <a:gd name="connsiteX4" fmla="*/ 1373366 w 1729951"/>
                <a:gd name="connsiteY4" fmla="*/ 1713284 h 1724145"/>
                <a:gd name="connsiteX5" fmla="*/ 1125716 w 1729951"/>
                <a:gd name="connsiteY5" fmla="*/ 1117644 h 1724145"/>
                <a:gd name="connsiteX6" fmla="*/ 1100316 w 1729951"/>
                <a:gd name="connsiteY6" fmla="*/ 1358944 h 1724145"/>
                <a:gd name="connsiteX7" fmla="*/ 871716 w 1729951"/>
                <a:gd name="connsiteY7" fmla="*/ 889044 h 1724145"/>
                <a:gd name="connsiteX8" fmla="*/ 928866 w 1729951"/>
                <a:gd name="connsiteY8" fmla="*/ 1174794 h 1724145"/>
                <a:gd name="connsiteX9" fmla="*/ 630416 w 1729951"/>
                <a:gd name="connsiteY9" fmla="*/ 709984 h 1724145"/>
                <a:gd name="connsiteX10" fmla="*/ 706616 w 1729951"/>
                <a:gd name="connsiteY10" fmla="*/ 914444 h 1724145"/>
                <a:gd name="connsiteX11" fmla="*/ 90666 w 1729951"/>
                <a:gd name="connsiteY11" fmla="*/ 565194 h 1724145"/>
                <a:gd name="connsiteX12" fmla="*/ 255766 w 1729951"/>
                <a:gd name="connsiteY12" fmla="*/ 533444 h 1724145"/>
                <a:gd name="connsiteX13" fmla="*/ 97016 w 1729951"/>
                <a:gd name="connsiteY13" fmla="*/ 431844 h 1724145"/>
                <a:gd name="connsiteX14" fmla="*/ 198616 w 1729951"/>
                <a:gd name="connsiteY14" fmla="*/ 406444 h 1724145"/>
                <a:gd name="connsiteX15" fmla="*/ 39867 w 1729951"/>
                <a:gd name="connsiteY15" fmla="*/ 266744 h 1724145"/>
                <a:gd name="connsiteX16" fmla="*/ 128767 w 1729951"/>
                <a:gd name="connsiteY16" fmla="*/ 254044 h 1724145"/>
                <a:gd name="connsiteX17" fmla="*/ 1767 w 1729951"/>
                <a:gd name="connsiteY17" fmla="*/ 152445 h 1724145"/>
                <a:gd name="connsiteX18" fmla="*/ 109716 w 1729951"/>
                <a:gd name="connsiteY18" fmla="*/ 139744 h 1724145"/>
                <a:gd name="connsiteX19" fmla="*/ 27166 w 1729951"/>
                <a:gd name="connsiteY19" fmla="*/ 44 h 1724145"/>
                <a:gd name="connsiteX20" fmla="*/ 141466 w 1729951"/>
                <a:gd name="connsiteY20" fmla="*/ 110392 h 1724145"/>
                <a:gd name="connsiteX0" fmla="*/ 141466 w 1732312"/>
                <a:gd name="connsiteY0" fmla="*/ 110392 h 1724145"/>
                <a:gd name="connsiteX1" fmla="*/ 1659116 w 1732312"/>
                <a:gd name="connsiteY1" fmla="*/ 878742 h 1724145"/>
                <a:gd name="connsiteX2" fmla="*/ 1443216 w 1732312"/>
                <a:gd name="connsiteY2" fmla="*/ 1066844 h 1724145"/>
                <a:gd name="connsiteX3" fmla="*/ 1474966 w 1732312"/>
                <a:gd name="connsiteY3" fmla="*/ 1416094 h 1724145"/>
                <a:gd name="connsiteX4" fmla="*/ 1367016 w 1732312"/>
                <a:gd name="connsiteY4" fmla="*/ 1162094 h 1724145"/>
                <a:gd name="connsiteX5" fmla="*/ 1373366 w 1732312"/>
                <a:gd name="connsiteY5" fmla="*/ 1713284 h 1724145"/>
                <a:gd name="connsiteX6" fmla="*/ 1125716 w 1732312"/>
                <a:gd name="connsiteY6" fmla="*/ 1117644 h 1724145"/>
                <a:gd name="connsiteX7" fmla="*/ 1100316 w 1732312"/>
                <a:gd name="connsiteY7" fmla="*/ 1358944 h 1724145"/>
                <a:gd name="connsiteX8" fmla="*/ 871716 w 1732312"/>
                <a:gd name="connsiteY8" fmla="*/ 889044 h 1724145"/>
                <a:gd name="connsiteX9" fmla="*/ 928866 w 1732312"/>
                <a:gd name="connsiteY9" fmla="*/ 1174794 h 1724145"/>
                <a:gd name="connsiteX10" fmla="*/ 630416 w 1732312"/>
                <a:gd name="connsiteY10" fmla="*/ 709984 h 1724145"/>
                <a:gd name="connsiteX11" fmla="*/ 706616 w 1732312"/>
                <a:gd name="connsiteY11" fmla="*/ 914444 h 1724145"/>
                <a:gd name="connsiteX12" fmla="*/ 90666 w 1732312"/>
                <a:gd name="connsiteY12" fmla="*/ 565194 h 1724145"/>
                <a:gd name="connsiteX13" fmla="*/ 255766 w 1732312"/>
                <a:gd name="connsiteY13" fmla="*/ 533444 h 1724145"/>
                <a:gd name="connsiteX14" fmla="*/ 97016 w 1732312"/>
                <a:gd name="connsiteY14" fmla="*/ 431844 h 1724145"/>
                <a:gd name="connsiteX15" fmla="*/ 198616 w 1732312"/>
                <a:gd name="connsiteY15" fmla="*/ 406444 h 1724145"/>
                <a:gd name="connsiteX16" fmla="*/ 39867 w 1732312"/>
                <a:gd name="connsiteY16" fmla="*/ 266744 h 1724145"/>
                <a:gd name="connsiteX17" fmla="*/ 128767 w 1732312"/>
                <a:gd name="connsiteY17" fmla="*/ 254044 h 1724145"/>
                <a:gd name="connsiteX18" fmla="*/ 1767 w 1732312"/>
                <a:gd name="connsiteY18" fmla="*/ 152445 h 1724145"/>
                <a:gd name="connsiteX19" fmla="*/ 109716 w 1732312"/>
                <a:gd name="connsiteY19" fmla="*/ 139744 h 1724145"/>
                <a:gd name="connsiteX20" fmla="*/ 27166 w 1732312"/>
                <a:gd name="connsiteY20" fmla="*/ 44 h 1724145"/>
                <a:gd name="connsiteX21" fmla="*/ 141466 w 1732312"/>
                <a:gd name="connsiteY21" fmla="*/ 110392 h 1724145"/>
                <a:gd name="connsiteX0" fmla="*/ 141466 w 1763139"/>
                <a:gd name="connsiteY0" fmla="*/ 110392 h 1724145"/>
                <a:gd name="connsiteX1" fmla="*/ 1659116 w 1763139"/>
                <a:gd name="connsiteY1" fmla="*/ 878742 h 1724145"/>
                <a:gd name="connsiteX2" fmla="*/ 1621015 w 1763139"/>
                <a:gd name="connsiteY2" fmla="*/ 1333544 h 1724145"/>
                <a:gd name="connsiteX3" fmla="*/ 1443216 w 1763139"/>
                <a:gd name="connsiteY3" fmla="*/ 1066844 h 1724145"/>
                <a:gd name="connsiteX4" fmla="*/ 1474966 w 1763139"/>
                <a:gd name="connsiteY4" fmla="*/ 1416094 h 1724145"/>
                <a:gd name="connsiteX5" fmla="*/ 1367016 w 1763139"/>
                <a:gd name="connsiteY5" fmla="*/ 1162094 h 1724145"/>
                <a:gd name="connsiteX6" fmla="*/ 1373366 w 1763139"/>
                <a:gd name="connsiteY6" fmla="*/ 1713284 h 1724145"/>
                <a:gd name="connsiteX7" fmla="*/ 1125716 w 1763139"/>
                <a:gd name="connsiteY7" fmla="*/ 1117644 h 1724145"/>
                <a:gd name="connsiteX8" fmla="*/ 1100316 w 1763139"/>
                <a:gd name="connsiteY8" fmla="*/ 1358944 h 1724145"/>
                <a:gd name="connsiteX9" fmla="*/ 871716 w 1763139"/>
                <a:gd name="connsiteY9" fmla="*/ 889044 h 1724145"/>
                <a:gd name="connsiteX10" fmla="*/ 928866 w 1763139"/>
                <a:gd name="connsiteY10" fmla="*/ 1174794 h 1724145"/>
                <a:gd name="connsiteX11" fmla="*/ 630416 w 1763139"/>
                <a:gd name="connsiteY11" fmla="*/ 709984 h 1724145"/>
                <a:gd name="connsiteX12" fmla="*/ 706616 w 1763139"/>
                <a:gd name="connsiteY12" fmla="*/ 914444 h 1724145"/>
                <a:gd name="connsiteX13" fmla="*/ 90666 w 1763139"/>
                <a:gd name="connsiteY13" fmla="*/ 565194 h 1724145"/>
                <a:gd name="connsiteX14" fmla="*/ 255766 w 1763139"/>
                <a:gd name="connsiteY14" fmla="*/ 533444 h 1724145"/>
                <a:gd name="connsiteX15" fmla="*/ 97016 w 1763139"/>
                <a:gd name="connsiteY15" fmla="*/ 431844 h 1724145"/>
                <a:gd name="connsiteX16" fmla="*/ 198616 w 1763139"/>
                <a:gd name="connsiteY16" fmla="*/ 406444 h 1724145"/>
                <a:gd name="connsiteX17" fmla="*/ 39867 w 1763139"/>
                <a:gd name="connsiteY17" fmla="*/ 266744 h 1724145"/>
                <a:gd name="connsiteX18" fmla="*/ 128767 w 1763139"/>
                <a:gd name="connsiteY18" fmla="*/ 254044 h 1724145"/>
                <a:gd name="connsiteX19" fmla="*/ 1767 w 1763139"/>
                <a:gd name="connsiteY19" fmla="*/ 152445 h 1724145"/>
                <a:gd name="connsiteX20" fmla="*/ 109716 w 1763139"/>
                <a:gd name="connsiteY20" fmla="*/ 139744 h 1724145"/>
                <a:gd name="connsiteX21" fmla="*/ 27166 w 1763139"/>
                <a:gd name="connsiteY21" fmla="*/ 44 h 1724145"/>
                <a:gd name="connsiteX22" fmla="*/ 141466 w 1763139"/>
                <a:gd name="connsiteY22" fmla="*/ 110392 h 1724145"/>
                <a:gd name="connsiteX0" fmla="*/ 141466 w 1751053"/>
                <a:gd name="connsiteY0" fmla="*/ 110392 h 1724145"/>
                <a:gd name="connsiteX1" fmla="*/ 1659116 w 1751053"/>
                <a:gd name="connsiteY1" fmla="*/ 878742 h 1724145"/>
                <a:gd name="connsiteX2" fmla="*/ 1538465 w 1751053"/>
                <a:gd name="connsiteY2" fmla="*/ 977944 h 1724145"/>
                <a:gd name="connsiteX3" fmla="*/ 1621015 w 1751053"/>
                <a:gd name="connsiteY3" fmla="*/ 1333544 h 1724145"/>
                <a:gd name="connsiteX4" fmla="*/ 1443216 w 1751053"/>
                <a:gd name="connsiteY4" fmla="*/ 1066844 h 1724145"/>
                <a:gd name="connsiteX5" fmla="*/ 1474966 w 1751053"/>
                <a:gd name="connsiteY5" fmla="*/ 1416094 h 1724145"/>
                <a:gd name="connsiteX6" fmla="*/ 1367016 w 1751053"/>
                <a:gd name="connsiteY6" fmla="*/ 1162094 h 1724145"/>
                <a:gd name="connsiteX7" fmla="*/ 1373366 w 1751053"/>
                <a:gd name="connsiteY7" fmla="*/ 1713284 h 1724145"/>
                <a:gd name="connsiteX8" fmla="*/ 1125716 w 1751053"/>
                <a:gd name="connsiteY8" fmla="*/ 1117644 h 1724145"/>
                <a:gd name="connsiteX9" fmla="*/ 1100316 w 1751053"/>
                <a:gd name="connsiteY9" fmla="*/ 1358944 h 1724145"/>
                <a:gd name="connsiteX10" fmla="*/ 871716 w 1751053"/>
                <a:gd name="connsiteY10" fmla="*/ 889044 h 1724145"/>
                <a:gd name="connsiteX11" fmla="*/ 928866 w 1751053"/>
                <a:gd name="connsiteY11" fmla="*/ 1174794 h 1724145"/>
                <a:gd name="connsiteX12" fmla="*/ 630416 w 1751053"/>
                <a:gd name="connsiteY12" fmla="*/ 709984 h 1724145"/>
                <a:gd name="connsiteX13" fmla="*/ 706616 w 1751053"/>
                <a:gd name="connsiteY13" fmla="*/ 914444 h 1724145"/>
                <a:gd name="connsiteX14" fmla="*/ 90666 w 1751053"/>
                <a:gd name="connsiteY14" fmla="*/ 565194 h 1724145"/>
                <a:gd name="connsiteX15" fmla="*/ 255766 w 1751053"/>
                <a:gd name="connsiteY15" fmla="*/ 533444 h 1724145"/>
                <a:gd name="connsiteX16" fmla="*/ 97016 w 1751053"/>
                <a:gd name="connsiteY16" fmla="*/ 431844 h 1724145"/>
                <a:gd name="connsiteX17" fmla="*/ 198616 w 1751053"/>
                <a:gd name="connsiteY17" fmla="*/ 406444 h 1724145"/>
                <a:gd name="connsiteX18" fmla="*/ 39867 w 1751053"/>
                <a:gd name="connsiteY18" fmla="*/ 266744 h 1724145"/>
                <a:gd name="connsiteX19" fmla="*/ 128767 w 1751053"/>
                <a:gd name="connsiteY19" fmla="*/ 254044 h 1724145"/>
                <a:gd name="connsiteX20" fmla="*/ 1767 w 1751053"/>
                <a:gd name="connsiteY20" fmla="*/ 152445 h 1724145"/>
                <a:gd name="connsiteX21" fmla="*/ 109716 w 1751053"/>
                <a:gd name="connsiteY21" fmla="*/ 139744 h 1724145"/>
                <a:gd name="connsiteX22" fmla="*/ 27166 w 1751053"/>
                <a:gd name="connsiteY22" fmla="*/ 44 h 1724145"/>
                <a:gd name="connsiteX23" fmla="*/ 141466 w 1751053"/>
                <a:gd name="connsiteY23" fmla="*/ 110392 h 1724145"/>
                <a:gd name="connsiteX0" fmla="*/ 141466 w 1785479"/>
                <a:gd name="connsiteY0" fmla="*/ 110392 h 1724145"/>
                <a:gd name="connsiteX1" fmla="*/ 1659116 w 1785479"/>
                <a:gd name="connsiteY1" fmla="*/ 878742 h 1724145"/>
                <a:gd name="connsiteX2" fmla="*/ 1684515 w 1785479"/>
                <a:gd name="connsiteY2" fmla="*/ 1155744 h 1724145"/>
                <a:gd name="connsiteX3" fmla="*/ 1538465 w 1785479"/>
                <a:gd name="connsiteY3" fmla="*/ 977944 h 1724145"/>
                <a:gd name="connsiteX4" fmla="*/ 1621015 w 1785479"/>
                <a:gd name="connsiteY4" fmla="*/ 1333544 h 1724145"/>
                <a:gd name="connsiteX5" fmla="*/ 1443216 w 1785479"/>
                <a:gd name="connsiteY5" fmla="*/ 1066844 h 1724145"/>
                <a:gd name="connsiteX6" fmla="*/ 1474966 w 1785479"/>
                <a:gd name="connsiteY6" fmla="*/ 1416094 h 1724145"/>
                <a:gd name="connsiteX7" fmla="*/ 1367016 w 1785479"/>
                <a:gd name="connsiteY7" fmla="*/ 1162094 h 1724145"/>
                <a:gd name="connsiteX8" fmla="*/ 1373366 w 1785479"/>
                <a:gd name="connsiteY8" fmla="*/ 1713284 h 1724145"/>
                <a:gd name="connsiteX9" fmla="*/ 1125716 w 1785479"/>
                <a:gd name="connsiteY9" fmla="*/ 1117644 h 1724145"/>
                <a:gd name="connsiteX10" fmla="*/ 1100316 w 1785479"/>
                <a:gd name="connsiteY10" fmla="*/ 1358944 h 1724145"/>
                <a:gd name="connsiteX11" fmla="*/ 871716 w 1785479"/>
                <a:gd name="connsiteY11" fmla="*/ 889044 h 1724145"/>
                <a:gd name="connsiteX12" fmla="*/ 928866 w 1785479"/>
                <a:gd name="connsiteY12" fmla="*/ 1174794 h 1724145"/>
                <a:gd name="connsiteX13" fmla="*/ 630416 w 1785479"/>
                <a:gd name="connsiteY13" fmla="*/ 709984 h 1724145"/>
                <a:gd name="connsiteX14" fmla="*/ 706616 w 1785479"/>
                <a:gd name="connsiteY14" fmla="*/ 914444 h 1724145"/>
                <a:gd name="connsiteX15" fmla="*/ 90666 w 1785479"/>
                <a:gd name="connsiteY15" fmla="*/ 565194 h 1724145"/>
                <a:gd name="connsiteX16" fmla="*/ 255766 w 1785479"/>
                <a:gd name="connsiteY16" fmla="*/ 533444 h 1724145"/>
                <a:gd name="connsiteX17" fmla="*/ 97016 w 1785479"/>
                <a:gd name="connsiteY17" fmla="*/ 431844 h 1724145"/>
                <a:gd name="connsiteX18" fmla="*/ 198616 w 1785479"/>
                <a:gd name="connsiteY18" fmla="*/ 406444 h 1724145"/>
                <a:gd name="connsiteX19" fmla="*/ 39867 w 1785479"/>
                <a:gd name="connsiteY19" fmla="*/ 266744 h 1724145"/>
                <a:gd name="connsiteX20" fmla="*/ 128767 w 1785479"/>
                <a:gd name="connsiteY20" fmla="*/ 254044 h 1724145"/>
                <a:gd name="connsiteX21" fmla="*/ 1767 w 1785479"/>
                <a:gd name="connsiteY21" fmla="*/ 152445 h 1724145"/>
                <a:gd name="connsiteX22" fmla="*/ 109716 w 1785479"/>
                <a:gd name="connsiteY22" fmla="*/ 139744 h 1724145"/>
                <a:gd name="connsiteX23" fmla="*/ 27166 w 1785479"/>
                <a:gd name="connsiteY23" fmla="*/ 44 h 1724145"/>
                <a:gd name="connsiteX24" fmla="*/ 141466 w 1785479"/>
                <a:gd name="connsiteY24" fmla="*/ 110392 h 1724145"/>
                <a:gd name="connsiteX0" fmla="*/ 141466 w 1688295"/>
                <a:gd name="connsiteY0" fmla="*/ 110392 h 1724145"/>
                <a:gd name="connsiteX1" fmla="*/ 1659116 w 1688295"/>
                <a:gd name="connsiteY1" fmla="*/ 878742 h 1724145"/>
                <a:gd name="connsiteX2" fmla="*/ 1684515 w 1688295"/>
                <a:gd name="connsiteY2" fmla="*/ 1155744 h 1724145"/>
                <a:gd name="connsiteX3" fmla="*/ 1538465 w 1688295"/>
                <a:gd name="connsiteY3" fmla="*/ 977944 h 1724145"/>
                <a:gd name="connsiteX4" fmla="*/ 1621015 w 1688295"/>
                <a:gd name="connsiteY4" fmla="*/ 1333544 h 1724145"/>
                <a:gd name="connsiteX5" fmla="*/ 1443216 w 1688295"/>
                <a:gd name="connsiteY5" fmla="*/ 1066844 h 1724145"/>
                <a:gd name="connsiteX6" fmla="*/ 1474966 w 1688295"/>
                <a:gd name="connsiteY6" fmla="*/ 1416094 h 1724145"/>
                <a:gd name="connsiteX7" fmla="*/ 1367016 w 1688295"/>
                <a:gd name="connsiteY7" fmla="*/ 1162094 h 1724145"/>
                <a:gd name="connsiteX8" fmla="*/ 1373366 w 1688295"/>
                <a:gd name="connsiteY8" fmla="*/ 1713284 h 1724145"/>
                <a:gd name="connsiteX9" fmla="*/ 1125716 w 1688295"/>
                <a:gd name="connsiteY9" fmla="*/ 1117644 h 1724145"/>
                <a:gd name="connsiteX10" fmla="*/ 1100316 w 1688295"/>
                <a:gd name="connsiteY10" fmla="*/ 1358944 h 1724145"/>
                <a:gd name="connsiteX11" fmla="*/ 871716 w 1688295"/>
                <a:gd name="connsiteY11" fmla="*/ 889044 h 1724145"/>
                <a:gd name="connsiteX12" fmla="*/ 928866 w 1688295"/>
                <a:gd name="connsiteY12" fmla="*/ 1174794 h 1724145"/>
                <a:gd name="connsiteX13" fmla="*/ 630416 w 1688295"/>
                <a:gd name="connsiteY13" fmla="*/ 709984 h 1724145"/>
                <a:gd name="connsiteX14" fmla="*/ 706616 w 1688295"/>
                <a:gd name="connsiteY14" fmla="*/ 914444 h 1724145"/>
                <a:gd name="connsiteX15" fmla="*/ 90666 w 1688295"/>
                <a:gd name="connsiteY15" fmla="*/ 565194 h 1724145"/>
                <a:gd name="connsiteX16" fmla="*/ 255766 w 1688295"/>
                <a:gd name="connsiteY16" fmla="*/ 533444 h 1724145"/>
                <a:gd name="connsiteX17" fmla="*/ 97016 w 1688295"/>
                <a:gd name="connsiteY17" fmla="*/ 431844 h 1724145"/>
                <a:gd name="connsiteX18" fmla="*/ 198616 w 1688295"/>
                <a:gd name="connsiteY18" fmla="*/ 406444 h 1724145"/>
                <a:gd name="connsiteX19" fmla="*/ 39867 w 1688295"/>
                <a:gd name="connsiteY19" fmla="*/ 266744 h 1724145"/>
                <a:gd name="connsiteX20" fmla="*/ 128767 w 1688295"/>
                <a:gd name="connsiteY20" fmla="*/ 254044 h 1724145"/>
                <a:gd name="connsiteX21" fmla="*/ 1767 w 1688295"/>
                <a:gd name="connsiteY21" fmla="*/ 152445 h 1724145"/>
                <a:gd name="connsiteX22" fmla="*/ 109716 w 1688295"/>
                <a:gd name="connsiteY22" fmla="*/ 139744 h 1724145"/>
                <a:gd name="connsiteX23" fmla="*/ 27166 w 1688295"/>
                <a:gd name="connsiteY23" fmla="*/ 44 h 1724145"/>
                <a:gd name="connsiteX24" fmla="*/ 141466 w 1688295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88893" h="1724145">
                  <a:moveTo>
                    <a:pt x="141466" y="110392"/>
                  </a:moveTo>
                  <a:cubicBezTo>
                    <a:pt x="475899" y="518909"/>
                    <a:pt x="1110371" y="881388"/>
                    <a:pt x="1611491" y="702529"/>
                  </a:cubicBezTo>
                  <a:cubicBezTo>
                    <a:pt x="1651179" y="731763"/>
                    <a:pt x="1704623" y="1139210"/>
                    <a:pt x="1684515" y="1155744"/>
                  </a:cubicBezTo>
                  <a:cubicBezTo>
                    <a:pt x="1664407" y="1172278"/>
                    <a:pt x="1549048" y="914444"/>
                    <a:pt x="1538465" y="977944"/>
                  </a:cubicBezTo>
                  <a:cubicBezTo>
                    <a:pt x="1527882" y="1041444"/>
                    <a:pt x="1664406" y="1353652"/>
                    <a:pt x="1621015" y="1333544"/>
                  </a:cubicBezTo>
                  <a:cubicBezTo>
                    <a:pt x="1577624" y="1313436"/>
                    <a:pt x="1459091" y="999111"/>
                    <a:pt x="1443216" y="1066844"/>
                  </a:cubicBezTo>
                  <a:cubicBezTo>
                    <a:pt x="1427341" y="1134577"/>
                    <a:pt x="1510949" y="1438319"/>
                    <a:pt x="1474966" y="1416094"/>
                  </a:cubicBezTo>
                  <a:cubicBezTo>
                    <a:pt x="1438983" y="1393869"/>
                    <a:pt x="1380774" y="1052237"/>
                    <a:pt x="1367016" y="1162094"/>
                  </a:cubicBezTo>
                  <a:cubicBezTo>
                    <a:pt x="1369133" y="1345824"/>
                    <a:pt x="1371249" y="1529554"/>
                    <a:pt x="1373366" y="1713284"/>
                  </a:cubicBezTo>
                  <a:cubicBezTo>
                    <a:pt x="1296108" y="1814484"/>
                    <a:pt x="1171224" y="1176701"/>
                    <a:pt x="1125716" y="1117644"/>
                  </a:cubicBezTo>
                  <a:cubicBezTo>
                    <a:pt x="1080208" y="1058587"/>
                    <a:pt x="1154291" y="1458427"/>
                    <a:pt x="1100316" y="1358944"/>
                  </a:cubicBezTo>
                  <a:cubicBezTo>
                    <a:pt x="1046341" y="1259461"/>
                    <a:pt x="900291" y="878461"/>
                    <a:pt x="871716" y="889044"/>
                  </a:cubicBezTo>
                  <a:cubicBezTo>
                    <a:pt x="843141" y="899627"/>
                    <a:pt x="1001891" y="1259671"/>
                    <a:pt x="928866" y="1174794"/>
                  </a:cubicBezTo>
                  <a:lnTo>
                    <a:pt x="630416" y="709984"/>
                  </a:lnTo>
                  <a:cubicBezTo>
                    <a:pt x="414516" y="624469"/>
                    <a:pt x="772233" y="902592"/>
                    <a:pt x="706616" y="914444"/>
                  </a:cubicBezTo>
                  <a:cubicBezTo>
                    <a:pt x="393349" y="996146"/>
                    <a:pt x="54683" y="600119"/>
                    <a:pt x="90666" y="565194"/>
                  </a:cubicBezTo>
                  <a:cubicBezTo>
                    <a:pt x="126649" y="530269"/>
                    <a:pt x="274816" y="581069"/>
                    <a:pt x="255766" y="533444"/>
                  </a:cubicBezTo>
                  <a:cubicBezTo>
                    <a:pt x="236716" y="485819"/>
                    <a:pt x="75849" y="471002"/>
                    <a:pt x="97016" y="431844"/>
                  </a:cubicBezTo>
                  <a:cubicBezTo>
                    <a:pt x="118183" y="392686"/>
                    <a:pt x="222957" y="441369"/>
                    <a:pt x="198616" y="406444"/>
                  </a:cubicBezTo>
                  <a:cubicBezTo>
                    <a:pt x="174275" y="371519"/>
                    <a:pt x="25050" y="282619"/>
                    <a:pt x="39867" y="266744"/>
                  </a:cubicBezTo>
                  <a:cubicBezTo>
                    <a:pt x="32988" y="204512"/>
                    <a:pt x="148875" y="281560"/>
                    <a:pt x="128767" y="254044"/>
                  </a:cubicBezTo>
                  <a:cubicBezTo>
                    <a:pt x="108659" y="226528"/>
                    <a:pt x="-16224" y="167262"/>
                    <a:pt x="1767" y="152445"/>
                  </a:cubicBezTo>
                  <a:cubicBezTo>
                    <a:pt x="19758" y="137628"/>
                    <a:pt x="122416" y="175727"/>
                    <a:pt x="109716" y="139744"/>
                  </a:cubicBezTo>
                  <a:cubicBezTo>
                    <a:pt x="97016" y="103761"/>
                    <a:pt x="8116" y="-2472"/>
                    <a:pt x="27166" y="44"/>
                  </a:cubicBezTo>
                  <a:lnTo>
                    <a:pt x="141466" y="1103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89">
              <a:extLst>
                <a:ext uri="{FF2B5EF4-FFF2-40B4-BE49-F238E27FC236}">
                  <a16:creationId xmlns:a16="http://schemas.microsoft.com/office/drawing/2014/main" id="{3CA003E7-92FB-78F5-1208-09419940F9B0}"/>
                </a:ext>
              </a:extLst>
            </p:cNvPr>
            <p:cNvSpPr/>
            <p:nvPr/>
          </p:nvSpPr>
          <p:spPr>
            <a:xfrm>
              <a:off x="4114800" y="2908301"/>
              <a:ext cx="3658987" cy="2613591"/>
            </a:xfrm>
            <a:custGeom>
              <a:avLst/>
              <a:gdLst>
                <a:gd name="connsiteX0" fmla="*/ 0 w 1263870"/>
                <a:gd name="connsiteY0" fmla="*/ 0 h 1333500"/>
                <a:gd name="connsiteX1" fmla="*/ 1263870 w 1263870"/>
                <a:gd name="connsiteY1" fmla="*/ 0 h 1333500"/>
                <a:gd name="connsiteX2" fmla="*/ 1263870 w 1263870"/>
                <a:gd name="connsiteY2" fmla="*/ 1333500 h 1333500"/>
                <a:gd name="connsiteX3" fmla="*/ 0 w 1263870"/>
                <a:gd name="connsiteY3" fmla="*/ 1333500 h 1333500"/>
                <a:gd name="connsiteX4" fmla="*/ 0 w 1263870"/>
                <a:gd name="connsiteY4" fmla="*/ 0 h 1333500"/>
                <a:gd name="connsiteX0" fmla="*/ 0 w 2102070"/>
                <a:gd name="connsiteY0" fmla="*/ 0 h 1790700"/>
                <a:gd name="connsiteX1" fmla="*/ 2102070 w 2102070"/>
                <a:gd name="connsiteY1" fmla="*/ 457200 h 1790700"/>
                <a:gd name="connsiteX2" fmla="*/ 2102070 w 2102070"/>
                <a:gd name="connsiteY2" fmla="*/ 1790700 h 1790700"/>
                <a:gd name="connsiteX3" fmla="*/ 838200 w 2102070"/>
                <a:gd name="connsiteY3" fmla="*/ 1790700 h 1790700"/>
                <a:gd name="connsiteX4" fmla="*/ 0 w 2102070"/>
                <a:gd name="connsiteY4" fmla="*/ 0 h 1790700"/>
                <a:gd name="connsiteX0" fmla="*/ 0 w 2508470"/>
                <a:gd name="connsiteY0" fmla="*/ 0 h 1790700"/>
                <a:gd name="connsiteX1" fmla="*/ 2508470 w 2508470"/>
                <a:gd name="connsiteY1" fmla="*/ 520700 h 1790700"/>
                <a:gd name="connsiteX2" fmla="*/ 2102070 w 2508470"/>
                <a:gd name="connsiteY2" fmla="*/ 1790700 h 1790700"/>
                <a:gd name="connsiteX3" fmla="*/ 838200 w 2508470"/>
                <a:gd name="connsiteY3" fmla="*/ 1790700 h 1790700"/>
                <a:gd name="connsiteX4" fmla="*/ 0 w 2508470"/>
                <a:gd name="connsiteY4" fmla="*/ 0 h 17907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3054570 w 3460970"/>
                <a:gd name="connsiteY2" fmla="*/ 1790700 h 2247900"/>
                <a:gd name="connsiteX3" fmla="*/ 0 w 3460970"/>
                <a:gd name="connsiteY3" fmla="*/ 2247900 h 2247900"/>
                <a:gd name="connsiteX4" fmla="*/ 952500 w 3460970"/>
                <a:gd name="connsiteY4" fmla="*/ 0 h 22479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0 w 3460970"/>
                <a:gd name="connsiteY2" fmla="*/ 2247900 h 2247900"/>
                <a:gd name="connsiteX3" fmla="*/ 952500 w 3460970"/>
                <a:gd name="connsiteY3" fmla="*/ 0 h 2247900"/>
                <a:gd name="connsiteX0" fmla="*/ 952500 w 3460970"/>
                <a:gd name="connsiteY0" fmla="*/ 0 h 2485762"/>
                <a:gd name="connsiteX1" fmla="*/ 3460970 w 3460970"/>
                <a:gd name="connsiteY1" fmla="*/ 520700 h 2485762"/>
                <a:gd name="connsiteX2" fmla="*/ 0 w 3460970"/>
                <a:gd name="connsiteY2" fmla="*/ 2247900 h 2485762"/>
                <a:gd name="connsiteX3" fmla="*/ 952500 w 3460970"/>
                <a:gd name="connsiteY3" fmla="*/ 0 h 2485762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77900 w 3460970"/>
                <a:gd name="connsiteY0" fmla="*/ 0 h 2597427"/>
                <a:gd name="connsiteX1" fmla="*/ 3460970 w 3460970"/>
                <a:gd name="connsiteY1" fmla="*/ 584200 h 2597427"/>
                <a:gd name="connsiteX2" fmla="*/ 0 w 3460970"/>
                <a:gd name="connsiteY2" fmla="*/ 2311400 h 2597427"/>
                <a:gd name="connsiteX3" fmla="*/ 977900 w 3460970"/>
                <a:gd name="connsiteY3" fmla="*/ 0 h 2597427"/>
                <a:gd name="connsiteX0" fmla="*/ 977900 w 3465633"/>
                <a:gd name="connsiteY0" fmla="*/ 0 h 2612926"/>
                <a:gd name="connsiteX1" fmla="*/ 3460970 w 3465633"/>
                <a:gd name="connsiteY1" fmla="*/ 584200 h 2612926"/>
                <a:gd name="connsiteX2" fmla="*/ 0 w 3465633"/>
                <a:gd name="connsiteY2" fmla="*/ 2311400 h 2612926"/>
                <a:gd name="connsiteX3" fmla="*/ 977900 w 3465633"/>
                <a:gd name="connsiteY3" fmla="*/ 0 h 2612926"/>
                <a:gd name="connsiteX0" fmla="*/ 977900 w 3468172"/>
                <a:gd name="connsiteY0" fmla="*/ 0 h 2617475"/>
                <a:gd name="connsiteX1" fmla="*/ 3460970 w 3468172"/>
                <a:gd name="connsiteY1" fmla="*/ 584200 h 2617475"/>
                <a:gd name="connsiteX2" fmla="*/ 0 w 3468172"/>
                <a:gd name="connsiteY2" fmla="*/ 2311400 h 2617475"/>
                <a:gd name="connsiteX3" fmla="*/ 977900 w 3468172"/>
                <a:gd name="connsiteY3" fmla="*/ 0 h 2617475"/>
                <a:gd name="connsiteX0" fmla="*/ 1168400 w 3657729"/>
                <a:gd name="connsiteY0" fmla="*/ 0 h 2617475"/>
                <a:gd name="connsiteX1" fmla="*/ 3651470 w 3657729"/>
                <a:gd name="connsiteY1" fmla="*/ 584200 h 2617475"/>
                <a:gd name="connsiteX2" fmla="*/ 0 w 3657729"/>
                <a:gd name="connsiteY2" fmla="*/ 2311400 h 2617475"/>
                <a:gd name="connsiteX3" fmla="*/ 1168400 w 3657729"/>
                <a:gd name="connsiteY3" fmla="*/ 0 h 2617475"/>
                <a:gd name="connsiteX0" fmla="*/ 1168400 w 3658987"/>
                <a:gd name="connsiteY0" fmla="*/ 0 h 2613591"/>
                <a:gd name="connsiteX1" fmla="*/ 3651470 w 3658987"/>
                <a:gd name="connsiteY1" fmla="*/ 584200 h 2613591"/>
                <a:gd name="connsiteX2" fmla="*/ 0 w 3658987"/>
                <a:gd name="connsiteY2" fmla="*/ 2311400 h 2613591"/>
                <a:gd name="connsiteX3" fmla="*/ 1168400 w 3658987"/>
                <a:gd name="connsiteY3" fmla="*/ 0 h 261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8987" h="2613591">
                  <a:moveTo>
                    <a:pt x="1168400" y="0"/>
                  </a:moveTo>
                  <a:cubicBezTo>
                    <a:pt x="2004557" y="173567"/>
                    <a:pt x="2662913" y="1845733"/>
                    <a:pt x="3651470" y="584200"/>
                  </a:cubicBezTo>
                  <a:cubicBezTo>
                    <a:pt x="3760193" y="1855893"/>
                    <a:pt x="2696707" y="3237442"/>
                    <a:pt x="0" y="2311400"/>
                  </a:cubicBezTo>
                  <a:lnTo>
                    <a:pt x="116840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EAB9356-D26C-356B-C86C-F070BA431DE5}"/>
                </a:ext>
              </a:extLst>
            </p:cNvPr>
            <p:cNvSpPr/>
            <p:nvPr/>
          </p:nvSpPr>
          <p:spPr>
            <a:xfrm>
              <a:off x="6035040" y="885007"/>
              <a:ext cx="1755695" cy="1360708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4000">
                  <a:srgbClr val="A4492A"/>
                </a:gs>
              </a:gsLst>
              <a:lin ang="6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564B4CE-B736-BD52-D86C-FFFEA98F6063}"/>
                </a:ext>
              </a:extLst>
            </p:cNvPr>
            <p:cNvSpPr/>
            <p:nvPr/>
          </p:nvSpPr>
          <p:spPr>
            <a:xfrm rot="4277844">
              <a:off x="6607914" y="1146668"/>
              <a:ext cx="702139" cy="689485"/>
            </a:xfrm>
            <a:prstGeom prst="ellipse">
              <a:avLst/>
            </a:prstGeom>
            <a:solidFill>
              <a:srgbClr val="6D5C5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2A8A62E-9945-8813-E44E-C7F9FB55A638}"/>
                </a:ext>
              </a:extLst>
            </p:cNvPr>
            <p:cNvSpPr/>
            <p:nvPr/>
          </p:nvSpPr>
          <p:spPr>
            <a:xfrm rot="4277844">
              <a:off x="6709314" y="1246240"/>
              <a:ext cx="499338" cy="4903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DDD0EC6-170A-D3A1-D170-E21508BC930D}"/>
                </a:ext>
              </a:extLst>
            </p:cNvPr>
            <p:cNvSpPr/>
            <p:nvPr/>
          </p:nvSpPr>
          <p:spPr>
            <a:xfrm rot="4277844">
              <a:off x="6814891" y="1297606"/>
              <a:ext cx="195991" cy="1924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84">
              <a:extLst>
                <a:ext uri="{FF2B5EF4-FFF2-40B4-BE49-F238E27FC236}">
                  <a16:creationId xmlns:a16="http://schemas.microsoft.com/office/drawing/2014/main" id="{911E621A-B8E5-AED0-3A05-2E2A0239AC22}"/>
                </a:ext>
              </a:extLst>
            </p:cNvPr>
            <p:cNvSpPr/>
            <p:nvPr/>
          </p:nvSpPr>
          <p:spPr>
            <a:xfrm>
              <a:off x="5171057" y="470140"/>
              <a:ext cx="2790824" cy="1145692"/>
            </a:xfrm>
            <a:custGeom>
              <a:avLst/>
              <a:gdLst>
                <a:gd name="connsiteX0" fmla="*/ 0 w 811362"/>
                <a:gd name="connsiteY0" fmla="*/ 0 h 832514"/>
                <a:gd name="connsiteX1" fmla="*/ 811362 w 811362"/>
                <a:gd name="connsiteY1" fmla="*/ 0 h 832514"/>
                <a:gd name="connsiteX2" fmla="*/ 811362 w 811362"/>
                <a:gd name="connsiteY2" fmla="*/ 832514 h 832514"/>
                <a:gd name="connsiteX3" fmla="*/ 0 w 811362"/>
                <a:gd name="connsiteY3" fmla="*/ 832514 h 832514"/>
                <a:gd name="connsiteX4" fmla="*/ 0 w 811362"/>
                <a:gd name="connsiteY4" fmla="*/ 0 h 832514"/>
                <a:gd name="connsiteX0" fmla="*/ 0 w 947839"/>
                <a:gd name="connsiteY0" fmla="*/ 0 h 832514"/>
                <a:gd name="connsiteX1" fmla="*/ 811362 w 947839"/>
                <a:gd name="connsiteY1" fmla="*/ 0 h 832514"/>
                <a:gd name="connsiteX2" fmla="*/ 947839 w 947839"/>
                <a:gd name="connsiteY2" fmla="*/ 832514 h 832514"/>
                <a:gd name="connsiteX3" fmla="*/ 0 w 947839"/>
                <a:gd name="connsiteY3" fmla="*/ 832514 h 832514"/>
                <a:gd name="connsiteX4" fmla="*/ 0 w 947839"/>
                <a:gd name="connsiteY4" fmla="*/ 0 h 832514"/>
                <a:gd name="connsiteX0" fmla="*/ 1815152 w 2762991"/>
                <a:gd name="connsiteY0" fmla="*/ 0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1815152 w 2762991"/>
                <a:gd name="connsiteY4" fmla="*/ 0 h 832514"/>
                <a:gd name="connsiteX0" fmla="*/ 627797 w 2762991"/>
                <a:gd name="connsiteY0" fmla="*/ 341194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627797 w 2762991"/>
                <a:gd name="connsiteY4" fmla="*/ 341194 h 832514"/>
                <a:gd name="connsiteX0" fmla="*/ 627797 w 2762991"/>
                <a:gd name="connsiteY0" fmla="*/ 313898 h 805218"/>
                <a:gd name="connsiteX1" fmla="*/ 19792 w 2762991"/>
                <a:gd name="connsiteY1" fmla="*/ 0 h 805218"/>
                <a:gd name="connsiteX2" fmla="*/ 2762991 w 2762991"/>
                <a:gd name="connsiteY2" fmla="*/ 805218 h 805218"/>
                <a:gd name="connsiteX3" fmla="*/ 0 w 2762991"/>
                <a:gd name="connsiteY3" fmla="*/ 477672 h 805218"/>
                <a:gd name="connsiteX4" fmla="*/ 627797 w 2762991"/>
                <a:gd name="connsiteY4" fmla="*/ 313898 h 805218"/>
                <a:gd name="connsiteX0" fmla="*/ 627797 w 2762991"/>
                <a:gd name="connsiteY0" fmla="*/ 535611 h 1026931"/>
                <a:gd name="connsiteX1" fmla="*/ 19792 w 2762991"/>
                <a:gd name="connsiteY1" fmla="*/ 221713 h 1026931"/>
                <a:gd name="connsiteX2" fmla="*/ 2762991 w 2762991"/>
                <a:gd name="connsiteY2" fmla="*/ 1026931 h 1026931"/>
                <a:gd name="connsiteX3" fmla="*/ 0 w 2762991"/>
                <a:gd name="connsiteY3" fmla="*/ 699385 h 1026931"/>
                <a:gd name="connsiteX4" fmla="*/ 627797 w 2762991"/>
                <a:gd name="connsiteY4" fmla="*/ 535611 h 1026931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71038 h 1127159"/>
                <a:gd name="connsiteX4" fmla="*/ 627797 w 2762991"/>
                <a:gd name="connsiteY4" fmla="*/ 635839 h 1127159"/>
                <a:gd name="connsiteX0" fmla="*/ 655630 w 2790824"/>
                <a:gd name="connsiteY0" fmla="*/ 625121 h 1116441"/>
                <a:gd name="connsiteX1" fmla="*/ 0 w 2790824"/>
                <a:gd name="connsiteY1" fmla="*/ 335036 h 1116441"/>
                <a:gd name="connsiteX2" fmla="*/ 2790824 w 2790824"/>
                <a:gd name="connsiteY2" fmla="*/ 1116441 h 1116441"/>
                <a:gd name="connsiteX3" fmla="*/ 27833 w 2790824"/>
                <a:gd name="connsiteY3" fmla="*/ 760320 h 1116441"/>
                <a:gd name="connsiteX4" fmla="*/ 655630 w 2790824"/>
                <a:gd name="connsiteY4" fmla="*/ 625121 h 1116441"/>
                <a:gd name="connsiteX0" fmla="*/ 655630 w 2790824"/>
                <a:gd name="connsiteY0" fmla="*/ 530808 h 1022128"/>
                <a:gd name="connsiteX1" fmla="*/ 0 w 2790824"/>
                <a:gd name="connsiteY1" fmla="*/ 240723 h 1022128"/>
                <a:gd name="connsiteX2" fmla="*/ 2790824 w 2790824"/>
                <a:gd name="connsiteY2" fmla="*/ 1022128 h 1022128"/>
                <a:gd name="connsiteX3" fmla="*/ 27833 w 2790824"/>
                <a:gd name="connsiteY3" fmla="*/ 666007 h 1022128"/>
                <a:gd name="connsiteX4" fmla="*/ 655630 w 2790824"/>
                <a:gd name="connsiteY4" fmla="*/ 530808 h 1022128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54372 h 1145692"/>
                <a:gd name="connsiteX1" fmla="*/ 0 w 2790824"/>
                <a:gd name="connsiteY1" fmla="*/ 364287 h 1145692"/>
                <a:gd name="connsiteX2" fmla="*/ 2790824 w 2790824"/>
                <a:gd name="connsiteY2" fmla="*/ 1145692 h 1145692"/>
                <a:gd name="connsiteX3" fmla="*/ 27833 w 2790824"/>
                <a:gd name="connsiteY3" fmla="*/ 789571 h 1145692"/>
                <a:gd name="connsiteX4" fmla="*/ 655630 w 2790824"/>
                <a:gd name="connsiteY4" fmla="*/ 654372 h 114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0824" h="1145692">
                  <a:moveTo>
                    <a:pt x="655630" y="654372"/>
                  </a:moveTo>
                  <a:cubicBezTo>
                    <a:pt x="170387" y="691027"/>
                    <a:pt x="129643" y="511782"/>
                    <a:pt x="0" y="364287"/>
                  </a:cubicBezTo>
                  <a:cubicBezTo>
                    <a:pt x="382634" y="713443"/>
                    <a:pt x="2247377" y="-1102398"/>
                    <a:pt x="2790824" y="1145692"/>
                  </a:cubicBezTo>
                  <a:cubicBezTo>
                    <a:pt x="1351212" y="-642164"/>
                    <a:pt x="1044365" y="1785858"/>
                    <a:pt x="27833" y="789571"/>
                  </a:cubicBezTo>
                  <a:cubicBezTo>
                    <a:pt x="318986" y="830514"/>
                    <a:pt x="446364" y="708963"/>
                    <a:pt x="655630" y="654372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9000">
                  <a:srgbClr val="ED591D"/>
                </a:gs>
              </a:gsLst>
              <a:lin ang="17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86">
              <a:extLst>
                <a:ext uri="{FF2B5EF4-FFF2-40B4-BE49-F238E27FC236}">
                  <a16:creationId xmlns:a16="http://schemas.microsoft.com/office/drawing/2014/main" id="{647004C2-CA5F-7AC0-CED6-4E2A0F43C78A}"/>
                </a:ext>
              </a:extLst>
            </p:cNvPr>
            <p:cNvSpPr/>
            <p:nvPr/>
          </p:nvSpPr>
          <p:spPr>
            <a:xfrm rot="21420444">
              <a:off x="3846727" y="2285140"/>
              <a:ext cx="2943947" cy="305113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adFill>
              <a:gsLst>
                <a:gs pos="0">
                  <a:srgbClr val="885126"/>
                </a:gs>
                <a:gs pos="39000">
                  <a:srgbClr val="5C8B9D"/>
                </a:gs>
              </a:gsLst>
              <a:lin ang="13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86">
              <a:extLst>
                <a:ext uri="{FF2B5EF4-FFF2-40B4-BE49-F238E27FC236}">
                  <a16:creationId xmlns:a16="http://schemas.microsoft.com/office/drawing/2014/main" id="{E2E0C53B-7E11-1222-2855-0FAA29B4F99F}"/>
                </a:ext>
              </a:extLst>
            </p:cNvPr>
            <p:cNvSpPr/>
            <p:nvPr/>
          </p:nvSpPr>
          <p:spPr>
            <a:xfrm rot="21033195">
              <a:off x="4206797" y="2381394"/>
              <a:ext cx="2469258" cy="194862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adFill>
              <a:gsLst>
                <a:gs pos="0">
                  <a:srgbClr val="DF7C27"/>
                </a:gs>
                <a:gs pos="66000">
                  <a:srgbClr val="5C8B9D"/>
                </a:gs>
              </a:gsLst>
              <a:lin ang="13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102">
              <a:extLst>
                <a:ext uri="{FF2B5EF4-FFF2-40B4-BE49-F238E27FC236}">
                  <a16:creationId xmlns:a16="http://schemas.microsoft.com/office/drawing/2014/main" id="{27FF0BB2-C4EA-3000-3088-AE558FB467F6}"/>
                </a:ext>
              </a:extLst>
            </p:cNvPr>
            <p:cNvSpPr/>
            <p:nvPr/>
          </p:nvSpPr>
          <p:spPr>
            <a:xfrm>
              <a:off x="7329165" y="1247533"/>
              <a:ext cx="1295181" cy="736597"/>
            </a:xfrm>
            <a:custGeom>
              <a:avLst/>
              <a:gdLst>
                <a:gd name="connsiteX0" fmla="*/ 0 w 558581"/>
                <a:gd name="connsiteY0" fmla="*/ 0 h 300022"/>
                <a:gd name="connsiteX1" fmla="*/ 558581 w 558581"/>
                <a:gd name="connsiteY1" fmla="*/ 0 h 300022"/>
                <a:gd name="connsiteX2" fmla="*/ 558581 w 558581"/>
                <a:gd name="connsiteY2" fmla="*/ 300022 h 300022"/>
                <a:gd name="connsiteX3" fmla="*/ 0 w 558581"/>
                <a:gd name="connsiteY3" fmla="*/ 300022 h 300022"/>
                <a:gd name="connsiteX4" fmla="*/ 0 w 558581"/>
                <a:gd name="connsiteY4" fmla="*/ 0 h 300022"/>
                <a:gd name="connsiteX0" fmla="*/ 0 w 933231"/>
                <a:gd name="connsiteY0" fmla="*/ 0 h 452422"/>
                <a:gd name="connsiteX1" fmla="*/ 558581 w 933231"/>
                <a:gd name="connsiteY1" fmla="*/ 0 h 452422"/>
                <a:gd name="connsiteX2" fmla="*/ 933231 w 933231"/>
                <a:gd name="connsiteY2" fmla="*/ 452422 h 452422"/>
                <a:gd name="connsiteX3" fmla="*/ 0 w 933231"/>
                <a:gd name="connsiteY3" fmla="*/ 300022 h 452422"/>
                <a:gd name="connsiteX4" fmla="*/ 0 w 933231"/>
                <a:gd name="connsiteY4" fmla="*/ 0 h 452422"/>
                <a:gd name="connsiteX0" fmla="*/ 0 w 933231"/>
                <a:gd name="connsiteY0" fmla="*/ 165100 h 617522"/>
                <a:gd name="connsiteX1" fmla="*/ 101381 w 933231"/>
                <a:gd name="connsiteY1" fmla="*/ 0 h 617522"/>
                <a:gd name="connsiteX2" fmla="*/ 933231 w 933231"/>
                <a:gd name="connsiteY2" fmla="*/ 617522 h 617522"/>
                <a:gd name="connsiteX3" fmla="*/ 0 w 933231"/>
                <a:gd name="connsiteY3" fmla="*/ 465122 h 617522"/>
                <a:gd name="connsiteX4" fmla="*/ 0 w 933231"/>
                <a:gd name="connsiteY4" fmla="*/ 165100 h 617522"/>
                <a:gd name="connsiteX0" fmla="*/ 0 w 1009431"/>
                <a:gd name="connsiteY0" fmla="*/ 120650 h 617522"/>
                <a:gd name="connsiteX1" fmla="*/ 177581 w 1009431"/>
                <a:gd name="connsiteY1" fmla="*/ 0 h 617522"/>
                <a:gd name="connsiteX2" fmla="*/ 1009431 w 1009431"/>
                <a:gd name="connsiteY2" fmla="*/ 617522 h 617522"/>
                <a:gd name="connsiteX3" fmla="*/ 76200 w 1009431"/>
                <a:gd name="connsiteY3" fmla="*/ 465122 h 617522"/>
                <a:gd name="connsiteX4" fmla="*/ 0 w 100943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73050 w 1282481"/>
                <a:gd name="connsiteY0" fmla="*/ 120650 h 617522"/>
                <a:gd name="connsiteX1" fmla="*/ 450631 w 1282481"/>
                <a:gd name="connsiteY1" fmla="*/ 0 h 617522"/>
                <a:gd name="connsiteX2" fmla="*/ 1282481 w 1282481"/>
                <a:gd name="connsiteY2" fmla="*/ 617522 h 617522"/>
                <a:gd name="connsiteX3" fmla="*/ 0 w 1282481"/>
                <a:gd name="connsiteY3" fmla="*/ 373047 h 617522"/>
                <a:gd name="connsiteX4" fmla="*/ 273050 w 1282481"/>
                <a:gd name="connsiteY4" fmla="*/ 120650 h 617522"/>
                <a:gd name="connsiteX0" fmla="*/ 273050 w 1282481"/>
                <a:gd name="connsiteY0" fmla="*/ 120650 h 727494"/>
                <a:gd name="connsiteX1" fmla="*/ 450631 w 1282481"/>
                <a:gd name="connsiteY1" fmla="*/ 0 h 727494"/>
                <a:gd name="connsiteX2" fmla="*/ 1282481 w 1282481"/>
                <a:gd name="connsiteY2" fmla="*/ 617522 h 727494"/>
                <a:gd name="connsiteX3" fmla="*/ 0 w 1282481"/>
                <a:gd name="connsiteY3" fmla="*/ 373047 h 727494"/>
                <a:gd name="connsiteX4" fmla="*/ 273050 w 1282481"/>
                <a:gd name="connsiteY4" fmla="*/ 120650 h 727494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9508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181" h="736597">
                  <a:moveTo>
                    <a:pt x="273050" y="107950"/>
                  </a:moveTo>
                  <a:cubicBezTo>
                    <a:pt x="341769" y="67733"/>
                    <a:pt x="435887" y="40217"/>
                    <a:pt x="495081" y="0"/>
                  </a:cubicBezTo>
                  <a:cubicBezTo>
                    <a:pt x="715214" y="62966"/>
                    <a:pt x="1186173" y="202131"/>
                    <a:pt x="1295181" y="604822"/>
                  </a:cubicBezTo>
                  <a:cubicBezTo>
                    <a:pt x="867687" y="523330"/>
                    <a:pt x="189369" y="1086364"/>
                    <a:pt x="0" y="360347"/>
                  </a:cubicBezTo>
                  <a:cubicBezTo>
                    <a:pt x="103717" y="298440"/>
                    <a:pt x="220133" y="350832"/>
                    <a:pt x="273050" y="107950"/>
                  </a:cubicBezTo>
                  <a:close/>
                </a:path>
              </a:pathLst>
            </a:custGeom>
            <a:solidFill>
              <a:srgbClr val="5C8B9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2057A6E-D263-8265-0D83-70226800E3F7}"/>
                </a:ext>
              </a:extLst>
            </p:cNvPr>
            <p:cNvSpPr/>
            <p:nvPr/>
          </p:nvSpPr>
          <p:spPr>
            <a:xfrm>
              <a:off x="7382921" y="1674946"/>
              <a:ext cx="1241425" cy="180584"/>
            </a:xfrm>
            <a:custGeom>
              <a:avLst/>
              <a:gdLst>
                <a:gd name="connsiteX0" fmla="*/ 0 w 1241425"/>
                <a:gd name="connsiteY0" fmla="*/ 63109 h 180584"/>
                <a:gd name="connsiteX1" fmla="*/ 292100 w 1241425"/>
                <a:gd name="connsiteY1" fmla="*/ 18659 h 180584"/>
                <a:gd name="connsiteX2" fmla="*/ 644525 w 1241425"/>
                <a:gd name="connsiteY2" fmla="*/ 2784 h 180584"/>
                <a:gd name="connsiteX3" fmla="*/ 949325 w 1241425"/>
                <a:gd name="connsiteY3" fmla="*/ 72634 h 180584"/>
                <a:gd name="connsiteX4" fmla="*/ 1241425 w 1241425"/>
                <a:gd name="connsiteY4" fmla="*/ 180584 h 180584"/>
                <a:gd name="connsiteX5" fmla="*/ 1241425 w 1241425"/>
                <a:gd name="connsiteY5" fmla="*/ 180584 h 18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425" h="180584">
                  <a:moveTo>
                    <a:pt x="0" y="63109"/>
                  </a:moveTo>
                  <a:cubicBezTo>
                    <a:pt x="92339" y="45911"/>
                    <a:pt x="184679" y="28713"/>
                    <a:pt x="292100" y="18659"/>
                  </a:cubicBezTo>
                  <a:cubicBezTo>
                    <a:pt x="399521" y="8605"/>
                    <a:pt x="534988" y="-6212"/>
                    <a:pt x="644525" y="2784"/>
                  </a:cubicBezTo>
                  <a:cubicBezTo>
                    <a:pt x="754062" y="11780"/>
                    <a:pt x="849842" y="43001"/>
                    <a:pt x="949325" y="72634"/>
                  </a:cubicBezTo>
                  <a:cubicBezTo>
                    <a:pt x="1048808" y="102267"/>
                    <a:pt x="1241425" y="180584"/>
                    <a:pt x="1241425" y="180584"/>
                  </a:cubicBezTo>
                  <a:lnTo>
                    <a:pt x="1241425" y="18058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ttsMP3.com_VoiceText_2025-2-1_21-17-39">
            <a:hlinkClick r:id="" action="ppaction://media"/>
            <a:extLst>
              <a:ext uri="{FF2B5EF4-FFF2-40B4-BE49-F238E27FC236}">
                <a16:creationId xmlns:a16="http://schemas.microsoft.com/office/drawing/2014/main" id="{AE088387-9D42-FB93-F313-4EA55B3490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5 -0.00255 L 0.02214 7.2326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36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552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273087" y="-560260"/>
            <a:ext cx="715822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0" dirty="0">
                <a:ln>
                  <a:solidFill>
                    <a:sysClr val="windowText" lastClr="000000"/>
                  </a:solidFill>
                </a:ln>
                <a:solidFill>
                  <a:srgbClr val="ED591D"/>
                </a:solidFill>
                <a:latin typeface="Arial Black" panose="020B0A04020102020204" pitchFamily="34" charset="0"/>
              </a:rPr>
              <a:t>X </a:t>
            </a:r>
            <a:r>
              <a:rPr lang="en-US" sz="29000" dirty="0" err="1">
                <a:ln>
                  <a:solidFill>
                    <a:sysClr val="windowText" lastClr="000000"/>
                  </a:solidFill>
                </a:ln>
                <a:solidFill>
                  <a:srgbClr val="ED591D"/>
                </a:solidFill>
                <a:latin typeface="Arial Black" panose="020B0A04020102020204" pitchFamily="34" charset="0"/>
              </a:rPr>
              <a:t>x</a:t>
            </a:r>
            <a:endParaRPr kumimoji="0" lang="en-US" sz="290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ED591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56642-5363-6547-A229-5ABED10712D9}"/>
              </a:ext>
            </a:extLst>
          </p:cNvPr>
          <p:cNvGrpSpPr/>
          <p:nvPr/>
        </p:nvGrpSpPr>
        <p:grpSpPr>
          <a:xfrm flipH="1">
            <a:off x="6823237" y="1001487"/>
            <a:ext cx="5207436" cy="5071456"/>
            <a:chOff x="2185160" y="470140"/>
            <a:chExt cx="6439186" cy="6271042"/>
          </a:xfrm>
        </p:grpSpPr>
        <p:sp>
          <p:nvSpPr>
            <p:cNvPr id="4" name="Rectangle 86">
              <a:extLst>
                <a:ext uri="{FF2B5EF4-FFF2-40B4-BE49-F238E27FC236}">
                  <a16:creationId xmlns:a16="http://schemas.microsoft.com/office/drawing/2014/main" id="{30DF2CCD-E3ED-57B2-14ED-B7FABEDBF5AE}"/>
                </a:ext>
              </a:extLst>
            </p:cNvPr>
            <p:cNvSpPr/>
            <p:nvPr/>
          </p:nvSpPr>
          <p:spPr>
            <a:xfrm>
              <a:off x="2185160" y="3804102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adFill>
              <a:gsLst>
                <a:gs pos="56000">
                  <a:srgbClr val="7E4C26"/>
                </a:gs>
                <a:gs pos="0">
                  <a:srgbClr val="5C8B9D"/>
                </a:gs>
              </a:gsLst>
              <a:lin ang="13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86">
              <a:extLst>
                <a:ext uri="{FF2B5EF4-FFF2-40B4-BE49-F238E27FC236}">
                  <a16:creationId xmlns:a16="http://schemas.microsoft.com/office/drawing/2014/main" id="{379A7643-693F-7CFA-1391-DE4EFDF7508D}"/>
                </a:ext>
              </a:extLst>
            </p:cNvPr>
            <p:cNvSpPr/>
            <p:nvPr/>
          </p:nvSpPr>
          <p:spPr>
            <a:xfrm>
              <a:off x="2247438" y="3669446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adFill>
              <a:gsLst>
                <a:gs pos="0">
                  <a:srgbClr val="7E4C26"/>
                </a:gs>
                <a:gs pos="38000">
                  <a:srgbClr val="5C8B9D"/>
                </a:gs>
              </a:gsLst>
              <a:lin ang="13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93">
              <a:extLst>
                <a:ext uri="{FF2B5EF4-FFF2-40B4-BE49-F238E27FC236}">
                  <a16:creationId xmlns:a16="http://schemas.microsoft.com/office/drawing/2014/main" id="{0F0D0432-A65E-545E-8219-B2B565A3F35A}"/>
                </a:ext>
              </a:extLst>
            </p:cNvPr>
            <p:cNvSpPr/>
            <p:nvPr/>
          </p:nvSpPr>
          <p:spPr>
            <a:xfrm>
              <a:off x="5731620" y="6161364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solidFill>
              <a:srgbClr val="C6A6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2">
              <a:extLst>
                <a:ext uri="{FF2B5EF4-FFF2-40B4-BE49-F238E27FC236}">
                  <a16:creationId xmlns:a16="http://schemas.microsoft.com/office/drawing/2014/main" id="{9BBFFFE5-AB05-01FA-5B34-E6315E079780}"/>
                </a:ext>
              </a:extLst>
            </p:cNvPr>
            <p:cNvSpPr/>
            <p:nvPr/>
          </p:nvSpPr>
          <p:spPr>
            <a:xfrm>
              <a:off x="5938161" y="5505607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92">
              <a:extLst>
                <a:ext uri="{FF2B5EF4-FFF2-40B4-BE49-F238E27FC236}">
                  <a16:creationId xmlns:a16="http://schemas.microsoft.com/office/drawing/2014/main" id="{EDD55769-4FB9-B2B8-AA6B-DB420021C76D}"/>
                </a:ext>
              </a:extLst>
            </p:cNvPr>
            <p:cNvSpPr/>
            <p:nvPr/>
          </p:nvSpPr>
          <p:spPr>
            <a:xfrm rot="19264388">
              <a:off x="6240449" y="6178792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93">
              <a:extLst>
                <a:ext uri="{FF2B5EF4-FFF2-40B4-BE49-F238E27FC236}">
                  <a16:creationId xmlns:a16="http://schemas.microsoft.com/office/drawing/2014/main" id="{A96890A7-1518-C11D-B5F8-0092F829A284}"/>
                </a:ext>
              </a:extLst>
            </p:cNvPr>
            <p:cNvSpPr/>
            <p:nvPr/>
          </p:nvSpPr>
          <p:spPr>
            <a:xfrm>
              <a:off x="5044155" y="6331599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solidFill>
              <a:srgbClr val="C6A6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92">
              <a:extLst>
                <a:ext uri="{FF2B5EF4-FFF2-40B4-BE49-F238E27FC236}">
                  <a16:creationId xmlns:a16="http://schemas.microsoft.com/office/drawing/2014/main" id="{FC4C0DBC-E640-ACB8-2C9C-82D4FD934A4E}"/>
                </a:ext>
              </a:extLst>
            </p:cNvPr>
            <p:cNvSpPr/>
            <p:nvPr/>
          </p:nvSpPr>
          <p:spPr>
            <a:xfrm>
              <a:off x="5250696" y="5675842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92">
              <a:extLst>
                <a:ext uri="{FF2B5EF4-FFF2-40B4-BE49-F238E27FC236}">
                  <a16:creationId xmlns:a16="http://schemas.microsoft.com/office/drawing/2014/main" id="{14AA073B-03D1-BB5C-896A-CC3DB1E6CBC4}"/>
                </a:ext>
              </a:extLst>
            </p:cNvPr>
            <p:cNvSpPr/>
            <p:nvPr/>
          </p:nvSpPr>
          <p:spPr>
            <a:xfrm rot="19264388">
              <a:off x="5552984" y="6349027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3904E6B-5C41-E26F-BD99-93765BC27B85}"/>
                </a:ext>
              </a:extLst>
            </p:cNvPr>
            <p:cNvSpPr/>
            <p:nvPr/>
          </p:nvSpPr>
          <p:spPr>
            <a:xfrm>
              <a:off x="5781810" y="4730828"/>
              <a:ext cx="724451" cy="954367"/>
            </a:xfrm>
            <a:prstGeom prst="ellipse">
              <a:avLst/>
            </a:prstGeom>
            <a:solidFill>
              <a:srgbClr val="C4AE9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754C3FF-A804-8194-19ED-F1489F048FF4}"/>
                </a:ext>
              </a:extLst>
            </p:cNvPr>
            <p:cNvSpPr/>
            <p:nvPr/>
          </p:nvSpPr>
          <p:spPr>
            <a:xfrm>
              <a:off x="5083159" y="4883442"/>
              <a:ext cx="724451" cy="954367"/>
            </a:xfrm>
            <a:prstGeom prst="ellipse">
              <a:avLst/>
            </a:prstGeom>
            <a:solidFill>
              <a:srgbClr val="C4AE9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83">
              <a:extLst>
                <a:ext uri="{FF2B5EF4-FFF2-40B4-BE49-F238E27FC236}">
                  <a16:creationId xmlns:a16="http://schemas.microsoft.com/office/drawing/2014/main" id="{619961E0-A21F-D39C-3B83-F6DF0DE897F3}"/>
                </a:ext>
              </a:extLst>
            </p:cNvPr>
            <p:cNvSpPr/>
            <p:nvPr/>
          </p:nvSpPr>
          <p:spPr>
            <a:xfrm>
              <a:off x="4134742" y="542437"/>
              <a:ext cx="3685741" cy="4959344"/>
            </a:xfrm>
            <a:custGeom>
              <a:avLst/>
              <a:gdLst>
                <a:gd name="connsiteX0" fmla="*/ 0 w 982639"/>
                <a:gd name="connsiteY0" fmla="*/ 0 h 2647666"/>
                <a:gd name="connsiteX1" fmla="*/ 982639 w 982639"/>
                <a:gd name="connsiteY1" fmla="*/ 0 h 2647666"/>
                <a:gd name="connsiteX2" fmla="*/ 982639 w 982639"/>
                <a:gd name="connsiteY2" fmla="*/ 2647666 h 2647666"/>
                <a:gd name="connsiteX3" fmla="*/ 0 w 982639"/>
                <a:gd name="connsiteY3" fmla="*/ 2647666 h 2647666"/>
                <a:gd name="connsiteX4" fmla="*/ 0 w 982639"/>
                <a:gd name="connsiteY4" fmla="*/ 0 h 2647666"/>
                <a:gd name="connsiteX0" fmla="*/ 0 w 1091821"/>
                <a:gd name="connsiteY0" fmla="*/ 0 h 3684896"/>
                <a:gd name="connsiteX1" fmla="*/ 1091821 w 1091821"/>
                <a:gd name="connsiteY1" fmla="*/ 1037230 h 3684896"/>
                <a:gd name="connsiteX2" fmla="*/ 1091821 w 1091821"/>
                <a:gd name="connsiteY2" fmla="*/ 3684896 h 3684896"/>
                <a:gd name="connsiteX3" fmla="*/ 109182 w 1091821"/>
                <a:gd name="connsiteY3" fmla="*/ 3684896 h 3684896"/>
                <a:gd name="connsiteX4" fmla="*/ 0 w 1091821"/>
                <a:gd name="connsiteY4" fmla="*/ 0 h 3684896"/>
                <a:gd name="connsiteX0" fmla="*/ 310597 w 1402418"/>
                <a:gd name="connsiteY0" fmla="*/ 0 h 3684896"/>
                <a:gd name="connsiteX1" fmla="*/ 1402418 w 1402418"/>
                <a:gd name="connsiteY1" fmla="*/ 1037230 h 3684896"/>
                <a:gd name="connsiteX2" fmla="*/ 1402418 w 1402418"/>
                <a:gd name="connsiteY2" fmla="*/ 3684896 h 3684896"/>
                <a:gd name="connsiteX3" fmla="*/ 419779 w 1402418"/>
                <a:gd name="connsiteY3" fmla="*/ 3684896 h 3684896"/>
                <a:gd name="connsiteX4" fmla="*/ 310597 w 1402418"/>
                <a:gd name="connsiteY4" fmla="*/ 0 h 3684896"/>
                <a:gd name="connsiteX0" fmla="*/ 1584234 w 2676055"/>
                <a:gd name="connsiteY0" fmla="*/ 0 h 4244454"/>
                <a:gd name="connsiteX1" fmla="*/ 2676055 w 2676055"/>
                <a:gd name="connsiteY1" fmla="*/ 1037230 h 4244454"/>
                <a:gd name="connsiteX2" fmla="*/ 2676055 w 2676055"/>
                <a:gd name="connsiteY2" fmla="*/ 3684896 h 4244454"/>
                <a:gd name="connsiteX3" fmla="*/ 1094 w 2676055"/>
                <a:gd name="connsiteY3" fmla="*/ 4244454 h 4244454"/>
                <a:gd name="connsiteX4" fmla="*/ 1584234 w 2676055"/>
                <a:gd name="connsiteY4" fmla="*/ 0 h 4244454"/>
                <a:gd name="connsiteX0" fmla="*/ 1583994 w 2675815"/>
                <a:gd name="connsiteY0" fmla="*/ 0 h 4244454"/>
                <a:gd name="connsiteX1" fmla="*/ 2675815 w 2675815"/>
                <a:gd name="connsiteY1" fmla="*/ 1037230 h 4244454"/>
                <a:gd name="connsiteX2" fmla="*/ 2675815 w 2675815"/>
                <a:gd name="connsiteY2" fmla="*/ 3684896 h 4244454"/>
                <a:gd name="connsiteX3" fmla="*/ 854 w 2675815"/>
                <a:gd name="connsiteY3" fmla="*/ 4244454 h 4244454"/>
                <a:gd name="connsiteX4" fmla="*/ 1583994 w 2675815"/>
                <a:gd name="connsiteY4" fmla="*/ 0 h 4244454"/>
                <a:gd name="connsiteX0" fmla="*/ 1583994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83994 w 2675815"/>
                <a:gd name="connsiteY4" fmla="*/ 0 h 4176215"/>
                <a:gd name="connsiteX0" fmla="*/ 1502170 w 2675878"/>
                <a:gd name="connsiteY0" fmla="*/ 0 h 4176215"/>
                <a:gd name="connsiteX1" fmla="*/ 2675878 w 2675878"/>
                <a:gd name="connsiteY1" fmla="*/ 1037230 h 4176215"/>
                <a:gd name="connsiteX2" fmla="*/ 2675878 w 2675878"/>
                <a:gd name="connsiteY2" fmla="*/ 3684896 h 4176215"/>
                <a:gd name="connsiteX3" fmla="*/ 917 w 2675878"/>
                <a:gd name="connsiteY3" fmla="*/ 4176215 h 4176215"/>
                <a:gd name="connsiteX4" fmla="*/ 1502170 w 2675878"/>
                <a:gd name="connsiteY4" fmla="*/ 0 h 4176215"/>
                <a:gd name="connsiteX0" fmla="*/ 1502107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02107 w 2675815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2675815 w 3044304"/>
                <a:gd name="connsiteY2" fmla="*/ 3684896 h 4176215"/>
                <a:gd name="connsiteX3" fmla="*/ 854 w 3044304"/>
                <a:gd name="connsiteY3" fmla="*/ 4176215 h 4176215"/>
                <a:gd name="connsiteX4" fmla="*/ 1502107 w 3044304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854 w 3044304"/>
                <a:gd name="connsiteY2" fmla="*/ 4176215 h 4176215"/>
                <a:gd name="connsiteX3" fmla="*/ 1502107 w 3044304"/>
                <a:gd name="connsiteY3" fmla="*/ 0 h 4176215"/>
                <a:gd name="connsiteX0" fmla="*/ 1502107 w 3044304"/>
                <a:gd name="connsiteY0" fmla="*/ 0 h 4420495"/>
                <a:gd name="connsiteX1" fmla="*/ 3044304 w 3044304"/>
                <a:gd name="connsiteY1" fmla="*/ 1337480 h 4420495"/>
                <a:gd name="connsiteX2" fmla="*/ 854 w 3044304"/>
                <a:gd name="connsiteY2" fmla="*/ 4176215 h 4420495"/>
                <a:gd name="connsiteX3" fmla="*/ 1502107 w 3044304"/>
                <a:gd name="connsiteY3" fmla="*/ 0 h 4420495"/>
                <a:gd name="connsiteX0" fmla="*/ 1761259 w 3303456"/>
                <a:gd name="connsiteY0" fmla="*/ 0 h 4433289"/>
                <a:gd name="connsiteX1" fmla="*/ 3303456 w 3303456"/>
                <a:gd name="connsiteY1" fmla="*/ 1337480 h 4433289"/>
                <a:gd name="connsiteX2" fmla="*/ 698 w 3303456"/>
                <a:gd name="connsiteY2" fmla="*/ 4189863 h 4433289"/>
                <a:gd name="connsiteX3" fmla="*/ 1761259 w 3303456"/>
                <a:gd name="connsiteY3" fmla="*/ 0 h 4433289"/>
                <a:gd name="connsiteX0" fmla="*/ 1761259 w 3303456"/>
                <a:gd name="connsiteY0" fmla="*/ 0 h 4419940"/>
                <a:gd name="connsiteX1" fmla="*/ 3303456 w 3303456"/>
                <a:gd name="connsiteY1" fmla="*/ 1337480 h 4419940"/>
                <a:gd name="connsiteX2" fmla="*/ 698 w 3303456"/>
                <a:gd name="connsiteY2" fmla="*/ 4189863 h 4419940"/>
                <a:gd name="connsiteX3" fmla="*/ 1761259 w 3303456"/>
                <a:gd name="connsiteY3" fmla="*/ 0 h 4419940"/>
                <a:gd name="connsiteX0" fmla="*/ 1761259 w 3492639"/>
                <a:gd name="connsiteY0" fmla="*/ 0 h 4391767"/>
                <a:gd name="connsiteX1" fmla="*/ 3303456 w 3492639"/>
                <a:gd name="connsiteY1" fmla="*/ 1337480 h 4391767"/>
                <a:gd name="connsiteX2" fmla="*/ 698 w 3492639"/>
                <a:gd name="connsiteY2" fmla="*/ 4189863 h 4391767"/>
                <a:gd name="connsiteX3" fmla="*/ 1761259 w 3492639"/>
                <a:gd name="connsiteY3" fmla="*/ 0 h 4391767"/>
                <a:gd name="connsiteX0" fmla="*/ 1761259 w 3393044"/>
                <a:gd name="connsiteY0" fmla="*/ 0 h 4454701"/>
                <a:gd name="connsiteX1" fmla="*/ 3303456 w 3393044"/>
                <a:gd name="connsiteY1" fmla="*/ 1337480 h 4454701"/>
                <a:gd name="connsiteX2" fmla="*/ 698 w 3393044"/>
                <a:gd name="connsiteY2" fmla="*/ 4189863 h 4454701"/>
                <a:gd name="connsiteX3" fmla="*/ 1761259 w 3393044"/>
                <a:gd name="connsiteY3" fmla="*/ 0 h 4454701"/>
                <a:gd name="connsiteX0" fmla="*/ 1761259 w 3496543"/>
                <a:gd name="connsiteY0" fmla="*/ 0 h 4460693"/>
                <a:gd name="connsiteX1" fmla="*/ 3303456 w 3496543"/>
                <a:gd name="connsiteY1" fmla="*/ 1337480 h 4460693"/>
                <a:gd name="connsiteX2" fmla="*/ 698 w 3496543"/>
                <a:gd name="connsiteY2" fmla="*/ 4189863 h 4460693"/>
                <a:gd name="connsiteX3" fmla="*/ 1761259 w 3496543"/>
                <a:gd name="connsiteY3" fmla="*/ 0 h 4460693"/>
                <a:gd name="connsiteX0" fmla="*/ 1761259 w 3526373"/>
                <a:gd name="connsiteY0" fmla="*/ 96558 h 4557251"/>
                <a:gd name="connsiteX1" fmla="*/ 3303456 w 3526373"/>
                <a:gd name="connsiteY1" fmla="*/ 1434038 h 4557251"/>
                <a:gd name="connsiteX2" fmla="*/ 698 w 3526373"/>
                <a:gd name="connsiteY2" fmla="*/ 4286421 h 4557251"/>
                <a:gd name="connsiteX3" fmla="*/ 1761259 w 3526373"/>
                <a:gd name="connsiteY3" fmla="*/ 96558 h 4557251"/>
                <a:gd name="connsiteX0" fmla="*/ 1761259 w 3500669"/>
                <a:gd name="connsiteY0" fmla="*/ 312674 h 4773367"/>
                <a:gd name="connsiteX1" fmla="*/ 3303456 w 3500669"/>
                <a:gd name="connsiteY1" fmla="*/ 1650154 h 4773367"/>
                <a:gd name="connsiteX2" fmla="*/ 698 w 3500669"/>
                <a:gd name="connsiteY2" fmla="*/ 4502537 h 4773367"/>
                <a:gd name="connsiteX3" fmla="*/ 1761259 w 3500669"/>
                <a:gd name="connsiteY3" fmla="*/ 312674 h 4773367"/>
                <a:gd name="connsiteX0" fmla="*/ 1761259 w 3500669"/>
                <a:gd name="connsiteY0" fmla="*/ 312674 h 4764736"/>
                <a:gd name="connsiteX1" fmla="*/ 3303456 w 3500669"/>
                <a:gd name="connsiteY1" fmla="*/ 1650154 h 4764736"/>
                <a:gd name="connsiteX2" fmla="*/ 698 w 3500669"/>
                <a:gd name="connsiteY2" fmla="*/ 4502537 h 4764736"/>
                <a:gd name="connsiteX3" fmla="*/ 1761259 w 3500669"/>
                <a:gd name="connsiteY3" fmla="*/ 312674 h 4764736"/>
                <a:gd name="connsiteX0" fmla="*/ 1761259 w 3500669"/>
                <a:gd name="connsiteY0" fmla="*/ 312674 h 4735035"/>
                <a:gd name="connsiteX1" fmla="*/ 3303456 w 3500669"/>
                <a:gd name="connsiteY1" fmla="*/ 1650154 h 4735035"/>
                <a:gd name="connsiteX2" fmla="*/ 698 w 3500669"/>
                <a:gd name="connsiteY2" fmla="*/ 4502537 h 4735035"/>
                <a:gd name="connsiteX3" fmla="*/ 1761259 w 3500669"/>
                <a:gd name="connsiteY3" fmla="*/ 312674 h 4735035"/>
                <a:gd name="connsiteX0" fmla="*/ 1761259 w 3500669"/>
                <a:gd name="connsiteY0" fmla="*/ 312674 h 4726718"/>
                <a:gd name="connsiteX1" fmla="*/ 3303456 w 3500669"/>
                <a:gd name="connsiteY1" fmla="*/ 1650154 h 4726718"/>
                <a:gd name="connsiteX2" fmla="*/ 698 w 3500669"/>
                <a:gd name="connsiteY2" fmla="*/ 4502537 h 4726718"/>
                <a:gd name="connsiteX3" fmla="*/ 1761259 w 3500669"/>
                <a:gd name="connsiteY3" fmla="*/ 312674 h 4726718"/>
                <a:gd name="connsiteX0" fmla="*/ 1829466 w 3568876"/>
                <a:gd name="connsiteY0" fmla="*/ 312674 h 4791604"/>
                <a:gd name="connsiteX1" fmla="*/ 3371663 w 3568876"/>
                <a:gd name="connsiteY1" fmla="*/ 1650154 h 4791604"/>
                <a:gd name="connsiteX2" fmla="*/ 666 w 3568876"/>
                <a:gd name="connsiteY2" fmla="*/ 4570775 h 4791604"/>
                <a:gd name="connsiteX3" fmla="*/ 1829466 w 3568876"/>
                <a:gd name="connsiteY3" fmla="*/ 312674 h 4791604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77167"/>
                <a:gd name="connsiteY0" fmla="*/ 312674 h 4781659"/>
                <a:gd name="connsiteX1" fmla="*/ 3371663 w 3577167"/>
                <a:gd name="connsiteY1" fmla="*/ 1650154 h 4781659"/>
                <a:gd name="connsiteX2" fmla="*/ 666 w 3577167"/>
                <a:gd name="connsiteY2" fmla="*/ 4570775 h 4781659"/>
                <a:gd name="connsiteX3" fmla="*/ 1829466 w 3577167"/>
                <a:gd name="connsiteY3" fmla="*/ 312674 h 4781659"/>
                <a:gd name="connsiteX0" fmla="*/ 1829466 w 3567546"/>
                <a:gd name="connsiteY0" fmla="*/ 287437 h 4759231"/>
                <a:gd name="connsiteX1" fmla="*/ 3358963 w 3567546"/>
                <a:gd name="connsiteY1" fmla="*/ 1682067 h 4759231"/>
                <a:gd name="connsiteX2" fmla="*/ 666 w 3567546"/>
                <a:gd name="connsiteY2" fmla="*/ 4545538 h 4759231"/>
                <a:gd name="connsiteX3" fmla="*/ 1829466 w 3567546"/>
                <a:gd name="connsiteY3" fmla="*/ 287437 h 4759231"/>
                <a:gd name="connsiteX0" fmla="*/ 1829466 w 3587284"/>
                <a:gd name="connsiteY0" fmla="*/ 287437 h 4759231"/>
                <a:gd name="connsiteX1" fmla="*/ 3358963 w 3587284"/>
                <a:gd name="connsiteY1" fmla="*/ 1682067 h 4759231"/>
                <a:gd name="connsiteX2" fmla="*/ 666 w 3587284"/>
                <a:gd name="connsiteY2" fmla="*/ 4545538 h 4759231"/>
                <a:gd name="connsiteX3" fmla="*/ 1829466 w 3587284"/>
                <a:gd name="connsiteY3" fmla="*/ 287437 h 4759231"/>
                <a:gd name="connsiteX0" fmla="*/ 1829466 w 3594891"/>
                <a:gd name="connsiteY0" fmla="*/ 292062 h 4763856"/>
                <a:gd name="connsiteX1" fmla="*/ 3358963 w 3594891"/>
                <a:gd name="connsiteY1" fmla="*/ 1686692 h 4763856"/>
                <a:gd name="connsiteX2" fmla="*/ 666 w 3594891"/>
                <a:gd name="connsiteY2" fmla="*/ 4550163 h 4763856"/>
                <a:gd name="connsiteX3" fmla="*/ 1829466 w 3594891"/>
                <a:gd name="connsiteY3" fmla="*/ 292062 h 4763856"/>
                <a:gd name="connsiteX0" fmla="*/ 1829466 w 3587284"/>
                <a:gd name="connsiteY0" fmla="*/ 501830 h 4973624"/>
                <a:gd name="connsiteX1" fmla="*/ 3358963 w 3587284"/>
                <a:gd name="connsiteY1" fmla="*/ 1896460 h 4973624"/>
                <a:gd name="connsiteX2" fmla="*/ 666 w 3587284"/>
                <a:gd name="connsiteY2" fmla="*/ 4759931 h 4973624"/>
                <a:gd name="connsiteX3" fmla="*/ 1829466 w 3587284"/>
                <a:gd name="connsiteY3" fmla="*/ 501830 h 4973624"/>
                <a:gd name="connsiteX0" fmla="*/ 1829466 w 3617639"/>
                <a:gd name="connsiteY0" fmla="*/ 481142 h 4952936"/>
                <a:gd name="connsiteX1" fmla="*/ 3358963 w 3617639"/>
                <a:gd name="connsiteY1" fmla="*/ 1875772 h 4952936"/>
                <a:gd name="connsiteX2" fmla="*/ 666 w 3617639"/>
                <a:gd name="connsiteY2" fmla="*/ 4739243 h 4952936"/>
                <a:gd name="connsiteX3" fmla="*/ 1829466 w 3617639"/>
                <a:gd name="connsiteY3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7084"/>
                <a:gd name="connsiteX1" fmla="*/ 3427065 w 3685741"/>
                <a:gd name="connsiteY1" fmla="*/ 1875772 h 4957084"/>
                <a:gd name="connsiteX2" fmla="*/ 68768 w 3685741"/>
                <a:gd name="connsiteY2" fmla="*/ 4739243 h 4957084"/>
                <a:gd name="connsiteX3" fmla="*/ 1283419 w 3685741"/>
                <a:gd name="connsiteY3" fmla="*/ 2105229 h 4957084"/>
                <a:gd name="connsiteX4" fmla="*/ 1897568 w 3685741"/>
                <a:gd name="connsiteY4" fmla="*/ 481142 h 4957084"/>
                <a:gd name="connsiteX0" fmla="*/ 1897568 w 3685741"/>
                <a:gd name="connsiteY0" fmla="*/ 481142 h 4944704"/>
                <a:gd name="connsiteX1" fmla="*/ 3427065 w 3685741"/>
                <a:gd name="connsiteY1" fmla="*/ 1875772 h 4944704"/>
                <a:gd name="connsiteX2" fmla="*/ 68768 w 3685741"/>
                <a:gd name="connsiteY2" fmla="*/ 4739243 h 4944704"/>
                <a:gd name="connsiteX3" fmla="*/ 1283419 w 3685741"/>
                <a:gd name="connsiteY3" fmla="*/ 2105229 h 4944704"/>
                <a:gd name="connsiteX4" fmla="*/ 1897568 w 3685741"/>
                <a:gd name="connsiteY4" fmla="*/ 481142 h 4944704"/>
                <a:gd name="connsiteX0" fmla="*/ 1897568 w 3685741"/>
                <a:gd name="connsiteY0" fmla="*/ 481142 h 4908762"/>
                <a:gd name="connsiteX1" fmla="*/ 3427065 w 3685741"/>
                <a:gd name="connsiteY1" fmla="*/ 1875772 h 4908762"/>
                <a:gd name="connsiteX2" fmla="*/ 68768 w 3685741"/>
                <a:gd name="connsiteY2" fmla="*/ 4739243 h 4908762"/>
                <a:gd name="connsiteX3" fmla="*/ 1283419 w 3685741"/>
                <a:gd name="connsiteY3" fmla="*/ 2105229 h 4908762"/>
                <a:gd name="connsiteX4" fmla="*/ 1897568 w 3685741"/>
                <a:gd name="connsiteY4" fmla="*/ 481142 h 4908762"/>
                <a:gd name="connsiteX0" fmla="*/ 1897568 w 3685741"/>
                <a:gd name="connsiteY0" fmla="*/ 481142 h 4965440"/>
                <a:gd name="connsiteX1" fmla="*/ 3427065 w 3685741"/>
                <a:gd name="connsiteY1" fmla="*/ 1875772 h 4965440"/>
                <a:gd name="connsiteX2" fmla="*/ 68768 w 3685741"/>
                <a:gd name="connsiteY2" fmla="*/ 4739243 h 4965440"/>
                <a:gd name="connsiteX3" fmla="*/ 1283419 w 3685741"/>
                <a:gd name="connsiteY3" fmla="*/ 2105229 h 4965440"/>
                <a:gd name="connsiteX4" fmla="*/ 1897568 w 3685741"/>
                <a:gd name="connsiteY4" fmla="*/ 481142 h 4965440"/>
                <a:gd name="connsiteX0" fmla="*/ 1897568 w 3685741"/>
                <a:gd name="connsiteY0" fmla="*/ 481142 h 4957868"/>
                <a:gd name="connsiteX1" fmla="*/ 3427065 w 3685741"/>
                <a:gd name="connsiteY1" fmla="*/ 1875772 h 4957868"/>
                <a:gd name="connsiteX2" fmla="*/ 68768 w 3685741"/>
                <a:gd name="connsiteY2" fmla="*/ 4739243 h 4957868"/>
                <a:gd name="connsiteX3" fmla="*/ 1283419 w 3685741"/>
                <a:gd name="connsiteY3" fmla="*/ 2105229 h 4957868"/>
                <a:gd name="connsiteX4" fmla="*/ 1897568 w 3685741"/>
                <a:gd name="connsiteY4" fmla="*/ 481142 h 4957868"/>
                <a:gd name="connsiteX0" fmla="*/ 1897568 w 3685741"/>
                <a:gd name="connsiteY0" fmla="*/ 481142 h 4959344"/>
                <a:gd name="connsiteX1" fmla="*/ 3427065 w 3685741"/>
                <a:gd name="connsiteY1" fmla="*/ 1875772 h 4959344"/>
                <a:gd name="connsiteX2" fmla="*/ 68768 w 3685741"/>
                <a:gd name="connsiteY2" fmla="*/ 4739243 h 4959344"/>
                <a:gd name="connsiteX3" fmla="*/ 1283419 w 3685741"/>
                <a:gd name="connsiteY3" fmla="*/ 2105229 h 4959344"/>
                <a:gd name="connsiteX4" fmla="*/ 1897568 w 3685741"/>
                <a:gd name="connsiteY4" fmla="*/ 481142 h 495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41" h="4959344">
                  <a:moveTo>
                    <a:pt x="1897568" y="481142"/>
                  </a:moveTo>
                  <a:cubicBezTo>
                    <a:pt x="1633713" y="-151204"/>
                    <a:pt x="4550729" y="-548981"/>
                    <a:pt x="3427065" y="1875772"/>
                  </a:cubicBezTo>
                  <a:cubicBezTo>
                    <a:pt x="3680497" y="2225590"/>
                    <a:pt x="4399655" y="5881107"/>
                    <a:pt x="68768" y="4739243"/>
                  </a:cubicBezTo>
                  <a:cubicBezTo>
                    <a:pt x="-308978" y="4770662"/>
                    <a:pt x="978619" y="2814912"/>
                    <a:pt x="1283419" y="2105229"/>
                  </a:cubicBezTo>
                  <a:cubicBezTo>
                    <a:pt x="1588219" y="1395546"/>
                    <a:pt x="1751834" y="812812"/>
                    <a:pt x="1897568" y="481142"/>
                  </a:cubicBezTo>
                  <a:close/>
                </a:path>
              </a:pathLst>
            </a:custGeom>
            <a:solidFill>
              <a:srgbClr val="E856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85">
              <a:extLst>
                <a:ext uri="{FF2B5EF4-FFF2-40B4-BE49-F238E27FC236}">
                  <a16:creationId xmlns:a16="http://schemas.microsoft.com/office/drawing/2014/main" id="{A2691501-E431-08F3-FDEE-E65313418BCF}"/>
                </a:ext>
              </a:extLst>
            </p:cNvPr>
            <p:cNvSpPr/>
            <p:nvPr/>
          </p:nvSpPr>
          <p:spPr>
            <a:xfrm>
              <a:off x="5954535" y="1746206"/>
              <a:ext cx="1688893" cy="1724145"/>
            </a:xfrm>
            <a:custGeom>
              <a:avLst/>
              <a:gdLst>
                <a:gd name="connsiteX0" fmla="*/ 0 w 1193800"/>
                <a:gd name="connsiteY0" fmla="*/ 0 h 1145692"/>
                <a:gd name="connsiteX1" fmla="*/ 1193800 w 1193800"/>
                <a:gd name="connsiteY1" fmla="*/ 0 h 1145692"/>
                <a:gd name="connsiteX2" fmla="*/ 1193800 w 1193800"/>
                <a:gd name="connsiteY2" fmla="*/ 1145692 h 1145692"/>
                <a:gd name="connsiteX3" fmla="*/ 0 w 1193800"/>
                <a:gd name="connsiteY3" fmla="*/ 1145692 h 1145692"/>
                <a:gd name="connsiteX4" fmla="*/ 0 w 119380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114300 w 1631950"/>
                <a:gd name="connsiteY0" fmla="*/ 110348 h 1256040"/>
                <a:gd name="connsiteX1" fmla="*/ 1631950 w 1631950"/>
                <a:gd name="connsiteY1" fmla="*/ 878698 h 1256040"/>
                <a:gd name="connsiteX2" fmla="*/ 1308100 w 1631950"/>
                <a:gd name="connsiteY2" fmla="*/ 1256040 h 1256040"/>
                <a:gd name="connsiteX3" fmla="*/ 114300 w 1631950"/>
                <a:gd name="connsiteY3" fmla="*/ 1256040 h 1256040"/>
                <a:gd name="connsiteX4" fmla="*/ 0 w 1631950"/>
                <a:gd name="connsiteY4" fmla="*/ 0 h 1256040"/>
                <a:gd name="connsiteX5" fmla="*/ 114300 w 1631950"/>
                <a:gd name="connsiteY5" fmla="*/ 110348 h 1256040"/>
                <a:gd name="connsiteX0" fmla="*/ 117133 w 1634783"/>
                <a:gd name="connsiteY0" fmla="*/ 122551 h 1268243"/>
                <a:gd name="connsiteX1" fmla="*/ 1634783 w 1634783"/>
                <a:gd name="connsiteY1" fmla="*/ 890901 h 1268243"/>
                <a:gd name="connsiteX2" fmla="*/ 1310933 w 1634783"/>
                <a:gd name="connsiteY2" fmla="*/ 1268243 h 1268243"/>
                <a:gd name="connsiteX3" fmla="*/ 117133 w 1634783"/>
                <a:gd name="connsiteY3" fmla="*/ 1268243 h 1268243"/>
                <a:gd name="connsiteX4" fmla="*/ 85383 w 1634783"/>
                <a:gd name="connsiteY4" fmla="*/ 151903 h 1268243"/>
                <a:gd name="connsiteX5" fmla="*/ 2833 w 1634783"/>
                <a:gd name="connsiteY5" fmla="*/ 12203 h 1268243"/>
                <a:gd name="connsiteX6" fmla="*/ 117133 w 1634783"/>
                <a:gd name="connsiteY6" fmla="*/ 122551 h 1268243"/>
                <a:gd name="connsiteX0" fmla="*/ 147375 w 1665025"/>
                <a:gd name="connsiteY0" fmla="*/ 110392 h 1256084"/>
                <a:gd name="connsiteX1" fmla="*/ 1665025 w 1665025"/>
                <a:gd name="connsiteY1" fmla="*/ 878742 h 1256084"/>
                <a:gd name="connsiteX2" fmla="*/ 1341175 w 1665025"/>
                <a:gd name="connsiteY2" fmla="*/ 1256084 h 1256084"/>
                <a:gd name="connsiteX3" fmla="*/ 147375 w 1665025"/>
                <a:gd name="connsiteY3" fmla="*/ 1256084 h 1256084"/>
                <a:gd name="connsiteX4" fmla="*/ 7676 w 1665025"/>
                <a:gd name="connsiteY4" fmla="*/ 152445 h 1256084"/>
                <a:gd name="connsiteX5" fmla="*/ 115625 w 1665025"/>
                <a:gd name="connsiteY5" fmla="*/ 139744 h 1256084"/>
                <a:gd name="connsiteX6" fmla="*/ 33075 w 1665025"/>
                <a:gd name="connsiteY6" fmla="*/ 44 h 1256084"/>
                <a:gd name="connsiteX7" fmla="*/ 147375 w 1665025"/>
                <a:gd name="connsiteY7" fmla="*/ 110392 h 1256084"/>
                <a:gd name="connsiteX0" fmla="*/ 141507 w 1659157"/>
                <a:gd name="connsiteY0" fmla="*/ 110392 h 1256084"/>
                <a:gd name="connsiteX1" fmla="*/ 1659157 w 1659157"/>
                <a:gd name="connsiteY1" fmla="*/ 878742 h 1256084"/>
                <a:gd name="connsiteX2" fmla="*/ 1335307 w 1659157"/>
                <a:gd name="connsiteY2" fmla="*/ 1256084 h 1256084"/>
                <a:gd name="connsiteX3" fmla="*/ 141507 w 1659157"/>
                <a:gd name="connsiteY3" fmla="*/ 1256084 h 1256084"/>
                <a:gd name="connsiteX4" fmla="*/ 128808 w 1659157"/>
                <a:gd name="connsiteY4" fmla="*/ 254044 h 1256084"/>
                <a:gd name="connsiteX5" fmla="*/ 1808 w 1659157"/>
                <a:gd name="connsiteY5" fmla="*/ 152445 h 1256084"/>
                <a:gd name="connsiteX6" fmla="*/ 109757 w 1659157"/>
                <a:gd name="connsiteY6" fmla="*/ 139744 h 1256084"/>
                <a:gd name="connsiteX7" fmla="*/ 27207 w 1659157"/>
                <a:gd name="connsiteY7" fmla="*/ 44 h 1256084"/>
                <a:gd name="connsiteX8" fmla="*/ 141507 w 1659157"/>
                <a:gd name="connsiteY8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9867 w 1659116"/>
                <a:gd name="connsiteY4" fmla="*/ 266744 h 1256084"/>
                <a:gd name="connsiteX5" fmla="*/ 128767 w 1659116"/>
                <a:gd name="connsiteY5" fmla="*/ 254044 h 1256084"/>
                <a:gd name="connsiteX6" fmla="*/ 1767 w 1659116"/>
                <a:gd name="connsiteY6" fmla="*/ 152445 h 1256084"/>
                <a:gd name="connsiteX7" fmla="*/ 109716 w 1659116"/>
                <a:gd name="connsiteY7" fmla="*/ 139744 h 1256084"/>
                <a:gd name="connsiteX8" fmla="*/ 27166 w 1659116"/>
                <a:gd name="connsiteY8" fmla="*/ 44 h 1256084"/>
                <a:gd name="connsiteX9" fmla="*/ 141466 w 1659116"/>
                <a:gd name="connsiteY9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198616 w 1659116"/>
                <a:gd name="connsiteY4" fmla="*/ 406444 h 1256084"/>
                <a:gd name="connsiteX5" fmla="*/ 39867 w 1659116"/>
                <a:gd name="connsiteY5" fmla="*/ 266744 h 1256084"/>
                <a:gd name="connsiteX6" fmla="*/ 128767 w 1659116"/>
                <a:gd name="connsiteY6" fmla="*/ 254044 h 1256084"/>
                <a:gd name="connsiteX7" fmla="*/ 1767 w 1659116"/>
                <a:gd name="connsiteY7" fmla="*/ 152445 h 1256084"/>
                <a:gd name="connsiteX8" fmla="*/ 109716 w 1659116"/>
                <a:gd name="connsiteY8" fmla="*/ 139744 h 1256084"/>
                <a:gd name="connsiteX9" fmla="*/ 27166 w 1659116"/>
                <a:gd name="connsiteY9" fmla="*/ 44 h 1256084"/>
                <a:gd name="connsiteX10" fmla="*/ 141466 w 1659116"/>
                <a:gd name="connsiteY10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7016 w 1659116"/>
                <a:gd name="connsiteY4" fmla="*/ 431844 h 1256084"/>
                <a:gd name="connsiteX5" fmla="*/ 198616 w 1659116"/>
                <a:gd name="connsiteY5" fmla="*/ 406444 h 1256084"/>
                <a:gd name="connsiteX6" fmla="*/ 39867 w 1659116"/>
                <a:gd name="connsiteY6" fmla="*/ 266744 h 1256084"/>
                <a:gd name="connsiteX7" fmla="*/ 128767 w 1659116"/>
                <a:gd name="connsiteY7" fmla="*/ 254044 h 1256084"/>
                <a:gd name="connsiteX8" fmla="*/ 1767 w 1659116"/>
                <a:gd name="connsiteY8" fmla="*/ 152445 h 1256084"/>
                <a:gd name="connsiteX9" fmla="*/ 109716 w 1659116"/>
                <a:gd name="connsiteY9" fmla="*/ 139744 h 1256084"/>
                <a:gd name="connsiteX10" fmla="*/ 27166 w 1659116"/>
                <a:gd name="connsiteY10" fmla="*/ 44 h 1256084"/>
                <a:gd name="connsiteX11" fmla="*/ 141466 w 1659116"/>
                <a:gd name="connsiteY11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255766 w 1659116"/>
                <a:gd name="connsiteY4" fmla="*/ 533444 h 1256084"/>
                <a:gd name="connsiteX5" fmla="*/ 97016 w 1659116"/>
                <a:gd name="connsiteY5" fmla="*/ 431844 h 1256084"/>
                <a:gd name="connsiteX6" fmla="*/ 198616 w 1659116"/>
                <a:gd name="connsiteY6" fmla="*/ 406444 h 1256084"/>
                <a:gd name="connsiteX7" fmla="*/ 39867 w 1659116"/>
                <a:gd name="connsiteY7" fmla="*/ 266744 h 1256084"/>
                <a:gd name="connsiteX8" fmla="*/ 128767 w 1659116"/>
                <a:gd name="connsiteY8" fmla="*/ 254044 h 1256084"/>
                <a:gd name="connsiteX9" fmla="*/ 1767 w 1659116"/>
                <a:gd name="connsiteY9" fmla="*/ 152445 h 1256084"/>
                <a:gd name="connsiteX10" fmla="*/ 109716 w 1659116"/>
                <a:gd name="connsiteY10" fmla="*/ 139744 h 1256084"/>
                <a:gd name="connsiteX11" fmla="*/ 27166 w 1659116"/>
                <a:gd name="connsiteY11" fmla="*/ 44 h 1256084"/>
                <a:gd name="connsiteX12" fmla="*/ 141466 w 1659116"/>
                <a:gd name="connsiteY12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0666 w 1659116"/>
                <a:gd name="connsiteY4" fmla="*/ 565194 h 1256084"/>
                <a:gd name="connsiteX5" fmla="*/ 255766 w 1659116"/>
                <a:gd name="connsiteY5" fmla="*/ 533444 h 1256084"/>
                <a:gd name="connsiteX6" fmla="*/ 97016 w 1659116"/>
                <a:gd name="connsiteY6" fmla="*/ 431844 h 1256084"/>
                <a:gd name="connsiteX7" fmla="*/ 198616 w 1659116"/>
                <a:gd name="connsiteY7" fmla="*/ 406444 h 1256084"/>
                <a:gd name="connsiteX8" fmla="*/ 39867 w 1659116"/>
                <a:gd name="connsiteY8" fmla="*/ 266744 h 1256084"/>
                <a:gd name="connsiteX9" fmla="*/ 128767 w 1659116"/>
                <a:gd name="connsiteY9" fmla="*/ 254044 h 1256084"/>
                <a:gd name="connsiteX10" fmla="*/ 1767 w 1659116"/>
                <a:gd name="connsiteY10" fmla="*/ 152445 h 1256084"/>
                <a:gd name="connsiteX11" fmla="*/ 109716 w 1659116"/>
                <a:gd name="connsiteY11" fmla="*/ 139744 h 1256084"/>
                <a:gd name="connsiteX12" fmla="*/ 27166 w 1659116"/>
                <a:gd name="connsiteY12" fmla="*/ 44 h 1256084"/>
                <a:gd name="connsiteX13" fmla="*/ 141466 w 1659116"/>
                <a:gd name="connsiteY13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928866 w 1659116"/>
                <a:gd name="connsiteY3" fmla="*/ 1174794 h 1256084"/>
                <a:gd name="connsiteX4" fmla="*/ 630416 w 1659116"/>
                <a:gd name="connsiteY4" fmla="*/ 709984 h 1256084"/>
                <a:gd name="connsiteX5" fmla="*/ 706616 w 1659116"/>
                <a:gd name="connsiteY5" fmla="*/ 914444 h 1256084"/>
                <a:gd name="connsiteX6" fmla="*/ 90666 w 1659116"/>
                <a:gd name="connsiteY6" fmla="*/ 565194 h 1256084"/>
                <a:gd name="connsiteX7" fmla="*/ 255766 w 1659116"/>
                <a:gd name="connsiteY7" fmla="*/ 533444 h 1256084"/>
                <a:gd name="connsiteX8" fmla="*/ 97016 w 1659116"/>
                <a:gd name="connsiteY8" fmla="*/ 431844 h 1256084"/>
                <a:gd name="connsiteX9" fmla="*/ 198616 w 1659116"/>
                <a:gd name="connsiteY9" fmla="*/ 406444 h 1256084"/>
                <a:gd name="connsiteX10" fmla="*/ 39867 w 1659116"/>
                <a:gd name="connsiteY10" fmla="*/ 266744 h 1256084"/>
                <a:gd name="connsiteX11" fmla="*/ 128767 w 1659116"/>
                <a:gd name="connsiteY11" fmla="*/ 254044 h 1256084"/>
                <a:gd name="connsiteX12" fmla="*/ 1767 w 1659116"/>
                <a:gd name="connsiteY12" fmla="*/ 152445 h 1256084"/>
                <a:gd name="connsiteX13" fmla="*/ 109716 w 1659116"/>
                <a:gd name="connsiteY13" fmla="*/ 139744 h 1256084"/>
                <a:gd name="connsiteX14" fmla="*/ 27166 w 1659116"/>
                <a:gd name="connsiteY14" fmla="*/ 44 h 1256084"/>
                <a:gd name="connsiteX15" fmla="*/ 141466 w 1659116"/>
                <a:gd name="connsiteY15" fmla="*/ 110392 h 1256084"/>
                <a:gd name="connsiteX0" fmla="*/ 141466 w 1659116"/>
                <a:gd name="connsiteY0" fmla="*/ 110392 h 1261468"/>
                <a:gd name="connsiteX1" fmla="*/ 1659116 w 1659116"/>
                <a:gd name="connsiteY1" fmla="*/ 878742 h 1261468"/>
                <a:gd name="connsiteX2" fmla="*/ 1335266 w 1659116"/>
                <a:gd name="connsiteY2" fmla="*/ 1256084 h 1261468"/>
                <a:gd name="connsiteX3" fmla="*/ 871716 w 1659116"/>
                <a:gd name="connsiteY3" fmla="*/ 889044 h 1261468"/>
                <a:gd name="connsiteX4" fmla="*/ 928866 w 1659116"/>
                <a:gd name="connsiteY4" fmla="*/ 1174794 h 1261468"/>
                <a:gd name="connsiteX5" fmla="*/ 630416 w 1659116"/>
                <a:gd name="connsiteY5" fmla="*/ 709984 h 1261468"/>
                <a:gd name="connsiteX6" fmla="*/ 706616 w 1659116"/>
                <a:gd name="connsiteY6" fmla="*/ 914444 h 1261468"/>
                <a:gd name="connsiteX7" fmla="*/ 90666 w 1659116"/>
                <a:gd name="connsiteY7" fmla="*/ 565194 h 1261468"/>
                <a:gd name="connsiteX8" fmla="*/ 255766 w 1659116"/>
                <a:gd name="connsiteY8" fmla="*/ 533444 h 1261468"/>
                <a:gd name="connsiteX9" fmla="*/ 97016 w 1659116"/>
                <a:gd name="connsiteY9" fmla="*/ 431844 h 1261468"/>
                <a:gd name="connsiteX10" fmla="*/ 198616 w 1659116"/>
                <a:gd name="connsiteY10" fmla="*/ 406444 h 1261468"/>
                <a:gd name="connsiteX11" fmla="*/ 39867 w 1659116"/>
                <a:gd name="connsiteY11" fmla="*/ 266744 h 1261468"/>
                <a:gd name="connsiteX12" fmla="*/ 128767 w 1659116"/>
                <a:gd name="connsiteY12" fmla="*/ 254044 h 1261468"/>
                <a:gd name="connsiteX13" fmla="*/ 1767 w 1659116"/>
                <a:gd name="connsiteY13" fmla="*/ 152445 h 1261468"/>
                <a:gd name="connsiteX14" fmla="*/ 109716 w 1659116"/>
                <a:gd name="connsiteY14" fmla="*/ 139744 h 1261468"/>
                <a:gd name="connsiteX15" fmla="*/ 27166 w 1659116"/>
                <a:gd name="connsiteY15" fmla="*/ 44 h 1261468"/>
                <a:gd name="connsiteX16" fmla="*/ 141466 w 1659116"/>
                <a:gd name="connsiteY16" fmla="*/ 110392 h 1261468"/>
                <a:gd name="connsiteX0" fmla="*/ 141466 w 1659116"/>
                <a:gd name="connsiteY0" fmla="*/ 110392 h 1375492"/>
                <a:gd name="connsiteX1" fmla="*/ 1659116 w 1659116"/>
                <a:gd name="connsiteY1" fmla="*/ 878742 h 1375492"/>
                <a:gd name="connsiteX2" fmla="*/ 1335266 w 1659116"/>
                <a:gd name="connsiteY2" fmla="*/ 1256084 h 1375492"/>
                <a:gd name="connsiteX3" fmla="*/ 1100316 w 1659116"/>
                <a:gd name="connsiteY3" fmla="*/ 1358944 h 1375492"/>
                <a:gd name="connsiteX4" fmla="*/ 871716 w 1659116"/>
                <a:gd name="connsiteY4" fmla="*/ 889044 h 1375492"/>
                <a:gd name="connsiteX5" fmla="*/ 928866 w 1659116"/>
                <a:gd name="connsiteY5" fmla="*/ 1174794 h 1375492"/>
                <a:gd name="connsiteX6" fmla="*/ 630416 w 1659116"/>
                <a:gd name="connsiteY6" fmla="*/ 709984 h 1375492"/>
                <a:gd name="connsiteX7" fmla="*/ 706616 w 1659116"/>
                <a:gd name="connsiteY7" fmla="*/ 914444 h 1375492"/>
                <a:gd name="connsiteX8" fmla="*/ 90666 w 1659116"/>
                <a:gd name="connsiteY8" fmla="*/ 565194 h 1375492"/>
                <a:gd name="connsiteX9" fmla="*/ 255766 w 1659116"/>
                <a:gd name="connsiteY9" fmla="*/ 533444 h 1375492"/>
                <a:gd name="connsiteX10" fmla="*/ 97016 w 1659116"/>
                <a:gd name="connsiteY10" fmla="*/ 431844 h 1375492"/>
                <a:gd name="connsiteX11" fmla="*/ 198616 w 1659116"/>
                <a:gd name="connsiteY11" fmla="*/ 406444 h 1375492"/>
                <a:gd name="connsiteX12" fmla="*/ 39867 w 1659116"/>
                <a:gd name="connsiteY12" fmla="*/ 266744 h 1375492"/>
                <a:gd name="connsiteX13" fmla="*/ 128767 w 1659116"/>
                <a:gd name="connsiteY13" fmla="*/ 254044 h 1375492"/>
                <a:gd name="connsiteX14" fmla="*/ 1767 w 1659116"/>
                <a:gd name="connsiteY14" fmla="*/ 152445 h 1375492"/>
                <a:gd name="connsiteX15" fmla="*/ 109716 w 1659116"/>
                <a:gd name="connsiteY15" fmla="*/ 139744 h 1375492"/>
                <a:gd name="connsiteX16" fmla="*/ 27166 w 1659116"/>
                <a:gd name="connsiteY16" fmla="*/ 44 h 1375492"/>
                <a:gd name="connsiteX17" fmla="*/ 141466 w 1659116"/>
                <a:gd name="connsiteY17" fmla="*/ 110392 h 1375492"/>
                <a:gd name="connsiteX0" fmla="*/ 141466 w 1659116"/>
                <a:gd name="connsiteY0" fmla="*/ 110392 h 1716422"/>
                <a:gd name="connsiteX1" fmla="*/ 1659116 w 1659116"/>
                <a:gd name="connsiteY1" fmla="*/ 878742 h 1716422"/>
                <a:gd name="connsiteX2" fmla="*/ 1373366 w 1659116"/>
                <a:gd name="connsiteY2" fmla="*/ 1713284 h 1716422"/>
                <a:gd name="connsiteX3" fmla="*/ 1100316 w 1659116"/>
                <a:gd name="connsiteY3" fmla="*/ 1358944 h 1716422"/>
                <a:gd name="connsiteX4" fmla="*/ 871716 w 1659116"/>
                <a:gd name="connsiteY4" fmla="*/ 889044 h 1716422"/>
                <a:gd name="connsiteX5" fmla="*/ 928866 w 1659116"/>
                <a:gd name="connsiteY5" fmla="*/ 1174794 h 1716422"/>
                <a:gd name="connsiteX6" fmla="*/ 630416 w 1659116"/>
                <a:gd name="connsiteY6" fmla="*/ 709984 h 1716422"/>
                <a:gd name="connsiteX7" fmla="*/ 706616 w 1659116"/>
                <a:gd name="connsiteY7" fmla="*/ 914444 h 1716422"/>
                <a:gd name="connsiteX8" fmla="*/ 90666 w 1659116"/>
                <a:gd name="connsiteY8" fmla="*/ 565194 h 1716422"/>
                <a:gd name="connsiteX9" fmla="*/ 255766 w 1659116"/>
                <a:gd name="connsiteY9" fmla="*/ 533444 h 1716422"/>
                <a:gd name="connsiteX10" fmla="*/ 97016 w 1659116"/>
                <a:gd name="connsiteY10" fmla="*/ 431844 h 1716422"/>
                <a:gd name="connsiteX11" fmla="*/ 198616 w 1659116"/>
                <a:gd name="connsiteY11" fmla="*/ 406444 h 1716422"/>
                <a:gd name="connsiteX12" fmla="*/ 39867 w 1659116"/>
                <a:gd name="connsiteY12" fmla="*/ 266744 h 1716422"/>
                <a:gd name="connsiteX13" fmla="*/ 128767 w 1659116"/>
                <a:gd name="connsiteY13" fmla="*/ 254044 h 1716422"/>
                <a:gd name="connsiteX14" fmla="*/ 1767 w 1659116"/>
                <a:gd name="connsiteY14" fmla="*/ 152445 h 1716422"/>
                <a:gd name="connsiteX15" fmla="*/ 109716 w 1659116"/>
                <a:gd name="connsiteY15" fmla="*/ 139744 h 1716422"/>
                <a:gd name="connsiteX16" fmla="*/ 27166 w 1659116"/>
                <a:gd name="connsiteY16" fmla="*/ 44 h 1716422"/>
                <a:gd name="connsiteX17" fmla="*/ 141466 w 1659116"/>
                <a:gd name="connsiteY17" fmla="*/ 110392 h 1716422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73366 w 1659116"/>
                <a:gd name="connsiteY2" fmla="*/ 1713284 h 1724145"/>
                <a:gd name="connsiteX3" fmla="*/ 1125716 w 1659116"/>
                <a:gd name="connsiteY3" fmla="*/ 1117644 h 1724145"/>
                <a:gd name="connsiteX4" fmla="*/ 1100316 w 1659116"/>
                <a:gd name="connsiteY4" fmla="*/ 1358944 h 1724145"/>
                <a:gd name="connsiteX5" fmla="*/ 871716 w 1659116"/>
                <a:gd name="connsiteY5" fmla="*/ 889044 h 1724145"/>
                <a:gd name="connsiteX6" fmla="*/ 928866 w 1659116"/>
                <a:gd name="connsiteY6" fmla="*/ 1174794 h 1724145"/>
                <a:gd name="connsiteX7" fmla="*/ 630416 w 1659116"/>
                <a:gd name="connsiteY7" fmla="*/ 709984 h 1724145"/>
                <a:gd name="connsiteX8" fmla="*/ 706616 w 1659116"/>
                <a:gd name="connsiteY8" fmla="*/ 914444 h 1724145"/>
                <a:gd name="connsiteX9" fmla="*/ 90666 w 1659116"/>
                <a:gd name="connsiteY9" fmla="*/ 565194 h 1724145"/>
                <a:gd name="connsiteX10" fmla="*/ 255766 w 1659116"/>
                <a:gd name="connsiteY10" fmla="*/ 533444 h 1724145"/>
                <a:gd name="connsiteX11" fmla="*/ 97016 w 1659116"/>
                <a:gd name="connsiteY11" fmla="*/ 431844 h 1724145"/>
                <a:gd name="connsiteX12" fmla="*/ 198616 w 1659116"/>
                <a:gd name="connsiteY12" fmla="*/ 406444 h 1724145"/>
                <a:gd name="connsiteX13" fmla="*/ 39867 w 1659116"/>
                <a:gd name="connsiteY13" fmla="*/ 266744 h 1724145"/>
                <a:gd name="connsiteX14" fmla="*/ 128767 w 1659116"/>
                <a:gd name="connsiteY14" fmla="*/ 254044 h 1724145"/>
                <a:gd name="connsiteX15" fmla="*/ 1767 w 1659116"/>
                <a:gd name="connsiteY15" fmla="*/ 152445 h 1724145"/>
                <a:gd name="connsiteX16" fmla="*/ 109716 w 1659116"/>
                <a:gd name="connsiteY16" fmla="*/ 139744 h 1724145"/>
                <a:gd name="connsiteX17" fmla="*/ 27166 w 1659116"/>
                <a:gd name="connsiteY17" fmla="*/ 44 h 1724145"/>
                <a:gd name="connsiteX18" fmla="*/ 141466 w 1659116"/>
                <a:gd name="connsiteY18" fmla="*/ 110392 h 1724145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67016 w 1659116"/>
                <a:gd name="connsiteY2" fmla="*/ 1162094 h 1724145"/>
                <a:gd name="connsiteX3" fmla="*/ 1373366 w 1659116"/>
                <a:gd name="connsiteY3" fmla="*/ 1713284 h 1724145"/>
                <a:gd name="connsiteX4" fmla="*/ 1125716 w 1659116"/>
                <a:gd name="connsiteY4" fmla="*/ 1117644 h 1724145"/>
                <a:gd name="connsiteX5" fmla="*/ 1100316 w 1659116"/>
                <a:gd name="connsiteY5" fmla="*/ 1358944 h 1724145"/>
                <a:gd name="connsiteX6" fmla="*/ 871716 w 1659116"/>
                <a:gd name="connsiteY6" fmla="*/ 889044 h 1724145"/>
                <a:gd name="connsiteX7" fmla="*/ 928866 w 1659116"/>
                <a:gd name="connsiteY7" fmla="*/ 1174794 h 1724145"/>
                <a:gd name="connsiteX8" fmla="*/ 630416 w 1659116"/>
                <a:gd name="connsiteY8" fmla="*/ 709984 h 1724145"/>
                <a:gd name="connsiteX9" fmla="*/ 706616 w 1659116"/>
                <a:gd name="connsiteY9" fmla="*/ 914444 h 1724145"/>
                <a:gd name="connsiteX10" fmla="*/ 90666 w 1659116"/>
                <a:gd name="connsiteY10" fmla="*/ 565194 h 1724145"/>
                <a:gd name="connsiteX11" fmla="*/ 255766 w 1659116"/>
                <a:gd name="connsiteY11" fmla="*/ 533444 h 1724145"/>
                <a:gd name="connsiteX12" fmla="*/ 97016 w 1659116"/>
                <a:gd name="connsiteY12" fmla="*/ 431844 h 1724145"/>
                <a:gd name="connsiteX13" fmla="*/ 198616 w 1659116"/>
                <a:gd name="connsiteY13" fmla="*/ 406444 h 1724145"/>
                <a:gd name="connsiteX14" fmla="*/ 39867 w 1659116"/>
                <a:gd name="connsiteY14" fmla="*/ 266744 h 1724145"/>
                <a:gd name="connsiteX15" fmla="*/ 128767 w 1659116"/>
                <a:gd name="connsiteY15" fmla="*/ 254044 h 1724145"/>
                <a:gd name="connsiteX16" fmla="*/ 1767 w 1659116"/>
                <a:gd name="connsiteY16" fmla="*/ 152445 h 1724145"/>
                <a:gd name="connsiteX17" fmla="*/ 109716 w 1659116"/>
                <a:gd name="connsiteY17" fmla="*/ 139744 h 1724145"/>
                <a:gd name="connsiteX18" fmla="*/ 27166 w 1659116"/>
                <a:gd name="connsiteY18" fmla="*/ 44 h 1724145"/>
                <a:gd name="connsiteX19" fmla="*/ 141466 w 1659116"/>
                <a:gd name="connsiteY19" fmla="*/ 110392 h 1724145"/>
                <a:gd name="connsiteX0" fmla="*/ 141466 w 1729951"/>
                <a:gd name="connsiteY0" fmla="*/ 110392 h 1724145"/>
                <a:gd name="connsiteX1" fmla="*/ 1659116 w 1729951"/>
                <a:gd name="connsiteY1" fmla="*/ 878742 h 1724145"/>
                <a:gd name="connsiteX2" fmla="*/ 1474966 w 1729951"/>
                <a:gd name="connsiteY2" fmla="*/ 1416094 h 1724145"/>
                <a:gd name="connsiteX3" fmla="*/ 1367016 w 1729951"/>
                <a:gd name="connsiteY3" fmla="*/ 1162094 h 1724145"/>
                <a:gd name="connsiteX4" fmla="*/ 1373366 w 1729951"/>
                <a:gd name="connsiteY4" fmla="*/ 1713284 h 1724145"/>
                <a:gd name="connsiteX5" fmla="*/ 1125716 w 1729951"/>
                <a:gd name="connsiteY5" fmla="*/ 1117644 h 1724145"/>
                <a:gd name="connsiteX6" fmla="*/ 1100316 w 1729951"/>
                <a:gd name="connsiteY6" fmla="*/ 1358944 h 1724145"/>
                <a:gd name="connsiteX7" fmla="*/ 871716 w 1729951"/>
                <a:gd name="connsiteY7" fmla="*/ 889044 h 1724145"/>
                <a:gd name="connsiteX8" fmla="*/ 928866 w 1729951"/>
                <a:gd name="connsiteY8" fmla="*/ 1174794 h 1724145"/>
                <a:gd name="connsiteX9" fmla="*/ 630416 w 1729951"/>
                <a:gd name="connsiteY9" fmla="*/ 709984 h 1724145"/>
                <a:gd name="connsiteX10" fmla="*/ 706616 w 1729951"/>
                <a:gd name="connsiteY10" fmla="*/ 914444 h 1724145"/>
                <a:gd name="connsiteX11" fmla="*/ 90666 w 1729951"/>
                <a:gd name="connsiteY11" fmla="*/ 565194 h 1724145"/>
                <a:gd name="connsiteX12" fmla="*/ 255766 w 1729951"/>
                <a:gd name="connsiteY12" fmla="*/ 533444 h 1724145"/>
                <a:gd name="connsiteX13" fmla="*/ 97016 w 1729951"/>
                <a:gd name="connsiteY13" fmla="*/ 431844 h 1724145"/>
                <a:gd name="connsiteX14" fmla="*/ 198616 w 1729951"/>
                <a:gd name="connsiteY14" fmla="*/ 406444 h 1724145"/>
                <a:gd name="connsiteX15" fmla="*/ 39867 w 1729951"/>
                <a:gd name="connsiteY15" fmla="*/ 266744 h 1724145"/>
                <a:gd name="connsiteX16" fmla="*/ 128767 w 1729951"/>
                <a:gd name="connsiteY16" fmla="*/ 254044 h 1724145"/>
                <a:gd name="connsiteX17" fmla="*/ 1767 w 1729951"/>
                <a:gd name="connsiteY17" fmla="*/ 152445 h 1724145"/>
                <a:gd name="connsiteX18" fmla="*/ 109716 w 1729951"/>
                <a:gd name="connsiteY18" fmla="*/ 139744 h 1724145"/>
                <a:gd name="connsiteX19" fmla="*/ 27166 w 1729951"/>
                <a:gd name="connsiteY19" fmla="*/ 44 h 1724145"/>
                <a:gd name="connsiteX20" fmla="*/ 141466 w 1729951"/>
                <a:gd name="connsiteY20" fmla="*/ 110392 h 1724145"/>
                <a:gd name="connsiteX0" fmla="*/ 141466 w 1732312"/>
                <a:gd name="connsiteY0" fmla="*/ 110392 h 1724145"/>
                <a:gd name="connsiteX1" fmla="*/ 1659116 w 1732312"/>
                <a:gd name="connsiteY1" fmla="*/ 878742 h 1724145"/>
                <a:gd name="connsiteX2" fmla="*/ 1443216 w 1732312"/>
                <a:gd name="connsiteY2" fmla="*/ 1066844 h 1724145"/>
                <a:gd name="connsiteX3" fmla="*/ 1474966 w 1732312"/>
                <a:gd name="connsiteY3" fmla="*/ 1416094 h 1724145"/>
                <a:gd name="connsiteX4" fmla="*/ 1367016 w 1732312"/>
                <a:gd name="connsiteY4" fmla="*/ 1162094 h 1724145"/>
                <a:gd name="connsiteX5" fmla="*/ 1373366 w 1732312"/>
                <a:gd name="connsiteY5" fmla="*/ 1713284 h 1724145"/>
                <a:gd name="connsiteX6" fmla="*/ 1125716 w 1732312"/>
                <a:gd name="connsiteY6" fmla="*/ 1117644 h 1724145"/>
                <a:gd name="connsiteX7" fmla="*/ 1100316 w 1732312"/>
                <a:gd name="connsiteY7" fmla="*/ 1358944 h 1724145"/>
                <a:gd name="connsiteX8" fmla="*/ 871716 w 1732312"/>
                <a:gd name="connsiteY8" fmla="*/ 889044 h 1724145"/>
                <a:gd name="connsiteX9" fmla="*/ 928866 w 1732312"/>
                <a:gd name="connsiteY9" fmla="*/ 1174794 h 1724145"/>
                <a:gd name="connsiteX10" fmla="*/ 630416 w 1732312"/>
                <a:gd name="connsiteY10" fmla="*/ 709984 h 1724145"/>
                <a:gd name="connsiteX11" fmla="*/ 706616 w 1732312"/>
                <a:gd name="connsiteY11" fmla="*/ 914444 h 1724145"/>
                <a:gd name="connsiteX12" fmla="*/ 90666 w 1732312"/>
                <a:gd name="connsiteY12" fmla="*/ 565194 h 1724145"/>
                <a:gd name="connsiteX13" fmla="*/ 255766 w 1732312"/>
                <a:gd name="connsiteY13" fmla="*/ 533444 h 1724145"/>
                <a:gd name="connsiteX14" fmla="*/ 97016 w 1732312"/>
                <a:gd name="connsiteY14" fmla="*/ 431844 h 1724145"/>
                <a:gd name="connsiteX15" fmla="*/ 198616 w 1732312"/>
                <a:gd name="connsiteY15" fmla="*/ 406444 h 1724145"/>
                <a:gd name="connsiteX16" fmla="*/ 39867 w 1732312"/>
                <a:gd name="connsiteY16" fmla="*/ 266744 h 1724145"/>
                <a:gd name="connsiteX17" fmla="*/ 128767 w 1732312"/>
                <a:gd name="connsiteY17" fmla="*/ 254044 h 1724145"/>
                <a:gd name="connsiteX18" fmla="*/ 1767 w 1732312"/>
                <a:gd name="connsiteY18" fmla="*/ 152445 h 1724145"/>
                <a:gd name="connsiteX19" fmla="*/ 109716 w 1732312"/>
                <a:gd name="connsiteY19" fmla="*/ 139744 h 1724145"/>
                <a:gd name="connsiteX20" fmla="*/ 27166 w 1732312"/>
                <a:gd name="connsiteY20" fmla="*/ 44 h 1724145"/>
                <a:gd name="connsiteX21" fmla="*/ 141466 w 1732312"/>
                <a:gd name="connsiteY21" fmla="*/ 110392 h 1724145"/>
                <a:gd name="connsiteX0" fmla="*/ 141466 w 1763139"/>
                <a:gd name="connsiteY0" fmla="*/ 110392 h 1724145"/>
                <a:gd name="connsiteX1" fmla="*/ 1659116 w 1763139"/>
                <a:gd name="connsiteY1" fmla="*/ 878742 h 1724145"/>
                <a:gd name="connsiteX2" fmla="*/ 1621015 w 1763139"/>
                <a:gd name="connsiteY2" fmla="*/ 1333544 h 1724145"/>
                <a:gd name="connsiteX3" fmla="*/ 1443216 w 1763139"/>
                <a:gd name="connsiteY3" fmla="*/ 1066844 h 1724145"/>
                <a:gd name="connsiteX4" fmla="*/ 1474966 w 1763139"/>
                <a:gd name="connsiteY4" fmla="*/ 1416094 h 1724145"/>
                <a:gd name="connsiteX5" fmla="*/ 1367016 w 1763139"/>
                <a:gd name="connsiteY5" fmla="*/ 1162094 h 1724145"/>
                <a:gd name="connsiteX6" fmla="*/ 1373366 w 1763139"/>
                <a:gd name="connsiteY6" fmla="*/ 1713284 h 1724145"/>
                <a:gd name="connsiteX7" fmla="*/ 1125716 w 1763139"/>
                <a:gd name="connsiteY7" fmla="*/ 1117644 h 1724145"/>
                <a:gd name="connsiteX8" fmla="*/ 1100316 w 1763139"/>
                <a:gd name="connsiteY8" fmla="*/ 1358944 h 1724145"/>
                <a:gd name="connsiteX9" fmla="*/ 871716 w 1763139"/>
                <a:gd name="connsiteY9" fmla="*/ 889044 h 1724145"/>
                <a:gd name="connsiteX10" fmla="*/ 928866 w 1763139"/>
                <a:gd name="connsiteY10" fmla="*/ 1174794 h 1724145"/>
                <a:gd name="connsiteX11" fmla="*/ 630416 w 1763139"/>
                <a:gd name="connsiteY11" fmla="*/ 709984 h 1724145"/>
                <a:gd name="connsiteX12" fmla="*/ 706616 w 1763139"/>
                <a:gd name="connsiteY12" fmla="*/ 914444 h 1724145"/>
                <a:gd name="connsiteX13" fmla="*/ 90666 w 1763139"/>
                <a:gd name="connsiteY13" fmla="*/ 565194 h 1724145"/>
                <a:gd name="connsiteX14" fmla="*/ 255766 w 1763139"/>
                <a:gd name="connsiteY14" fmla="*/ 533444 h 1724145"/>
                <a:gd name="connsiteX15" fmla="*/ 97016 w 1763139"/>
                <a:gd name="connsiteY15" fmla="*/ 431844 h 1724145"/>
                <a:gd name="connsiteX16" fmla="*/ 198616 w 1763139"/>
                <a:gd name="connsiteY16" fmla="*/ 406444 h 1724145"/>
                <a:gd name="connsiteX17" fmla="*/ 39867 w 1763139"/>
                <a:gd name="connsiteY17" fmla="*/ 266744 h 1724145"/>
                <a:gd name="connsiteX18" fmla="*/ 128767 w 1763139"/>
                <a:gd name="connsiteY18" fmla="*/ 254044 h 1724145"/>
                <a:gd name="connsiteX19" fmla="*/ 1767 w 1763139"/>
                <a:gd name="connsiteY19" fmla="*/ 152445 h 1724145"/>
                <a:gd name="connsiteX20" fmla="*/ 109716 w 1763139"/>
                <a:gd name="connsiteY20" fmla="*/ 139744 h 1724145"/>
                <a:gd name="connsiteX21" fmla="*/ 27166 w 1763139"/>
                <a:gd name="connsiteY21" fmla="*/ 44 h 1724145"/>
                <a:gd name="connsiteX22" fmla="*/ 141466 w 1763139"/>
                <a:gd name="connsiteY22" fmla="*/ 110392 h 1724145"/>
                <a:gd name="connsiteX0" fmla="*/ 141466 w 1751053"/>
                <a:gd name="connsiteY0" fmla="*/ 110392 h 1724145"/>
                <a:gd name="connsiteX1" fmla="*/ 1659116 w 1751053"/>
                <a:gd name="connsiteY1" fmla="*/ 878742 h 1724145"/>
                <a:gd name="connsiteX2" fmla="*/ 1538465 w 1751053"/>
                <a:gd name="connsiteY2" fmla="*/ 977944 h 1724145"/>
                <a:gd name="connsiteX3" fmla="*/ 1621015 w 1751053"/>
                <a:gd name="connsiteY3" fmla="*/ 1333544 h 1724145"/>
                <a:gd name="connsiteX4" fmla="*/ 1443216 w 1751053"/>
                <a:gd name="connsiteY4" fmla="*/ 1066844 h 1724145"/>
                <a:gd name="connsiteX5" fmla="*/ 1474966 w 1751053"/>
                <a:gd name="connsiteY5" fmla="*/ 1416094 h 1724145"/>
                <a:gd name="connsiteX6" fmla="*/ 1367016 w 1751053"/>
                <a:gd name="connsiteY6" fmla="*/ 1162094 h 1724145"/>
                <a:gd name="connsiteX7" fmla="*/ 1373366 w 1751053"/>
                <a:gd name="connsiteY7" fmla="*/ 1713284 h 1724145"/>
                <a:gd name="connsiteX8" fmla="*/ 1125716 w 1751053"/>
                <a:gd name="connsiteY8" fmla="*/ 1117644 h 1724145"/>
                <a:gd name="connsiteX9" fmla="*/ 1100316 w 1751053"/>
                <a:gd name="connsiteY9" fmla="*/ 1358944 h 1724145"/>
                <a:gd name="connsiteX10" fmla="*/ 871716 w 1751053"/>
                <a:gd name="connsiteY10" fmla="*/ 889044 h 1724145"/>
                <a:gd name="connsiteX11" fmla="*/ 928866 w 1751053"/>
                <a:gd name="connsiteY11" fmla="*/ 1174794 h 1724145"/>
                <a:gd name="connsiteX12" fmla="*/ 630416 w 1751053"/>
                <a:gd name="connsiteY12" fmla="*/ 709984 h 1724145"/>
                <a:gd name="connsiteX13" fmla="*/ 706616 w 1751053"/>
                <a:gd name="connsiteY13" fmla="*/ 914444 h 1724145"/>
                <a:gd name="connsiteX14" fmla="*/ 90666 w 1751053"/>
                <a:gd name="connsiteY14" fmla="*/ 565194 h 1724145"/>
                <a:gd name="connsiteX15" fmla="*/ 255766 w 1751053"/>
                <a:gd name="connsiteY15" fmla="*/ 533444 h 1724145"/>
                <a:gd name="connsiteX16" fmla="*/ 97016 w 1751053"/>
                <a:gd name="connsiteY16" fmla="*/ 431844 h 1724145"/>
                <a:gd name="connsiteX17" fmla="*/ 198616 w 1751053"/>
                <a:gd name="connsiteY17" fmla="*/ 406444 h 1724145"/>
                <a:gd name="connsiteX18" fmla="*/ 39867 w 1751053"/>
                <a:gd name="connsiteY18" fmla="*/ 266744 h 1724145"/>
                <a:gd name="connsiteX19" fmla="*/ 128767 w 1751053"/>
                <a:gd name="connsiteY19" fmla="*/ 254044 h 1724145"/>
                <a:gd name="connsiteX20" fmla="*/ 1767 w 1751053"/>
                <a:gd name="connsiteY20" fmla="*/ 152445 h 1724145"/>
                <a:gd name="connsiteX21" fmla="*/ 109716 w 1751053"/>
                <a:gd name="connsiteY21" fmla="*/ 139744 h 1724145"/>
                <a:gd name="connsiteX22" fmla="*/ 27166 w 1751053"/>
                <a:gd name="connsiteY22" fmla="*/ 44 h 1724145"/>
                <a:gd name="connsiteX23" fmla="*/ 141466 w 1751053"/>
                <a:gd name="connsiteY23" fmla="*/ 110392 h 1724145"/>
                <a:gd name="connsiteX0" fmla="*/ 141466 w 1785479"/>
                <a:gd name="connsiteY0" fmla="*/ 110392 h 1724145"/>
                <a:gd name="connsiteX1" fmla="*/ 1659116 w 1785479"/>
                <a:gd name="connsiteY1" fmla="*/ 878742 h 1724145"/>
                <a:gd name="connsiteX2" fmla="*/ 1684515 w 1785479"/>
                <a:gd name="connsiteY2" fmla="*/ 1155744 h 1724145"/>
                <a:gd name="connsiteX3" fmla="*/ 1538465 w 1785479"/>
                <a:gd name="connsiteY3" fmla="*/ 977944 h 1724145"/>
                <a:gd name="connsiteX4" fmla="*/ 1621015 w 1785479"/>
                <a:gd name="connsiteY4" fmla="*/ 1333544 h 1724145"/>
                <a:gd name="connsiteX5" fmla="*/ 1443216 w 1785479"/>
                <a:gd name="connsiteY5" fmla="*/ 1066844 h 1724145"/>
                <a:gd name="connsiteX6" fmla="*/ 1474966 w 1785479"/>
                <a:gd name="connsiteY6" fmla="*/ 1416094 h 1724145"/>
                <a:gd name="connsiteX7" fmla="*/ 1367016 w 1785479"/>
                <a:gd name="connsiteY7" fmla="*/ 1162094 h 1724145"/>
                <a:gd name="connsiteX8" fmla="*/ 1373366 w 1785479"/>
                <a:gd name="connsiteY8" fmla="*/ 1713284 h 1724145"/>
                <a:gd name="connsiteX9" fmla="*/ 1125716 w 1785479"/>
                <a:gd name="connsiteY9" fmla="*/ 1117644 h 1724145"/>
                <a:gd name="connsiteX10" fmla="*/ 1100316 w 1785479"/>
                <a:gd name="connsiteY10" fmla="*/ 1358944 h 1724145"/>
                <a:gd name="connsiteX11" fmla="*/ 871716 w 1785479"/>
                <a:gd name="connsiteY11" fmla="*/ 889044 h 1724145"/>
                <a:gd name="connsiteX12" fmla="*/ 928866 w 1785479"/>
                <a:gd name="connsiteY12" fmla="*/ 1174794 h 1724145"/>
                <a:gd name="connsiteX13" fmla="*/ 630416 w 1785479"/>
                <a:gd name="connsiteY13" fmla="*/ 709984 h 1724145"/>
                <a:gd name="connsiteX14" fmla="*/ 706616 w 1785479"/>
                <a:gd name="connsiteY14" fmla="*/ 914444 h 1724145"/>
                <a:gd name="connsiteX15" fmla="*/ 90666 w 1785479"/>
                <a:gd name="connsiteY15" fmla="*/ 565194 h 1724145"/>
                <a:gd name="connsiteX16" fmla="*/ 255766 w 1785479"/>
                <a:gd name="connsiteY16" fmla="*/ 533444 h 1724145"/>
                <a:gd name="connsiteX17" fmla="*/ 97016 w 1785479"/>
                <a:gd name="connsiteY17" fmla="*/ 431844 h 1724145"/>
                <a:gd name="connsiteX18" fmla="*/ 198616 w 1785479"/>
                <a:gd name="connsiteY18" fmla="*/ 406444 h 1724145"/>
                <a:gd name="connsiteX19" fmla="*/ 39867 w 1785479"/>
                <a:gd name="connsiteY19" fmla="*/ 266744 h 1724145"/>
                <a:gd name="connsiteX20" fmla="*/ 128767 w 1785479"/>
                <a:gd name="connsiteY20" fmla="*/ 254044 h 1724145"/>
                <a:gd name="connsiteX21" fmla="*/ 1767 w 1785479"/>
                <a:gd name="connsiteY21" fmla="*/ 152445 h 1724145"/>
                <a:gd name="connsiteX22" fmla="*/ 109716 w 1785479"/>
                <a:gd name="connsiteY22" fmla="*/ 139744 h 1724145"/>
                <a:gd name="connsiteX23" fmla="*/ 27166 w 1785479"/>
                <a:gd name="connsiteY23" fmla="*/ 44 h 1724145"/>
                <a:gd name="connsiteX24" fmla="*/ 141466 w 1785479"/>
                <a:gd name="connsiteY24" fmla="*/ 110392 h 1724145"/>
                <a:gd name="connsiteX0" fmla="*/ 141466 w 1688295"/>
                <a:gd name="connsiteY0" fmla="*/ 110392 h 1724145"/>
                <a:gd name="connsiteX1" fmla="*/ 1659116 w 1688295"/>
                <a:gd name="connsiteY1" fmla="*/ 878742 h 1724145"/>
                <a:gd name="connsiteX2" fmla="*/ 1684515 w 1688295"/>
                <a:gd name="connsiteY2" fmla="*/ 1155744 h 1724145"/>
                <a:gd name="connsiteX3" fmla="*/ 1538465 w 1688295"/>
                <a:gd name="connsiteY3" fmla="*/ 977944 h 1724145"/>
                <a:gd name="connsiteX4" fmla="*/ 1621015 w 1688295"/>
                <a:gd name="connsiteY4" fmla="*/ 1333544 h 1724145"/>
                <a:gd name="connsiteX5" fmla="*/ 1443216 w 1688295"/>
                <a:gd name="connsiteY5" fmla="*/ 1066844 h 1724145"/>
                <a:gd name="connsiteX6" fmla="*/ 1474966 w 1688295"/>
                <a:gd name="connsiteY6" fmla="*/ 1416094 h 1724145"/>
                <a:gd name="connsiteX7" fmla="*/ 1367016 w 1688295"/>
                <a:gd name="connsiteY7" fmla="*/ 1162094 h 1724145"/>
                <a:gd name="connsiteX8" fmla="*/ 1373366 w 1688295"/>
                <a:gd name="connsiteY8" fmla="*/ 1713284 h 1724145"/>
                <a:gd name="connsiteX9" fmla="*/ 1125716 w 1688295"/>
                <a:gd name="connsiteY9" fmla="*/ 1117644 h 1724145"/>
                <a:gd name="connsiteX10" fmla="*/ 1100316 w 1688295"/>
                <a:gd name="connsiteY10" fmla="*/ 1358944 h 1724145"/>
                <a:gd name="connsiteX11" fmla="*/ 871716 w 1688295"/>
                <a:gd name="connsiteY11" fmla="*/ 889044 h 1724145"/>
                <a:gd name="connsiteX12" fmla="*/ 928866 w 1688295"/>
                <a:gd name="connsiteY12" fmla="*/ 1174794 h 1724145"/>
                <a:gd name="connsiteX13" fmla="*/ 630416 w 1688295"/>
                <a:gd name="connsiteY13" fmla="*/ 709984 h 1724145"/>
                <a:gd name="connsiteX14" fmla="*/ 706616 w 1688295"/>
                <a:gd name="connsiteY14" fmla="*/ 914444 h 1724145"/>
                <a:gd name="connsiteX15" fmla="*/ 90666 w 1688295"/>
                <a:gd name="connsiteY15" fmla="*/ 565194 h 1724145"/>
                <a:gd name="connsiteX16" fmla="*/ 255766 w 1688295"/>
                <a:gd name="connsiteY16" fmla="*/ 533444 h 1724145"/>
                <a:gd name="connsiteX17" fmla="*/ 97016 w 1688295"/>
                <a:gd name="connsiteY17" fmla="*/ 431844 h 1724145"/>
                <a:gd name="connsiteX18" fmla="*/ 198616 w 1688295"/>
                <a:gd name="connsiteY18" fmla="*/ 406444 h 1724145"/>
                <a:gd name="connsiteX19" fmla="*/ 39867 w 1688295"/>
                <a:gd name="connsiteY19" fmla="*/ 266744 h 1724145"/>
                <a:gd name="connsiteX20" fmla="*/ 128767 w 1688295"/>
                <a:gd name="connsiteY20" fmla="*/ 254044 h 1724145"/>
                <a:gd name="connsiteX21" fmla="*/ 1767 w 1688295"/>
                <a:gd name="connsiteY21" fmla="*/ 152445 h 1724145"/>
                <a:gd name="connsiteX22" fmla="*/ 109716 w 1688295"/>
                <a:gd name="connsiteY22" fmla="*/ 139744 h 1724145"/>
                <a:gd name="connsiteX23" fmla="*/ 27166 w 1688295"/>
                <a:gd name="connsiteY23" fmla="*/ 44 h 1724145"/>
                <a:gd name="connsiteX24" fmla="*/ 141466 w 1688295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88893" h="1724145">
                  <a:moveTo>
                    <a:pt x="141466" y="110392"/>
                  </a:moveTo>
                  <a:cubicBezTo>
                    <a:pt x="475899" y="518909"/>
                    <a:pt x="1110371" y="881388"/>
                    <a:pt x="1611491" y="702529"/>
                  </a:cubicBezTo>
                  <a:cubicBezTo>
                    <a:pt x="1651179" y="731763"/>
                    <a:pt x="1704623" y="1139210"/>
                    <a:pt x="1684515" y="1155744"/>
                  </a:cubicBezTo>
                  <a:cubicBezTo>
                    <a:pt x="1664407" y="1172278"/>
                    <a:pt x="1549048" y="914444"/>
                    <a:pt x="1538465" y="977944"/>
                  </a:cubicBezTo>
                  <a:cubicBezTo>
                    <a:pt x="1527882" y="1041444"/>
                    <a:pt x="1664406" y="1353652"/>
                    <a:pt x="1621015" y="1333544"/>
                  </a:cubicBezTo>
                  <a:cubicBezTo>
                    <a:pt x="1577624" y="1313436"/>
                    <a:pt x="1459091" y="999111"/>
                    <a:pt x="1443216" y="1066844"/>
                  </a:cubicBezTo>
                  <a:cubicBezTo>
                    <a:pt x="1427341" y="1134577"/>
                    <a:pt x="1510949" y="1438319"/>
                    <a:pt x="1474966" y="1416094"/>
                  </a:cubicBezTo>
                  <a:cubicBezTo>
                    <a:pt x="1438983" y="1393869"/>
                    <a:pt x="1380774" y="1052237"/>
                    <a:pt x="1367016" y="1162094"/>
                  </a:cubicBezTo>
                  <a:cubicBezTo>
                    <a:pt x="1369133" y="1345824"/>
                    <a:pt x="1371249" y="1529554"/>
                    <a:pt x="1373366" y="1713284"/>
                  </a:cubicBezTo>
                  <a:cubicBezTo>
                    <a:pt x="1296108" y="1814484"/>
                    <a:pt x="1171224" y="1176701"/>
                    <a:pt x="1125716" y="1117644"/>
                  </a:cubicBezTo>
                  <a:cubicBezTo>
                    <a:pt x="1080208" y="1058587"/>
                    <a:pt x="1154291" y="1458427"/>
                    <a:pt x="1100316" y="1358944"/>
                  </a:cubicBezTo>
                  <a:cubicBezTo>
                    <a:pt x="1046341" y="1259461"/>
                    <a:pt x="900291" y="878461"/>
                    <a:pt x="871716" y="889044"/>
                  </a:cubicBezTo>
                  <a:cubicBezTo>
                    <a:pt x="843141" y="899627"/>
                    <a:pt x="1001891" y="1259671"/>
                    <a:pt x="928866" y="1174794"/>
                  </a:cubicBezTo>
                  <a:lnTo>
                    <a:pt x="630416" y="709984"/>
                  </a:lnTo>
                  <a:cubicBezTo>
                    <a:pt x="414516" y="624469"/>
                    <a:pt x="772233" y="902592"/>
                    <a:pt x="706616" y="914444"/>
                  </a:cubicBezTo>
                  <a:cubicBezTo>
                    <a:pt x="393349" y="996146"/>
                    <a:pt x="54683" y="600119"/>
                    <a:pt x="90666" y="565194"/>
                  </a:cubicBezTo>
                  <a:cubicBezTo>
                    <a:pt x="126649" y="530269"/>
                    <a:pt x="274816" y="581069"/>
                    <a:pt x="255766" y="533444"/>
                  </a:cubicBezTo>
                  <a:cubicBezTo>
                    <a:pt x="236716" y="485819"/>
                    <a:pt x="75849" y="471002"/>
                    <a:pt x="97016" y="431844"/>
                  </a:cubicBezTo>
                  <a:cubicBezTo>
                    <a:pt x="118183" y="392686"/>
                    <a:pt x="222957" y="441369"/>
                    <a:pt x="198616" y="406444"/>
                  </a:cubicBezTo>
                  <a:cubicBezTo>
                    <a:pt x="174275" y="371519"/>
                    <a:pt x="25050" y="282619"/>
                    <a:pt x="39867" y="266744"/>
                  </a:cubicBezTo>
                  <a:cubicBezTo>
                    <a:pt x="32988" y="204512"/>
                    <a:pt x="148875" y="281560"/>
                    <a:pt x="128767" y="254044"/>
                  </a:cubicBezTo>
                  <a:cubicBezTo>
                    <a:pt x="108659" y="226528"/>
                    <a:pt x="-16224" y="167262"/>
                    <a:pt x="1767" y="152445"/>
                  </a:cubicBezTo>
                  <a:cubicBezTo>
                    <a:pt x="19758" y="137628"/>
                    <a:pt x="122416" y="175727"/>
                    <a:pt x="109716" y="139744"/>
                  </a:cubicBezTo>
                  <a:cubicBezTo>
                    <a:pt x="97016" y="103761"/>
                    <a:pt x="8116" y="-2472"/>
                    <a:pt x="27166" y="44"/>
                  </a:cubicBezTo>
                  <a:lnTo>
                    <a:pt x="141466" y="1103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89">
              <a:extLst>
                <a:ext uri="{FF2B5EF4-FFF2-40B4-BE49-F238E27FC236}">
                  <a16:creationId xmlns:a16="http://schemas.microsoft.com/office/drawing/2014/main" id="{753BE5AC-FBED-98E8-41EE-595892BBC027}"/>
                </a:ext>
              </a:extLst>
            </p:cNvPr>
            <p:cNvSpPr/>
            <p:nvPr/>
          </p:nvSpPr>
          <p:spPr>
            <a:xfrm>
              <a:off x="4114800" y="2908301"/>
              <a:ext cx="3658987" cy="2613591"/>
            </a:xfrm>
            <a:custGeom>
              <a:avLst/>
              <a:gdLst>
                <a:gd name="connsiteX0" fmla="*/ 0 w 1263870"/>
                <a:gd name="connsiteY0" fmla="*/ 0 h 1333500"/>
                <a:gd name="connsiteX1" fmla="*/ 1263870 w 1263870"/>
                <a:gd name="connsiteY1" fmla="*/ 0 h 1333500"/>
                <a:gd name="connsiteX2" fmla="*/ 1263870 w 1263870"/>
                <a:gd name="connsiteY2" fmla="*/ 1333500 h 1333500"/>
                <a:gd name="connsiteX3" fmla="*/ 0 w 1263870"/>
                <a:gd name="connsiteY3" fmla="*/ 1333500 h 1333500"/>
                <a:gd name="connsiteX4" fmla="*/ 0 w 1263870"/>
                <a:gd name="connsiteY4" fmla="*/ 0 h 1333500"/>
                <a:gd name="connsiteX0" fmla="*/ 0 w 2102070"/>
                <a:gd name="connsiteY0" fmla="*/ 0 h 1790700"/>
                <a:gd name="connsiteX1" fmla="*/ 2102070 w 2102070"/>
                <a:gd name="connsiteY1" fmla="*/ 457200 h 1790700"/>
                <a:gd name="connsiteX2" fmla="*/ 2102070 w 2102070"/>
                <a:gd name="connsiteY2" fmla="*/ 1790700 h 1790700"/>
                <a:gd name="connsiteX3" fmla="*/ 838200 w 2102070"/>
                <a:gd name="connsiteY3" fmla="*/ 1790700 h 1790700"/>
                <a:gd name="connsiteX4" fmla="*/ 0 w 2102070"/>
                <a:gd name="connsiteY4" fmla="*/ 0 h 1790700"/>
                <a:gd name="connsiteX0" fmla="*/ 0 w 2508470"/>
                <a:gd name="connsiteY0" fmla="*/ 0 h 1790700"/>
                <a:gd name="connsiteX1" fmla="*/ 2508470 w 2508470"/>
                <a:gd name="connsiteY1" fmla="*/ 520700 h 1790700"/>
                <a:gd name="connsiteX2" fmla="*/ 2102070 w 2508470"/>
                <a:gd name="connsiteY2" fmla="*/ 1790700 h 1790700"/>
                <a:gd name="connsiteX3" fmla="*/ 838200 w 2508470"/>
                <a:gd name="connsiteY3" fmla="*/ 1790700 h 1790700"/>
                <a:gd name="connsiteX4" fmla="*/ 0 w 2508470"/>
                <a:gd name="connsiteY4" fmla="*/ 0 h 17907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3054570 w 3460970"/>
                <a:gd name="connsiteY2" fmla="*/ 1790700 h 2247900"/>
                <a:gd name="connsiteX3" fmla="*/ 0 w 3460970"/>
                <a:gd name="connsiteY3" fmla="*/ 2247900 h 2247900"/>
                <a:gd name="connsiteX4" fmla="*/ 952500 w 3460970"/>
                <a:gd name="connsiteY4" fmla="*/ 0 h 22479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0 w 3460970"/>
                <a:gd name="connsiteY2" fmla="*/ 2247900 h 2247900"/>
                <a:gd name="connsiteX3" fmla="*/ 952500 w 3460970"/>
                <a:gd name="connsiteY3" fmla="*/ 0 h 2247900"/>
                <a:gd name="connsiteX0" fmla="*/ 952500 w 3460970"/>
                <a:gd name="connsiteY0" fmla="*/ 0 h 2485762"/>
                <a:gd name="connsiteX1" fmla="*/ 3460970 w 3460970"/>
                <a:gd name="connsiteY1" fmla="*/ 520700 h 2485762"/>
                <a:gd name="connsiteX2" fmla="*/ 0 w 3460970"/>
                <a:gd name="connsiteY2" fmla="*/ 2247900 h 2485762"/>
                <a:gd name="connsiteX3" fmla="*/ 952500 w 3460970"/>
                <a:gd name="connsiteY3" fmla="*/ 0 h 2485762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77900 w 3460970"/>
                <a:gd name="connsiteY0" fmla="*/ 0 h 2597427"/>
                <a:gd name="connsiteX1" fmla="*/ 3460970 w 3460970"/>
                <a:gd name="connsiteY1" fmla="*/ 584200 h 2597427"/>
                <a:gd name="connsiteX2" fmla="*/ 0 w 3460970"/>
                <a:gd name="connsiteY2" fmla="*/ 2311400 h 2597427"/>
                <a:gd name="connsiteX3" fmla="*/ 977900 w 3460970"/>
                <a:gd name="connsiteY3" fmla="*/ 0 h 2597427"/>
                <a:gd name="connsiteX0" fmla="*/ 977900 w 3465633"/>
                <a:gd name="connsiteY0" fmla="*/ 0 h 2612926"/>
                <a:gd name="connsiteX1" fmla="*/ 3460970 w 3465633"/>
                <a:gd name="connsiteY1" fmla="*/ 584200 h 2612926"/>
                <a:gd name="connsiteX2" fmla="*/ 0 w 3465633"/>
                <a:gd name="connsiteY2" fmla="*/ 2311400 h 2612926"/>
                <a:gd name="connsiteX3" fmla="*/ 977900 w 3465633"/>
                <a:gd name="connsiteY3" fmla="*/ 0 h 2612926"/>
                <a:gd name="connsiteX0" fmla="*/ 977900 w 3468172"/>
                <a:gd name="connsiteY0" fmla="*/ 0 h 2617475"/>
                <a:gd name="connsiteX1" fmla="*/ 3460970 w 3468172"/>
                <a:gd name="connsiteY1" fmla="*/ 584200 h 2617475"/>
                <a:gd name="connsiteX2" fmla="*/ 0 w 3468172"/>
                <a:gd name="connsiteY2" fmla="*/ 2311400 h 2617475"/>
                <a:gd name="connsiteX3" fmla="*/ 977900 w 3468172"/>
                <a:gd name="connsiteY3" fmla="*/ 0 h 2617475"/>
                <a:gd name="connsiteX0" fmla="*/ 1168400 w 3657729"/>
                <a:gd name="connsiteY0" fmla="*/ 0 h 2617475"/>
                <a:gd name="connsiteX1" fmla="*/ 3651470 w 3657729"/>
                <a:gd name="connsiteY1" fmla="*/ 584200 h 2617475"/>
                <a:gd name="connsiteX2" fmla="*/ 0 w 3657729"/>
                <a:gd name="connsiteY2" fmla="*/ 2311400 h 2617475"/>
                <a:gd name="connsiteX3" fmla="*/ 1168400 w 3657729"/>
                <a:gd name="connsiteY3" fmla="*/ 0 h 2617475"/>
                <a:gd name="connsiteX0" fmla="*/ 1168400 w 3658987"/>
                <a:gd name="connsiteY0" fmla="*/ 0 h 2613591"/>
                <a:gd name="connsiteX1" fmla="*/ 3651470 w 3658987"/>
                <a:gd name="connsiteY1" fmla="*/ 584200 h 2613591"/>
                <a:gd name="connsiteX2" fmla="*/ 0 w 3658987"/>
                <a:gd name="connsiteY2" fmla="*/ 2311400 h 2613591"/>
                <a:gd name="connsiteX3" fmla="*/ 1168400 w 3658987"/>
                <a:gd name="connsiteY3" fmla="*/ 0 h 261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8987" h="2613591">
                  <a:moveTo>
                    <a:pt x="1168400" y="0"/>
                  </a:moveTo>
                  <a:cubicBezTo>
                    <a:pt x="2004557" y="173567"/>
                    <a:pt x="2662913" y="1845733"/>
                    <a:pt x="3651470" y="584200"/>
                  </a:cubicBezTo>
                  <a:cubicBezTo>
                    <a:pt x="3760193" y="1855893"/>
                    <a:pt x="2696707" y="3237442"/>
                    <a:pt x="0" y="2311400"/>
                  </a:cubicBezTo>
                  <a:lnTo>
                    <a:pt x="116840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E2FD1E-6045-A116-AD20-FC814F89A484}"/>
                </a:ext>
              </a:extLst>
            </p:cNvPr>
            <p:cNvSpPr/>
            <p:nvPr/>
          </p:nvSpPr>
          <p:spPr>
            <a:xfrm>
              <a:off x="6035040" y="885007"/>
              <a:ext cx="1755695" cy="1360708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4000">
                  <a:srgbClr val="A4492A"/>
                </a:gs>
              </a:gsLst>
              <a:lin ang="6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D4660CA-39CF-6941-FF2A-386C798AEC49}"/>
                </a:ext>
              </a:extLst>
            </p:cNvPr>
            <p:cNvSpPr/>
            <p:nvPr/>
          </p:nvSpPr>
          <p:spPr>
            <a:xfrm rot="4277844">
              <a:off x="6607914" y="1146668"/>
              <a:ext cx="702139" cy="689485"/>
            </a:xfrm>
            <a:prstGeom prst="ellipse">
              <a:avLst/>
            </a:prstGeom>
            <a:solidFill>
              <a:srgbClr val="6D5C5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0D8D188-285B-9FD0-9748-9A7327BC045D}"/>
                </a:ext>
              </a:extLst>
            </p:cNvPr>
            <p:cNvSpPr/>
            <p:nvPr/>
          </p:nvSpPr>
          <p:spPr>
            <a:xfrm rot="4277844">
              <a:off x="6709314" y="1246240"/>
              <a:ext cx="499338" cy="4903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A13DA9-24E5-C8DC-30C6-19DD7756D277}"/>
                </a:ext>
              </a:extLst>
            </p:cNvPr>
            <p:cNvSpPr/>
            <p:nvPr/>
          </p:nvSpPr>
          <p:spPr>
            <a:xfrm rot="4277844">
              <a:off x="6814891" y="1297606"/>
              <a:ext cx="195991" cy="1924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84">
              <a:extLst>
                <a:ext uri="{FF2B5EF4-FFF2-40B4-BE49-F238E27FC236}">
                  <a16:creationId xmlns:a16="http://schemas.microsoft.com/office/drawing/2014/main" id="{BE2BF934-4871-D0E1-6D08-8A65ED588501}"/>
                </a:ext>
              </a:extLst>
            </p:cNvPr>
            <p:cNvSpPr/>
            <p:nvPr/>
          </p:nvSpPr>
          <p:spPr>
            <a:xfrm>
              <a:off x="5171057" y="470140"/>
              <a:ext cx="2790824" cy="1145692"/>
            </a:xfrm>
            <a:custGeom>
              <a:avLst/>
              <a:gdLst>
                <a:gd name="connsiteX0" fmla="*/ 0 w 811362"/>
                <a:gd name="connsiteY0" fmla="*/ 0 h 832514"/>
                <a:gd name="connsiteX1" fmla="*/ 811362 w 811362"/>
                <a:gd name="connsiteY1" fmla="*/ 0 h 832514"/>
                <a:gd name="connsiteX2" fmla="*/ 811362 w 811362"/>
                <a:gd name="connsiteY2" fmla="*/ 832514 h 832514"/>
                <a:gd name="connsiteX3" fmla="*/ 0 w 811362"/>
                <a:gd name="connsiteY3" fmla="*/ 832514 h 832514"/>
                <a:gd name="connsiteX4" fmla="*/ 0 w 811362"/>
                <a:gd name="connsiteY4" fmla="*/ 0 h 832514"/>
                <a:gd name="connsiteX0" fmla="*/ 0 w 947839"/>
                <a:gd name="connsiteY0" fmla="*/ 0 h 832514"/>
                <a:gd name="connsiteX1" fmla="*/ 811362 w 947839"/>
                <a:gd name="connsiteY1" fmla="*/ 0 h 832514"/>
                <a:gd name="connsiteX2" fmla="*/ 947839 w 947839"/>
                <a:gd name="connsiteY2" fmla="*/ 832514 h 832514"/>
                <a:gd name="connsiteX3" fmla="*/ 0 w 947839"/>
                <a:gd name="connsiteY3" fmla="*/ 832514 h 832514"/>
                <a:gd name="connsiteX4" fmla="*/ 0 w 947839"/>
                <a:gd name="connsiteY4" fmla="*/ 0 h 832514"/>
                <a:gd name="connsiteX0" fmla="*/ 1815152 w 2762991"/>
                <a:gd name="connsiteY0" fmla="*/ 0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1815152 w 2762991"/>
                <a:gd name="connsiteY4" fmla="*/ 0 h 832514"/>
                <a:gd name="connsiteX0" fmla="*/ 627797 w 2762991"/>
                <a:gd name="connsiteY0" fmla="*/ 341194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627797 w 2762991"/>
                <a:gd name="connsiteY4" fmla="*/ 341194 h 832514"/>
                <a:gd name="connsiteX0" fmla="*/ 627797 w 2762991"/>
                <a:gd name="connsiteY0" fmla="*/ 313898 h 805218"/>
                <a:gd name="connsiteX1" fmla="*/ 19792 w 2762991"/>
                <a:gd name="connsiteY1" fmla="*/ 0 h 805218"/>
                <a:gd name="connsiteX2" fmla="*/ 2762991 w 2762991"/>
                <a:gd name="connsiteY2" fmla="*/ 805218 h 805218"/>
                <a:gd name="connsiteX3" fmla="*/ 0 w 2762991"/>
                <a:gd name="connsiteY3" fmla="*/ 477672 h 805218"/>
                <a:gd name="connsiteX4" fmla="*/ 627797 w 2762991"/>
                <a:gd name="connsiteY4" fmla="*/ 313898 h 805218"/>
                <a:gd name="connsiteX0" fmla="*/ 627797 w 2762991"/>
                <a:gd name="connsiteY0" fmla="*/ 535611 h 1026931"/>
                <a:gd name="connsiteX1" fmla="*/ 19792 w 2762991"/>
                <a:gd name="connsiteY1" fmla="*/ 221713 h 1026931"/>
                <a:gd name="connsiteX2" fmla="*/ 2762991 w 2762991"/>
                <a:gd name="connsiteY2" fmla="*/ 1026931 h 1026931"/>
                <a:gd name="connsiteX3" fmla="*/ 0 w 2762991"/>
                <a:gd name="connsiteY3" fmla="*/ 699385 h 1026931"/>
                <a:gd name="connsiteX4" fmla="*/ 627797 w 2762991"/>
                <a:gd name="connsiteY4" fmla="*/ 535611 h 1026931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71038 h 1127159"/>
                <a:gd name="connsiteX4" fmla="*/ 627797 w 2762991"/>
                <a:gd name="connsiteY4" fmla="*/ 635839 h 1127159"/>
                <a:gd name="connsiteX0" fmla="*/ 655630 w 2790824"/>
                <a:gd name="connsiteY0" fmla="*/ 625121 h 1116441"/>
                <a:gd name="connsiteX1" fmla="*/ 0 w 2790824"/>
                <a:gd name="connsiteY1" fmla="*/ 335036 h 1116441"/>
                <a:gd name="connsiteX2" fmla="*/ 2790824 w 2790824"/>
                <a:gd name="connsiteY2" fmla="*/ 1116441 h 1116441"/>
                <a:gd name="connsiteX3" fmla="*/ 27833 w 2790824"/>
                <a:gd name="connsiteY3" fmla="*/ 760320 h 1116441"/>
                <a:gd name="connsiteX4" fmla="*/ 655630 w 2790824"/>
                <a:gd name="connsiteY4" fmla="*/ 625121 h 1116441"/>
                <a:gd name="connsiteX0" fmla="*/ 655630 w 2790824"/>
                <a:gd name="connsiteY0" fmla="*/ 530808 h 1022128"/>
                <a:gd name="connsiteX1" fmla="*/ 0 w 2790824"/>
                <a:gd name="connsiteY1" fmla="*/ 240723 h 1022128"/>
                <a:gd name="connsiteX2" fmla="*/ 2790824 w 2790824"/>
                <a:gd name="connsiteY2" fmla="*/ 1022128 h 1022128"/>
                <a:gd name="connsiteX3" fmla="*/ 27833 w 2790824"/>
                <a:gd name="connsiteY3" fmla="*/ 666007 h 1022128"/>
                <a:gd name="connsiteX4" fmla="*/ 655630 w 2790824"/>
                <a:gd name="connsiteY4" fmla="*/ 530808 h 1022128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54372 h 1145692"/>
                <a:gd name="connsiteX1" fmla="*/ 0 w 2790824"/>
                <a:gd name="connsiteY1" fmla="*/ 364287 h 1145692"/>
                <a:gd name="connsiteX2" fmla="*/ 2790824 w 2790824"/>
                <a:gd name="connsiteY2" fmla="*/ 1145692 h 1145692"/>
                <a:gd name="connsiteX3" fmla="*/ 27833 w 2790824"/>
                <a:gd name="connsiteY3" fmla="*/ 789571 h 1145692"/>
                <a:gd name="connsiteX4" fmla="*/ 655630 w 2790824"/>
                <a:gd name="connsiteY4" fmla="*/ 654372 h 114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0824" h="1145692">
                  <a:moveTo>
                    <a:pt x="655630" y="654372"/>
                  </a:moveTo>
                  <a:cubicBezTo>
                    <a:pt x="170387" y="691027"/>
                    <a:pt x="129643" y="511782"/>
                    <a:pt x="0" y="364287"/>
                  </a:cubicBezTo>
                  <a:cubicBezTo>
                    <a:pt x="382634" y="713443"/>
                    <a:pt x="2247377" y="-1102398"/>
                    <a:pt x="2790824" y="1145692"/>
                  </a:cubicBezTo>
                  <a:cubicBezTo>
                    <a:pt x="1351212" y="-642164"/>
                    <a:pt x="1044365" y="1785858"/>
                    <a:pt x="27833" y="789571"/>
                  </a:cubicBezTo>
                  <a:cubicBezTo>
                    <a:pt x="318986" y="830514"/>
                    <a:pt x="446364" y="708963"/>
                    <a:pt x="655630" y="654372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9000">
                  <a:srgbClr val="ED591D"/>
                </a:gs>
              </a:gsLst>
              <a:lin ang="17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86">
              <a:extLst>
                <a:ext uri="{FF2B5EF4-FFF2-40B4-BE49-F238E27FC236}">
                  <a16:creationId xmlns:a16="http://schemas.microsoft.com/office/drawing/2014/main" id="{5024AE0F-50CC-99DA-7399-C98AA6995842}"/>
                </a:ext>
              </a:extLst>
            </p:cNvPr>
            <p:cNvSpPr/>
            <p:nvPr/>
          </p:nvSpPr>
          <p:spPr>
            <a:xfrm rot="21420444">
              <a:off x="3846727" y="2285140"/>
              <a:ext cx="2943947" cy="305113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adFill>
              <a:gsLst>
                <a:gs pos="0">
                  <a:srgbClr val="885126"/>
                </a:gs>
                <a:gs pos="39000">
                  <a:srgbClr val="5C8B9D"/>
                </a:gs>
              </a:gsLst>
              <a:lin ang="13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86">
              <a:extLst>
                <a:ext uri="{FF2B5EF4-FFF2-40B4-BE49-F238E27FC236}">
                  <a16:creationId xmlns:a16="http://schemas.microsoft.com/office/drawing/2014/main" id="{C5EA2D7F-B78A-76A7-AF0A-8BD4271DD154}"/>
                </a:ext>
              </a:extLst>
            </p:cNvPr>
            <p:cNvSpPr/>
            <p:nvPr/>
          </p:nvSpPr>
          <p:spPr>
            <a:xfrm rot="21033195">
              <a:off x="4226831" y="2388409"/>
              <a:ext cx="2469258" cy="194862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adFill>
              <a:gsLst>
                <a:gs pos="0">
                  <a:srgbClr val="DF7C27"/>
                </a:gs>
                <a:gs pos="66000">
                  <a:srgbClr val="5C8B9D"/>
                </a:gs>
              </a:gsLst>
              <a:lin ang="13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102">
              <a:extLst>
                <a:ext uri="{FF2B5EF4-FFF2-40B4-BE49-F238E27FC236}">
                  <a16:creationId xmlns:a16="http://schemas.microsoft.com/office/drawing/2014/main" id="{E8D50341-E19D-F243-901B-1CC2D14AD52D}"/>
                </a:ext>
              </a:extLst>
            </p:cNvPr>
            <p:cNvSpPr/>
            <p:nvPr/>
          </p:nvSpPr>
          <p:spPr>
            <a:xfrm>
              <a:off x="7329165" y="1247533"/>
              <a:ext cx="1295181" cy="736597"/>
            </a:xfrm>
            <a:custGeom>
              <a:avLst/>
              <a:gdLst>
                <a:gd name="connsiteX0" fmla="*/ 0 w 558581"/>
                <a:gd name="connsiteY0" fmla="*/ 0 h 300022"/>
                <a:gd name="connsiteX1" fmla="*/ 558581 w 558581"/>
                <a:gd name="connsiteY1" fmla="*/ 0 h 300022"/>
                <a:gd name="connsiteX2" fmla="*/ 558581 w 558581"/>
                <a:gd name="connsiteY2" fmla="*/ 300022 h 300022"/>
                <a:gd name="connsiteX3" fmla="*/ 0 w 558581"/>
                <a:gd name="connsiteY3" fmla="*/ 300022 h 300022"/>
                <a:gd name="connsiteX4" fmla="*/ 0 w 558581"/>
                <a:gd name="connsiteY4" fmla="*/ 0 h 300022"/>
                <a:gd name="connsiteX0" fmla="*/ 0 w 933231"/>
                <a:gd name="connsiteY0" fmla="*/ 0 h 452422"/>
                <a:gd name="connsiteX1" fmla="*/ 558581 w 933231"/>
                <a:gd name="connsiteY1" fmla="*/ 0 h 452422"/>
                <a:gd name="connsiteX2" fmla="*/ 933231 w 933231"/>
                <a:gd name="connsiteY2" fmla="*/ 452422 h 452422"/>
                <a:gd name="connsiteX3" fmla="*/ 0 w 933231"/>
                <a:gd name="connsiteY3" fmla="*/ 300022 h 452422"/>
                <a:gd name="connsiteX4" fmla="*/ 0 w 933231"/>
                <a:gd name="connsiteY4" fmla="*/ 0 h 452422"/>
                <a:gd name="connsiteX0" fmla="*/ 0 w 933231"/>
                <a:gd name="connsiteY0" fmla="*/ 165100 h 617522"/>
                <a:gd name="connsiteX1" fmla="*/ 101381 w 933231"/>
                <a:gd name="connsiteY1" fmla="*/ 0 h 617522"/>
                <a:gd name="connsiteX2" fmla="*/ 933231 w 933231"/>
                <a:gd name="connsiteY2" fmla="*/ 617522 h 617522"/>
                <a:gd name="connsiteX3" fmla="*/ 0 w 933231"/>
                <a:gd name="connsiteY3" fmla="*/ 465122 h 617522"/>
                <a:gd name="connsiteX4" fmla="*/ 0 w 933231"/>
                <a:gd name="connsiteY4" fmla="*/ 165100 h 617522"/>
                <a:gd name="connsiteX0" fmla="*/ 0 w 1009431"/>
                <a:gd name="connsiteY0" fmla="*/ 120650 h 617522"/>
                <a:gd name="connsiteX1" fmla="*/ 177581 w 1009431"/>
                <a:gd name="connsiteY1" fmla="*/ 0 h 617522"/>
                <a:gd name="connsiteX2" fmla="*/ 1009431 w 1009431"/>
                <a:gd name="connsiteY2" fmla="*/ 617522 h 617522"/>
                <a:gd name="connsiteX3" fmla="*/ 76200 w 1009431"/>
                <a:gd name="connsiteY3" fmla="*/ 465122 h 617522"/>
                <a:gd name="connsiteX4" fmla="*/ 0 w 100943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73050 w 1282481"/>
                <a:gd name="connsiteY0" fmla="*/ 120650 h 617522"/>
                <a:gd name="connsiteX1" fmla="*/ 450631 w 1282481"/>
                <a:gd name="connsiteY1" fmla="*/ 0 h 617522"/>
                <a:gd name="connsiteX2" fmla="*/ 1282481 w 1282481"/>
                <a:gd name="connsiteY2" fmla="*/ 617522 h 617522"/>
                <a:gd name="connsiteX3" fmla="*/ 0 w 1282481"/>
                <a:gd name="connsiteY3" fmla="*/ 373047 h 617522"/>
                <a:gd name="connsiteX4" fmla="*/ 273050 w 1282481"/>
                <a:gd name="connsiteY4" fmla="*/ 120650 h 617522"/>
                <a:gd name="connsiteX0" fmla="*/ 273050 w 1282481"/>
                <a:gd name="connsiteY0" fmla="*/ 120650 h 727494"/>
                <a:gd name="connsiteX1" fmla="*/ 450631 w 1282481"/>
                <a:gd name="connsiteY1" fmla="*/ 0 h 727494"/>
                <a:gd name="connsiteX2" fmla="*/ 1282481 w 1282481"/>
                <a:gd name="connsiteY2" fmla="*/ 617522 h 727494"/>
                <a:gd name="connsiteX3" fmla="*/ 0 w 1282481"/>
                <a:gd name="connsiteY3" fmla="*/ 373047 h 727494"/>
                <a:gd name="connsiteX4" fmla="*/ 273050 w 1282481"/>
                <a:gd name="connsiteY4" fmla="*/ 120650 h 727494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9508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181" h="736597">
                  <a:moveTo>
                    <a:pt x="273050" y="107950"/>
                  </a:moveTo>
                  <a:cubicBezTo>
                    <a:pt x="341769" y="67733"/>
                    <a:pt x="435887" y="40217"/>
                    <a:pt x="495081" y="0"/>
                  </a:cubicBezTo>
                  <a:cubicBezTo>
                    <a:pt x="715214" y="62966"/>
                    <a:pt x="1186173" y="202131"/>
                    <a:pt x="1295181" y="604822"/>
                  </a:cubicBezTo>
                  <a:cubicBezTo>
                    <a:pt x="867687" y="523330"/>
                    <a:pt x="189369" y="1086364"/>
                    <a:pt x="0" y="360347"/>
                  </a:cubicBezTo>
                  <a:cubicBezTo>
                    <a:pt x="103717" y="298440"/>
                    <a:pt x="220133" y="350832"/>
                    <a:pt x="273050" y="107950"/>
                  </a:cubicBezTo>
                  <a:close/>
                </a:path>
              </a:pathLst>
            </a:custGeom>
            <a:solidFill>
              <a:srgbClr val="5C8B9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85AE2CD-3138-2510-5C41-4304BFDDABB7}"/>
                </a:ext>
              </a:extLst>
            </p:cNvPr>
            <p:cNvSpPr/>
            <p:nvPr/>
          </p:nvSpPr>
          <p:spPr>
            <a:xfrm>
              <a:off x="7382921" y="1674946"/>
              <a:ext cx="1241425" cy="180584"/>
            </a:xfrm>
            <a:custGeom>
              <a:avLst/>
              <a:gdLst>
                <a:gd name="connsiteX0" fmla="*/ 0 w 1241425"/>
                <a:gd name="connsiteY0" fmla="*/ 63109 h 180584"/>
                <a:gd name="connsiteX1" fmla="*/ 292100 w 1241425"/>
                <a:gd name="connsiteY1" fmla="*/ 18659 h 180584"/>
                <a:gd name="connsiteX2" fmla="*/ 644525 w 1241425"/>
                <a:gd name="connsiteY2" fmla="*/ 2784 h 180584"/>
                <a:gd name="connsiteX3" fmla="*/ 949325 w 1241425"/>
                <a:gd name="connsiteY3" fmla="*/ 72634 h 180584"/>
                <a:gd name="connsiteX4" fmla="*/ 1241425 w 1241425"/>
                <a:gd name="connsiteY4" fmla="*/ 180584 h 180584"/>
                <a:gd name="connsiteX5" fmla="*/ 1241425 w 1241425"/>
                <a:gd name="connsiteY5" fmla="*/ 180584 h 18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425" h="180584">
                  <a:moveTo>
                    <a:pt x="0" y="63109"/>
                  </a:moveTo>
                  <a:cubicBezTo>
                    <a:pt x="92339" y="45911"/>
                    <a:pt x="184679" y="28713"/>
                    <a:pt x="292100" y="18659"/>
                  </a:cubicBezTo>
                  <a:cubicBezTo>
                    <a:pt x="399521" y="8605"/>
                    <a:pt x="534988" y="-6212"/>
                    <a:pt x="644525" y="2784"/>
                  </a:cubicBezTo>
                  <a:cubicBezTo>
                    <a:pt x="754062" y="11780"/>
                    <a:pt x="849842" y="43001"/>
                    <a:pt x="949325" y="72634"/>
                  </a:cubicBezTo>
                  <a:cubicBezTo>
                    <a:pt x="1048808" y="102267"/>
                    <a:pt x="1241425" y="180584"/>
                    <a:pt x="1241425" y="180584"/>
                  </a:cubicBezTo>
                  <a:lnTo>
                    <a:pt x="1241425" y="18058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ttsMP3.com_VoiceText_2025-2-1_21-43-55">
            <a:hlinkClick r:id="" action="ppaction://media"/>
            <a:extLst>
              <a:ext uri="{FF2B5EF4-FFF2-40B4-BE49-F238E27FC236}">
                <a16:creationId xmlns:a16="http://schemas.microsoft.com/office/drawing/2014/main" id="{14FBAF28-22B0-0000-A984-4573EDA7FA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73087" y="3385233"/>
            <a:ext cx="609600" cy="609600"/>
          </a:xfrm>
          <a:prstGeom prst="rect">
            <a:avLst/>
          </a:prstGeom>
        </p:spPr>
      </p:pic>
      <p:pic>
        <p:nvPicPr>
          <p:cNvPr id="30" name="alphasounds-x">
            <a:hlinkClick r:id="" action="ppaction://media"/>
            <a:extLst>
              <a:ext uri="{FF2B5EF4-FFF2-40B4-BE49-F238E27FC236}">
                <a16:creationId xmlns:a16="http://schemas.microsoft.com/office/drawing/2014/main" id="{B4B066E3-BBEE-CF25-4C02-34DD5C34B77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93174" y="3406031"/>
            <a:ext cx="609600" cy="609600"/>
          </a:xfrm>
          <a:prstGeom prst="rect">
            <a:avLst/>
          </a:prstGeom>
        </p:spPr>
      </p:pic>
      <p:pic>
        <p:nvPicPr>
          <p:cNvPr id="32" name="ttsMP3.com_VoiceText_2025-2-1_21-46-13">
            <a:hlinkClick r:id="" action="ppaction://media"/>
            <a:extLst>
              <a:ext uri="{FF2B5EF4-FFF2-40B4-BE49-F238E27FC236}">
                <a16:creationId xmlns:a16="http://schemas.microsoft.com/office/drawing/2014/main" id="{1A465A44-1E4E-784B-73D4-6E0E88D2AC7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127775" y="3420472"/>
            <a:ext cx="609600" cy="609600"/>
          </a:xfrm>
          <a:prstGeom prst="rect">
            <a:avLst/>
          </a:prstGeom>
        </p:spPr>
      </p:pic>
      <p:pic>
        <p:nvPicPr>
          <p:cNvPr id="33" name="alphasounds-x">
            <a:hlinkClick r:id="" action="ppaction://media"/>
            <a:extLst>
              <a:ext uri="{FF2B5EF4-FFF2-40B4-BE49-F238E27FC236}">
                <a16:creationId xmlns:a16="http://schemas.microsoft.com/office/drawing/2014/main" id="{59DFBB3F-68CB-270D-0290-AFF9F85DD6E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931529" y="3427789"/>
            <a:ext cx="609600" cy="609600"/>
          </a:xfrm>
          <a:prstGeom prst="rect">
            <a:avLst/>
          </a:prstGeom>
        </p:spPr>
      </p:pic>
      <p:pic>
        <p:nvPicPr>
          <p:cNvPr id="34" name="ttsMP3.com_VoiceText_2025-2-1_21-47-13">
            <a:hlinkClick r:id="" action="ppaction://media"/>
            <a:extLst>
              <a:ext uri="{FF2B5EF4-FFF2-40B4-BE49-F238E27FC236}">
                <a16:creationId xmlns:a16="http://schemas.microsoft.com/office/drawing/2014/main" id="{0A14069B-90EE-F067-DE51-CF4CFEA0DFC7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964189" y="342047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56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65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272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92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384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312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272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58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768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2436595" y="-176026"/>
            <a:ext cx="10659274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D4155B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X</a:t>
            </a:r>
            <a:r>
              <a:rPr kumimoji="0" lang="en-US" sz="1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ylophone</a:t>
            </a:r>
            <a:endParaRPr kumimoji="0" lang="en-US" sz="125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2A9298-F5EE-0940-6B3C-6E85F096A5FE}"/>
              </a:ext>
            </a:extLst>
          </p:cNvPr>
          <p:cNvGrpSpPr/>
          <p:nvPr/>
        </p:nvGrpSpPr>
        <p:grpSpPr>
          <a:xfrm>
            <a:off x="422028" y="1259424"/>
            <a:ext cx="7477462" cy="5590482"/>
            <a:chOff x="2154868" y="-365340"/>
            <a:chExt cx="9049944" cy="6766140"/>
          </a:xfrm>
        </p:grpSpPr>
        <p:sp>
          <p:nvSpPr>
            <p:cNvPr id="8" name="Rectangle: Rounded Corners 6">
              <a:extLst>
                <a:ext uri="{FF2B5EF4-FFF2-40B4-BE49-F238E27FC236}">
                  <a16:creationId xmlns:a16="http://schemas.microsoft.com/office/drawing/2014/main" id="{1941C57E-7237-FB1C-FDDE-95080801A160}"/>
                </a:ext>
              </a:extLst>
            </p:cNvPr>
            <p:cNvSpPr/>
            <p:nvPr/>
          </p:nvSpPr>
          <p:spPr>
            <a:xfrm rot="19520438">
              <a:off x="3862629" y="-365340"/>
              <a:ext cx="5049178" cy="6157266"/>
            </a:xfrm>
            <a:custGeom>
              <a:avLst/>
              <a:gdLst>
                <a:gd name="connsiteX0" fmla="*/ 0 w 1910686"/>
                <a:gd name="connsiteY0" fmla="*/ 153540 h 921224"/>
                <a:gd name="connsiteX1" fmla="*/ 153540 w 1910686"/>
                <a:gd name="connsiteY1" fmla="*/ 0 h 921224"/>
                <a:gd name="connsiteX2" fmla="*/ 1757146 w 1910686"/>
                <a:gd name="connsiteY2" fmla="*/ 0 h 921224"/>
                <a:gd name="connsiteX3" fmla="*/ 1910686 w 1910686"/>
                <a:gd name="connsiteY3" fmla="*/ 153540 h 921224"/>
                <a:gd name="connsiteX4" fmla="*/ 1910686 w 1910686"/>
                <a:gd name="connsiteY4" fmla="*/ 767684 h 921224"/>
                <a:gd name="connsiteX5" fmla="*/ 1757146 w 1910686"/>
                <a:gd name="connsiteY5" fmla="*/ 921224 h 921224"/>
                <a:gd name="connsiteX6" fmla="*/ 153540 w 1910686"/>
                <a:gd name="connsiteY6" fmla="*/ 921224 h 921224"/>
                <a:gd name="connsiteX7" fmla="*/ 0 w 1910686"/>
                <a:gd name="connsiteY7" fmla="*/ 767684 h 921224"/>
                <a:gd name="connsiteX8" fmla="*/ 0 w 1910686"/>
                <a:gd name="connsiteY8" fmla="*/ 153540 h 921224"/>
                <a:gd name="connsiteX0" fmla="*/ 0 w 2150201"/>
                <a:gd name="connsiteY0" fmla="*/ 270272 h 921224"/>
                <a:gd name="connsiteX1" fmla="*/ 393055 w 2150201"/>
                <a:gd name="connsiteY1" fmla="*/ 0 h 921224"/>
                <a:gd name="connsiteX2" fmla="*/ 1996661 w 2150201"/>
                <a:gd name="connsiteY2" fmla="*/ 0 h 921224"/>
                <a:gd name="connsiteX3" fmla="*/ 2150201 w 2150201"/>
                <a:gd name="connsiteY3" fmla="*/ 153540 h 921224"/>
                <a:gd name="connsiteX4" fmla="*/ 2150201 w 2150201"/>
                <a:gd name="connsiteY4" fmla="*/ 767684 h 921224"/>
                <a:gd name="connsiteX5" fmla="*/ 1996661 w 2150201"/>
                <a:gd name="connsiteY5" fmla="*/ 921224 h 921224"/>
                <a:gd name="connsiteX6" fmla="*/ 393055 w 2150201"/>
                <a:gd name="connsiteY6" fmla="*/ 921224 h 921224"/>
                <a:gd name="connsiteX7" fmla="*/ 239515 w 2150201"/>
                <a:gd name="connsiteY7" fmla="*/ 767684 h 921224"/>
                <a:gd name="connsiteX8" fmla="*/ 0 w 2150201"/>
                <a:gd name="connsiteY8" fmla="*/ 270272 h 921224"/>
                <a:gd name="connsiteX0" fmla="*/ 1911 w 2152112"/>
                <a:gd name="connsiteY0" fmla="*/ 270272 h 921224"/>
                <a:gd name="connsiteX1" fmla="*/ 67310 w 2152112"/>
                <a:gd name="connsiteY1" fmla="*/ 91084 h 921224"/>
                <a:gd name="connsiteX2" fmla="*/ 1998572 w 2152112"/>
                <a:gd name="connsiteY2" fmla="*/ 0 h 921224"/>
                <a:gd name="connsiteX3" fmla="*/ 2152112 w 2152112"/>
                <a:gd name="connsiteY3" fmla="*/ 153540 h 921224"/>
                <a:gd name="connsiteX4" fmla="*/ 2152112 w 2152112"/>
                <a:gd name="connsiteY4" fmla="*/ 767684 h 921224"/>
                <a:gd name="connsiteX5" fmla="*/ 1998572 w 2152112"/>
                <a:gd name="connsiteY5" fmla="*/ 921224 h 921224"/>
                <a:gd name="connsiteX6" fmla="*/ 394966 w 2152112"/>
                <a:gd name="connsiteY6" fmla="*/ 921224 h 921224"/>
                <a:gd name="connsiteX7" fmla="*/ 241426 w 2152112"/>
                <a:gd name="connsiteY7" fmla="*/ 767684 h 921224"/>
                <a:gd name="connsiteX8" fmla="*/ 1911 w 2152112"/>
                <a:gd name="connsiteY8" fmla="*/ 270272 h 921224"/>
                <a:gd name="connsiteX0" fmla="*/ 1911 w 2206065"/>
                <a:gd name="connsiteY0" fmla="*/ 270272 h 921224"/>
                <a:gd name="connsiteX1" fmla="*/ 67310 w 2206065"/>
                <a:gd name="connsiteY1" fmla="*/ 91084 h 921224"/>
                <a:gd name="connsiteX2" fmla="*/ 1998572 w 2206065"/>
                <a:gd name="connsiteY2" fmla="*/ 0 h 921224"/>
                <a:gd name="connsiteX3" fmla="*/ 2152112 w 2206065"/>
                <a:gd name="connsiteY3" fmla="*/ 767684 h 921224"/>
                <a:gd name="connsiteX4" fmla="*/ 1998572 w 2206065"/>
                <a:gd name="connsiteY4" fmla="*/ 921224 h 921224"/>
                <a:gd name="connsiteX5" fmla="*/ 394966 w 2206065"/>
                <a:gd name="connsiteY5" fmla="*/ 921224 h 921224"/>
                <a:gd name="connsiteX6" fmla="*/ 241426 w 2206065"/>
                <a:gd name="connsiteY6" fmla="*/ 767684 h 921224"/>
                <a:gd name="connsiteX7" fmla="*/ 1911 w 2206065"/>
                <a:gd name="connsiteY7" fmla="*/ 270272 h 921224"/>
                <a:gd name="connsiteX0" fmla="*/ 1911 w 2219973"/>
                <a:gd name="connsiteY0" fmla="*/ 270272 h 921224"/>
                <a:gd name="connsiteX1" fmla="*/ 67310 w 2219973"/>
                <a:gd name="connsiteY1" fmla="*/ 91084 h 921224"/>
                <a:gd name="connsiteX2" fmla="*/ 1998572 w 2219973"/>
                <a:gd name="connsiteY2" fmla="*/ 0 h 921224"/>
                <a:gd name="connsiteX3" fmla="*/ 1998572 w 2219973"/>
                <a:gd name="connsiteY3" fmla="*/ 921224 h 921224"/>
                <a:gd name="connsiteX4" fmla="*/ 394966 w 2219973"/>
                <a:gd name="connsiteY4" fmla="*/ 921224 h 921224"/>
                <a:gd name="connsiteX5" fmla="*/ 241426 w 2219973"/>
                <a:gd name="connsiteY5" fmla="*/ 767684 h 921224"/>
                <a:gd name="connsiteX6" fmla="*/ 1911 w 2219973"/>
                <a:gd name="connsiteY6" fmla="*/ 270272 h 921224"/>
                <a:gd name="connsiteX0" fmla="*/ 1911 w 2266620"/>
                <a:gd name="connsiteY0" fmla="*/ 179188 h 830140"/>
                <a:gd name="connsiteX1" fmla="*/ 67310 w 2266620"/>
                <a:gd name="connsiteY1" fmla="*/ 0 h 830140"/>
                <a:gd name="connsiteX2" fmla="*/ 2078601 w 2266620"/>
                <a:gd name="connsiteY2" fmla="*/ 175993 h 830140"/>
                <a:gd name="connsiteX3" fmla="*/ 1998572 w 2266620"/>
                <a:gd name="connsiteY3" fmla="*/ 830140 h 830140"/>
                <a:gd name="connsiteX4" fmla="*/ 394966 w 2266620"/>
                <a:gd name="connsiteY4" fmla="*/ 830140 h 830140"/>
                <a:gd name="connsiteX5" fmla="*/ 241426 w 2266620"/>
                <a:gd name="connsiteY5" fmla="*/ 676600 h 830140"/>
                <a:gd name="connsiteX6" fmla="*/ 1911 w 2266620"/>
                <a:gd name="connsiteY6" fmla="*/ 179188 h 830140"/>
                <a:gd name="connsiteX0" fmla="*/ 1911 w 2499087"/>
                <a:gd name="connsiteY0" fmla="*/ 179188 h 957495"/>
                <a:gd name="connsiteX1" fmla="*/ 67310 w 2499087"/>
                <a:gd name="connsiteY1" fmla="*/ 0 h 957495"/>
                <a:gd name="connsiteX2" fmla="*/ 2078601 w 2499087"/>
                <a:gd name="connsiteY2" fmla="*/ 175993 h 957495"/>
                <a:gd name="connsiteX3" fmla="*/ 2386950 w 2499087"/>
                <a:gd name="connsiteY3" fmla="*/ 957495 h 957495"/>
                <a:gd name="connsiteX4" fmla="*/ 394966 w 2499087"/>
                <a:gd name="connsiteY4" fmla="*/ 830140 h 957495"/>
                <a:gd name="connsiteX5" fmla="*/ 241426 w 2499087"/>
                <a:gd name="connsiteY5" fmla="*/ 676600 h 957495"/>
                <a:gd name="connsiteX6" fmla="*/ 1911 w 2499087"/>
                <a:gd name="connsiteY6" fmla="*/ 179188 h 957495"/>
                <a:gd name="connsiteX0" fmla="*/ 1911 w 2430298"/>
                <a:gd name="connsiteY0" fmla="*/ 179188 h 957495"/>
                <a:gd name="connsiteX1" fmla="*/ 67310 w 2430298"/>
                <a:gd name="connsiteY1" fmla="*/ 0 h 957495"/>
                <a:gd name="connsiteX2" fmla="*/ 2078601 w 2430298"/>
                <a:gd name="connsiteY2" fmla="*/ 175993 h 957495"/>
                <a:gd name="connsiteX3" fmla="*/ 2386950 w 2430298"/>
                <a:gd name="connsiteY3" fmla="*/ 957495 h 957495"/>
                <a:gd name="connsiteX4" fmla="*/ 394966 w 2430298"/>
                <a:gd name="connsiteY4" fmla="*/ 830140 h 957495"/>
                <a:gd name="connsiteX5" fmla="*/ 241426 w 2430298"/>
                <a:gd name="connsiteY5" fmla="*/ 676600 h 957495"/>
                <a:gd name="connsiteX6" fmla="*/ 1911 w 2430298"/>
                <a:gd name="connsiteY6" fmla="*/ 179188 h 957495"/>
                <a:gd name="connsiteX0" fmla="*/ 1911 w 2420377"/>
                <a:gd name="connsiteY0" fmla="*/ 179188 h 957495"/>
                <a:gd name="connsiteX1" fmla="*/ 67310 w 2420377"/>
                <a:gd name="connsiteY1" fmla="*/ 0 h 957495"/>
                <a:gd name="connsiteX2" fmla="*/ 2078601 w 2420377"/>
                <a:gd name="connsiteY2" fmla="*/ 175993 h 957495"/>
                <a:gd name="connsiteX3" fmla="*/ 2386950 w 2420377"/>
                <a:gd name="connsiteY3" fmla="*/ 957495 h 957495"/>
                <a:gd name="connsiteX4" fmla="*/ 394966 w 2420377"/>
                <a:gd name="connsiteY4" fmla="*/ 830140 h 957495"/>
                <a:gd name="connsiteX5" fmla="*/ 241426 w 2420377"/>
                <a:gd name="connsiteY5" fmla="*/ 676600 h 957495"/>
                <a:gd name="connsiteX6" fmla="*/ 1911 w 2420377"/>
                <a:gd name="connsiteY6" fmla="*/ 179188 h 957495"/>
                <a:gd name="connsiteX0" fmla="*/ 1911 w 2504936"/>
                <a:gd name="connsiteY0" fmla="*/ 179188 h 951012"/>
                <a:gd name="connsiteX1" fmla="*/ 67310 w 2504936"/>
                <a:gd name="connsiteY1" fmla="*/ 0 h 951012"/>
                <a:gd name="connsiteX2" fmla="*/ 2078601 w 2504936"/>
                <a:gd name="connsiteY2" fmla="*/ 175993 h 951012"/>
                <a:gd name="connsiteX3" fmla="*/ 2479661 w 2504936"/>
                <a:gd name="connsiteY3" fmla="*/ 951012 h 951012"/>
                <a:gd name="connsiteX4" fmla="*/ 394966 w 2504936"/>
                <a:gd name="connsiteY4" fmla="*/ 830140 h 951012"/>
                <a:gd name="connsiteX5" fmla="*/ 241426 w 2504936"/>
                <a:gd name="connsiteY5" fmla="*/ 676600 h 951012"/>
                <a:gd name="connsiteX6" fmla="*/ 1911 w 2504936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241426 w 2481949"/>
                <a:gd name="connsiteY5" fmla="*/ 676600 h 951012"/>
                <a:gd name="connsiteX6" fmla="*/ 1911 w 2481949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1911 w 2481949"/>
                <a:gd name="connsiteY5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59150 w 2481949"/>
                <a:gd name="connsiteY4" fmla="*/ 805378 h 951012"/>
                <a:gd name="connsiteX5" fmla="*/ 1911 w 2481949"/>
                <a:gd name="connsiteY5" fmla="*/ 179188 h 951012"/>
                <a:gd name="connsiteX0" fmla="*/ 432927 w 2555726"/>
                <a:gd name="connsiteY0" fmla="*/ 805378 h 951012"/>
                <a:gd name="connsiteX1" fmla="*/ 141087 w 2555726"/>
                <a:gd name="connsiteY1" fmla="*/ 0 h 951012"/>
                <a:gd name="connsiteX2" fmla="*/ 2152378 w 2555726"/>
                <a:gd name="connsiteY2" fmla="*/ 175993 h 951012"/>
                <a:gd name="connsiteX3" fmla="*/ 2553438 w 2555726"/>
                <a:gd name="connsiteY3" fmla="*/ 951012 h 951012"/>
                <a:gd name="connsiteX4" fmla="*/ 432927 w 2555726"/>
                <a:gd name="connsiteY4" fmla="*/ 805378 h 951012"/>
                <a:gd name="connsiteX0" fmla="*/ 475161 w 2597960"/>
                <a:gd name="connsiteY0" fmla="*/ 826456 h 972090"/>
                <a:gd name="connsiteX1" fmla="*/ 127313 w 2597960"/>
                <a:gd name="connsiteY1" fmla="*/ 0 h 972090"/>
                <a:gd name="connsiteX2" fmla="*/ 2194612 w 2597960"/>
                <a:gd name="connsiteY2" fmla="*/ 197071 h 972090"/>
                <a:gd name="connsiteX3" fmla="*/ 2595672 w 2597960"/>
                <a:gd name="connsiteY3" fmla="*/ 972090 h 972090"/>
                <a:gd name="connsiteX4" fmla="*/ 475161 w 2597960"/>
                <a:gd name="connsiteY4" fmla="*/ 826456 h 972090"/>
                <a:gd name="connsiteX0" fmla="*/ 358643 w 2481442"/>
                <a:gd name="connsiteY0" fmla="*/ 826456 h 972090"/>
                <a:gd name="connsiteX1" fmla="*/ 10795 w 2481442"/>
                <a:gd name="connsiteY1" fmla="*/ 0 h 972090"/>
                <a:gd name="connsiteX2" fmla="*/ 2078094 w 2481442"/>
                <a:gd name="connsiteY2" fmla="*/ 197071 h 972090"/>
                <a:gd name="connsiteX3" fmla="*/ 2479154 w 2481442"/>
                <a:gd name="connsiteY3" fmla="*/ 972090 h 972090"/>
                <a:gd name="connsiteX4" fmla="*/ 358643 w 2481442"/>
                <a:gd name="connsiteY4" fmla="*/ 826456 h 972090"/>
                <a:gd name="connsiteX0" fmla="*/ 349511 w 2472310"/>
                <a:gd name="connsiteY0" fmla="*/ 826456 h 972090"/>
                <a:gd name="connsiteX1" fmla="*/ 1663 w 2472310"/>
                <a:gd name="connsiteY1" fmla="*/ 0 h 972090"/>
                <a:gd name="connsiteX2" fmla="*/ 2068962 w 2472310"/>
                <a:gd name="connsiteY2" fmla="*/ 197071 h 972090"/>
                <a:gd name="connsiteX3" fmla="*/ 2470022 w 2472310"/>
                <a:gd name="connsiteY3" fmla="*/ 972090 h 972090"/>
                <a:gd name="connsiteX4" fmla="*/ 349511 w 2472310"/>
                <a:gd name="connsiteY4" fmla="*/ 826456 h 972090"/>
                <a:gd name="connsiteX0" fmla="*/ 380639 w 2503438"/>
                <a:gd name="connsiteY0" fmla="*/ 826456 h 972090"/>
                <a:gd name="connsiteX1" fmla="*/ 32791 w 2503438"/>
                <a:gd name="connsiteY1" fmla="*/ 0 h 972090"/>
                <a:gd name="connsiteX2" fmla="*/ 2100090 w 2503438"/>
                <a:gd name="connsiteY2" fmla="*/ 197071 h 972090"/>
                <a:gd name="connsiteX3" fmla="*/ 2501150 w 2503438"/>
                <a:gd name="connsiteY3" fmla="*/ 972090 h 972090"/>
                <a:gd name="connsiteX4" fmla="*/ 380639 w 2503438"/>
                <a:gd name="connsiteY4" fmla="*/ 826456 h 972090"/>
                <a:gd name="connsiteX0" fmla="*/ 380639 w 4942220"/>
                <a:gd name="connsiteY0" fmla="*/ 826456 h 6620004"/>
                <a:gd name="connsiteX1" fmla="*/ 32791 w 4942220"/>
                <a:gd name="connsiteY1" fmla="*/ 0 h 6620004"/>
                <a:gd name="connsiteX2" fmla="*/ 2100090 w 4942220"/>
                <a:gd name="connsiteY2" fmla="*/ 197071 h 6620004"/>
                <a:gd name="connsiteX3" fmla="*/ 4942044 w 4942220"/>
                <a:gd name="connsiteY3" fmla="*/ 6620004 h 6620004"/>
                <a:gd name="connsiteX4" fmla="*/ 380639 w 4942220"/>
                <a:gd name="connsiteY4" fmla="*/ 826456 h 6620004"/>
                <a:gd name="connsiteX0" fmla="*/ 2421265 w 4914534"/>
                <a:gd name="connsiteY0" fmla="*/ 6008334 h 6620004"/>
                <a:gd name="connsiteX1" fmla="*/ 5105 w 4914534"/>
                <a:gd name="connsiteY1" fmla="*/ 0 h 6620004"/>
                <a:gd name="connsiteX2" fmla="*/ 2072404 w 4914534"/>
                <a:gd name="connsiteY2" fmla="*/ 197071 h 6620004"/>
                <a:gd name="connsiteX3" fmla="*/ 4914358 w 4914534"/>
                <a:gd name="connsiteY3" fmla="*/ 6620004 h 6620004"/>
                <a:gd name="connsiteX4" fmla="*/ 2421265 w 4914534"/>
                <a:gd name="connsiteY4" fmla="*/ 6008334 h 6620004"/>
                <a:gd name="connsiteX0" fmla="*/ 2421265 w 4858831"/>
                <a:gd name="connsiteY0" fmla="*/ 6008334 h 6164614"/>
                <a:gd name="connsiteX1" fmla="*/ 5105 w 4858831"/>
                <a:gd name="connsiteY1" fmla="*/ 0 h 6164614"/>
                <a:gd name="connsiteX2" fmla="*/ 2072404 w 4858831"/>
                <a:gd name="connsiteY2" fmla="*/ 197071 h 6164614"/>
                <a:gd name="connsiteX3" fmla="*/ 4858651 w 4858831"/>
                <a:gd name="connsiteY3" fmla="*/ 6164614 h 6164614"/>
                <a:gd name="connsiteX4" fmla="*/ 2421265 w 4858831"/>
                <a:gd name="connsiteY4" fmla="*/ 6008334 h 6164614"/>
                <a:gd name="connsiteX0" fmla="*/ 2421265 w 5049178"/>
                <a:gd name="connsiteY0" fmla="*/ 6008334 h 6157266"/>
                <a:gd name="connsiteX1" fmla="*/ 5105 w 5049178"/>
                <a:gd name="connsiteY1" fmla="*/ 0 h 6157266"/>
                <a:gd name="connsiteX2" fmla="*/ 2072404 w 5049178"/>
                <a:gd name="connsiteY2" fmla="*/ 197071 h 6157266"/>
                <a:gd name="connsiteX3" fmla="*/ 5049010 w 5049178"/>
                <a:gd name="connsiteY3" fmla="*/ 6157266 h 6157266"/>
                <a:gd name="connsiteX4" fmla="*/ 2421265 w 5049178"/>
                <a:gd name="connsiteY4" fmla="*/ 6008334 h 615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9178" h="6157266">
                  <a:moveTo>
                    <a:pt x="2421265" y="6008334"/>
                  </a:moveTo>
                  <a:cubicBezTo>
                    <a:pt x="2223050" y="5937829"/>
                    <a:pt x="-123612" y="55229"/>
                    <a:pt x="5105" y="0"/>
                  </a:cubicBezTo>
                  <a:lnTo>
                    <a:pt x="2072404" y="197071"/>
                  </a:lnTo>
                  <a:cubicBezTo>
                    <a:pt x="2316308" y="422684"/>
                    <a:pt x="5073964" y="6047942"/>
                    <a:pt x="5049010" y="6157266"/>
                  </a:cubicBezTo>
                  <a:lnTo>
                    <a:pt x="2421265" y="600833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15445CE1-B46F-9078-955E-63AD3C0C4A37}"/>
                </a:ext>
              </a:extLst>
            </p:cNvPr>
            <p:cNvSpPr/>
            <p:nvPr/>
          </p:nvSpPr>
          <p:spPr>
            <a:xfrm>
              <a:off x="2197290" y="1310184"/>
              <a:ext cx="6823880" cy="5090616"/>
            </a:xfrm>
            <a:custGeom>
              <a:avLst/>
              <a:gdLst>
                <a:gd name="connsiteX0" fmla="*/ 0 w 6537278"/>
                <a:gd name="connsiteY0" fmla="*/ 0 h 4694830"/>
                <a:gd name="connsiteX1" fmla="*/ 6537278 w 6537278"/>
                <a:gd name="connsiteY1" fmla="*/ 0 h 4694830"/>
                <a:gd name="connsiteX2" fmla="*/ 6537278 w 6537278"/>
                <a:gd name="connsiteY2" fmla="*/ 4694830 h 4694830"/>
                <a:gd name="connsiteX3" fmla="*/ 0 w 6537278"/>
                <a:gd name="connsiteY3" fmla="*/ 4694830 h 4694830"/>
                <a:gd name="connsiteX4" fmla="*/ 0 w 6537278"/>
                <a:gd name="connsiteY4" fmla="*/ 0 h 4694830"/>
                <a:gd name="connsiteX0" fmla="*/ 40943 w 6578221"/>
                <a:gd name="connsiteY0" fmla="*/ 0 h 4694830"/>
                <a:gd name="connsiteX1" fmla="*/ 6578221 w 6578221"/>
                <a:gd name="connsiteY1" fmla="*/ 0 h 4694830"/>
                <a:gd name="connsiteX2" fmla="*/ 6578221 w 6578221"/>
                <a:gd name="connsiteY2" fmla="*/ 4694830 h 4694830"/>
                <a:gd name="connsiteX3" fmla="*/ 0 w 6578221"/>
                <a:gd name="connsiteY3" fmla="*/ 368490 h 4694830"/>
                <a:gd name="connsiteX4" fmla="*/ 40943 w 6578221"/>
                <a:gd name="connsiteY4" fmla="*/ 0 h 4694830"/>
                <a:gd name="connsiteX0" fmla="*/ 0 w 6537278"/>
                <a:gd name="connsiteY0" fmla="*/ 0 h 4694830"/>
                <a:gd name="connsiteX1" fmla="*/ 6537278 w 6537278"/>
                <a:gd name="connsiteY1" fmla="*/ 0 h 4694830"/>
                <a:gd name="connsiteX2" fmla="*/ 6537278 w 6537278"/>
                <a:gd name="connsiteY2" fmla="*/ 4694830 h 4694830"/>
                <a:gd name="connsiteX3" fmla="*/ 13648 w 6537278"/>
                <a:gd name="connsiteY3" fmla="*/ 395785 h 4694830"/>
                <a:gd name="connsiteX4" fmla="*/ 0 w 6537278"/>
                <a:gd name="connsiteY4" fmla="*/ 0 h 4694830"/>
                <a:gd name="connsiteX0" fmla="*/ 0 w 6537278"/>
                <a:gd name="connsiteY0" fmla="*/ 0 h 4763069"/>
                <a:gd name="connsiteX1" fmla="*/ 6537278 w 6537278"/>
                <a:gd name="connsiteY1" fmla="*/ 0 h 4763069"/>
                <a:gd name="connsiteX2" fmla="*/ 6455392 w 6537278"/>
                <a:gd name="connsiteY2" fmla="*/ 4763069 h 4763069"/>
                <a:gd name="connsiteX3" fmla="*/ 13648 w 6537278"/>
                <a:gd name="connsiteY3" fmla="*/ 395785 h 4763069"/>
                <a:gd name="connsiteX4" fmla="*/ 0 w 6537278"/>
                <a:gd name="connsiteY4" fmla="*/ 0 h 4763069"/>
                <a:gd name="connsiteX0" fmla="*/ 0 w 6796585"/>
                <a:gd name="connsiteY0" fmla="*/ 0 h 4763069"/>
                <a:gd name="connsiteX1" fmla="*/ 6796585 w 6796585"/>
                <a:gd name="connsiteY1" fmla="*/ 4640239 h 4763069"/>
                <a:gd name="connsiteX2" fmla="*/ 6455392 w 6796585"/>
                <a:gd name="connsiteY2" fmla="*/ 4763069 h 4763069"/>
                <a:gd name="connsiteX3" fmla="*/ 13648 w 6796585"/>
                <a:gd name="connsiteY3" fmla="*/ 395785 h 4763069"/>
                <a:gd name="connsiteX4" fmla="*/ 0 w 6796585"/>
                <a:gd name="connsiteY4" fmla="*/ 0 h 4763069"/>
                <a:gd name="connsiteX0" fmla="*/ 0 w 6796585"/>
                <a:gd name="connsiteY0" fmla="*/ 0 h 4763069"/>
                <a:gd name="connsiteX1" fmla="*/ 6728346 w 6796585"/>
                <a:gd name="connsiteY1" fmla="*/ 3903260 h 4763069"/>
                <a:gd name="connsiteX2" fmla="*/ 6796585 w 6796585"/>
                <a:gd name="connsiteY2" fmla="*/ 4640239 h 4763069"/>
                <a:gd name="connsiteX3" fmla="*/ 6455392 w 6796585"/>
                <a:gd name="connsiteY3" fmla="*/ 4763069 h 4763069"/>
                <a:gd name="connsiteX4" fmla="*/ 13648 w 6796585"/>
                <a:gd name="connsiteY4" fmla="*/ 395785 h 4763069"/>
                <a:gd name="connsiteX5" fmla="*/ 0 w 6796585"/>
                <a:gd name="connsiteY5" fmla="*/ 0 h 4763069"/>
                <a:gd name="connsiteX0" fmla="*/ 0 w 6796585"/>
                <a:gd name="connsiteY0" fmla="*/ 0 h 4763069"/>
                <a:gd name="connsiteX1" fmla="*/ 6769289 w 6796585"/>
                <a:gd name="connsiteY1" fmla="*/ 3889612 h 4763069"/>
                <a:gd name="connsiteX2" fmla="*/ 6796585 w 6796585"/>
                <a:gd name="connsiteY2" fmla="*/ 4640239 h 4763069"/>
                <a:gd name="connsiteX3" fmla="*/ 6455392 w 6796585"/>
                <a:gd name="connsiteY3" fmla="*/ 4763069 h 4763069"/>
                <a:gd name="connsiteX4" fmla="*/ 13648 w 6796585"/>
                <a:gd name="connsiteY4" fmla="*/ 395785 h 4763069"/>
                <a:gd name="connsiteX5" fmla="*/ 0 w 6796585"/>
                <a:gd name="connsiteY5" fmla="*/ 0 h 4763069"/>
                <a:gd name="connsiteX0" fmla="*/ 40943 w 6782937"/>
                <a:gd name="connsiteY0" fmla="*/ 0 h 5008729"/>
                <a:gd name="connsiteX1" fmla="*/ 6755641 w 6782937"/>
                <a:gd name="connsiteY1" fmla="*/ 4135272 h 5008729"/>
                <a:gd name="connsiteX2" fmla="*/ 6782937 w 6782937"/>
                <a:gd name="connsiteY2" fmla="*/ 4885899 h 5008729"/>
                <a:gd name="connsiteX3" fmla="*/ 6441744 w 6782937"/>
                <a:gd name="connsiteY3" fmla="*/ 5008729 h 5008729"/>
                <a:gd name="connsiteX4" fmla="*/ 0 w 6782937"/>
                <a:gd name="connsiteY4" fmla="*/ 641445 h 5008729"/>
                <a:gd name="connsiteX5" fmla="*/ 40943 w 6782937"/>
                <a:gd name="connsiteY5" fmla="*/ 0 h 5008729"/>
                <a:gd name="connsiteX0" fmla="*/ 40943 w 6782937"/>
                <a:gd name="connsiteY0" fmla="*/ 0 h 5063320"/>
                <a:gd name="connsiteX1" fmla="*/ 6755641 w 6782937"/>
                <a:gd name="connsiteY1" fmla="*/ 4189863 h 5063320"/>
                <a:gd name="connsiteX2" fmla="*/ 6782937 w 6782937"/>
                <a:gd name="connsiteY2" fmla="*/ 4940490 h 5063320"/>
                <a:gd name="connsiteX3" fmla="*/ 6441744 w 6782937"/>
                <a:gd name="connsiteY3" fmla="*/ 5063320 h 5063320"/>
                <a:gd name="connsiteX4" fmla="*/ 0 w 6782937"/>
                <a:gd name="connsiteY4" fmla="*/ 696036 h 5063320"/>
                <a:gd name="connsiteX5" fmla="*/ 40943 w 6782937"/>
                <a:gd name="connsiteY5" fmla="*/ 0 h 5063320"/>
                <a:gd name="connsiteX0" fmla="*/ 81886 w 6823880"/>
                <a:gd name="connsiteY0" fmla="*/ 0 h 5063320"/>
                <a:gd name="connsiteX1" fmla="*/ 6796584 w 6823880"/>
                <a:gd name="connsiteY1" fmla="*/ 4189863 h 5063320"/>
                <a:gd name="connsiteX2" fmla="*/ 6823880 w 6823880"/>
                <a:gd name="connsiteY2" fmla="*/ 4940490 h 5063320"/>
                <a:gd name="connsiteX3" fmla="*/ 6482687 w 6823880"/>
                <a:gd name="connsiteY3" fmla="*/ 5063320 h 5063320"/>
                <a:gd name="connsiteX4" fmla="*/ 0 w 6823880"/>
                <a:gd name="connsiteY4" fmla="*/ 655093 h 5063320"/>
                <a:gd name="connsiteX5" fmla="*/ 81886 w 6823880"/>
                <a:gd name="connsiteY5" fmla="*/ 0 h 5063320"/>
                <a:gd name="connsiteX0" fmla="*/ 27295 w 6823880"/>
                <a:gd name="connsiteY0" fmla="*/ 0 h 5090616"/>
                <a:gd name="connsiteX1" fmla="*/ 6796584 w 6823880"/>
                <a:gd name="connsiteY1" fmla="*/ 4217159 h 5090616"/>
                <a:gd name="connsiteX2" fmla="*/ 6823880 w 6823880"/>
                <a:gd name="connsiteY2" fmla="*/ 4967786 h 5090616"/>
                <a:gd name="connsiteX3" fmla="*/ 6482687 w 6823880"/>
                <a:gd name="connsiteY3" fmla="*/ 5090616 h 5090616"/>
                <a:gd name="connsiteX4" fmla="*/ 0 w 6823880"/>
                <a:gd name="connsiteY4" fmla="*/ 682389 h 5090616"/>
                <a:gd name="connsiteX5" fmla="*/ 27295 w 6823880"/>
                <a:gd name="connsiteY5" fmla="*/ 0 h 5090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23880" h="5090616">
                  <a:moveTo>
                    <a:pt x="27295" y="0"/>
                  </a:moveTo>
                  <a:cubicBezTo>
                    <a:pt x="2156346" y="1451212"/>
                    <a:pt x="4667533" y="2765947"/>
                    <a:pt x="6796584" y="4217159"/>
                  </a:cubicBezTo>
                  <a:lnTo>
                    <a:pt x="6823880" y="4967786"/>
                  </a:lnTo>
                  <a:lnTo>
                    <a:pt x="6482687" y="5090616"/>
                  </a:lnTo>
                  <a:lnTo>
                    <a:pt x="0" y="682389"/>
                  </a:lnTo>
                  <a:lnTo>
                    <a:pt x="27295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C60A9A95-66D2-50DA-C392-9B1861F4BB80}"/>
                </a:ext>
              </a:extLst>
            </p:cNvPr>
            <p:cNvSpPr/>
            <p:nvPr/>
          </p:nvSpPr>
          <p:spPr>
            <a:xfrm>
              <a:off x="4217159" y="873457"/>
              <a:ext cx="6987653" cy="4217159"/>
            </a:xfrm>
            <a:custGeom>
              <a:avLst/>
              <a:gdLst>
                <a:gd name="connsiteX0" fmla="*/ 0 w 6537278"/>
                <a:gd name="connsiteY0" fmla="*/ 0 h 4694830"/>
                <a:gd name="connsiteX1" fmla="*/ 6537278 w 6537278"/>
                <a:gd name="connsiteY1" fmla="*/ 0 h 4694830"/>
                <a:gd name="connsiteX2" fmla="*/ 6537278 w 6537278"/>
                <a:gd name="connsiteY2" fmla="*/ 4694830 h 4694830"/>
                <a:gd name="connsiteX3" fmla="*/ 0 w 6537278"/>
                <a:gd name="connsiteY3" fmla="*/ 4694830 h 4694830"/>
                <a:gd name="connsiteX4" fmla="*/ 0 w 6537278"/>
                <a:gd name="connsiteY4" fmla="*/ 0 h 4694830"/>
                <a:gd name="connsiteX0" fmla="*/ 40943 w 6578221"/>
                <a:gd name="connsiteY0" fmla="*/ 0 h 4694830"/>
                <a:gd name="connsiteX1" fmla="*/ 6578221 w 6578221"/>
                <a:gd name="connsiteY1" fmla="*/ 0 h 4694830"/>
                <a:gd name="connsiteX2" fmla="*/ 6578221 w 6578221"/>
                <a:gd name="connsiteY2" fmla="*/ 4694830 h 4694830"/>
                <a:gd name="connsiteX3" fmla="*/ 0 w 6578221"/>
                <a:gd name="connsiteY3" fmla="*/ 368490 h 4694830"/>
                <a:gd name="connsiteX4" fmla="*/ 40943 w 6578221"/>
                <a:gd name="connsiteY4" fmla="*/ 0 h 4694830"/>
                <a:gd name="connsiteX0" fmla="*/ 0 w 6537278"/>
                <a:gd name="connsiteY0" fmla="*/ 0 h 4694830"/>
                <a:gd name="connsiteX1" fmla="*/ 6537278 w 6537278"/>
                <a:gd name="connsiteY1" fmla="*/ 0 h 4694830"/>
                <a:gd name="connsiteX2" fmla="*/ 6537278 w 6537278"/>
                <a:gd name="connsiteY2" fmla="*/ 4694830 h 4694830"/>
                <a:gd name="connsiteX3" fmla="*/ 13648 w 6537278"/>
                <a:gd name="connsiteY3" fmla="*/ 395785 h 4694830"/>
                <a:gd name="connsiteX4" fmla="*/ 0 w 6537278"/>
                <a:gd name="connsiteY4" fmla="*/ 0 h 4694830"/>
                <a:gd name="connsiteX0" fmla="*/ 0 w 6537278"/>
                <a:gd name="connsiteY0" fmla="*/ 0 h 4763069"/>
                <a:gd name="connsiteX1" fmla="*/ 6537278 w 6537278"/>
                <a:gd name="connsiteY1" fmla="*/ 0 h 4763069"/>
                <a:gd name="connsiteX2" fmla="*/ 6455392 w 6537278"/>
                <a:gd name="connsiteY2" fmla="*/ 4763069 h 4763069"/>
                <a:gd name="connsiteX3" fmla="*/ 13648 w 6537278"/>
                <a:gd name="connsiteY3" fmla="*/ 395785 h 4763069"/>
                <a:gd name="connsiteX4" fmla="*/ 0 w 6537278"/>
                <a:gd name="connsiteY4" fmla="*/ 0 h 4763069"/>
                <a:gd name="connsiteX0" fmla="*/ 0 w 6796585"/>
                <a:gd name="connsiteY0" fmla="*/ 0 h 4763069"/>
                <a:gd name="connsiteX1" fmla="*/ 6796585 w 6796585"/>
                <a:gd name="connsiteY1" fmla="*/ 4640239 h 4763069"/>
                <a:gd name="connsiteX2" fmla="*/ 6455392 w 6796585"/>
                <a:gd name="connsiteY2" fmla="*/ 4763069 h 4763069"/>
                <a:gd name="connsiteX3" fmla="*/ 13648 w 6796585"/>
                <a:gd name="connsiteY3" fmla="*/ 395785 h 4763069"/>
                <a:gd name="connsiteX4" fmla="*/ 0 w 6796585"/>
                <a:gd name="connsiteY4" fmla="*/ 0 h 4763069"/>
                <a:gd name="connsiteX0" fmla="*/ 0 w 6796585"/>
                <a:gd name="connsiteY0" fmla="*/ 0 h 4763069"/>
                <a:gd name="connsiteX1" fmla="*/ 6728346 w 6796585"/>
                <a:gd name="connsiteY1" fmla="*/ 3903260 h 4763069"/>
                <a:gd name="connsiteX2" fmla="*/ 6796585 w 6796585"/>
                <a:gd name="connsiteY2" fmla="*/ 4640239 h 4763069"/>
                <a:gd name="connsiteX3" fmla="*/ 6455392 w 6796585"/>
                <a:gd name="connsiteY3" fmla="*/ 4763069 h 4763069"/>
                <a:gd name="connsiteX4" fmla="*/ 13648 w 6796585"/>
                <a:gd name="connsiteY4" fmla="*/ 395785 h 4763069"/>
                <a:gd name="connsiteX5" fmla="*/ 0 w 6796585"/>
                <a:gd name="connsiteY5" fmla="*/ 0 h 4763069"/>
                <a:gd name="connsiteX0" fmla="*/ 0 w 6796585"/>
                <a:gd name="connsiteY0" fmla="*/ 0 h 4763069"/>
                <a:gd name="connsiteX1" fmla="*/ 6769289 w 6796585"/>
                <a:gd name="connsiteY1" fmla="*/ 3889612 h 4763069"/>
                <a:gd name="connsiteX2" fmla="*/ 6796585 w 6796585"/>
                <a:gd name="connsiteY2" fmla="*/ 4640239 h 4763069"/>
                <a:gd name="connsiteX3" fmla="*/ 6455392 w 6796585"/>
                <a:gd name="connsiteY3" fmla="*/ 4763069 h 4763069"/>
                <a:gd name="connsiteX4" fmla="*/ 13648 w 6796585"/>
                <a:gd name="connsiteY4" fmla="*/ 395785 h 4763069"/>
                <a:gd name="connsiteX5" fmla="*/ 0 w 6796585"/>
                <a:gd name="connsiteY5" fmla="*/ 0 h 4763069"/>
                <a:gd name="connsiteX0" fmla="*/ 40943 w 6782937"/>
                <a:gd name="connsiteY0" fmla="*/ 0 h 5008729"/>
                <a:gd name="connsiteX1" fmla="*/ 6755641 w 6782937"/>
                <a:gd name="connsiteY1" fmla="*/ 4135272 h 5008729"/>
                <a:gd name="connsiteX2" fmla="*/ 6782937 w 6782937"/>
                <a:gd name="connsiteY2" fmla="*/ 4885899 h 5008729"/>
                <a:gd name="connsiteX3" fmla="*/ 6441744 w 6782937"/>
                <a:gd name="connsiteY3" fmla="*/ 5008729 h 5008729"/>
                <a:gd name="connsiteX4" fmla="*/ 0 w 6782937"/>
                <a:gd name="connsiteY4" fmla="*/ 641445 h 5008729"/>
                <a:gd name="connsiteX5" fmla="*/ 40943 w 6782937"/>
                <a:gd name="connsiteY5" fmla="*/ 0 h 5008729"/>
                <a:gd name="connsiteX0" fmla="*/ 40943 w 6782937"/>
                <a:gd name="connsiteY0" fmla="*/ 0 h 5063320"/>
                <a:gd name="connsiteX1" fmla="*/ 6755641 w 6782937"/>
                <a:gd name="connsiteY1" fmla="*/ 4189863 h 5063320"/>
                <a:gd name="connsiteX2" fmla="*/ 6782937 w 6782937"/>
                <a:gd name="connsiteY2" fmla="*/ 4940490 h 5063320"/>
                <a:gd name="connsiteX3" fmla="*/ 6441744 w 6782937"/>
                <a:gd name="connsiteY3" fmla="*/ 5063320 h 5063320"/>
                <a:gd name="connsiteX4" fmla="*/ 0 w 6782937"/>
                <a:gd name="connsiteY4" fmla="*/ 696036 h 5063320"/>
                <a:gd name="connsiteX5" fmla="*/ 40943 w 6782937"/>
                <a:gd name="connsiteY5" fmla="*/ 0 h 5063320"/>
                <a:gd name="connsiteX0" fmla="*/ 81886 w 6823880"/>
                <a:gd name="connsiteY0" fmla="*/ 0 h 5063320"/>
                <a:gd name="connsiteX1" fmla="*/ 6796584 w 6823880"/>
                <a:gd name="connsiteY1" fmla="*/ 4189863 h 5063320"/>
                <a:gd name="connsiteX2" fmla="*/ 6823880 w 6823880"/>
                <a:gd name="connsiteY2" fmla="*/ 4940490 h 5063320"/>
                <a:gd name="connsiteX3" fmla="*/ 6482687 w 6823880"/>
                <a:gd name="connsiteY3" fmla="*/ 5063320 h 5063320"/>
                <a:gd name="connsiteX4" fmla="*/ 0 w 6823880"/>
                <a:gd name="connsiteY4" fmla="*/ 655093 h 5063320"/>
                <a:gd name="connsiteX5" fmla="*/ 81886 w 6823880"/>
                <a:gd name="connsiteY5" fmla="*/ 0 h 5063320"/>
                <a:gd name="connsiteX0" fmla="*/ 27295 w 6823880"/>
                <a:gd name="connsiteY0" fmla="*/ 0 h 5090616"/>
                <a:gd name="connsiteX1" fmla="*/ 6796584 w 6823880"/>
                <a:gd name="connsiteY1" fmla="*/ 4217159 h 5090616"/>
                <a:gd name="connsiteX2" fmla="*/ 6823880 w 6823880"/>
                <a:gd name="connsiteY2" fmla="*/ 4967786 h 5090616"/>
                <a:gd name="connsiteX3" fmla="*/ 6482687 w 6823880"/>
                <a:gd name="connsiteY3" fmla="*/ 5090616 h 5090616"/>
                <a:gd name="connsiteX4" fmla="*/ 0 w 6823880"/>
                <a:gd name="connsiteY4" fmla="*/ 682389 h 5090616"/>
                <a:gd name="connsiteX5" fmla="*/ 27295 w 6823880"/>
                <a:gd name="connsiteY5" fmla="*/ 0 h 5090616"/>
                <a:gd name="connsiteX0" fmla="*/ 723331 w 7519916"/>
                <a:gd name="connsiteY0" fmla="*/ 0 h 5090616"/>
                <a:gd name="connsiteX1" fmla="*/ 7492620 w 7519916"/>
                <a:gd name="connsiteY1" fmla="*/ 4217159 h 5090616"/>
                <a:gd name="connsiteX2" fmla="*/ 7519916 w 7519916"/>
                <a:gd name="connsiteY2" fmla="*/ 4967786 h 5090616"/>
                <a:gd name="connsiteX3" fmla="*/ 7178723 w 7519916"/>
                <a:gd name="connsiteY3" fmla="*/ 5090616 h 5090616"/>
                <a:gd name="connsiteX4" fmla="*/ 0 w 7519916"/>
                <a:gd name="connsiteY4" fmla="*/ 1555846 h 5090616"/>
                <a:gd name="connsiteX5" fmla="*/ 723331 w 7519916"/>
                <a:gd name="connsiteY5" fmla="*/ 0 h 5090616"/>
                <a:gd name="connsiteX0" fmla="*/ 545910 w 7342495"/>
                <a:gd name="connsiteY0" fmla="*/ 0 h 5090616"/>
                <a:gd name="connsiteX1" fmla="*/ 7315199 w 7342495"/>
                <a:gd name="connsiteY1" fmla="*/ 4217159 h 5090616"/>
                <a:gd name="connsiteX2" fmla="*/ 7342495 w 7342495"/>
                <a:gd name="connsiteY2" fmla="*/ 4967786 h 5090616"/>
                <a:gd name="connsiteX3" fmla="*/ 7001302 w 7342495"/>
                <a:gd name="connsiteY3" fmla="*/ 5090616 h 5090616"/>
                <a:gd name="connsiteX4" fmla="*/ 0 w 7342495"/>
                <a:gd name="connsiteY4" fmla="*/ 1378425 h 5090616"/>
                <a:gd name="connsiteX5" fmla="*/ 545910 w 7342495"/>
                <a:gd name="connsiteY5" fmla="*/ 0 h 5090616"/>
                <a:gd name="connsiteX0" fmla="*/ 368489 w 7342495"/>
                <a:gd name="connsiteY0" fmla="*/ 0 h 4394580"/>
                <a:gd name="connsiteX1" fmla="*/ 7315199 w 7342495"/>
                <a:gd name="connsiteY1" fmla="*/ 3521123 h 4394580"/>
                <a:gd name="connsiteX2" fmla="*/ 7342495 w 7342495"/>
                <a:gd name="connsiteY2" fmla="*/ 4271750 h 4394580"/>
                <a:gd name="connsiteX3" fmla="*/ 7001302 w 7342495"/>
                <a:gd name="connsiteY3" fmla="*/ 4394580 h 4394580"/>
                <a:gd name="connsiteX4" fmla="*/ 0 w 7342495"/>
                <a:gd name="connsiteY4" fmla="*/ 682389 h 4394580"/>
                <a:gd name="connsiteX5" fmla="*/ 368489 w 7342495"/>
                <a:gd name="connsiteY5" fmla="*/ 0 h 4394580"/>
                <a:gd name="connsiteX0" fmla="*/ 13647 w 6987653"/>
                <a:gd name="connsiteY0" fmla="*/ 0 h 4394580"/>
                <a:gd name="connsiteX1" fmla="*/ 6960357 w 6987653"/>
                <a:gd name="connsiteY1" fmla="*/ 3521123 h 4394580"/>
                <a:gd name="connsiteX2" fmla="*/ 6987653 w 6987653"/>
                <a:gd name="connsiteY2" fmla="*/ 4271750 h 4394580"/>
                <a:gd name="connsiteX3" fmla="*/ 6646460 w 6987653"/>
                <a:gd name="connsiteY3" fmla="*/ 4394580 h 4394580"/>
                <a:gd name="connsiteX4" fmla="*/ 0 w 6987653"/>
                <a:gd name="connsiteY4" fmla="*/ 928049 h 4394580"/>
                <a:gd name="connsiteX5" fmla="*/ 13647 w 6987653"/>
                <a:gd name="connsiteY5" fmla="*/ 0 h 4394580"/>
                <a:gd name="connsiteX0" fmla="*/ 163773 w 6987653"/>
                <a:gd name="connsiteY0" fmla="*/ 0 h 4217159"/>
                <a:gd name="connsiteX1" fmla="*/ 6960357 w 6987653"/>
                <a:gd name="connsiteY1" fmla="*/ 3343702 h 4217159"/>
                <a:gd name="connsiteX2" fmla="*/ 6987653 w 6987653"/>
                <a:gd name="connsiteY2" fmla="*/ 4094329 h 4217159"/>
                <a:gd name="connsiteX3" fmla="*/ 6646460 w 6987653"/>
                <a:gd name="connsiteY3" fmla="*/ 4217159 h 4217159"/>
                <a:gd name="connsiteX4" fmla="*/ 0 w 6987653"/>
                <a:gd name="connsiteY4" fmla="*/ 750628 h 4217159"/>
                <a:gd name="connsiteX5" fmla="*/ 163773 w 6987653"/>
                <a:gd name="connsiteY5" fmla="*/ 0 h 4217159"/>
                <a:gd name="connsiteX0" fmla="*/ 163773 w 6987653"/>
                <a:gd name="connsiteY0" fmla="*/ 0 h 4217159"/>
                <a:gd name="connsiteX1" fmla="*/ 6960357 w 6987653"/>
                <a:gd name="connsiteY1" fmla="*/ 3343702 h 4217159"/>
                <a:gd name="connsiteX2" fmla="*/ 6987653 w 6987653"/>
                <a:gd name="connsiteY2" fmla="*/ 4094329 h 4217159"/>
                <a:gd name="connsiteX3" fmla="*/ 6646460 w 6987653"/>
                <a:gd name="connsiteY3" fmla="*/ 4217159 h 4217159"/>
                <a:gd name="connsiteX4" fmla="*/ 0 w 6987653"/>
                <a:gd name="connsiteY4" fmla="*/ 750628 h 4217159"/>
                <a:gd name="connsiteX5" fmla="*/ 163773 w 6987653"/>
                <a:gd name="connsiteY5" fmla="*/ 0 h 4217159"/>
                <a:gd name="connsiteX0" fmla="*/ 163773 w 6987653"/>
                <a:gd name="connsiteY0" fmla="*/ 0 h 4217159"/>
                <a:gd name="connsiteX1" fmla="*/ 6960357 w 6987653"/>
                <a:gd name="connsiteY1" fmla="*/ 3343702 h 4217159"/>
                <a:gd name="connsiteX2" fmla="*/ 6987653 w 6987653"/>
                <a:gd name="connsiteY2" fmla="*/ 4094329 h 4217159"/>
                <a:gd name="connsiteX3" fmla="*/ 6646460 w 6987653"/>
                <a:gd name="connsiteY3" fmla="*/ 4217159 h 4217159"/>
                <a:gd name="connsiteX4" fmla="*/ 0 w 6987653"/>
                <a:gd name="connsiteY4" fmla="*/ 750628 h 4217159"/>
                <a:gd name="connsiteX5" fmla="*/ 163773 w 6987653"/>
                <a:gd name="connsiteY5" fmla="*/ 0 h 421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87653" h="4217159">
                  <a:moveTo>
                    <a:pt x="163773" y="0"/>
                  </a:moveTo>
                  <a:cubicBezTo>
                    <a:pt x="1583140" y="891654"/>
                    <a:pt x="5036023" y="2288275"/>
                    <a:pt x="6960357" y="3343702"/>
                  </a:cubicBezTo>
                  <a:lnTo>
                    <a:pt x="6987653" y="4094329"/>
                  </a:lnTo>
                  <a:lnTo>
                    <a:pt x="6646460" y="4217159"/>
                  </a:lnTo>
                  <a:lnTo>
                    <a:pt x="0" y="750628"/>
                  </a:lnTo>
                  <a:lnTo>
                    <a:pt x="163773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6">
              <a:extLst>
                <a:ext uri="{FF2B5EF4-FFF2-40B4-BE49-F238E27FC236}">
                  <a16:creationId xmlns:a16="http://schemas.microsoft.com/office/drawing/2014/main" id="{C8F3C16C-B83E-EF38-4470-DAC76D11C8F2}"/>
                </a:ext>
              </a:extLst>
            </p:cNvPr>
            <p:cNvSpPr/>
            <p:nvPr/>
          </p:nvSpPr>
          <p:spPr>
            <a:xfrm rot="19520438">
              <a:off x="2154868" y="423388"/>
              <a:ext cx="2503438" cy="972089"/>
            </a:xfrm>
            <a:custGeom>
              <a:avLst/>
              <a:gdLst>
                <a:gd name="connsiteX0" fmla="*/ 0 w 1910686"/>
                <a:gd name="connsiteY0" fmla="*/ 153540 h 921224"/>
                <a:gd name="connsiteX1" fmla="*/ 153540 w 1910686"/>
                <a:gd name="connsiteY1" fmla="*/ 0 h 921224"/>
                <a:gd name="connsiteX2" fmla="*/ 1757146 w 1910686"/>
                <a:gd name="connsiteY2" fmla="*/ 0 h 921224"/>
                <a:gd name="connsiteX3" fmla="*/ 1910686 w 1910686"/>
                <a:gd name="connsiteY3" fmla="*/ 153540 h 921224"/>
                <a:gd name="connsiteX4" fmla="*/ 1910686 w 1910686"/>
                <a:gd name="connsiteY4" fmla="*/ 767684 h 921224"/>
                <a:gd name="connsiteX5" fmla="*/ 1757146 w 1910686"/>
                <a:gd name="connsiteY5" fmla="*/ 921224 h 921224"/>
                <a:gd name="connsiteX6" fmla="*/ 153540 w 1910686"/>
                <a:gd name="connsiteY6" fmla="*/ 921224 h 921224"/>
                <a:gd name="connsiteX7" fmla="*/ 0 w 1910686"/>
                <a:gd name="connsiteY7" fmla="*/ 767684 h 921224"/>
                <a:gd name="connsiteX8" fmla="*/ 0 w 1910686"/>
                <a:gd name="connsiteY8" fmla="*/ 153540 h 921224"/>
                <a:gd name="connsiteX0" fmla="*/ 0 w 2150201"/>
                <a:gd name="connsiteY0" fmla="*/ 270272 h 921224"/>
                <a:gd name="connsiteX1" fmla="*/ 393055 w 2150201"/>
                <a:gd name="connsiteY1" fmla="*/ 0 h 921224"/>
                <a:gd name="connsiteX2" fmla="*/ 1996661 w 2150201"/>
                <a:gd name="connsiteY2" fmla="*/ 0 h 921224"/>
                <a:gd name="connsiteX3" fmla="*/ 2150201 w 2150201"/>
                <a:gd name="connsiteY3" fmla="*/ 153540 h 921224"/>
                <a:gd name="connsiteX4" fmla="*/ 2150201 w 2150201"/>
                <a:gd name="connsiteY4" fmla="*/ 767684 h 921224"/>
                <a:gd name="connsiteX5" fmla="*/ 1996661 w 2150201"/>
                <a:gd name="connsiteY5" fmla="*/ 921224 h 921224"/>
                <a:gd name="connsiteX6" fmla="*/ 393055 w 2150201"/>
                <a:gd name="connsiteY6" fmla="*/ 921224 h 921224"/>
                <a:gd name="connsiteX7" fmla="*/ 239515 w 2150201"/>
                <a:gd name="connsiteY7" fmla="*/ 767684 h 921224"/>
                <a:gd name="connsiteX8" fmla="*/ 0 w 2150201"/>
                <a:gd name="connsiteY8" fmla="*/ 270272 h 921224"/>
                <a:gd name="connsiteX0" fmla="*/ 1911 w 2152112"/>
                <a:gd name="connsiteY0" fmla="*/ 270272 h 921224"/>
                <a:gd name="connsiteX1" fmla="*/ 67310 w 2152112"/>
                <a:gd name="connsiteY1" fmla="*/ 91084 h 921224"/>
                <a:gd name="connsiteX2" fmla="*/ 1998572 w 2152112"/>
                <a:gd name="connsiteY2" fmla="*/ 0 h 921224"/>
                <a:gd name="connsiteX3" fmla="*/ 2152112 w 2152112"/>
                <a:gd name="connsiteY3" fmla="*/ 153540 h 921224"/>
                <a:gd name="connsiteX4" fmla="*/ 2152112 w 2152112"/>
                <a:gd name="connsiteY4" fmla="*/ 767684 h 921224"/>
                <a:gd name="connsiteX5" fmla="*/ 1998572 w 2152112"/>
                <a:gd name="connsiteY5" fmla="*/ 921224 h 921224"/>
                <a:gd name="connsiteX6" fmla="*/ 394966 w 2152112"/>
                <a:gd name="connsiteY6" fmla="*/ 921224 h 921224"/>
                <a:gd name="connsiteX7" fmla="*/ 241426 w 2152112"/>
                <a:gd name="connsiteY7" fmla="*/ 767684 h 921224"/>
                <a:gd name="connsiteX8" fmla="*/ 1911 w 2152112"/>
                <a:gd name="connsiteY8" fmla="*/ 270272 h 921224"/>
                <a:gd name="connsiteX0" fmla="*/ 1911 w 2206065"/>
                <a:gd name="connsiteY0" fmla="*/ 270272 h 921224"/>
                <a:gd name="connsiteX1" fmla="*/ 67310 w 2206065"/>
                <a:gd name="connsiteY1" fmla="*/ 91084 h 921224"/>
                <a:gd name="connsiteX2" fmla="*/ 1998572 w 2206065"/>
                <a:gd name="connsiteY2" fmla="*/ 0 h 921224"/>
                <a:gd name="connsiteX3" fmla="*/ 2152112 w 2206065"/>
                <a:gd name="connsiteY3" fmla="*/ 767684 h 921224"/>
                <a:gd name="connsiteX4" fmla="*/ 1998572 w 2206065"/>
                <a:gd name="connsiteY4" fmla="*/ 921224 h 921224"/>
                <a:gd name="connsiteX5" fmla="*/ 394966 w 2206065"/>
                <a:gd name="connsiteY5" fmla="*/ 921224 h 921224"/>
                <a:gd name="connsiteX6" fmla="*/ 241426 w 2206065"/>
                <a:gd name="connsiteY6" fmla="*/ 767684 h 921224"/>
                <a:gd name="connsiteX7" fmla="*/ 1911 w 2206065"/>
                <a:gd name="connsiteY7" fmla="*/ 270272 h 921224"/>
                <a:gd name="connsiteX0" fmla="*/ 1911 w 2219973"/>
                <a:gd name="connsiteY0" fmla="*/ 270272 h 921224"/>
                <a:gd name="connsiteX1" fmla="*/ 67310 w 2219973"/>
                <a:gd name="connsiteY1" fmla="*/ 91084 h 921224"/>
                <a:gd name="connsiteX2" fmla="*/ 1998572 w 2219973"/>
                <a:gd name="connsiteY2" fmla="*/ 0 h 921224"/>
                <a:gd name="connsiteX3" fmla="*/ 1998572 w 2219973"/>
                <a:gd name="connsiteY3" fmla="*/ 921224 h 921224"/>
                <a:gd name="connsiteX4" fmla="*/ 394966 w 2219973"/>
                <a:gd name="connsiteY4" fmla="*/ 921224 h 921224"/>
                <a:gd name="connsiteX5" fmla="*/ 241426 w 2219973"/>
                <a:gd name="connsiteY5" fmla="*/ 767684 h 921224"/>
                <a:gd name="connsiteX6" fmla="*/ 1911 w 2219973"/>
                <a:gd name="connsiteY6" fmla="*/ 270272 h 921224"/>
                <a:gd name="connsiteX0" fmla="*/ 1911 w 2266620"/>
                <a:gd name="connsiteY0" fmla="*/ 179188 h 830140"/>
                <a:gd name="connsiteX1" fmla="*/ 67310 w 2266620"/>
                <a:gd name="connsiteY1" fmla="*/ 0 h 830140"/>
                <a:gd name="connsiteX2" fmla="*/ 2078601 w 2266620"/>
                <a:gd name="connsiteY2" fmla="*/ 175993 h 830140"/>
                <a:gd name="connsiteX3" fmla="*/ 1998572 w 2266620"/>
                <a:gd name="connsiteY3" fmla="*/ 830140 h 830140"/>
                <a:gd name="connsiteX4" fmla="*/ 394966 w 2266620"/>
                <a:gd name="connsiteY4" fmla="*/ 830140 h 830140"/>
                <a:gd name="connsiteX5" fmla="*/ 241426 w 2266620"/>
                <a:gd name="connsiteY5" fmla="*/ 676600 h 830140"/>
                <a:gd name="connsiteX6" fmla="*/ 1911 w 2266620"/>
                <a:gd name="connsiteY6" fmla="*/ 179188 h 830140"/>
                <a:gd name="connsiteX0" fmla="*/ 1911 w 2499087"/>
                <a:gd name="connsiteY0" fmla="*/ 179188 h 957495"/>
                <a:gd name="connsiteX1" fmla="*/ 67310 w 2499087"/>
                <a:gd name="connsiteY1" fmla="*/ 0 h 957495"/>
                <a:gd name="connsiteX2" fmla="*/ 2078601 w 2499087"/>
                <a:gd name="connsiteY2" fmla="*/ 175993 h 957495"/>
                <a:gd name="connsiteX3" fmla="*/ 2386950 w 2499087"/>
                <a:gd name="connsiteY3" fmla="*/ 957495 h 957495"/>
                <a:gd name="connsiteX4" fmla="*/ 394966 w 2499087"/>
                <a:gd name="connsiteY4" fmla="*/ 830140 h 957495"/>
                <a:gd name="connsiteX5" fmla="*/ 241426 w 2499087"/>
                <a:gd name="connsiteY5" fmla="*/ 676600 h 957495"/>
                <a:gd name="connsiteX6" fmla="*/ 1911 w 2499087"/>
                <a:gd name="connsiteY6" fmla="*/ 179188 h 957495"/>
                <a:gd name="connsiteX0" fmla="*/ 1911 w 2430298"/>
                <a:gd name="connsiteY0" fmla="*/ 179188 h 957495"/>
                <a:gd name="connsiteX1" fmla="*/ 67310 w 2430298"/>
                <a:gd name="connsiteY1" fmla="*/ 0 h 957495"/>
                <a:gd name="connsiteX2" fmla="*/ 2078601 w 2430298"/>
                <a:gd name="connsiteY2" fmla="*/ 175993 h 957495"/>
                <a:gd name="connsiteX3" fmla="*/ 2386950 w 2430298"/>
                <a:gd name="connsiteY3" fmla="*/ 957495 h 957495"/>
                <a:gd name="connsiteX4" fmla="*/ 394966 w 2430298"/>
                <a:gd name="connsiteY4" fmla="*/ 830140 h 957495"/>
                <a:gd name="connsiteX5" fmla="*/ 241426 w 2430298"/>
                <a:gd name="connsiteY5" fmla="*/ 676600 h 957495"/>
                <a:gd name="connsiteX6" fmla="*/ 1911 w 2430298"/>
                <a:gd name="connsiteY6" fmla="*/ 179188 h 957495"/>
                <a:gd name="connsiteX0" fmla="*/ 1911 w 2420377"/>
                <a:gd name="connsiteY0" fmla="*/ 179188 h 957495"/>
                <a:gd name="connsiteX1" fmla="*/ 67310 w 2420377"/>
                <a:gd name="connsiteY1" fmla="*/ 0 h 957495"/>
                <a:gd name="connsiteX2" fmla="*/ 2078601 w 2420377"/>
                <a:gd name="connsiteY2" fmla="*/ 175993 h 957495"/>
                <a:gd name="connsiteX3" fmla="*/ 2386950 w 2420377"/>
                <a:gd name="connsiteY3" fmla="*/ 957495 h 957495"/>
                <a:gd name="connsiteX4" fmla="*/ 394966 w 2420377"/>
                <a:gd name="connsiteY4" fmla="*/ 830140 h 957495"/>
                <a:gd name="connsiteX5" fmla="*/ 241426 w 2420377"/>
                <a:gd name="connsiteY5" fmla="*/ 676600 h 957495"/>
                <a:gd name="connsiteX6" fmla="*/ 1911 w 2420377"/>
                <a:gd name="connsiteY6" fmla="*/ 179188 h 957495"/>
                <a:gd name="connsiteX0" fmla="*/ 1911 w 2504936"/>
                <a:gd name="connsiteY0" fmla="*/ 179188 h 951012"/>
                <a:gd name="connsiteX1" fmla="*/ 67310 w 2504936"/>
                <a:gd name="connsiteY1" fmla="*/ 0 h 951012"/>
                <a:gd name="connsiteX2" fmla="*/ 2078601 w 2504936"/>
                <a:gd name="connsiteY2" fmla="*/ 175993 h 951012"/>
                <a:gd name="connsiteX3" fmla="*/ 2479661 w 2504936"/>
                <a:gd name="connsiteY3" fmla="*/ 951012 h 951012"/>
                <a:gd name="connsiteX4" fmla="*/ 394966 w 2504936"/>
                <a:gd name="connsiteY4" fmla="*/ 830140 h 951012"/>
                <a:gd name="connsiteX5" fmla="*/ 241426 w 2504936"/>
                <a:gd name="connsiteY5" fmla="*/ 676600 h 951012"/>
                <a:gd name="connsiteX6" fmla="*/ 1911 w 2504936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241426 w 2481949"/>
                <a:gd name="connsiteY5" fmla="*/ 676600 h 951012"/>
                <a:gd name="connsiteX6" fmla="*/ 1911 w 2481949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1911 w 2481949"/>
                <a:gd name="connsiteY5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59150 w 2481949"/>
                <a:gd name="connsiteY4" fmla="*/ 805378 h 951012"/>
                <a:gd name="connsiteX5" fmla="*/ 1911 w 2481949"/>
                <a:gd name="connsiteY5" fmla="*/ 179188 h 951012"/>
                <a:gd name="connsiteX0" fmla="*/ 432927 w 2555726"/>
                <a:gd name="connsiteY0" fmla="*/ 805378 h 951012"/>
                <a:gd name="connsiteX1" fmla="*/ 141087 w 2555726"/>
                <a:gd name="connsiteY1" fmla="*/ 0 h 951012"/>
                <a:gd name="connsiteX2" fmla="*/ 2152378 w 2555726"/>
                <a:gd name="connsiteY2" fmla="*/ 175993 h 951012"/>
                <a:gd name="connsiteX3" fmla="*/ 2553438 w 2555726"/>
                <a:gd name="connsiteY3" fmla="*/ 951012 h 951012"/>
                <a:gd name="connsiteX4" fmla="*/ 432927 w 2555726"/>
                <a:gd name="connsiteY4" fmla="*/ 805378 h 951012"/>
                <a:gd name="connsiteX0" fmla="*/ 475161 w 2597960"/>
                <a:gd name="connsiteY0" fmla="*/ 826456 h 972090"/>
                <a:gd name="connsiteX1" fmla="*/ 127313 w 2597960"/>
                <a:gd name="connsiteY1" fmla="*/ 0 h 972090"/>
                <a:gd name="connsiteX2" fmla="*/ 2194612 w 2597960"/>
                <a:gd name="connsiteY2" fmla="*/ 197071 h 972090"/>
                <a:gd name="connsiteX3" fmla="*/ 2595672 w 2597960"/>
                <a:gd name="connsiteY3" fmla="*/ 972090 h 972090"/>
                <a:gd name="connsiteX4" fmla="*/ 475161 w 2597960"/>
                <a:gd name="connsiteY4" fmla="*/ 826456 h 972090"/>
                <a:gd name="connsiteX0" fmla="*/ 358643 w 2481442"/>
                <a:gd name="connsiteY0" fmla="*/ 826456 h 972090"/>
                <a:gd name="connsiteX1" fmla="*/ 10795 w 2481442"/>
                <a:gd name="connsiteY1" fmla="*/ 0 h 972090"/>
                <a:gd name="connsiteX2" fmla="*/ 2078094 w 2481442"/>
                <a:gd name="connsiteY2" fmla="*/ 197071 h 972090"/>
                <a:gd name="connsiteX3" fmla="*/ 2479154 w 2481442"/>
                <a:gd name="connsiteY3" fmla="*/ 972090 h 972090"/>
                <a:gd name="connsiteX4" fmla="*/ 358643 w 2481442"/>
                <a:gd name="connsiteY4" fmla="*/ 826456 h 972090"/>
                <a:gd name="connsiteX0" fmla="*/ 349511 w 2472310"/>
                <a:gd name="connsiteY0" fmla="*/ 826456 h 972090"/>
                <a:gd name="connsiteX1" fmla="*/ 1663 w 2472310"/>
                <a:gd name="connsiteY1" fmla="*/ 0 h 972090"/>
                <a:gd name="connsiteX2" fmla="*/ 2068962 w 2472310"/>
                <a:gd name="connsiteY2" fmla="*/ 197071 h 972090"/>
                <a:gd name="connsiteX3" fmla="*/ 2470022 w 2472310"/>
                <a:gd name="connsiteY3" fmla="*/ 972090 h 972090"/>
                <a:gd name="connsiteX4" fmla="*/ 349511 w 2472310"/>
                <a:gd name="connsiteY4" fmla="*/ 826456 h 972090"/>
                <a:gd name="connsiteX0" fmla="*/ 380639 w 2503438"/>
                <a:gd name="connsiteY0" fmla="*/ 826456 h 972090"/>
                <a:gd name="connsiteX1" fmla="*/ 32791 w 2503438"/>
                <a:gd name="connsiteY1" fmla="*/ 0 h 972090"/>
                <a:gd name="connsiteX2" fmla="*/ 2100090 w 2503438"/>
                <a:gd name="connsiteY2" fmla="*/ 197071 h 972090"/>
                <a:gd name="connsiteX3" fmla="*/ 2501150 w 2503438"/>
                <a:gd name="connsiteY3" fmla="*/ 972090 h 972090"/>
                <a:gd name="connsiteX4" fmla="*/ 380639 w 2503438"/>
                <a:gd name="connsiteY4" fmla="*/ 826456 h 97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438" h="972090">
                  <a:moveTo>
                    <a:pt x="380639" y="826456"/>
                  </a:moveTo>
                  <a:cubicBezTo>
                    <a:pt x="182424" y="755951"/>
                    <a:pt x="-95926" y="55229"/>
                    <a:pt x="32791" y="0"/>
                  </a:cubicBezTo>
                  <a:lnTo>
                    <a:pt x="2100090" y="197071"/>
                  </a:lnTo>
                  <a:cubicBezTo>
                    <a:pt x="2343994" y="422684"/>
                    <a:pt x="2526104" y="862766"/>
                    <a:pt x="2501150" y="972090"/>
                  </a:cubicBezTo>
                  <a:lnTo>
                    <a:pt x="380639" y="826456"/>
                  </a:lnTo>
                  <a:close/>
                </a:path>
              </a:pathLst>
            </a:custGeom>
            <a:solidFill>
              <a:srgbClr val="F8931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6">
              <a:extLst>
                <a:ext uri="{FF2B5EF4-FFF2-40B4-BE49-F238E27FC236}">
                  <a16:creationId xmlns:a16="http://schemas.microsoft.com/office/drawing/2014/main" id="{161F890C-6CDA-179E-1BBA-00A23D1F57DD}"/>
                </a:ext>
              </a:extLst>
            </p:cNvPr>
            <p:cNvSpPr/>
            <p:nvPr/>
          </p:nvSpPr>
          <p:spPr>
            <a:xfrm rot="19520438">
              <a:off x="2952728" y="1019545"/>
              <a:ext cx="2740298" cy="972089"/>
            </a:xfrm>
            <a:custGeom>
              <a:avLst/>
              <a:gdLst>
                <a:gd name="connsiteX0" fmla="*/ 0 w 1910686"/>
                <a:gd name="connsiteY0" fmla="*/ 153540 h 921224"/>
                <a:gd name="connsiteX1" fmla="*/ 153540 w 1910686"/>
                <a:gd name="connsiteY1" fmla="*/ 0 h 921224"/>
                <a:gd name="connsiteX2" fmla="*/ 1757146 w 1910686"/>
                <a:gd name="connsiteY2" fmla="*/ 0 h 921224"/>
                <a:gd name="connsiteX3" fmla="*/ 1910686 w 1910686"/>
                <a:gd name="connsiteY3" fmla="*/ 153540 h 921224"/>
                <a:gd name="connsiteX4" fmla="*/ 1910686 w 1910686"/>
                <a:gd name="connsiteY4" fmla="*/ 767684 h 921224"/>
                <a:gd name="connsiteX5" fmla="*/ 1757146 w 1910686"/>
                <a:gd name="connsiteY5" fmla="*/ 921224 h 921224"/>
                <a:gd name="connsiteX6" fmla="*/ 153540 w 1910686"/>
                <a:gd name="connsiteY6" fmla="*/ 921224 h 921224"/>
                <a:gd name="connsiteX7" fmla="*/ 0 w 1910686"/>
                <a:gd name="connsiteY7" fmla="*/ 767684 h 921224"/>
                <a:gd name="connsiteX8" fmla="*/ 0 w 1910686"/>
                <a:gd name="connsiteY8" fmla="*/ 153540 h 921224"/>
                <a:gd name="connsiteX0" fmla="*/ 0 w 2150201"/>
                <a:gd name="connsiteY0" fmla="*/ 270272 h 921224"/>
                <a:gd name="connsiteX1" fmla="*/ 393055 w 2150201"/>
                <a:gd name="connsiteY1" fmla="*/ 0 h 921224"/>
                <a:gd name="connsiteX2" fmla="*/ 1996661 w 2150201"/>
                <a:gd name="connsiteY2" fmla="*/ 0 h 921224"/>
                <a:gd name="connsiteX3" fmla="*/ 2150201 w 2150201"/>
                <a:gd name="connsiteY3" fmla="*/ 153540 h 921224"/>
                <a:gd name="connsiteX4" fmla="*/ 2150201 w 2150201"/>
                <a:gd name="connsiteY4" fmla="*/ 767684 h 921224"/>
                <a:gd name="connsiteX5" fmla="*/ 1996661 w 2150201"/>
                <a:gd name="connsiteY5" fmla="*/ 921224 h 921224"/>
                <a:gd name="connsiteX6" fmla="*/ 393055 w 2150201"/>
                <a:gd name="connsiteY6" fmla="*/ 921224 h 921224"/>
                <a:gd name="connsiteX7" fmla="*/ 239515 w 2150201"/>
                <a:gd name="connsiteY7" fmla="*/ 767684 h 921224"/>
                <a:gd name="connsiteX8" fmla="*/ 0 w 2150201"/>
                <a:gd name="connsiteY8" fmla="*/ 270272 h 921224"/>
                <a:gd name="connsiteX0" fmla="*/ 1911 w 2152112"/>
                <a:gd name="connsiteY0" fmla="*/ 270272 h 921224"/>
                <a:gd name="connsiteX1" fmla="*/ 67310 w 2152112"/>
                <a:gd name="connsiteY1" fmla="*/ 91084 h 921224"/>
                <a:gd name="connsiteX2" fmla="*/ 1998572 w 2152112"/>
                <a:gd name="connsiteY2" fmla="*/ 0 h 921224"/>
                <a:gd name="connsiteX3" fmla="*/ 2152112 w 2152112"/>
                <a:gd name="connsiteY3" fmla="*/ 153540 h 921224"/>
                <a:gd name="connsiteX4" fmla="*/ 2152112 w 2152112"/>
                <a:gd name="connsiteY4" fmla="*/ 767684 h 921224"/>
                <a:gd name="connsiteX5" fmla="*/ 1998572 w 2152112"/>
                <a:gd name="connsiteY5" fmla="*/ 921224 h 921224"/>
                <a:gd name="connsiteX6" fmla="*/ 394966 w 2152112"/>
                <a:gd name="connsiteY6" fmla="*/ 921224 h 921224"/>
                <a:gd name="connsiteX7" fmla="*/ 241426 w 2152112"/>
                <a:gd name="connsiteY7" fmla="*/ 767684 h 921224"/>
                <a:gd name="connsiteX8" fmla="*/ 1911 w 2152112"/>
                <a:gd name="connsiteY8" fmla="*/ 270272 h 921224"/>
                <a:gd name="connsiteX0" fmla="*/ 1911 w 2206065"/>
                <a:gd name="connsiteY0" fmla="*/ 270272 h 921224"/>
                <a:gd name="connsiteX1" fmla="*/ 67310 w 2206065"/>
                <a:gd name="connsiteY1" fmla="*/ 91084 h 921224"/>
                <a:gd name="connsiteX2" fmla="*/ 1998572 w 2206065"/>
                <a:gd name="connsiteY2" fmla="*/ 0 h 921224"/>
                <a:gd name="connsiteX3" fmla="*/ 2152112 w 2206065"/>
                <a:gd name="connsiteY3" fmla="*/ 767684 h 921224"/>
                <a:gd name="connsiteX4" fmla="*/ 1998572 w 2206065"/>
                <a:gd name="connsiteY4" fmla="*/ 921224 h 921224"/>
                <a:gd name="connsiteX5" fmla="*/ 394966 w 2206065"/>
                <a:gd name="connsiteY5" fmla="*/ 921224 h 921224"/>
                <a:gd name="connsiteX6" fmla="*/ 241426 w 2206065"/>
                <a:gd name="connsiteY6" fmla="*/ 767684 h 921224"/>
                <a:gd name="connsiteX7" fmla="*/ 1911 w 2206065"/>
                <a:gd name="connsiteY7" fmla="*/ 270272 h 921224"/>
                <a:gd name="connsiteX0" fmla="*/ 1911 w 2219973"/>
                <a:gd name="connsiteY0" fmla="*/ 270272 h 921224"/>
                <a:gd name="connsiteX1" fmla="*/ 67310 w 2219973"/>
                <a:gd name="connsiteY1" fmla="*/ 91084 h 921224"/>
                <a:gd name="connsiteX2" fmla="*/ 1998572 w 2219973"/>
                <a:gd name="connsiteY2" fmla="*/ 0 h 921224"/>
                <a:gd name="connsiteX3" fmla="*/ 1998572 w 2219973"/>
                <a:gd name="connsiteY3" fmla="*/ 921224 h 921224"/>
                <a:gd name="connsiteX4" fmla="*/ 394966 w 2219973"/>
                <a:gd name="connsiteY4" fmla="*/ 921224 h 921224"/>
                <a:gd name="connsiteX5" fmla="*/ 241426 w 2219973"/>
                <a:gd name="connsiteY5" fmla="*/ 767684 h 921224"/>
                <a:gd name="connsiteX6" fmla="*/ 1911 w 2219973"/>
                <a:gd name="connsiteY6" fmla="*/ 270272 h 921224"/>
                <a:gd name="connsiteX0" fmla="*/ 1911 w 2266620"/>
                <a:gd name="connsiteY0" fmla="*/ 179188 h 830140"/>
                <a:gd name="connsiteX1" fmla="*/ 67310 w 2266620"/>
                <a:gd name="connsiteY1" fmla="*/ 0 h 830140"/>
                <a:gd name="connsiteX2" fmla="*/ 2078601 w 2266620"/>
                <a:gd name="connsiteY2" fmla="*/ 175993 h 830140"/>
                <a:gd name="connsiteX3" fmla="*/ 1998572 w 2266620"/>
                <a:gd name="connsiteY3" fmla="*/ 830140 h 830140"/>
                <a:gd name="connsiteX4" fmla="*/ 394966 w 2266620"/>
                <a:gd name="connsiteY4" fmla="*/ 830140 h 830140"/>
                <a:gd name="connsiteX5" fmla="*/ 241426 w 2266620"/>
                <a:gd name="connsiteY5" fmla="*/ 676600 h 830140"/>
                <a:gd name="connsiteX6" fmla="*/ 1911 w 2266620"/>
                <a:gd name="connsiteY6" fmla="*/ 179188 h 830140"/>
                <a:gd name="connsiteX0" fmla="*/ 1911 w 2499087"/>
                <a:gd name="connsiteY0" fmla="*/ 179188 h 957495"/>
                <a:gd name="connsiteX1" fmla="*/ 67310 w 2499087"/>
                <a:gd name="connsiteY1" fmla="*/ 0 h 957495"/>
                <a:gd name="connsiteX2" fmla="*/ 2078601 w 2499087"/>
                <a:gd name="connsiteY2" fmla="*/ 175993 h 957495"/>
                <a:gd name="connsiteX3" fmla="*/ 2386950 w 2499087"/>
                <a:gd name="connsiteY3" fmla="*/ 957495 h 957495"/>
                <a:gd name="connsiteX4" fmla="*/ 394966 w 2499087"/>
                <a:gd name="connsiteY4" fmla="*/ 830140 h 957495"/>
                <a:gd name="connsiteX5" fmla="*/ 241426 w 2499087"/>
                <a:gd name="connsiteY5" fmla="*/ 676600 h 957495"/>
                <a:gd name="connsiteX6" fmla="*/ 1911 w 2499087"/>
                <a:gd name="connsiteY6" fmla="*/ 179188 h 957495"/>
                <a:gd name="connsiteX0" fmla="*/ 1911 w 2430298"/>
                <a:gd name="connsiteY0" fmla="*/ 179188 h 957495"/>
                <a:gd name="connsiteX1" fmla="*/ 67310 w 2430298"/>
                <a:gd name="connsiteY1" fmla="*/ 0 h 957495"/>
                <a:gd name="connsiteX2" fmla="*/ 2078601 w 2430298"/>
                <a:gd name="connsiteY2" fmla="*/ 175993 h 957495"/>
                <a:gd name="connsiteX3" fmla="*/ 2386950 w 2430298"/>
                <a:gd name="connsiteY3" fmla="*/ 957495 h 957495"/>
                <a:gd name="connsiteX4" fmla="*/ 394966 w 2430298"/>
                <a:gd name="connsiteY4" fmla="*/ 830140 h 957495"/>
                <a:gd name="connsiteX5" fmla="*/ 241426 w 2430298"/>
                <a:gd name="connsiteY5" fmla="*/ 676600 h 957495"/>
                <a:gd name="connsiteX6" fmla="*/ 1911 w 2430298"/>
                <a:gd name="connsiteY6" fmla="*/ 179188 h 957495"/>
                <a:gd name="connsiteX0" fmla="*/ 1911 w 2420377"/>
                <a:gd name="connsiteY0" fmla="*/ 179188 h 957495"/>
                <a:gd name="connsiteX1" fmla="*/ 67310 w 2420377"/>
                <a:gd name="connsiteY1" fmla="*/ 0 h 957495"/>
                <a:gd name="connsiteX2" fmla="*/ 2078601 w 2420377"/>
                <a:gd name="connsiteY2" fmla="*/ 175993 h 957495"/>
                <a:gd name="connsiteX3" fmla="*/ 2386950 w 2420377"/>
                <a:gd name="connsiteY3" fmla="*/ 957495 h 957495"/>
                <a:gd name="connsiteX4" fmla="*/ 394966 w 2420377"/>
                <a:gd name="connsiteY4" fmla="*/ 830140 h 957495"/>
                <a:gd name="connsiteX5" fmla="*/ 241426 w 2420377"/>
                <a:gd name="connsiteY5" fmla="*/ 676600 h 957495"/>
                <a:gd name="connsiteX6" fmla="*/ 1911 w 2420377"/>
                <a:gd name="connsiteY6" fmla="*/ 179188 h 957495"/>
                <a:gd name="connsiteX0" fmla="*/ 1911 w 2504936"/>
                <a:gd name="connsiteY0" fmla="*/ 179188 h 951012"/>
                <a:gd name="connsiteX1" fmla="*/ 67310 w 2504936"/>
                <a:gd name="connsiteY1" fmla="*/ 0 h 951012"/>
                <a:gd name="connsiteX2" fmla="*/ 2078601 w 2504936"/>
                <a:gd name="connsiteY2" fmla="*/ 175993 h 951012"/>
                <a:gd name="connsiteX3" fmla="*/ 2479661 w 2504936"/>
                <a:gd name="connsiteY3" fmla="*/ 951012 h 951012"/>
                <a:gd name="connsiteX4" fmla="*/ 394966 w 2504936"/>
                <a:gd name="connsiteY4" fmla="*/ 830140 h 951012"/>
                <a:gd name="connsiteX5" fmla="*/ 241426 w 2504936"/>
                <a:gd name="connsiteY5" fmla="*/ 676600 h 951012"/>
                <a:gd name="connsiteX6" fmla="*/ 1911 w 2504936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241426 w 2481949"/>
                <a:gd name="connsiteY5" fmla="*/ 676600 h 951012"/>
                <a:gd name="connsiteX6" fmla="*/ 1911 w 2481949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1911 w 2481949"/>
                <a:gd name="connsiteY5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59150 w 2481949"/>
                <a:gd name="connsiteY4" fmla="*/ 805378 h 951012"/>
                <a:gd name="connsiteX5" fmla="*/ 1911 w 2481949"/>
                <a:gd name="connsiteY5" fmla="*/ 179188 h 951012"/>
                <a:gd name="connsiteX0" fmla="*/ 432927 w 2555726"/>
                <a:gd name="connsiteY0" fmla="*/ 805378 h 951012"/>
                <a:gd name="connsiteX1" fmla="*/ 141087 w 2555726"/>
                <a:gd name="connsiteY1" fmla="*/ 0 h 951012"/>
                <a:gd name="connsiteX2" fmla="*/ 2152378 w 2555726"/>
                <a:gd name="connsiteY2" fmla="*/ 175993 h 951012"/>
                <a:gd name="connsiteX3" fmla="*/ 2553438 w 2555726"/>
                <a:gd name="connsiteY3" fmla="*/ 951012 h 951012"/>
                <a:gd name="connsiteX4" fmla="*/ 432927 w 2555726"/>
                <a:gd name="connsiteY4" fmla="*/ 805378 h 951012"/>
                <a:gd name="connsiteX0" fmla="*/ 475161 w 2597960"/>
                <a:gd name="connsiteY0" fmla="*/ 826456 h 972090"/>
                <a:gd name="connsiteX1" fmla="*/ 127313 w 2597960"/>
                <a:gd name="connsiteY1" fmla="*/ 0 h 972090"/>
                <a:gd name="connsiteX2" fmla="*/ 2194612 w 2597960"/>
                <a:gd name="connsiteY2" fmla="*/ 197071 h 972090"/>
                <a:gd name="connsiteX3" fmla="*/ 2595672 w 2597960"/>
                <a:gd name="connsiteY3" fmla="*/ 972090 h 972090"/>
                <a:gd name="connsiteX4" fmla="*/ 475161 w 2597960"/>
                <a:gd name="connsiteY4" fmla="*/ 826456 h 972090"/>
                <a:gd name="connsiteX0" fmla="*/ 358643 w 2481442"/>
                <a:gd name="connsiteY0" fmla="*/ 826456 h 972090"/>
                <a:gd name="connsiteX1" fmla="*/ 10795 w 2481442"/>
                <a:gd name="connsiteY1" fmla="*/ 0 h 972090"/>
                <a:gd name="connsiteX2" fmla="*/ 2078094 w 2481442"/>
                <a:gd name="connsiteY2" fmla="*/ 197071 h 972090"/>
                <a:gd name="connsiteX3" fmla="*/ 2479154 w 2481442"/>
                <a:gd name="connsiteY3" fmla="*/ 972090 h 972090"/>
                <a:gd name="connsiteX4" fmla="*/ 358643 w 2481442"/>
                <a:gd name="connsiteY4" fmla="*/ 826456 h 972090"/>
                <a:gd name="connsiteX0" fmla="*/ 349511 w 2472310"/>
                <a:gd name="connsiteY0" fmla="*/ 826456 h 972090"/>
                <a:gd name="connsiteX1" fmla="*/ 1663 w 2472310"/>
                <a:gd name="connsiteY1" fmla="*/ 0 h 972090"/>
                <a:gd name="connsiteX2" fmla="*/ 2068962 w 2472310"/>
                <a:gd name="connsiteY2" fmla="*/ 197071 h 972090"/>
                <a:gd name="connsiteX3" fmla="*/ 2470022 w 2472310"/>
                <a:gd name="connsiteY3" fmla="*/ 972090 h 972090"/>
                <a:gd name="connsiteX4" fmla="*/ 349511 w 2472310"/>
                <a:gd name="connsiteY4" fmla="*/ 826456 h 972090"/>
                <a:gd name="connsiteX0" fmla="*/ 380639 w 2503438"/>
                <a:gd name="connsiteY0" fmla="*/ 826456 h 972090"/>
                <a:gd name="connsiteX1" fmla="*/ 32791 w 2503438"/>
                <a:gd name="connsiteY1" fmla="*/ 0 h 972090"/>
                <a:gd name="connsiteX2" fmla="*/ 2100090 w 2503438"/>
                <a:gd name="connsiteY2" fmla="*/ 197071 h 972090"/>
                <a:gd name="connsiteX3" fmla="*/ 2501150 w 2503438"/>
                <a:gd name="connsiteY3" fmla="*/ 972090 h 972090"/>
                <a:gd name="connsiteX4" fmla="*/ 380639 w 2503438"/>
                <a:gd name="connsiteY4" fmla="*/ 826456 h 97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438" h="972090">
                  <a:moveTo>
                    <a:pt x="380639" y="826456"/>
                  </a:moveTo>
                  <a:cubicBezTo>
                    <a:pt x="182424" y="755951"/>
                    <a:pt x="-95926" y="55229"/>
                    <a:pt x="32791" y="0"/>
                  </a:cubicBezTo>
                  <a:lnTo>
                    <a:pt x="2100090" y="197071"/>
                  </a:lnTo>
                  <a:cubicBezTo>
                    <a:pt x="2343994" y="422684"/>
                    <a:pt x="2526104" y="862766"/>
                    <a:pt x="2501150" y="972090"/>
                  </a:cubicBezTo>
                  <a:lnTo>
                    <a:pt x="380639" y="826456"/>
                  </a:lnTo>
                  <a:close/>
                </a:path>
              </a:pathLst>
            </a:custGeom>
            <a:solidFill>
              <a:srgbClr val="473F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6">
              <a:extLst>
                <a:ext uri="{FF2B5EF4-FFF2-40B4-BE49-F238E27FC236}">
                  <a16:creationId xmlns:a16="http://schemas.microsoft.com/office/drawing/2014/main" id="{5577180A-EE5E-32D0-A2E8-E7154BA104C7}"/>
                </a:ext>
              </a:extLst>
            </p:cNvPr>
            <p:cNvSpPr/>
            <p:nvPr/>
          </p:nvSpPr>
          <p:spPr>
            <a:xfrm rot="19520438">
              <a:off x="3755135" y="1669977"/>
              <a:ext cx="2995755" cy="972089"/>
            </a:xfrm>
            <a:custGeom>
              <a:avLst/>
              <a:gdLst>
                <a:gd name="connsiteX0" fmla="*/ 0 w 1910686"/>
                <a:gd name="connsiteY0" fmla="*/ 153540 h 921224"/>
                <a:gd name="connsiteX1" fmla="*/ 153540 w 1910686"/>
                <a:gd name="connsiteY1" fmla="*/ 0 h 921224"/>
                <a:gd name="connsiteX2" fmla="*/ 1757146 w 1910686"/>
                <a:gd name="connsiteY2" fmla="*/ 0 h 921224"/>
                <a:gd name="connsiteX3" fmla="*/ 1910686 w 1910686"/>
                <a:gd name="connsiteY3" fmla="*/ 153540 h 921224"/>
                <a:gd name="connsiteX4" fmla="*/ 1910686 w 1910686"/>
                <a:gd name="connsiteY4" fmla="*/ 767684 h 921224"/>
                <a:gd name="connsiteX5" fmla="*/ 1757146 w 1910686"/>
                <a:gd name="connsiteY5" fmla="*/ 921224 h 921224"/>
                <a:gd name="connsiteX6" fmla="*/ 153540 w 1910686"/>
                <a:gd name="connsiteY6" fmla="*/ 921224 h 921224"/>
                <a:gd name="connsiteX7" fmla="*/ 0 w 1910686"/>
                <a:gd name="connsiteY7" fmla="*/ 767684 h 921224"/>
                <a:gd name="connsiteX8" fmla="*/ 0 w 1910686"/>
                <a:gd name="connsiteY8" fmla="*/ 153540 h 921224"/>
                <a:gd name="connsiteX0" fmla="*/ 0 w 2150201"/>
                <a:gd name="connsiteY0" fmla="*/ 270272 h 921224"/>
                <a:gd name="connsiteX1" fmla="*/ 393055 w 2150201"/>
                <a:gd name="connsiteY1" fmla="*/ 0 h 921224"/>
                <a:gd name="connsiteX2" fmla="*/ 1996661 w 2150201"/>
                <a:gd name="connsiteY2" fmla="*/ 0 h 921224"/>
                <a:gd name="connsiteX3" fmla="*/ 2150201 w 2150201"/>
                <a:gd name="connsiteY3" fmla="*/ 153540 h 921224"/>
                <a:gd name="connsiteX4" fmla="*/ 2150201 w 2150201"/>
                <a:gd name="connsiteY4" fmla="*/ 767684 h 921224"/>
                <a:gd name="connsiteX5" fmla="*/ 1996661 w 2150201"/>
                <a:gd name="connsiteY5" fmla="*/ 921224 h 921224"/>
                <a:gd name="connsiteX6" fmla="*/ 393055 w 2150201"/>
                <a:gd name="connsiteY6" fmla="*/ 921224 h 921224"/>
                <a:gd name="connsiteX7" fmla="*/ 239515 w 2150201"/>
                <a:gd name="connsiteY7" fmla="*/ 767684 h 921224"/>
                <a:gd name="connsiteX8" fmla="*/ 0 w 2150201"/>
                <a:gd name="connsiteY8" fmla="*/ 270272 h 921224"/>
                <a:gd name="connsiteX0" fmla="*/ 1911 w 2152112"/>
                <a:gd name="connsiteY0" fmla="*/ 270272 h 921224"/>
                <a:gd name="connsiteX1" fmla="*/ 67310 w 2152112"/>
                <a:gd name="connsiteY1" fmla="*/ 91084 h 921224"/>
                <a:gd name="connsiteX2" fmla="*/ 1998572 w 2152112"/>
                <a:gd name="connsiteY2" fmla="*/ 0 h 921224"/>
                <a:gd name="connsiteX3" fmla="*/ 2152112 w 2152112"/>
                <a:gd name="connsiteY3" fmla="*/ 153540 h 921224"/>
                <a:gd name="connsiteX4" fmla="*/ 2152112 w 2152112"/>
                <a:gd name="connsiteY4" fmla="*/ 767684 h 921224"/>
                <a:gd name="connsiteX5" fmla="*/ 1998572 w 2152112"/>
                <a:gd name="connsiteY5" fmla="*/ 921224 h 921224"/>
                <a:gd name="connsiteX6" fmla="*/ 394966 w 2152112"/>
                <a:gd name="connsiteY6" fmla="*/ 921224 h 921224"/>
                <a:gd name="connsiteX7" fmla="*/ 241426 w 2152112"/>
                <a:gd name="connsiteY7" fmla="*/ 767684 h 921224"/>
                <a:gd name="connsiteX8" fmla="*/ 1911 w 2152112"/>
                <a:gd name="connsiteY8" fmla="*/ 270272 h 921224"/>
                <a:gd name="connsiteX0" fmla="*/ 1911 w 2206065"/>
                <a:gd name="connsiteY0" fmla="*/ 270272 h 921224"/>
                <a:gd name="connsiteX1" fmla="*/ 67310 w 2206065"/>
                <a:gd name="connsiteY1" fmla="*/ 91084 h 921224"/>
                <a:gd name="connsiteX2" fmla="*/ 1998572 w 2206065"/>
                <a:gd name="connsiteY2" fmla="*/ 0 h 921224"/>
                <a:gd name="connsiteX3" fmla="*/ 2152112 w 2206065"/>
                <a:gd name="connsiteY3" fmla="*/ 767684 h 921224"/>
                <a:gd name="connsiteX4" fmla="*/ 1998572 w 2206065"/>
                <a:gd name="connsiteY4" fmla="*/ 921224 h 921224"/>
                <a:gd name="connsiteX5" fmla="*/ 394966 w 2206065"/>
                <a:gd name="connsiteY5" fmla="*/ 921224 h 921224"/>
                <a:gd name="connsiteX6" fmla="*/ 241426 w 2206065"/>
                <a:gd name="connsiteY6" fmla="*/ 767684 h 921224"/>
                <a:gd name="connsiteX7" fmla="*/ 1911 w 2206065"/>
                <a:gd name="connsiteY7" fmla="*/ 270272 h 921224"/>
                <a:gd name="connsiteX0" fmla="*/ 1911 w 2219973"/>
                <a:gd name="connsiteY0" fmla="*/ 270272 h 921224"/>
                <a:gd name="connsiteX1" fmla="*/ 67310 w 2219973"/>
                <a:gd name="connsiteY1" fmla="*/ 91084 h 921224"/>
                <a:gd name="connsiteX2" fmla="*/ 1998572 w 2219973"/>
                <a:gd name="connsiteY2" fmla="*/ 0 h 921224"/>
                <a:gd name="connsiteX3" fmla="*/ 1998572 w 2219973"/>
                <a:gd name="connsiteY3" fmla="*/ 921224 h 921224"/>
                <a:gd name="connsiteX4" fmla="*/ 394966 w 2219973"/>
                <a:gd name="connsiteY4" fmla="*/ 921224 h 921224"/>
                <a:gd name="connsiteX5" fmla="*/ 241426 w 2219973"/>
                <a:gd name="connsiteY5" fmla="*/ 767684 h 921224"/>
                <a:gd name="connsiteX6" fmla="*/ 1911 w 2219973"/>
                <a:gd name="connsiteY6" fmla="*/ 270272 h 921224"/>
                <a:gd name="connsiteX0" fmla="*/ 1911 w 2266620"/>
                <a:gd name="connsiteY0" fmla="*/ 179188 h 830140"/>
                <a:gd name="connsiteX1" fmla="*/ 67310 w 2266620"/>
                <a:gd name="connsiteY1" fmla="*/ 0 h 830140"/>
                <a:gd name="connsiteX2" fmla="*/ 2078601 w 2266620"/>
                <a:gd name="connsiteY2" fmla="*/ 175993 h 830140"/>
                <a:gd name="connsiteX3" fmla="*/ 1998572 w 2266620"/>
                <a:gd name="connsiteY3" fmla="*/ 830140 h 830140"/>
                <a:gd name="connsiteX4" fmla="*/ 394966 w 2266620"/>
                <a:gd name="connsiteY4" fmla="*/ 830140 h 830140"/>
                <a:gd name="connsiteX5" fmla="*/ 241426 w 2266620"/>
                <a:gd name="connsiteY5" fmla="*/ 676600 h 830140"/>
                <a:gd name="connsiteX6" fmla="*/ 1911 w 2266620"/>
                <a:gd name="connsiteY6" fmla="*/ 179188 h 830140"/>
                <a:gd name="connsiteX0" fmla="*/ 1911 w 2499087"/>
                <a:gd name="connsiteY0" fmla="*/ 179188 h 957495"/>
                <a:gd name="connsiteX1" fmla="*/ 67310 w 2499087"/>
                <a:gd name="connsiteY1" fmla="*/ 0 h 957495"/>
                <a:gd name="connsiteX2" fmla="*/ 2078601 w 2499087"/>
                <a:gd name="connsiteY2" fmla="*/ 175993 h 957495"/>
                <a:gd name="connsiteX3" fmla="*/ 2386950 w 2499087"/>
                <a:gd name="connsiteY3" fmla="*/ 957495 h 957495"/>
                <a:gd name="connsiteX4" fmla="*/ 394966 w 2499087"/>
                <a:gd name="connsiteY4" fmla="*/ 830140 h 957495"/>
                <a:gd name="connsiteX5" fmla="*/ 241426 w 2499087"/>
                <a:gd name="connsiteY5" fmla="*/ 676600 h 957495"/>
                <a:gd name="connsiteX6" fmla="*/ 1911 w 2499087"/>
                <a:gd name="connsiteY6" fmla="*/ 179188 h 957495"/>
                <a:gd name="connsiteX0" fmla="*/ 1911 w 2430298"/>
                <a:gd name="connsiteY0" fmla="*/ 179188 h 957495"/>
                <a:gd name="connsiteX1" fmla="*/ 67310 w 2430298"/>
                <a:gd name="connsiteY1" fmla="*/ 0 h 957495"/>
                <a:gd name="connsiteX2" fmla="*/ 2078601 w 2430298"/>
                <a:gd name="connsiteY2" fmla="*/ 175993 h 957495"/>
                <a:gd name="connsiteX3" fmla="*/ 2386950 w 2430298"/>
                <a:gd name="connsiteY3" fmla="*/ 957495 h 957495"/>
                <a:gd name="connsiteX4" fmla="*/ 394966 w 2430298"/>
                <a:gd name="connsiteY4" fmla="*/ 830140 h 957495"/>
                <a:gd name="connsiteX5" fmla="*/ 241426 w 2430298"/>
                <a:gd name="connsiteY5" fmla="*/ 676600 h 957495"/>
                <a:gd name="connsiteX6" fmla="*/ 1911 w 2430298"/>
                <a:gd name="connsiteY6" fmla="*/ 179188 h 957495"/>
                <a:gd name="connsiteX0" fmla="*/ 1911 w 2420377"/>
                <a:gd name="connsiteY0" fmla="*/ 179188 h 957495"/>
                <a:gd name="connsiteX1" fmla="*/ 67310 w 2420377"/>
                <a:gd name="connsiteY1" fmla="*/ 0 h 957495"/>
                <a:gd name="connsiteX2" fmla="*/ 2078601 w 2420377"/>
                <a:gd name="connsiteY2" fmla="*/ 175993 h 957495"/>
                <a:gd name="connsiteX3" fmla="*/ 2386950 w 2420377"/>
                <a:gd name="connsiteY3" fmla="*/ 957495 h 957495"/>
                <a:gd name="connsiteX4" fmla="*/ 394966 w 2420377"/>
                <a:gd name="connsiteY4" fmla="*/ 830140 h 957495"/>
                <a:gd name="connsiteX5" fmla="*/ 241426 w 2420377"/>
                <a:gd name="connsiteY5" fmla="*/ 676600 h 957495"/>
                <a:gd name="connsiteX6" fmla="*/ 1911 w 2420377"/>
                <a:gd name="connsiteY6" fmla="*/ 179188 h 957495"/>
                <a:gd name="connsiteX0" fmla="*/ 1911 w 2504936"/>
                <a:gd name="connsiteY0" fmla="*/ 179188 h 951012"/>
                <a:gd name="connsiteX1" fmla="*/ 67310 w 2504936"/>
                <a:gd name="connsiteY1" fmla="*/ 0 h 951012"/>
                <a:gd name="connsiteX2" fmla="*/ 2078601 w 2504936"/>
                <a:gd name="connsiteY2" fmla="*/ 175993 h 951012"/>
                <a:gd name="connsiteX3" fmla="*/ 2479661 w 2504936"/>
                <a:gd name="connsiteY3" fmla="*/ 951012 h 951012"/>
                <a:gd name="connsiteX4" fmla="*/ 394966 w 2504936"/>
                <a:gd name="connsiteY4" fmla="*/ 830140 h 951012"/>
                <a:gd name="connsiteX5" fmla="*/ 241426 w 2504936"/>
                <a:gd name="connsiteY5" fmla="*/ 676600 h 951012"/>
                <a:gd name="connsiteX6" fmla="*/ 1911 w 2504936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241426 w 2481949"/>
                <a:gd name="connsiteY5" fmla="*/ 676600 h 951012"/>
                <a:gd name="connsiteX6" fmla="*/ 1911 w 2481949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1911 w 2481949"/>
                <a:gd name="connsiteY5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59150 w 2481949"/>
                <a:gd name="connsiteY4" fmla="*/ 805378 h 951012"/>
                <a:gd name="connsiteX5" fmla="*/ 1911 w 2481949"/>
                <a:gd name="connsiteY5" fmla="*/ 179188 h 951012"/>
                <a:gd name="connsiteX0" fmla="*/ 432927 w 2555726"/>
                <a:gd name="connsiteY0" fmla="*/ 805378 h 951012"/>
                <a:gd name="connsiteX1" fmla="*/ 141087 w 2555726"/>
                <a:gd name="connsiteY1" fmla="*/ 0 h 951012"/>
                <a:gd name="connsiteX2" fmla="*/ 2152378 w 2555726"/>
                <a:gd name="connsiteY2" fmla="*/ 175993 h 951012"/>
                <a:gd name="connsiteX3" fmla="*/ 2553438 w 2555726"/>
                <a:gd name="connsiteY3" fmla="*/ 951012 h 951012"/>
                <a:gd name="connsiteX4" fmla="*/ 432927 w 2555726"/>
                <a:gd name="connsiteY4" fmla="*/ 805378 h 951012"/>
                <a:gd name="connsiteX0" fmla="*/ 475161 w 2597960"/>
                <a:gd name="connsiteY0" fmla="*/ 826456 h 972090"/>
                <a:gd name="connsiteX1" fmla="*/ 127313 w 2597960"/>
                <a:gd name="connsiteY1" fmla="*/ 0 h 972090"/>
                <a:gd name="connsiteX2" fmla="*/ 2194612 w 2597960"/>
                <a:gd name="connsiteY2" fmla="*/ 197071 h 972090"/>
                <a:gd name="connsiteX3" fmla="*/ 2595672 w 2597960"/>
                <a:gd name="connsiteY3" fmla="*/ 972090 h 972090"/>
                <a:gd name="connsiteX4" fmla="*/ 475161 w 2597960"/>
                <a:gd name="connsiteY4" fmla="*/ 826456 h 972090"/>
                <a:gd name="connsiteX0" fmla="*/ 358643 w 2481442"/>
                <a:gd name="connsiteY0" fmla="*/ 826456 h 972090"/>
                <a:gd name="connsiteX1" fmla="*/ 10795 w 2481442"/>
                <a:gd name="connsiteY1" fmla="*/ 0 h 972090"/>
                <a:gd name="connsiteX2" fmla="*/ 2078094 w 2481442"/>
                <a:gd name="connsiteY2" fmla="*/ 197071 h 972090"/>
                <a:gd name="connsiteX3" fmla="*/ 2479154 w 2481442"/>
                <a:gd name="connsiteY3" fmla="*/ 972090 h 972090"/>
                <a:gd name="connsiteX4" fmla="*/ 358643 w 2481442"/>
                <a:gd name="connsiteY4" fmla="*/ 826456 h 972090"/>
                <a:gd name="connsiteX0" fmla="*/ 349511 w 2472310"/>
                <a:gd name="connsiteY0" fmla="*/ 826456 h 972090"/>
                <a:gd name="connsiteX1" fmla="*/ 1663 w 2472310"/>
                <a:gd name="connsiteY1" fmla="*/ 0 h 972090"/>
                <a:gd name="connsiteX2" fmla="*/ 2068962 w 2472310"/>
                <a:gd name="connsiteY2" fmla="*/ 197071 h 972090"/>
                <a:gd name="connsiteX3" fmla="*/ 2470022 w 2472310"/>
                <a:gd name="connsiteY3" fmla="*/ 972090 h 972090"/>
                <a:gd name="connsiteX4" fmla="*/ 349511 w 2472310"/>
                <a:gd name="connsiteY4" fmla="*/ 826456 h 972090"/>
                <a:gd name="connsiteX0" fmla="*/ 380639 w 2503438"/>
                <a:gd name="connsiteY0" fmla="*/ 826456 h 972090"/>
                <a:gd name="connsiteX1" fmla="*/ 32791 w 2503438"/>
                <a:gd name="connsiteY1" fmla="*/ 0 h 972090"/>
                <a:gd name="connsiteX2" fmla="*/ 2100090 w 2503438"/>
                <a:gd name="connsiteY2" fmla="*/ 197071 h 972090"/>
                <a:gd name="connsiteX3" fmla="*/ 2501150 w 2503438"/>
                <a:gd name="connsiteY3" fmla="*/ 972090 h 972090"/>
                <a:gd name="connsiteX4" fmla="*/ 380639 w 2503438"/>
                <a:gd name="connsiteY4" fmla="*/ 826456 h 97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438" h="972090">
                  <a:moveTo>
                    <a:pt x="380639" y="826456"/>
                  </a:moveTo>
                  <a:cubicBezTo>
                    <a:pt x="182424" y="755951"/>
                    <a:pt x="-95926" y="55229"/>
                    <a:pt x="32791" y="0"/>
                  </a:cubicBezTo>
                  <a:lnTo>
                    <a:pt x="2100090" y="197071"/>
                  </a:lnTo>
                  <a:cubicBezTo>
                    <a:pt x="2343994" y="422684"/>
                    <a:pt x="2526104" y="862766"/>
                    <a:pt x="2501150" y="972090"/>
                  </a:cubicBezTo>
                  <a:lnTo>
                    <a:pt x="380639" y="826456"/>
                  </a:lnTo>
                  <a:close/>
                </a:path>
              </a:pathLst>
            </a:custGeom>
            <a:solidFill>
              <a:srgbClr val="D415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6">
              <a:extLst>
                <a:ext uri="{FF2B5EF4-FFF2-40B4-BE49-F238E27FC236}">
                  <a16:creationId xmlns:a16="http://schemas.microsoft.com/office/drawing/2014/main" id="{71F964EB-D6B2-0CD4-1AF2-FB5210F7E045}"/>
                </a:ext>
              </a:extLst>
            </p:cNvPr>
            <p:cNvSpPr/>
            <p:nvPr/>
          </p:nvSpPr>
          <p:spPr>
            <a:xfrm rot="19520438">
              <a:off x="4590928" y="2248127"/>
              <a:ext cx="3139717" cy="972089"/>
            </a:xfrm>
            <a:custGeom>
              <a:avLst/>
              <a:gdLst>
                <a:gd name="connsiteX0" fmla="*/ 0 w 1910686"/>
                <a:gd name="connsiteY0" fmla="*/ 153540 h 921224"/>
                <a:gd name="connsiteX1" fmla="*/ 153540 w 1910686"/>
                <a:gd name="connsiteY1" fmla="*/ 0 h 921224"/>
                <a:gd name="connsiteX2" fmla="*/ 1757146 w 1910686"/>
                <a:gd name="connsiteY2" fmla="*/ 0 h 921224"/>
                <a:gd name="connsiteX3" fmla="*/ 1910686 w 1910686"/>
                <a:gd name="connsiteY3" fmla="*/ 153540 h 921224"/>
                <a:gd name="connsiteX4" fmla="*/ 1910686 w 1910686"/>
                <a:gd name="connsiteY4" fmla="*/ 767684 h 921224"/>
                <a:gd name="connsiteX5" fmla="*/ 1757146 w 1910686"/>
                <a:gd name="connsiteY5" fmla="*/ 921224 h 921224"/>
                <a:gd name="connsiteX6" fmla="*/ 153540 w 1910686"/>
                <a:gd name="connsiteY6" fmla="*/ 921224 h 921224"/>
                <a:gd name="connsiteX7" fmla="*/ 0 w 1910686"/>
                <a:gd name="connsiteY7" fmla="*/ 767684 h 921224"/>
                <a:gd name="connsiteX8" fmla="*/ 0 w 1910686"/>
                <a:gd name="connsiteY8" fmla="*/ 153540 h 921224"/>
                <a:gd name="connsiteX0" fmla="*/ 0 w 2150201"/>
                <a:gd name="connsiteY0" fmla="*/ 270272 h 921224"/>
                <a:gd name="connsiteX1" fmla="*/ 393055 w 2150201"/>
                <a:gd name="connsiteY1" fmla="*/ 0 h 921224"/>
                <a:gd name="connsiteX2" fmla="*/ 1996661 w 2150201"/>
                <a:gd name="connsiteY2" fmla="*/ 0 h 921224"/>
                <a:gd name="connsiteX3" fmla="*/ 2150201 w 2150201"/>
                <a:gd name="connsiteY3" fmla="*/ 153540 h 921224"/>
                <a:gd name="connsiteX4" fmla="*/ 2150201 w 2150201"/>
                <a:gd name="connsiteY4" fmla="*/ 767684 h 921224"/>
                <a:gd name="connsiteX5" fmla="*/ 1996661 w 2150201"/>
                <a:gd name="connsiteY5" fmla="*/ 921224 h 921224"/>
                <a:gd name="connsiteX6" fmla="*/ 393055 w 2150201"/>
                <a:gd name="connsiteY6" fmla="*/ 921224 h 921224"/>
                <a:gd name="connsiteX7" fmla="*/ 239515 w 2150201"/>
                <a:gd name="connsiteY7" fmla="*/ 767684 h 921224"/>
                <a:gd name="connsiteX8" fmla="*/ 0 w 2150201"/>
                <a:gd name="connsiteY8" fmla="*/ 270272 h 921224"/>
                <a:gd name="connsiteX0" fmla="*/ 1911 w 2152112"/>
                <a:gd name="connsiteY0" fmla="*/ 270272 h 921224"/>
                <a:gd name="connsiteX1" fmla="*/ 67310 w 2152112"/>
                <a:gd name="connsiteY1" fmla="*/ 91084 h 921224"/>
                <a:gd name="connsiteX2" fmla="*/ 1998572 w 2152112"/>
                <a:gd name="connsiteY2" fmla="*/ 0 h 921224"/>
                <a:gd name="connsiteX3" fmla="*/ 2152112 w 2152112"/>
                <a:gd name="connsiteY3" fmla="*/ 153540 h 921224"/>
                <a:gd name="connsiteX4" fmla="*/ 2152112 w 2152112"/>
                <a:gd name="connsiteY4" fmla="*/ 767684 h 921224"/>
                <a:gd name="connsiteX5" fmla="*/ 1998572 w 2152112"/>
                <a:gd name="connsiteY5" fmla="*/ 921224 h 921224"/>
                <a:gd name="connsiteX6" fmla="*/ 394966 w 2152112"/>
                <a:gd name="connsiteY6" fmla="*/ 921224 h 921224"/>
                <a:gd name="connsiteX7" fmla="*/ 241426 w 2152112"/>
                <a:gd name="connsiteY7" fmla="*/ 767684 h 921224"/>
                <a:gd name="connsiteX8" fmla="*/ 1911 w 2152112"/>
                <a:gd name="connsiteY8" fmla="*/ 270272 h 921224"/>
                <a:gd name="connsiteX0" fmla="*/ 1911 w 2206065"/>
                <a:gd name="connsiteY0" fmla="*/ 270272 h 921224"/>
                <a:gd name="connsiteX1" fmla="*/ 67310 w 2206065"/>
                <a:gd name="connsiteY1" fmla="*/ 91084 h 921224"/>
                <a:gd name="connsiteX2" fmla="*/ 1998572 w 2206065"/>
                <a:gd name="connsiteY2" fmla="*/ 0 h 921224"/>
                <a:gd name="connsiteX3" fmla="*/ 2152112 w 2206065"/>
                <a:gd name="connsiteY3" fmla="*/ 767684 h 921224"/>
                <a:gd name="connsiteX4" fmla="*/ 1998572 w 2206065"/>
                <a:gd name="connsiteY4" fmla="*/ 921224 h 921224"/>
                <a:gd name="connsiteX5" fmla="*/ 394966 w 2206065"/>
                <a:gd name="connsiteY5" fmla="*/ 921224 h 921224"/>
                <a:gd name="connsiteX6" fmla="*/ 241426 w 2206065"/>
                <a:gd name="connsiteY6" fmla="*/ 767684 h 921224"/>
                <a:gd name="connsiteX7" fmla="*/ 1911 w 2206065"/>
                <a:gd name="connsiteY7" fmla="*/ 270272 h 921224"/>
                <a:gd name="connsiteX0" fmla="*/ 1911 w 2219973"/>
                <a:gd name="connsiteY0" fmla="*/ 270272 h 921224"/>
                <a:gd name="connsiteX1" fmla="*/ 67310 w 2219973"/>
                <a:gd name="connsiteY1" fmla="*/ 91084 h 921224"/>
                <a:gd name="connsiteX2" fmla="*/ 1998572 w 2219973"/>
                <a:gd name="connsiteY2" fmla="*/ 0 h 921224"/>
                <a:gd name="connsiteX3" fmla="*/ 1998572 w 2219973"/>
                <a:gd name="connsiteY3" fmla="*/ 921224 h 921224"/>
                <a:gd name="connsiteX4" fmla="*/ 394966 w 2219973"/>
                <a:gd name="connsiteY4" fmla="*/ 921224 h 921224"/>
                <a:gd name="connsiteX5" fmla="*/ 241426 w 2219973"/>
                <a:gd name="connsiteY5" fmla="*/ 767684 h 921224"/>
                <a:gd name="connsiteX6" fmla="*/ 1911 w 2219973"/>
                <a:gd name="connsiteY6" fmla="*/ 270272 h 921224"/>
                <a:gd name="connsiteX0" fmla="*/ 1911 w 2266620"/>
                <a:gd name="connsiteY0" fmla="*/ 179188 h 830140"/>
                <a:gd name="connsiteX1" fmla="*/ 67310 w 2266620"/>
                <a:gd name="connsiteY1" fmla="*/ 0 h 830140"/>
                <a:gd name="connsiteX2" fmla="*/ 2078601 w 2266620"/>
                <a:gd name="connsiteY2" fmla="*/ 175993 h 830140"/>
                <a:gd name="connsiteX3" fmla="*/ 1998572 w 2266620"/>
                <a:gd name="connsiteY3" fmla="*/ 830140 h 830140"/>
                <a:gd name="connsiteX4" fmla="*/ 394966 w 2266620"/>
                <a:gd name="connsiteY4" fmla="*/ 830140 h 830140"/>
                <a:gd name="connsiteX5" fmla="*/ 241426 w 2266620"/>
                <a:gd name="connsiteY5" fmla="*/ 676600 h 830140"/>
                <a:gd name="connsiteX6" fmla="*/ 1911 w 2266620"/>
                <a:gd name="connsiteY6" fmla="*/ 179188 h 830140"/>
                <a:gd name="connsiteX0" fmla="*/ 1911 w 2499087"/>
                <a:gd name="connsiteY0" fmla="*/ 179188 h 957495"/>
                <a:gd name="connsiteX1" fmla="*/ 67310 w 2499087"/>
                <a:gd name="connsiteY1" fmla="*/ 0 h 957495"/>
                <a:gd name="connsiteX2" fmla="*/ 2078601 w 2499087"/>
                <a:gd name="connsiteY2" fmla="*/ 175993 h 957495"/>
                <a:gd name="connsiteX3" fmla="*/ 2386950 w 2499087"/>
                <a:gd name="connsiteY3" fmla="*/ 957495 h 957495"/>
                <a:gd name="connsiteX4" fmla="*/ 394966 w 2499087"/>
                <a:gd name="connsiteY4" fmla="*/ 830140 h 957495"/>
                <a:gd name="connsiteX5" fmla="*/ 241426 w 2499087"/>
                <a:gd name="connsiteY5" fmla="*/ 676600 h 957495"/>
                <a:gd name="connsiteX6" fmla="*/ 1911 w 2499087"/>
                <a:gd name="connsiteY6" fmla="*/ 179188 h 957495"/>
                <a:gd name="connsiteX0" fmla="*/ 1911 w 2430298"/>
                <a:gd name="connsiteY0" fmla="*/ 179188 h 957495"/>
                <a:gd name="connsiteX1" fmla="*/ 67310 w 2430298"/>
                <a:gd name="connsiteY1" fmla="*/ 0 h 957495"/>
                <a:gd name="connsiteX2" fmla="*/ 2078601 w 2430298"/>
                <a:gd name="connsiteY2" fmla="*/ 175993 h 957495"/>
                <a:gd name="connsiteX3" fmla="*/ 2386950 w 2430298"/>
                <a:gd name="connsiteY3" fmla="*/ 957495 h 957495"/>
                <a:gd name="connsiteX4" fmla="*/ 394966 w 2430298"/>
                <a:gd name="connsiteY4" fmla="*/ 830140 h 957495"/>
                <a:gd name="connsiteX5" fmla="*/ 241426 w 2430298"/>
                <a:gd name="connsiteY5" fmla="*/ 676600 h 957495"/>
                <a:gd name="connsiteX6" fmla="*/ 1911 w 2430298"/>
                <a:gd name="connsiteY6" fmla="*/ 179188 h 957495"/>
                <a:gd name="connsiteX0" fmla="*/ 1911 w 2420377"/>
                <a:gd name="connsiteY0" fmla="*/ 179188 h 957495"/>
                <a:gd name="connsiteX1" fmla="*/ 67310 w 2420377"/>
                <a:gd name="connsiteY1" fmla="*/ 0 h 957495"/>
                <a:gd name="connsiteX2" fmla="*/ 2078601 w 2420377"/>
                <a:gd name="connsiteY2" fmla="*/ 175993 h 957495"/>
                <a:gd name="connsiteX3" fmla="*/ 2386950 w 2420377"/>
                <a:gd name="connsiteY3" fmla="*/ 957495 h 957495"/>
                <a:gd name="connsiteX4" fmla="*/ 394966 w 2420377"/>
                <a:gd name="connsiteY4" fmla="*/ 830140 h 957495"/>
                <a:gd name="connsiteX5" fmla="*/ 241426 w 2420377"/>
                <a:gd name="connsiteY5" fmla="*/ 676600 h 957495"/>
                <a:gd name="connsiteX6" fmla="*/ 1911 w 2420377"/>
                <a:gd name="connsiteY6" fmla="*/ 179188 h 957495"/>
                <a:gd name="connsiteX0" fmla="*/ 1911 w 2504936"/>
                <a:gd name="connsiteY0" fmla="*/ 179188 h 951012"/>
                <a:gd name="connsiteX1" fmla="*/ 67310 w 2504936"/>
                <a:gd name="connsiteY1" fmla="*/ 0 h 951012"/>
                <a:gd name="connsiteX2" fmla="*/ 2078601 w 2504936"/>
                <a:gd name="connsiteY2" fmla="*/ 175993 h 951012"/>
                <a:gd name="connsiteX3" fmla="*/ 2479661 w 2504936"/>
                <a:gd name="connsiteY3" fmla="*/ 951012 h 951012"/>
                <a:gd name="connsiteX4" fmla="*/ 394966 w 2504936"/>
                <a:gd name="connsiteY4" fmla="*/ 830140 h 951012"/>
                <a:gd name="connsiteX5" fmla="*/ 241426 w 2504936"/>
                <a:gd name="connsiteY5" fmla="*/ 676600 h 951012"/>
                <a:gd name="connsiteX6" fmla="*/ 1911 w 2504936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241426 w 2481949"/>
                <a:gd name="connsiteY5" fmla="*/ 676600 h 951012"/>
                <a:gd name="connsiteX6" fmla="*/ 1911 w 2481949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1911 w 2481949"/>
                <a:gd name="connsiteY5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59150 w 2481949"/>
                <a:gd name="connsiteY4" fmla="*/ 805378 h 951012"/>
                <a:gd name="connsiteX5" fmla="*/ 1911 w 2481949"/>
                <a:gd name="connsiteY5" fmla="*/ 179188 h 951012"/>
                <a:gd name="connsiteX0" fmla="*/ 432927 w 2555726"/>
                <a:gd name="connsiteY0" fmla="*/ 805378 h 951012"/>
                <a:gd name="connsiteX1" fmla="*/ 141087 w 2555726"/>
                <a:gd name="connsiteY1" fmla="*/ 0 h 951012"/>
                <a:gd name="connsiteX2" fmla="*/ 2152378 w 2555726"/>
                <a:gd name="connsiteY2" fmla="*/ 175993 h 951012"/>
                <a:gd name="connsiteX3" fmla="*/ 2553438 w 2555726"/>
                <a:gd name="connsiteY3" fmla="*/ 951012 h 951012"/>
                <a:gd name="connsiteX4" fmla="*/ 432927 w 2555726"/>
                <a:gd name="connsiteY4" fmla="*/ 805378 h 951012"/>
                <a:gd name="connsiteX0" fmla="*/ 475161 w 2597960"/>
                <a:gd name="connsiteY0" fmla="*/ 826456 h 972090"/>
                <a:gd name="connsiteX1" fmla="*/ 127313 w 2597960"/>
                <a:gd name="connsiteY1" fmla="*/ 0 h 972090"/>
                <a:gd name="connsiteX2" fmla="*/ 2194612 w 2597960"/>
                <a:gd name="connsiteY2" fmla="*/ 197071 h 972090"/>
                <a:gd name="connsiteX3" fmla="*/ 2595672 w 2597960"/>
                <a:gd name="connsiteY3" fmla="*/ 972090 h 972090"/>
                <a:gd name="connsiteX4" fmla="*/ 475161 w 2597960"/>
                <a:gd name="connsiteY4" fmla="*/ 826456 h 972090"/>
                <a:gd name="connsiteX0" fmla="*/ 358643 w 2481442"/>
                <a:gd name="connsiteY0" fmla="*/ 826456 h 972090"/>
                <a:gd name="connsiteX1" fmla="*/ 10795 w 2481442"/>
                <a:gd name="connsiteY1" fmla="*/ 0 h 972090"/>
                <a:gd name="connsiteX2" fmla="*/ 2078094 w 2481442"/>
                <a:gd name="connsiteY2" fmla="*/ 197071 h 972090"/>
                <a:gd name="connsiteX3" fmla="*/ 2479154 w 2481442"/>
                <a:gd name="connsiteY3" fmla="*/ 972090 h 972090"/>
                <a:gd name="connsiteX4" fmla="*/ 358643 w 2481442"/>
                <a:gd name="connsiteY4" fmla="*/ 826456 h 972090"/>
                <a:gd name="connsiteX0" fmla="*/ 349511 w 2472310"/>
                <a:gd name="connsiteY0" fmla="*/ 826456 h 972090"/>
                <a:gd name="connsiteX1" fmla="*/ 1663 w 2472310"/>
                <a:gd name="connsiteY1" fmla="*/ 0 h 972090"/>
                <a:gd name="connsiteX2" fmla="*/ 2068962 w 2472310"/>
                <a:gd name="connsiteY2" fmla="*/ 197071 h 972090"/>
                <a:gd name="connsiteX3" fmla="*/ 2470022 w 2472310"/>
                <a:gd name="connsiteY3" fmla="*/ 972090 h 972090"/>
                <a:gd name="connsiteX4" fmla="*/ 349511 w 2472310"/>
                <a:gd name="connsiteY4" fmla="*/ 826456 h 972090"/>
                <a:gd name="connsiteX0" fmla="*/ 380639 w 2503438"/>
                <a:gd name="connsiteY0" fmla="*/ 826456 h 972090"/>
                <a:gd name="connsiteX1" fmla="*/ 32791 w 2503438"/>
                <a:gd name="connsiteY1" fmla="*/ 0 h 972090"/>
                <a:gd name="connsiteX2" fmla="*/ 2100090 w 2503438"/>
                <a:gd name="connsiteY2" fmla="*/ 197071 h 972090"/>
                <a:gd name="connsiteX3" fmla="*/ 2501150 w 2503438"/>
                <a:gd name="connsiteY3" fmla="*/ 972090 h 972090"/>
                <a:gd name="connsiteX4" fmla="*/ 380639 w 2503438"/>
                <a:gd name="connsiteY4" fmla="*/ 826456 h 97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438" h="972090">
                  <a:moveTo>
                    <a:pt x="380639" y="826456"/>
                  </a:moveTo>
                  <a:cubicBezTo>
                    <a:pt x="182424" y="755951"/>
                    <a:pt x="-95926" y="55229"/>
                    <a:pt x="32791" y="0"/>
                  </a:cubicBezTo>
                  <a:lnTo>
                    <a:pt x="2100090" y="197071"/>
                  </a:lnTo>
                  <a:cubicBezTo>
                    <a:pt x="2343994" y="422684"/>
                    <a:pt x="2526104" y="862766"/>
                    <a:pt x="2501150" y="972090"/>
                  </a:cubicBezTo>
                  <a:lnTo>
                    <a:pt x="380639" y="826456"/>
                  </a:lnTo>
                  <a:close/>
                </a:path>
              </a:pathLst>
            </a:custGeom>
            <a:solidFill>
              <a:srgbClr val="86BA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6">
              <a:extLst>
                <a:ext uri="{FF2B5EF4-FFF2-40B4-BE49-F238E27FC236}">
                  <a16:creationId xmlns:a16="http://schemas.microsoft.com/office/drawing/2014/main" id="{7AAA57C8-1024-DA90-0508-42504B531E22}"/>
                </a:ext>
              </a:extLst>
            </p:cNvPr>
            <p:cNvSpPr/>
            <p:nvPr/>
          </p:nvSpPr>
          <p:spPr>
            <a:xfrm rot="19520438">
              <a:off x="5436445" y="2830618"/>
              <a:ext cx="3344324" cy="972089"/>
            </a:xfrm>
            <a:custGeom>
              <a:avLst/>
              <a:gdLst>
                <a:gd name="connsiteX0" fmla="*/ 0 w 1910686"/>
                <a:gd name="connsiteY0" fmla="*/ 153540 h 921224"/>
                <a:gd name="connsiteX1" fmla="*/ 153540 w 1910686"/>
                <a:gd name="connsiteY1" fmla="*/ 0 h 921224"/>
                <a:gd name="connsiteX2" fmla="*/ 1757146 w 1910686"/>
                <a:gd name="connsiteY2" fmla="*/ 0 h 921224"/>
                <a:gd name="connsiteX3" fmla="*/ 1910686 w 1910686"/>
                <a:gd name="connsiteY3" fmla="*/ 153540 h 921224"/>
                <a:gd name="connsiteX4" fmla="*/ 1910686 w 1910686"/>
                <a:gd name="connsiteY4" fmla="*/ 767684 h 921224"/>
                <a:gd name="connsiteX5" fmla="*/ 1757146 w 1910686"/>
                <a:gd name="connsiteY5" fmla="*/ 921224 h 921224"/>
                <a:gd name="connsiteX6" fmla="*/ 153540 w 1910686"/>
                <a:gd name="connsiteY6" fmla="*/ 921224 h 921224"/>
                <a:gd name="connsiteX7" fmla="*/ 0 w 1910686"/>
                <a:gd name="connsiteY7" fmla="*/ 767684 h 921224"/>
                <a:gd name="connsiteX8" fmla="*/ 0 w 1910686"/>
                <a:gd name="connsiteY8" fmla="*/ 153540 h 921224"/>
                <a:gd name="connsiteX0" fmla="*/ 0 w 2150201"/>
                <a:gd name="connsiteY0" fmla="*/ 270272 h 921224"/>
                <a:gd name="connsiteX1" fmla="*/ 393055 w 2150201"/>
                <a:gd name="connsiteY1" fmla="*/ 0 h 921224"/>
                <a:gd name="connsiteX2" fmla="*/ 1996661 w 2150201"/>
                <a:gd name="connsiteY2" fmla="*/ 0 h 921224"/>
                <a:gd name="connsiteX3" fmla="*/ 2150201 w 2150201"/>
                <a:gd name="connsiteY3" fmla="*/ 153540 h 921224"/>
                <a:gd name="connsiteX4" fmla="*/ 2150201 w 2150201"/>
                <a:gd name="connsiteY4" fmla="*/ 767684 h 921224"/>
                <a:gd name="connsiteX5" fmla="*/ 1996661 w 2150201"/>
                <a:gd name="connsiteY5" fmla="*/ 921224 h 921224"/>
                <a:gd name="connsiteX6" fmla="*/ 393055 w 2150201"/>
                <a:gd name="connsiteY6" fmla="*/ 921224 h 921224"/>
                <a:gd name="connsiteX7" fmla="*/ 239515 w 2150201"/>
                <a:gd name="connsiteY7" fmla="*/ 767684 h 921224"/>
                <a:gd name="connsiteX8" fmla="*/ 0 w 2150201"/>
                <a:gd name="connsiteY8" fmla="*/ 270272 h 921224"/>
                <a:gd name="connsiteX0" fmla="*/ 1911 w 2152112"/>
                <a:gd name="connsiteY0" fmla="*/ 270272 h 921224"/>
                <a:gd name="connsiteX1" fmla="*/ 67310 w 2152112"/>
                <a:gd name="connsiteY1" fmla="*/ 91084 h 921224"/>
                <a:gd name="connsiteX2" fmla="*/ 1998572 w 2152112"/>
                <a:gd name="connsiteY2" fmla="*/ 0 h 921224"/>
                <a:gd name="connsiteX3" fmla="*/ 2152112 w 2152112"/>
                <a:gd name="connsiteY3" fmla="*/ 153540 h 921224"/>
                <a:gd name="connsiteX4" fmla="*/ 2152112 w 2152112"/>
                <a:gd name="connsiteY4" fmla="*/ 767684 h 921224"/>
                <a:gd name="connsiteX5" fmla="*/ 1998572 w 2152112"/>
                <a:gd name="connsiteY5" fmla="*/ 921224 h 921224"/>
                <a:gd name="connsiteX6" fmla="*/ 394966 w 2152112"/>
                <a:gd name="connsiteY6" fmla="*/ 921224 h 921224"/>
                <a:gd name="connsiteX7" fmla="*/ 241426 w 2152112"/>
                <a:gd name="connsiteY7" fmla="*/ 767684 h 921224"/>
                <a:gd name="connsiteX8" fmla="*/ 1911 w 2152112"/>
                <a:gd name="connsiteY8" fmla="*/ 270272 h 921224"/>
                <a:gd name="connsiteX0" fmla="*/ 1911 w 2206065"/>
                <a:gd name="connsiteY0" fmla="*/ 270272 h 921224"/>
                <a:gd name="connsiteX1" fmla="*/ 67310 w 2206065"/>
                <a:gd name="connsiteY1" fmla="*/ 91084 h 921224"/>
                <a:gd name="connsiteX2" fmla="*/ 1998572 w 2206065"/>
                <a:gd name="connsiteY2" fmla="*/ 0 h 921224"/>
                <a:gd name="connsiteX3" fmla="*/ 2152112 w 2206065"/>
                <a:gd name="connsiteY3" fmla="*/ 767684 h 921224"/>
                <a:gd name="connsiteX4" fmla="*/ 1998572 w 2206065"/>
                <a:gd name="connsiteY4" fmla="*/ 921224 h 921224"/>
                <a:gd name="connsiteX5" fmla="*/ 394966 w 2206065"/>
                <a:gd name="connsiteY5" fmla="*/ 921224 h 921224"/>
                <a:gd name="connsiteX6" fmla="*/ 241426 w 2206065"/>
                <a:gd name="connsiteY6" fmla="*/ 767684 h 921224"/>
                <a:gd name="connsiteX7" fmla="*/ 1911 w 2206065"/>
                <a:gd name="connsiteY7" fmla="*/ 270272 h 921224"/>
                <a:gd name="connsiteX0" fmla="*/ 1911 w 2219973"/>
                <a:gd name="connsiteY0" fmla="*/ 270272 h 921224"/>
                <a:gd name="connsiteX1" fmla="*/ 67310 w 2219973"/>
                <a:gd name="connsiteY1" fmla="*/ 91084 h 921224"/>
                <a:gd name="connsiteX2" fmla="*/ 1998572 w 2219973"/>
                <a:gd name="connsiteY2" fmla="*/ 0 h 921224"/>
                <a:gd name="connsiteX3" fmla="*/ 1998572 w 2219973"/>
                <a:gd name="connsiteY3" fmla="*/ 921224 h 921224"/>
                <a:gd name="connsiteX4" fmla="*/ 394966 w 2219973"/>
                <a:gd name="connsiteY4" fmla="*/ 921224 h 921224"/>
                <a:gd name="connsiteX5" fmla="*/ 241426 w 2219973"/>
                <a:gd name="connsiteY5" fmla="*/ 767684 h 921224"/>
                <a:gd name="connsiteX6" fmla="*/ 1911 w 2219973"/>
                <a:gd name="connsiteY6" fmla="*/ 270272 h 921224"/>
                <a:gd name="connsiteX0" fmla="*/ 1911 w 2266620"/>
                <a:gd name="connsiteY0" fmla="*/ 179188 h 830140"/>
                <a:gd name="connsiteX1" fmla="*/ 67310 w 2266620"/>
                <a:gd name="connsiteY1" fmla="*/ 0 h 830140"/>
                <a:gd name="connsiteX2" fmla="*/ 2078601 w 2266620"/>
                <a:gd name="connsiteY2" fmla="*/ 175993 h 830140"/>
                <a:gd name="connsiteX3" fmla="*/ 1998572 w 2266620"/>
                <a:gd name="connsiteY3" fmla="*/ 830140 h 830140"/>
                <a:gd name="connsiteX4" fmla="*/ 394966 w 2266620"/>
                <a:gd name="connsiteY4" fmla="*/ 830140 h 830140"/>
                <a:gd name="connsiteX5" fmla="*/ 241426 w 2266620"/>
                <a:gd name="connsiteY5" fmla="*/ 676600 h 830140"/>
                <a:gd name="connsiteX6" fmla="*/ 1911 w 2266620"/>
                <a:gd name="connsiteY6" fmla="*/ 179188 h 830140"/>
                <a:gd name="connsiteX0" fmla="*/ 1911 w 2499087"/>
                <a:gd name="connsiteY0" fmla="*/ 179188 h 957495"/>
                <a:gd name="connsiteX1" fmla="*/ 67310 w 2499087"/>
                <a:gd name="connsiteY1" fmla="*/ 0 h 957495"/>
                <a:gd name="connsiteX2" fmla="*/ 2078601 w 2499087"/>
                <a:gd name="connsiteY2" fmla="*/ 175993 h 957495"/>
                <a:gd name="connsiteX3" fmla="*/ 2386950 w 2499087"/>
                <a:gd name="connsiteY3" fmla="*/ 957495 h 957495"/>
                <a:gd name="connsiteX4" fmla="*/ 394966 w 2499087"/>
                <a:gd name="connsiteY4" fmla="*/ 830140 h 957495"/>
                <a:gd name="connsiteX5" fmla="*/ 241426 w 2499087"/>
                <a:gd name="connsiteY5" fmla="*/ 676600 h 957495"/>
                <a:gd name="connsiteX6" fmla="*/ 1911 w 2499087"/>
                <a:gd name="connsiteY6" fmla="*/ 179188 h 957495"/>
                <a:gd name="connsiteX0" fmla="*/ 1911 w 2430298"/>
                <a:gd name="connsiteY0" fmla="*/ 179188 h 957495"/>
                <a:gd name="connsiteX1" fmla="*/ 67310 w 2430298"/>
                <a:gd name="connsiteY1" fmla="*/ 0 h 957495"/>
                <a:gd name="connsiteX2" fmla="*/ 2078601 w 2430298"/>
                <a:gd name="connsiteY2" fmla="*/ 175993 h 957495"/>
                <a:gd name="connsiteX3" fmla="*/ 2386950 w 2430298"/>
                <a:gd name="connsiteY3" fmla="*/ 957495 h 957495"/>
                <a:gd name="connsiteX4" fmla="*/ 394966 w 2430298"/>
                <a:gd name="connsiteY4" fmla="*/ 830140 h 957495"/>
                <a:gd name="connsiteX5" fmla="*/ 241426 w 2430298"/>
                <a:gd name="connsiteY5" fmla="*/ 676600 h 957495"/>
                <a:gd name="connsiteX6" fmla="*/ 1911 w 2430298"/>
                <a:gd name="connsiteY6" fmla="*/ 179188 h 957495"/>
                <a:gd name="connsiteX0" fmla="*/ 1911 w 2420377"/>
                <a:gd name="connsiteY0" fmla="*/ 179188 h 957495"/>
                <a:gd name="connsiteX1" fmla="*/ 67310 w 2420377"/>
                <a:gd name="connsiteY1" fmla="*/ 0 h 957495"/>
                <a:gd name="connsiteX2" fmla="*/ 2078601 w 2420377"/>
                <a:gd name="connsiteY2" fmla="*/ 175993 h 957495"/>
                <a:gd name="connsiteX3" fmla="*/ 2386950 w 2420377"/>
                <a:gd name="connsiteY3" fmla="*/ 957495 h 957495"/>
                <a:gd name="connsiteX4" fmla="*/ 394966 w 2420377"/>
                <a:gd name="connsiteY4" fmla="*/ 830140 h 957495"/>
                <a:gd name="connsiteX5" fmla="*/ 241426 w 2420377"/>
                <a:gd name="connsiteY5" fmla="*/ 676600 h 957495"/>
                <a:gd name="connsiteX6" fmla="*/ 1911 w 2420377"/>
                <a:gd name="connsiteY6" fmla="*/ 179188 h 957495"/>
                <a:gd name="connsiteX0" fmla="*/ 1911 w 2504936"/>
                <a:gd name="connsiteY0" fmla="*/ 179188 h 951012"/>
                <a:gd name="connsiteX1" fmla="*/ 67310 w 2504936"/>
                <a:gd name="connsiteY1" fmla="*/ 0 h 951012"/>
                <a:gd name="connsiteX2" fmla="*/ 2078601 w 2504936"/>
                <a:gd name="connsiteY2" fmla="*/ 175993 h 951012"/>
                <a:gd name="connsiteX3" fmla="*/ 2479661 w 2504936"/>
                <a:gd name="connsiteY3" fmla="*/ 951012 h 951012"/>
                <a:gd name="connsiteX4" fmla="*/ 394966 w 2504936"/>
                <a:gd name="connsiteY4" fmla="*/ 830140 h 951012"/>
                <a:gd name="connsiteX5" fmla="*/ 241426 w 2504936"/>
                <a:gd name="connsiteY5" fmla="*/ 676600 h 951012"/>
                <a:gd name="connsiteX6" fmla="*/ 1911 w 2504936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241426 w 2481949"/>
                <a:gd name="connsiteY5" fmla="*/ 676600 h 951012"/>
                <a:gd name="connsiteX6" fmla="*/ 1911 w 2481949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1911 w 2481949"/>
                <a:gd name="connsiteY5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59150 w 2481949"/>
                <a:gd name="connsiteY4" fmla="*/ 805378 h 951012"/>
                <a:gd name="connsiteX5" fmla="*/ 1911 w 2481949"/>
                <a:gd name="connsiteY5" fmla="*/ 179188 h 951012"/>
                <a:gd name="connsiteX0" fmla="*/ 432927 w 2555726"/>
                <a:gd name="connsiteY0" fmla="*/ 805378 h 951012"/>
                <a:gd name="connsiteX1" fmla="*/ 141087 w 2555726"/>
                <a:gd name="connsiteY1" fmla="*/ 0 h 951012"/>
                <a:gd name="connsiteX2" fmla="*/ 2152378 w 2555726"/>
                <a:gd name="connsiteY2" fmla="*/ 175993 h 951012"/>
                <a:gd name="connsiteX3" fmla="*/ 2553438 w 2555726"/>
                <a:gd name="connsiteY3" fmla="*/ 951012 h 951012"/>
                <a:gd name="connsiteX4" fmla="*/ 432927 w 2555726"/>
                <a:gd name="connsiteY4" fmla="*/ 805378 h 951012"/>
                <a:gd name="connsiteX0" fmla="*/ 475161 w 2597960"/>
                <a:gd name="connsiteY0" fmla="*/ 826456 h 972090"/>
                <a:gd name="connsiteX1" fmla="*/ 127313 w 2597960"/>
                <a:gd name="connsiteY1" fmla="*/ 0 h 972090"/>
                <a:gd name="connsiteX2" fmla="*/ 2194612 w 2597960"/>
                <a:gd name="connsiteY2" fmla="*/ 197071 h 972090"/>
                <a:gd name="connsiteX3" fmla="*/ 2595672 w 2597960"/>
                <a:gd name="connsiteY3" fmla="*/ 972090 h 972090"/>
                <a:gd name="connsiteX4" fmla="*/ 475161 w 2597960"/>
                <a:gd name="connsiteY4" fmla="*/ 826456 h 972090"/>
                <a:gd name="connsiteX0" fmla="*/ 358643 w 2481442"/>
                <a:gd name="connsiteY0" fmla="*/ 826456 h 972090"/>
                <a:gd name="connsiteX1" fmla="*/ 10795 w 2481442"/>
                <a:gd name="connsiteY1" fmla="*/ 0 h 972090"/>
                <a:gd name="connsiteX2" fmla="*/ 2078094 w 2481442"/>
                <a:gd name="connsiteY2" fmla="*/ 197071 h 972090"/>
                <a:gd name="connsiteX3" fmla="*/ 2479154 w 2481442"/>
                <a:gd name="connsiteY3" fmla="*/ 972090 h 972090"/>
                <a:gd name="connsiteX4" fmla="*/ 358643 w 2481442"/>
                <a:gd name="connsiteY4" fmla="*/ 826456 h 972090"/>
                <a:gd name="connsiteX0" fmla="*/ 349511 w 2472310"/>
                <a:gd name="connsiteY0" fmla="*/ 826456 h 972090"/>
                <a:gd name="connsiteX1" fmla="*/ 1663 w 2472310"/>
                <a:gd name="connsiteY1" fmla="*/ 0 h 972090"/>
                <a:gd name="connsiteX2" fmla="*/ 2068962 w 2472310"/>
                <a:gd name="connsiteY2" fmla="*/ 197071 h 972090"/>
                <a:gd name="connsiteX3" fmla="*/ 2470022 w 2472310"/>
                <a:gd name="connsiteY3" fmla="*/ 972090 h 972090"/>
                <a:gd name="connsiteX4" fmla="*/ 349511 w 2472310"/>
                <a:gd name="connsiteY4" fmla="*/ 826456 h 972090"/>
                <a:gd name="connsiteX0" fmla="*/ 380639 w 2503438"/>
                <a:gd name="connsiteY0" fmla="*/ 826456 h 972090"/>
                <a:gd name="connsiteX1" fmla="*/ 32791 w 2503438"/>
                <a:gd name="connsiteY1" fmla="*/ 0 h 972090"/>
                <a:gd name="connsiteX2" fmla="*/ 2100090 w 2503438"/>
                <a:gd name="connsiteY2" fmla="*/ 197071 h 972090"/>
                <a:gd name="connsiteX3" fmla="*/ 2501150 w 2503438"/>
                <a:gd name="connsiteY3" fmla="*/ 972090 h 972090"/>
                <a:gd name="connsiteX4" fmla="*/ 380639 w 2503438"/>
                <a:gd name="connsiteY4" fmla="*/ 826456 h 97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438" h="972090">
                  <a:moveTo>
                    <a:pt x="380639" y="826456"/>
                  </a:moveTo>
                  <a:cubicBezTo>
                    <a:pt x="182424" y="755951"/>
                    <a:pt x="-95926" y="55229"/>
                    <a:pt x="32791" y="0"/>
                  </a:cubicBezTo>
                  <a:lnTo>
                    <a:pt x="2100090" y="197071"/>
                  </a:lnTo>
                  <a:cubicBezTo>
                    <a:pt x="2343994" y="422684"/>
                    <a:pt x="2526104" y="862766"/>
                    <a:pt x="2501150" y="972090"/>
                  </a:cubicBezTo>
                  <a:lnTo>
                    <a:pt x="380639" y="826456"/>
                  </a:lnTo>
                  <a:close/>
                </a:path>
              </a:pathLst>
            </a:custGeom>
            <a:solidFill>
              <a:srgbClr val="01A89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6">
              <a:extLst>
                <a:ext uri="{FF2B5EF4-FFF2-40B4-BE49-F238E27FC236}">
                  <a16:creationId xmlns:a16="http://schemas.microsoft.com/office/drawing/2014/main" id="{E35F923D-7562-5EBF-4C3A-44005F8E2F98}"/>
                </a:ext>
              </a:extLst>
            </p:cNvPr>
            <p:cNvSpPr/>
            <p:nvPr/>
          </p:nvSpPr>
          <p:spPr>
            <a:xfrm rot="19520438">
              <a:off x="6347081" y="3428146"/>
              <a:ext cx="3567703" cy="972089"/>
            </a:xfrm>
            <a:custGeom>
              <a:avLst/>
              <a:gdLst>
                <a:gd name="connsiteX0" fmla="*/ 0 w 1910686"/>
                <a:gd name="connsiteY0" fmla="*/ 153540 h 921224"/>
                <a:gd name="connsiteX1" fmla="*/ 153540 w 1910686"/>
                <a:gd name="connsiteY1" fmla="*/ 0 h 921224"/>
                <a:gd name="connsiteX2" fmla="*/ 1757146 w 1910686"/>
                <a:gd name="connsiteY2" fmla="*/ 0 h 921224"/>
                <a:gd name="connsiteX3" fmla="*/ 1910686 w 1910686"/>
                <a:gd name="connsiteY3" fmla="*/ 153540 h 921224"/>
                <a:gd name="connsiteX4" fmla="*/ 1910686 w 1910686"/>
                <a:gd name="connsiteY4" fmla="*/ 767684 h 921224"/>
                <a:gd name="connsiteX5" fmla="*/ 1757146 w 1910686"/>
                <a:gd name="connsiteY5" fmla="*/ 921224 h 921224"/>
                <a:gd name="connsiteX6" fmla="*/ 153540 w 1910686"/>
                <a:gd name="connsiteY6" fmla="*/ 921224 h 921224"/>
                <a:gd name="connsiteX7" fmla="*/ 0 w 1910686"/>
                <a:gd name="connsiteY7" fmla="*/ 767684 h 921224"/>
                <a:gd name="connsiteX8" fmla="*/ 0 w 1910686"/>
                <a:gd name="connsiteY8" fmla="*/ 153540 h 921224"/>
                <a:gd name="connsiteX0" fmla="*/ 0 w 2150201"/>
                <a:gd name="connsiteY0" fmla="*/ 270272 h 921224"/>
                <a:gd name="connsiteX1" fmla="*/ 393055 w 2150201"/>
                <a:gd name="connsiteY1" fmla="*/ 0 h 921224"/>
                <a:gd name="connsiteX2" fmla="*/ 1996661 w 2150201"/>
                <a:gd name="connsiteY2" fmla="*/ 0 h 921224"/>
                <a:gd name="connsiteX3" fmla="*/ 2150201 w 2150201"/>
                <a:gd name="connsiteY3" fmla="*/ 153540 h 921224"/>
                <a:gd name="connsiteX4" fmla="*/ 2150201 w 2150201"/>
                <a:gd name="connsiteY4" fmla="*/ 767684 h 921224"/>
                <a:gd name="connsiteX5" fmla="*/ 1996661 w 2150201"/>
                <a:gd name="connsiteY5" fmla="*/ 921224 h 921224"/>
                <a:gd name="connsiteX6" fmla="*/ 393055 w 2150201"/>
                <a:gd name="connsiteY6" fmla="*/ 921224 h 921224"/>
                <a:gd name="connsiteX7" fmla="*/ 239515 w 2150201"/>
                <a:gd name="connsiteY7" fmla="*/ 767684 h 921224"/>
                <a:gd name="connsiteX8" fmla="*/ 0 w 2150201"/>
                <a:gd name="connsiteY8" fmla="*/ 270272 h 921224"/>
                <a:gd name="connsiteX0" fmla="*/ 1911 w 2152112"/>
                <a:gd name="connsiteY0" fmla="*/ 270272 h 921224"/>
                <a:gd name="connsiteX1" fmla="*/ 67310 w 2152112"/>
                <a:gd name="connsiteY1" fmla="*/ 91084 h 921224"/>
                <a:gd name="connsiteX2" fmla="*/ 1998572 w 2152112"/>
                <a:gd name="connsiteY2" fmla="*/ 0 h 921224"/>
                <a:gd name="connsiteX3" fmla="*/ 2152112 w 2152112"/>
                <a:gd name="connsiteY3" fmla="*/ 153540 h 921224"/>
                <a:gd name="connsiteX4" fmla="*/ 2152112 w 2152112"/>
                <a:gd name="connsiteY4" fmla="*/ 767684 h 921224"/>
                <a:gd name="connsiteX5" fmla="*/ 1998572 w 2152112"/>
                <a:gd name="connsiteY5" fmla="*/ 921224 h 921224"/>
                <a:gd name="connsiteX6" fmla="*/ 394966 w 2152112"/>
                <a:gd name="connsiteY6" fmla="*/ 921224 h 921224"/>
                <a:gd name="connsiteX7" fmla="*/ 241426 w 2152112"/>
                <a:gd name="connsiteY7" fmla="*/ 767684 h 921224"/>
                <a:gd name="connsiteX8" fmla="*/ 1911 w 2152112"/>
                <a:gd name="connsiteY8" fmla="*/ 270272 h 921224"/>
                <a:gd name="connsiteX0" fmla="*/ 1911 w 2206065"/>
                <a:gd name="connsiteY0" fmla="*/ 270272 h 921224"/>
                <a:gd name="connsiteX1" fmla="*/ 67310 w 2206065"/>
                <a:gd name="connsiteY1" fmla="*/ 91084 h 921224"/>
                <a:gd name="connsiteX2" fmla="*/ 1998572 w 2206065"/>
                <a:gd name="connsiteY2" fmla="*/ 0 h 921224"/>
                <a:gd name="connsiteX3" fmla="*/ 2152112 w 2206065"/>
                <a:gd name="connsiteY3" fmla="*/ 767684 h 921224"/>
                <a:gd name="connsiteX4" fmla="*/ 1998572 w 2206065"/>
                <a:gd name="connsiteY4" fmla="*/ 921224 h 921224"/>
                <a:gd name="connsiteX5" fmla="*/ 394966 w 2206065"/>
                <a:gd name="connsiteY5" fmla="*/ 921224 h 921224"/>
                <a:gd name="connsiteX6" fmla="*/ 241426 w 2206065"/>
                <a:gd name="connsiteY6" fmla="*/ 767684 h 921224"/>
                <a:gd name="connsiteX7" fmla="*/ 1911 w 2206065"/>
                <a:gd name="connsiteY7" fmla="*/ 270272 h 921224"/>
                <a:gd name="connsiteX0" fmla="*/ 1911 w 2219973"/>
                <a:gd name="connsiteY0" fmla="*/ 270272 h 921224"/>
                <a:gd name="connsiteX1" fmla="*/ 67310 w 2219973"/>
                <a:gd name="connsiteY1" fmla="*/ 91084 h 921224"/>
                <a:gd name="connsiteX2" fmla="*/ 1998572 w 2219973"/>
                <a:gd name="connsiteY2" fmla="*/ 0 h 921224"/>
                <a:gd name="connsiteX3" fmla="*/ 1998572 w 2219973"/>
                <a:gd name="connsiteY3" fmla="*/ 921224 h 921224"/>
                <a:gd name="connsiteX4" fmla="*/ 394966 w 2219973"/>
                <a:gd name="connsiteY4" fmla="*/ 921224 h 921224"/>
                <a:gd name="connsiteX5" fmla="*/ 241426 w 2219973"/>
                <a:gd name="connsiteY5" fmla="*/ 767684 h 921224"/>
                <a:gd name="connsiteX6" fmla="*/ 1911 w 2219973"/>
                <a:gd name="connsiteY6" fmla="*/ 270272 h 921224"/>
                <a:gd name="connsiteX0" fmla="*/ 1911 w 2266620"/>
                <a:gd name="connsiteY0" fmla="*/ 179188 h 830140"/>
                <a:gd name="connsiteX1" fmla="*/ 67310 w 2266620"/>
                <a:gd name="connsiteY1" fmla="*/ 0 h 830140"/>
                <a:gd name="connsiteX2" fmla="*/ 2078601 w 2266620"/>
                <a:gd name="connsiteY2" fmla="*/ 175993 h 830140"/>
                <a:gd name="connsiteX3" fmla="*/ 1998572 w 2266620"/>
                <a:gd name="connsiteY3" fmla="*/ 830140 h 830140"/>
                <a:gd name="connsiteX4" fmla="*/ 394966 w 2266620"/>
                <a:gd name="connsiteY4" fmla="*/ 830140 h 830140"/>
                <a:gd name="connsiteX5" fmla="*/ 241426 w 2266620"/>
                <a:gd name="connsiteY5" fmla="*/ 676600 h 830140"/>
                <a:gd name="connsiteX6" fmla="*/ 1911 w 2266620"/>
                <a:gd name="connsiteY6" fmla="*/ 179188 h 830140"/>
                <a:gd name="connsiteX0" fmla="*/ 1911 w 2499087"/>
                <a:gd name="connsiteY0" fmla="*/ 179188 h 957495"/>
                <a:gd name="connsiteX1" fmla="*/ 67310 w 2499087"/>
                <a:gd name="connsiteY1" fmla="*/ 0 h 957495"/>
                <a:gd name="connsiteX2" fmla="*/ 2078601 w 2499087"/>
                <a:gd name="connsiteY2" fmla="*/ 175993 h 957495"/>
                <a:gd name="connsiteX3" fmla="*/ 2386950 w 2499087"/>
                <a:gd name="connsiteY3" fmla="*/ 957495 h 957495"/>
                <a:gd name="connsiteX4" fmla="*/ 394966 w 2499087"/>
                <a:gd name="connsiteY4" fmla="*/ 830140 h 957495"/>
                <a:gd name="connsiteX5" fmla="*/ 241426 w 2499087"/>
                <a:gd name="connsiteY5" fmla="*/ 676600 h 957495"/>
                <a:gd name="connsiteX6" fmla="*/ 1911 w 2499087"/>
                <a:gd name="connsiteY6" fmla="*/ 179188 h 957495"/>
                <a:gd name="connsiteX0" fmla="*/ 1911 w 2430298"/>
                <a:gd name="connsiteY0" fmla="*/ 179188 h 957495"/>
                <a:gd name="connsiteX1" fmla="*/ 67310 w 2430298"/>
                <a:gd name="connsiteY1" fmla="*/ 0 h 957495"/>
                <a:gd name="connsiteX2" fmla="*/ 2078601 w 2430298"/>
                <a:gd name="connsiteY2" fmla="*/ 175993 h 957495"/>
                <a:gd name="connsiteX3" fmla="*/ 2386950 w 2430298"/>
                <a:gd name="connsiteY3" fmla="*/ 957495 h 957495"/>
                <a:gd name="connsiteX4" fmla="*/ 394966 w 2430298"/>
                <a:gd name="connsiteY4" fmla="*/ 830140 h 957495"/>
                <a:gd name="connsiteX5" fmla="*/ 241426 w 2430298"/>
                <a:gd name="connsiteY5" fmla="*/ 676600 h 957495"/>
                <a:gd name="connsiteX6" fmla="*/ 1911 w 2430298"/>
                <a:gd name="connsiteY6" fmla="*/ 179188 h 957495"/>
                <a:gd name="connsiteX0" fmla="*/ 1911 w 2420377"/>
                <a:gd name="connsiteY0" fmla="*/ 179188 h 957495"/>
                <a:gd name="connsiteX1" fmla="*/ 67310 w 2420377"/>
                <a:gd name="connsiteY1" fmla="*/ 0 h 957495"/>
                <a:gd name="connsiteX2" fmla="*/ 2078601 w 2420377"/>
                <a:gd name="connsiteY2" fmla="*/ 175993 h 957495"/>
                <a:gd name="connsiteX3" fmla="*/ 2386950 w 2420377"/>
                <a:gd name="connsiteY3" fmla="*/ 957495 h 957495"/>
                <a:gd name="connsiteX4" fmla="*/ 394966 w 2420377"/>
                <a:gd name="connsiteY4" fmla="*/ 830140 h 957495"/>
                <a:gd name="connsiteX5" fmla="*/ 241426 w 2420377"/>
                <a:gd name="connsiteY5" fmla="*/ 676600 h 957495"/>
                <a:gd name="connsiteX6" fmla="*/ 1911 w 2420377"/>
                <a:gd name="connsiteY6" fmla="*/ 179188 h 957495"/>
                <a:gd name="connsiteX0" fmla="*/ 1911 w 2504936"/>
                <a:gd name="connsiteY0" fmla="*/ 179188 h 951012"/>
                <a:gd name="connsiteX1" fmla="*/ 67310 w 2504936"/>
                <a:gd name="connsiteY1" fmla="*/ 0 h 951012"/>
                <a:gd name="connsiteX2" fmla="*/ 2078601 w 2504936"/>
                <a:gd name="connsiteY2" fmla="*/ 175993 h 951012"/>
                <a:gd name="connsiteX3" fmla="*/ 2479661 w 2504936"/>
                <a:gd name="connsiteY3" fmla="*/ 951012 h 951012"/>
                <a:gd name="connsiteX4" fmla="*/ 394966 w 2504936"/>
                <a:gd name="connsiteY4" fmla="*/ 830140 h 951012"/>
                <a:gd name="connsiteX5" fmla="*/ 241426 w 2504936"/>
                <a:gd name="connsiteY5" fmla="*/ 676600 h 951012"/>
                <a:gd name="connsiteX6" fmla="*/ 1911 w 2504936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241426 w 2481949"/>
                <a:gd name="connsiteY5" fmla="*/ 676600 h 951012"/>
                <a:gd name="connsiteX6" fmla="*/ 1911 w 2481949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1911 w 2481949"/>
                <a:gd name="connsiteY5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59150 w 2481949"/>
                <a:gd name="connsiteY4" fmla="*/ 805378 h 951012"/>
                <a:gd name="connsiteX5" fmla="*/ 1911 w 2481949"/>
                <a:gd name="connsiteY5" fmla="*/ 179188 h 951012"/>
                <a:gd name="connsiteX0" fmla="*/ 432927 w 2555726"/>
                <a:gd name="connsiteY0" fmla="*/ 805378 h 951012"/>
                <a:gd name="connsiteX1" fmla="*/ 141087 w 2555726"/>
                <a:gd name="connsiteY1" fmla="*/ 0 h 951012"/>
                <a:gd name="connsiteX2" fmla="*/ 2152378 w 2555726"/>
                <a:gd name="connsiteY2" fmla="*/ 175993 h 951012"/>
                <a:gd name="connsiteX3" fmla="*/ 2553438 w 2555726"/>
                <a:gd name="connsiteY3" fmla="*/ 951012 h 951012"/>
                <a:gd name="connsiteX4" fmla="*/ 432927 w 2555726"/>
                <a:gd name="connsiteY4" fmla="*/ 805378 h 951012"/>
                <a:gd name="connsiteX0" fmla="*/ 475161 w 2597960"/>
                <a:gd name="connsiteY0" fmla="*/ 826456 h 972090"/>
                <a:gd name="connsiteX1" fmla="*/ 127313 w 2597960"/>
                <a:gd name="connsiteY1" fmla="*/ 0 h 972090"/>
                <a:gd name="connsiteX2" fmla="*/ 2194612 w 2597960"/>
                <a:gd name="connsiteY2" fmla="*/ 197071 h 972090"/>
                <a:gd name="connsiteX3" fmla="*/ 2595672 w 2597960"/>
                <a:gd name="connsiteY3" fmla="*/ 972090 h 972090"/>
                <a:gd name="connsiteX4" fmla="*/ 475161 w 2597960"/>
                <a:gd name="connsiteY4" fmla="*/ 826456 h 972090"/>
                <a:gd name="connsiteX0" fmla="*/ 358643 w 2481442"/>
                <a:gd name="connsiteY0" fmla="*/ 826456 h 972090"/>
                <a:gd name="connsiteX1" fmla="*/ 10795 w 2481442"/>
                <a:gd name="connsiteY1" fmla="*/ 0 h 972090"/>
                <a:gd name="connsiteX2" fmla="*/ 2078094 w 2481442"/>
                <a:gd name="connsiteY2" fmla="*/ 197071 h 972090"/>
                <a:gd name="connsiteX3" fmla="*/ 2479154 w 2481442"/>
                <a:gd name="connsiteY3" fmla="*/ 972090 h 972090"/>
                <a:gd name="connsiteX4" fmla="*/ 358643 w 2481442"/>
                <a:gd name="connsiteY4" fmla="*/ 826456 h 972090"/>
                <a:gd name="connsiteX0" fmla="*/ 349511 w 2472310"/>
                <a:gd name="connsiteY0" fmla="*/ 826456 h 972090"/>
                <a:gd name="connsiteX1" fmla="*/ 1663 w 2472310"/>
                <a:gd name="connsiteY1" fmla="*/ 0 h 972090"/>
                <a:gd name="connsiteX2" fmla="*/ 2068962 w 2472310"/>
                <a:gd name="connsiteY2" fmla="*/ 197071 h 972090"/>
                <a:gd name="connsiteX3" fmla="*/ 2470022 w 2472310"/>
                <a:gd name="connsiteY3" fmla="*/ 972090 h 972090"/>
                <a:gd name="connsiteX4" fmla="*/ 349511 w 2472310"/>
                <a:gd name="connsiteY4" fmla="*/ 826456 h 972090"/>
                <a:gd name="connsiteX0" fmla="*/ 380639 w 2503438"/>
                <a:gd name="connsiteY0" fmla="*/ 826456 h 972090"/>
                <a:gd name="connsiteX1" fmla="*/ 32791 w 2503438"/>
                <a:gd name="connsiteY1" fmla="*/ 0 h 972090"/>
                <a:gd name="connsiteX2" fmla="*/ 2100090 w 2503438"/>
                <a:gd name="connsiteY2" fmla="*/ 197071 h 972090"/>
                <a:gd name="connsiteX3" fmla="*/ 2501150 w 2503438"/>
                <a:gd name="connsiteY3" fmla="*/ 972090 h 972090"/>
                <a:gd name="connsiteX4" fmla="*/ 380639 w 2503438"/>
                <a:gd name="connsiteY4" fmla="*/ 826456 h 97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438" h="972090">
                  <a:moveTo>
                    <a:pt x="380639" y="826456"/>
                  </a:moveTo>
                  <a:cubicBezTo>
                    <a:pt x="182424" y="755951"/>
                    <a:pt x="-95926" y="55229"/>
                    <a:pt x="32791" y="0"/>
                  </a:cubicBezTo>
                  <a:lnTo>
                    <a:pt x="2100090" y="197071"/>
                  </a:lnTo>
                  <a:cubicBezTo>
                    <a:pt x="2343994" y="422684"/>
                    <a:pt x="2526104" y="862766"/>
                    <a:pt x="2501150" y="972090"/>
                  </a:cubicBezTo>
                  <a:lnTo>
                    <a:pt x="380639" y="826456"/>
                  </a:lnTo>
                  <a:close/>
                </a:path>
              </a:pathLst>
            </a:custGeom>
            <a:solidFill>
              <a:srgbClr val="F6B31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6">
              <a:extLst>
                <a:ext uri="{FF2B5EF4-FFF2-40B4-BE49-F238E27FC236}">
                  <a16:creationId xmlns:a16="http://schemas.microsoft.com/office/drawing/2014/main" id="{7C285995-7094-0703-9422-118D1A11D143}"/>
                </a:ext>
              </a:extLst>
            </p:cNvPr>
            <p:cNvSpPr/>
            <p:nvPr/>
          </p:nvSpPr>
          <p:spPr>
            <a:xfrm rot="19520438">
              <a:off x="7274040" y="3996485"/>
              <a:ext cx="3731646" cy="972089"/>
            </a:xfrm>
            <a:custGeom>
              <a:avLst/>
              <a:gdLst>
                <a:gd name="connsiteX0" fmla="*/ 0 w 1910686"/>
                <a:gd name="connsiteY0" fmla="*/ 153540 h 921224"/>
                <a:gd name="connsiteX1" fmla="*/ 153540 w 1910686"/>
                <a:gd name="connsiteY1" fmla="*/ 0 h 921224"/>
                <a:gd name="connsiteX2" fmla="*/ 1757146 w 1910686"/>
                <a:gd name="connsiteY2" fmla="*/ 0 h 921224"/>
                <a:gd name="connsiteX3" fmla="*/ 1910686 w 1910686"/>
                <a:gd name="connsiteY3" fmla="*/ 153540 h 921224"/>
                <a:gd name="connsiteX4" fmla="*/ 1910686 w 1910686"/>
                <a:gd name="connsiteY4" fmla="*/ 767684 h 921224"/>
                <a:gd name="connsiteX5" fmla="*/ 1757146 w 1910686"/>
                <a:gd name="connsiteY5" fmla="*/ 921224 h 921224"/>
                <a:gd name="connsiteX6" fmla="*/ 153540 w 1910686"/>
                <a:gd name="connsiteY6" fmla="*/ 921224 h 921224"/>
                <a:gd name="connsiteX7" fmla="*/ 0 w 1910686"/>
                <a:gd name="connsiteY7" fmla="*/ 767684 h 921224"/>
                <a:gd name="connsiteX8" fmla="*/ 0 w 1910686"/>
                <a:gd name="connsiteY8" fmla="*/ 153540 h 921224"/>
                <a:gd name="connsiteX0" fmla="*/ 0 w 2150201"/>
                <a:gd name="connsiteY0" fmla="*/ 270272 h 921224"/>
                <a:gd name="connsiteX1" fmla="*/ 393055 w 2150201"/>
                <a:gd name="connsiteY1" fmla="*/ 0 h 921224"/>
                <a:gd name="connsiteX2" fmla="*/ 1996661 w 2150201"/>
                <a:gd name="connsiteY2" fmla="*/ 0 h 921224"/>
                <a:gd name="connsiteX3" fmla="*/ 2150201 w 2150201"/>
                <a:gd name="connsiteY3" fmla="*/ 153540 h 921224"/>
                <a:gd name="connsiteX4" fmla="*/ 2150201 w 2150201"/>
                <a:gd name="connsiteY4" fmla="*/ 767684 h 921224"/>
                <a:gd name="connsiteX5" fmla="*/ 1996661 w 2150201"/>
                <a:gd name="connsiteY5" fmla="*/ 921224 h 921224"/>
                <a:gd name="connsiteX6" fmla="*/ 393055 w 2150201"/>
                <a:gd name="connsiteY6" fmla="*/ 921224 h 921224"/>
                <a:gd name="connsiteX7" fmla="*/ 239515 w 2150201"/>
                <a:gd name="connsiteY7" fmla="*/ 767684 h 921224"/>
                <a:gd name="connsiteX8" fmla="*/ 0 w 2150201"/>
                <a:gd name="connsiteY8" fmla="*/ 270272 h 921224"/>
                <a:gd name="connsiteX0" fmla="*/ 1911 w 2152112"/>
                <a:gd name="connsiteY0" fmla="*/ 270272 h 921224"/>
                <a:gd name="connsiteX1" fmla="*/ 67310 w 2152112"/>
                <a:gd name="connsiteY1" fmla="*/ 91084 h 921224"/>
                <a:gd name="connsiteX2" fmla="*/ 1998572 w 2152112"/>
                <a:gd name="connsiteY2" fmla="*/ 0 h 921224"/>
                <a:gd name="connsiteX3" fmla="*/ 2152112 w 2152112"/>
                <a:gd name="connsiteY3" fmla="*/ 153540 h 921224"/>
                <a:gd name="connsiteX4" fmla="*/ 2152112 w 2152112"/>
                <a:gd name="connsiteY4" fmla="*/ 767684 h 921224"/>
                <a:gd name="connsiteX5" fmla="*/ 1998572 w 2152112"/>
                <a:gd name="connsiteY5" fmla="*/ 921224 h 921224"/>
                <a:gd name="connsiteX6" fmla="*/ 394966 w 2152112"/>
                <a:gd name="connsiteY6" fmla="*/ 921224 h 921224"/>
                <a:gd name="connsiteX7" fmla="*/ 241426 w 2152112"/>
                <a:gd name="connsiteY7" fmla="*/ 767684 h 921224"/>
                <a:gd name="connsiteX8" fmla="*/ 1911 w 2152112"/>
                <a:gd name="connsiteY8" fmla="*/ 270272 h 921224"/>
                <a:gd name="connsiteX0" fmla="*/ 1911 w 2206065"/>
                <a:gd name="connsiteY0" fmla="*/ 270272 h 921224"/>
                <a:gd name="connsiteX1" fmla="*/ 67310 w 2206065"/>
                <a:gd name="connsiteY1" fmla="*/ 91084 h 921224"/>
                <a:gd name="connsiteX2" fmla="*/ 1998572 w 2206065"/>
                <a:gd name="connsiteY2" fmla="*/ 0 h 921224"/>
                <a:gd name="connsiteX3" fmla="*/ 2152112 w 2206065"/>
                <a:gd name="connsiteY3" fmla="*/ 767684 h 921224"/>
                <a:gd name="connsiteX4" fmla="*/ 1998572 w 2206065"/>
                <a:gd name="connsiteY4" fmla="*/ 921224 h 921224"/>
                <a:gd name="connsiteX5" fmla="*/ 394966 w 2206065"/>
                <a:gd name="connsiteY5" fmla="*/ 921224 h 921224"/>
                <a:gd name="connsiteX6" fmla="*/ 241426 w 2206065"/>
                <a:gd name="connsiteY6" fmla="*/ 767684 h 921224"/>
                <a:gd name="connsiteX7" fmla="*/ 1911 w 2206065"/>
                <a:gd name="connsiteY7" fmla="*/ 270272 h 921224"/>
                <a:gd name="connsiteX0" fmla="*/ 1911 w 2219973"/>
                <a:gd name="connsiteY0" fmla="*/ 270272 h 921224"/>
                <a:gd name="connsiteX1" fmla="*/ 67310 w 2219973"/>
                <a:gd name="connsiteY1" fmla="*/ 91084 h 921224"/>
                <a:gd name="connsiteX2" fmla="*/ 1998572 w 2219973"/>
                <a:gd name="connsiteY2" fmla="*/ 0 h 921224"/>
                <a:gd name="connsiteX3" fmla="*/ 1998572 w 2219973"/>
                <a:gd name="connsiteY3" fmla="*/ 921224 h 921224"/>
                <a:gd name="connsiteX4" fmla="*/ 394966 w 2219973"/>
                <a:gd name="connsiteY4" fmla="*/ 921224 h 921224"/>
                <a:gd name="connsiteX5" fmla="*/ 241426 w 2219973"/>
                <a:gd name="connsiteY5" fmla="*/ 767684 h 921224"/>
                <a:gd name="connsiteX6" fmla="*/ 1911 w 2219973"/>
                <a:gd name="connsiteY6" fmla="*/ 270272 h 921224"/>
                <a:gd name="connsiteX0" fmla="*/ 1911 w 2266620"/>
                <a:gd name="connsiteY0" fmla="*/ 179188 h 830140"/>
                <a:gd name="connsiteX1" fmla="*/ 67310 w 2266620"/>
                <a:gd name="connsiteY1" fmla="*/ 0 h 830140"/>
                <a:gd name="connsiteX2" fmla="*/ 2078601 w 2266620"/>
                <a:gd name="connsiteY2" fmla="*/ 175993 h 830140"/>
                <a:gd name="connsiteX3" fmla="*/ 1998572 w 2266620"/>
                <a:gd name="connsiteY3" fmla="*/ 830140 h 830140"/>
                <a:gd name="connsiteX4" fmla="*/ 394966 w 2266620"/>
                <a:gd name="connsiteY4" fmla="*/ 830140 h 830140"/>
                <a:gd name="connsiteX5" fmla="*/ 241426 w 2266620"/>
                <a:gd name="connsiteY5" fmla="*/ 676600 h 830140"/>
                <a:gd name="connsiteX6" fmla="*/ 1911 w 2266620"/>
                <a:gd name="connsiteY6" fmla="*/ 179188 h 830140"/>
                <a:gd name="connsiteX0" fmla="*/ 1911 w 2499087"/>
                <a:gd name="connsiteY0" fmla="*/ 179188 h 957495"/>
                <a:gd name="connsiteX1" fmla="*/ 67310 w 2499087"/>
                <a:gd name="connsiteY1" fmla="*/ 0 h 957495"/>
                <a:gd name="connsiteX2" fmla="*/ 2078601 w 2499087"/>
                <a:gd name="connsiteY2" fmla="*/ 175993 h 957495"/>
                <a:gd name="connsiteX3" fmla="*/ 2386950 w 2499087"/>
                <a:gd name="connsiteY3" fmla="*/ 957495 h 957495"/>
                <a:gd name="connsiteX4" fmla="*/ 394966 w 2499087"/>
                <a:gd name="connsiteY4" fmla="*/ 830140 h 957495"/>
                <a:gd name="connsiteX5" fmla="*/ 241426 w 2499087"/>
                <a:gd name="connsiteY5" fmla="*/ 676600 h 957495"/>
                <a:gd name="connsiteX6" fmla="*/ 1911 w 2499087"/>
                <a:gd name="connsiteY6" fmla="*/ 179188 h 957495"/>
                <a:gd name="connsiteX0" fmla="*/ 1911 w 2430298"/>
                <a:gd name="connsiteY0" fmla="*/ 179188 h 957495"/>
                <a:gd name="connsiteX1" fmla="*/ 67310 w 2430298"/>
                <a:gd name="connsiteY1" fmla="*/ 0 h 957495"/>
                <a:gd name="connsiteX2" fmla="*/ 2078601 w 2430298"/>
                <a:gd name="connsiteY2" fmla="*/ 175993 h 957495"/>
                <a:gd name="connsiteX3" fmla="*/ 2386950 w 2430298"/>
                <a:gd name="connsiteY3" fmla="*/ 957495 h 957495"/>
                <a:gd name="connsiteX4" fmla="*/ 394966 w 2430298"/>
                <a:gd name="connsiteY4" fmla="*/ 830140 h 957495"/>
                <a:gd name="connsiteX5" fmla="*/ 241426 w 2430298"/>
                <a:gd name="connsiteY5" fmla="*/ 676600 h 957495"/>
                <a:gd name="connsiteX6" fmla="*/ 1911 w 2430298"/>
                <a:gd name="connsiteY6" fmla="*/ 179188 h 957495"/>
                <a:gd name="connsiteX0" fmla="*/ 1911 w 2420377"/>
                <a:gd name="connsiteY0" fmla="*/ 179188 h 957495"/>
                <a:gd name="connsiteX1" fmla="*/ 67310 w 2420377"/>
                <a:gd name="connsiteY1" fmla="*/ 0 h 957495"/>
                <a:gd name="connsiteX2" fmla="*/ 2078601 w 2420377"/>
                <a:gd name="connsiteY2" fmla="*/ 175993 h 957495"/>
                <a:gd name="connsiteX3" fmla="*/ 2386950 w 2420377"/>
                <a:gd name="connsiteY3" fmla="*/ 957495 h 957495"/>
                <a:gd name="connsiteX4" fmla="*/ 394966 w 2420377"/>
                <a:gd name="connsiteY4" fmla="*/ 830140 h 957495"/>
                <a:gd name="connsiteX5" fmla="*/ 241426 w 2420377"/>
                <a:gd name="connsiteY5" fmla="*/ 676600 h 957495"/>
                <a:gd name="connsiteX6" fmla="*/ 1911 w 2420377"/>
                <a:gd name="connsiteY6" fmla="*/ 179188 h 957495"/>
                <a:gd name="connsiteX0" fmla="*/ 1911 w 2504936"/>
                <a:gd name="connsiteY0" fmla="*/ 179188 h 951012"/>
                <a:gd name="connsiteX1" fmla="*/ 67310 w 2504936"/>
                <a:gd name="connsiteY1" fmla="*/ 0 h 951012"/>
                <a:gd name="connsiteX2" fmla="*/ 2078601 w 2504936"/>
                <a:gd name="connsiteY2" fmla="*/ 175993 h 951012"/>
                <a:gd name="connsiteX3" fmla="*/ 2479661 w 2504936"/>
                <a:gd name="connsiteY3" fmla="*/ 951012 h 951012"/>
                <a:gd name="connsiteX4" fmla="*/ 394966 w 2504936"/>
                <a:gd name="connsiteY4" fmla="*/ 830140 h 951012"/>
                <a:gd name="connsiteX5" fmla="*/ 241426 w 2504936"/>
                <a:gd name="connsiteY5" fmla="*/ 676600 h 951012"/>
                <a:gd name="connsiteX6" fmla="*/ 1911 w 2504936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241426 w 2481949"/>
                <a:gd name="connsiteY5" fmla="*/ 676600 h 951012"/>
                <a:gd name="connsiteX6" fmla="*/ 1911 w 2481949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1911 w 2481949"/>
                <a:gd name="connsiteY5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59150 w 2481949"/>
                <a:gd name="connsiteY4" fmla="*/ 805378 h 951012"/>
                <a:gd name="connsiteX5" fmla="*/ 1911 w 2481949"/>
                <a:gd name="connsiteY5" fmla="*/ 179188 h 951012"/>
                <a:gd name="connsiteX0" fmla="*/ 432927 w 2555726"/>
                <a:gd name="connsiteY0" fmla="*/ 805378 h 951012"/>
                <a:gd name="connsiteX1" fmla="*/ 141087 w 2555726"/>
                <a:gd name="connsiteY1" fmla="*/ 0 h 951012"/>
                <a:gd name="connsiteX2" fmla="*/ 2152378 w 2555726"/>
                <a:gd name="connsiteY2" fmla="*/ 175993 h 951012"/>
                <a:gd name="connsiteX3" fmla="*/ 2553438 w 2555726"/>
                <a:gd name="connsiteY3" fmla="*/ 951012 h 951012"/>
                <a:gd name="connsiteX4" fmla="*/ 432927 w 2555726"/>
                <a:gd name="connsiteY4" fmla="*/ 805378 h 951012"/>
                <a:gd name="connsiteX0" fmla="*/ 475161 w 2597960"/>
                <a:gd name="connsiteY0" fmla="*/ 826456 h 972090"/>
                <a:gd name="connsiteX1" fmla="*/ 127313 w 2597960"/>
                <a:gd name="connsiteY1" fmla="*/ 0 h 972090"/>
                <a:gd name="connsiteX2" fmla="*/ 2194612 w 2597960"/>
                <a:gd name="connsiteY2" fmla="*/ 197071 h 972090"/>
                <a:gd name="connsiteX3" fmla="*/ 2595672 w 2597960"/>
                <a:gd name="connsiteY3" fmla="*/ 972090 h 972090"/>
                <a:gd name="connsiteX4" fmla="*/ 475161 w 2597960"/>
                <a:gd name="connsiteY4" fmla="*/ 826456 h 972090"/>
                <a:gd name="connsiteX0" fmla="*/ 358643 w 2481442"/>
                <a:gd name="connsiteY0" fmla="*/ 826456 h 972090"/>
                <a:gd name="connsiteX1" fmla="*/ 10795 w 2481442"/>
                <a:gd name="connsiteY1" fmla="*/ 0 h 972090"/>
                <a:gd name="connsiteX2" fmla="*/ 2078094 w 2481442"/>
                <a:gd name="connsiteY2" fmla="*/ 197071 h 972090"/>
                <a:gd name="connsiteX3" fmla="*/ 2479154 w 2481442"/>
                <a:gd name="connsiteY3" fmla="*/ 972090 h 972090"/>
                <a:gd name="connsiteX4" fmla="*/ 358643 w 2481442"/>
                <a:gd name="connsiteY4" fmla="*/ 826456 h 972090"/>
                <a:gd name="connsiteX0" fmla="*/ 349511 w 2472310"/>
                <a:gd name="connsiteY0" fmla="*/ 826456 h 972090"/>
                <a:gd name="connsiteX1" fmla="*/ 1663 w 2472310"/>
                <a:gd name="connsiteY1" fmla="*/ 0 h 972090"/>
                <a:gd name="connsiteX2" fmla="*/ 2068962 w 2472310"/>
                <a:gd name="connsiteY2" fmla="*/ 197071 h 972090"/>
                <a:gd name="connsiteX3" fmla="*/ 2470022 w 2472310"/>
                <a:gd name="connsiteY3" fmla="*/ 972090 h 972090"/>
                <a:gd name="connsiteX4" fmla="*/ 349511 w 2472310"/>
                <a:gd name="connsiteY4" fmla="*/ 826456 h 972090"/>
                <a:gd name="connsiteX0" fmla="*/ 380639 w 2503438"/>
                <a:gd name="connsiteY0" fmla="*/ 826456 h 972090"/>
                <a:gd name="connsiteX1" fmla="*/ 32791 w 2503438"/>
                <a:gd name="connsiteY1" fmla="*/ 0 h 972090"/>
                <a:gd name="connsiteX2" fmla="*/ 2100090 w 2503438"/>
                <a:gd name="connsiteY2" fmla="*/ 197071 h 972090"/>
                <a:gd name="connsiteX3" fmla="*/ 2501150 w 2503438"/>
                <a:gd name="connsiteY3" fmla="*/ 972090 h 972090"/>
                <a:gd name="connsiteX4" fmla="*/ 380639 w 2503438"/>
                <a:gd name="connsiteY4" fmla="*/ 826456 h 97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438" h="972090">
                  <a:moveTo>
                    <a:pt x="380639" y="826456"/>
                  </a:moveTo>
                  <a:cubicBezTo>
                    <a:pt x="182424" y="755951"/>
                    <a:pt x="-95926" y="55229"/>
                    <a:pt x="32791" y="0"/>
                  </a:cubicBezTo>
                  <a:lnTo>
                    <a:pt x="2100090" y="197071"/>
                  </a:lnTo>
                  <a:cubicBezTo>
                    <a:pt x="2343994" y="422684"/>
                    <a:pt x="2526104" y="862766"/>
                    <a:pt x="2501150" y="972090"/>
                  </a:cubicBezTo>
                  <a:lnTo>
                    <a:pt x="380639" y="826456"/>
                  </a:lnTo>
                  <a:close/>
                </a:path>
              </a:pathLst>
            </a:custGeom>
            <a:solidFill>
              <a:srgbClr val="C51E2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A54C8B5-4826-CA08-F2BA-135836BA5359}"/>
                </a:ext>
              </a:extLst>
            </p:cNvPr>
            <p:cNvSpPr/>
            <p:nvPr/>
          </p:nvSpPr>
          <p:spPr>
            <a:xfrm>
              <a:off x="8040648" y="4757759"/>
              <a:ext cx="411809" cy="238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B8D5B4-E96C-FF03-E571-E69F6967E3F8}"/>
                </a:ext>
              </a:extLst>
            </p:cNvPr>
            <p:cNvSpPr/>
            <p:nvPr/>
          </p:nvSpPr>
          <p:spPr>
            <a:xfrm>
              <a:off x="10042301" y="3669805"/>
              <a:ext cx="411809" cy="238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60A3E33-9754-7E73-4D18-1D5EEBB98F81}"/>
                </a:ext>
              </a:extLst>
            </p:cNvPr>
            <p:cNvSpPr/>
            <p:nvPr/>
          </p:nvSpPr>
          <p:spPr>
            <a:xfrm>
              <a:off x="8750116" y="3200894"/>
              <a:ext cx="411809" cy="238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DBB7489-4ADA-18C5-B05D-88659A32870E}"/>
                </a:ext>
              </a:extLst>
            </p:cNvPr>
            <p:cNvSpPr/>
            <p:nvPr/>
          </p:nvSpPr>
          <p:spPr>
            <a:xfrm>
              <a:off x="7168932" y="4241129"/>
              <a:ext cx="411809" cy="238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90F593A-EA51-1DC5-731E-89135DCF4743}"/>
                </a:ext>
              </a:extLst>
            </p:cNvPr>
            <p:cNvSpPr/>
            <p:nvPr/>
          </p:nvSpPr>
          <p:spPr>
            <a:xfrm>
              <a:off x="6287750" y="3577985"/>
              <a:ext cx="411809" cy="238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1A96E3B-C4C9-3627-BC3F-799D52313FEA}"/>
                </a:ext>
              </a:extLst>
            </p:cNvPr>
            <p:cNvSpPr/>
            <p:nvPr/>
          </p:nvSpPr>
          <p:spPr>
            <a:xfrm>
              <a:off x="7773506" y="2713293"/>
              <a:ext cx="411809" cy="238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34FFE0-7485-84CB-C774-DE0B418B234C}"/>
                </a:ext>
              </a:extLst>
            </p:cNvPr>
            <p:cNvSpPr/>
            <p:nvPr/>
          </p:nvSpPr>
          <p:spPr>
            <a:xfrm>
              <a:off x="6757122" y="2165296"/>
              <a:ext cx="411809" cy="238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CB731D0-A434-81C9-235D-5A0B927C9A5E}"/>
                </a:ext>
              </a:extLst>
            </p:cNvPr>
            <p:cNvSpPr/>
            <p:nvPr/>
          </p:nvSpPr>
          <p:spPr>
            <a:xfrm>
              <a:off x="5455508" y="2885485"/>
              <a:ext cx="411809" cy="238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A169F2F-FCBA-105D-DCA7-5AE78A291BE7}"/>
                </a:ext>
              </a:extLst>
            </p:cNvPr>
            <p:cNvSpPr/>
            <p:nvPr/>
          </p:nvSpPr>
          <p:spPr>
            <a:xfrm>
              <a:off x="4504525" y="2258968"/>
              <a:ext cx="411809" cy="238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1DF201B-0C64-3758-9F24-EC205C08017C}"/>
                </a:ext>
              </a:extLst>
            </p:cNvPr>
            <p:cNvSpPr/>
            <p:nvPr/>
          </p:nvSpPr>
          <p:spPr>
            <a:xfrm>
              <a:off x="5768206" y="1505591"/>
              <a:ext cx="411809" cy="238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8A0B93C-02FB-F55E-4CCD-ECBDECCF109F}"/>
                </a:ext>
              </a:extLst>
            </p:cNvPr>
            <p:cNvSpPr/>
            <p:nvPr/>
          </p:nvSpPr>
          <p:spPr>
            <a:xfrm>
              <a:off x="4710475" y="1010813"/>
              <a:ext cx="411809" cy="238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92F2DC5-CB88-51B8-CEE0-6882B6750A45}"/>
                </a:ext>
              </a:extLst>
            </p:cNvPr>
            <p:cNvSpPr/>
            <p:nvPr/>
          </p:nvSpPr>
          <p:spPr>
            <a:xfrm>
              <a:off x="3651730" y="1632364"/>
              <a:ext cx="411809" cy="238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4AABA49-0A38-4B0B-FFCC-450ACFDAD9A7}"/>
                </a:ext>
              </a:extLst>
            </p:cNvPr>
            <p:cNvSpPr/>
            <p:nvPr/>
          </p:nvSpPr>
          <p:spPr>
            <a:xfrm>
              <a:off x="2880355" y="979458"/>
              <a:ext cx="411809" cy="238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2A1F375-FB83-93C8-DDE9-6E70231C1409}"/>
                </a:ext>
              </a:extLst>
            </p:cNvPr>
            <p:cNvSpPr/>
            <p:nvPr/>
          </p:nvSpPr>
          <p:spPr>
            <a:xfrm>
              <a:off x="3625536" y="533486"/>
              <a:ext cx="411809" cy="238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87760D1-CAB4-B83C-F6D0-409D211108DF}"/>
              </a:ext>
            </a:extLst>
          </p:cNvPr>
          <p:cNvGrpSpPr/>
          <p:nvPr/>
        </p:nvGrpSpPr>
        <p:grpSpPr>
          <a:xfrm>
            <a:off x="5136469" y="2119686"/>
            <a:ext cx="2193145" cy="882947"/>
            <a:chOff x="7028221" y="184781"/>
            <a:chExt cx="5871273" cy="2363739"/>
          </a:xfrm>
        </p:grpSpPr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DFAB19EE-6AF4-A09D-CEC0-1F623868BEA1}"/>
                </a:ext>
              </a:extLst>
            </p:cNvPr>
            <p:cNvSpPr/>
            <p:nvPr/>
          </p:nvSpPr>
          <p:spPr>
            <a:xfrm rot="1873815">
              <a:off x="7559912" y="2160426"/>
              <a:ext cx="5339582" cy="388094"/>
            </a:xfrm>
            <a:custGeom>
              <a:avLst/>
              <a:gdLst>
                <a:gd name="connsiteX0" fmla="*/ 0 w 5210433"/>
                <a:gd name="connsiteY0" fmla="*/ 0 h 388094"/>
                <a:gd name="connsiteX1" fmla="*/ 5210433 w 5210433"/>
                <a:gd name="connsiteY1" fmla="*/ 0 h 388094"/>
                <a:gd name="connsiteX2" fmla="*/ 5210433 w 5210433"/>
                <a:gd name="connsiteY2" fmla="*/ 388094 h 388094"/>
                <a:gd name="connsiteX3" fmla="*/ 0 w 5210433"/>
                <a:gd name="connsiteY3" fmla="*/ 388094 h 388094"/>
                <a:gd name="connsiteX4" fmla="*/ 0 w 5210433"/>
                <a:gd name="connsiteY4" fmla="*/ 0 h 388094"/>
                <a:gd name="connsiteX0" fmla="*/ 0 w 5304009"/>
                <a:gd name="connsiteY0" fmla="*/ 0 h 388094"/>
                <a:gd name="connsiteX1" fmla="*/ 5210433 w 5304009"/>
                <a:gd name="connsiteY1" fmla="*/ 0 h 388094"/>
                <a:gd name="connsiteX2" fmla="*/ 5210433 w 5304009"/>
                <a:gd name="connsiteY2" fmla="*/ 388094 h 388094"/>
                <a:gd name="connsiteX3" fmla="*/ 0 w 5304009"/>
                <a:gd name="connsiteY3" fmla="*/ 388094 h 388094"/>
                <a:gd name="connsiteX4" fmla="*/ 0 w 5304009"/>
                <a:gd name="connsiteY4" fmla="*/ 0 h 388094"/>
                <a:gd name="connsiteX0" fmla="*/ 0 w 5339582"/>
                <a:gd name="connsiteY0" fmla="*/ 0 h 388094"/>
                <a:gd name="connsiteX1" fmla="*/ 5210433 w 5339582"/>
                <a:gd name="connsiteY1" fmla="*/ 0 h 388094"/>
                <a:gd name="connsiteX2" fmla="*/ 5210433 w 5339582"/>
                <a:gd name="connsiteY2" fmla="*/ 388094 h 388094"/>
                <a:gd name="connsiteX3" fmla="*/ 0 w 5339582"/>
                <a:gd name="connsiteY3" fmla="*/ 388094 h 388094"/>
                <a:gd name="connsiteX4" fmla="*/ 0 w 5339582"/>
                <a:gd name="connsiteY4" fmla="*/ 0 h 38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9582" h="388094">
                  <a:moveTo>
                    <a:pt x="0" y="0"/>
                  </a:moveTo>
                  <a:lnTo>
                    <a:pt x="5210433" y="0"/>
                  </a:lnTo>
                  <a:cubicBezTo>
                    <a:pt x="5339533" y="140200"/>
                    <a:pt x="5420980" y="220178"/>
                    <a:pt x="5210433" y="388094"/>
                  </a:cubicBezTo>
                  <a:lnTo>
                    <a:pt x="0" y="38809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D4155B"/>
                </a:gs>
                <a:gs pos="37000">
                  <a:srgbClr val="F6B31C"/>
                </a:gs>
              </a:gsLst>
              <a:lin ang="4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3EBF644-0999-A26B-73FB-14C4FB67AB1E}"/>
                </a:ext>
              </a:extLst>
            </p:cNvPr>
            <p:cNvSpPr/>
            <p:nvPr/>
          </p:nvSpPr>
          <p:spPr>
            <a:xfrm>
              <a:off x="7028221" y="184781"/>
              <a:ext cx="1141014" cy="1141014"/>
            </a:xfrm>
            <a:prstGeom prst="ellipse">
              <a:avLst/>
            </a:prstGeom>
            <a:gradFill>
              <a:gsLst>
                <a:gs pos="0">
                  <a:srgbClr val="D4155B"/>
                </a:gs>
                <a:gs pos="54000">
                  <a:srgbClr val="F6B31C"/>
                </a:gs>
              </a:gsLst>
              <a:lin ang="4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BD707E8-F85D-414C-B628-6357C67C7A06}"/>
                </a:ext>
              </a:extLst>
            </p:cNvPr>
            <p:cNvSpPr/>
            <p:nvPr/>
          </p:nvSpPr>
          <p:spPr>
            <a:xfrm>
              <a:off x="7750786" y="776834"/>
              <a:ext cx="415866" cy="415866"/>
            </a:xfrm>
            <a:prstGeom prst="ellipse">
              <a:avLst/>
            </a:prstGeom>
            <a:solidFill>
              <a:srgbClr val="F6B31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125AB0-8A65-018C-7818-39DF64010A17}"/>
              </a:ext>
            </a:extLst>
          </p:cNvPr>
          <p:cNvGrpSpPr/>
          <p:nvPr/>
        </p:nvGrpSpPr>
        <p:grpSpPr>
          <a:xfrm rot="14510322" flipH="1">
            <a:off x="4444999" y="2959507"/>
            <a:ext cx="2193145" cy="882947"/>
            <a:chOff x="7028221" y="184781"/>
            <a:chExt cx="5871273" cy="2363739"/>
          </a:xfrm>
        </p:grpSpPr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id="{A247AD46-2937-5B3F-DBED-EC059CCC054D}"/>
                </a:ext>
              </a:extLst>
            </p:cNvPr>
            <p:cNvSpPr/>
            <p:nvPr/>
          </p:nvSpPr>
          <p:spPr>
            <a:xfrm rot="1873815">
              <a:off x="7559912" y="2160426"/>
              <a:ext cx="5339582" cy="388094"/>
            </a:xfrm>
            <a:custGeom>
              <a:avLst/>
              <a:gdLst>
                <a:gd name="connsiteX0" fmla="*/ 0 w 5210433"/>
                <a:gd name="connsiteY0" fmla="*/ 0 h 388094"/>
                <a:gd name="connsiteX1" fmla="*/ 5210433 w 5210433"/>
                <a:gd name="connsiteY1" fmla="*/ 0 h 388094"/>
                <a:gd name="connsiteX2" fmla="*/ 5210433 w 5210433"/>
                <a:gd name="connsiteY2" fmla="*/ 388094 h 388094"/>
                <a:gd name="connsiteX3" fmla="*/ 0 w 5210433"/>
                <a:gd name="connsiteY3" fmla="*/ 388094 h 388094"/>
                <a:gd name="connsiteX4" fmla="*/ 0 w 5210433"/>
                <a:gd name="connsiteY4" fmla="*/ 0 h 388094"/>
                <a:gd name="connsiteX0" fmla="*/ 0 w 5304009"/>
                <a:gd name="connsiteY0" fmla="*/ 0 h 388094"/>
                <a:gd name="connsiteX1" fmla="*/ 5210433 w 5304009"/>
                <a:gd name="connsiteY1" fmla="*/ 0 h 388094"/>
                <a:gd name="connsiteX2" fmla="*/ 5210433 w 5304009"/>
                <a:gd name="connsiteY2" fmla="*/ 388094 h 388094"/>
                <a:gd name="connsiteX3" fmla="*/ 0 w 5304009"/>
                <a:gd name="connsiteY3" fmla="*/ 388094 h 388094"/>
                <a:gd name="connsiteX4" fmla="*/ 0 w 5304009"/>
                <a:gd name="connsiteY4" fmla="*/ 0 h 388094"/>
                <a:gd name="connsiteX0" fmla="*/ 0 w 5339582"/>
                <a:gd name="connsiteY0" fmla="*/ 0 h 388094"/>
                <a:gd name="connsiteX1" fmla="*/ 5210433 w 5339582"/>
                <a:gd name="connsiteY1" fmla="*/ 0 h 388094"/>
                <a:gd name="connsiteX2" fmla="*/ 5210433 w 5339582"/>
                <a:gd name="connsiteY2" fmla="*/ 388094 h 388094"/>
                <a:gd name="connsiteX3" fmla="*/ 0 w 5339582"/>
                <a:gd name="connsiteY3" fmla="*/ 388094 h 388094"/>
                <a:gd name="connsiteX4" fmla="*/ 0 w 5339582"/>
                <a:gd name="connsiteY4" fmla="*/ 0 h 38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9582" h="388094">
                  <a:moveTo>
                    <a:pt x="0" y="0"/>
                  </a:moveTo>
                  <a:lnTo>
                    <a:pt x="5210433" y="0"/>
                  </a:lnTo>
                  <a:cubicBezTo>
                    <a:pt x="5339533" y="140200"/>
                    <a:pt x="5420980" y="220178"/>
                    <a:pt x="5210433" y="388094"/>
                  </a:cubicBezTo>
                  <a:lnTo>
                    <a:pt x="0" y="38809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D4155B"/>
                </a:gs>
                <a:gs pos="37000">
                  <a:srgbClr val="F6B31C"/>
                </a:gs>
              </a:gsLst>
              <a:lin ang="4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D52FDF9-4DAA-EBAF-B985-B3A266BF8F06}"/>
                </a:ext>
              </a:extLst>
            </p:cNvPr>
            <p:cNvSpPr/>
            <p:nvPr/>
          </p:nvSpPr>
          <p:spPr>
            <a:xfrm>
              <a:off x="7028221" y="184781"/>
              <a:ext cx="1141014" cy="1141014"/>
            </a:xfrm>
            <a:prstGeom prst="ellipse">
              <a:avLst/>
            </a:prstGeom>
            <a:gradFill>
              <a:gsLst>
                <a:gs pos="0">
                  <a:srgbClr val="D4155B"/>
                </a:gs>
                <a:gs pos="54000">
                  <a:srgbClr val="F6B31C"/>
                </a:gs>
              </a:gsLst>
              <a:lin ang="4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16EBEDA-1B7B-F4A0-72AF-495621B9BB2A}"/>
                </a:ext>
              </a:extLst>
            </p:cNvPr>
            <p:cNvSpPr/>
            <p:nvPr/>
          </p:nvSpPr>
          <p:spPr>
            <a:xfrm>
              <a:off x="7750786" y="776834"/>
              <a:ext cx="415866" cy="415866"/>
            </a:xfrm>
            <a:prstGeom prst="ellipse">
              <a:avLst/>
            </a:prstGeom>
            <a:solidFill>
              <a:srgbClr val="F6B31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7" name="ttsMP3.com_VoiceText_2025-2-1_21-49-59">
            <a:hlinkClick r:id="" action="ppaction://media"/>
            <a:extLst>
              <a:ext uri="{FF2B5EF4-FFF2-40B4-BE49-F238E27FC236}">
                <a16:creationId xmlns:a16="http://schemas.microsoft.com/office/drawing/2014/main" id="{53FA75CD-0C17-8941-3DE8-CC746FACFB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92" fill="hold"/>
                                        <p:tgtEl>
                                          <p:spTgt spid="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6413421" y="-83929"/>
            <a:ext cx="592898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0" dirty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latin typeface="Arial Black" panose="020B0A04020102020204" pitchFamily="34" charset="0"/>
              </a:rPr>
              <a:t>X</a:t>
            </a:r>
            <a:r>
              <a:rPr lang="en-US" sz="15000" dirty="0">
                <a:solidFill>
                  <a:prstClr val="black"/>
                </a:solidFill>
                <a:latin typeface="Arial Black" panose="020B0A04020102020204" pitchFamily="34" charset="0"/>
              </a:rPr>
              <a:t>-ray</a:t>
            </a:r>
            <a:endParaRPr kumimoji="0" lang="en-US" sz="1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539535-3BA6-38D8-CE94-8A12E3367E22}"/>
              </a:ext>
            </a:extLst>
          </p:cNvPr>
          <p:cNvGrpSpPr/>
          <p:nvPr/>
        </p:nvGrpSpPr>
        <p:grpSpPr>
          <a:xfrm>
            <a:off x="472786" y="1397694"/>
            <a:ext cx="5835016" cy="5159314"/>
            <a:chOff x="3900985" y="685932"/>
            <a:chExt cx="5458797" cy="48266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23683E5-F86B-85F5-FA7E-7BF9D0043881}"/>
                </a:ext>
              </a:extLst>
            </p:cNvPr>
            <p:cNvSpPr/>
            <p:nvPr/>
          </p:nvSpPr>
          <p:spPr>
            <a:xfrm>
              <a:off x="3900985" y="685932"/>
              <a:ext cx="5458797" cy="4826663"/>
            </a:xfrm>
            <a:prstGeom prst="roundRect">
              <a:avLst>
                <a:gd name="adj" fmla="val 5090"/>
              </a:avLst>
            </a:prstGeom>
            <a:solidFill>
              <a:srgbClr val="CAC0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A455B0-979F-2553-5F57-6C9B2EB395D7}"/>
                </a:ext>
              </a:extLst>
            </p:cNvPr>
            <p:cNvSpPr/>
            <p:nvPr/>
          </p:nvSpPr>
          <p:spPr>
            <a:xfrm>
              <a:off x="3975100" y="749301"/>
              <a:ext cx="5310569" cy="4695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B4AB03-CE44-67A5-F41B-3434F2D4D957}"/>
                </a:ext>
              </a:extLst>
            </p:cNvPr>
            <p:cNvGrpSpPr/>
            <p:nvPr/>
          </p:nvGrpSpPr>
          <p:grpSpPr>
            <a:xfrm>
              <a:off x="4132394" y="1264706"/>
              <a:ext cx="5024310" cy="3808955"/>
              <a:chOff x="4132394" y="1264706"/>
              <a:chExt cx="5024310" cy="3808955"/>
            </a:xfrm>
            <a:solidFill>
              <a:schemeClr val="bg1"/>
            </a:solidFill>
            <a:effectLst>
              <a:glow rad="127000">
                <a:srgbClr val="BABED1"/>
              </a:glow>
            </a:effectLst>
          </p:grpSpPr>
          <p:sp>
            <p:nvSpPr>
              <p:cNvPr id="7" name="Oval 62">
                <a:extLst>
                  <a:ext uri="{FF2B5EF4-FFF2-40B4-BE49-F238E27FC236}">
                    <a16:creationId xmlns:a16="http://schemas.microsoft.com/office/drawing/2014/main" id="{1B8C1392-2F48-1EF4-D723-2C401DB2C0A1}"/>
                  </a:ext>
                </a:extLst>
              </p:cNvPr>
              <p:cNvSpPr/>
              <p:nvPr/>
            </p:nvSpPr>
            <p:spPr>
              <a:xfrm>
                <a:off x="5841169" y="3153920"/>
                <a:ext cx="1582953" cy="662147"/>
              </a:xfrm>
              <a:custGeom>
                <a:avLst/>
                <a:gdLst>
                  <a:gd name="connsiteX0" fmla="*/ 0 w 1582738"/>
                  <a:gd name="connsiteY0" fmla="*/ 394654 h 789307"/>
                  <a:gd name="connsiteX1" fmla="*/ 791369 w 1582738"/>
                  <a:gd name="connsiteY1" fmla="*/ 0 h 789307"/>
                  <a:gd name="connsiteX2" fmla="*/ 1582738 w 1582738"/>
                  <a:gd name="connsiteY2" fmla="*/ 394654 h 789307"/>
                  <a:gd name="connsiteX3" fmla="*/ 791369 w 1582738"/>
                  <a:gd name="connsiteY3" fmla="*/ 789308 h 789307"/>
                  <a:gd name="connsiteX4" fmla="*/ 0 w 1582738"/>
                  <a:gd name="connsiteY4" fmla="*/ 394654 h 789307"/>
                  <a:gd name="connsiteX0" fmla="*/ 0 w 1582738"/>
                  <a:gd name="connsiteY0" fmla="*/ 162304 h 556958"/>
                  <a:gd name="connsiteX1" fmla="*/ 791369 w 1582738"/>
                  <a:gd name="connsiteY1" fmla="*/ 8950 h 556958"/>
                  <a:gd name="connsiteX2" fmla="*/ 1582738 w 1582738"/>
                  <a:gd name="connsiteY2" fmla="*/ 162304 h 556958"/>
                  <a:gd name="connsiteX3" fmla="*/ 791369 w 1582738"/>
                  <a:gd name="connsiteY3" fmla="*/ 556958 h 556958"/>
                  <a:gd name="connsiteX4" fmla="*/ 0 w 1582738"/>
                  <a:gd name="connsiteY4" fmla="*/ 162304 h 556958"/>
                  <a:gd name="connsiteX0" fmla="*/ 9 w 1582747"/>
                  <a:gd name="connsiteY0" fmla="*/ 162304 h 343802"/>
                  <a:gd name="connsiteX1" fmla="*/ 791378 w 1582747"/>
                  <a:gd name="connsiteY1" fmla="*/ 8950 h 343802"/>
                  <a:gd name="connsiteX2" fmla="*/ 1582747 w 1582747"/>
                  <a:gd name="connsiteY2" fmla="*/ 162304 h 343802"/>
                  <a:gd name="connsiteX3" fmla="*/ 778678 w 1582747"/>
                  <a:gd name="connsiteY3" fmla="*/ 341058 h 343802"/>
                  <a:gd name="connsiteX4" fmla="*/ 9 w 1582747"/>
                  <a:gd name="connsiteY4" fmla="*/ 162304 h 343802"/>
                  <a:gd name="connsiteX0" fmla="*/ 7 w 1582745"/>
                  <a:gd name="connsiteY0" fmla="*/ 203200 h 344167"/>
                  <a:gd name="connsiteX1" fmla="*/ 791376 w 1582745"/>
                  <a:gd name="connsiteY1" fmla="*/ 11746 h 344167"/>
                  <a:gd name="connsiteX2" fmla="*/ 1582745 w 1582745"/>
                  <a:gd name="connsiteY2" fmla="*/ 165100 h 344167"/>
                  <a:gd name="connsiteX3" fmla="*/ 778676 w 1582745"/>
                  <a:gd name="connsiteY3" fmla="*/ 343854 h 344167"/>
                  <a:gd name="connsiteX4" fmla="*/ 7 w 1582745"/>
                  <a:gd name="connsiteY4" fmla="*/ 203200 h 344167"/>
                  <a:gd name="connsiteX0" fmla="*/ 304 w 1583042"/>
                  <a:gd name="connsiteY0" fmla="*/ 315204 h 615397"/>
                  <a:gd name="connsiteX1" fmla="*/ 791673 w 1583042"/>
                  <a:gd name="connsiteY1" fmla="*/ 123750 h 615397"/>
                  <a:gd name="connsiteX2" fmla="*/ 1583042 w 1583042"/>
                  <a:gd name="connsiteY2" fmla="*/ 277104 h 615397"/>
                  <a:gd name="connsiteX3" fmla="*/ 778973 w 1583042"/>
                  <a:gd name="connsiteY3" fmla="*/ 455858 h 615397"/>
                  <a:gd name="connsiteX4" fmla="*/ 304 w 1583042"/>
                  <a:gd name="connsiteY4" fmla="*/ 315204 h 615397"/>
                  <a:gd name="connsiteX0" fmla="*/ 304 w 1583042"/>
                  <a:gd name="connsiteY0" fmla="*/ 369120 h 669313"/>
                  <a:gd name="connsiteX1" fmla="*/ 791673 w 1583042"/>
                  <a:gd name="connsiteY1" fmla="*/ 177666 h 669313"/>
                  <a:gd name="connsiteX2" fmla="*/ 1583042 w 1583042"/>
                  <a:gd name="connsiteY2" fmla="*/ 331020 h 669313"/>
                  <a:gd name="connsiteX3" fmla="*/ 778973 w 1583042"/>
                  <a:gd name="connsiteY3" fmla="*/ 509774 h 669313"/>
                  <a:gd name="connsiteX4" fmla="*/ 304 w 1583042"/>
                  <a:gd name="connsiteY4" fmla="*/ 369120 h 669313"/>
                  <a:gd name="connsiteX0" fmla="*/ 304 w 1583042"/>
                  <a:gd name="connsiteY0" fmla="*/ 369120 h 669313"/>
                  <a:gd name="connsiteX1" fmla="*/ 791673 w 1583042"/>
                  <a:gd name="connsiteY1" fmla="*/ 177666 h 669313"/>
                  <a:gd name="connsiteX2" fmla="*/ 1583042 w 1583042"/>
                  <a:gd name="connsiteY2" fmla="*/ 331020 h 669313"/>
                  <a:gd name="connsiteX3" fmla="*/ 778973 w 1583042"/>
                  <a:gd name="connsiteY3" fmla="*/ 509774 h 669313"/>
                  <a:gd name="connsiteX4" fmla="*/ 304 w 1583042"/>
                  <a:gd name="connsiteY4" fmla="*/ 369120 h 669313"/>
                  <a:gd name="connsiteX0" fmla="*/ 262 w 1583000"/>
                  <a:gd name="connsiteY0" fmla="*/ 369120 h 702343"/>
                  <a:gd name="connsiteX1" fmla="*/ 791631 w 1583000"/>
                  <a:gd name="connsiteY1" fmla="*/ 177666 h 702343"/>
                  <a:gd name="connsiteX2" fmla="*/ 1583000 w 1583000"/>
                  <a:gd name="connsiteY2" fmla="*/ 331020 h 702343"/>
                  <a:gd name="connsiteX3" fmla="*/ 778931 w 1583000"/>
                  <a:gd name="connsiteY3" fmla="*/ 509774 h 702343"/>
                  <a:gd name="connsiteX4" fmla="*/ 262 w 1583000"/>
                  <a:gd name="connsiteY4" fmla="*/ 369120 h 702343"/>
                  <a:gd name="connsiteX0" fmla="*/ 215 w 1582953"/>
                  <a:gd name="connsiteY0" fmla="*/ 369120 h 665767"/>
                  <a:gd name="connsiteX1" fmla="*/ 791584 w 1582953"/>
                  <a:gd name="connsiteY1" fmla="*/ 177666 h 665767"/>
                  <a:gd name="connsiteX2" fmla="*/ 1582953 w 1582953"/>
                  <a:gd name="connsiteY2" fmla="*/ 331020 h 665767"/>
                  <a:gd name="connsiteX3" fmla="*/ 778884 w 1582953"/>
                  <a:gd name="connsiteY3" fmla="*/ 509774 h 665767"/>
                  <a:gd name="connsiteX4" fmla="*/ 215 w 1582953"/>
                  <a:gd name="connsiteY4" fmla="*/ 369120 h 665767"/>
                  <a:gd name="connsiteX0" fmla="*/ 215 w 1582953"/>
                  <a:gd name="connsiteY0" fmla="*/ 365500 h 662147"/>
                  <a:gd name="connsiteX1" fmla="*/ 791584 w 1582953"/>
                  <a:gd name="connsiteY1" fmla="*/ 174046 h 662147"/>
                  <a:gd name="connsiteX2" fmla="*/ 1582953 w 1582953"/>
                  <a:gd name="connsiteY2" fmla="*/ 327400 h 662147"/>
                  <a:gd name="connsiteX3" fmla="*/ 778884 w 1582953"/>
                  <a:gd name="connsiteY3" fmla="*/ 506154 h 662147"/>
                  <a:gd name="connsiteX4" fmla="*/ 215 w 1582953"/>
                  <a:gd name="connsiteY4" fmla="*/ 365500 h 66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2953" h="662147">
                    <a:moveTo>
                      <a:pt x="215" y="365500"/>
                    </a:moveTo>
                    <a:cubicBezTo>
                      <a:pt x="15032" y="-210551"/>
                      <a:pt x="756394" y="167696"/>
                      <a:pt x="791584" y="174046"/>
                    </a:cubicBezTo>
                    <a:cubicBezTo>
                      <a:pt x="826774" y="180396"/>
                      <a:pt x="1506753" y="-309661"/>
                      <a:pt x="1582953" y="327400"/>
                    </a:cubicBezTo>
                    <a:cubicBezTo>
                      <a:pt x="1392453" y="951761"/>
                      <a:pt x="814074" y="512504"/>
                      <a:pt x="778884" y="506154"/>
                    </a:cubicBezTo>
                    <a:cubicBezTo>
                      <a:pt x="743694" y="499804"/>
                      <a:pt x="-14602" y="941551"/>
                      <a:pt x="215" y="36550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61932B4-5B5F-B35C-BF89-31E761529348}"/>
                  </a:ext>
                </a:extLst>
              </p:cNvPr>
              <p:cNvSpPr/>
              <p:nvPr/>
            </p:nvSpPr>
            <p:spPr>
              <a:xfrm>
                <a:off x="6296024" y="1264706"/>
                <a:ext cx="590550" cy="381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815B715-8C66-4DB5-2B64-188D22909EA6}"/>
                  </a:ext>
                </a:extLst>
              </p:cNvPr>
              <p:cNvSpPr/>
              <p:nvPr/>
            </p:nvSpPr>
            <p:spPr>
              <a:xfrm>
                <a:off x="6367462" y="1695450"/>
                <a:ext cx="447675" cy="381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75C72CF-B128-7803-9E00-FBD1FE34BB78}"/>
                  </a:ext>
                </a:extLst>
              </p:cNvPr>
              <p:cNvSpPr/>
              <p:nvPr/>
            </p:nvSpPr>
            <p:spPr>
              <a:xfrm>
                <a:off x="6367462" y="2145030"/>
                <a:ext cx="447675" cy="15875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Oval 57">
                <a:extLst>
                  <a:ext uri="{FF2B5EF4-FFF2-40B4-BE49-F238E27FC236}">
                    <a16:creationId xmlns:a16="http://schemas.microsoft.com/office/drawing/2014/main" id="{BBEB8ACB-80D9-8370-06E7-E34837E09687}"/>
                  </a:ext>
                </a:extLst>
              </p:cNvPr>
              <p:cNvSpPr/>
              <p:nvPr/>
            </p:nvSpPr>
            <p:spPr>
              <a:xfrm>
                <a:off x="6380161" y="2457450"/>
                <a:ext cx="453898" cy="214313"/>
              </a:xfrm>
              <a:custGeom>
                <a:avLst/>
                <a:gdLst>
                  <a:gd name="connsiteX0" fmla="*/ 0 w 447675"/>
                  <a:gd name="connsiteY0" fmla="*/ 190500 h 381000"/>
                  <a:gd name="connsiteX1" fmla="*/ 223838 w 447675"/>
                  <a:gd name="connsiteY1" fmla="*/ 0 h 381000"/>
                  <a:gd name="connsiteX2" fmla="*/ 447676 w 447675"/>
                  <a:gd name="connsiteY2" fmla="*/ 190500 h 381000"/>
                  <a:gd name="connsiteX3" fmla="*/ 223838 w 447675"/>
                  <a:gd name="connsiteY3" fmla="*/ 381000 h 381000"/>
                  <a:gd name="connsiteX4" fmla="*/ 0 w 447675"/>
                  <a:gd name="connsiteY4" fmla="*/ 190500 h 381000"/>
                  <a:gd name="connsiteX0" fmla="*/ 0 w 453898"/>
                  <a:gd name="connsiteY0" fmla="*/ 23813 h 214313"/>
                  <a:gd name="connsiteX1" fmla="*/ 447676 w 453898"/>
                  <a:gd name="connsiteY1" fmla="*/ 23813 h 214313"/>
                  <a:gd name="connsiteX2" fmla="*/ 223838 w 453898"/>
                  <a:gd name="connsiteY2" fmla="*/ 214313 h 214313"/>
                  <a:gd name="connsiteX3" fmla="*/ 0 w 453898"/>
                  <a:gd name="connsiteY3" fmla="*/ 23813 h 214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898" h="214313">
                    <a:moveTo>
                      <a:pt x="0" y="23813"/>
                    </a:moveTo>
                    <a:cubicBezTo>
                      <a:pt x="37306" y="-7937"/>
                      <a:pt x="410370" y="-7937"/>
                      <a:pt x="447676" y="23813"/>
                    </a:cubicBezTo>
                    <a:cubicBezTo>
                      <a:pt x="484982" y="55563"/>
                      <a:pt x="347460" y="214313"/>
                      <a:pt x="223838" y="214313"/>
                    </a:cubicBezTo>
                    <a:cubicBezTo>
                      <a:pt x="100216" y="214313"/>
                      <a:pt x="0" y="129023"/>
                      <a:pt x="0" y="23813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57">
                <a:extLst>
                  <a:ext uri="{FF2B5EF4-FFF2-40B4-BE49-F238E27FC236}">
                    <a16:creationId xmlns:a16="http://schemas.microsoft.com/office/drawing/2014/main" id="{E4C268A4-FFF0-A5AA-2E43-BDB81668EADD}"/>
                  </a:ext>
                </a:extLst>
              </p:cNvPr>
              <p:cNvSpPr/>
              <p:nvPr/>
            </p:nvSpPr>
            <p:spPr>
              <a:xfrm rot="10800000">
                <a:off x="6383271" y="2731293"/>
                <a:ext cx="453898" cy="214313"/>
              </a:xfrm>
              <a:custGeom>
                <a:avLst/>
                <a:gdLst>
                  <a:gd name="connsiteX0" fmla="*/ 0 w 447675"/>
                  <a:gd name="connsiteY0" fmla="*/ 190500 h 381000"/>
                  <a:gd name="connsiteX1" fmla="*/ 223838 w 447675"/>
                  <a:gd name="connsiteY1" fmla="*/ 0 h 381000"/>
                  <a:gd name="connsiteX2" fmla="*/ 447676 w 447675"/>
                  <a:gd name="connsiteY2" fmla="*/ 190500 h 381000"/>
                  <a:gd name="connsiteX3" fmla="*/ 223838 w 447675"/>
                  <a:gd name="connsiteY3" fmla="*/ 381000 h 381000"/>
                  <a:gd name="connsiteX4" fmla="*/ 0 w 447675"/>
                  <a:gd name="connsiteY4" fmla="*/ 190500 h 381000"/>
                  <a:gd name="connsiteX0" fmla="*/ 0 w 453898"/>
                  <a:gd name="connsiteY0" fmla="*/ 23813 h 214313"/>
                  <a:gd name="connsiteX1" fmla="*/ 447676 w 453898"/>
                  <a:gd name="connsiteY1" fmla="*/ 23813 h 214313"/>
                  <a:gd name="connsiteX2" fmla="*/ 223838 w 453898"/>
                  <a:gd name="connsiteY2" fmla="*/ 214313 h 214313"/>
                  <a:gd name="connsiteX3" fmla="*/ 0 w 453898"/>
                  <a:gd name="connsiteY3" fmla="*/ 23813 h 214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898" h="214313">
                    <a:moveTo>
                      <a:pt x="0" y="23813"/>
                    </a:moveTo>
                    <a:cubicBezTo>
                      <a:pt x="37306" y="-7937"/>
                      <a:pt x="410370" y="-7937"/>
                      <a:pt x="447676" y="23813"/>
                    </a:cubicBezTo>
                    <a:cubicBezTo>
                      <a:pt x="484982" y="55563"/>
                      <a:pt x="347460" y="214313"/>
                      <a:pt x="223838" y="214313"/>
                    </a:cubicBezTo>
                    <a:cubicBezTo>
                      <a:pt x="100216" y="214313"/>
                      <a:pt x="0" y="129023"/>
                      <a:pt x="0" y="23813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490A8FD-CA9F-CCF2-52C5-01A7A09721E3}"/>
                  </a:ext>
                </a:extLst>
              </p:cNvPr>
              <p:cNvSpPr/>
              <p:nvPr/>
            </p:nvSpPr>
            <p:spPr>
              <a:xfrm>
                <a:off x="6481201" y="3052763"/>
                <a:ext cx="251818" cy="21431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01C33FE-D0DD-6797-E8F0-4B6BDF035801}"/>
                  </a:ext>
                </a:extLst>
              </p:cNvPr>
              <p:cNvSpPr/>
              <p:nvPr/>
            </p:nvSpPr>
            <p:spPr>
              <a:xfrm>
                <a:off x="6062427" y="3309129"/>
                <a:ext cx="447675" cy="381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0FCFA83-BD18-6FC6-0C8A-90F1007E1F3E}"/>
                  </a:ext>
                </a:extLst>
              </p:cNvPr>
              <p:cNvSpPr/>
              <p:nvPr/>
            </p:nvSpPr>
            <p:spPr>
              <a:xfrm>
                <a:off x="6737781" y="3295078"/>
                <a:ext cx="447675" cy="381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63">
                <a:extLst>
                  <a:ext uri="{FF2B5EF4-FFF2-40B4-BE49-F238E27FC236}">
                    <a16:creationId xmlns:a16="http://schemas.microsoft.com/office/drawing/2014/main" id="{D0C30863-98E2-B34F-A6E8-3954CE8AA987}"/>
                  </a:ext>
                </a:extLst>
              </p:cNvPr>
              <p:cNvSpPr/>
              <p:nvPr/>
            </p:nvSpPr>
            <p:spPr>
              <a:xfrm>
                <a:off x="5243348" y="2732313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Oval 63">
                <a:extLst>
                  <a:ext uri="{FF2B5EF4-FFF2-40B4-BE49-F238E27FC236}">
                    <a16:creationId xmlns:a16="http://schemas.microsoft.com/office/drawing/2014/main" id="{72B85A96-1261-9C04-E7DB-57C1598BAA3D}"/>
                  </a:ext>
                </a:extLst>
              </p:cNvPr>
              <p:cNvSpPr/>
              <p:nvPr/>
            </p:nvSpPr>
            <p:spPr>
              <a:xfrm flipH="1">
                <a:off x="6950172" y="2758916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63">
                <a:extLst>
                  <a:ext uri="{FF2B5EF4-FFF2-40B4-BE49-F238E27FC236}">
                    <a16:creationId xmlns:a16="http://schemas.microsoft.com/office/drawing/2014/main" id="{319B9730-6EDA-CB3E-B9C7-4EDFBF9C4305}"/>
                  </a:ext>
                </a:extLst>
              </p:cNvPr>
              <p:cNvSpPr/>
              <p:nvPr/>
            </p:nvSpPr>
            <p:spPr>
              <a:xfrm flipH="1" flipV="1">
                <a:off x="6999172" y="2363169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63">
                <a:extLst>
                  <a:ext uri="{FF2B5EF4-FFF2-40B4-BE49-F238E27FC236}">
                    <a16:creationId xmlns:a16="http://schemas.microsoft.com/office/drawing/2014/main" id="{A3BF3D70-DBC5-6B46-3D89-681D4208FD9B}"/>
                  </a:ext>
                </a:extLst>
              </p:cNvPr>
              <p:cNvSpPr/>
              <p:nvPr/>
            </p:nvSpPr>
            <p:spPr>
              <a:xfrm flipV="1">
                <a:off x="5253264" y="2404304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Oval 63">
                <a:extLst>
                  <a:ext uri="{FF2B5EF4-FFF2-40B4-BE49-F238E27FC236}">
                    <a16:creationId xmlns:a16="http://schemas.microsoft.com/office/drawing/2014/main" id="{1A687FF5-94F5-FE16-417F-19309CBE343D}"/>
                  </a:ext>
                </a:extLst>
              </p:cNvPr>
              <p:cNvSpPr/>
              <p:nvPr/>
            </p:nvSpPr>
            <p:spPr>
              <a:xfrm flipH="1">
                <a:off x="6950172" y="2049745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63">
                <a:extLst>
                  <a:ext uri="{FF2B5EF4-FFF2-40B4-BE49-F238E27FC236}">
                    <a16:creationId xmlns:a16="http://schemas.microsoft.com/office/drawing/2014/main" id="{B752F96E-F0D1-173B-0801-84104C438EB6}"/>
                  </a:ext>
                </a:extLst>
              </p:cNvPr>
              <p:cNvSpPr/>
              <p:nvPr/>
            </p:nvSpPr>
            <p:spPr>
              <a:xfrm flipH="1" flipV="1">
                <a:off x="6999172" y="1653998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Oval 63">
                <a:extLst>
                  <a:ext uri="{FF2B5EF4-FFF2-40B4-BE49-F238E27FC236}">
                    <a16:creationId xmlns:a16="http://schemas.microsoft.com/office/drawing/2014/main" id="{9C3FB204-087C-906B-A0C9-1D286444A6BC}"/>
                  </a:ext>
                </a:extLst>
              </p:cNvPr>
              <p:cNvSpPr/>
              <p:nvPr/>
            </p:nvSpPr>
            <p:spPr>
              <a:xfrm>
                <a:off x="5321411" y="2120117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63">
                <a:extLst>
                  <a:ext uri="{FF2B5EF4-FFF2-40B4-BE49-F238E27FC236}">
                    <a16:creationId xmlns:a16="http://schemas.microsoft.com/office/drawing/2014/main" id="{26D369B8-D518-E212-CA0F-83CBE3CB72FC}"/>
                  </a:ext>
                </a:extLst>
              </p:cNvPr>
              <p:cNvSpPr/>
              <p:nvPr/>
            </p:nvSpPr>
            <p:spPr>
              <a:xfrm flipV="1">
                <a:off x="5331327" y="1792108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63">
                <a:extLst>
                  <a:ext uri="{FF2B5EF4-FFF2-40B4-BE49-F238E27FC236}">
                    <a16:creationId xmlns:a16="http://schemas.microsoft.com/office/drawing/2014/main" id="{5009DFB2-658A-884E-53DF-817561677B99}"/>
                  </a:ext>
                </a:extLst>
              </p:cNvPr>
              <p:cNvSpPr/>
              <p:nvPr/>
            </p:nvSpPr>
            <p:spPr>
              <a:xfrm flipV="1">
                <a:off x="5227522" y="1413099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63">
                <a:extLst>
                  <a:ext uri="{FF2B5EF4-FFF2-40B4-BE49-F238E27FC236}">
                    <a16:creationId xmlns:a16="http://schemas.microsoft.com/office/drawing/2014/main" id="{69BEC409-00C3-EBFA-5AD6-709E5C7F4AA7}"/>
                  </a:ext>
                </a:extLst>
              </p:cNvPr>
              <p:cNvSpPr/>
              <p:nvPr/>
            </p:nvSpPr>
            <p:spPr>
              <a:xfrm flipH="1" flipV="1">
                <a:off x="6999172" y="1345405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05095D9C-9255-9820-5EB5-454660995EFA}"/>
                  </a:ext>
                </a:extLst>
              </p:cNvPr>
              <p:cNvSpPr/>
              <p:nvPr/>
            </p:nvSpPr>
            <p:spPr>
              <a:xfrm>
                <a:off x="8128000" y="1488882"/>
                <a:ext cx="1028704" cy="915422"/>
              </a:xfrm>
              <a:custGeom>
                <a:avLst/>
                <a:gdLst>
                  <a:gd name="connsiteX0" fmla="*/ 0 w 685800"/>
                  <a:gd name="connsiteY0" fmla="*/ 0 h 491032"/>
                  <a:gd name="connsiteX1" fmla="*/ 685800 w 685800"/>
                  <a:gd name="connsiteY1" fmla="*/ 0 h 491032"/>
                  <a:gd name="connsiteX2" fmla="*/ 685800 w 685800"/>
                  <a:gd name="connsiteY2" fmla="*/ 491032 h 491032"/>
                  <a:gd name="connsiteX3" fmla="*/ 0 w 685800"/>
                  <a:gd name="connsiteY3" fmla="*/ 491032 h 491032"/>
                  <a:gd name="connsiteX4" fmla="*/ 0 w 685800"/>
                  <a:gd name="connsiteY4" fmla="*/ 0 h 491032"/>
                  <a:gd name="connsiteX0" fmla="*/ 50800 w 685800"/>
                  <a:gd name="connsiteY0" fmla="*/ 0 h 656132"/>
                  <a:gd name="connsiteX1" fmla="*/ 685800 w 685800"/>
                  <a:gd name="connsiteY1" fmla="*/ 165100 h 656132"/>
                  <a:gd name="connsiteX2" fmla="*/ 685800 w 685800"/>
                  <a:gd name="connsiteY2" fmla="*/ 656132 h 656132"/>
                  <a:gd name="connsiteX3" fmla="*/ 0 w 685800"/>
                  <a:gd name="connsiteY3" fmla="*/ 656132 h 656132"/>
                  <a:gd name="connsiteX4" fmla="*/ 50800 w 685800"/>
                  <a:gd name="connsiteY4" fmla="*/ 0 h 656132"/>
                  <a:gd name="connsiteX0" fmla="*/ 279400 w 914400"/>
                  <a:gd name="connsiteY0" fmla="*/ 0 h 656132"/>
                  <a:gd name="connsiteX1" fmla="*/ 914400 w 914400"/>
                  <a:gd name="connsiteY1" fmla="*/ 165100 h 656132"/>
                  <a:gd name="connsiteX2" fmla="*/ 914400 w 914400"/>
                  <a:gd name="connsiteY2" fmla="*/ 656132 h 656132"/>
                  <a:gd name="connsiteX3" fmla="*/ 0 w 914400"/>
                  <a:gd name="connsiteY3" fmla="*/ 262432 h 656132"/>
                  <a:gd name="connsiteX4" fmla="*/ 279400 w 914400"/>
                  <a:gd name="connsiteY4" fmla="*/ 0 h 656132"/>
                  <a:gd name="connsiteX0" fmla="*/ 279400 w 914400"/>
                  <a:gd name="connsiteY0" fmla="*/ 0 h 884732"/>
                  <a:gd name="connsiteX1" fmla="*/ 914400 w 914400"/>
                  <a:gd name="connsiteY1" fmla="*/ 165100 h 884732"/>
                  <a:gd name="connsiteX2" fmla="*/ 749300 w 914400"/>
                  <a:gd name="connsiteY2" fmla="*/ 884732 h 884732"/>
                  <a:gd name="connsiteX3" fmla="*/ 0 w 914400"/>
                  <a:gd name="connsiteY3" fmla="*/ 262432 h 884732"/>
                  <a:gd name="connsiteX4" fmla="*/ 279400 w 9144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406"/>
                  <a:gd name="connsiteX1" fmla="*/ 1028700 w 1028700"/>
                  <a:gd name="connsiteY1" fmla="*/ 596900 h 915406"/>
                  <a:gd name="connsiteX2" fmla="*/ 734060 w 1028700"/>
                  <a:gd name="connsiteY2" fmla="*/ 915212 h 915406"/>
                  <a:gd name="connsiteX3" fmla="*/ 436880 w 1028700"/>
                  <a:gd name="connsiteY3" fmla="*/ 576122 h 915406"/>
                  <a:gd name="connsiteX4" fmla="*/ 0 w 1028700"/>
                  <a:gd name="connsiteY4" fmla="*/ 262432 h 915406"/>
                  <a:gd name="connsiteX5" fmla="*/ 279400 w 1028700"/>
                  <a:gd name="connsiteY5" fmla="*/ 0 h 915406"/>
                  <a:gd name="connsiteX0" fmla="*/ 279400 w 1028700"/>
                  <a:gd name="connsiteY0" fmla="*/ 14445 h 929851"/>
                  <a:gd name="connsiteX1" fmla="*/ 1028700 w 1028700"/>
                  <a:gd name="connsiteY1" fmla="*/ 611345 h 929851"/>
                  <a:gd name="connsiteX2" fmla="*/ 734060 w 1028700"/>
                  <a:gd name="connsiteY2" fmla="*/ 929657 h 929851"/>
                  <a:gd name="connsiteX3" fmla="*/ 436880 w 1028700"/>
                  <a:gd name="connsiteY3" fmla="*/ 590567 h 929851"/>
                  <a:gd name="connsiteX4" fmla="*/ 0 w 1028700"/>
                  <a:gd name="connsiteY4" fmla="*/ 276877 h 929851"/>
                  <a:gd name="connsiteX5" fmla="*/ 279400 w 1028700"/>
                  <a:gd name="connsiteY5" fmla="*/ 14445 h 929851"/>
                  <a:gd name="connsiteX0" fmla="*/ 279400 w 1028700"/>
                  <a:gd name="connsiteY0" fmla="*/ 15007 h 930413"/>
                  <a:gd name="connsiteX1" fmla="*/ 1028700 w 1028700"/>
                  <a:gd name="connsiteY1" fmla="*/ 611907 h 930413"/>
                  <a:gd name="connsiteX2" fmla="*/ 734060 w 1028700"/>
                  <a:gd name="connsiteY2" fmla="*/ 930219 h 930413"/>
                  <a:gd name="connsiteX3" fmla="*/ 436880 w 1028700"/>
                  <a:gd name="connsiteY3" fmla="*/ 591129 h 930413"/>
                  <a:gd name="connsiteX4" fmla="*/ 0 w 1028700"/>
                  <a:gd name="connsiteY4" fmla="*/ 277439 h 930413"/>
                  <a:gd name="connsiteX5" fmla="*/ 279400 w 1028700"/>
                  <a:gd name="connsiteY5" fmla="*/ 15007 h 930413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8704" h="915422">
                    <a:moveTo>
                      <a:pt x="279400" y="16"/>
                    </a:moveTo>
                    <a:cubicBezTo>
                      <a:pt x="403013" y="-2312"/>
                      <a:pt x="494877" y="255676"/>
                      <a:pt x="619760" y="355159"/>
                    </a:cubicBezTo>
                    <a:cubicBezTo>
                      <a:pt x="744643" y="454642"/>
                      <a:pt x="1029970" y="485791"/>
                      <a:pt x="1028700" y="596916"/>
                    </a:cubicBezTo>
                    <a:cubicBezTo>
                      <a:pt x="828887" y="654760"/>
                      <a:pt x="804333" y="796424"/>
                      <a:pt x="734060" y="915228"/>
                    </a:cubicBezTo>
                    <a:cubicBezTo>
                      <a:pt x="623993" y="923195"/>
                      <a:pt x="559223" y="684935"/>
                      <a:pt x="436880" y="576138"/>
                    </a:cubicBezTo>
                    <a:cubicBezTo>
                      <a:pt x="314537" y="467341"/>
                      <a:pt x="14817" y="369898"/>
                      <a:pt x="0" y="262448"/>
                    </a:cubicBezTo>
                    <a:cubicBezTo>
                      <a:pt x="108373" y="197831"/>
                      <a:pt x="224367" y="148453"/>
                      <a:pt x="279400" y="1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73">
                <a:extLst>
                  <a:ext uri="{FF2B5EF4-FFF2-40B4-BE49-F238E27FC236}">
                    <a16:creationId xmlns:a16="http://schemas.microsoft.com/office/drawing/2014/main" id="{1A55FB7E-B6F8-59DF-A6B0-28BFFC5DD3DD}"/>
                  </a:ext>
                </a:extLst>
              </p:cNvPr>
              <p:cNvSpPr/>
              <p:nvPr/>
            </p:nvSpPr>
            <p:spPr>
              <a:xfrm rot="19794394" flipH="1">
                <a:off x="5136148" y="4015882"/>
                <a:ext cx="1528052" cy="1057779"/>
              </a:xfrm>
              <a:custGeom>
                <a:avLst/>
                <a:gdLst>
                  <a:gd name="connsiteX0" fmla="*/ 0 w 685800"/>
                  <a:gd name="connsiteY0" fmla="*/ 0 h 491032"/>
                  <a:gd name="connsiteX1" fmla="*/ 685800 w 685800"/>
                  <a:gd name="connsiteY1" fmla="*/ 0 h 491032"/>
                  <a:gd name="connsiteX2" fmla="*/ 685800 w 685800"/>
                  <a:gd name="connsiteY2" fmla="*/ 491032 h 491032"/>
                  <a:gd name="connsiteX3" fmla="*/ 0 w 685800"/>
                  <a:gd name="connsiteY3" fmla="*/ 491032 h 491032"/>
                  <a:gd name="connsiteX4" fmla="*/ 0 w 685800"/>
                  <a:gd name="connsiteY4" fmla="*/ 0 h 491032"/>
                  <a:gd name="connsiteX0" fmla="*/ 50800 w 685800"/>
                  <a:gd name="connsiteY0" fmla="*/ 0 h 656132"/>
                  <a:gd name="connsiteX1" fmla="*/ 685800 w 685800"/>
                  <a:gd name="connsiteY1" fmla="*/ 165100 h 656132"/>
                  <a:gd name="connsiteX2" fmla="*/ 685800 w 685800"/>
                  <a:gd name="connsiteY2" fmla="*/ 656132 h 656132"/>
                  <a:gd name="connsiteX3" fmla="*/ 0 w 685800"/>
                  <a:gd name="connsiteY3" fmla="*/ 656132 h 656132"/>
                  <a:gd name="connsiteX4" fmla="*/ 50800 w 685800"/>
                  <a:gd name="connsiteY4" fmla="*/ 0 h 656132"/>
                  <a:gd name="connsiteX0" fmla="*/ 279400 w 914400"/>
                  <a:gd name="connsiteY0" fmla="*/ 0 h 656132"/>
                  <a:gd name="connsiteX1" fmla="*/ 914400 w 914400"/>
                  <a:gd name="connsiteY1" fmla="*/ 165100 h 656132"/>
                  <a:gd name="connsiteX2" fmla="*/ 914400 w 914400"/>
                  <a:gd name="connsiteY2" fmla="*/ 656132 h 656132"/>
                  <a:gd name="connsiteX3" fmla="*/ 0 w 914400"/>
                  <a:gd name="connsiteY3" fmla="*/ 262432 h 656132"/>
                  <a:gd name="connsiteX4" fmla="*/ 279400 w 914400"/>
                  <a:gd name="connsiteY4" fmla="*/ 0 h 656132"/>
                  <a:gd name="connsiteX0" fmla="*/ 279400 w 914400"/>
                  <a:gd name="connsiteY0" fmla="*/ 0 h 884732"/>
                  <a:gd name="connsiteX1" fmla="*/ 914400 w 914400"/>
                  <a:gd name="connsiteY1" fmla="*/ 165100 h 884732"/>
                  <a:gd name="connsiteX2" fmla="*/ 749300 w 914400"/>
                  <a:gd name="connsiteY2" fmla="*/ 884732 h 884732"/>
                  <a:gd name="connsiteX3" fmla="*/ 0 w 914400"/>
                  <a:gd name="connsiteY3" fmla="*/ 262432 h 884732"/>
                  <a:gd name="connsiteX4" fmla="*/ 279400 w 9144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406"/>
                  <a:gd name="connsiteX1" fmla="*/ 1028700 w 1028700"/>
                  <a:gd name="connsiteY1" fmla="*/ 596900 h 915406"/>
                  <a:gd name="connsiteX2" fmla="*/ 734060 w 1028700"/>
                  <a:gd name="connsiteY2" fmla="*/ 915212 h 915406"/>
                  <a:gd name="connsiteX3" fmla="*/ 436880 w 1028700"/>
                  <a:gd name="connsiteY3" fmla="*/ 576122 h 915406"/>
                  <a:gd name="connsiteX4" fmla="*/ 0 w 1028700"/>
                  <a:gd name="connsiteY4" fmla="*/ 262432 h 915406"/>
                  <a:gd name="connsiteX5" fmla="*/ 279400 w 1028700"/>
                  <a:gd name="connsiteY5" fmla="*/ 0 h 915406"/>
                  <a:gd name="connsiteX0" fmla="*/ 279400 w 1028700"/>
                  <a:gd name="connsiteY0" fmla="*/ 14445 h 929851"/>
                  <a:gd name="connsiteX1" fmla="*/ 1028700 w 1028700"/>
                  <a:gd name="connsiteY1" fmla="*/ 611345 h 929851"/>
                  <a:gd name="connsiteX2" fmla="*/ 734060 w 1028700"/>
                  <a:gd name="connsiteY2" fmla="*/ 929657 h 929851"/>
                  <a:gd name="connsiteX3" fmla="*/ 436880 w 1028700"/>
                  <a:gd name="connsiteY3" fmla="*/ 590567 h 929851"/>
                  <a:gd name="connsiteX4" fmla="*/ 0 w 1028700"/>
                  <a:gd name="connsiteY4" fmla="*/ 276877 h 929851"/>
                  <a:gd name="connsiteX5" fmla="*/ 279400 w 1028700"/>
                  <a:gd name="connsiteY5" fmla="*/ 14445 h 929851"/>
                  <a:gd name="connsiteX0" fmla="*/ 279400 w 1028700"/>
                  <a:gd name="connsiteY0" fmla="*/ 15007 h 930413"/>
                  <a:gd name="connsiteX1" fmla="*/ 1028700 w 1028700"/>
                  <a:gd name="connsiteY1" fmla="*/ 611907 h 930413"/>
                  <a:gd name="connsiteX2" fmla="*/ 734060 w 1028700"/>
                  <a:gd name="connsiteY2" fmla="*/ 930219 h 930413"/>
                  <a:gd name="connsiteX3" fmla="*/ 436880 w 1028700"/>
                  <a:gd name="connsiteY3" fmla="*/ 591129 h 930413"/>
                  <a:gd name="connsiteX4" fmla="*/ 0 w 1028700"/>
                  <a:gd name="connsiteY4" fmla="*/ 277439 h 930413"/>
                  <a:gd name="connsiteX5" fmla="*/ 279400 w 1028700"/>
                  <a:gd name="connsiteY5" fmla="*/ 15007 h 930413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8704" h="915422">
                    <a:moveTo>
                      <a:pt x="279400" y="16"/>
                    </a:moveTo>
                    <a:cubicBezTo>
                      <a:pt x="403013" y="-2312"/>
                      <a:pt x="494877" y="255676"/>
                      <a:pt x="619760" y="355159"/>
                    </a:cubicBezTo>
                    <a:cubicBezTo>
                      <a:pt x="744643" y="454642"/>
                      <a:pt x="1029970" y="485791"/>
                      <a:pt x="1028700" y="596916"/>
                    </a:cubicBezTo>
                    <a:cubicBezTo>
                      <a:pt x="828887" y="654760"/>
                      <a:pt x="804333" y="796424"/>
                      <a:pt x="734060" y="915228"/>
                    </a:cubicBezTo>
                    <a:cubicBezTo>
                      <a:pt x="623993" y="923195"/>
                      <a:pt x="559223" y="684935"/>
                      <a:pt x="436880" y="576138"/>
                    </a:cubicBezTo>
                    <a:cubicBezTo>
                      <a:pt x="314537" y="467341"/>
                      <a:pt x="14817" y="369898"/>
                      <a:pt x="0" y="262448"/>
                    </a:cubicBezTo>
                    <a:cubicBezTo>
                      <a:pt x="108373" y="197831"/>
                      <a:pt x="224367" y="148453"/>
                      <a:pt x="279400" y="1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73">
                <a:extLst>
                  <a:ext uri="{FF2B5EF4-FFF2-40B4-BE49-F238E27FC236}">
                    <a16:creationId xmlns:a16="http://schemas.microsoft.com/office/drawing/2014/main" id="{77ACCF9F-A56D-1C24-D3A2-734B8BAAABB2}"/>
                  </a:ext>
                </a:extLst>
              </p:cNvPr>
              <p:cNvSpPr/>
              <p:nvPr/>
            </p:nvSpPr>
            <p:spPr>
              <a:xfrm rot="1805606">
                <a:off x="6637385" y="3999538"/>
                <a:ext cx="1528052" cy="1057779"/>
              </a:xfrm>
              <a:custGeom>
                <a:avLst/>
                <a:gdLst>
                  <a:gd name="connsiteX0" fmla="*/ 0 w 685800"/>
                  <a:gd name="connsiteY0" fmla="*/ 0 h 491032"/>
                  <a:gd name="connsiteX1" fmla="*/ 685800 w 685800"/>
                  <a:gd name="connsiteY1" fmla="*/ 0 h 491032"/>
                  <a:gd name="connsiteX2" fmla="*/ 685800 w 685800"/>
                  <a:gd name="connsiteY2" fmla="*/ 491032 h 491032"/>
                  <a:gd name="connsiteX3" fmla="*/ 0 w 685800"/>
                  <a:gd name="connsiteY3" fmla="*/ 491032 h 491032"/>
                  <a:gd name="connsiteX4" fmla="*/ 0 w 685800"/>
                  <a:gd name="connsiteY4" fmla="*/ 0 h 491032"/>
                  <a:gd name="connsiteX0" fmla="*/ 50800 w 685800"/>
                  <a:gd name="connsiteY0" fmla="*/ 0 h 656132"/>
                  <a:gd name="connsiteX1" fmla="*/ 685800 w 685800"/>
                  <a:gd name="connsiteY1" fmla="*/ 165100 h 656132"/>
                  <a:gd name="connsiteX2" fmla="*/ 685800 w 685800"/>
                  <a:gd name="connsiteY2" fmla="*/ 656132 h 656132"/>
                  <a:gd name="connsiteX3" fmla="*/ 0 w 685800"/>
                  <a:gd name="connsiteY3" fmla="*/ 656132 h 656132"/>
                  <a:gd name="connsiteX4" fmla="*/ 50800 w 685800"/>
                  <a:gd name="connsiteY4" fmla="*/ 0 h 656132"/>
                  <a:gd name="connsiteX0" fmla="*/ 279400 w 914400"/>
                  <a:gd name="connsiteY0" fmla="*/ 0 h 656132"/>
                  <a:gd name="connsiteX1" fmla="*/ 914400 w 914400"/>
                  <a:gd name="connsiteY1" fmla="*/ 165100 h 656132"/>
                  <a:gd name="connsiteX2" fmla="*/ 914400 w 914400"/>
                  <a:gd name="connsiteY2" fmla="*/ 656132 h 656132"/>
                  <a:gd name="connsiteX3" fmla="*/ 0 w 914400"/>
                  <a:gd name="connsiteY3" fmla="*/ 262432 h 656132"/>
                  <a:gd name="connsiteX4" fmla="*/ 279400 w 914400"/>
                  <a:gd name="connsiteY4" fmla="*/ 0 h 656132"/>
                  <a:gd name="connsiteX0" fmla="*/ 279400 w 914400"/>
                  <a:gd name="connsiteY0" fmla="*/ 0 h 884732"/>
                  <a:gd name="connsiteX1" fmla="*/ 914400 w 914400"/>
                  <a:gd name="connsiteY1" fmla="*/ 165100 h 884732"/>
                  <a:gd name="connsiteX2" fmla="*/ 749300 w 914400"/>
                  <a:gd name="connsiteY2" fmla="*/ 884732 h 884732"/>
                  <a:gd name="connsiteX3" fmla="*/ 0 w 914400"/>
                  <a:gd name="connsiteY3" fmla="*/ 262432 h 884732"/>
                  <a:gd name="connsiteX4" fmla="*/ 279400 w 9144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406"/>
                  <a:gd name="connsiteX1" fmla="*/ 1028700 w 1028700"/>
                  <a:gd name="connsiteY1" fmla="*/ 596900 h 915406"/>
                  <a:gd name="connsiteX2" fmla="*/ 734060 w 1028700"/>
                  <a:gd name="connsiteY2" fmla="*/ 915212 h 915406"/>
                  <a:gd name="connsiteX3" fmla="*/ 436880 w 1028700"/>
                  <a:gd name="connsiteY3" fmla="*/ 576122 h 915406"/>
                  <a:gd name="connsiteX4" fmla="*/ 0 w 1028700"/>
                  <a:gd name="connsiteY4" fmla="*/ 262432 h 915406"/>
                  <a:gd name="connsiteX5" fmla="*/ 279400 w 1028700"/>
                  <a:gd name="connsiteY5" fmla="*/ 0 h 915406"/>
                  <a:gd name="connsiteX0" fmla="*/ 279400 w 1028700"/>
                  <a:gd name="connsiteY0" fmla="*/ 14445 h 929851"/>
                  <a:gd name="connsiteX1" fmla="*/ 1028700 w 1028700"/>
                  <a:gd name="connsiteY1" fmla="*/ 611345 h 929851"/>
                  <a:gd name="connsiteX2" fmla="*/ 734060 w 1028700"/>
                  <a:gd name="connsiteY2" fmla="*/ 929657 h 929851"/>
                  <a:gd name="connsiteX3" fmla="*/ 436880 w 1028700"/>
                  <a:gd name="connsiteY3" fmla="*/ 590567 h 929851"/>
                  <a:gd name="connsiteX4" fmla="*/ 0 w 1028700"/>
                  <a:gd name="connsiteY4" fmla="*/ 276877 h 929851"/>
                  <a:gd name="connsiteX5" fmla="*/ 279400 w 1028700"/>
                  <a:gd name="connsiteY5" fmla="*/ 14445 h 929851"/>
                  <a:gd name="connsiteX0" fmla="*/ 279400 w 1028700"/>
                  <a:gd name="connsiteY0" fmla="*/ 15007 h 930413"/>
                  <a:gd name="connsiteX1" fmla="*/ 1028700 w 1028700"/>
                  <a:gd name="connsiteY1" fmla="*/ 611907 h 930413"/>
                  <a:gd name="connsiteX2" fmla="*/ 734060 w 1028700"/>
                  <a:gd name="connsiteY2" fmla="*/ 930219 h 930413"/>
                  <a:gd name="connsiteX3" fmla="*/ 436880 w 1028700"/>
                  <a:gd name="connsiteY3" fmla="*/ 591129 h 930413"/>
                  <a:gd name="connsiteX4" fmla="*/ 0 w 1028700"/>
                  <a:gd name="connsiteY4" fmla="*/ 277439 h 930413"/>
                  <a:gd name="connsiteX5" fmla="*/ 279400 w 1028700"/>
                  <a:gd name="connsiteY5" fmla="*/ 15007 h 930413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8704" h="915422">
                    <a:moveTo>
                      <a:pt x="279400" y="16"/>
                    </a:moveTo>
                    <a:cubicBezTo>
                      <a:pt x="403013" y="-2312"/>
                      <a:pt x="494877" y="255676"/>
                      <a:pt x="619760" y="355159"/>
                    </a:cubicBezTo>
                    <a:cubicBezTo>
                      <a:pt x="744643" y="454642"/>
                      <a:pt x="1029970" y="485791"/>
                      <a:pt x="1028700" y="596916"/>
                    </a:cubicBezTo>
                    <a:cubicBezTo>
                      <a:pt x="828887" y="654760"/>
                      <a:pt x="804333" y="796424"/>
                      <a:pt x="734060" y="915228"/>
                    </a:cubicBezTo>
                    <a:cubicBezTo>
                      <a:pt x="623993" y="923195"/>
                      <a:pt x="559223" y="684935"/>
                      <a:pt x="436880" y="576138"/>
                    </a:cubicBezTo>
                    <a:cubicBezTo>
                      <a:pt x="314537" y="467341"/>
                      <a:pt x="14817" y="369898"/>
                      <a:pt x="0" y="262448"/>
                    </a:cubicBezTo>
                    <a:cubicBezTo>
                      <a:pt x="108373" y="197831"/>
                      <a:pt x="224367" y="148453"/>
                      <a:pt x="279400" y="1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73">
                <a:extLst>
                  <a:ext uri="{FF2B5EF4-FFF2-40B4-BE49-F238E27FC236}">
                    <a16:creationId xmlns:a16="http://schemas.microsoft.com/office/drawing/2014/main" id="{9FE04943-1AEB-BC07-32C7-D03817E341AC}"/>
                  </a:ext>
                </a:extLst>
              </p:cNvPr>
              <p:cNvSpPr/>
              <p:nvPr/>
            </p:nvSpPr>
            <p:spPr>
              <a:xfrm rot="550711" flipH="1">
                <a:off x="4132394" y="1632333"/>
                <a:ext cx="1028704" cy="915422"/>
              </a:xfrm>
              <a:custGeom>
                <a:avLst/>
                <a:gdLst>
                  <a:gd name="connsiteX0" fmla="*/ 0 w 685800"/>
                  <a:gd name="connsiteY0" fmla="*/ 0 h 491032"/>
                  <a:gd name="connsiteX1" fmla="*/ 685800 w 685800"/>
                  <a:gd name="connsiteY1" fmla="*/ 0 h 491032"/>
                  <a:gd name="connsiteX2" fmla="*/ 685800 w 685800"/>
                  <a:gd name="connsiteY2" fmla="*/ 491032 h 491032"/>
                  <a:gd name="connsiteX3" fmla="*/ 0 w 685800"/>
                  <a:gd name="connsiteY3" fmla="*/ 491032 h 491032"/>
                  <a:gd name="connsiteX4" fmla="*/ 0 w 685800"/>
                  <a:gd name="connsiteY4" fmla="*/ 0 h 491032"/>
                  <a:gd name="connsiteX0" fmla="*/ 50800 w 685800"/>
                  <a:gd name="connsiteY0" fmla="*/ 0 h 656132"/>
                  <a:gd name="connsiteX1" fmla="*/ 685800 w 685800"/>
                  <a:gd name="connsiteY1" fmla="*/ 165100 h 656132"/>
                  <a:gd name="connsiteX2" fmla="*/ 685800 w 685800"/>
                  <a:gd name="connsiteY2" fmla="*/ 656132 h 656132"/>
                  <a:gd name="connsiteX3" fmla="*/ 0 w 685800"/>
                  <a:gd name="connsiteY3" fmla="*/ 656132 h 656132"/>
                  <a:gd name="connsiteX4" fmla="*/ 50800 w 685800"/>
                  <a:gd name="connsiteY4" fmla="*/ 0 h 656132"/>
                  <a:gd name="connsiteX0" fmla="*/ 279400 w 914400"/>
                  <a:gd name="connsiteY0" fmla="*/ 0 h 656132"/>
                  <a:gd name="connsiteX1" fmla="*/ 914400 w 914400"/>
                  <a:gd name="connsiteY1" fmla="*/ 165100 h 656132"/>
                  <a:gd name="connsiteX2" fmla="*/ 914400 w 914400"/>
                  <a:gd name="connsiteY2" fmla="*/ 656132 h 656132"/>
                  <a:gd name="connsiteX3" fmla="*/ 0 w 914400"/>
                  <a:gd name="connsiteY3" fmla="*/ 262432 h 656132"/>
                  <a:gd name="connsiteX4" fmla="*/ 279400 w 914400"/>
                  <a:gd name="connsiteY4" fmla="*/ 0 h 656132"/>
                  <a:gd name="connsiteX0" fmla="*/ 279400 w 914400"/>
                  <a:gd name="connsiteY0" fmla="*/ 0 h 884732"/>
                  <a:gd name="connsiteX1" fmla="*/ 914400 w 914400"/>
                  <a:gd name="connsiteY1" fmla="*/ 165100 h 884732"/>
                  <a:gd name="connsiteX2" fmla="*/ 749300 w 914400"/>
                  <a:gd name="connsiteY2" fmla="*/ 884732 h 884732"/>
                  <a:gd name="connsiteX3" fmla="*/ 0 w 914400"/>
                  <a:gd name="connsiteY3" fmla="*/ 262432 h 884732"/>
                  <a:gd name="connsiteX4" fmla="*/ 279400 w 9144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406"/>
                  <a:gd name="connsiteX1" fmla="*/ 1028700 w 1028700"/>
                  <a:gd name="connsiteY1" fmla="*/ 596900 h 915406"/>
                  <a:gd name="connsiteX2" fmla="*/ 734060 w 1028700"/>
                  <a:gd name="connsiteY2" fmla="*/ 915212 h 915406"/>
                  <a:gd name="connsiteX3" fmla="*/ 436880 w 1028700"/>
                  <a:gd name="connsiteY3" fmla="*/ 576122 h 915406"/>
                  <a:gd name="connsiteX4" fmla="*/ 0 w 1028700"/>
                  <a:gd name="connsiteY4" fmla="*/ 262432 h 915406"/>
                  <a:gd name="connsiteX5" fmla="*/ 279400 w 1028700"/>
                  <a:gd name="connsiteY5" fmla="*/ 0 h 915406"/>
                  <a:gd name="connsiteX0" fmla="*/ 279400 w 1028700"/>
                  <a:gd name="connsiteY0" fmla="*/ 14445 h 929851"/>
                  <a:gd name="connsiteX1" fmla="*/ 1028700 w 1028700"/>
                  <a:gd name="connsiteY1" fmla="*/ 611345 h 929851"/>
                  <a:gd name="connsiteX2" fmla="*/ 734060 w 1028700"/>
                  <a:gd name="connsiteY2" fmla="*/ 929657 h 929851"/>
                  <a:gd name="connsiteX3" fmla="*/ 436880 w 1028700"/>
                  <a:gd name="connsiteY3" fmla="*/ 590567 h 929851"/>
                  <a:gd name="connsiteX4" fmla="*/ 0 w 1028700"/>
                  <a:gd name="connsiteY4" fmla="*/ 276877 h 929851"/>
                  <a:gd name="connsiteX5" fmla="*/ 279400 w 1028700"/>
                  <a:gd name="connsiteY5" fmla="*/ 14445 h 929851"/>
                  <a:gd name="connsiteX0" fmla="*/ 279400 w 1028700"/>
                  <a:gd name="connsiteY0" fmla="*/ 15007 h 930413"/>
                  <a:gd name="connsiteX1" fmla="*/ 1028700 w 1028700"/>
                  <a:gd name="connsiteY1" fmla="*/ 611907 h 930413"/>
                  <a:gd name="connsiteX2" fmla="*/ 734060 w 1028700"/>
                  <a:gd name="connsiteY2" fmla="*/ 930219 h 930413"/>
                  <a:gd name="connsiteX3" fmla="*/ 436880 w 1028700"/>
                  <a:gd name="connsiteY3" fmla="*/ 591129 h 930413"/>
                  <a:gd name="connsiteX4" fmla="*/ 0 w 1028700"/>
                  <a:gd name="connsiteY4" fmla="*/ 277439 h 930413"/>
                  <a:gd name="connsiteX5" fmla="*/ 279400 w 1028700"/>
                  <a:gd name="connsiteY5" fmla="*/ 15007 h 930413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8704" h="915422">
                    <a:moveTo>
                      <a:pt x="279400" y="16"/>
                    </a:moveTo>
                    <a:cubicBezTo>
                      <a:pt x="403013" y="-2312"/>
                      <a:pt x="494877" y="255676"/>
                      <a:pt x="619760" y="355159"/>
                    </a:cubicBezTo>
                    <a:cubicBezTo>
                      <a:pt x="744643" y="454642"/>
                      <a:pt x="1029970" y="485791"/>
                      <a:pt x="1028700" y="596916"/>
                    </a:cubicBezTo>
                    <a:cubicBezTo>
                      <a:pt x="828887" y="654760"/>
                      <a:pt x="804333" y="796424"/>
                      <a:pt x="734060" y="915228"/>
                    </a:cubicBezTo>
                    <a:cubicBezTo>
                      <a:pt x="623993" y="923195"/>
                      <a:pt x="559223" y="684935"/>
                      <a:pt x="436880" y="576138"/>
                    </a:cubicBezTo>
                    <a:cubicBezTo>
                      <a:pt x="314537" y="467341"/>
                      <a:pt x="14817" y="369898"/>
                      <a:pt x="0" y="262448"/>
                    </a:cubicBezTo>
                    <a:cubicBezTo>
                      <a:pt x="108373" y="197831"/>
                      <a:pt x="224367" y="148453"/>
                      <a:pt x="279400" y="1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3" name="ttsMP3.com_VoiceText_2025-2-1_21-52-48">
            <a:hlinkClick r:id="" action="ppaction://media"/>
            <a:extLst>
              <a:ext uri="{FF2B5EF4-FFF2-40B4-BE49-F238E27FC236}">
                <a16:creationId xmlns:a16="http://schemas.microsoft.com/office/drawing/2014/main" id="{0EE794B2-AECE-8DB4-C068-A808D8585F6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36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4093660" y="-269442"/>
            <a:ext cx="816189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0" dirty="0" err="1">
                <a:ln>
                  <a:solidFill>
                    <a:sysClr val="windowText" lastClr="000000"/>
                  </a:solidFill>
                </a:ln>
                <a:solidFill>
                  <a:srgbClr val="ED591D"/>
                </a:solidFill>
                <a:latin typeface="Arial Black" panose="020B0A04020102020204" pitchFamily="34" charset="0"/>
              </a:rPr>
              <a:t>X</a:t>
            </a:r>
            <a:r>
              <a:rPr lang="en-US" sz="15000" dirty="0" err="1">
                <a:solidFill>
                  <a:prstClr val="black"/>
                </a:solidFill>
                <a:latin typeface="Arial Black" panose="020B0A04020102020204" pitchFamily="34" charset="0"/>
              </a:rPr>
              <a:t>enops</a:t>
            </a:r>
            <a:endParaRPr kumimoji="0" lang="en-US" sz="1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3F87D5-ADF5-285A-BE00-3138821696A4}"/>
              </a:ext>
            </a:extLst>
          </p:cNvPr>
          <p:cNvGrpSpPr/>
          <p:nvPr/>
        </p:nvGrpSpPr>
        <p:grpSpPr>
          <a:xfrm>
            <a:off x="288992" y="1665027"/>
            <a:ext cx="5207436" cy="5071456"/>
            <a:chOff x="2185160" y="470140"/>
            <a:chExt cx="6439186" cy="6271042"/>
          </a:xfrm>
        </p:grpSpPr>
        <p:sp>
          <p:nvSpPr>
            <p:cNvPr id="4" name="Rectangle 86">
              <a:extLst>
                <a:ext uri="{FF2B5EF4-FFF2-40B4-BE49-F238E27FC236}">
                  <a16:creationId xmlns:a16="http://schemas.microsoft.com/office/drawing/2014/main" id="{DE0C4C85-7697-056E-F4F7-6F649EE78037}"/>
                </a:ext>
              </a:extLst>
            </p:cNvPr>
            <p:cNvSpPr/>
            <p:nvPr/>
          </p:nvSpPr>
          <p:spPr>
            <a:xfrm>
              <a:off x="2185160" y="3804102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adFill>
              <a:gsLst>
                <a:gs pos="56000">
                  <a:srgbClr val="5C8B9D"/>
                </a:gs>
                <a:gs pos="0">
                  <a:srgbClr val="DF7C27"/>
                </a:gs>
              </a:gsLst>
              <a:lin ang="13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86">
              <a:extLst>
                <a:ext uri="{FF2B5EF4-FFF2-40B4-BE49-F238E27FC236}">
                  <a16:creationId xmlns:a16="http://schemas.microsoft.com/office/drawing/2014/main" id="{8AB24C08-931D-A19A-AE76-F586DA722C7B}"/>
                </a:ext>
              </a:extLst>
            </p:cNvPr>
            <p:cNvSpPr/>
            <p:nvPr/>
          </p:nvSpPr>
          <p:spPr>
            <a:xfrm>
              <a:off x="2247438" y="3669446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adFill>
              <a:gsLst>
                <a:gs pos="0">
                  <a:srgbClr val="7E4C26"/>
                </a:gs>
                <a:gs pos="38000">
                  <a:srgbClr val="5C8B9D"/>
                </a:gs>
              </a:gsLst>
              <a:lin ang="13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93">
              <a:extLst>
                <a:ext uri="{FF2B5EF4-FFF2-40B4-BE49-F238E27FC236}">
                  <a16:creationId xmlns:a16="http://schemas.microsoft.com/office/drawing/2014/main" id="{06DF8C64-40CB-404F-169C-B39408A909C8}"/>
                </a:ext>
              </a:extLst>
            </p:cNvPr>
            <p:cNvSpPr/>
            <p:nvPr/>
          </p:nvSpPr>
          <p:spPr>
            <a:xfrm>
              <a:off x="5731620" y="6161364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solidFill>
              <a:srgbClr val="C6A6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92">
              <a:extLst>
                <a:ext uri="{FF2B5EF4-FFF2-40B4-BE49-F238E27FC236}">
                  <a16:creationId xmlns:a16="http://schemas.microsoft.com/office/drawing/2014/main" id="{7B1759A5-6C64-3406-C861-EBE482451D2C}"/>
                </a:ext>
              </a:extLst>
            </p:cNvPr>
            <p:cNvSpPr/>
            <p:nvPr/>
          </p:nvSpPr>
          <p:spPr>
            <a:xfrm>
              <a:off x="5938161" y="5505607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92">
              <a:extLst>
                <a:ext uri="{FF2B5EF4-FFF2-40B4-BE49-F238E27FC236}">
                  <a16:creationId xmlns:a16="http://schemas.microsoft.com/office/drawing/2014/main" id="{14E86A9C-74A0-ABE7-5F29-34D629614C6A}"/>
                </a:ext>
              </a:extLst>
            </p:cNvPr>
            <p:cNvSpPr/>
            <p:nvPr/>
          </p:nvSpPr>
          <p:spPr>
            <a:xfrm rot="19264388">
              <a:off x="6240449" y="6178792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93">
              <a:extLst>
                <a:ext uri="{FF2B5EF4-FFF2-40B4-BE49-F238E27FC236}">
                  <a16:creationId xmlns:a16="http://schemas.microsoft.com/office/drawing/2014/main" id="{D4713023-7C57-A835-8EC5-2921BED864C4}"/>
                </a:ext>
              </a:extLst>
            </p:cNvPr>
            <p:cNvSpPr/>
            <p:nvPr/>
          </p:nvSpPr>
          <p:spPr>
            <a:xfrm>
              <a:off x="5044155" y="6331599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solidFill>
              <a:srgbClr val="C6A6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2">
              <a:extLst>
                <a:ext uri="{FF2B5EF4-FFF2-40B4-BE49-F238E27FC236}">
                  <a16:creationId xmlns:a16="http://schemas.microsoft.com/office/drawing/2014/main" id="{D85C4759-C6D3-80F1-2ABC-1B9BF11DA55A}"/>
                </a:ext>
              </a:extLst>
            </p:cNvPr>
            <p:cNvSpPr/>
            <p:nvPr/>
          </p:nvSpPr>
          <p:spPr>
            <a:xfrm>
              <a:off x="5250696" y="5675842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92">
              <a:extLst>
                <a:ext uri="{FF2B5EF4-FFF2-40B4-BE49-F238E27FC236}">
                  <a16:creationId xmlns:a16="http://schemas.microsoft.com/office/drawing/2014/main" id="{0B67C72A-EF44-DA97-2D7D-31D79A06B686}"/>
                </a:ext>
              </a:extLst>
            </p:cNvPr>
            <p:cNvSpPr/>
            <p:nvPr/>
          </p:nvSpPr>
          <p:spPr>
            <a:xfrm rot="19264388">
              <a:off x="5552984" y="6349027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29EC27-8F7A-152A-A924-2D01DDD39675}"/>
                </a:ext>
              </a:extLst>
            </p:cNvPr>
            <p:cNvSpPr/>
            <p:nvPr/>
          </p:nvSpPr>
          <p:spPr>
            <a:xfrm>
              <a:off x="5781810" y="4730828"/>
              <a:ext cx="724451" cy="954367"/>
            </a:xfrm>
            <a:prstGeom prst="ellipse">
              <a:avLst/>
            </a:prstGeom>
            <a:solidFill>
              <a:srgbClr val="C4AE9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EB1106-C1D6-EDDB-4603-CA577536F1CA}"/>
                </a:ext>
              </a:extLst>
            </p:cNvPr>
            <p:cNvSpPr/>
            <p:nvPr/>
          </p:nvSpPr>
          <p:spPr>
            <a:xfrm>
              <a:off x="5083159" y="4883442"/>
              <a:ext cx="724451" cy="954367"/>
            </a:xfrm>
            <a:prstGeom prst="ellipse">
              <a:avLst/>
            </a:prstGeom>
            <a:solidFill>
              <a:srgbClr val="C4AE9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83">
              <a:extLst>
                <a:ext uri="{FF2B5EF4-FFF2-40B4-BE49-F238E27FC236}">
                  <a16:creationId xmlns:a16="http://schemas.microsoft.com/office/drawing/2014/main" id="{12144D9C-CAEC-4C14-7172-CEE6DA4EF521}"/>
                </a:ext>
              </a:extLst>
            </p:cNvPr>
            <p:cNvSpPr/>
            <p:nvPr/>
          </p:nvSpPr>
          <p:spPr>
            <a:xfrm>
              <a:off x="4134742" y="542437"/>
              <a:ext cx="3685741" cy="4959344"/>
            </a:xfrm>
            <a:custGeom>
              <a:avLst/>
              <a:gdLst>
                <a:gd name="connsiteX0" fmla="*/ 0 w 982639"/>
                <a:gd name="connsiteY0" fmla="*/ 0 h 2647666"/>
                <a:gd name="connsiteX1" fmla="*/ 982639 w 982639"/>
                <a:gd name="connsiteY1" fmla="*/ 0 h 2647666"/>
                <a:gd name="connsiteX2" fmla="*/ 982639 w 982639"/>
                <a:gd name="connsiteY2" fmla="*/ 2647666 h 2647666"/>
                <a:gd name="connsiteX3" fmla="*/ 0 w 982639"/>
                <a:gd name="connsiteY3" fmla="*/ 2647666 h 2647666"/>
                <a:gd name="connsiteX4" fmla="*/ 0 w 982639"/>
                <a:gd name="connsiteY4" fmla="*/ 0 h 2647666"/>
                <a:gd name="connsiteX0" fmla="*/ 0 w 1091821"/>
                <a:gd name="connsiteY0" fmla="*/ 0 h 3684896"/>
                <a:gd name="connsiteX1" fmla="*/ 1091821 w 1091821"/>
                <a:gd name="connsiteY1" fmla="*/ 1037230 h 3684896"/>
                <a:gd name="connsiteX2" fmla="*/ 1091821 w 1091821"/>
                <a:gd name="connsiteY2" fmla="*/ 3684896 h 3684896"/>
                <a:gd name="connsiteX3" fmla="*/ 109182 w 1091821"/>
                <a:gd name="connsiteY3" fmla="*/ 3684896 h 3684896"/>
                <a:gd name="connsiteX4" fmla="*/ 0 w 1091821"/>
                <a:gd name="connsiteY4" fmla="*/ 0 h 3684896"/>
                <a:gd name="connsiteX0" fmla="*/ 310597 w 1402418"/>
                <a:gd name="connsiteY0" fmla="*/ 0 h 3684896"/>
                <a:gd name="connsiteX1" fmla="*/ 1402418 w 1402418"/>
                <a:gd name="connsiteY1" fmla="*/ 1037230 h 3684896"/>
                <a:gd name="connsiteX2" fmla="*/ 1402418 w 1402418"/>
                <a:gd name="connsiteY2" fmla="*/ 3684896 h 3684896"/>
                <a:gd name="connsiteX3" fmla="*/ 419779 w 1402418"/>
                <a:gd name="connsiteY3" fmla="*/ 3684896 h 3684896"/>
                <a:gd name="connsiteX4" fmla="*/ 310597 w 1402418"/>
                <a:gd name="connsiteY4" fmla="*/ 0 h 3684896"/>
                <a:gd name="connsiteX0" fmla="*/ 1584234 w 2676055"/>
                <a:gd name="connsiteY0" fmla="*/ 0 h 4244454"/>
                <a:gd name="connsiteX1" fmla="*/ 2676055 w 2676055"/>
                <a:gd name="connsiteY1" fmla="*/ 1037230 h 4244454"/>
                <a:gd name="connsiteX2" fmla="*/ 2676055 w 2676055"/>
                <a:gd name="connsiteY2" fmla="*/ 3684896 h 4244454"/>
                <a:gd name="connsiteX3" fmla="*/ 1094 w 2676055"/>
                <a:gd name="connsiteY3" fmla="*/ 4244454 h 4244454"/>
                <a:gd name="connsiteX4" fmla="*/ 1584234 w 2676055"/>
                <a:gd name="connsiteY4" fmla="*/ 0 h 4244454"/>
                <a:gd name="connsiteX0" fmla="*/ 1583994 w 2675815"/>
                <a:gd name="connsiteY0" fmla="*/ 0 h 4244454"/>
                <a:gd name="connsiteX1" fmla="*/ 2675815 w 2675815"/>
                <a:gd name="connsiteY1" fmla="*/ 1037230 h 4244454"/>
                <a:gd name="connsiteX2" fmla="*/ 2675815 w 2675815"/>
                <a:gd name="connsiteY2" fmla="*/ 3684896 h 4244454"/>
                <a:gd name="connsiteX3" fmla="*/ 854 w 2675815"/>
                <a:gd name="connsiteY3" fmla="*/ 4244454 h 4244454"/>
                <a:gd name="connsiteX4" fmla="*/ 1583994 w 2675815"/>
                <a:gd name="connsiteY4" fmla="*/ 0 h 4244454"/>
                <a:gd name="connsiteX0" fmla="*/ 1583994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83994 w 2675815"/>
                <a:gd name="connsiteY4" fmla="*/ 0 h 4176215"/>
                <a:gd name="connsiteX0" fmla="*/ 1502170 w 2675878"/>
                <a:gd name="connsiteY0" fmla="*/ 0 h 4176215"/>
                <a:gd name="connsiteX1" fmla="*/ 2675878 w 2675878"/>
                <a:gd name="connsiteY1" fmla="*/ 1037230 h 4176215"/>
                <a:gd name="connsiteX2" fmla="*/ 2675878 w 2675878"/>
                <a:gd name="connsiteY2" fmla="*/ 3684896 h 4176215"/>
                <a:gd name="connsiteX3" fmla="*/ 917 w 2675878"/>
                <a:gd name="connsiteY3" fmla="*/ 4176215 h 4176215"/>
                <a:gd name="connsiteX4" fmla="*/ 1502170 w 2675878"/>
                <a:gd name="connsiteY4" fmla="*/ 0 h 4176215"/>
                <a:gd name="connsiteX0" fmla="*/ 1502107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02107 w 2675815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2675815 w 3044304"/>
                <a:gd name="connsiteY2" fmla="*/ 3684896 h 4176215"/>
                <a:gd name="connsiteX3" fmla="*/ 854 w 3044304"/>
                <a:gd name="connsiteY3" fmla="*/ 4176215 h 4176215"/>
                <a:gd name="connsiteX4" fmla="*/ 1502107 w 3044304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854 w 3044304"/>
                <a:gd name="connsiteY2" fmla="*/ 4176215 h 4176215"/>
                <a:gd name="connsiteX3" fmla="*/ 1502107 w 3044304"/>
                <a:gd name="connsiteY3" fmla="*/ 0 h 4176215"/>
                <a:gd name="connsiteX0" fmla="*/ 1502107 w 3044304"/>
                <a:gd name="connsiteY0" fmla="*/ 0 h 4420495"/>
                <a:gd name="connsiteX1" fmla="*/ 3044304 w 3044304"/>
                <a:gd name="connsiteY1" fmla="*/ 1337480 h 4420495"/>
                <a:gd name="connsiteX2" fmla="*/ 854 w 3044304"/>
                <a:gd name="connsiteY2" fmla="*/ 4176215 h 4420495"/>
                <a:gd name="connsiteX3" fmla="*/ 1502107 w 3044304"/>
                <a:gd name="connsiteY3" fmla="*/ 0 h 4420495"/>
                <a:gd name="connsiteX0" fmla="*/ 1761259 w 3303456"/>
                <a:gd name="connsiteY0" fmla="*/ 0 h 4433289"/>
                <a:gd name="connsiteX1" fmla="*/ 3303456 w 3303456"/>
                <a:gd name="connsiteY1" fmla="*/ 1337480 h 4433289"/>
                <a:gd name="connsiteX2" fmla="*/ 698 w 3303456"/>
                <a:gd name="connsiteY2" fmla="*/ 4189863 h 4433289"/>
                <a:gd name="connsiteX3" fmla="*/ 1761259 w 3303456"/>
                <a:gd name="connsiteY3" fmla="*/ 0 h 4433289"/>
                <a:gd name="connsiteX0" fmla="*/ 1761259 w 3303456"/>
                <a:gd name="connsiteY0" fmla="*/ 0 h 4419940"/>
                <a:gd name="connsiteX1" fmla="*/ 3303456 w 3303456"/>
                <a:gd name="connsiteY1" fmla="*/ 1337480 h 4419940"/>
                <a:gd name="connsiteX2" fmla="*/ 698 w 3303456"/>
                <a:gd name="connsiteY2" fmla="*/ 4189863 h 4419940"/>
                <a:gd name="connsiteX3" fmla="*/ 1761259 w 3303456"/>
                <a:gd name="connsiteY3" fmla="*/ 0 h 4419940"/>
                <a:gd name="connsiteX0" fmla="*/ 1761259 w 3492639"/>
                <a:gd name="connsiteY0" fmla="*/ 0 h 4391767"/>
                <a:gd name="connsiteX1" fmla="*/ 3303456 w 3492639"/>
                <a:gd name="connsiteY1" fmla="*/ 1337480 h 4391767"/>
                <a:gd name="connsiteX2" fmla="*/ 698 w 3492639"/>
                <a:gd name="connsiteY2" fmla="*/ 4189863 h 4391767"/>
                <a:gd name="connsiteX3" fmla="*/ 1761259 w 3492639"/>
                <a:gd name="connsiteY3" fmla="*/ 0 h 4391767"/>
                <a:gd name="connsiteX0" fmla="*/ 1761259 w 3393044"/>
                <a:gd name="connsiteY0" fmla="*/ 0 h 4454701"/>
                <a:gd name="connsiteX1" fmla="*/ 3303456 w 3393044"/>
                <a:gd name="connsiteY1" fmla="*/ 1337480 h 4454701"/>
                <a:gd name="connsiteX2" fmla="*/ 698 w 3393044"/>
                <a:gd name="connsiteY2" fmla="*/ 4189863 h 4454701"/>
                <a:gd name="connsiteX3" fmla="*/ 1761259 w 3393044"/>
                <a:gd name="connsiteY3" fmla="*/ 0 h 4454701"/>
                <a:gd name="connsiteX0" fmla="*/ 1761259 w 3496543"/>
                <a:gd name="connsiteY0" fmla="*/ 0 h 4460693"/>
                <a:gd name="connsiteX1" fmla="*/ 3303456 w 3496543"/>
                <a:gd name="connsiteY1" fmla="*/ 1337480 h 4460693"/>
                <a:gd name="connsiteX2" fmla="*/ 698 w 3496543"/>
                <a:gd name="connsiteY2" fmla="*/ 4189863 h 4460693"/>
                <a:gd name="connsiteX3" fmla="*/ 1761259 w 3496543"/>
                <a:gd name="connsiteY3" fmla="*/ 0 h 4460693"/>
                <a:gd name="connsiteX0" fmla="*/ 1761259 w 3526373"/>
                <a:gd name="connsiteY0" fmla="*/ 96558 h 4557251"/>
                <a:gd name="connsiteX1" fmla="*/ 3303456 w 3526373"/>
                <a:gd name="connsiteY1" fmla="*/ 1434038 h 4557251"/>
                <a:gd name="connsiteX2" fmla="*/ 698 w 3526373"/>
                <a:gd name="connsiteY2" fmla="*/ 4286421 h 4557251"/>
                <a:gd name="connsiteX3" fmla="*/ 1761259 w 3526373"/>
                <a:gd name="connsiteY3" fmla="*/ 96558 h 4557251"/>
                <a:gd name="connsiteX0" fmla="*/ 1761259 w 3500669"/>
                <a:gd name="connsiteY0" fmla="*/ 312674 h 4773367"/>
                <a:gd name="connsiteX1" fmla="*/ 3303456 w 3500669"/>
                <a:gd name="connsiteY1" fmla="*/ 1650154 h 4773367"/>
                <a:gd name="connsiteX2" fmla="*/ 698 w 3500669"/>
                <a:gd name="connsiteY2" fmla="*/ 4502537 h 4773367"/>
                <a:gd name="connsiteX3" fmla="*/ 1761259 w 3500669"/>
                <a:gd name="connsiteY3" fmla="*/ 312674 h 4773367"/>
                <a:gd name="connsiteX0" fmla="*/ 1761259 w 3500669"/>
                <a:gd name="connsiteY0" fmla="*/ 312674 h 4764736"/>
                <a:gd name="connsiteX1" fmla="*/ 3303456 w 3500669"/>
                <a:gd name="connsiteY1" fmla="*/ 1650154 h 4764736"/>
                <a:gd name="connsiteX2" fmla="*/ 698 w 3500669"/>
                <a:gd name="connsiteY2" fmla="*/ 4502537 h 4764736"/>
                <a:gd name="connsiteX3" fmla="*/ 1761259 w 3500669"/>
                <a:gd name="connsiteY3" fmla="*/ 312674 h 4764736"/>
                <a:gd name="connsiteX0" fmla="*/ 1761259 w 3500669"/>
                <a:gd name="connsiteY0" fmla="*/ 312674 h 4735035"/>
                <a:gd name="connsiteX1" fmla="*/ 3303456 w 3500669"/>
                <a:gd name="connsiteY1" fmla="*/ 1650154 h 4735035"/>
                <a:gd name="connsiteX2" fmla="*/ 698 w 3500669"/>
                <a:gd name="connsiteY2" fmla="*/ 4502537 h 4735035"/>
                <a:gd name="connsiteX3" fmla="*/ 1761259 w 3500669"/>
                <a:gd name="connsiteY3" fmla="*/ 312674 h 4735035"/>
                <a:gd name="connsiteX0" fmla="*/ 1761259 w 3500669"/>
                <a:gd name="connsiteY0" fmla="*/ 312674 h 4726718"/>
                <a:gd name="connsiteX1" fmla="*/ 3303456 w 3500669"/>
                <a:gd name="connsiteY1" fmla="*/ 1650154 h 4726718"/>
                <a:gd name="connsiteX2" fmla="*/ 698 w 3500669"/>
                <a:gd name="connsiteY2" fmla="*/ 4502537 h 4726718"/>
                <a:gd name="connsiteX3" fmla="*/ 1761259 w 3500669"/>
                <a:gd name="connsiteY3" fmla="*/ 312674 h 4726718"/>
                <a:gd name="connsiteX0" fmla="*/ 1829466 w 3568876"/>
                <a:gd name="connsiteY0" fmla="*/ 312674 h 4791604"/>
                <a:gd name="connsiteX1" fmla="*/ 3371663 w 3568876"/>
                <a:gd name="connsiteY1" fmla="*/ 1650154 h 4791604"/>
                <a:gd name="connsiteX2" fmla="*/ 666 w 3568876"/>
                <a:gd name="connsiteY2" fmla="*/ 4570775 h 4791604"/>
                <a:gd name="connsiteX3" fmla="*/ 1829466 w 3568876"/>
                <a:gd name="connsiteY3" fmla="*/ 312674 h 4791604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77167"/>
                <a:gd name="connsiteY0" fmla="*/ 312674 h 4781659"/>
                <a:gd name="connsiteX1" fmla="*/ 3371663 w 3577167"/>
                <a:gd name="connsiteY1" fmla="*/ 1650154 h 4781659"/>
                <a:gd name="connsiteX2" fmla="*/ 666 w 3577167"/>
                <a:gd name="connsiteY2" fmla="*/ 4570775 h 4781659"/>
                <a:gd name="connsiteX3" fmla="*/ 1829466 w 3577167"/>
                <a:gd name="connsiteY3" fmla="*/ 312674 h 4781659"/>
                <a:gd name="connsiteX0" fmla="*/ 1829466 w 3567546"/>
                <a:gd name="connsiteY0" fmla="*/ 287437 h 4759231"/>
                <a:gd name="connsiteX1" fmla="*/ 3358963 w 3567546"/>
                <a:gd name="connsiteY1" fmla="*/ 1682067 h 4759231"/>
                <a:gd name="connsiteX2" fmla="*/ 666 w 3567546"/>
                <a:gd name="connsiteY2" fmla="*/ 4545538 h 4759231"/>
                <a:gd name="connsiteX3" fmla="*/ 1829466 w 3567546"/>
                <a:gd name="connsiteY3" fmla="*/ 287437 h 4759231"/>
                <a:gd name="connsiteX0" fmla="*/ 1829466 w 3587284"/>
                <a:gd name="connsiteY0" fmla="*/ 287437 h 4759231"/>
                <a:gd name="connsiteX1" fmla="*/ 3358963 w 3587284"/>
                <a:gd name="connsiteY1" fmla="*/ 1682067 h 4759231"/>
                <a:gd name="connsiteX2" fmla="*/ 666 w 3587284"/>
                <a:gd name="connsiteY2" fmla="*/ 4545538 h 4759231"/>
                <a:gd name="connsiteX3" fmla="*/ 1829466 w 3587284"/>
                <a:gd name="connsiteY3" fmla="*/ 287437 h 4759231"/>
                <a:gd name="connsiteX0" fmla="*/ 1829466 w 3594891"/>
                <a:gd name="connsiteY0" fmla="*/ 292062 h 4763856"/>
                <a:gd name="connsiteX1" fmla="*/ 3358963 w 3594891"/>
                <a:gd name="connsiteY1" fmla="*/ 1686692 h 4763856"/>
                <a:gd name="connsiteX2" fmla="*/ 666 w 3594891"/>
                <a:gd name="connsiteY2" fmla="*/ 4550163 h 4763856"/>
                <a:gd name="connsiteX3" fmla="*/ 1829466 w 3594891"/>
                <a:gd name="connsiteY3" fmla="*/ 292062 h 4763856"/>
                <a:gd name="connsiteX0" fmla="*/ 1829466 w 3587284"/>
                <a:gd name="connsiteY0" fmla="*/ 501830 h 4973624"/>
                <a:gd name="connsiteX1" fmla="*/ 3358963 w 3587284"/>
                <a:gd name="connsiteY1" fmla="*/ 1896460 h 4973624"/>
                <a:gd name="connsiteX2" fmla="*/ 666 w 3587284"/>
                <a:gd name="connsiteY2" fmla="*/ 4759931 h 4973624"/>
                <a:gd name="connsiteX3" fmla="*/ 1829466 w 3587284"/>
                <a:gd name="connsiteY3" fmla="*/ 501830 h 4973624"/>
                <a:gd name="connsiteX0" fmla="*/ 1829466 w 3617639"/>
                <a:gd name="connsiteY0" fmla="*/ 481142 h 4952936"/>
                <a:gd name="connsiteX1" fmla="*/ 3358963 w 3617639"/>
                <a:gd name="connsiteY1" fmla="*/ 1875772 h 4952936"/>
                <a:gd name="connsiteX2" fmla="*/ 666 w 3617639"/>
                <a:gd name="connsiteY2" fmla="*/ 4739243 h 4952936"/>
                <a:gd name="connsiteX3" fmla="*/ 1829466 w 3617639"/>
                <a:gd name="connsiteY3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7084"/>
                <a:gd name="connsiteX1" fmla="*/ 3427065 w 3685741"/>
                <a:gd name="connsiteY1" fmla="*/ 1875772 h 4957084"/>
                <a:gd name="connsiteX2" fmla="*/ 68768 w 3685741"/>
                <a:gd name="connsiteY2" fmla="*/ 4739243 h 4957084"/>
                <a:gd name="connsiteX3" fmla="*/ 1283419 w 3685741"/>
                <a:gd name="connsiteY3" fmla="*/ 2105229 h 4957084"/>
                <a:gd name="connsiteX4" fmla="*/ 1897568 w 3685741"/>
                <a:gd name="connsiteY4" fmla="*/ 481142 h 4957084"/>
                <a:gd name="connsiteX0" fmla="*/ 1897568 w 3685741"/>
                <a:gd name="connsiteY0" fmla="*/ 481142 h 4944704"/>
                <a:gd name="connsiteX1" fmla="*/ 3427065 w 3685741"/>
                <a:gd name="connsiteY1" fmla="*/ 1875772 h 4944704"/>
                <a:gd name="connsiteX2" fmla="*/ 68768 w 3685741"/>
                <a:gd name="connsiteY2" fmla="*/ 4739243 h 4944704"/>
                <a:gd name="connsiteX3" fmla="*/ 1283419 w 3685741"/>
                <a:gd name="connsiteY3" fmla="*/ 2105229 h 4944704"/>
                <a:gd name="connsiteX4" fmla="*/ 1897568 w 3685741"/>
                <a:gd name="connsiteY4" fmla="*/ 481142 h 4944704"/>
                <a:gd name="connsiteX0" fmla="*/ 1897568 w 3685741"/>
                <a:gd name="connsiteY0" fmla="*/ 481142 h 4908762"/>
                <a:gd name="connsiteX1" fmla="*/ 3427065 w 3685741"/>
                <a:gd name="connsiteY1" fmla="*/ 1875772 h 4908762"/>
                <a:gd name="connsiteX2" fmla="*/ 68768 w 3685741"/>
                <a:gd name="connsiteY2" fmla="*/ 4739243 h 4908762"/>
                <a:gd name="connsiteX3" fmla="*/ 1283419 w 3685741"/>
                <a:gd name="connsiteY3" fmla="*/ 2105229 h 4908762"/>
                <a:gd name="connsiteX4" fmla="*/ 1897568 w 3685741"/>
                <a:gd name="connsiteY4" fmla="*/ 481142 h 4908762"/>
                <a:gd name="connsiteX0" fmla="*/ 1897568 w 3685741"/>
                <a:gd name="connsiteY0" fmla="*/ 481142 h 4965440"/>
                <a:gd name="connsiteX1" fmla="*/ 3427065 w 3685741"/>
                <a:gd name="connsiteY1" fmla="*/ 1875772 h 4965440"/>
                <a:gd name="connsiteX2" fmla="*/ 68768 w 3685741"/>
                <a:gd name="connsiteY2" fmla="*/ 4739243 h 4965440"/>
                <a:gd name="connsiteX3" fmla="*/ 1283419 w 3685741"/>
                <a:gd name="connsiteY3" fmla="*/ 2105229 h 4965440"/>
                <a:gd name="connsiteX4" fmla="*/ 1897568 w 3685741"/>
                <a:gd name="connsiteY4" fmla="*/ 481142 h 4965440"/>
                <a:gd name="connsiteX0" fmla="*/ 1897568 w 3685741"/>
                <a:gd name="connsiteY0" fmla="*/ 481142 h 4957868"/>
                <a:gd name="connsiteX1" fmla="*/ 3427065 w 3685741"/>
                <a:gd name="connsiteY1" fmla="*/ 1875772 h 4957868"/>
                <a:gd name="connsiteX2" fmla="*/ 68768 w 3685741"/>
                <a:gd name="connsiteY2" fmla="*/ 4739243 h 4957868"/>
                <a:gd name="connsiteX3" fmla="*/ 1283419 w 3685741"/>
                <a:gd name="connsiteY3" fmla="*/ 2105229 h 4957868"/>
                <a:gd name="connsiteX4" fmla="*/ 1897568 w 3685741"/>
                <a:gd name="connsiteY4" fmla="*/ 481142 h 4957868"/>
                <a:gd name="connsiteX0" fmla="*/ 1897568 w 3685741"/>
                <a:gd name="connsiteY0" fmla="*/ 481142 h 4959344"/>
                <a:gd name="connsiteX1" fmla="*/ 3427065 w 3685741"/>
                <a:gd name="connsiteY1" fmla="*/ 1875772 h 4959344"/>
                <a:gd name="connsiteX2" fmla="*/ 68768 w 3685741"/>
                <a:gd name="connsiteY2" fmla="*/ 4739243 h 4959344"/>
                <a:gd name="connsiteX3" fmla="*/ 1283419 w 3685741"/>
                <a:gd name="connsiteY3" fmla="*/ 2105229 h 4959344"/>
                <a:gd name="connsiteX4" fmla="*/ 1897568 w 3685741"/>
                <a:gd name="connsiteY4" fmla="*/ 481142 h 495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41" h="4959344">
                  <a:moveTo>
                    <a:pt x="1897568" y="481142"/>
                  </a:moveTo>
                  <a:cubicBezTo>
                    <a:pt x="1633713" y="-151204"/>
                    <a:pt x="4550729" y="-548981"/>
                    <a:pt x="3427065" y="1875772"/>
                  </a:cubicBezTo>
                  <a:cubicBezTo>
                    <a:pt x="3680497" y="2225590"/>
                    <a:pt x="4399655" y="5881107"/>
                    <a:pt x="68768" y="4739243"/>
                  </a:cubicBezTo>
                  <a:cubicBezTo>
                    <a:pt x="-308978" y="4770662"/>
                    <a:pt x="978619" y="2814912"/>
                    <a:pt x="1283419" y="2105229"/>
                  </a:cubicBezTo>
                  <a:cubicBezTo>
                    <a:pt x="1588219" y="1395546"/>
                    <a:pt x="1751834" y="812812"/>
                    <a:pt x="1897568" y="481142"/>
                  </a:cubicBezTo>
                  <a:close/>
                </a:path>
              </a:pathLst>
            </a:custGeom>
            <a:solidFill>
              <a:srgbClr val="E856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85">
              <a:extLst>
                <a:ext uri="{FF2B5EF4-FFF2-40B4-BE49-F238E27FC236}">
                  <a16:creationId xmlns:a16="http://schemas.microsoft.com/office/drawing/2014/main" id="{93EE8B1C-1AFF-4149-5516-B8EB6F843796}"/>
                </a:ext>
              </a:extLst>
            </p:cNvPr>
            <p:cNvSpPr/>
            <p:nvPr/>
          </p:nvSpPr>
          <p:spPr>
            <a:xfrm>
              <a:off x="5954535" y="1746206"/>
              <a:ext cx="1688893" cy="1724145"/>
            </a:xfrm>
            <a:custGeom>
              <a:avLst/>
              <a:gdLst>
                <a:gd name="connsiteX0" fmla="*/ 0 w 1193800"/>
                <a:gd name="connsiteY0" fmla="*/ 0 h 1145692"/>
                <a:gd name="connsiteX1" fmla="*/ 1193800 w 1193800"/>
                <a:gd name="connsiteY1" fmla="*/ 0 h 1145692"/>
                <a:gd name="connsiteX2" fmla="*/ 1193800 w 1193800"/>
                <a:gd name="connsiteY2" fmla="*/ 1145692 h 1145692"/>
                <a:gd name="connsiteX3" fmla="*/ 0 w 1193800"/>
                <a:gd name="connsiteY3" fmla="*/ 1145692 h 1145692"/>
                <a:gd name="connsiteX4" fmla="*/ 0 w 119380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114300 w 1631950"/>
                <a:gd name="connsiteY0" fmla="*/ 110348 h 1256040"/>
                <a:gd name="connsiteX1" fmla="*/ 1631950 w 1631950"/>
                <a:gd name="connsiteY1" fmla="*/ 878698 h 1256040"/>
                <a:gd name="connsiteX2" fmla="*/ 1308100 w 1631950"/>
                <a:gd name="connsiteY2" fmla="*/ 1256040 h 1256040"/>
                <a:gd name="connsiteX3" fmla="*/ 114300 w 1631950"/>
                <a:gd name="connsiteY3" fmla="*/ 1256040 h 1256040"/>
                <a:gd name="connsiteX4" fmla="*/ 0 w 1631950"/>
                <a:gd name="connsiteY4" fmla="*/ 0 h 1256040"/>
                <a:gd name="connsiteX5" fmla="*/ 114300 w 1631950"/>
                <a:gd name="connsiteY5" fmla="*/ 110348 h 1256040"/>
                <a:gd name="connsiteX0" fmla="*/ 117133 w 1634783"/>
                <a:gd name="connsiteY0" fmla="*/ 122551 h 1268243"/>
                <a:gd name="connsiteX1" fmla="*/ 1634783 w 1634783"/>
                <a:gd name="connsiteY1" fmla="*/ 890901 h 1268243"/>
                <a:gd name="connsiteX2" fmla="*/ 1310933 w 1634783"/>
                <a:gd name="connsiteY2" fmla="*/ 1268243 h 1268243"/>
                <a:gd name="connsiteX3" fmla="*/ 117133 w 1634783"/>
                <a:gd name="connsiteY3" fmla="*/ 1268243 h 1268243"/>
                <a:gd name="connsiteX4" fmla="*/ 85383 w 1634783"/>
                <a:gd name="connsiteY4" fmla="*/ 151903 h 1268243"/>
                <a:gd name="connsiteX5" fmla="*/ 2833 w 1634783"/>
                <a:gd name="connsiteY5" fmla="*/ 12203 h 1268243"/>
                <a:gd name="connsiteX6" fmla="*/ 117133 w 1634783"/>
                <a:gd name="connsiteY6" fmla="*/ 122551 h 1268243"/>
                <a:gd name="connsiteX0" fmla="*/ 147375 w 1665025"/>
                <a:gd name="connsiteY0" fmla="*/ 110392 h 1256084"/>
                <a:gd name="connsiteX1" fmla="*/ 1665025 w 1665025"/>
                <a:gd name="connsiteY1" fmla="*/ 878742 h 1256084"/>
                <a:gd name="connsiteX2" fmla="*/ 1341175 w 1665025"/>
                <a:gd name="connsiteY2" fmla="*/ 1256084 h 1256084"/>
                <a:gd name="connsiteX3" fmla="*/ 147375 w 1665025"/>
                <a:gd name="connsiteY3" fmla="*/ 1256084 h 1256084"/>
                <a:gd name="connsiteX4" fmla="*/ 7676 w 1665025"/>
                <a:gd name="connsiteY4" fmla="*/ 152445 h 1256084"/>
                <a:gd name="connsiteX5" fmla="*/ 115625 w 1665025"/>
                <a:gd name="connsiteY5" fmla="*/ 139744 h 1256084"/>
                <a:gd name="connsiteX6" fmla="*/ 33075 w 1665025"/>
                <a:gd name="connsiteY6" fmla="*/ 44 h 1256084"/>
                <a:gd name="connsiteX7" fmla="*/ 147375 w 1665025"/>
                <a:gd name="connsiteY7" fmla="*/ 110392 h 1256084"/>
                <a:gd name="connsiteX0" fmla="*/ 141507 w 1659157"/>
                <a:gd name="connsiteY0" fmla="*/ 110392 h 1256084"/>
                <a:gd name="connsiteX1" fmla="*/ 1659157 w 1659157"/>
                <a:gd name="connsiteY1" fmla="*/ 878742 h 1256084"/>
                <a:gd name="connsiteX2" fmla="*/ 1335307 w 1659157"/>
                <a:gd name="connsiteY2" fmla="*/ 1256084 h 1256084"/>
                <a:gd name="connsiteX3" fmla="*/ 141507 w 1659157"/>
                <a:gd name="connsiteY3" fmla="*/ 1256084 h 1256084"/>
                <a:gd name="connsiteX4" fmla="*/ 128808 w 1659157"/>
                <a:gd name="connsiteY4" fmla="*/ 254044 h 1256084"/>
                <a:gd name="connsiteX5" fmla="*/ 1808 w 1659157"/>
                <a:gd name="connsiteY5" fmla="*/ 152445 h 1256084"/>
                <a:gd name="connsiteX6" fmla="*/ 109757 w 1659157"/>
                <a:gd name="connsiteY6" fmla="*/ 139744 h 1256084"/>
                <a:gd name="connsiteX7" fmla="*/ 27207 w 1659157"/>
                <a:gd name="connsiteY7" fmla="*/ 44 h 1256084"/>
                <a:gd name="connsiteX8" fmla="*/ 141507 w 1659157"/>
                <a:gd name="connsiteY8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9867 w 1659116"/>
                <a:gd name="connsiteY4" fmla="*/ 266744 h 1256084"/>
                <a:gd name="connsiteX5" fmla="*/ 128767 w 1659116"/>
                <a:gd name="connsiteY5" fmla="*/ 254044 h 1256084"/>
                <a:gd name="connsiteX6" fmla="*/ 1767 w 1659116"/>
                <a:gd name="connsiteY6" fmla="*/ 152445 h 1256084"/>
                <a:gd name="connsiteX7" fmla="*/ 109716 w 1659116"/>
                <a:gd name="connsiteY7" fmla="*/ 139744 h 1256084"/>
                <a:gd name="connsiteX8" fmla="*/ 27166 w 1659116"/>
                <a:gd name="connsiteY8" fmla="*/ 44 h 1256084"/>
                <a:gd name="connsiteX9" fmla="*/ 141466 w 1659116"/>
                <a:gd name="connsiteY9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198616 w 1659116"/>
                <a:gd name="connsiteY4" fmla="*/ 406444 h 1256084"/>
                <a:gd name="connsiteX5" fmla="*/ 39867 w 1659116"/>
                <a:gd name="connsiteY5" fmla="*/ 266744 h 1256084"/>
                <a:gd name="connsiteX6" fmla="*/ 128767 w 1659116"/>
                <a:gd name="connsiteY6" fmla="*/ 254044 h 1256084"/>
                <a:gd name="connsiteX7" fmla="*/ 1767 w 1659116"/>
                <a:gd name="connsiteY7" fmla="*/ 152445 h 1256084"/>
                <a:gd name="connsiteX8" fmla="*/ 109716 w 1659116"/>
                <a:gd name="connsiteY8" fmla="*/ 139744 h 1256084"/>
                <a:gd name="connsiteX9" fmla="*/ 27166 w 1659116"/>
                <a:gd name="connsiteY9" fmla="*/ 44 h 1256084"/>
                <a:gd name="connsiteX10" fmla="*/ 141466 w 1659116"/>
                <a:gd name="connsiteY10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7016 w 1659116"/>
                <a:gd name="connsiteY4" fmla="*/ 431844 h 1256084"/>
                <a:gd name="connsiteX5" fmla="*/ 198616 w 1659116"/>
                <a:gd name="connsiteY5" fmla="*/ 406444 h 1256084"/>
                <a:gd name="connsiteX6" fmla="*/ 39867 w 1659116"/>
                <a:gd name="connsiteY6" fmla="*/ 266744 h 1256084"/>
                <a:gd name="connsiteX7" fmla="*/ 128767 w 1659116"/>
                <a:gd name="connsiteY7" fmla="*/ 254044 h 1256084"/>
                <a:gd name="connsiteX8" fmla="*/ 1767 w 1659116"/>
                <a:gd name="connsiteY8" fmla="*/ 152445 h 1256084"/>
                <a:gd name="connsiteX9" fmla="*/ 109716 w 1659116"/>
                <a:gd name="connsiteY9" fmla="*/ 139744 h 1256084"/>
                <a:gd name="connsiteX10" fmla="*/ 27166 w 1659116"/>
                <a:gd name="connsiteY10" fmla="*/ 44 h 1256084"/>
                <a:gd name="connsiteX11" fmla="*/ 141466 w 1659116"/>
                <a:gd name="connsiteY11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255766 w 1659116"/>
                <a:gd name="connsiteY4" fmla="*/ 533444 h 1256084"/>
                <a:gd name="connsiteX5" fmla="*/ 97016 w 1659116"/>
                <a:gd name="connsiteY5" fmla="*/ 431844 h 1256084"/>
                <a:gd name="connsiteX6" fmla="*/ 198616 w 1659116"/>
                <a:gd name="connsiteY6" fmla="*/ 406444 h 1256084"/>
                <a:gd name="connsiteX7" fmla="*/ 39867 w 1659116"/>
                <a:gd name="connsiteY7" fmla="*/ 266744 h 1256084"/>
                <a:gd name="connsiteX8" fmla="*/ 128767 w 1659116"/>
                <a:gd name="connsiteY8" fmla="*/ 254044 h 1256084"/>
                <a:gd name="connsiteX9" fmla="*/ 1767 w 1659116"/>
                <a:gd name="connsiteY9" fmla="*/ 152445 h 1256084"/>
                <a:gd name="connsiteX10" fmla="*/ 109716 w 1659116"/>
                <a:gd name="connsiteY10" fmla="*/ 139744 h 1256084"/>
                <a:gd name="connsiteX11" fmla="*/ 27166 w 1659116"/>
                <a:gd name="connsiteY11" fmla="*/ 44 h 1256084"/>
                <a:gd name="connsiteX12" fmla="*/ 141466 w 1659116"/>
                <a:gd name="connsiteY12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0666 w 1659116"/>
                <a:gd name="connsiteY4" fmla="*/ 565194 h 1256084"/>
                <a:gd name="connsiteX5" fmla="*/ 255766 w 1659116"/>
                <a:gd name="connsiteY5" fmla="*/ 533444 h 1256084"/>
                <a:gd name="connsiteX6" fmla="*/ 97016 w 1659116"/>
                <a:gd name="connsiteY6" fmla="*/ 431844 h 1256084"/>
                <a:gd name="connsiteX7" fmla="*/ 198616 w 1659116"/>
                <a:gd name="connsiteY7" fmla="*/ 406444 h 1256084"/>
                <a:gd name="connsiteX8" fmla="*/ 39867 w 1659116"/>
                <a:gd name="connsiteY8" fmla="*/ 266744 h 1256084"/>
                <a:gd name="connsiteX9" fmla="*/ 128767 w 1659116"/>
                <a:gd name="connsiteY9" fmla="*/ 254044 h 1256084"/>
                <a:gd name="connsiteX10" fmla="*/ 1767 w 1659116"/>
                <a:gd name="connsiteY10" fmla="*/ 152445 h 1256084"/>
                <a:gd name="connsiteX11" fmla="*/ 109716 w 1659116"/>
                <a:gd name="connsiteY11" fmla="*/ 139744 h 1256084"/>
                <a:gd name="connsiteX12" fmla="*/ 27166 w 1659116"/>
                <a:gd name="connsiteY12" fmla="*/ 44 h 1256084"/>
                <a:gd name="connsiteX13" fmla="*/ 141466 w 1659116"/>
                <a:gd name="connsiteY13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928866 w 1659116"/>
                <a:gd name="connsiteY3" fmla="*/ 1174794 h 1256084"/>
                <a:gd name="connsiteX4" fmla="*/ 630416 w 1659116"/>
                <a:gd name="connsiteY4" fmla="*/ 709984 h 1256084"/>
                <a:gd name="connsiteX5" fmla="*/ 706616 w 1659116"/>
                <a:gd name="connsiteY5" fmla="*/ 914444 h 1256084"/>
                <a:gd name="connsiteX6" fmla="*/ 90666 w 1659116"/>
                <a:gd name="connsiteY6" fmla="*/ 565194 h 1256084"/>
                <a:gd name="connsiteX7" fmla="*/ 255766 w 1659116"/>
                <a:gd name="connsiteY7" fmla="*/ 533444 h 1256084"/>
                <a:gd name="connsiteX8" fmla="*/ 97016 w 1659116"/>
                <a:gd name="connsiteY8" fmla="*/ 431844 h 1256084"/>
                <a:gd name="connsiteX9" fmla="*/ 198616 w 1659116"/>
                <a:gd name="connsiteY9" fmla="*/ 406444 h 1256084"/>
                <a:gd name="connsiteX10" fmla="*/ 39867 w 1659116"/>
                <a:gd name="connsiteY10" fmla="*/ 266744 h 1256084"/>
                <a:gd name="connsiteX11" fmla="*/ 128767 w 1659116"/>
                <a:gd name="connsiteY11" fmla="*/ 254044 h 1256084"/>
                <a:gd name="connsiteX12" fmla="*/ 1767 w 1659116"/>
                <a:gd name="connsiteY12" fmla="*/ 152445 h 1256084"/>
                <a:gd name="connsiteX13" fmla="*/ 109716 w 1659116"/>
                <a:gd name="connsiteY13" fmla="*/ 139744 h 1256084"/>
                <a:gd name="connsiteX14" fmla="*/ 27166 w 1659116"/>
                <a:gd name="connsiteY14" fmla="*/ 44 h 1256084"/>
                <a:gd name="connsiteX15" fmla="*/ 141466 w 1659116"/>
                <a:gd name="connsiteY15" fmla="*/ 110392 h 1256084"/>
                <a:gd name="connsiteX0" fmla="*/ 141466 w 1659116"/>
                <a:gd name="connsiteY0" fmla="*/ 110392 h 1261468"/>
                <a:gd name="connsiteX1" fmla="*/ 1659116 w 1659116"/>
                <a:gd name="connsiteY1" fmla="*/ 878742 h 1261468"/>
                <a:gd name="connsiteX2" fmla="*/ 1335266 w 1659116"/>
                <a:gd name="connsiteY2" fmla="*/ 1256084 h 1261468"/>
                <a:gd name="connsiteX3" fmla="*/ 871716 w 1659116"/>
                <a:gd name="connsiteY3" fmla="*/ 889044 h 1261468"/>
                <a:gd name="connsiteX4" fmla="*/ 928866 w 1659116"/>
                <a:gd name="connsiteY4" fmla="*/ 1174794 h 1261468"/>
                <a:gd name="connsiteX5" fmla="*/ 630416 w 1659116"/>
                <a:gd name="connsiteY5" fmla="*/ 709984 h 1261468"/>
                <a:gd name="connsiteX6" fmla="*/ 706616 w 1659116"/>
                <a:gd name="connsiteY6" fmla="*/ 914444 h 1261468"/>
                <a:gd name="connsiteX7" fmla="*/ 90666 w 1659116"/>
                <a:gd name="connsiteY7" fmla="*/ 565194 h 1261468"/>
                <a:gd name="connsiteX8" fmla="*/ 255766 w 1659116"/>
                <a:gd name="connsiteY8" fmla="*/ 533444 h 1261468"/>
                <a:gd name="connsiteX9" fmla="*/ 97016 w 1659116"/>
                <a:gd name="connsiteY9" fmla="*/ 431844 h 1261468"/>
                <a:gd name="connsiteX10" fmla="*/ 198616 w 1659116"/>
                <a:gd name="connsiteY10" fmla="*/ 406444 h 1261468"/>
                <a:gd name="connsiteX11" fmla="*/ 39867 w 1659116"/>
                <a:gd name="connsiteY11" fmla="*/ 266744 h 1261468"/>
                <a:gd name="connsiteX12" fmla="*/ 128767 w 1659116"/>
                <a:gd name="connsiteY12" fmla="*/ 254044 h 1261468"/>
                <a:gd name="connsiteX13" fmla="*/ 1767 w 1659116"/>
                <a:gd name="connsiteY13" fmla="*/ 152445 h 1261468"/>
                <a:gd name="connsiteX14" fmla="*/ 109716 w 1659116"/>
                <a:gd name="connsiteY14" fmla="*/ 139744 h 1261468"/>
                <a:gd name="connsiteX15" fmla="*/ 27166 w 1659116"/>
                <a:gd name="connsiteY15" fmla="*/ 44 h 1261468"/>
                <a:gd name="connsiteX16" fmla="*/ 141466 w 1659116"/>
                <a:gd name="connsiteY16" fmla="*/ 110392 h 1261468"/>
                <a:gd name="connsiteX0" fmla="*/ 141466 w 1659116"/>
                <a:gd name="connsiteY0" fmla="*/ 110392 h 1375492"/>
                <a:gd name="connsiteX1" fmla="*/ 1659116 w 1659116"/>
                <a:gd name="connsiteY1" fmla="*/ 878742 h 1375492"/>
                <a:gd name="connsiteX2" fmla="*/ 1335266 w 1659116"/>
                <a:gd name="connsiteY2" fmla="*/ 1256084 h 1375492"/>
                <a:gd name="connsiteX3" fmla="*/ 1100316 w 1659116"/>
                <a:gd name="connsiteY3" fmla="*/ 1358944 h 1375492"/>
                <a:gd name="connsiteX4" fmla="*/ 871716 w 1659116"/>
                <a:gd name="connsiteY4" fmla="*/ 889044 h 1375492"/>
                <a:gd name="connsiteX5" fmla="*/ 928866 w 1659116"/>
                <a:gd name="connsiteY5" fmla="*/ 1174794 h 1375492"/>
                <a:gd name="connsiteX6" fmla="*/ 630416 w 1659116"/>
                <a:gd name="connsiteY6" fmla="*/ 709984 h 1375492"/>
                <a:gd name="connsiteX7" fmla="*/ 706616 w 1659116"/>
                <a:gd name="connsiteY7" fmla="*/ 914444 h 1375492"/>
                <a:gd name="connsiteX8" fmla="*/ 90666 w 1659116"/>
                <a:gd name="connsiteY8" fmla="*/ 565194 h 1375492"/>
                <a:gd name="connsiteX9" fmla="*/ 255766 w 1659116"/>
                <a:gd name="connsiteY9" fmla="*/ 533444 h 1375492"/>
                <a:gd name="connsiteX10" fmla="*/ 97016 w 1659116"/>
                <a:gd name="connsiteY10" fmla="*/ 431844 h 1375492"/>
                <a:gd name="connsiteX11" fmla="*/ 198616 w 1659116"/>
                <a:gd name="connsiteY11" fmla="*/ 406444 h 1375492"/>
                <a:gd name="connsiteX12" fmla="*/ 39867 w 1659116"/>
                <a:gd name="connsiteY12" fmla="*/ 266744 h 1375492"/>
                <a:gd name="connsiteX13" fmla="*/ 128767 w 1659116"/>
                <a:gd name="connsiteY13" fmla="*/ 254044 h 1375492"/>
                <a:gd name="connsiteX14" fmla="*/ 1767 w 1659116"/>
                <a:gd name="connsiteY14" fmla="*/ 152445 h 1375492"/>
                <a:gd name="connsiteX15" fmla="*/ 109716 w 1659116"/>
                <a:gd name="connsiteY15" fmla="*/ 139744 h 1375492"/>
                <a:gd name="connsiteX16" fmla="*/ 27166 w 1659116"/>
                <a:gd name="connsiteY16" fmla="*/ 44 h 1375492"/>
                <a:gd name="connsiteX17" fmla="*/ 141466 w 1659116"/>
                <a:gd name="connsiteY17" fmla="*/ 110392 h 1375492"/>
                <a:gd name="connsiteX0" fmla="*/ 141466 w 1659116"/>
                <a:gd name="connsiteY0" fmla="*/ 110392 h 1716422"/>
                <a:gd name="connsiteX1" fmla="*/ 1659116 w 1659116"/>
                <a:gd name="connsiteY1" fmla="*/ 878742 h 1716422"/>
                <a:gd name="connsiteX2" fmla="*/ 1373366 w 1659116"/>
                <a:gd name="connsiteY2" fmla="*/ 1713284 h 1716422"/>
                <a:gd name="connsiteX3" fmla="*/ 1100316 w 1659116"/>
                <a:gd name="connsiteY3" fmla="*/ 1358944 h 1716422"/>
                <a:gd name="connsiteX4" fmla="*/ 871716 w 1659116"/>
                <a:gd name="connsiteY4" fmla="*/ 889044 h 1716422"/>
                <a:gd name="connsiteX5" fmla="*/ 928866 w 1659116"/>
                <a:gd name="connsiteY5" fmla="*/ 1174794 h 1716422"/>
                <a:gd name="connsiteX6" fmla="*/ 630416 w 1659116"/>
                <a:gd name="connsiteY6" fmla="*/ 709984 h 1716422"/>
                <a:gd name="connsiteX7" fmla="*/ 706616 w 1659116"/>
                <a:gd name="connsiteY7" fmla="*/ 914444 h 1716422"/>
                <a:gd name="connsiteX8" fmla="*/ 90666 w 1659116"/>
                <a:gd name="connsiteY8" fmla="*/ 565194 h 1716422"/>
                <a:gd name="connsiteX9" fmla="*/ 255766 w 1659116"/>
                <a:gd name="connsiteY9" fmla="*/ 533444 h 1716422"/>
                <a:gd name="connsiteX10" fmla="*/ 97016 w 1659116"/>
                <a:gd name="connsiteY10" fmla="*/ 431844 h 1716422"/>
                <a:gd name="connsiteX11" fmla="*/ 198616 w 1659116"/>
                <a:gd name="connsiteY11" fmla="*/ 406444 h 1716422"/>
                <a:gd name="connsiteX12" fmla="*/ 39867 w 1659116"/>
                <a:gd name="connsiteY12" fmla="*/ 266744 h 1716422"/>
                <a:gd name="connsiteX13" fmla="*/ 128767 w 1659116"/>
                <a:gd name="connsiteY13" fmla="*/ 254044 h 1716422"/>
                <a:gd name="connsiteX14" fmla="*/ 1767 w 1659116"/>
                <a:gd name="connsiteY14" fmla="*/ 152445 h 1716422"/>
                <a:gd name="connsiteX15" fmla="*/ 109716 w 1659116"/>
                <a:gd name="connsiteY15" fmla="*/ 139744 h 1716422"/>
                <a:gd name="connsiteX16" fmla="*/ 27166 w 1659116"/>
                <a:gd name="connsiteY16" fmla="*/ 44 h 1716422"/>
                <a:gd name="connsiteX17" fmla="*/ 141466 w 1659116"/>
                <a:gd name="connsiteY17" fmla="*/ 110392 h 1716422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73366 w 1659116"/>
                <a:gd name="connsiteY2" fmla="*/ 1713284 h 1724145"/>
                <a:gd name="connsiteX3" fmla="*/ 1125716 w 1659116"/>
                <a:gd name="connsiteY3" fmla="*/ 1117644 h 1724145"/>
                <a:gd name="connsiteX4" fmla="*/ 1100316 w 1659116"/>
                <a:gd name="connsiteY4" fmla="*/ 1358944 h 1724145"/>
                <a:gd name="connsiteX5" fmla="*/ 871716 w 1659116"/>
                <a:gd name="connsiteY5" fmla="*/ 889044 h 1724145"/>
                <a:gd name="connsiteX6" fmla="*/ 928866 w 1659116"/>
                <a:gd name="connsiteY6" fmla="*/ 1174794 h 1724145"/>
                <a:gd name="connsiteX7" fmla="*/ 630416 w 1659116"/>
                <a:gd name="connsiteY7" fmla="*/ 709984 h 1724145"/>
                <a:gd name="connsiteX8" fmla="*/ 706616 w 1659116"/>
                <a:gd name="connsiteY8" fmla="*/ 914444 h 1724145"/>
                <a:gd name="connsiteX9" fmla="*/ 90666 w 1659116"/>
                <a:gd name="connsiteY9" fmla="*/ 565194 h 1724145"/>
                <a:gd name="connsiteX10" fmla="*/ 255766 w 1659116"/>
                <a:gd name="connsiteY10" fmla="*/ 533444 h 1724145"/>
                <a:gd name="connsiteX11" fmla="*/ 97016 w 1659116"/>
                <a:gd name="connsiteY11" fmla="*/ 431844 h 1724145"/>
                <a:gd name="connsiteX12" fmla="*/ 198616 w 1659116"/>
                <a:gd name="connsiteY12" fmla="*/ 406444 h 1724145"/>
                <a:gd name="connsiteX13" fmla="*/ 39867 w 1659116"/>
                <a:gd name="connsiteY13" fmla="*/ 266744 h 1724145"/>
                <a:gd name="connsiteX14" fmla="*/ 128767 w 1659116"/>
                <a:gd name="connsiteY14" fmla="*/ 254044 h 1724145"/>
                <a:gd name="connsiteX15" fmla="*/ 1767 w 1659116"/>
                <a:gd name="connsiteY15" fmla="*/ 152445 h 1724145"/>
                <a:gd name="connsiteX16" fmla="*/ 109716 w 1659116"/>
                <a:gd name="connsiteY16" fmla="*/ 139744 h 1724145"/>
                <a:gd name="connsiteX17" fmla="*/ 27166 w 1659116"/>
                <a:gd name="connsiteY17" fmla="*/ 44 h 1724145"/>
                <a:gd name="connsiteX18" fmla="*/ 141466 w 1659116"/>
                <a:gd name="connsiteY18" fmla="*/ 110392 h 1724145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67016 w 1659116"/>
                <a:gd name="connsiteY2" fmla="*/ 1162094 h 1724145"/>
                <a:gd name="connsiteX3" fmla="*/ 1373366 w 1659116"/>
                <a:gd name="connsiteY3" fmla="*/ 1713284 h 1724145"/>
                <a:gd name="connsiteX4" fmla="*/ 1125716 w 1659116"/>
                <a:gd name="connsiteY4" fmla="*/ 1117644 h 1724145"/>
                <a:gd name="connsiteX5" fmla="*/ 1100316 w 1659116"/>
                <a:gd name="connsiteY5" fmla="*/ 1358944 h 1724145"/>
                <a:gd name="connsiteX6" fmla="*/ 871716 w 1659116"/>
                <a:gd name="connsiteY6" fmla="*/ 889044 h 1724145"/>
                <a:gd name="connsiteX7" fmla="*/ 928866 w 1659116"/>
                <a:gd name="connsiteY7" fmla="*/ 1174794 h 1724145"/>
                <a:gd name="connsiteX8" fmla="*/ 630416 w 1659116"/>
                <a:gd name="connsiteY8" fmla="*/ 709984 h 1724145"/>
                <a:gd name="connsiteX9" fmla="*/ 706616 w 1659116"/>
                <a:gd name="connsiteY9" fmla="*/ 914444 h 1724145"/>
                <a:gd name="connsiteX10" fmla="*/ 90666 w 1659116"/>
                <a:gd name="connsiteY10" fmla="*/ 565194 h 1724145"/>
                <a:gd name="connsiteX11" fmla="*/ 255766 w 1659116"/>
                <a:gd name="connsiteY11" fmla="*/ 533444 h 1724145"/>
                <a:gd name="connsiteX12" fmla="*/ 97016 w 1659116"/>
                <a:gd name="connsiteY12" fmla="*/ 431844 h 1724145"/>
                <a:gd name="connsiteX13" fmla="*/ 198616 w 1659116"/>
                <a:gd name="connsiteY13" fmla="*/ 406444 h 1724145"/>
                <a:gd name="connsiteX14" fmla="*/ 39867 w 1659116"/>
                <a:gd name="connsiteY14" fmla="*/ 266744 h 1724145"/>
                <a:gd name="connsiteX15" fmla="*/ 128767 w 1659116"/>
                <a:gd name="connsiteY15" fmla="*/ 254044 h 1724145"/>
                <a:gd name="connsiteX16" fmla="*/ 1767 w 1659116"/>
                <a:gd name="connsiteY16" fmla="*/ 152445 h 1724145"/>
                <a:gd name="connsiteX17" fmla="*/ 109716 w 1659116"/>
                <a:gd name="connsiteY17" fmla="*/ 139744 h 1724145"/>
                <a:gd name="connsiteX18" fmla="*/ 27166 w 1659116"/>
                <a:gd name="connsiteY18" fmla="*/ 44 h 1724145"/>
                <a:gd name="connsiteX19" fmla="*/ 141466 w 1659116"/>
                <a:gd name="connsiteY19" fmla="*/ 110392 h 1724145"/>
                <a:gd name="connsiteX0" fmla="*/ 141466 w 1729951"/>
                <a:gd name="connsiteY0" fmla="*/ 110392 h 1724145"/>
                <a:gd name="connsiteX1" fmla="*/ 1659116 w 1729951"/>
                <a:gd name="connsiteY1" fmla="*/ 878742 h 1724145"/>
                <a:gd name="connsiteX2" fmla="*/ 1474966 w 1729951"/>
                <a:gd name="connsiteY2" fmla="*/ 1416094 h 1724145"/>
                <a:gd name="connsiteX3" fmla="*/ 1367016 w 1729951"/>
                <a:gd name="connsiteY3" fmla="*/ 1162094 h 1724145"/>
                <a:gd name="connsiteX4" fmla="*/ 1373366 w 1729951"/>
                <a:gd name="connsiteY4" fmla="*/ 1713284 h 1724145"/>
                <a:gd name="connsiteX5" fmla="*/ 1125716 w 1729951"/>
                <a:gd name="connsiteY5" fmla="*/ 1117644 h 1724145"/>
                <a:gd name="connsiteX6" fmla="*/ 1100316 w 1729951"/>
                <a:gd name="connsiteY6" fmla="*/ 1358944 h 1724145"/>
                <a:gd name="connsiteX7" fmla="*/ 871716 w 1729951"/>
                <a:gd name="connsiteY7" fmla="*/ 889044 h 1724145"/>
                <a:gd name="connsiteX8" fmla="*/ 928866 w 1729951"/>
                <a:gd name="connsiteY8" fmla="*/ 1174794 h 1724145"/>
                <a:gd name="connsiteX9" fmla="*/ 630416 w 1729951"/>
                <a:gd name="connsiteY9" fmla="*/ 709984 h 1724145"/>
                <a:gd name="connsiteX10" fmla="*/ 706616 w 1729951"/>
                <a:gd name="connsiteY10" fmla="*/ 914444 h 1724145"/>
                <a:gd name="connsiteX11" fmla="*/ 90666 w 1729951"/>
                <a:gd name="connsiteY11" fmla="*/ 565194 h 1724145"/>
                <a:gd name="connsiteX12" fmla="*/ 255766 w 1729951"/>
                <a:gd name="connsiteY12" fmla="*/ 533444 h 1724145"/>
                <a:gd name="connsiteX13" fmla="*/ 97016 w 1729951"/>
                <a:gd name="connsiteY13" fmla="*/ 431844 h 1724145"/>
                <a:gd name="connsiteX14" fmla="*/ 198616 w 1729951"/>
                <a:gd name="connsiteY14" fmla="*/ 406444 h 1724145"/>
                <a:gd name="connsiteX15" fmla="*/ 39867 w 1729951"/>
                <a:gd name="connsiteY15" fmla="*/ 266744 h 1724145"/>
                <a:gd name="connsiteX16" fmla="*/ 128767 w 1729951"/>
                <a:gd name="connsiteY16" fmla="*/ 254044 h 1724145"/>
                <a:gd name="connsiteX17" fmla="*/ 1767 w 1729951"/>
                <a:gd name="connsiteY17" fmla="*/ 152445 h 1724145"/>
                <a:gd name="connsiteX18" fmla="*/ 109716 w 1729951"/>
                <a:gd name="connsiteY18" fmla="*/ 139744 h 1724145"/>
                <a:gd name="connsiteX19" fmla="*/ 27166 w 1729951"/>
                <a:gd name="connsiteY19" fmla="*/ 44 h 1724145"/>
                <a:gd name="connsiteX20" fmla="*/ 141466 w 1729951"/>
                <a:gd name="connsiteY20" fmla="*/ 110392 h 1724145"/>
                <a:gd name="connsiteX0" fmla="*/ 141466 w 1732312"/>
                <a:gd name="connsiteY0" fmla="*/ 110392 h 1724145"/>
                <a:gd name="connsiteX1" fmla="*/ 1659116 w 1732312"/>
                <a:gd name="connsiteY1" fmla="*/ 878742 h 1724145"/>
                <a:gd name="connsiteX2" fmla="*/ 1443216 w 1732312"/>
                <a:gd name="connsiteY2" fmla="*/ 1066844 h 1724145"/>
                <a:gd name="connsiteX3" fmla="*/ 1474966 w 1732312"/>
                <a:gd name="connsiteY3" fmla="*/ 1416094 h 1724145"/>
                <a:gd name="connsiteX4" fmla="*/ 1367016 w 1732312"/>
                <a:gd name="connsiteY4" fmla="*/ 1162094 h 1724145"/>
                <a:gd name="connsiteX5" fmla="*/ 1373366 w 1732312"/>
                <a:gd name="connsiteY5" fmla="*/ 1713284 h 1724145"/>
                <a:gd name="connsiteX6" fmla="*/ 1125716 w 1732312"/>
                <a:gd name="connsiteY6" fmla="*/ 1117644 h 1724145"/>
                <a:gd name="connsiteX7" fmla="*/ 1100316 w 1732312"/>
                <a:gd name="connsiteY7" fmla="*/ 1358944 h 1724145"/>
                <a:gd name="connsiteX8" fmla="*/ 871716 w 1732312"/>
                <a:gd name="connsiteY8" fmla="*/ 889044 h 1724145"/>
                <a:gd name="connsiteX9" fmla="*/ 928866 w 1732312"/>
                <a:gd name="connsiteY9" fmla="*/ 1174794 h 1724145"/>
                <a:gd name="connsiteX10" fmla="*/ 630416 w 1732312"/>
                <a:gd name="connsiteY10" fmla="*/ 709984 h 1724145"/>
                <a:gd name="connsiteX11" fmla="*/ 706616 w 1732312"/>
                <a:gd name="connsiteY11" fmla="*/ 914444 h 1724145"/>
                <a:gd name="connsiteX12" fmla="*/ 90666 w 1732312"/>
                <a:gd name="connsiteY12" fmla="*/ 565194 h 1724145"/>
                <a:gd name="connsiteX13" fmla="*/ 255766 w 1732312"/>
                <a:gd name="connsiteY13" fmla="*/ 533444 h 1724145"/>
                <a:gd name="connsiteX14" fmla="*/ 97016 w 1732312"/>
                <a:gd name="connsiteY14" fmla="*/ 431844 h 1724145"/>
                <a:gd name="connsiteX15" fmla="*/ 198616 w 1732312"/>
                <a:gd name="connsiteY15" fmla="*/ 406444 h 1724145"/>
                <a:gd name="connsiteX16" fmla="*/ 39867 w 1732312"/>
                <a:gd name="connsiteY16" fmla="*/ 266744 h 1724145"/>
                <a:gd name="connsiteX17" fmla="*/ 128767 w 1732312"/>
                <a:gd name="connsiteY17" fmla="*/ 254044 h 1724145"/>
                <a:gd name="connsiteX18" fmla="*/ 1767 w 1732312"/>
                <a:gd name="connsiteY18" fmla="*/ 152445 h 1724145"/>
                <a:gd name="connsiteX19" fmla="*/ 109716 w 1732312"/>
                <a:gd name="connsiteY19" fmla="*/ 139744 h 1724145"/>
                <a:gd name="connsiteX20" fmla="*/ 27166 w 1732312"/>
                <a:gd name="connsiteY20" fmla="*/ 44 h 1724145"/>
                <a:gd name="connsiteX21" fmla="*/ 141466 w 1732312"/>
                <a:gd name="connsiteY21" fmla="*/ 110392 h 1724145"/>
                <a:gd name="connsiteX0" fmla="*/ 141466 w 1763139"/>
                <a:gd name="connsiteY0" fmla="*/ 110392 h 1724145"/>
                <a:gd name="connsiteX1" fmla="*/ 1659116 w 1763139"/>
                <a:gd name="connsiteY1" fmla="*/ 878742 h 1724145"/>
                <a:gd name="connsiteX2" fmla="*/ 1621015 w 1763139"/>
                <a:gd name="connsiteY2" fmla="*/ 1333544 h 1724145"/>
                <a:gd name="connsiteX3" fmla="*/ 1443216 w 1763139"/>
                <a:gd name="connsiteY3" fmla="*/ 1066844 h 1724145"/>
                <a:gd name="connsiteX4" fmla="*/ 1474966 w 1763139"/>
                <a:gd name="connsiteY4" fmla="*/ 1416094 h 1724145"/>
                <a:gd name="connsiteX5" fmla="*/ 1367016 w 1763139"/>
                <a:gd name="connsiteY5" fmla="*/ 1162094 h 1724145"/>
                <a:gd name="connsiteX6" fmla="*/ 1373366 w 1763139"/>
                <a:gd name="connsiteY6" fmla="*/ 1713284 h 1724145"/>
                <a:gd name="connsiteX7" fmla="*/ 1125716 w 1763139"/>
                <a:gd name="connsiteY7" fmla="*/ 1117644 h 1724145"/>
                <a:gd name="connsiteX8" fmla="*/ 1100316 w 1763139"/>
                <a:gd name="connsiteY8" fmla="*/ 1358944 h 1724145"/>
                <a:gd name="connsiteX9" fmla="*/ 871716 w 1763139"/>
                <a:gd name="connsiteY9" fmla="*/ 889044 h 1724145"/>
                <a:gd name="connsiteX10" fmla="*/ 928866 w 1763139"/>
                <a:gd name="connsiteY10" fmla="*/ 1174794 h 1724145"/>
                <a:gd name="connsiteX11" fmla="*/ 630416 w 1763139"/>
                <a:gd name="connsiteY11" fmla="*/ 709984 h 1724145"/>
                <a:gd name="connsiteX12" fmla="*/ 706616 w 1763139"/>
                <a:gd name="connsiteY12" fmla="*/ 914444 h 1724145"/>
                <a:gd name="connsiteX13" fmla="*/ 90666 w 1763139"/>
                <a:gd name="connsiteY13" fmla="*/ 565194 h 1724145"/>
                <a:gd name="connsiteX14" fmla="*/ 255766 w 1763139"/>
                <a:gd name="connsiteY14" fmla="*/ 533444 h 1724145"/>
                <a:gd name="connsiteX15" fmla="*/ 97016 w 1763139"/>
                <a:gd name="connsiteY15" fmla="*/ 431844 h 1724145"/>
                <a:gd name="connsiteX16" fmla="*/ 198616 w 1763139"/>
                <a:gd name="connsiteY16" fmla="*/ 406444 h 1724145"/>
                <a:gd name="connsiteX17" fmla="*/ 39867 w 1763139"/>
                <a:gd name="connsiteY17" fmla="*/ 266744 h 1724145"/>
                <a:gd name="connsiteX18" fmla="*/ 128767 w 1763139"/>
                <a:gd name="connsiteY18" fmla="*/ 254044 h 1724145"/>
                <a:gd name="connsiteX19" fmla="*/ 1767 w 1763139"/>
                <a:gd name="connsiteY19" fmla="*/ 152445 h 1724145"/>
                <a:gd name="connsiteX20" fmla="*/ 109716 w 1763139"/>
                <a:gd name="connsiteY20" fmla="*/ 139744 h 1724145"/>
                <a:gd name="connsiteX21" fmla="*/ 27166 w 1763139"/>
                <a:gd name="connsiteY21" fmla="*/ 44 h 1724145"/>
                <a:gd name="connsiteX22" fmla="*/ 141466 w 1763139"/>
                <a:gd name="connsiteY22" fmla="*/ 110392 h 1724145"/>
                <a:gd name="connsiteX0" fmla="*/ 141466 w 1751053"/>
                <a:gd name="connsiteY0" fmla="*/ 110392 h 1724145"/>
                <a:gd name="connsiteX1" fmla="*/ 1659116 w 1751053"/>
                <a:gd name="connsiteY1" fmla="*/ 878742 h 1724145"/>
                <a:gd name="connsiteX2" fmla="*/ 1538465 w 1751053"/>
                <a:gd name="connsiteY2" fmla="*/ 977944 h 1724145"/>
                <a:gd name="connsiteX3" fmla="*/ 1621015 w 1751053"/>
                <a:gd name="connsiteY3" fmla="*/ 1333544 h 1724145"/>
                <a:gd name="connsiteX4" fmla="*/ 1443216 w 1751053"/>
                <a:gd name="connsiteY4" fmla="*/ 1066844 h 1724145"/>
                <a:gd name="connsiteX5" fmla="*/ 1474966 w 1751053"/>
                <a:gd name="connsiteY5" fmla="*/ 1416094 h 1724145"/>
                <a:gd name="connsiteX6" fmla="*/ 1367016 w 1751053"/>
                <a:gd name="connsiteY6" fmla="*/ 1162094 h 1724145"/>
                <a:gd name="connsiteX7" fmla="*/ 1373366 w 1751053"/>
                <a:gd name="connsiteY7" fmla="*/ 1713284 h 1724145"/>
                <a:gd name="connsiteX8" fmla="*/ 1125716 w 1751053"/>
                <a:gd name="connsiteY8" fmla="*/ 1117644 h 1724145"/>
                <a:gd name="connsiteX9" fmla="*/ 1100316 w 1751053"/>
                <a:gd name="connsiteY9" fmla="*/ 1358944 h 1724145"/>
                <a:gd name="connsiteX10" fmla="*/ 871716 w 1751053"/>
                <a:gd name="connsiteY10" fmla="*/ 889044 h 1724145"/>
                <a:gd name="connsiteX11" fmla="*/ 928866 w 1751053"/>
                <a:gd name="connsiteY11" fmla="*/ 1174794 h 1724145"/>
                <a:gd name="connsiteX12" fmla="*/ 630416 w 1751053"/>
                <a:gd name="connsiteY12" fmla="*/ 709984 h 1724145"/>
                <a:gd name="connsiteX13" fmla="*/ 706616 w 1751053"/>
                <a:gd name="connsiteY13" fmla="*/ 914444 h 1724145"/>
                <a:gd name="connsiteX14" fmla="*/ 90666 w 1751053"/>
                <a:gd name="connsiteY14" fmla="*/ 565194 h 1724145"/>
                <a:gd name="connsiteX15" fmla="*/ 255766 w 1751053"/>
                <a:gd name="connsiteY15" fmla="*/ 533444 h 1724145"/>
                <a:gd name="connsiteX16" fmla="*/ 97016 w 1751053"/>
                <a:gd name="connsiteY16" fmla="*/ 431844 h 1724145"/>
                <a:gd name="connsiteX17" fmla="*/ 198616 w 1751053"/>
                <a:gd name="connsiteY17" fmla="*/ 406444 h 1724145"/>
                <a:gd name="connsiteX18" fmla="*/ 39867 w 1751053"/>
                <a:gd name="connsiteY18" fmla="*/ 266744 h 1724145"/>
                <a:gd name="connsiteX19" fmla="*/ 128767 w 1751053"/>
                <a:gd name="connsiteY19" fmla="*/ 254044 h 1724145"/>
                <a:gd name="connsiteX20" fmla="*/ 1767 w 1751053"/>
                <a:gd name="connsiteY20" fmla="*/ 152445 h 1724145"/>
                <a:gd name="connsiteX21" fmla="*/ 109716 w 1751053"/>
                <a:gd name="connsiteY21" fmla="*/ 139744 h 1724145"/>
                <a:gd name="connsiteX22" fmla="*/ 27166 w 1751053"/>
                <a:gd name="connsiteY22" fmla="*/ 44 h 1724145"/>
                <a:gd name="connsiteX23" fmla="*/ 141466 w 1751053"/>
                <a:gd name="connsiteY23" fmla="*/ 110392 h 1724145"/>
                <a:gd name="connsiteX0" fmla="*/ 141466 w 1785479"/>
                <a:gd name="connsiteY0" fmla="*/ 110392 h 1724145"/>
                <a:gd name="connsiteX1" fmla="*/ 1659116 w 1785479"/>
                <a:gd name="connsiteY1" fmla="*/ 878742 h 1724145"/>
                <a:gd name="connsiteX2" fmla="*/ 1684515 w 1785479"/>
                <a:gd name="connsiteY2" fmla="*/ 1155744 h 1724145"/>
                <a:gd name="connsiteX3" fmla="*/ 1538465 w 1785479"/>
                <a:gd name="connsiteY3" fmla="*/ 977944 h 1724145"/>
                <a:gd name="connsiteX4" fmla="*/ 1621015 w 1785479"/>
                <a:gd name="connsiteY4" fmla="*/ 1333544 h 1724145"/>
                <a:gd name="connsiteX5" fmla="*/ 1443216 w 1785479"/>
                <a:gd name="connsiteY5" fmla="*/ 1066844 h 1724145"/>
                <a:gd name="connsiteX6" fmla="*/ 1474966 w 1785479"/>
                <a:gd name="connsiteY6" fmla="*/ 1416094 h 1724145"/>
                <a:gd name="connsiteX7" fmla="*/ 1367016 w 1785479"/>
                <a:gd name="connsiteY7" fmla="*/ 1162094 h 1724145"/>
                <a:gd name="connsiteX8" fmla="*/ 1373366 w 1785479"/>
                <a:gd name="connsiteY8" fmla="*/ 1713284 h 1724145"/>
                <a:gd name="connsiteX9" fmla="*/ 1125716 w 1785479"/>
                <a:gd name="connsiteY9" fmla="*/ 1117644 h 1724145"/>
                <a:gd name="connsiteX10" fmla="*/ 1100316 w 1785479"/>
                <a:gd name="connsiteY10" fmla="*/ 1358944 h 1724145"/>
                <a:gd name="connsiteX11" fmla="*/ 871716 w 1785479"/>
                <a:gd name="connsiteY11" fmla="*/ 889044 h 1724145"/>
                <a:gd name="connsiteX12" fmla="*/ 928866 w 1785479"/>
                <a:gd name="connsiteY12" fmla="*/ 1174794 h 1724145"/>
                <a:gd name="connsiteX13" fmla="*/ 630416 w 1785479"/>
                <a:gd name="connsiteY13" fmla="*/ 709984 h 1724145"/>
                <a:gd name="connsiteX14" fmla="*/ 706616 w 1785479"/>
                <a:gd name="connsiteY14" fmla="*/ 914444 h 1724145"/>
                <a:gd name="connsiteX15" fmla="*/ 90666 w 1785479"/>
                <a:gd name="connsiteY15" fmla="*/ 565194 h 1724145"/>
                <a:gd name="connsiteX16" fmla="*/ 255766 w 1785479"/>
                <a:gd name="connsiteY16" fmla="*/ 533444 h 1724145"/>
                <a:gd name="connsiteX17" fmla="*/ 97016 w 1785479"/>
                <a:gd name="connsiteY17" fmla="*/ 431844 h 1724145"/>
                <a:gd name="connsiteX18" fmla="*/ 198616 w 1785479"/>
                <a:gd name="connsiteY18" fmla="*/ 406444 h 1724145"/>
                <a:gd name="connsiteX19" fmla="*/ 39867 w 1785479"/>
                <a:gd name="connsiteY19" fmla="*/ 266744 h 1724145"/>
                <a:gd name="connsiteX20" fmla="*/ 128767 w 1785479"/>
                <a:gd name="connsiteY20" fmla="*/ 254044 h 1724145"/>
                <a:gd name="connsiteX21" fmla="*/ 1767 w 1785479"/>
                <a:gd name="connsiteY21" fmla="*/ 152445 h 1724145"/>
                <a:gd name="connsiteX22" fmla="*/ 109716 w 1785479"/>
                <a:gd name="connsiteY22" fmla="*/ 139744 h 1724145"/>
                <a:gd name="connsiteX23" fmla="*/ 27166 w 1785479"/>
                <a:gd name="connsiteY23" fmla="*/ 44 h 1724145"/>
                <a:gd name="connsiteX24" fmla="*/ 141466 w 1785479"/>
                <a:gd name="connsiteY24" fmla="*/ 110392 h 1724145"/>
                <a:gd name="connsiteX0" fmla="*/ 141466 w 1688295"/>
                <a:gd name="connsiteY0" fmla="*/ 110392 h 1724145"/>
                <a:gd name="connsiteX1" fmla="*/ 1659116 w 1688295"/>
                <a:gd name="connsiteY1" fmla="*/ 878742 h 1724145"/>
                <a:gd name="connsiteX2" fmla="*/ 1684515 w 1688295"/>
                <a:gd name="connsiteY2" fmla="*/ 1155744 h 1724145"/>
                <a:gd name="connsiteX3" fmla="*/ 1538465 w 1688295"/>
                <a:gd name="connsiteY3" fmla="*/ 977944 h 1724145"/>
                <a:gd name="connsiteX4" fmla="*/ 1621015 w 1688295"/>
                <a:gd name="connsiteY4" fmla="*/ 1333544 h 1724145"/>
                <a:gd name="connsiteX5" fmla="*/ 1443216 w 1688295"/>
                <a:gd name="connsiteY5" fmla="*/ 1066844 h 1724145"/>
                <a:gd name="connsiteX6" fmla="*/ 1474966 w 1688295"/>
                <a:gd name="connsiteY6" fmla="*/ 1416094 h 1724145"/>
                <a:gd name="connsiteX7" fmla="*/ 1367016 w 1688295"/>
                <a:gd name="connsiteY7" fmla="*/ 1162094 h 1724145"/>
                <a:gd name="connsiteX8" fmla="*/ 1373366 w 1688295"/>
                <a:gd name="connsiteY8" fmla="*/ 1713284 h 1724145"/>
                <a:gd name="connsiteX9" fmla="*/ 1125716 w 1688295"/>
                <a:gd name="connsiteY9" fmla="*/ 1117644 h 1724145"/>
                <a:gd name="connsiteX10" fmla="*/ 1100316 w 1688295"/>
                <a:gd name="connsiteY10" fmla="*/ 1358944 h 1724145"/>
                <a:gd name="connsiteX11" fmla="*/ 871716 w 1688295"/>
                <a:gd name="connsiteY11" fmla="*/ 889044 h 1724145"/>
                <a:gd name="connsiteX12" fmla="*/ 928866 w 1688295"/>
                <a:gd name="connsiteY12" fmla="*/ 1174794 h 1724145"/>
                <a:gd name="connsiteX13" fmla="*/ 630416 w 1688295"/>
                <a:gd name="connsiteY13" fmla="*/ 709984 h 1724145"/>
                <a:gd name="connsiteX14" fmla="*/ 706616 w 1688295"/>
                <a:gd name="connsiteY14" fmla="*/ 914444 h 1724145"/>
                <a:gd name="connsiteX15" fmla="*/ 90666 w 1688295"/>
                <a:gd name="connsiteY15" fmla="*/ 565194 h 1724145"/>
                <a:gd name="connsiteX16" fmla="*/ 255766 w 1688295"/>
                <a:gd name="connsiteY16" fmla="*/ 533444 h 1724145"/>
                <a:gd name="connsiteX17" fmla="*/ 97016 w 1688295"/>
                <a:gd name="connsiteY17" fmla="*/ 431844 h 1724145"/>
                <a:gd name="connsiteX18" fmla="*/ 198616 w 1688295"/>
                <a:gd name="connsiteY18" fmla="*/ 406444 h 1724145"/>
                <a:gd name="connsiteX19" fmla="*/ 39867 w 1688295"/>
                <a:gd name="connsiteY19" fmla="*/ 266744 h 1724145"/>
                <a:gd name="connsiteX20" fmla="*/ 128767 w 1688295"/>
                <a:gd name="connsiteY20" fmla="*/ 254044 h 1724145"/>
                <a:gd name="connsiteX21" fmla="*/ 1767 w 1688295"/>
                <a:gd name="connsiteY21" fmla="*/ 152445 h 1724145"/>
                <a:gd name="connsiteX22" fmla="*/ 109716 w 1688295"/>
                <a:gd name="connsiteY22" fmla="*/ 139744 h 1724145"/>
                <a:gd name="connsiteX23" fmla="*/ 27166 w 1688295"/>
                <a:gd name="connsiteY23" fmla="*/ 44 h 1724145"/>
                <a:gd name="connsiteX24" fmla="*/ 141466 w 1688295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88893" h="1724145">
                  <a:moveTo>
                    <a:pt x="141466" y="110392"/>
                  </a:moveTo>
                  <a:cubicBezTo>
                    <a:pt x="475899" y="518909"/>
                    <a:pt x="1110371" y="881388"/>
                    <a:pt x="1611491" y="702529"/>
                  </a:cubicBezTo>
                  <a:cubicBezTo>
                    <a:pt x="1651179" y="731763"/>
                    <a:pt x="1704623" y="1139210"/>
                    <a:pt x="1684515" y="1155744"/>
                  </a:cubicBezTo>
                  <a:cubicBezTo>
                    <a:pt x="1664407" y="1172278"/>
                    <a:pt x="1549048" y="914444"/>
                    <a:pt x="1538465" y="977944"/>
                  </a:cubicBezTo>
                  <a:cubicBezTo>
                    <a:pt x="1527882" y="1041444"/>
                    <a:pt x="1664406" y="1353652"/>
                    <a:pt x="1621015" y="1333544"/>
                  </a:cubicBezTo>
                  <a:cubicBezTo>
                    <a:pt x="1577624" y="1313436"/>
                    <a:pt x="1459091" y="999111"/>
                    <a:pt x="1443216" y="1066844"/>
                  </a:cubicBezTo>
                  <a:cubicBezTo>
                    <a:pt x="1427341" y="1134577"/>
                    <a:pt x="1510949" y="1438319"/>
                    <a:pt x="1474966" y="1416094"/>
                  </a:cubicBezTo>
                  <a:cubicBezTo>
                    <a:pt x="1438983" y="1393869"/>
                    <a:pt x="1380774" y="1052237"/>
                    <a:pt x="1367016" y="1162094"/>
                  </a:cubicBezTo>
                  <a:cubicBezTo>
                    <a:pt x="1369133" y="1345824"/>
                    <a:pt x="1371249" y="1529554"/>
                    <a:pt x="1373366" y="1713284"/>
                  </a:cubicBezTo>
                  <a:cubicBezTo>
                    <a:pt x="1296108" y="1814484"/>
                    <a:pt x="1171224" y="1176701"/>
                    <a:pt x="1125716" y="1117644"/>
                  </a:cubicBezTo>
                  <a:cubicBezTo>
                    <a:pt x="1080208" y="1058587"/>
                    <a:pt x="1154291" y="1458427"/>
                    <a:pt x="1100316" y="1358944"/>
                  </a:cubicBezTo>
                  <a:cubicBezTo>
                    <a:pt x="1046341" y="1259461"/>
                    <a:pt x="900291" y="878461"/>
                    <a:pt x="871716" y="889044"/>
                  </a:cubicBezTo>
                  <a:cubicBezTo>
                    <a:pt x="843141" y="899627"/>
                    <a:pt x="1001891" y="1259671"/>
                    <a:pt x="928866" y="1174794"/>
                  </a:cubicBezTo>
                  <a:lnTo>
                    <a:pt x="630416" y="709984"/>
                  </a:lnTo>
                  <a:cubicBezTo>
                    <a:pt x="414516" y="624469"/>
                    <a:pt x="772233" y="902592"/>
                    <a:pt x="706616" y="914444"/>
                  </a:cubicBezTo>
                  <a:cubicBezTo>
                    <a:pt x="393349" y="996146"/>
                    <a:pt x="54683" y="600119"/>
                    <a:pt x="90666" y="565194"/>
                  </a:cubicBezTo>
                  <a:cubicBezTo>
                    <a:pt x="126649" y="530269"/>
                    <a:pt x="274816" y="581069"/>
                    <a:pt x="255766" y="533444"/>
                  </a:cubicBezTo>
                  <a:cubicBezTo>
                    <a:pt x="236716" y="485819"/>
                    <a:pt x="75849" y="471002"/>
                    <a:pt x="97016" y="431844"/>
                  </a:cubicBezTo>
                  <a:cubicBezTo>
                    <a:pt x="118183" y="392686"/>
                    <a:pt x="222957" y="441369"/>
                    <a:pt x="198616" y="406444"/>
                  </a:cubicBezTo>
                  <a:cubicBezTo>
                    <a:pt x="174275" y="371519"/>
                    <a:pt x="25050" y="282619"/>
                    <a:pt x="39867" y="266744"/>
                  </a:cubicBezTo>
                  <a:cubicBezTo>
                    <a:pt x="32988" y="204512"/>
                    <a:pt x="148875" y="281560"/>
                    <a:pt x="128767" y="254044"/>
                  </a:cubicBezTo>
                  <a:cubicBezTo>
                    <a:pt x="108659" y="226528"/>
                    <a:pt x="-16224" y="167262"/>
                    <a:pt x="1767" y="152445"/>
                  </a:cubicBezTo>
                  <a:cubicBezTo>
                    <a:pt x="19758" y="137628"/>
                    <a:pt x="122416" y="175727"/>
                    <a:pt x="109716" y="139744"/>
                  </a:cubicBezTo>
                  <a:cubicBezTo>
                    <a:pt x="97016" y="103761"/>
                    <a:pt x="8116" y="-2472"/>
                    <a:pt x="27166" y="44"/>
                  </a:cubicBezTo>
                  <a:lnTo>
                    <a:pt x="141466" y="1103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89">
              <a:extLst>
                <a:ext uri="{FF2B5EF4-FFF2-40B4-BE49-F238E27FC236}">
                  <a16:creationId xmlns:a16="http://schemas.microsoft.com/office/drawing/2014/main" id="{353B915F-724D-9350-81BD-1E8ECA1BE795}"/>
                </a:ext>
              </a:extLst>
            </p:cNvPr>
            <p:cNvSpPr/>
            <p:nvPr/>
          </p:nvSpPr>
          <p:spPr>
            <a:xfrm>
              <a:off x="4114800" y="2908301"/>
              <a:ext cx="3658987" cy="2613591"/>
            </a:xfrm>
            <a:custGeom>
              <a:avLst/>
              <a:gdLst>
                <a:gd name="connsiteX0" fmla="*/ 0 w 1263870"/>
                <a:gd name="connsiteY0" fmla="*/ 0 h 1333500"/>
                <a:gd name="connsiteX1" fmla="*/ 1263870 w 1263870"/>
                <a:gd name="connsiteY1" fmla="*/ 0 h 1333500"/>
                <a:gd name="connsiteX2" fmla="*/ 1263870 w 1263870"/>
                <a:gd name="connsiteY2" fmla="*/ 1333500 h 1333500"/>
                <a:gd name="connsiteX3" fmla="*/ 0 w 1263870"/>
                <a:gd name="connsiteY3" fmla="*/ 1333500 h 1333500"/>
                <a:gd name="connsiteX4" fmla="*/ 0 w 1263870"/>
                <a:gd name="connsiteY4" fmla="*/ 0 h 1333500"/>
                <a:gd name="connsiteX0" fmla="*/ 0 w 2102070"/>
                <a:gd name="connsiteY0" fmla="*/ 0 h 1790700"/>
                <a:gd name="connsiteX1" fmla="*/ 2102070 w 2102070"/>
                <a:gd name="connsiteY1" fmla="*/ 457200 h 1790700"/>
                <a:gd name="connsiteX2" fmla="*/ 2102070 w 2102070"/>
                <a:gd name="connsiteY2" fmla="*/ 1790700 h 1790700"/>
                <a:gd name="connsiteX3" fmla="*/ 838200 w 2102070"/>
                <a:gd name="connsiteY3" fmla="*/ 1790700 h 1790700"/>
                <a:gd name="connsiteX4" fmla="*/ 0 w 2102070"/>
                <a:gd name="connsiteY4" fmla="*/ 0 h 1790700"/>
                <a:gd name="connsiteX0" fmla="*/ 0 w 2508470"/>
                <a:gd name="connsiteY0" fmla="*/ 0 h 1790700"/>
                <a:gd name="connsiteX1" fmla="*/ 2508470 w 2508470"/>
                <a:gd name="connsiteY1" fmla="*/ 520700 h 1790700"/>
                <a:gd name="connsiteX2" fmla="*/ 2102070 w 2508470"/>
                <a:gd name="connsiteY2" fmla="*/ 1790700 h 1790700"/>
                <a:gd name="connsiteX3" fmla="*/ 838200 w 2508470"/>
                <a:gd name="connsiteY3" fmla="*/ 1790700 h 1790700"/>
                <a:gd name="connsiteX4" fmla="*/ 0 w 2508470"/>
                <a:gd name="connsiteY4" fmla="*/ 0 h 17907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3054570 w 3460970"/>
                <a:gd name="connsiteY2" fmla="*/ 1790700 h 2247900"/>
                <a:gd name="connsiteX3" fmla="*/ 0 w 3460970"/>
                <a:gd name="connsiteY3" fmla="*/ 2247900 h 2247900"/>
                <a:gd name="connsiteX4" fmla="*/ 952500 w 3460970"/>
                <a:gd name="connsiteY4" fmla="*/ 0 h 22479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0 w 3460970"/>
                <a:gd name="connsiteY2" fmla="*/ 2247900 h 2247900"/>
                <a:gd name="connsiteX3" fmla="*/ 952500 w 3460970"/>
                <a:gd name="connsiteY3" fmla="*/ 0 h 2247900"/>
                <a:gd name="connsiteX0" fmla="*/ 952500 w 3460970"/>
                <a:gd name="connsiteY0" fmla="*/ 0 h 2485762"/>
                <a:gd name="connsiteX1" fmla="*/ 3460970 w 3460970"/>
                <a:gd name="connsiteY1" fmla="*/ 520700 h 2485762"/>
                <a:gd name="connsiteX2" fmla="*/ 0 w 3460970"/>
                <a:gd name="connsiteY2" fmla="*/ 2247900 h 2485762"/>
                <a:gd name="connsiteX3" fmla="*/ 952500 w 3460970"/>
                <a:gd name="connsiteY3" fmla="*/ 0 h 2485762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77900 w 3460970"/>
                <a:gd name="connsiteY0" fmla="*/ 0 h 2597427"/>
                <a:gd name="connsiteX1" fmla="*/ 3460970 w 3460970"/>
                <a:gd name="connsiteY1" fmla="*/ 584200 h 2597427"/>
                <a:gd name="connsiteX2" fmla="*/ 0 w 3460970"/>
                <a:gd name="connsiteY2" fmla="*/ 2311400 h 2597427"/>
                <a:gd name="connsiteX3" fmla="*/ 977900 w 3460970"/>
                <a:gd name="connsiteY3" fmla="*/ 0 h 2597427"/>
                <a:gd name="connsiteX0" fmla="*/ 977900 w 3465633"/>
                <a:gd name="connsiteY0" fmla="*/ 0 h 2612926"/>
                <a:gd name="connsiteX1" fmla="*/ 3460970 w 3465633"/>
                <a:gd name="connsiteY1" fmla="*/ 584200 h 2612926"/>
                <a:gd name="connsiteX2" fmla="*/ 0 w 3465633"/>
                <a:gd name="connsiteY2" fmla="*/ 2311400 h 2612926"/>
                <a:gd name="connsiteX3" fmla="*/ 977900 w 3465633"/>
                <a:gd name="connsiteY3" fmla="*/ 0 h 2612926"/>
                <a:gd name="connsiteX0" fmla="*/ 977900 w 3468172"/>
                <a:gd name="connsiteY0" fmla="*/ 0 h 2617475"/>
                <a:gd name="connsiteX1" fmla="*/ 3460970 w 3468172"/>
                <a:gd name="connsiteY1" fmla="*/ 584200 h 2617475"/>
                <a:gd name="connsiteX2" fmla="*/ 0 w 3468172"/>
                <a:gd name="connsiteY2" fmla="*/ 2311400 h 2617475"/>
                <a:gd name="connsiteX3" fmla="*/ 977900 w 3468172"/>
                <a:gd name="connsiteY3" fmla="*/ 0 h 2617475"/>
                <a:gd name="connsiteX0" fmla="*/ 1168400 w 3657729"/>
                <a:gd name="connsiteY0" fmla="*/ 0 h 2617475"/>
                <a:gd name="connsiteX1" fmla="*/ 3651470 w 3657729"/>
                <a:gd name="connsiteY1" fmla="*/ 584200 h 2617475"/>
                <a:gd name="connsiteX2" fmla="*/ 0 w 3657729"/>
                <a:gd name="connsiteY2" fmla="*/ 2311400 h 2617475"/>
                <a:gd name="connsiteX3" fmla="*/ 1168400 w 3657729"/>
                <a:gd name="connsiteY3" fmla="*/ 0 h 2617475"/>
                <a:gd name="connsiteX0" fmla="*/ 1168400 w 3658987"/>
                <a:gd name="connsiteY0" fmla="*/ 0 h 2613591"/>
                <a:gd name="connsiteX1" fmla="*/ 3651470 w 3658987"/>
                <a:gd name="connsiteY1" fmla="*/ 584200 h 2613591"/>
                <a:gd name="connsiteX2" fmla="*/ 0 w 3658987"/>
                <a:gd name="connsiteY2" fmla="*/ 2311400 h 2613591"/>
                <a:gd name="connsiteX3" fmla="*/ 1168400 w 3658987"/>
                <a:gd name="connsiteY3" fmla="*/ 0 h 261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8987" h="2613591">
                  <a:moveTo>
                    <a:pt x="1168400" y="0"/>
                  </a:moveTo>
                  <a:cubicBezTo>
                    <a:pt x="2004557" y="173567"/>
                    <a:pt x="2662913" y="1845733"/>
                    <a:pt x="3651470" y="584200"/>
                  </a:cubicBezTo>
                  <a:cubicBezTo>
                    <a:pt x="3760193" y="1855893"/>
                    <a:pt x="2696707" y="3237442"/>
                    <a:pt x="0" y="2311400"/>
                  </a:cubicBezTo>
                  <a:lnTo>
                    <a:pt x="116840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E8D869D-DE86-4A4D-2ABF-BBDB1CD75323}"/>
                </a:ext>
              </a:extLst>
            </p:cNvPr>
            <p:cNvSpPr/>
            <p:nvPr/>
          </p:nvSpPr>
          <p:spPr>
            <a:xfrm>
              <a:off x="6035040" y="885007"/>
              <a:ext cx="1755695" cy="1360708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4000">
                  <a:srgbClr val="A4492A"/>
                </a:gs>
              </a:gsLst>
              <a:lin ang="6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2E286B-ADB4-12AB-B098-9D0E9B3CAB54}"/>
                </a:ext>
              </a:extLst>
            </p:cNvPr>
            <p:cNvSpPr/>
            <p:nvPr/>
          </p:nvSpPr>
          <p:spPr>
            <a:xfrm rot="4277844">
              <a:off x="6607914" y="1146668"/>
              <a:ext cx="702139" cy="689485"/>
            </a:xfrm>
            <a:prstGeom prst="ellipse">
              <a:avLst/>
            </a:prstGeom>
            <a:solidFill>
              <a:srgbClr val="6D5C5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D8DBFD-4A14-6061-ED94-5F360E3105FF}"/>
                </a:ext>
              </a:extLst>
            </p:cNvPr>
            <p:cNvSpPr/>
            <p:nvPr/>
          </p:nvSpPr>
          <p:spPr>
            <a:xfrm rot="4277844">
              <a:off x="6709314" y="1246240"/>
              <a:ext cx="499338" cy="4903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10CDA0-167B-8EF2-FB01-3F24CD213956}"/>
                </a:ext>
              </a:extLst>
            </p:cNvPr>
            <p:cNvSpPr/>
            <p:nvPr/>
          </p:nvSpPr>
          <p:spPr>
            <a:xfrm rot="4277844">
              <a:off x="6814891" y="1297606"/>
              <a:ext cx="195991" cy="1924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84">
              <a:extLst>
                <a:ext uri="{FF2B5EF4-FFF2-40B4-BE49-F238E27FC236}">
                  <a16:creationId xmlns:a16="http://schemas.microsoft.com/office/drawing/2014/main" id="{C91A48B5-E4BB-E218-29F4-B2984882B65E}"/>
                </a:ext>
              </a:extLst>
            </p:cNvPr>
            <p:cNvSpPr/>
            <p:nvPr/>
          </p:nvSpPr>
          <p:spPr>
            <a:xfrm>
              <a:off x="5171057" y="470140"/>
              <a:ext cx="2790824" cy="1145692"/>
            </a:xfrm>
            <a:custGeom>
              <a:avLst/>
              <a:gdLst>
                <a:gd name="connsiteX0" fmla="*/ 0 w 811362"/>
                <a:gd name="connsiteY0" fmla="*/ 0 h 832514"/>
                <a:gd name="connsiteX1" fmla="*/ 811362 w 811362"/>
                <a:gd name="connsiteY1" fmla="*/ 0 h 832514"/>
                <a:gd name="connsiteX2" fmla="*/ 811362 w 811362"/>
                <a:gd name="connsiteY2" fmla="*/ 832514 h 832514"/>
                <a:gd name="connsiteX3" fmla="*/ 0 w 811362"/>
                <a:gd name="connsiteY3" fmla="*/ 832514 h 832514"/>
                <a:gd name="connsiteX4" fmla="*/ 0 w 811362"/>
                <a:gd name="connsiteY4" fmla="*/ 0 h 832514"/>
                <a:gd name="connsiteX0" fmla="*/ 0 w 947839"/>
                <a:gd name="connsiteY0" fmla="*/ 0 h 832514"/>
                <a:gd name="connsiteX1" fmla="*/ 811362 w 947839"/>
                <a:gd name="connsiteY1" fmla="*/ 0 h 832514"/>
                <a:gd name="connsiteX2" fmla="*/ 947839 w 947839"/>
                <a:gd name="connsiteY2" fmla="*/ 832514 h 832514"/>
                <a:gd name="connsiteX3" fmla="*/ 0 w 947839"/>
                <a:gd name="connsiteY3" fmla="*/ 832514 h 832514"/>
                <a:gd name="connsiteX4" fmla="*/ 0 w 947839"/>
                <a:gd name="connsiteY4" fmla="*/ 0 h 832514"/>
                <a:gd name="connsiteX0" fmla="*/ 1815152 w 2762991"/>
                <a:gd name="connsiteY0" fmla="*/ 0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1815152 w 2762991"/>
                <a:gd name="connsiteY4" fmla="*/ 0 h 832514"/>
                <a:gd name="connsiteX0" fmla="*/ 627797 w 2762991"/>
                <a:gd name="connsiteY0" fmla="*/ 341194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627797 w 2762991"/>
                <a:gd name="connsiteY4" fmla="*/ 341194 h 832514"/>
                <a:gd name="connsiteX0" fmla="*/ 627797 w 2762991"/>
                <a:gd name="connsiteY0" fmla="*/ 313898 h 805218"/>
                <a:gd name="connsiteX1" fmla="*/ 19792 w 2762991"/>
                <a:gd name="connsiteY1" fmla="*/ 0 h 805218"/>
                <a:gd name="connsiteX2" fmla="*/ 2762991 w 2762991"/>
                <a:gd name="connsiteY2" fmla="*/ 805218 h 805218"/>
                <a:gd name="connsiteX3" fmla="*/ 0 w 2762991"/>
                <a:gd name="connsiteY3" fmla="*/ 477672 h 805218"/>
                <a:gd name="connsiteX4" fmla="*/ 627797 w 2762991"/>
                <a:gd name="connsiteY4" fmla="*/ 313898 h 805218"/>
                <a:gd name="connsiteX0" fmla="*/ 627797 w 2762991"/>
                <a:gd name="connsiteY0" fmla="*/ 535611 h 1026931"/>
                <a:gd name="connsiteX1" fmla="*/ 19792 w 2762991"/>
                <a:gd name="connsiteY1" fmla="*/ 221713 h 1026931"/>
                <a:gd name="connsiteX2" fmla="*/ 2762991 w 2762991"/>
                <a:gd name="connsiteY2" fmla="*/ 1026931 h 1026931"/>
                <a:gd name="connsiteX3" fmla="*/ 0 w 2762991"/>
                <a:gd name="connsiteY3" fmla="*/ 699385 h 1026931"/>
                <a:gd name="connsiteX4" fmla="*/ 627797 w 2762991"/>
                <a:gd name="connsiteY4" fmla="*/ 535611 h 1026931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71038 h 1127159"/>
                <a:gd name="connsiteX4" fmla="*/ 627797 w 2762991"/>
                <a:gd name="connsiteY4" fmla="*/ 635839 h 1127159"/>
                <a:gd name="connsiteX0" fmla="*/ 655630 w 2790824"/>
                <a:gd name="connsiteY0" fmla="*/ 625121 h 1116441"/>
                <a:gd name="connsiteX1" fmla="*/ 0 w 2790824"/>
                <a:gd name="connsiteY1" fmla="*/ 335036 h 1116441"/>
                <a:gd name="connsiteX2" fmla="*/ 2790824 w 2790824"/>
                <a:gd name="connsiteY2" fmla="*/ 1116441 h 1116441"/>
                <a:gd name="connsiteX3" fmla="*/ 27833 w 2790824"/>
                <a:gd name="connsiteY3" fmla="*/ 760320 h 1116441"/>
                <a:gd name="connsiteX4" fmla="*/ 655630 w 2790824"/>
                <a:gd name="connsiteY4" fmla="*/ 625121 h 1116441"/>
                <a:gd name="connsiteX0" fmla="*/ 655630 w 2790824"/>
                <a:gd name="connsiteY0" fmla="*/ 530808 h 1022128"/>
                <a:gd name="connsiteX1" fmla="*/ 0 w 2790824"/>
                <a:gd name="connsiteY1" fmla="*/ 240723 h 1022128"/>
                <a:gd name="connsiteX2" fmla="*/ 2790824 w 2790824"/>
                <a:gd name="connsiteY2" fmla="*/ 1022128 h 1022128"/>
                <a:gd name="connsiteX3" fmla="*/ 27833 w 2790824"/>
                <a:gd name="connsiteY3" fmla="*/ 666007 h 1022128"/>
                <a:gd name="connsiteX4" fmla="*/ 655630 w 2790824"/>
                <a:gd name="connsiteY4" fmla="*/ 530808 h 1022128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54372 h 1145692"/>
                <a:gd name="connsiteX1" fmla="*/ 0 w 2790824"/>
                <a:gd name="connsiteY1" fmla="*/ 364287 h 1145692"/>
                <a:gd name="connsiteX2" fmla="*/ 2790824 w 2790824"/>
                <a:gd name="connsiteY2" fmla="*/ 1145692 h 1145692"/>
                <a:gd name="connsiteX3" fmla="*/ 27833 w 2790824"/>
                <a:gd name="connsiteY3" fmla="*/ 789571 h 1145692"/>
                <a:gd name="connsiteX4" fmla="*/ 655630 w 2790824"/>
                <a:gd name="connsiteY4" fmla="*/ 654372 h 114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0824" h="1145692">
                  <a:moveTo>
                    <a:pt x="655630" y="654372"/>
                  </a:moveTo>
                  <a:cubicBezTo>
                    <a:pt x="170387" y="691027"/>
                    <a:pt x="129643" y="511782"/>
                    <a:pt x="0" y="364287"/>
                  </a:cubicBezTo>
                  <a:cubicBezTo>
                    <a:pt x="382634" y="713443"/>
                    <a:pt x="2247377" y="-1102398"/>
                    <a:pt x="2790824" y="1145692"/>
                  </a:cubicBezTo>
                  <a:cubicBezTo>
                    <a:pt x="1351212" y="-642164"/>
                    <a:pt x="1044365" y="1785858"/>
                    <a:pt x="27833" y="789571"/>
                  </a:cubicBezTo>
                  <a:cubicBezTo>
                    <a:pt x="318986" y="830514"/>
                    <a:pt x="446364" y="708963"/>
                    <a:pt x="655630" y="654372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9000">
                  <a:srgbClr val="ED591D"/>
                </a:gs>
              </a:gsLst>
              <a:lin ang="17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86">
              <a:extLst>
                <a:ext uri="{FF2B5EF4-FFF2-40B4-BE49-F238E27FC236}">
                  <a16:creationId xmlns:a16="http://schemas.microsoft.com/office/drawing/2014/main" id="{345781CB-51A9-E841-1547-D8C38156367B}"/>
                </a:ext>
              </a:extLst>
            </p:cNvPr>
            <p:cNvSpPr/>
            <p:nvPr/>
          </p:nvSpPr>
          <p:spPr>
            <a:xfrm rot="21420444">
              <a:off x="3846727" y="2285140"/>
              <a:ext cx="2943947" cy="305113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adFill>
              <a:gsLst>
                <a:gs pos="0">
                  <a:srgbClr val="885126"/>
                </a:gs>
                <a:gs pos="39000">
                  <a:srgbClr val="5C8B9D"/>
                </a:gs>
              </a:gsLst>
              <a:lin ang="13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86">
              <a:extLst>
                <a:ext uri="{FF2B5EF4-FFF2-40B4-BE49-F238E27FC236}">
                  <a16:creationId xmlns:a16="http://schemas.microsoft.com/office/drawing/2014/main" id="{1B8D0F10-E2AB-2F58-BA9F-A2424FC12DDC}"/>
                </a:ext>
              </a:extLst>
            </p:cNvPr>
            <p:cNvSpPr/>
            <p:nvPr/>
          </p:nvSpPr>
          <p:spPr>
            <a:xfrm rot="21033195">
              <a:off x="4263422" y="2371059"/>
              <a:ext cx="2469258" cy="194862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adFill>
              <a:gsLst>
                <a:gs pos="0">
                  <a:srgbClr val="DF7C27"/>
                </a:gs>
                <a:gs pos="66000">
                  <a:srgbClr val="5C8B9D"/>
                </a:gs>
              </a:gsLst>
              <a:lin ang="13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102">
              <a:extLst>
                <a:ext uri="{FF2B5EF4-FFF2-40B4-BE49-F238E27FC236}">
                  <a16:creationId xmlns:a16="http://schemas.microsoft.com/office/drawing/2014/main" id="{FD8DE51F-6EFF-6C54-13AE-5BA8B15B3022}"/>
                </a:ext>
              </a:extLst>
            </p:cNvPr>
            <p:cNvSpPr/>
            <p:nvPr/>
          </p:nvSpPr>
          <p:spPr>
            <a:xfrm>
              <a:off x="7329165" y="1247533"/>
              <a:ext cx="1295181" cy="736597"/>
            </a:xfrm>
            <a:custGeom>
              <a:avLst/>
              <a:gdLst>
                <a:gd name="connsiteX0" fmla="*/ 0 w 558581"/>
                <a:gd name="connsiteY0" fmla="*/ 0 h 300022"/>
                <a:gd name="connsiteX1" fmla="*/ 558581 w 558581"/>
                <a:gd name="connsiteY1" fmla="*/ 0 h 300022"/>
                <a:gd name="connsiteX2" fmla="*/ 558581 w 558581"/>
                <a:gd name="connsiteY2" fmla="*/ 300022 h 300022"/>
                <a:gd name="connsiteX3" fmla="*/ 0 w 558581"/>
                <a:gd name="connsiteY3" fmla="*/ 300022 h 300022"/>
                <a:gd name="connsiteX4" fmla="*/ 0 w 558581"/>
                <a:gd name="connsiteY4" fmla="*/ 0 h 300022"/>
                <a:gd name="connsiteX0" fmla="*/ 0 w 933231"/>
                <a:gd name="connsiteY0" fmla="*/ 0 h 452422"/>
                <a:gd name="connsiteX1" fmla="*/ 558581 w 933231"/>
                <a:gd name="connsiteY1" fmla="*/ 0 h 452422"/>
                <a:gd name="connsiteX2" fmla="*/ 933231 w 933231"/>
                <a:gd name="connsiteY2" fmla="*/ 452422 h 452422"/>
                <a:gd name="connsiteX3" fmla="*/ 0 w 933231"/>
                <a:gd name="connsiteY3" fmla="*/ 300022 h 452422"/>
                <a:gd name="connsiteX4" fmla="*/ 0 w 933231"/>
                <a:gd name="connsiteY4" fmla="*/ 0 h 452422"/>
                <a:gd name="connsiteX0" fmla="*/ 0 w 933231"/>
                <a:gd name="connsiteY0" fmla="*/ 165100 h 617522"/>
                <a:gd name="connsiteX1" fmla="*/ 101381 w 933231"/>
                <a:gd name="connsiteY1" fmla="*/ 0 h 617522"/>
                <a:gd name="connsiteX2" fmla="*/ 933231 w 933231"/>
                <a:gd name="connsiteY2" fmla="*/ 617522 h 617522"/>
                <a:gd name="connsiteX3" fmla="*/ 0 w 933231"/>
                <a:gd name="connsiteY3" fmla="*/ 465122 h 617522"/>
                <a:gd name="connsiteX4" fmla="*/ 0 w 933231"/>
                <a:gd name="connsiteY4" fmla="*/ 165100 h 617522"/>
                <a:gd name="connsiteX0" fmla="*/ 0 w 1009431"/>
                <a:gd name="connsiteY0" fmla="*/ 120650 h 617522"/>
                <a:gd name="connsiteX1" fmla="*/ 177581 w 1009431"/>
                <a:gd name="connsiteY1" fmla="*/ 0 h 617522"/>
                <a:gd name="connsiteX2" fmla="*/ 1009431 w 1009431"/>
                <a:gd name="connsiteY2" fmla="*/ 617522 h 617522"/>
                <a:gd name="connsiteX3" fmla="*/ 76200 w 1009431"/>
                <a:gd name="connsiteY3" fmla="*/ 465122 h 617522"/>
                <a:gd name="connsiteX4" fmla="*/ 0 w 100943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73050 w 1282481"/>
                <a:gd name="connsiteY0" fmla="*/ 120650 h 617522"/>
                <a:gd name="connsiteX1" fmla="*/ 450631 w 1282481"/>
                <a:gd name="connsiteY1" fmla="*/ 0 h 617522"/>
                <a:gd name="connsiteX2" fmla="*/ 1282481 w 1282481"/>
                <a:gd name="connsiteY2" fmla="*/ 617522 h 617522"/>
                <a:gd name="connsiteX3" fmla="*/ 0 w 1282481"/>
                <a:gd name="connsiteY3" fmla="*/ 373047 h 617522"/>
                <a:gd name="connsiteX4" fmla="*/ 273050 w 1282481"/>
                <a:gd name="connsiteY4" fmla="*/ 120650 h 617522"/>
                <a:gd name="connsiteX0" fmla="*/ 273050 w 1282481"/>
                <a:gd name="connsiteY0" fmla="*/ 120650 h 727494"/>
                <a:gd name="connsiteX1" fmla="*/ 450631 w 1282481"/>
                <a:gd name="connsiteY1" fmla="*/ 0 h 727494"/>
                <a:gd name="connsiteX2" fmla="*/ 1282481 w 1282481"/>
                <a:gd name="connsiteY2" fmla="*/ 617522 h 727494"/>
                <a:gd name="connsiteX3" fmla="*/ 0 w 1282481"/>
                <a:gd name="connsiteY3" fmla="*/ 373047 h 727494"/>
                <a:gd name="connsiteX4" fmla="*/ 273050 w 1282481"/>
                <a:gd name="connsiteY4" fmla="*/ 120650 h 727494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9508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181" h="736597">
                  <a:moveTo>
                    <a:pt x="273050" y="107950"/>
                  </a:moveTo>
                  <a:cubicBezTo>
                    <a:pt x="341769" y="67733"/>
                    <a:pt x="435887" y="40217"/>
                    <a:pt x="495081" y="0"/>
                  </a:cubicBezTo>
                  <a:cubicBezTo>
                    <a:pt x="715214" y="62966"/>
                    <a:pt x="1186173" y="202131"/>
                    <a:pt x="1295181" y="604822"/>
                  </a:cubicBezTo>
                  <a:cubicBezTo>
                    <a:pt x="867687" y="523330"/>
                    <a:pt x="189369" y="1086364"/>
                    <a:pt x="0" y="360347"/>
                  </a:cubicBezTo>
                  <a:cubicBezTo>
                    <a:pt x="103717" y="298440"/>
                    <a:pt x="220133" y="350832"/>
                    <a:pt x="273050" y="107950"/>
                  </a:cubicBezTo>
                  <a:close/>
                </a:path>
              </a:pathLst>
            </a:custGeom>
            <a:solidFill>
              <a:srgbClr val="5C8B9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CB0A10-F376-E898-DE3C-6170C33381F4}"/>
                </a:ext>
              </a:extLst>
            </p:cNvPr>
            <p:cNvSpPr/>
            <p:nvPr/>
          </p:nvSpPr>
          <p:spPr>
            <a:xfrm>
              <a:off x="7382921" y="1674946"/>
              <a:ext cx="1241425" cy="180584"/>
            </a:xfrm>
            <a:custGeom>
              <a:avLst/>
              <a:gdLst>
                <a:gd name="connsiteX0" fmla="*/ 0 w 1241425"/>
                <a:gd name="connsiteY0" fmla="*/ 63109 h 180584"/>
                <a:gd name="connsiteX1" fmla="*/ 292100 w 1241425"/>
                <a:gd name="connsiteY1" fmla="*/ 18659 h 180584"/>
                <a:gd name="connsiteX2" fmla="*/ 644525 w 1241425"/>
                <a:gd name="connsiteY2" fmla="*/ 2784 h 180584"/>
                <a:gd name="connsiteX3" fmla="*/ 949325 w 1241425"/>
                <a:gd name="connsiteY3" fmla="*/ 72634 h 180584"/>
                <a:gd name="connsiteX4" fmla="*/ 1241425 w 1241425"/>
                <a:gd name="connsiteY4" fmla="*/ 180584 h 180584"/>
                <a:gd name="connsiteX5" fmla="*/ 1241425 w 1241425"/>
                <a:gd name="connsiteY5" fmla="*/ 180584 h 18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425" h="180584">
                  <a:moveTo>
                    <a:pt x="0" y="63109"/>
                  </a:moveTo>
                  <a:cubicBezTo>
                    <a:pt x="92339" y="45911"/>
                    <a:pt x="184679" y="28713"/>
                    <a:pt x="292100" y="18659"/>
                  </a:cubicBezTo>
                  <a:cubicBezTo>
                    <a:pt x="399521" y="8605"/>
                    <a:pt x="534988" y="-6212"/>
                    <a:pt x="644525" y="2784"/>
                  </a:cubicBezTo>
                  <a:cubicBezTo>
                    <a:pt x="754062" y="11780"/>
                    <a:pt x="849842" y="43001"/>
                    <a:pt x="949325" y="72634"/>
                  </a:cubicBezTo>
                  <a:cubicBezTo>
                    <a:pt x="1048808" y="102267"/>
                    <a:pt x="1241425" y="180584"/>
                    <a:pt x="1241425" y="180584"/>
                  </a:cubicBezTo>
                  <a:lnTo>
                    <a:pt x="1241425" y="18058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ttsMP3.com_VoiceText_2025-2-1_21-55-20">
            <a:hlinkClick r:id="" action="ppaction://media"/>
            <a:extLst>
              <a:ext uri="{FF2B5EF4-FFF2-40B4-BE49-F238E27FC236}">
                <a16:creationId xmlns:a16="http://schemas.microsoft.com/office/drawing/2014/main" id="{CCA93F70-06B7-C931-234D-F80448C64A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68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D61E0A4-7D37-4766-B925-0FDD01FAA166}"/>
              </a:ext>
            </a:extLst>
          </p:cNvPr>
          <p:cNvGrpSpPr/>
          <p:nvPr/>
        </p:nvGrpSpPr>
        <p:grpSpPr>
          <a:xfrm>
            <a:off x="5800239" y="10497"/>
            <a:ext cx="6692491" cy="6030812"/>
            <a:chOff x="759210" y="435103"/>
            <a:chExt cx="5960801" cy="5371464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BED4F83-D914-4424-BFC9-405487FF5EBC}"/>
                </a:ext>
              </a:extLst>
            </p:cNvPr>
            <p:cNvSpPr txBox="1"/>
            <p:nvPr/>
          </p:nvSpPr>
          <p:spPr>
            <a:xfrm>
              <a:off x="2429435" y="435103"/>
              <a:ext cx="429057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</a:t>
              </a: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alrus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1CBACAB-F768-4494-B5BF-18E7FFC18BB8}"/>
                </a:ext>
              </a:extLst>
            </p:cNvPr>
            <p:cNvGrpSpPr/>
            <p:nvPr/>
          </p:nvGrpSpPr>
          <p:grpSpPr>
            <a:xfrm flipH="1">
              <a:off x="759210" y="1998150"/>
              <a:ext cx="5413958" cy="3808417"/>
              <a:chOff x="2650882" y="894745"/>
              <a:chExt cx="7226543" cy="5083470"/>
            </a:xfrm>
          </p:grpSpPr>
          <p:sp>
            <p:nvSpPr>
              <p:cNvPr id="120" name="Rectangle 36">
                <a:extLst>
                  <a:ext uri="{FF2B5EF4-FFF2-40B4-BE49-F238E27FC236}">
                    <a16:creationId xmlns:a16="http://schemas.microsoft.com/office/drawing/2014/main" id="{64A77421-57C6-4202-9D87-B6D6E29E5E13}"/>
                  </a:ext>
                </a:extLst>
              </p:cNvPr>
              <p:cNvSpPr/>
              <p:nvPr/>
            </p:nvSpPr>
            <p:spPr>
              <a:xfrm rot="313031" flipH="1">
                <a:off x="2650882" y="4621839"/>
                <a:ext cx="1834881" cy="1121194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  <a:gd name="connsiteX0" fmla="*/ 1772898 w 1806362"/>
                  <a:gd name="connsiteY0" fmla="*/ 1117600 h 1157672"/>
                  <a:gd name="connsiteX1" fmla="*/ 1070617 w 1806362"/>
                  <a:gd name="connsiteY1" fmla="*/ 0 h 1157672"/>
                  <a:gd name="connsiteX2" fmla="*/ 0 w 1806362"/>
                  <a:gd name="connsiteY2" fmla="*/ 252931 h 1157672"/>
                  <a:gd name="connsiteX3" fmla="*/ 1772898 w 1806362"/>
                  <a:gd name="connsiteY3" fmla="*/ 1117600 h 1157672"/>
                  <a:gd name="connsiteX0" fmla="*/ 1772898 w 1797588"/>
                  <a:gd name="connsiteY0" fmla="*/ 1134098 h 1174170"/>
                  <a:gd name="connsiteX1" fmla="*/ 785185 w 1797588"/>
                  <a:gd name="connsiteY1" fmla="*/ 0 h 1174170"/>
                  <a:gd name="connsiteX2" fmla="*/ 0 w 1797588"/>
                  <a:gd name="connsiteY2" fmla="*/ 269429 h 1174170"/>
                  <a:gd name="connsiteX3" fmla="*/ 1772898 w 1797588"/>
                  <a:gd name="connsiteY3" fmla="*/ 1134098 h 1174170"/>
                  <a:gd name="connsiteX0" fmla="*/ 1805685 w 1829650"/>
                  <a:gd name="connsiteY0" fmla="*/ 1089269 h 1131529"/>
                  <a:gd name="connsiteX1" fmla="*/ 785185 w 1829650"/>
                  <a:gd name="connsiteY1" fmla="*/ 0 h 1131529"/>
                  <a:gd name="connsiteX2" fmla="*/ 0 w 1829650"/>
                  <a:gd name="connsiteY2" fmla="*/ 269429 h 1131529"/>
                  <a:gd name="connsiteX3" fmla="*/ 1805685 w 1829650"/>
                  <a:gd name="connsiteY3" fmla="*/ 1089269 h 1131529"/>
                  <a:gd name="connsiteX0" fmla="*/ 1805685 w 1834881"/>
                  <a:gd name="connsiteY0" fmla="*/ 1089269 h 1131529"/>
                  <a:gd name="connsiteX1" fmla="*/ 785185 w 1834881"/>
                  <a:gd name="connsiteY1" fmla="*/ 0 h 1131529"/>
                  <a:gd name="connsiteX2" fmla="*/ 0 w 1834881"/>
                  <a:gd name="connsiteY2" fmla="*/ 269429 h 1131529"/>
                  <a:gd name="connsiteX3" fmla="*/ 1805685 w 1834881"/>
                  <a:gd name="connsiteY3" fmla="*/ 1089269 h 1131529"/>
                  <a:gd name="connsiteX0" fmla="*/ 1805685 w 1834881"/>
                  <a:gd name="connsiteY0" fmla="*/ 1089269 h 1131958"/>
                  <a:gd name="connsiteX1" fmla="*/ 785185 w 1834881"/>
                  <a:gd name="connsiteY1" fmla="*/ 0 h 1131958"/>
                  <a:gd name="connsiteX2" fmla="*/ 0 w 1834881"/>
                  <a:gd name="connsiteY2" fmla="*/ 269429 h 1131958"/>
                  <a:gd name="connsiteX3" fmla="*/ 1805685 w 1834881"/>
                  <a:gd name="connsiteY3" fmla="*/ 1089269 h 1131958"/>
                  <a:gd name="connsiteX0" fmla="*/ 1805685 w 1834881"/>
                  <a:gd name="connsiteY0" fmla="*/ 1089269 h 1121194"/>
                  <a:gd name="connsiteX1" fmla="*/ 785185 w 1834881"/>
                  <a:gd name="connsiteY1" fmla="*/ 0 h 1121194"/>
                  <a:gd name="connsiteX2" fmla="*/ 0 w 1834881"/>
                  <a:gd name="connsiteY2" fmla="*/ 269429 h 1121194"/>
                  <a:gd name="connsiteX3" fmla="*/ 1805685 w 1834881"/>
                  <a:gd name="connsiteY3" fmla="*/ 1089269 h 112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34881" h="1121194">
                    <a:moveTo>
                      <a:pt x="1805685" y="1089269"/>
                    </a:moveTo>
                    <a:cubicBezTo>
                      <a:pt x="1993866" y="964386"/>
                      <a:pt x="1227755" y="917623"/>
                      <a:pt x="785185" y="0"/>
                    </a:cubicBezTo>
                    <a:lnTo>
                      <a:pt x="0" y="269429"/>
                    </a:lnTo>
                    <a:cubicBezTo>
                      <a:pt x="204296" y="675759"/>
                      <a:pt x="1215151" y="1265115"/>
                      <a:pt x="1805685" y="1089269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 10">
                <a:extLst>
                  <a:ext uri="{FF2B5EF4-FFF2-40B4-BE49-F238E27FC236}">
                    <a16:creationId xmlns:a16="http://schemas.microsoft.com/office/drawing/2014/main" id="{2E127320-7A18-4699-934A-B856EF2EC5A3}"/>
                  </a:ext>
                </a:extLst>
              </p:cNvPr>
              <p:cNvSpPr/>
              <p:nvPr/>
            </p:nvSpPr>
            <p:spPr>
              <a:xfrm>
                <a:off x="7972425" y="4343400"/>
                <a:ext cx="1905000" cy="696985"/>
              </a:xfrm>
              <a:custGeom>
                <a:avLst/>
                <a:gdLst>
                  <a:gd name="connsiteX0" fmla="*/ 0 w 438150"/>
                  <a:gd name="connsiteY0" fmla="*/ 0 h 571500"/>
                  <a:gd name="connsiteX1" fmla="*/ 438150 w 438150"/>
                  <a:gd name="connsiteY1" fmla="*/ 0 h 571500"/>
                  <a:gd name="connsiteX2" fmla="*/ 438150 w 438150"/>
                  <a:gd name="connsiteY2" fmla="*/ 571500 h 571500"/>
                  <a:gd name="connsiteX3" fmla="*/ 0 w 438150"/>
                  <a:gd name="connsiteY3" fmla="*/ 571500 h 571500"/>
                  <a:gd name="connsiteX4" fmla="*/ 0 w 438150"/>
                  <a:gd name="connsiteY4" fmla="*/ 0 h 571500"/>
                  <a:gd name="connsiteX0" fmla="*/ 0 w 1905000"/>
                  <a:gd name="connsiteY0" fmla="*/ 0 h 571500"/>
                  <a:gd name="connsiteX1" fmla="*/ 438150 w 1905000"/>
                  <a:gd name="connsiteY1" fmla="*/ 0 h 571500"/>
                  <a:gd name="connsiteX2" fmla="*/ 1905000 w 1905000"/>
                  <a:gd name="connsiteY2" fmla="*/ 171450 h 571500"/>
                  <a:gd name="connsiteX3" fmla="*/ 0 w 1905000"/>
                  <a:gd name="connsiteY3" fmla="*/ 571500 h 571500"/>
                  <a:gd name="connsiteX4" fmla="*/ 0 w 1905000"/>
                  <a:gd name="connsiteY4" fmla="*/ 0 h 571500"/>
                  <a:gd name="connsiteX0" fmla="*/ 0 w 1905000"/>
                  <a:gd name="connsiteY0" fmla="*/ 0 h 616113"/>
                  <a:gd name="connsiteX1" fmla="*/ 438150 w 1905000"/>
                  <a:gd name="connsiteY1" fmla="*/ 0 h 616113"/>
                  <a:gd name="connsiteX2" fmla="*/ 1905000 w 1905000"/>
                  <a:gd name="connsiteY2" fmla="*/ 171450 h 616113"/>
                  <a:gd name="connsiteX3" fmla="*/ 0 w 1905000"/>
                  <a:gd name="connsiteY3" fmla="*/ 571500 h 616113"/>
                  <a:gd name="connsiteX4" fmla="*/ 0 w 1905000"/>
                  <a:gd name="connsiteY4" fmla="*/ 0 h 616113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905000 w 1905000"/>
                  <a:gd name="connsiteY2" fmla="*/ 171450 h 726139"/>
                  <a:gd name="connsiteX3" fmla="*/ 0 w 1905000"/>
                  <a:gd name="connsiteY3" fmla="*/ 571500 h 726139"/>
                  <a:gd name="connsiteX4" fmla="*/ 0 w 1905000"/>
                  <a:gd name="connsiteY4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583055 w 1905000"/>
                  <a:gd name="connsiteY2" fmla="*/ 220980 h 726139"/>
                  <a:gd name="connsiteX3" fmla="*/ 1905000 w 1905000"/>
                  <a:gd name="connsiteY3" fmla="*/ 171450 h 726139"/>
                  <a:gd name="connsiteX4" fmla="*/ 0 w 1905000"/>
                  <a:gd name="connsiteY4" fmla="*/ 571500 h 726139"/>
                  <a:gd name="connsiteX5" fmla="*/ 0 w 1905000"/>
                  <a:gd name="connsiteY5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696985"/>
                  <a:gd name="connsiteX1" fmla="*/ 438150 w 1905000"/>
                  <a:gd name="connsiteY1" fmla="*/ 0 h 696985"/>
                  <a:gd name="connsiteX2" fmla="*/ 1644015 w 1905000"/>
                  <a:gd name="connsiteY2" fmla="*/ 76200 h 696985"/>
                  <a:gd name="connsiteX3" fmla="*/ 1583055 w 1905000"/>
                  <a:gd name="connsiteY3" fmla="*/ 220980 h 696985"/>
                  <a:gd name="connsiteX4" fmla="*/ 1905000 w 1905000"/>
                  <a:gd name="connsiteY4" fmla="*/ 171450 h 696985"/>
                  <a:gd name="connsiteX5" fmla="*/ 0 w 1905000"/>
                  <a:gd name="connsiteY5" fmla="*/ 571500 h 696985"/>
                  <a:gd name="connsiteX6" fmla="*/ 0 w 1905000"/>
                  <a:gd name="connsiteY6" fmla="*/ 0 h 69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00" h="696985">
                    <a:moveTo>
                      <a:pt x="0" y="0"/>
                    </a:moveTo>
                    <a:lnTo>
                      <a:pt x="438150" y="0"/>
                    </a:lnTo>
                    <a:cubicBezTo>
                      <a:pt x="676592" y="227330"/>
                      <a:pt x="1399857" y="191770"/>
                      <a:pt x="1644015" y="76200"/>
                    </a:cubicBezTo>
                    <a:cubicBezTo>
                      <a:pt x="1834833" y="113030"/>
                      <a:pt x="1511618" y="191135"/>
                      <a:pt x="1583055" y="220980"/>
                    </a:cubicBezTo>
                    <a:cubicBezTo>
                      <a:pt x="1659890" y="288290"/>
                      <a:pt x="1828165" y="104140"/>
                      <a:pt x="1905000" y="171450"/>
                    </a:cubicBezTo>
                    <a:cubicBezTo>
                      <a:pt x="1628140" y="861060"/>
                      <a:pt x="246380" y="727710"/>
                      <a:pt x="0" y="5715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976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2">
                <a:extLst>
                  <a:ext uri="{FF2B5EF4-FFF2-40B4-BE49-F238E27FC236}">
                    <a16:creationId xmlns:a16="http://schemas.microsoft.com/office/drawing/2014/main" id="{EF87C8EA-475D-45A7-90A8-4404973CE3F4}"/>
                  </a:ext>
                </a:extLst>
              </p:cNvPr>
              <p:cNvSpPr/>
              <p:nvPr/>
            </p:nvSpPr>
            <p:spPr>
              <a:xfrm>
                <a:off x="3603521" y="894745"/>
                <a:ext cx="5208329" cy="4685821"/>
              </a:xfrm>
              <a:custGeom>
                <a:avLst/>
                <a:gdLst>
                  <a:gd name="connsiteX0" fmla="*/ 0 w 1959428"/>
                  <a:gd name="connsiteY0" fmla="*/ 0 h 3904343"/>
                  <a:gd name="connsiteX1" fmla="*/ 1959428 w 1959428"/>
                  <a:gd name="connsiteY1" fmla="*/ 0 h 3904343"/>
                  <a:gd name="connsiteX2" fmla="*/ 1959428 w 1959428"/>
                  <a:gd name="connsiteY2" fmla="*/ 3904343 h 3904343"/>
                  <a:gd name="connsiteX3" fmla="*/ 0 w 1959428"/>
                  <a:gd name="connsiteY3" fmla="*/ 3904343 h 3904343"/>
                  <a:gd name="connsiteX4" fmla="*/ 0 w 1959428"/>
                  <a:gd name="connsiteY4" fmla="*/ 0 h 3904343"/>
                  <a:gd name="connsiteX0" fmla="*/ 0 w 2394856"/>
                  <a:gd name="connsiteY0" fmla="*/ 1422400 h 3904343"/>
                  <a:gd name="connsiteX1" fmla="*/ 2394856 w 2394856"/>
                  <a:gd name="connsiteY1" fmla="*/ 0 h 3904343"/>
                  <a:gd name="connsiteX2" fmla="*/ 2394856 w 2394856"/>
                  <a:gd name="connsiteY2" fmla="*/ 3904343 h 3904343"/>
                  <a:gd name="connsiteX3" fmla="*/ 435428 w 2394856"/>
                  <a:gd name="connsiteY3" fmla="*/ 3904343 h 3904343"/>
                  <a:gd name="connsiteX4" fmla="*/ 0 w 2394856"/>
                  <a:gd name="connsiteY4" fmla="*/ 1422400 h 3904343"/>
                  <a:gd name="connsiteX0" fmla="*/ 0 w 2394856"/>
                  <a:gd name="connsiteY0" fmla="*/ 362857 h 2844800"/>
                  <a:gd name="connsiteX1" fmla="*/ 2090056 w 2394856"/>
                  <a:gd name="connsiteY1" fmla="*/ 0 h 2844800"/>
                  <a:gd name="connsiteX2" fmla="*/ 2394856 w 2394856"/>
                  <a:gd name="connsiteY2" fmla="*/ 2844800 h 2844800"/>
                  <a:gd name="connsiteX3" fmla="*/ 435428 w 2394856"/>
                  <a:gd name="connsiteY3" fmla="*/ 2844800 h 2844800"/>
                  <a:gd name="connsiteX4" fmla="*/ 0 w 2394856"/>
                  <a:gd name="connsiteY4" fmla="*/ 362857 h 2844800"/>
                  <a:gd name="connsiteX0" fmla="*/ 0 w 2394856"/>
                  <a:gd name="connsiteY0" fmla="*/ 1992818 h 4474761"/>
                  <a:gd name="connsiteX1" fmla="*/ 2090056 w 2394856"/>
                  <a:gd name="connsiteY1" fmla="*/ 1629961 h 4474761"/>
                  <a:gd name="connsiteX2" fmla="*/ 2394856 w 2394856"/>
                  <a:gd name="connsiteY2" fmla="*/ 4474761 h 4474761"/>
                  <a:gd name="connsiteX3" fmla="*/ 435428 w 2394856"/>
                  <a:gd name="connsiteY3" fmla="*/ 4474761 h 4474761"/>
                  <a:gd name="connsiteX4" fmla="*/ 0 w 2394856"/>
                  <a:gd name="connsiteY4" fmla="*/ 1992818 h 4474761"/>
                  <a:gd name="connsiteX0" fmla="*/ 108246 w 2503102"/>
                  <a:gd name="connsiteY0" fmla="*/ 2269429 h 4751372"/>
                  <a:gd name="connsiteX1" fmla="*/ 2198302 w 2503102"/>
                  <a:gd name="connsiteY1" fmla="*/ 1906572 h 4751372"/>
                  <a:gd name="connsiteX2" fmla="*/ 2503102 w 2503102"/>
                  <a:gd name="connsiteY2" fmla="*/ 4751372 h 4751372"/>
                  <a:gd name="connsiteX3" fmla="*/ 543674 w 2503102"/>
                  <a:gd name="connsiteY3" fmla="*/ 4751372 h 4751372"/>
                  <a:gd name="connsiteX4" fmla="*/ 108246 w 2503102"/>
                  <a:gd name="connsiteY4" fmla="*/ 2269429 h 4751372"/>
                  <a:gd name="connsiteX0" fmla="*/ 94806 w 2489662"/>
                  <a:gd name="connsiteY0" fmla="*/ 2110094 h 4592037"/>
                  <a:gd name="connsiteX1" fmla="*/ 2184862 w 2489662"/>
                  <a:gd name="connsiteY1" fmla="*/ 1747237 h 4592037"/>
                  <a:gd name="connsiteX2" fmla="*/ 2489662 w 2489662"/>
                  <a:gd name="connsiteY2" fmla="*/ 4592037 h 4592037"/>
                  <a:gd name="connsiteX3" fmla="*/ 530234 w 2489662"/>
                  <a:gd name="connsiteY3" fmla="*/ 4592037 h 4592037"/>
                  <a:gd name="connsiteX4" fmla="*/ 94806 w 2489662"/>
                  <a:gd name="connsiteY4" fmla="*/ 2110094 h 4592037"/>
                  <a:gd name="connsiteX0" fmla="*/ 164427 w 2559283"/>
                  <a:gd name="connsiteY0" fmla="*/ 2208237 h 4690180"/>
                  <a:gd name="connsiteX1" fmla="*/ 2254483 w 2559283"/>
                  <a:gd name="connsiteY1" fmla="*/ 1845380 h 4690180"/>
                  <a:gd name="connsiteX2" fmla="*/ 2559283 w 2559283"/>
                  <a:gd name="connsiteY2" fmla="*/ 4690180 h 4690180"/>
                  <a:gd name="connsiteX3" fmla="*/ 599855 w 2559283"/>
                  <a:gd name="connsiteY3" fmla="*/ 4690180 h 4690180"/>
                  <a:gd name="connsiteX4" fmla="*/ 164427 w 2559283"/>
                  <a:gd name="connsiteY4" fmla="*/ 2208237 h 4690180"/>
                  <a:gd name="connsiteX0" fmla="*/ 228702 w 2623558"/>
                  <a:gd name="connsiteY0" fmla="*/ 2208237 h 4690180"/>
                  <a:gd name="connsiteX1" fmla="*/ 2318758 w 2623558"/>
                  <a:gd name="connsiteY1" fmla="*/ 1845380 h 4690180"/>
                  <a:gd name="connsiteX2" fmla="*/ 2623558 w 2623558"/>
                  <a:gd name="connsiteY2" fmla="*/ 4690180 h 4690180"/>
                  <a:gd name="connsiteX3" fmla="*/ 664130 w 2623558"/>
                  <a:gd name="connsiteY3" fmla="*/ 4690180 h 4690180"/>
                  <a:gd name="connsiteX4" fmla="*/ 228702 w 2623558"/>
                  <a:gd name="connsiteY4" fmla="*/ 2208237 h 4690180"/>
                  <a:gd name="connsiteX0" fmla="*/ 228702 w 5214358"/>
                  <a:gd name="connsiteY0" fmla="*/ 2208237 h 4690180"/>
                  <a:gd name="connsiteX1" fmla="*/ 2318758 w 5214358"/>
                  <a:gd name="connsiteY1" fmla="*/ 1845380 h 4690180"/>
                  <a:gd name="connsiteX2" fmla="*/ 5214358 w 5214358"/>
                  <a:gd name="connsiteY2" fmla="*/ 3832930 h 4690180"/>
                  <a:gd name="connsiteX3" fmla="*/ 664130 w 5214358"/>
                  <a:gd name="connsiteY3" fmla="*/ 4690180 h 4690180"/>
                  <a:gd name="connsiteX4" fmla="*/ 228702 w 5214358"/>
                  <a:gd name="connsiteY4" fmla="*/ 2208237 h 4690180"/>
                  <a:gd name="connsiteX0" fmla="*/ 228702 w 5214358"/>
                  <a:gd name="connsiteY0" fmla="*/ 2208237 h 4690180"/>
                  <a:gd name="connsiteX1" fmla="*/ 2318758 w 5214358"/>
                  <a:gd name="connsiteY1" fmla="*/ 1845380 h 4690180"/>
                  <a:gd name="connsiteX2" fmla="*/ 5214358 w 5214358"/>
                  <a:gd name="connsiteY2" fmla="*/ 3832930 h 4690180"/>
                  <a:gd name="connsiteX3" fmla="*/ 664130 w 5214358"/>
                  <a:gd name="connsiteY3" fmla="*/ 4690180 h 4690180"/>
                  <a:gd name="connsiteX4" fmla="*/ 228702 w 5214358"/>
                  <a:gd name="connsiteY4" fmla="*/ 2208237 h 4690180"/>
                  <a:gd name="connsiteX0" fmla="*/ 228702 w 5223296"/>
                  <a:gd name="connsiteY0" fmla="*/ 2208237 h 4690180"/>
                  <a:gd name="connsiteX1" fmla="*/ 2318758 w 5223296"/>
                  <a:gd name="connsiteY1" fmla="*/ 1845380 h 4690180"/>
                  <a:gd name="connsiteX2" fmla="*/ 5214358 w 5223296"/>
                  <a:gd name="connsiteY2" fmla="*/ 3832930 h 4690180"/>
                  <a:gd name="connsiteX3" fmla="*/ 664130 w 5223296"/>
                  <a:gd name="connsiteY3" fmla="*/ 4690180 h 4690180"/>
                  <a:gd name="connsiteX4" fmla="*/ 228702 w 5223296"/>
                  <a:gd name="connsiteY4" fmla="*/ 2208237 h 4690180"/>
                  <a:gd name="connsiteX0" fmla="*/ 206740 w 5201334"/>
                  <a:gd name="connsiteY0" fmla="*/ 2208237 h 4537780"/>
                  <a:gd name="connsiteX1" fmla="*/ 2296796 w 5201334"/>
                  <a:gd name="connsiteY1" fmla="*/ 1845380 h 4537780"/>
                  <a:gd name="connsiteX2" fmla="*/ 5192396 w 5201334"/>
                  <a:gd name="connsiteY2" fmla="*/ 3832930 h 4537780"/>
                  <a:gd name="connsiteX3" fmla="*/ 794568 w 5201334"/>
                  <a:gd name="connsiteY3" fmla="*/ 4537780 h 4537780"/>
                  <a:gd name="connsiteX4" fmla="*/ 206740 w 5201334"/>
                  <a:gd name="connsiteY4" fmla="*/ 2208237 h 4537780"/>
                  <a:gd name="connsiteX0" fmla="*/ 213735 w 5208329"/>
                  <a:gd name="connsiteY0" fmla="*/ 2208237 h 4537780"/>
                  <a:gd name="connsiteX1" fmla="*/ 2303791 w 5208329"/>
                  <a:gd name="connsiteY1" fmla="*/ 1845380 h 4537780"/>
                  <a:gd name="connsiteX2" fmla="*/ 5199391 w 5208329"/>
                  <a:gd name="connsiteY2" fmla="*/ 3832930 h 4537780"/>
                  <a:gd name="connsiteX3" fmla="*/ 801563 w 5208329"/>
                  <a:gd name="connsiteY3" fmla="*/ 4537780 h 4537780"/>
                  <a:gd name="connsiteX4" fmla="*/ 213735 w 5208329"/>
                  <a:gd name="connsiteY4" fmla="*/ 2208237 h 4537780"/>
                  <a:gd name="connsiteX0" fmla="*/ 213735 w 5208329"/>
                  <a:gd name="connsiteY0" fmla="*/ 2208237 h 4660343"/>
                  <a:gd name="connsiteX1" fmla="*/ 2303791 w 5208329"/>
                  <a:gd name="connsiteY1" fmla="*/ 1845380 h 4660343"/>
                  <a:gd name="connsiteX2" fmla="*/ 5199391 w 5208329"/>
                  <a:gd name="connsiteY2" fmla="*/ 3832930 h 4660343"/>
                  <a:gd name="connsiteX3" fmla="*/ 801563 w 5208329"/>
                  <a:gd name="connsiteY3" fmla="*/ 4537780 h 4660343"/>
                  <a:gd name="connsiteX4" fmla="*/ 213735 w 5208329"/>
                  <a:gd name="connsiteY4" fmla="*/ 2208237 h 4660343"/>
                  <a:gd name="connsiteX0" fmla="*/ 213735 w 5208329"/>
                  <a:gd name="connsiteY0" fmla="*/ 2208237 h 4726289"/>
                  <a:gd name="connsiteX1" fmla="*/ 2303791 w 5208329"/>
                  <a:gd name="connsiteY1" fmla="*/ 1845380 h 4726289"/>
                  <a:gd name="connsiteX2" fmla="*/ 5199391 w 5208329"/>
                  <a:gd name="connsiteY2" fmla="*/ 3832930 h 4726289"/>
                  <a:gd name="connsiteX3" fmla="*/ 801563 w 5208329"/>
                  <a:gd name="connsiteY3" fmla="*/ 4537780 h 4726289"/>
                  <a:gd name="connsiteX4" fmla="*/ 213735 w 5208329"/>
                  <a:gd name="connsiteY4" fmla="*/ 2208237 h 4726289"/>
                  <a:gd name="connsiteX0" fmla="*/ 213735 w 5208329"/>
                  <a:gd name="connsiteY0" fmla="*/ 2208237 h 4726289"/>
                  <a:gd name="connsiteX1" fmla="*/ 2303791 w 5208329"/>
                  <a:gd name="connsiteY1" fmla="*/ 1845380 h 4726289"/>
                  <a:gd name="connsiteX2" fmla="*/ 5199391 w 5208329"/>
                  <a:gd name="connsiteY2" fmla="*/ 3832930 h 4726289"/>
                  <a:gd name="connsiteX3" fmla="*/ 801563 w 5208329"/>
                  <a:gd name="connsiteY3" fmla="*/ 4537780 h 4726289"/>
                  <a:gd name="connsiteX4" fmla="*/ 213735 w 5208329"/>
                  <a:gd name="connsiteY4" fmla="*/ 2208237 h 4726289"/>
                  <a:gd name="connsiteX0" fmla="*/ 213735 w 5208329"/>
                  <a:gd name="connsiteY0" fmla="*/ 2133771 h 4651823"/>
                  <a:gd name="connsiteX1" fmla="*/ 2303791 w 5208329"/>
                  <a:gd name="connsiteY1" fmla="*/ 1770914 h 4651823"/>
                  <a:gd name="connsiteX2" fmla="*/ 5199391 w 5208329"/>
                  <a:gd name="connsiteY2" fmla="*/ 3758464 h 4651823"/>
                  <a:gd name="connsiteX3" fmla="*/ 801563 w 5208329"/>
                  <a:gd name="connsiteY3" fmla="*/ 4463314 h 4651823"/>
                  <a:gd name="connsiteX4" fmla="*/ 213735 w 5208329"/>
                  <a:gd name="connsiteY4" fmla="*/ 2133771 h 4651823"/>
                  <a:gd name="connsiteX0" fmla="*/ 213735 w 5208329"/>
                  <a:gd name="connsiteY0" fmla="*/ 2216663 h 4734715"/>
                  <a:gd name="connsiteX1" fmla="*/ 2303791 w 5208329"/>
                  <a:gd name="connsiteY1" fmla="*/ 1853806 h 4734715"/>
                  <a:gd name="connsiteX2" fmla="*/ 5199391 w 5208329"/>
                  <a:gd name="connsiteY2" fmla="*/ 3841356 h 4734715"/>
                  <a:gd name="connsiteX3" fmla="*/ 801563 w 5208329"/>
                  <a:gd name="connsiteY3" fmla="*/ 4546206 h 4734715"/>
                  <a:gd name="connsiteX4" fmla="*/ 213735 w 5208329"/>
                  <a:gd name="connsiteY4" fmla="*/ 2216663 h 4734715"/>
                  <a:gd name="connsiteX0" fmla="*/ 213735 w 5208329"/>
                  <a:gd name="connsiteY0" fmla="*/ 2159633 h 4677685"/>
                  <a:gd name="connsiteX1" fmla="*/ 2303791 w 5208329"/>
                  <a:gd name="connsiteY1" fmla="*/ 1796776 h 4677685"/>
                  <a:gd name="connsiteX2" fmla="*/ 5199391 w 5208329"/>
                  <a:gd name="connsiteY2" fmla="*/ 3784326 h 4677685"/>
                  <a:gd name="connsiteX3" fmla="*/ 801563 w 5208329"/>
                  <a:gd name="connsiteY3" fmla="*/ 4489176 h 4677685"/>
                  <a:gd name="connsiteX4" fmla="*/ 213735 w 5208329"/>
                  <a:gd name="connsiteY4" fmla="*/ 2159633 h 4677685"/>
                  <a:gd name="connsiteX0" fmla="*/ 213735 w 5208329"/>
                  <a:gd name="connsiteY0" fmla="*/ 2167769 h 4685821"/>
                  <a:gd name="connsiteX1" fmla="*/ 2303791 w 5208329"/>
                  <a:gd name="connsiteY1" fmla="*/ 1804912 h 4685821"/>
                  <a:gd name="connsiteX2" fmla="*/ 5199391 w 5208329"/>
                  <a:gd name="connsiteY2" fmla="*/ 3792462 h 4685821"/>
                  <a:gd name="connsiteX3" fmla="*/ 801563 w 5208329"/>
                  <a:gd name="connsiteY3" fmla="*/ 4497312 h 4685821"/>
                  <a:gd name="connsiteX4" fmla="*/ 213735 w 5208329"/>
                  <a:gd name="connsiteY4" fmla="*/ 2167769 h 4685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8329" h="4685821">
                    <a:moveTo>
                      <a:pt x="213735" y="2167769"/>
                    </a:moveTo>
                    <a:cubicBezTo>
                      <a:pt x="-532844" y="208945"/>
                      <a:pt x="1677863" y="-1359808"/>
                      <a:pt x="2303791" y="1804912"/>
                    </a:cubicBezTo>
                    <a:cubicBezTo>
                      <a:pt x="2849891" y="2486479"/>
                      <a:pt x="5377191" y="2882295"/>
                      <a:pt x="5199391" y="3792462"/>
                    </a:cubicBezTo>
                    <a:cubicBezTo>
                      <a:pt x="4438298" y="4541762"/>
                      <a:pt x="2438956" y="4948162"/>
                      <a:pt x="801563" y="4497312"/>
                    </a:cubicBezTo>
                    <a:cubicBezTo>
                      <a:pt x="599270" y="4298648"/>
                      <a:pt x="-441222" y="4766733"/>
                      <a:pt x="213735" y="2167769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Isosceles Triangle 31">
                <a:extLst>
                  <a:ext uri="{FF2B5EF4-FFF2-40B4-BE49-F238E27FC236}">
                    <a16:creationId xmlns:a16="http://schemas.microsoft.com/office/drawing/2014/main" id="{D4B0146F-2726-4546-8F55-5BBD91BE34A2}"/>
                  </a:ext>
                </a:extLst>
              </p:cNvPr>
              <p:cNvSpPr/>
              <p:nvPr/>
            </p:nvSpPr>
            <p:spPr>
              <a:xfrm rot="11781574">
                <a:off x="4656845" y="2167809"/>
                <a:ext cx="425121" cy="1119172"/>
              </a:xfrm>
              <a:custGeom>
                <a:avLst/>
                <a:gdLst>
                  <a:gd name="connsiteX0" fmla="*/ 0 w 271671"/>
                  <a:gd name="connsiteY0" fmla="*/ 1117600 h 1117600"/>
                  <a:gd name="connsiteX1" fmla="*/ 135836 w 271671"/>
                  <a:gd name="connsiteY1" fmla="*/ 0 h 1117600"/>
                  <a:gd name="connsiteX2" fmla="*/ 271671 w 271671"/>
                  <a:gd name="connsiteY2" fmla="*/ 1117600 h 1117600"/>
                  <a:gd name="connsiteX3" fmla="*/ 0 w 271671"/>
                  <a:gd name="connsiteY3" fmla="*/ 1117600 h 1117600"/>
                  <a:gd name="connsiteX0" fmla="*/ 0 w 478830"/>
                  <a:gd name="connsiteY0" fmla="*/ 1117600 h 1117600"/>
                  <a:gd name="connsiteX1" fmla="*/ 135836 w 478830"/>
                  <a:gd name="connsiteY1" fmla="*/ 0 h 1117600"/>
                  <a:gd name="connsiteX2" fmla="*/ 478830 w 478830"/>
                  <a:gd name="connsiteY2" fmla="*/ 1056789 h 1117600"/>
                  <a:gd name="connsiteX3" fmla="*/ 0 w 478830"/>
                  <a:gd name="connsiteY3" fmla="*/ 1117600 h 1117600"/>
                  <a:gd name="connsiteX0" fmla="*/ 129343 w 342994"/>
                  <a:gd name="connsiteY0" fmla="*/ 1119172 h 1119172"/>
                  <a:gd name="connsiteX1" fmla="*/ 0 w 342994"/>
                  <a:gd name="connsiteY1" fmla="*/ 0 h 1119172"/>
                  <a:gd name="connsiteX2" fmla="*/ 342994 w 342994"/>
                  <a:gd name="connsiteY2" fmla="*/ 1056789 h 1119172"/>
                  <a:gd name="connsiteX3" fmla="*/ 129343 w 342994"/>
                  <a:gd name="connsiteY3" fmla="*/ 1119172 h 1119172"/>
                  <a:gd name="connsiteX0" fmla="*/ 151571 w 365222"/>
                  <a:gd name="connsiteY0" fmla="*/ 1119172 h 1119172"/>
                  <a:gd name="connsiteX1" fmla="*/ 22228 w 365222"/>
                  <a:gd name="connsiteY1" fmla="*/ 0 h 1119172"/>
                  <a:gd name="connsiteX2" fmla="*/ 365222 w 365222"/>
                  <a:gd name="connsiteY2" fmla="*/ 1056789 h 1119172"/>
                  <a:gd name="connsiteX3" fmla="*/ 151571 w 365222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21" h="1119172">
                    <a:moveTo>
                      <a:pt x="211470" y="1119172"/>
                    </a:moveTo>
                    <a:cubicBezTo>
                      <a:pt x="-60266" y="733812"/>
                      <a:pt x="-30934" y="246836"/>
                      <a:pt x="82127" y="0"/>
                    </a:cubicBezTo>
                    <a:cubicBezTo>
                      <a:pt x="128374" y="345777"/>
                      <a:pt x="310790" y="704526"/>
                      <a:pt x="425121" y="1056789"/>
                    </a:cubicBezTo>
                    <a:lnTo>
                      <a:pt x="211470" y="1119172"/>
                    </a:lnTo>
                    <a:close/>
                  </a:path>
                </a:pathLst>
              </a:custGeom>
              <a:solidFill>
                <a:srgbClr val="FBFCF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Isosceles Triangle 31">
                <a:extLst>
                  <a:ext uri="{FF2B5EF4-FFF2-40B4-BE49-F238E27FC236}">
                    <a16:creationId xmlns:a16="http://schemas.microsoft.com/office/drawing/2014/main" id="{F81A0852-2123-41EA-9F4F-220421F22E73}"/>
                  </a:ext>
                </a:extLst>
              </p:cNvPr>
              <p:cNvSpPr/>
              <p:nvPr/>
            </p:nvSpPr>
            <p:spPr>
              <a:xfrm rot="9818426" flipH="1">
                <a:off x="3808663" y="2190835"/>
                <a:ext cx="425121" cy="1119172"/>
              </a:xfrm>
              <a:custGeom>
                <a:avLst/>
                <a:gdLst>
                  <a:gd name="connsiteX0" fmla="*/ 0 w 271671"/>
                  <a:gd name="connsiteY0" fmla="*/ 1117600 h 1117600"/>
                  <a:gd name="connsiteX1" fmla="*/ 135836 w 271671"/>
                  <a:gd name="connsiteY1" fmla="*/ 0 h 1117600"/>
                  <a:gd name="connsiteX2" fmla="*/ 271671 w 271671"/>
                  <a:gd name="connsiteY2" fmla="*/ 1117600 h 1117600"/>
                  <a:gd name="connsiteX3" fmla="*/ 0 w 271671"/>
                  <a:gd name="connsiteY3" fmla="*/ 1117600 h 1117600"/>
                  <a:gd name="connsiteX0" fmla="*/ 0 w 478830"/>
                  <a:gd name="connsiteY0" fmla="*/ 1117600 h 1117600"/>
                  <a:gd name="connsiteX1" fmla="*/ 135836 w 478830"/>
                  <a:gd name="connsiteY1" fmla="*/ 0 h 1117600"/>
                  <a:gd name="connsiteX2" fmla="*/ 478830 w 478830"/>
                  <a:gd name="connsiteY2" fmla="*/ 1056789 h 1117600"/>
                  <a:gd name="connsiteX3" fmla="*/ 0 w 478830"/>
                  <a:gd name="connsiteY3" fmla="*/ 1117600 h 1117600"/>
                  <a:gd name="connsiteX0" fmla="*/ 129343 w 342994"/>
                  <a:gd name="connsiteY0" fmla="*/ 1119172 h 1119172"/>
                  <a:gd name="connsiteX1" fmla="*/ 0 w 342994"/>
                  <a:gd name="connsiteY1" fmla="*/ 0 h 1119172"/>
                  <a:gd name="connsiteX2" fmla="*/ 342994 w 342994"/>
                  <a:gd name="connsiteY2" fmla="*/ 1056789 h 1119172"/>
                  <a:gd name="connsiteX3" fmla="*/ 129343 w 342994"/>
                  <a:gd name="connsiteY3" fmla="*/ 1119172 h 1119172"/>
                  <a:gd name="connsiteX0" fmla="*/ 151571 w 365222"/>
                  <a:gd name="connsiteY0" fmla="*/ 1119172 h 1119172"/>
                  <a:gd name="connsiteX1" fmla="*/ 22228 w 365222"/>
                  <a:gd name="connsiteY1" fmla="*/ 0 h 1119172"/>
                  <a:gd name="connsiteX2" fmla="*/ 365222 w 365222"/>
                  <a:gd name="connsiteY2" fmla="*/ 1056789 h 1119172"/>
                  <a:gd name="connsiteX3" fmla="*/ 151571 w 365222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21" h="1119172">
                    <a:moveTo>
                      <a:pt x="211470" y="1119172"/>
                    </a:moveTo>
                    <a:cubicBezTo>
                      <a:pt x="-60266" y="733812"/>
                      <a:pt x="-30934" y="246836"/>
                      <a:pt x="82127" y="0"/>
                    </a:cubicBezTo>
                    <a:cubicBezTo>
                      <a:pt x="128374" y="345777"/>
                      <a:pt x="310790" y="704526"/>
                      <a:pt x="425121" y="1056789"/>
                    </a:cubicBezTo>
                    <a:lnTo>
                      <a:pt x="211470" y="1119172"/>
                    </a:lnTo>
                    <a:close/>
                  </a:path>
                </a:pathLst>
              </a:custGeom>
              <a:solidFill>
                <a:srgbClr val="FBFCF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Rectangle 36">
                <a:extLst>
                  <a:ext uri="{FF2B5EF4-FFF2-40B4-BE49-F238E27FC236}">
                    <a16:creationId xmlns:a16="http://schemas.microsoft.com/office/drawing/2014/main" id="{6C46B8E8-B7FD-403A-85B3-D1F8B0EEC50E}"/>
                  </a:ext>
                </a:extLst>
              </p:cNvPr>
              <p:cNvSpPr/>
              <p:nvPr/>
            </p:nvSpPr>
            <p:spPr>
              <a:xfrm>
                <a:off x="5505450" y="4827345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 15">
                <a:extLst>
                  <a:ext uri="{FF2B5EF4-FFF2-40B4-BE49-F238E27FC236}">
                    <a16:creationId xmlns:a16="http://schemas.microsoft.com/office/drawing/2014/main" id="{1F7D4C61-55E7-4D29-8F0C-2D57D9BC6BCE}"/>
                  </a:ext>
                </a:extLst>
              </p:cNvPr>
              <p:cNvSpPr/>
              <p:nvPr/>
            </p:nvSpPr>
            <p:spPr>
              <a:xfrm>
                <a:off x="3603062" y="1602409"/>
                <a:ext cx="1567530" cy="791289"/>
              </a:xfrm>
              <a:custGeom>
                <a:avLst/>
                <a:gdLst>
                  <a:gd name="connsiteX0" fmla="*/ 0 w 1003300"/>
                  <a:gd name="connsiteY0" fmla="*/ 0 h 152400"/>
                  <a:gd name="connsiteX1" fmla="*/ 1003300 w 1003300"/>
                  <a:gd name="connsiteY1" fmla="*/ 0 h 152400"/>
                  <a:gd name="connsiteX2" fmla="*/ 1003300 w 1003300"/>
                  <a:gd name="connsiteY2" fmla="*/ 152400 h 152400"/>
                  <a:gd name="connsiteX3" fmla="*/ 0 w 1003300"/>
                  <a:gd name="connsiteY3" fmla="*/ 152400 h 152400"/>
                  <a:gd name="connsiteX4" fmla="*/ 0 w 1003300"/>
                  <a:gd name="connsiteY4" fmla="*/ 0 h 152400"/>
                  <a:gd name="connsiteX0" fmla="*/ 0 w 1003300"/>
                  <a:gd name="connsiteY0" fmla="*/ 0 h 558800"/>
                  <a:gd name="connsiteX1" fmla="*/ 1003300 w 1003300"/>
                  <a:gd name="connsiteY1" fmla="*/ 0 h 558800"/>
                  <a:gd name="connsiteX2" fmla="*/ 1003300 w 1003300"/>
                  <a:gd name="connsiteY2" fmla="*/ 152400 h 558800"/>
                  <a:gd name="connsiteX3" fmla="*/ 444500 w 1003300"/>
                  <a:gd name="connsiteY3" fmla="*/ 558800 h 558800"/>
                  <a:gd name="connsiteX4" fmla="*/ 0 w 1003300"/>
                  <a:gd name="connsiteY4" fmla="*/ 0 h 558800"/>
                  <a:gd name="connsiteX0" fmla="*/ 296745 w 1300045"/>
                  <a:gd name="connsiteY0" fmla="*/ 0 h 565184"/>
                  <a:gd name="connsiteX1" fmla="*/ 1300045 w 1300045"/>
                  <a:gd name="connsiteY1" fmla="*/ 0 h 565184"/>
                  <a:gd name="connsiteX2" fmla="*/ 1300045 w 1300045"/>
                  <a:gd name="connsiteY2" fmla="*/ 152400 h 565184"/>
                  <a:gd name="connsiteX3" fmla="*/ 741245 w 1300045"/>
                  <a:gd name="connsiteY3" fmla="*/ 558800 h 565184"/>
                  <a:gd name="connsiteX4" fmla="*/ 296745 w 1300045"/>
                  <a:gd name="connsiteY4" fmla="*/ 0 h 565184"/>
                  <a:gd name="connsiteX0" fmla="*/ 302697 w 1305997"/>
                  <a:gd name="connsiteY0" fmla="*/ 0 h 735868"/>
                  <a:gd name="connsiteX1" fmla="*/ 1305997 w 1305997"/>
                  <a:gd name="connsiteY1" fmla="*/ 0 h 735868"/>
                  <a:gd name="connsiteX2" fmla="*/ 1305997 w 1305997"/>
                  <a:gd name="connsiteY2" fmla="*/ 152400 h 735868"/>
                  <a:gd name="connsiteX3" fmla="*/ 747197 w 1305997"/>
                  <a:gd name="connsiteY3" fmla="*/ 558800 h 735868"/>
                  <a:gd name="connsiteX4" fmla="*/ 302697 w 1305997"/>
                  <a:gd name="connsiteY4" fmla="*/ 0 h 735868"/>
                  <a:gd name="connsiteX0" fmla="*/ 346637 w 1349937"/>
                  <a:gd name="connsiteY0" fmla="*/ 0 h 707562"/>
                  <a:gd name="connsiteX1" fmla="*/ 1349937 w 1349937"/>
                  <a:gd name="connsiteY1" fmla="*/ 0 h 707562"/>
                  <a:gd name="connsiteX2" fmla="*/ 1349937 w 1349937"/>
                  <a:gd name="connsiteY2" fmla="*/ 152400 h 707562"/>
                  <a:gd name="connsiteX3" fmla="*/ 791137 w 1349937"/>
                  <a:gd name="connsiteY3" fmla="*/ 558800 h 707562"/>
                  <a:gd name="connsiteX4" fmla="*/ 346637 w 1349937"/>
                  <a:gd name="connsiteY4" fmla="*/ 0 h 707562"/>
                  <a:gd name="connsiteX0" fmla="*/ 346637 w 1349937"/>
                  <a:gd name="connsiteY0" fmla="*/ 0 h 707562"/>
                  <a:gd name="connsiteX1" fmla="*/ 1349937 w 1349937"/>
                  <a:gd name="connsiteY1" fmla="*/ 0 h 707562"/>
                  <a:gd name="connsiteX2" fmla="*/ 791137 w 1349937"/>
                  <a:gd name="connsiteY2" fmla="*/ 558800 h 707562"/>
                  <a:gd name="connsiteX3" fmla="*/ 346637 w 1349937"/>
                  <a:gd name="connsiteY3" fmla="*/ 0 h 707562"/>
                  <a:gd name="connsiteX0" fmla="*/ 346637 w 1580253"/>
                  <a:gd name="connsiteY0" fmla="*/ 0 h 707562"/>
                  <a:gd name="connsiteX1" fmla="*/ 1349937 w 1580253"/>
                  <a:gd name="connsiteY1" fmla="*/ 0 h 707562"/>
                  <a:gd name="connsiteX2" fmla="*/ 791137 w 1580253"/>
                  <a:gd name="connsiteY2" fmla="*/ 558800 h 707562"/>
                  <a:gd name="connsiteX3" fmla="*/ 346637 w 1580253"/>
                  <a:gd name="connsiteY3" fmla="*/ 0 h 707562"/>
                  <a:gd name="connsiteX0" fmla="*/ 346637 w 1567530"/>
                  <a:gd name="connsiteY0" fmla="*/ 0 h 717299"/>
                  <a:gd name="connsiteX1" fmla="*/ 1349937 w 1567530"/>
                  <a:gd name="connsiteY1" fmla="*/ 0 h 717299"/>
                  <a:gd name="connsiteX2" fmla="*/ 791137 w 1567530"/>
                  <a:gd name="connsiteY2" fmla="*/ 558800 h 717299"/>
                  <a:gd name="connsiteX3" fmla="*/ 346637 w 1567530"/>
                  <a:gd name="connsiteY3" fmla="*/ 0 h 717299"/>
                  <a:gd name="connsiteX0" fmla="*/ 346637 w 1567530"/>
                  <a:gd name="connsiteY0" fmla="*/ 39511 h 756810"/>
                  <a:gd name="connsiteX1" fmla="*/ 1349937 w 1567530"/>
                  <a:gd name="connsiteY1" fmla="*/ 39511 h 756810"/>
                  <a:gd name="connsiteX2" fmla="*/ 791137 w 1567530"/>
                  <a:gd name="connsiteY2" fmla="*/ 598311 h 756810"/>
                  <a:gd name="connsiteX3" fmla="*/ 346637 w 1567530"/>
                  <a:gd name="connsiteY3" fmla="*/ 39511 h 756810"/>
                  <a:gd name="connsiteX0" fmla="*/ 346637 w 1567530"/>
                  <a:gd name="connsiteY0" fmla="*/ 73990 h 791289"/>
                  <a:gd name="connsiteX1" fmla="*/ 1349937 w 1567530"/>
                  <a:gd name="connsiteY1" fmla="*/ 73990 h 791289"/>
                  <a:gd name="connsiteX2" fmla="*/ 791137 w 1567530"/>
                  <a:gd name="connsiteY2" fmla="*/ 632790 h 791289"/>
                  <a:gd name="connsiteX3" fmla="*/ 346637 w 1567530"/>
                  <a:gd name="connsiteY3" fmla="*/ 73990 h 79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7530" h="791289">
                    <a:moveTo>
                      <a:pt x="346637" y="73990"/>
                    </a:moveTo>
                    <a:cubicBezTo>
                      <a:pt x="744570" y="-33960"/>
                      <a:pt x="977404" y="-14910"/>
                      <a:pt x="1349937" y="73990"/>
                    </a:cubicBezTo>
                    <a:cubicBezTo>
                      <a:pt x="2039970" y="869857"/>
                      <a:pt x="875804" y="916423"/>
                      <a:pt x="791137" y="632790"/>
                    </a:cubicBezTo>
                    <a:cubicBezTo>
                      <a:pt x="604870" y="865623"/>
                      <a:pt x="-571996" y="920657"/>
                      <a:pt x="346637" y="73990"/>
                    </a:cubicBezTo>
                    <a:close/>
                  </a:path>
                </a:pathLst>
              </a:custGeom>
              <a:solidFill>
                <a:srgbClr val="8D6E5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Oval 33">
                <a:extLst>
                  <a:ext uri="{FF2B5EF4-FFF2-40B4-BE49-F238E27FC236}">
                    <a16:creationId xmlns:a16="http://schemas.microsoft.com/office/drawing/2014/main" id="{83DB88D3-1828-42C8-8A76-D617798FDAAF}"/>
                  </a:ext>
                </a:extLst>
              </p:cNvPr>
              <p:cNvSpPr/>
              <p:nvPr/>
            </p:nvSpPr>
            <p:spPr>
              <a:xfrm rot="10800000">
                <a:off x="4267792" y="1881856"/>
                <a:ext cx="212961" cy="210966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  <a:gd name="connsiteX0" fmla="*/ 3587 w 727487"/>
                  <a:gd name="connsiteY0" fmla="*/ 457208 h 521829"/>
                  <a:gd name="connsiteX1" fmla="*/ 460787 w 727487"/>
                  <a:gd name="connsiteY1" fmla="*/ 8 h 521829"/>
                  <a:gd name="connsiteX2" fmla="*/ 727487 w 727487"/>
                  <a:gd name="connsiteY2" fmla="*/ 469908 h 521829"/>
                  <a:gd name="connsiteX3" fmla="*/ 3587 w 727487"/>
                  <a:gd name="connsiteY3" fmla="*/ 457208 h 521829"/>
                  <a:gd name="connsiteX0" fmla="*/ 6063 w 526763"/>
                  <a:gd name="connsiteY0" fmla="*/ 457208 h 521829"/>
                  <a:gd name="connsiteX1" fmla="*/ 260063 w 526763"/>
                  <a:gd name="connsiteY1" fmla="*/ 8 h 521829"/>
                  <a:gd name="connsiteX2" fmla="*/ 526763 w 526763"/>
                  <a:gd name="connsiteY2" fmla="*/ 469908 h 521829"/>
                  <a:gd name="connsiteX3" fmla="*/ 6063 w 526763"/>
                  <a:gd name="connsiteY3" fmla="*/ 457208 h 52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6763" h="521829">
                    <a:moveTo>
                      <a:pt x="6063" y="457208"/>
                    </a:moveTo>
                    <a:cubicBezTo>
                      <a:pt x="-38387" y="378891"/>
                      <a:pt x="173280" y="-2109"/>
                      <a:pt x="260063" y="8"/>
                    </a:cubicBezTo>
                    <a:cubicBezTo>
                      <a:pt x="346846" y="2125"/>
                      <a:pt x="526763" y="217403"/>
                      <a:pt x="526763" y="469908"/>
                    </a:cubicBezTo>
                    <a:cubicBezTo>
                      <a:pt x="450563" y="546108"/>
                      <a:pt x="50513" y="535525"/>
                      <a:pt x="6063" y="45720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56472FB2-6710-4D69-AA0F-497C39D39C60}"/>
                  </a:ext>
                </a:extLst>
              </p:cNvPr>
              <p:cNvSpPr/>
              <p:nvPr/>
            </p:nvSpPr>
            <p:spPr>
              <a:xfrm>
                <a:off x="4752069" y="1379580"/>
                <a:ext cx="298923" cy="2989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6BB7889-F282-4E7B-8701-1084D82069D1}"/>
                  </a:ext>
                </a:extLst>
              </p:cNvPr>
              <p:cNvSpPr/>
              <p:nvPr/>
            </p:nvSpPr>
            <p:spPr>
              <a:xfrm>
                <a:off x="3859380" y="1379745"/>
                <a:ext cx="298923" cy="2989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01D159E-CE5E-4D7F-ADBE-BC85972F08D9}"/>
                  </a:ext>
                </a:extLst>
              </p:cNvPr>
              <p:cNvSpPr/>
              <p:nvPr/>
            </p:nvSpPr>
            <p:spPr>
              <a:xfrm flipV="1">
                <a:off x="3970874" y="1431670"/>
                <a:ext cx="127707" cy="1277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5BD80164-3B44-4648-99A9-8F61482677F3}"/>
                  </a:ext>
                </a:extLst>
              </p:cNvPr>
              <p:cNvSpPr/>
              <p:nvPr/>
            </p:nvSpPr>
            <p:spPr>
              <a:xfrm flipV="1">
                <a:off x="4893455" y="1424009"/>
                <a:ext cx="127707" cy="1277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CE5CCCE5-59C1-48B0-9438-04F863A97427}"/>
                  </a:ext>
                </a:extLst>
              </p:cNvPr>
              <p:cNvSpPr/>
              <p:nvPr/>
            </p:nvSpPr>
            <p:spPr>
              <a:xfrm>
                <a:off x="4738764" y="205352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5FBCD01-2143-4873-BC1D-B7EF1F2EE5CA}"/>
                  </a:ext>
                </a:extLst>
              </p:cNvPr>
              <p:cNvSpPr/>
              <p:nvPr/>
            </p:nvSpPr>
            <p:spPr>
              <a:xfrm>
                <a:off x="4612468" y="20550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7C452CA-318C-4EF7-AC42-C6DA58A5C1AB}"/>
                  </a:ext>
                </a:extLst>
              </p:cNvPr>
              <p:cNvSpPr/>
              <p:nvPr/>
            </p:nvSpPr>
            <p:spPr>
              <a:xfrm>
                <a:off x="4677281" y="201469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11011A87-B3A1-463C-AFD7-D3B34D1A8316}"/>
                  </a:ext>
                </a:extLst>
              </p:cNvPr>
              <p:cNvSpPr/>
              <p:nvPr/>
            </p:nvSpPr>
            <p:spPr>
              <a:xfrm>
                <a:off x="4112584" y="20179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06B8164-8BA4-4358-A812-BAAE0383F4E7}"/>
                  </a:ext>
                </a:extLst>
              </p:cNvPr>
              <p:cNvSpPr/>
              <p:nvPr/>
            </p:nvSpPr>
            <p:spPr>
              <a:xfrm>
                <a:off x="4051101" y="197915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 36">
                <a:extLst>
                  <a:ext uri="{FF2B5EF4-FFF2-40B4-BE49-F238E27FC236}">
                    <a16:creationId xmlns:a16="http://schemas.microsoft.com/office/drawing/2014/main" id="{BF323A0C-79E4-45A4-A404-6D73AF6B52A7}"/>
                  </a:ext>
                </a:extLst>
              </p:cNvPr>
              <p:cNvSpPr/>
              <p:nvPr/>
            </p:nvSpPr>
            <p:spPr>
              <a:xfrm rot="18230375">
                <a:off x="5171485" y="4316337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36">
                <a:extLst>
                  <a:ext uri="{FF2B5EF4-FFF2-40B4-BE49-F238E27FC236}">
                    <a16:creationId xmlns:a16="http://schemas.microsoft.com/office/drawing/2014/main" id="{C1DE3BB4-3F62-49BA-9DC5-1C472A185B19}"/>
                  </a:ext>
                </a:extLst>
              </p:cNvPr>
              <p:cNvSpPr/>
              <p:nvPr/>
            </p:nvSpPr>
            <p:spPr>
              <a:xfrm rot="20274620">
                <a:off x="7356501" y="3976902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36">
                <a:extLst>
                  <a:ext uri="{FF2B5EF4-FFF2-40B4-BE49-F238E27FC236}">
                    <a16:creationId xmlns:a16="http://schemas.microsoft.com/office/drawing/2014/main" id="{D905376E-44CA-4F6E-8290-55155C9C129B}"/>
                  </a:ext>
                </a:extLst>
              </p:cNvPr>
              <p:cNvSpPr/>
              <p:nvPr/>
            </p:nvSpPr>
            <p:spPr>
              <a:xfrm rot="18283353">
                <a:off x="3334405" y="4483892"/>
                <a:ext cx="1532064" cy="835551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1283B919-3F69-4A84-96D8-A5C0083F9DDB}"/>
                  </a:ext>
                </a:extLst>
              </p:cNvPr>
              <p:cNvSpPr/>
              <p:nvPr/>
            </p:nvSpPr>
            <p:spPr>
              <a:xfrm rot="20687640">
                <a:off x="4749738" y="1903727"/>
                <a:ext cx="787400" cy="65499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0AE32E54-48AD-4F9F-ABDF-FDF2D2BE1CA6}"/>
                  </a:ext>
                </a:extLst>
              </p:cNvPr>
              <p:cNvSpPr/>
              <p:nvPr/>
            </p:nvSpPr>
            <p:spPr>
              <a:xfrm>
                <a:off x="4767426" y="1998053"/>
                <a:ext cx="927100" cy="77120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5383D85A-2EA8-4909-8D95-503A7BF4F39A}"/>
                  </a:ext>
                </a:extLst>
              </p:cNvPr>
              <p:cNvSpPr/>
              <p:nvPr/>
            </p:nvSpPr>
            <p:spPr>
              <a:xfrm rot="700285" flipV="1">
                <a:off x="4760085" y="2159056"/>
                <a:ext cx="799395" cy="66497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77ECA65F-57BE-41BC-A0A2-875E8FF379AC}"/>
                  </a:ext>
                </a:extLst>
              </p:cNvPr>
              <p:cNvSpPr/>
              <p:nvPr/>
            </p:nvSpPr>
            <p:spPr>
              <a:xfrm rot="648597" flipH="1">
                <a:off x="3237311" y="1909959"/>
                <a:ext cx="787400" cy="65499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8295DDA2-51B7-40EC-9FC7-0B91B1ECF8A0}"/>
                  </a:ext>
                </a:extLst>
              </p:cNvPr>
              <p:cNvSpPr/>
              <p:nvPr/>
            </p:nvSpPr>
            <p:spPr>
              <a:xfrm rot="21092179" flipH="1">
                <a:off x="3086594" y="2039329"/>
                <a:ext cx="927100" cy="77120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04DAF4C-3FFA-41DE-A87B-B7F3E5143A23}"/>
                  </a:ext>
                </a:extLst>
              </p:cNvPr>
              <p:cNvSpPr/>
              <p:nvPr/>
            </p:nvSpPr>
            <p:spPr>
              <a:xfrm rot="20899715" flipH="1" flipV="1">
                <a:off x="3228483" y="2131151"/>
                <a:ext cx="799395" cy="66497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2B4FCBB3-3FCE-4DEF-B7C7-6989AA67A7DE}"/>
                  </a:ext>
                </a:extLst>
              </p:cNvPr>
              <p:cNvSpPr/>
              <p:nvPr/>
            </p:nvSpPr>
            <p:spPr>
              <a:xfrm>
                <a:off x="3983787" y="20248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77E837-D922-B525-DC38-86701750BCA3}"/>
              </a:ext>
            </a:extLst>
          </p:cNvPr>
          <p:cNvGrpSpPr/>
          <p:nvPr/>
        </p:nvGrpSpPr>
        <p:grpSpPr>
          <a:xfrm>
            <a:off x="241686" y="-23014"/>
            <a:ext cx="5207436" cy="6367611"/>
            <a:chOff x="241686" y="-23014"/>
            <a:chExt cx="5207436" cy="63676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0D054F-7B14-406A-874E-A4BEDE370423}"/>
                </a:ext>
              </a:extLst>
            </p:cNvPr>
            <p:cNvSpPr txBox="1"/>
            <p:nvPr/>
          </p:nvSpPr>
          <p:spPr>
            <a:xfrm>
              <a:off x="534506" y="-23014"/>
              <a:ext cx="448261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ED591D"/>
                  </a:solidFill>
                  <a:latin typeface="Arial Black" panose="020B0A04020102020204" pitchFamily="34" charset="0"/>
                </a:rPr>
                <a:t>X</a:t>
              </a:r>
              <a:r>
                <a:rPr lang="en-US" sz="8000" dirty="0" err="1">
                  <a:solidFill>
                    <a:prstClr val="black"/>
                  </a:solidFill>
                  <a:latin typeface="Arial Black" panose="020B0A04020102020204" pitchFamily="34" charset="0"/>
                </a:rPr>
                <a:t>enops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B1D846-E75A-DBB7-1674-8DE068A27470}"/>
                </a:ext>
              </a:extLst>
            </p:cNvPr>
            <p:cNvGrpSpPr/>
            <p:nvPr/>
          </p:nvGrpSpPr>
          <p:grpSpPr>
            <a:xfrm>
              <a:off x="241686" y="1273141"/>
              <a:ext cx="5207436" cy="5071456"/>
              <a:chOff x="2185160" y="470140"/>
              <a:chExt cx="6439186" cy="6271042"/>
            </a:xfrm>
          </p:grpSpPr>
          <p:sp>
            <p:nvSpPr>
              <p:cNvPr id="7" name="Rectangle 86">
                <a:extLst>
                  <a:ext uri="{FF2B5EF4-FFF2-40B4-BE49-F238E27FC236}">
                    <a16:creationId xmlns:a16="http://schemas.microsoft.com/office/drawing/2014/main" id="{00B1ADAF-43B7-3759-323F-4875525AFA51}"/>
                  </a:ext>
                </a:extLst>
              </p:cNvPr>
              <p:cNvSpPr/>
              <p:nvPr/>
            </p:nvSpPr>
            <p:spPr>
              <a:xfrm>
                <a:off x="2185160" y="3804102"/>
                <a:ext cx="3225128" cy="2592853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  <a:gd name="connsiteX0" fmla="*/ 1625600 w 3134447"/>
                  <a:gd name="connsiteY0" fmla="*/ 434155 h 3000362"/>
                  <a:gd name="connsiteX1" fmla="*/ 3111500 w 3134447"/>
                  <a:gd name="connsiteY1" fmla="*/ 1119955 h 3000362"/>
                  <a:gd name="connsiteX2" fmla="*/ 0 w 3134447"/>
                  <a:gd name="connsiteY2" fmla="*/ 2999555 h 3000362"/>
                  <a:gd name="connsiteX3" fmla="*/ 1625600 w 3134447"/>
                  <a:gd name="connsiteY3" fmla="*/ 434155 h 3000362"/>
                  <a:gd name="connsiteX0" fmla="*/ 1625600 w 3121946"/>
                  <a:gd name="connsiteY0" fmla="*/ 266917 h 2833425"/>
                  <a:gd name="connsiteX1" fmla="*/ 3098800 w 3121946"/>
                  <a:gd name="connsiteY1" fmla="*/ 1321017 h 2833425"/>
                  <a:gd name="connsiteX2" fmla="*/ 0 w 3121946"/>
                  <a:gd name="connsiteY2" fmla="*/ 2832317 h 2833425"/>
                  <a:gd name="connsiteX3" fmla="*/ 1625600 w 3121946"/>
                  <a:gd name="connsiteY3" fmla="*/ 266917 h 2833425"/>
                  <a:gd name="connsiteX0" fmla="*/ 1625600 w 3121946"/>
                  <a:gd name="connsiteY0" fmla="*/ 266917 h 3004534"/>
                  <a:gd name="connsiteX1" fmla="*/ 3098800 w 3121946"/>
                  <a:gd name="connsiteY1" fmla="*/ 1321017 h 3004534"/>
                  <a:gd name="connsiteX2" fmla="*/ 0 w 3121946"/>
                  <a:gd name="connsiteY2" fmla="*/ 2832317 h 3004534"/>
                  <a:gd name="connsiteX3" fmla="*/ 1625600 w 3121946"/>
                  <a:gd name="connsiteY3" fmla="*/ 266917 h 300453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5128" h="2592853">
                    <a:moveTo>
                      <a:pt x="2628900" y="730527"/>
                    </a:moveTo>
                    <a:cubicBezTo>
                      <a:pt x="3014133" y="446894"/>
                      <a:pt x="3373967" y="-865440"/>
                      <a:pt x="3162300" y="921027"/>
                    </a:cubicBezTo>
                    <a:cubicBezTo>
                      <a:pt x="3086100" y="1517927"/>
                      <a:pt x="1536700" y="3118127"/>
                      <a:pt x="0" y="2419627"/>
                    </a:cubicBezTo>
                    <a:cubicBezTo>
                      <a:pt x="960967" y="2030160"/>
                      <a:pt x="1693333" y="1551794"/>
                      <a:pt x="2628900" y="730527"/>
                    </a:cubicBezTo>
                    <a:close/>
                  </a:path>
                </a:pathLst>
              </a:custGeom>
              <a:gradFill>
                <a:gsLst>
                  <a:gs pos="56000">
                    <a:srgbClr val="5C8B9D"/>
                  </a:gs>
                  <a:gs pos="0">
                    <a:srgbClr val="DF7C27"/>
                  </a:gs>
                </a:gsLst>
                <a:lin ang="13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86">
                <a:extLst>
                  <a:ext uri="{FF2B5EF4-FFF2-40B4-BE49-F238E27FC236}">
                    <a16:creationId xmlns:a16="http://schemas.microsoft.com/office/drawing/2014/main" id="{B819C268-3415-5655-903D-D82D30B2D883}"/>
                  </a:ext>
                </a:extLst>
              </p:cNvPr>
              <p:cNvSpPr/>
              <p:nvPr/>
            </p:nvSpPr>
            <p:spPr>
              <a:xfrm>
                <a:off x="2247438" y="3669446"/>
                <a:ext cx="3225128" cy="2592853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  <a:gd name="connsiteX0" fmla="*/ 1625600 w 3134447"/>
                  <a:gd name="connsiteY0" fmla="*/ 434155 h 3000362"/>
                  <a:gd name="connsiteX1" fmla="*/ 3111500 w 3134447"/>
                  <a:gd name="connsiteY1" fmla="*/ 1119955 h 3000362"/>
                  <a:gd name="connsiteX2" fmla="*/ 0 w 3134447"/>
                  <a:gd name="connsiteY2" fmla="*/ 2999555 h 3000362"/>
                  <a:gd name="connsiteX3" fmla="*/ 1625600 w 3134447"/>
                  <a:gd name="connsiteY3" fmla="*/ 434155 h 3000362"/>
                  <a:gd name="connsiteX0" fmla="*/ 1625600 w 3121946"/>
                  <a:gd name="connsiteY0" fmla="*/ 266917 h 2833425"/>
                  <a:gd name="connsiteX1" fmla="*/ 3098800 w 3121946"/>
                  <a:gd name="connsiteY1" fmla="*/ 1321017 h 2833425"/>
                  <a:gd name="connsiteX2" fmla="*/ 0 w 3121946"/>
                  <a:gd name="connsiteY2" fmla="*/ 2832317 h 2833425"/>
                  <a:gd name="connsiteX3" fmla="*/ 1625600 w 3121946"/>
                  <a:gd name="connsiteY3" fmla="*/ 266917 h 2833425"/>
                  <a:gd name="connsiteX0" fmla="*/ 1625600 w 3121946"/>
                  <a:gd name="connsiteY0" fmla="*/ 266917 h 3004534"/>
                  <a:gd name="connsiteX1" fmla="*/ 3098800 w 3121946"/>
                  <a:gd name="connsiteY1" fmla="*/ 1321017 h 3004534"/>
                  <a:gd name="connsiteX2" fmla="*/ 0 w 3121946"/>
                  <a:gd name="connsiteY2" fmla="*/ 2832317 h 3004534"/>
                  <a:gd name="connsiteX3" fmla="*/ 1625600 w 3121946"/>
                  <a:gd name="connsiteY3" fmla="*/ 266917 h 300453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5128" h="2592853">
                    <a:moveTo>
                      <a:pt x="2628900" y="730527"/>
                    </a:moveTo>
                    <a:cubicBezTo>
                      <a:pt x="3014133" y="446894"/>
                      <a:pt x="3373967" y="-865440"/>
                      <a:pt x="3162300" y="921027"/>
                    </a:cubicBezTo>
                    <a:cubicBezTo>
                      <a:pt x="3086100" y="1517927"/>
                      <a:pt x="1536700" y="3118127"/>
                      <a:pt x="0" y="2419627"/>
                    </a:cubicBezTo>
                    <a:cubicBezTo>
                      <a:pt x="960967" y="2030160"/>
                      <a:pt x="1693333" y="1551794"/>
                      <a:pt x="2628900" y="7305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4C26"/>
                  </a:gs>
                  <a:gs pos="38000">
                    <a:srgbClr val="5C8B9D"/>
                  </a:gs>
                </a:gsLst>
                <a:lin ang="13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93">
                <a:extLst>
                  <a:ext uri="{FF2B5EF4-FFF2-40B4-BE49-F238E27FC236}">
                    <a16:creationId xmlns:a16="http://schemas.microsoft.com/office/drawing/2014/main" id="{1074BFF7-A663-9F9C-00B6-C14282D371E2}"/>
                  </a:ext>
                </a:extLst>
              </p:cNvPr>
              <p:cNvSpPr/>
              <p:nvPr/>
            </p:nvSpPr>
            <p:spPr>
              <a:xfrm>
                <a:off x="5731620" y="6161364"/>
                <a:ext cx="1343088" cy="409583"/>
              </a:xfrm>
              <a:custGeom>
                <a:avLst/>
                <a:gdLst>
                  <a:gd name="connsiteX0" fmla="*/ 0 w 495300"/>
                  <a:gd name="connsiteY0" fmla="*/ 0 h 201162"/>
                  <a:gd name="connsiteX1" fmla="*/ 495300 w 495300"/>
                  <a:gd name="connsiteY1" fmla="*/ 0 h 201162"/>
                  <a:gd name="connsiteX2" fmla="*/ 495300 w 495300"/>
                  <a:gd name="connsiteY2" fmla="*/ 201162 h 201162"/>
                  <a:gd name="connsiteX3" fmla="*/ 0 w 495300"/>
                  <a:gd name="connsiteY3" fmla="*/ 201162 h 201162"/>
                  <a:gd name="connsiteX4" fmla="*/ 0 w 495300"/>
                  <a:gd name="connsiteY4" fmla="*/ 0 h 201162"/>
                  <a:gd name="connsiteX0" fmla="*/ 0 w 514350"/>
                  <a:gd name="connsiteY0" fmla="*/ 0 h 277362"/>
                  <a:gd name="connsiteX1" fmla="*/ 514350 w 514350"/>
                  <a:gd name="connsiteY1" fmla="*/ 76200 h 277362"/>
                  <a:gd name="connsiteX2" fmla="*/ 514350 w 514350"/>
                  <a:gd name="connsiteY2" fmla="*/ 277362 h 277362"/>
                  <a:gd name="connsiteX3" fmla="*/ 19050 w 514350"/>
                  <a:gd name="connsiteY3" fmla="*/ 277362 h 277362"/>
                  <a:gd name="connsiteX4" fmla="*/ 0 w 514350"/>
                  <a:gd name="connsiteY4" fmla="*/ 0 h 277362"/>
                  <a:gd name="connsiteX0" fmla="*/ 633412 w 1147762"/>
                  <a:gd name="connsiteY0" fmla="*/ 0 h 277362"/>
                  <a:gd name="connsiteX1" fmla="*/ 1147762 w 1147762"/>
                  <a:gd name="connsiteY1" fmla="*/ 76200 h 277362"/>
                  <a:gd name="connsiteX2" fmla="*/ 1147762 w 1147762"/>
                  <a:gd name="connsiteY2" fmla="*/ 277362 h 277362"/>
                  <a:gd name="connsiteX3" fmla="*/ 0 w 1147762"/>
                  <a:gd name="connsiteY3" fmla="*/ 234500 h 277362"/>
                  <a:gd name="connsiteX4" fmla="*/ 633412 w 1147762"/>
                  <a:gd name="connsiteY4" fmla="*/ 0 h 277362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185862 w 1185862"/>
                  <a:gd name="connsiteY2" fmla="*/ 367849 h 367849"/>
                  <a:gd name="connsiteX3" fmla="*/ 0 w 1185862"/>
                  <a:gd name="connsiteY3" fmla="*/ 234500 h 367849"/>
                  <a:gd name="connsiteX4" fmla="*/ 633412 w 1185862"/>
                  <a:gd name="connsiteY4" fmla="*/ 0 h 367849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090612 w 1185862"/>
                  <a:gd name="connsiteY2" fmla="*/ 176212 h 367849"/>
                  <a:gd name="connsiteX3" fmla="*/ 1185862 w 1185862"/>
                  <a:gd name="connsiteY3" fmla="*/ 367849 h 367849"/>
                  <a:gd name="connsiteX4" fmla="*/ 0 w 1185862"/>
                  <a:gd name="connsiteY4" fmla="*/ 234500 h 367849"/>
                  <a:gd name="connsiteX5" fmla="*/ 633412 w 1185862"/>
                  <a:gd name="connsiteY5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0 h 367849"/>
                  <a:gd name="connsiteX1" fmla="*/ 1185862 w 1343088"/>
                  <a:gd name="connsiteY1" fmla="*/ 33337 h 367849"/>
                  <a:gd name="connsiteX2" fmla="*/ 1343024 w 1343088"/>
                  <a:gd name="connsiteY2" fmla="*/ 319088 h 367849"/>
                  <a:gd name="connsiteX3" fmla="*/ 1090612 w 1343088"/>
                  <a:gd name="connsiteY3" fmla="*/ 176212 h 367849"/>
                  <a:gd name="connsiteX4" fmla="*/ 1185862 w 1343088"/>
                  <a:gd name="connsiteY4" fmla="*/ 367849 h 367849"/>
                  <a:gd name="connsiteX5" fmla="*/ 0 w 1343088"/>
                  <a:gd name="connsiteY5" fmla="*/ 234500 h 367849"/>
                  <a:gd name="connsiteX6" fmla="*/ 633412 w 1343088"/>
                  <a:gd name="connsiteY6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13935 h 381784"/>
                  <a:gd name="connsiteX1" fmla="*/ 1343024 w 1343088"/>
                  <a:gd name="connsiteY1" fmla="*/ 333023 h 381784"/>
                  <a:gd name="connsiteX2" fmla="*/ 1090612 w 1343088"/>
                  <a:gd name="connsiteY2" fmla="*/ 190147 h 381784"/>
                  <a:gd name="connsiteX3" fmla="*/ 1185862 w 1343088"/>
                  <a:gd name="connsiteY3" fmla="*/ 381784 h 381784"/>
                  <a:gd name="connsiteX4" fmla="*/ 0 w 1343088"/>
                  <a:gd name="connsiteY4" fmla="*/ 248435 h 381784"/>
                  <a:gd name="connsiteX5" fmla="*/ 633412 w 1343088"/>
                  <a:gd name="connsiteY5" fmla="*/ 13935 h 381784"/>
                  <a:gd name="connsiteX0" fmla="*/ 633412 w 1343088"/>
                  <a:gd name="connsiteY0" fmla="*/ 19073 h 386922"/>
                  <a:gd name="connsiteX1" fmla="*/ 1343024 w 1343088"/>
                  <a:gd name="connsiteY1" fmla="*/ 338161 h 386922"/>
                  <a:gd name="connsiteX2" fmla="*/ 1090612 w 1343088"/>
                  <a:gd name="connsiteY2" fmla="*/ 195285 h 386922"/>
                  <a:gd name="connsiteX3" fmla="*/ 1185862 w 1343088"/>
                  <a:gd name="connsiteY3" fmla="*/ 386922 h 386922"/>
                  <a:gd name="connsiteX4" fmla="*/ 0 w 1343088"/>
                  <a:gd name="connsiteY4" fmla="*/ 253573 h 386922"/>
                  <a:gd name="connsiteX5" fmla="*/ 633412 w 1343088"/>
                  <a:gd name="connsiteY5" fmla="*/ 19073 h 386922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3088" h="409583">
                    <a:moveTo>
                      <a:pt x="633412" y="41734"/>
                    </a:moveTo>
                    <a:cubicBezTo>
                      <a:pt x="1433511" y="-48943"/>
                      <a:pt x="1266824" y="331453"/>
                      <a:pt x="1343024" y="360822"/>
                    </a:cubicBezTo>
                    <a:cubicBezTo>
                      <a:pt x="1347786" y="392572"/>
                      <a:pt x="1085850" y="186196"/>
                      <a:pt x="1090612" y="217946"/>
                    </a:cubicBezTo>
                    <a:lnTo>
                      <a:pt x="1185862" y="409583"/>
                    </a:lnTo>
                    <a:cubicBezTo>
                      <a:pt x="985837" y="336558"/>
                      <a:pt x="623887" y="63509"/>
                      <a:pt x="0" y="276234"/>
                    </a:cubicBezTo>
                    <a:cubicBezTo>
                      <a:pt x="396875" y="-163883"/>
                      <a:pt x="617537" y="57988"/>
                      <a:pt x="633412" y="41734"/>
                    </a:cubicBezTo>
                    <a:close/>
                  </a:path>
                </a:pathLst>
              </a:custGeom>
              <a:solidFill>
                <a:srgbClr val="C6A6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2">
                <a:extLst>
                  <a:ext uri="{FF2B5EF4-FFF2-40B4-BE49-F238E27FC236}">
                    <a16:creationId xmlns:a16="http://schemas.microsoft.com/office/drawing/2014/main" id="{70C747E7-B35C-CE6F-BCC6-BCC802EBF416}"/>
                  </a:ext>
                </a:extLst>
              </p:cNvPr>
              <p:cNvSpPr/>
              <p:nvPr/>
            </p:nvSpPr>
            <p:spPr>
              <a:xfrm>
                <a:off x="5938161" y="5505607"/>
                <a:ext cx="543202" cy="763429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92">
                <a:extLst>
                  <a:ext uri="{FF2B5EF4-FFF2-40B4-BE49-F238E27FC236}">
                    <a16:creationId xmlns:a16="http://schemas.microsoft.com/office/drawing/2014/main" id="{42F06553-14CF-0BB9-766F-275AAB97B4B3}"/>
                  </a:ext>
                </a:extLst>
              </p:cNvPr>
              <p:cNvSpPr/>
              <p:nvPr/>
            </p:nvSpPr>
            <p:spPr>
              <a:xfrm rot="19264388">
                <a:off x="6240449" y="6178792"/>
                <a:ext cx="318398" cy="180488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93">
                <a:extLst>
                  <a:ext uri="{FF2B5EF4-FFF2-40B4-BE49-F238E27FC236}">
                    <a16:creationId xmlns:a16="http://schemas.microsoft.com/office/drawing/2014/main" id="{0E18AB93-9F17-252A-98A2-3EF93AE5AE0D}"/>
                  </a:ext>
                </a:extLst>
              </p:cNvPr>
              <p:cNvSpPr/>
              <p:nvPr/>
            </p:nvSpPr>
            <p:spPr>
              <a:xfrm>
                <a:off x="5044155" y="6331599"/>
                <a:ext cx="1343088" cy="409583"/>
              </a:xfrm>
              <a:custGeom>
                <a:avLst/>
                <a:gdLst>
                  <a:gd name="connsiteX0" fmla="*/ 0 w 495300"/>
                  <a:gd name="connsiteY0" fmla="*/ 0 h 201162"/>
                  <a:gd name="connsiteX1" fmla="*/ 495300 w 495300"/>
                  <a:gd name="connsiteY1" fmla="*/ 0 h 201162"/>
                  <a:gd name="connsiteX2" fmla="*/ 495300 w 495300"/>
                  <a:gd name="connsiteY2" fmla="*/ 201162 h 201162"/>
                  <a:gd name="connsiteX3" fmla="*/ 0 w 495300"/>
                  <a:gd name="connsiteY3" fmla="*/ 201162 h 201162"/>
                  <a:gd name="connsiteX4" fmla="*/ 0 w 495300"/>
                  <a:gd name="connsiteY4" fmla="*/ 0 h 201162"/>
                  <a:gd name="connsiteX0" fmla="*/ 0 w 514350"/>
                  <a:gd name="connsiteY0" fmla="*/ 0 h 277362"/>
                  <a:gd name="connsiteX1" fmla="*/ 514350 w 514350"/>
                  <a:gd name="connsiteY1" fmla="*/ 76200 h 277362"/>
                  <a:gd name="connsiteX2" fmla="*/ 514350 w 514350"/>
                  <a:gd name="connsiteY2" fmla="*/ 277362 h 277362"/>
                  <a:gd name="connsiteX3" fmla="*/ 19050 w 514350"/>
                  <a:gd name="connsiteY3" fmla="*/ 277362 h 277362"/>
                  <a:gd name="connsiteX4" fmla="*/ 0 w 514350"/>
                  <a:gd name="connsiteY4" fmla="*/ 0 h 277362"/>
                  <a:gd name="connsiteX0" fmla="*/ 633412 w 1147762"/>
                  <a:gd name="connsiteY0" fmla="*/ 0 h 277362"/>
                  <a:gd name="connsiteX1" fmla="*/ 1147762 w 1147762"/>
                  <a:gd name="connsiteY1" fmla="*/ 76200 h 277362"/>
                  <a:gd name="connsiteX2" fmla="*/ 1147762 w 1147762"/>
                  <a:gd name="connsiteY2" fmla="*/ 277362 h 277362"/>
                  <a:gd name="connsiteX3" fmla="*/ 0 w 1147762"/>
                  <a:gd name="connsiteY3" fmla="*/ 234500 h 277362"/>
                  <a:gd name="connsiteX4" fmla="*/ 633412 w 1147762"/>
                  <a:gd name="connsiteY4" fmla="*/ 0 h 277362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185862 w 1185862"/>
                  <a:gd name="connsiteY2" fmla="*/ 367849 h 367849"/>
                  <a:gd name="connsiteX3" fmla="*/ 0 w 1185862"/>
                  <a:gd name="connsiteY3" fmla="*/ 234500 h 367849"/>
                  <a:gd name="connsiteX4" fmla="*/ 633412 w 1185862"/>
                  <a:gd name="connsiteY4" fmla="*/ 0 h 367849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090612 w 1185862"/>
                  <a:gd name="connsiteY2" fmla="*/ 176212 h 367849"/>
                  <a:gd name="connsiteX3" fmla="*/ 1185862 w 1185862"/>
                  <a:gd name="connsiteY3" fmla="*/ 367849 h 367849"/>
                  <a:gd name="connsiteX4" fmla="*/ 0 w 1185862"/>
                  <a:gd name="connsiteY4" fmla="*/ 234500 h 367849"/>
                  <a:gd name="connsiteX5" fmla="*/ 633412 w 1185862"/>
                  <a:gd name="connsiteY5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0 h 367849"/>
                  <a:gd name="connsiteX1" fmla="*/ 1185862 w 1343088"/>
                  <a:gd name="connsiteY1" fmla="*/ 33337 h 367849"/>
                  <a:gd name="connsiteX2" fmla="*/ 1343024 w 1343088"/>
                  <a:gd name="connsiteY2" fmla="*/ 319088 h 367849"/>
                  <a:gd name="connsiteX3" fmla="*/ 1090612 w 1343088"/>
                  <a:gd name="connsiteY3" fmla="*/ 176212 h 367849"/>
                  <a:gd name="connsiteX4" fmla="*/ 1185862 w 1343088"/>
                  <a:gd name="connsiteY4" fmla="*/ 367849 h 367849"/>
                  <a:gd name="connsiteX5" fmla="*/ 0 w 1343088"/>
                  <a:gd name="connsiteY5" fmla="*/ 234500 h 367849"/>
                  <a:gd name="connsiteX6" fmla="*/ 633412 w 1343088"/>
                  <a:gd name="connsiteY6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13935 h 381784"/>
                  <a:gd name="connsiteX1" fmla="*/ 1343024 w 1343088"/>
                  <a:gd name="connsiteY1" fmla="*/ 333023 h 381784"/>
                  <a:gd name="connsiteX2" fmla="*/ 1090612 w 1343088"/>
                  <a:gd name="connsiteY2" fmla="*/ 190147 h 381784"/>
                  <a:gd name="connsiteX3" fmla="*/ 1185862 w 1343088"/>
                  <a:gd name="connsiteY3" fmla="*/ 381784 h 381784"/>
                  <a:gd name="connsiteX4" fmla="*/ 0 w 1343088"/>
                  <a:gd name="connsiteY4" fmla="*/ 248435 h 381784"/>
                  <a:gd name="connsiteX5" fmla="*/ 633412 w 1343088"/>
                  <a:gd name="connsiteY5" fmla="*/ 13935 h 381784"/>
                  <a:gd name="connsiteX0" fmla="*/ 633412 w 1343088"/>
                  <a:gd name="connsiteY0" fmla="*/ 19073 h 386922"/>
                  <a:gd name="connsiteX1" fmla="*/ 1343024 w 1343088"/>
                  <a:gd name="connsiteY1" fmla="*/ 338161 h 386922"/>
                  <a:gd name="connsiteX2" fmla="*/ 1090612 w 1343088"/>
                  <a:gd name="connsiteY2" fmla="*/ 195285 h 386922"/>
                  <a:gd name="connsiteX3" fmla="*/ 1185862 w 1343088"/>
                  <a:gd name="connsiteY3" fmla="*/ 386922 h 386922"/>
                  <a:gd name="connsiteX4" fmla="*/ 0 w 1343088"/>
                  <a:gd name="connsiteY4" fmla="*/ 253573 h 386922"/>
                  <a:gd name="connsiteX5" fmla="*/ 633412 w 1343088"/>
                  <a:gd name="connsiteY5" fmla="*/ 19073 h 386922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3088" h="409583">
                    <a:moveTo>
                      <a:pt x="633412" y="41734"/>
                    </a:moveTo>
                    <a:cubicBezTo>
                      <a:pt x="1433511" y="-48943"/>
                      <a:pt x="1266824" y="331453"/>
                      <a:pt x="1343024" y="360822"/>
                    </a:cubicBezTo>
                    <a:cubicBezTo>
                      <a:pt x="1347786" y="392572"/>
                      <a:pt x="1085850" y="186196"/>
                      <a:pt x="1090612" y="217946"/>
                    </a:cubicBezTo>
                    <a:lnTo>
                      <a:pt x="1185862" y="409583"/>
                    </a:lnTo>
                    <a:cubicBezTo>
                      <a:pt x="985837" y="336558"/>
                      <a:pt x="623887" y="63509"/>
                      <a:pt x="0" y="276234"/>
                    </a:cubicBezTo>
                    <a:cubicBezTo>
                      <a:pt x="396875" y="-163883"/>
                      <a:pt x="617537" y="57988"/>
                      <a:pt x="633412" y="41734"/>
                    </a:cubicBezTo>
                    <a:close/>
                  </a:path>
                </a:pathLst>
              </a:custGeom>
              <a:solidFill>
                <a:srgbClr val="C6A6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92">
                <a:extLst>
                  <a:ext uri="{FF2B5EF4-FFF2-40B4-BE49-F238E27FC236}">
                    <a16:creationId xmlns:a16="http://schemas.microsoft.com/office/drawing/2014/main" id="{E8CB648B-1ABE-3A60-F3C1-C8D4AB2814B7}"/>
                  </a:ext>
                </a:extLst>
              </p:cNvPr>
              <p:cNvSpPr/>
              <p:nvPr/>
            </p:nvSpPr>
            <p:spPr>
              <a:xfrm>
                <a:off x="5250696" y="5675842"/>
                <a:ext cx="543202" cy="763429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92">
                <a:extLst>
                  <a:ext uri="{FF2B5EF4-FFF2-40B4-BE49-F238E27FC236}">
                    <a16:creationId xmlns:a16="http://schemas.microsoft.com/office/drawing/2014/main" id="{590C0088-CA5B-1ADE-0112-C924B51ADB17}"/>
                  </a:ext>
                </a:extLst>
              </p:cNvPr>
              <p:cNvSpPr/>
              <p:nvPr/>
            </p:nvSpPr>
            <p:spPr>
              <a:xfrm rot="19264388">
                <a:off x="5552984" y="6349027"/>
                <a:ext cx="318398" cy="180488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74E0879-4CA0-DEE8-5373-B3B8AE5B6287}"/>
                  </a:ext>
                </a:extLst>
              </p:cNvPr>
              <p:cNvSpPr/>
              <p:nvPr/>
            </p:nvSpPr>
            <p:spPr>
              <a:xfrm>
                <a:off x="5781810" y="4730828"/>
                <a:ext cx="724451" cy="954367"/>
              </a:xfrm>
              <a:prstGeom prst="ellipse">
                <a:avLst/>
              </a:prstGeom>
              <a:solidFill>
                <a:srgbClr val="C4AE9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A6541C2-ADA8-B5A9-E8CD-47FDFB4461A0}"/>
                  </a:ext>
                </a:extLst>
              </p:cNvPr>
              <p:cNvSpPr/>
              <p:nvPr/>
            </p:nvSpPr>
            <p:spPr>
              <a:xfrm>
                <a:off x="5083159" y="4883442"/>
                <a:ext cx="724451" cy="954367"/>
              </a:xfrm>
              <a:prstGeom prst="ellipse">
                <a:avLst/>
              </a:prstGeom>
              <a:solidFill>
                <a:srgbClr val="C4AE9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83">
                <a:extLst>
                  <a:ext uri="{FF2B5EF4-FFF2-40B4-BE49-F238E27FC236}">
                    <a16:creationId xmlns:a16="http://schemas.microsoft.com/office/drawing/2014/main" id="{CAE5A0F1-A83A-5E8A-1B87-E7ACBF3DA452}"/>
                  </a:ext>
                </a:extLst>
              </p:cNvPr>
              <p:cNvSpPr/>
              <p:nvPr/>
            </p:nvSpPr>
            <p:spPr>
              <a:xfrm>
                <a:off x="4134742" y="542437"/>
                <a:ext cx="3685741" cy="4959344"/>
              </a:xfrm>
              <a:custGeom>
                <a:avLst/>
                <a:gdLst>
                  <a:gd name="connsiteX0" fmla="*/ 0 w 982639"/>
                  <a:gd name="connsiteY0" fmla="*/ 0 h 2647666"/>
                  <a:gd name="connsiteX1" fmla="*/ 982639 w 982639"/>
                  <a:gd name="connsiteY1" fmla="*/ 0 h 2647666"/>
                  <a:gd name="connsiteX2" fmla="*/ 982639 w 982639"/>
                  <a:gd name="connsiteY2" fmla="*/ 2647666 h 2647666"/>
                  <a:gd name="connsiteX3" fmla="*/ 0 w 982639"/>
                  <a:gd name="connsiteY3" fmla="*/ 2647666 h 2647666"/>
                  <a:gd name="connsiteX4" fmla="*/ 0 w 982639"/>
                  <a:gd name="connsiteY4" fmla="*/ 0 h 2647666"/>
                  <a:gd name="connsiteX0" fmla="*/ 0 w 1091821"/>
                  <a:gd name="connsiteY0" fmla="*/ 0 h 3684896"/>
                  <a:gd name="connsiteX1" fmla="*/ 1091821 w 1091821"/>
                  <a:gd name="connsiteY1" fmla="*/ 1037230 h 3684896"/>
                  <a:gd name="connsiteX2" fmla="*/ 1091821 w 1091821"/>
                  <a:gd name="connsiteY2" fmla="*/ 3684896 h 3684896"/>
                  <a:gd name="connsiteX3" fmla="*/ 109182 w 1091821"/>
                  <a:gd name="connsiteY3" fmla="*/ 3684896 h 3684896"/>
                  <a:gd name="connsiteX4" fmla="*/ 0 w 1091821"/>
                  <a:gd name="connsiteY4" fmla="*/ 0 h 3684896"/>
                  <a:gd name="connsiteX0" fmla="*/ 310597 w 1402418"/>
                  <a:gd name="connsiteY0" fmla="*/ 0 h 3684896"/>
                  <a:gd name="connsiteX1" fmla="*/ 1402418 w 1402418"/>
                  <a:gd name="connsiteY1" fmla="*/ 1037230 h 3684896"/>
                  <a:gd name="connsiteX2" fmla="*/ 1402418 w 1402418"/>
                  <a:gd name="connsiteY2" fmla="*/ 3684896 h 3684896"/>
                  <a:gd name="connsiteX3" fmla="*/ 419779 w 1402418"/>
                  <a:gd name="connsiteY3" fmla="*/ 3684896 h 3684896"/>
                  <a:gd name="connsiteX4" fmla="*/ 310597 w 1402418"/>
                  <a:gd name="connsiteY4" fmla="*/ 0 h 3684896"/>
                  <a:gd name="connsiteX0" fmla="*/ 1584234 w 2676055"/>
                  <a:gd name="connsiteY0" fmla="*/ 0 h 4244454"/>
                  <a:gd name="connsiteX1" fmla="*/ 2676055 w 2676055"/>
                  <a:gd name="connsiteY1" fmla="*/ 1037230 h 4244454"/>
                  <a:gd name="connsiteX2" fmla="*/ 2676055 w 2676055"/>
                  <a:gd name="connsiteY2" fmla="*/ 3684896 h 4244454"/>
                  <a:gd name="connsiteX3" fmla="*/ 1094 w 2676055"/>
                  <a:gd name="connsiteY3" fmla="*/ 4244454 h 4244454"/>
                  <a:gd name="connsiteX4" fmla="*/ 1584234 w 2676055"/>
                  <a:gd name="connsiteY4" fmla="*/ 0 h 4244454"/>
                  <a:gd name="connsiteX0" fmla="*/ 1583994 w 2675815"/>
                  <a:gd name="connsiteY0" fmla="*/ 0 h 4244454"/>
                  <a:gd name="connsiteX1" fmla="*/ 2675815 w 2675815"/>
                  <a:gd name="connsiteY1" fmla="*/ 1037230 h 4244454"/>
                  <a:gd name="connsiteX2" fmla="*/ 2675815 w 2675815"/>
                  <a:gd name="connsiteY2" fmla="*/ 3684896 h 4244454"/>
                  <a:gd name="connsiteX3" fmla="*/ 854 w 2675815"/>
                  <a:gd name="connsiteY3" fmla="*/ 4244454 h 4244454"/>
                  <a:gd name="connsiteX4" fmla="*/ 1583994 w 2675815"/>
                  <a:gd name="connsiteY4" fmla="*/ 0 h 4244454"/>
                  <a:gd name="connsiteX0" fmla="*/ 1583994 w 2675815"/>
                  <a:gd name="connsiteY0" fmla="*/ 0 h 4176215"/>
                  <a:gd name="connsiteX1" fmla="*/ 2675815 w 2675815"/>
                  <a:gd name="connsiteY1" fmla="*/ 1037230 h 4176215"/>
                  <a:gd name="connsiteX2" fmla="*/ 2675815 w 2675815"/>
                  <a:gd name="connsiteY2" fmla="*/ 3684896 h 4176215"/>
                  <a:gd name="connsiteX3" fmla="*/ 854 w 2675815"/>
                  <a:gd name="connsiteY3" fmla="*/ 4176215 h 4176215"/>
                  <a:gd name="connsiteX4" fmla="*/ 1583994 w 2675815"/>
                  <a:gd name="connsiteY4" fmla="*/ 0 h 4176215"/>
                  <a:gd name="connsiteX0" fmla="*/ 1502170 w 2675878"/>
                  <a:gd name="connsiteY0" fmla="*/ 0 h 4176215"/>
                  <a:gd name="connsiteX1" fmla="*/ 2675878 w 2675878"/>
                  <a:gd name="connsiteY1" fmla="*/ 1037230 h 4176215"/>
                  <a:gd name="connsiteX2" fmla="*/ 2675878 w 2675878"/>
                  <a:gd name="connsiteY2" fmla="*/ 3684896 h 4176215"/>
                  <a:gd name="connsiteX3" fmla="*/ 917 w 2675878"/>
                  <a:gd name="connsiteY3" fmla="*/ 4176215 h 4176215"/>
                  <a:gd name="connsiteX4" fmla="*/ 1502170 w 2675878"/>
                  <a:gd name="connsiteY4" fmla="*/ 0 h 4176215"/>
                  <a:gd name="connsiteX0" fmla="*/ 1502107 w 2675815"/>
                  <a:gd name="connsiteY0" fmla="*/ 0 h 4176215"/>
                  <a:gd name="connsiteX1" fmla="*/ 2675815 w 2675815"/>
                  <a:gd name="connsiteY1" fmla="*/ 1037230 h 4176215"/>
                  <a:gd name="connsiteX2" fmla="*/ 2675815 w 2675815"/>
                  <a:gd name="connsiteY2" fmla="*/ 3684896 h 4176215"/>
                  <a:gd name="connsiteX3" fmla="*/ 854 w 2675815"/>
                  <a:gd name="connsiteY3" fmla="*/ 4176215 h 4176215"/>
                  <a:gd name="connsiteX4" fmla="*/ 1502107 w 2675815"/>
                  <a:gd name="connsiteY4" fmla="*/ 0 h 4176215"/>
                  <a:gd name="connsiteX0" fmla="*/ 1502107 w 3044304"/>
                  <a:gd name="connsiteY0" fmla="*/ 0 h 4176215"/>
                  <a:gd name="connsiteX1" fmla="*/ 3044304 w 3044304"/>
                  <a:gd name="connsiteY1" fmla="*/ 1337480 h 4176215"/>
                  <a:gd name="connsiteX2" fmla="*/ 2675815 w 3044304"/>
                  <a:gd name="connsiteY2" fmla="*/ 3684896 h 4176215"/>
                  <a:gd name="connsiteX3" fmla="*/ 854 w 3044304"/>
                  <a:gd name="connsiteY3" fmla="*/ 4176215 h 4176215"/>
                  <a:gd name="connsiteX4" fmla="*/ 1502107 w 3044304"/>
                  <a:gd name="connsiteY4" fmla="*/ 0 h 4176215"/>
                  <a:gd name="connsiteX0" fmla="*/ 1502107 w 3044304"/>
                  <a:gd name="connsiteY0" fmla="*/ 0 h 4176215"/>
                  <a:gd name="connsiteX1" fmla="*/ 3044304 w 3044304"/>
                  <a:gd name="connsiteY1" fmla="*/ 1337480 h 4176215"/>
                  <a:gd name="connsiteX2" fmla="*/ 854 w 3044304"/>
                  <a:gd name="connsiteY2" fmla="*/ 4176215 h 4176215"/>
                  <a:gd name="connsiteX3" fmla="*/ 1502107 w 3044304"/>
                  <a:gd name="connsiteY3" fmla="*/ 0 h 4176215"/>
                  <a:gd name="connsiteX0" fmla="*/ 1502107 w 3044304"/>
                  <a:gd name="connsiteY0" fmla="*/ 0 h 4420495"/>
                  <a:gd name="connsiteX1" fmla="*/ 3044304 w 3044304"/>
                  <a:gd name="connsiteY1" fmla="*/ 1337480 h 4420495"/>
                  <a:gd name="connsiteX2" fmla="*/ 854 w 3044304"/>
                  <a:gd name="connsiteY2" fmla="*/ 4176215 h 4420495"/>
                  <a:gd name="connsiteX3" fmla="*/ 1502107 w 3044304"/>
                  <a:gd name="connsiteY3" fmla="*/ 0 h 4420495"/>
                  <a:gd name="connsiteX0" fmla="*/ 1761259 w 3303456"/>
                  <a:gd name="connsiteY0" fmla="*/ 0 h 4433289"/>
                  <a:gd name="connsiteX1" fmla="*/ 3303456 w 3303456"/>
                  <a:gd name="connsiteY1" fmla="*/ 1337480 h 4433289"/>
                  <a:gd name="connsiteX2" fmla="*/ 698 w 3303456"/>
                  <a:gd name="connsiteY2" fmla="*/ 4189863 h 4433289"/>
                  <a:gd name="connsiteX3" fmla="*/ 1761259 w 3303456"/>
                  <a:gd name="connsiteY3" fmla="*/ 0 h 4433289"/>
                  <a:gd name="connsiteX0" fmla="*/ 1761259 w 3303456"/>
                  <a:gd name="connsiteY0" fmla="*/ 0 h 4419940"/>
                  <a:gd name="connsiteX1" fmla="*/ 3303456 w 3303456"/>
                  <a:gd name="connsiteY1" fmla="*/ 1337480 h 4419940"/>
                  <a:gd name="connsiteX2" fmla="*/ 698 w 3303456"/>
                  <a:gd name="connsiteY2" fmla="*/ 4189863 h 4419940"/>
                  <a:gd name="connsiteX3" fmla="*/ 1761259 w 3303456"/>
                  <a:gd name="connsiteY3" fmla="*/ 0 h 4419940"/>
                  <a:gd name="connsiteX0" fmla="*/ 1761259 w 3492639"/>
                  <a:gd name="connsiteY0" fmla="*/ 0 h 4391767"/>
                  <a:gd name="connsiteX1" fmla="*/ 3303456 w 3492639"/>
                  <a:gd name="connsiteY1" fmla="*/ 1337480 h 4391767"/>
                  <a:gd name="connsiteX2" fmla="*/ 698 w 3492639"/>
                  <a:gd name="connsiteY2" fmla="*/ 4189863 h 4391767"/>
                  <a:gd name="connsiteX3" fmla="*/ 1761259 w 3492639"/>
                  <a:gd name="connsiteY3" fmla="*/ 0 h 4391767"/>
                  <a:gd name="connsiteX0" fmla="*/ 1761259 w 3393044"/>
                  <a:gd name="connsiteY0" fmla="*/ 0 h 4454701"/>
                  <a:gd name="connsiteX1" fmla="*/ 3303456 w 3393044"/>
                  <a:gd name="connsiteY1" fmla="*/ 1337480 h 4454701"/>
                  <a:gd name="connsiteX2" fmla="*/ 698 w 3393044"/>
                  <a:gd name="connsiteY2" fmla="*/ 4189863 h 4454701"/>
                  <a:gd name="connsiteX3" fmla="*/ 1761259 w 3393044"/>
                  <a:gd name="connsiteY3" fmla="*/ 0 h 4454701"/>
                  <a:gd name="connsiteX0" fmla="*/ 1761259 w 3496543"/>
                  <a:gd name="connsiteY0" fmla="*/ 0 h 4460693"/>
                  <a:gd name="connsiteX1" fmla="*/ 3303456 w 3496543"/>
                  <a:gd name="connsiteY1" fmla="*/ 1337480 h 4460693"/>
                  <a:gd name="connsiteX2" fmla="*/ 698 w 3496543"/>
                  <a:gd name="connsiteY2" fmla="*/ 4189863 h 4460693"/>
                  <a:gd name="connsiteX3" fmla="*/ 1761259 w 3496543"/>
                  <a:gd name="connsiteY3" fmla="*/ 0 h 4460693"/>
                  <a:gd name="connsiteX0" fmla="*/ 1761259 w 3526373"/>
                  <a:gd name="connsiteY0" fmla="*/ 96558 h 4557251"/>
                  <a:gd name="connsiteX1" fmla="*/ 3303456 w 3526373"/>
                  <a:gd name="connsiteY1" fmla="*/ 1434038 h 4557251"/>
                  <a:gd name="connsiteX2" fmla="*/ 698 w 3526373"/>
                  <a:gd name="connsiteY2" fmla="*/ 4286421 h 4557251"/>
                  <a:gd name="connsiteX3" fmla="*/ 1761259 w 3526373"/>
                  <a:gd name="connsiteY3" fmla="*/ 96558 h 4557251"/>
                  <a:gd name="connsiteX0" fmla="*/ 1761259 w 3500669"/>
                  <a:gd name="connsiteY0" fmla="*/ 312674 h 4773367"/>
                  <a:gd name="connsiteX1" fmla="*/ 3303456 w 3500669"/>
                  <a:gd name="connsiteY1" fmla="*/ 1650154 h 4773367"/>
                  <a:gd name="connsiteX2" fmla="*/ 698 w 3500669"/>
                  <a:gd name="connsiteY2" fmla="*/ 4502537 h 4773367"/>
                  <a:gd name="connsiteX3" fmla="*/ 1761259 w 3500669"/>
                  <a:gd name="connsiteY3" fmla="*/ 312674 h 4773367"/>
                  <a:gd name="connsiteX0" fmla="*/ 1761259 w 3500669"/>
                  <a:gd name="connsiteY0" fmla="*/ 312674 h 4764736"/>
                  <a:gd name="connsiteX1" fmla="*/ 3303456 w 3500669"/>
                  <a:gd name="connsiteY1" fmla="*/ 1650154 h 4764736"/>
                  <a:gd name="connsiteX2" fmla="*/ 698 w 3500669"/>
                  <a:gd name="connsiteY2" fmla="*/ 4502537 h 4764736"/>
                  <a:gd name="connsiteX3" fmla="*/ 1761259 w 3500669"/>
                  <a:gd name="connsiteY3" fmla="*/ 312674 h 4764736"/>
                  <a:gd name="connsiteX0" fmla="*/ 1761259 w 3500669"/>
                  <a:gd name="connsiteY0" fmla="*/ 312674 h 4735035"/>
                  <a:gd name="connsiteX1" fmla="*/ 3303456 w 3500669"/>
                  <a:gd name="connsiteY1" fmla="*/ 1650154 h 4735035"/>
                  <a:gd name="connsiteX2" fmla="*/ 698 w 3500669"/>
                  <a:gd name="connsiteY2" fmla="*/ 4502537 h 4735035"/>
                  <a:gd name="connsiteX3" fmla="*/ 1761259 w 3500669"/>
                  <a:gd name="connsiteY3" fmla="*/ 312674 h 4735035"/>
                  <a:gd name="connsiteX0" fmla="*/ 1761259 w 3500669"/>
                  <a:gd name="connsiteY0" fmla="*/ 312674 h 4726718"/>
                  <a:gd name="connsiteX1" fmla="*/ 3303456 w 3500669"/>
                  <a:gd name="connsiteY1" fmla="*/ 1650154 h 4726718"/>
                  <a:gd name="connsiteX2" fmla="*/ 698 w 3500669"/>
                  <a:gd name="connsiteY2" fmla="*/ 4502537 h 4726718"/>
                  <a:gd name="connsiteX3" fmla="*/ 1761259 w 3500669"/>
                  <a:gd name="connsiteY3" fmla="*/ 312674 h 4726718"/>
                  <a:gd name="connsiteX0" fmla="*/ 1829466 w 3568876"/>
                  <a:gd name="connsiteY0" fmla="*/ 312674 h 4791604"/>
                  <a:gd name="connsiteX1" fmla="*/ 3371663 w 3568876"/>
                  <a:gd name="connsiteY1" fmla="*/ 1650154 h 4791604"/>
                  <a:gd name="connsiteX2" fmla="*/ 666 w 3568876"/>
                  <a:gd name="connsiteY2" fmla="*/ 4570775 h 4791604"/>
                  <a:gd name="connsiteX3" fmla="*/ 1829466 w 3568876"/>
                  <a:gd name="connsiteY3" fmla="*/ 312674 h 4791604"/>
                  <a:gd name="connsiteX0" fmla="*/ 1829466 w 3568876"/>
                  <a:gd name="connsiteY0" fmla="*/ 312674 h 4775391"/>
                  <a:gd name="connsiteX1" fmla="*/ 3371663 w 3568876"/>
                  <a:gd name="connsiteY1" fmla="*/ 1650154 h 4775391"/>
                  <a:gd name="connsiteX2" fmla="*/ 666 w 3568876"/>
                  <a:gd name="connsiteY2" fmla="*/ 4570775 h 4775391"/>
                  <a:gd name="connsiteX3" fmla="*/ 1829466 w 3568876"/>
                  <a:gd name="connsiteY3" fmla="*/ 312674 h 4775391"/>
                  <a:gd name="connsiteX0" fmla="*/ 1829466 w 3568876"/>
                  <a:gd name="connsiteY0" fmla="*/ 312674 h 4775391"/>
                  <a:gd name="connsiteX1" fmla="*/ 3371663 w 3568876"/>
                  <a:gd name="connsiteY1" fmla="*/ 1650154 h 4775391"/>
                  <a:gd name="connsiteX2" fmla="*/ 666 w 3568876"/>
                  <a:gd name="connsiteY2" fmla="*/ 4570775 h 4775391"/>
                  <a:gd name="connsiteX3" fmla="*/ 1829466 w 3568876"/>
                  <a:gd name="connsiteY3" fmla="*/ 312674 h 4775391"/>
                  <a:gd name="connsiteX0" fmla="*/ 1829466 w 3577167"/>
                  <a:gd name="connsiteY0" fmla="*/ 312674 h 4781659"/>
                  <a:gd name="connsiteX1" fmla="*/ 3371663 w 3577167"/>
                  <a:gd name="connsiteY1" fmla="*/ 1650154 h 4781659"/>
                  <a:gd name="connsiteX2" fmla="*/ 666 w 3577167"/>
                  <a:gd name="connsiteY2" fmla="*/ 4570775 h 4781659"/>
                  <a:gd name="connsiteX3" fmla="*/ 1829466 w 3577167"/>
                  <a:gd name="connsiteY3" fmla="*/ 312674 h 4781659"/>
                  <a:gd name="connsiteX0" fmla="*/ 1829466 w 3567546"/>
                  <a:gd name="connsiteY0" fmla="*/ 287437 h 4759231"/>
                  <a:gd name="connsiteX1" fmla="*/ 3358963 w 3567546"/>
                  <a:gd name="connsiteY1" fmla="*/ 1682067 h 4759231"/>
                  <a:gd name="connsiteX2" fmla="*/ 666 w 3567546"/>
                  <a:gd name="connsiteY2" fmla="*/ 4545538 h 4759231"/>
                  <a:gd name="connsiteX3" fmla="*/ 1829466 w 3567546"/>
                  <a:gd name="connsiteY3" fmla="*/ 287437 h 4759231"/>
                  <a:gd name="connsiteX0" fmla="*/ 1829466 w 3587284"/>
                  <a:gd name="connsiteY0" fmla="*/ 287437 h 4759231"/>
                  <a:gd name="connsiteX1" fmla="*/ 3358963 w 3587284"/>
                  <a:gd name="connsiteY1" fmla="*/ 1682067 h 4759231"/>
                  <a:gd name="connsiteX2" fmla="*/ 666 w 3587284"/>
                  <a:gd name="connsiteY2" fmla="*/ 4545538 h 4759231"/>
                  <a:gd name="connsiteX3" fmla="*/ 1829466 w 3587284"/>
                  <a:gd name="connsiteY3" fmla="*/ 287437 h 4759231"/>
                  <a:gd name="connsiteX0" fmla="*/ 1829466 w 3594891"/>
                  <a:gd name="connsiteY0" fmla="*/ 292062 h 4763856"/>
                  <a:gd name="connsiteX1" fmla="*/ 3358963 w 3594891"/>
                  <a:gd name="connsiteY1" fmla="*/ 1686692 h 4763856"/>
                  <a:gd name="connsiteX2" fmla="*/ 666 w 3594891"/>
                  <a:gd name="connsiteY2" fmla="*/ 4550163 h 4763856"/>
                  <a:gd name="connsiteX3" fmla="*/ 1829466 w 3594891"/>
                  <a:gd name="connsiteY3" fmla="*/ 292062 h 4763856"/>
                  <a:gd name="connsiteX0" fmla="*/ 1829466 w 3587284"/>
                  <a:gd name="connsiteY0" fmla="*/ 501830 h 4973624"/>
                  <a:gd name="connsiteX1" fmla="*/ 3358963 w 3587284"/>
                  <a:gd name="connsiteY1" fmla="*/ 1896460 h 4973624"/>
                  <a:gd name="connsiteX2" fmla="*/ 666 w 3587284"/>
                  <a:gd name="connsiteY2" fmla="*/ 4759931 h 4973624"/>
                  <a:gd name="connsiteX3" fmla="*/ 1829466 w 3587284"/>
                  <a:gd name="connsiteY3" fmla="*/ 501830 h 4973624"/>
                  <a:gd name="connsiteX0" fmla="*/ 1829466 w 3617639"/>
                  <a:gd name="connsiteY0" fmla="*/ 481142 h 4952936"/>
                  <a:gd name="connsiteX1" fmla="*/ 3358963 w 3617639"/>
                  <a:gd name="connsiteY1" fmla="*/ 1875772 h 4952936"/>
                  <a:gd name="connsiteX2" fmla="*/ 666 w 3617639"/>
                  <a:gd name="connsiteY2" fmla="*/ 4739243 h 4952936"/>
                  <a:gd name="connsiteX3" fmla="*/ 1829466 w 3617639"/>
                  <a:gd name="connsiteY3" fmla="*/ 481142 h 4952936"/>
                  <a:gd name="connsiteX0" fmla="*/ 1897568 w 3685741"/>
                  <a:gd name="connsiteY0" fmla="*/ 481142 h 4952936"/>
                  <a:gd name="connsiteX1" fmla="*/ 3427065 w 3685741"/>
                  <a:gd name="connsiteY1" fmla="*/ 1875772 h 4952936"/>
                  <a:gd name="connsiteX2" fmla="*/ 68768 w 3685741"/>
                  <a:gd name="connsiteY2" fmla="*/ 4739243 h 4952936"/>
                  <a:gd name="connsiteX3" fmla="*/ 1283419 w 3685741"/>
                  <a:gd name="connsiteY3" fmla="*/ 2105229 h 4952936"/>
                  <a:gd name="connsiteX4" fmla="*/ 1897568 w 3685741"/>
                  <a:gd name="connsiteY4" fmla="*/ 481142 h 4952936"/>
                  <a:gd name="connsiteX0" fmla="*/ 1897568 w 3685741"/>
                  <a:gd name="connsiteY0" fmla="*/ 481142 h 4952936"/>
                  <a:gd name="connsiteX1" fmla="*/ 3427065 w 3685741"/>
                  <a:gd name="connsiteY1" fmla="*/ 1875772 h 4952936"/>
                  <a:gd name="connsiteX2" fmla="*/ 68768 w 3685741"/>
                  <a:gd name="connsiteY2" fmla="*/ 4739243 h 4952936"/>
                  <a:gd name="connsiteX3" fmla="*/ 1283419 w 3685741"/>
                  <a:gd name="connsiteY3" fmla="*/ 2105229 h 4952936"/>
                  <a:gd name="connsiteX4" fmla="*/ 1897568 w 3685741"/>
                  <a:gd name="connsiteY4" fmla="*/ 481142 h 4952936"/>
                  <a:gd name="connsiteX0" fmla="*/ 1897568 w 3685741"/>
                  <a:gd name="connsiteY0" fmla="*/ 481142 h 4957084"/>
                  <a:gd name="connsiteX1" fmla="*/ 3427065 w 3685741"/>
                  <a:gd name="connsiteY1" fmla="*/ 1875772 h 4957084"/>
                  <a:gd name="connsiteX2" fmla="*/ 68768 w 3685741"/>
                  <a:gd name="connsiteY2" fmla="*/ 4739243 h 4957084"/>
                  <a:gd name="connsiteX3" fmla="*/ 1283419 w 3685741"/>
                  <a:gd name="connsiteY3" fmla="*/ 2105229 h 4957084"/>
                  <a:gd name="connsiteX4" fmla="*/ 1897568 w 3685741"/>
                  <a:gd name="connsiteY4" fmla="*/ 481142 h 4957084"/>
                  <a:gd name="connsiteX0" fmla="*/ 1897568 w 3685741"/>
                  <a:gd name="connsiteY0" fmla="*/ 481142 h 4944704"/>
                  <a:gd name="connsiteX1" fmla="*/ 3427065 w 3685741"/>
                  <a:gd name="connsiteY1" fmla="*/ 1875772 h 4944704"/>
                  <a:gd name="connsiteX2" fmla="*/ 68768 w 3685741"/>
                  <a:gd name="connsiteY2" fmla="*/ 4739243 h 4944704"/>
                  <a:gd name="connsiteX3" fmla="*/ 1283419 w 3685741"/>
                  <a:gd name="connsiteY3" fmla="*/ 2105229 h 4944704"/>
                  <a:gd name="connsiteX4" fmla="*/ 1897568 w 3685741"/>
                  <a:gd name="connsiteY4" fmla="*/ 481142 h 4944704"/>
                  <a:gd name="connsiteX0" fmla="*/ 1897568 w 3685741"/>
                  <a:gd name="connsiteY0" fmla="*/ 481142 h 4908762"/>
                  <a:gd name="connsiteX1" fmla="*/ 3427065 w 3685741"/>
                  <a:gd name="connsiteY1" fmla="*/ 1875772 h 4908762"/>
                  <a:gd name="connsiteX2" fmla="*/ 68768 w 3685741"/>
                  <a:gd name="connsiteY2" fmla="*/ 4739243 h 4908762"/>
                  <a:gd name="connsiteX3" fmla="*/ 1283419 w 3685741"/>
                  <a:gd name="connsiteY3" fmla="*/ 2105229 h 4908762"/>
                  <a:gd name="connsiteX4" fmla="*/ 1897568 w 3685741"/>
                  <a:gd name="connsiteY4" fmla="*/ 481142 h 4908762"/>
                  <a:gd name="connsiteX0" fmla="*/ 1897568 w 3685741"/>
                  <a:gd name="connsiteY0" fmla="*/ 481142 h 4965440"/>
                  <a:gd name="connsiteX1" fmla="*/ 3427065 w 3685741"/>
                  <a:gd name="connsiteY1" fmla="*/ 1875772 h 4965440"/>
                  <a:gd name="connsiteX2" fmla="*/ 68768 w 3685741"/>
                  <a:gd name="connsiteY2" fmla="*/ 4739243 h 4965440"/>
                  <a:gd name="connsiteX3" fmla="*/ 1283419 w 3685741"/>
                  <a:gd name="connsiteY3" fmla="*/ 2105229 h 4965440"/>
                  <a:gd name="connsiteX4" fmla="*/ 1897568 w 3685741"/>
                  <a:gd name="connsiteY4" fmla="*/ 481142 h 4965440"/>
                  <a:gd name="connsiteX0" fmla="*/ 1897568 w 3685741"/>
                  <a:gd name="connsiteY0" fmla="*/ 481142 h 4957868"/>
                  <a:gd name="connsiteX1" fmla="*/ 3427065 w 3685741"/>
                  <a:gd name="connsiteY1" fmla="*/ 1875772 h 4957868"/>
                  <a:gd name="connsiteX2" fmla="*/ 68768 w 3685741"/>
                  <a:gd name="connsiteY2" fmla="*/ 4739243 h 4957868"/>
                  <a:gd name="connsiteX3" fmla="*/ 1283419 w 3685741"/>
                  <a:gd name="connsiteY3" fmla="*/ 2105229 h 4957868"/>
                  <a:gd name="connsiteX4" fmla="*/ 1897568 w 3685741"/>
                  <a:gd name="connsiteY4" fmla="*/ 481142 h 4957868"/>
                  <a:gd name="connsiteX0" fmla="*/ 1897568 w 3685741"/>
                  <a:gd name="connsiteY0" fmla="*/ 481142 h 4959344"/>
                  <a:gd name="connsiteX1" fmla="*/ 3427065 w 3685741"/>
                  <a:gd name="connsiteY1" fmla="*/ 1875772 h 4959344"/>
                  <a:gd name="connsiteX2" fmla="*/ 68768 w 3685741"/>
                  <a:gd name="connsiteY2" fmla="*/ 4739243 h 4959344"/>
                  <a:gd name="connsiteX3" fmla="*/ 1283419 w 3685741"/>
                  <a:gd name="connsiteY3" fmla="*/ 2105229 h 4959344"/>
                  <a:gd name="connsiteX4" fmla="*/ 1897568 w 3685741"/>
                  <a:gd name="connsiteY4" fmla="*/ 481142 h 4959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741" h="4959344">
                    <a:moveTo>
                      <a:pt x="1897568" y="481142"/>
                    </a:moveTo>
                    <a:cubicBezTo>
                      <a:pt x="1633713" y="-151204"/>
                      <a:pt x="4550729" y="-548981"/>
                      <a:pt x="3427065" y="1875772"/>
                    </a:cubicBezTo>
                    <a:cubicBezTo>
                      <a:pt x="3680497" y="2225590"/>
                      <a:pt x="4399655" y="5881107"/>
                      <a:pt x="68768" y="4739243"/>
                    </a:cubicBezTo>
                    <a:cubicBezTo>
                      <a:pt x="-308978" y="4770662"/>
                      <a:pt x="978619" y="2814912"/>
                      <a:pt x="1283419" y="2105229"/>
                    </a:cubicBezTo>
                    <a:cubicBezTo>
                      <a:pt x="1588219" y="1395546"/>
                      <a:pt x="1751834" y="812812"/>
                      <a:pt x="1897568" y="481142"/>
                    </a:cubicBezTo>
                    <a:close/>
                  </a:path>
                </a:pathLst>
              </a:custGeom>
              <a:solidFill>
                <a:srgbClr val="E856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85">
                <a:extLst>
                  <a:ext uri="{FF2B5EF4-FFF2-40B4-BE49-F238E27FC236}">
                    <a16:creationId xmlns:a16="http://schemas.microsoft.com/office/drawing/2014/main" id="{F52CAE81-A7A8-D772-4411-98286919806B}"/>
                  </a:ext>
                </a:extLst>
              </p:cNvPr>
              <p:cNvSpPr/>
              <p:nvPr/>
            </p:nvSpPr>
            <p:spPr>
              <a:xfrm>
                <a:off x="5954535" y="1746206"/>
                <a:ext cx="1688893" cy="1724145"/>
              </a:xfrm>
              <a:custGeom>
                <a:avLst/>
                <a:gdLst>
                  <a:gd name="connsiteX0" fmla="*/ 0 w 1193800"/>
                  <a:gd name="connsiteY0" fmla="*/ 0 h 1145692"/>
                  <a:gd name="connsiteX1" fmla="*/ 1193800 w 1193800"/>
                  <a:gd name="connsiteY1" fmla="*/ 0 h 1145692"/>
                  <a:gd name="connsiteX2" fmla="*/ 1193800 w 1193800"/>
                  <a:gd name="connsiteY2" fmla="*/ 1145692 h 1145692"/>
                  <a:gd name="connsiteX3" fmla="*/ 0 w 1193800"/>
                  <a:gd name="connsiteY3" fmla="*/ 1145692 h 1145692"/>
                  <a:gd name="connsiteX4" fmla="*/ 0 w 1193800"/>
                  <a:gd name="connsiteY4" fmla="*/ 0 h 1145692"/>
                  <a:gd name="connsiteX0" fmla="*/ 0 w 1517650"/>
                  <a:gd name="connsiteY0" fmla="*/ 0 h 1145692"/>
                  <a:gd name="connsiteX1" fmla="*/ 1517650 w 1517650"/>
                  <a:gd name="connsiteY1" fmla="*/ 768350 h 1145692"/>
                  <a:gd name="connsiteX2" fmla="*/ 1193800 w 1517650"/>
                  <a:gd name="connsiteY2" fmla="*/ 1145692 h 1145692"/>
                  <a:gd name="connsiteX3" fmla="*/ 0 w 1517650"/>
                  <a:gd name="connsiteY3" fmla="*/ 1145692 h 1145692"/>
                  <a:gd name="connsiteX4" fmla="*/ 0 w 1517650"/>
                  <a:gd name="connsiteY4" fmla="*/ 0 h 1145692"/>
                  <a:gd name="connsiteX0" fmla="*/ 0 w 1517650"/>
                  <a:gd name="connsiteY0" fmla="*/ 0 h 1145692"/>
                  <a:gd name="connsiteX1" fmla="*/ 1517650 w 1517650"/>
                  <a:gd name="connsiteY1" fmla="*/ 768350 h 1145692"/>
                  <a:gd name="connsiteX2" fmla="*/ 1193800 w 1517650"/>
                  <a:gd name="connsiteY2" fmla="*/ 1145692 h 1145692"/>
                  <a:gd name="connsiteX3" fmla="*/ 0 w 1517650"/>
                  <a:gd name="connsiteY3" fmla="*/ 1145692 h 1145692"/>
                  <a:gd name="connsiteX4" fmla="*/ 0 w 1517650"/>
                  <a:gd name="connsiteY4" fmla="*/ 0 h 1145692"/>
                  <a:gd name="connsiteX0" fmla="*/ 0 w 1517650"/>
                  <a:gd name="connsiteY0" fmla="*/ 0 h 1145692"/>
                  <a:gd name="connsiteX1" fmla="*/ 1517650 w 1517650"/>
                  <a:gd name="connsiteY1" fmla="*/ 768350 h 1145692"/>
                  <a:gd name="connsiteX2" fmla="*/ 1193800 w 1517650"/>
                  <a:gd name="connsiteY2" fmla="*/ 1145692 h 1145692"/>
                  <a:gd name="connsiteX3" fmla="*/ 0 w 1517650"/>
                  <a:gd name="connsiteY3" fmla="*/ 1145692 h 1145692"/>
                  <a:gd name="connsiteX4" fmla="*/ 0 w 1517650"/>
                  <a:gd name="connsiteY4" fmla="*/ 0 h 1145692"/>
                  <a:gd name="connsiteX0" fmla="*/ 114300 w 1631950"/>
                  <a:gd name="connsiteY0" fmla="*/ 110348 h 1256040"/>
                  <a:gd name="connsiteX1" fmla="*/ 1631950 w 1631950"/>
                  <a:gd name="connsiteY1" fmla="*/ 878698 h 1256040"/>
                  <a:gd name="connsiteX2" fmla="*/ 1308100 w 1631950"/>
                  <a:gd name="connsiteY2" fmla="*/ 1256040 h 1256040"/>
                  <a:gd name="connsiteX3" fmla="*/ 114300 w 1631950"/>
                  <a:gd name="connsiteY3" fmla="*/ 1256040 h 1256040"/>
                  <a:gd name="connsiteX4" fmla="*/ 0 w 1631950"/>
                  <a:gd name="connsiteY4" fmla="*/ 0 h 1256040"/>
                  <a:gd name="connsiteX5" fmla="*/ 114300 w 1631950"/>
                  <a:gd name="connsiteY5" fmla="*/ 110348 h 1256040"/>
                  <a:gd name="connsiteX0" fmla="*/ 117133 w 1634783"/>
                  <a:gd name="connsiteY0" fmla="*/ 122551 h 1268243"/>
                  <a:gd name="connsiteX1" fmla="*/ 1634783 w 1634783"/>
                  <a:gd name="connsiteY1" fmla="*/ 890901 h 1268243"/>
                  <a:gd name="connsiteX2" fmla="*/ 1310933 w 1634783"/>
                  <a:gd name="connsiteY2" fmla="*/ 1268243 h 1268243"/>
                  <a:gd name="connsiteX3" fmla="*/ 117133 w 1634783"/>
                  <a:gd name="connsiteY3" fmla="*/ 1268243 h 1268243"/>
                  <a:gd name="connsiteX4" fmla="*/ 85383 w 1634783"/>
                  <a:gd name="connsiteY4" fmla="*/ 151903 h 1268243"/>
                  <a:gd name="connsiteX5" fmla="*/ 2833 w 1634783"/>
                  <a:gd name="connsiteY5" fmla="*/ 12203 h 1268243"/>
                  <a:gd name="connsiteX6" fmla="*/ 117133 w 1634783"/>
                  <a:gd name="connsiteY6" fmla="*/ 122551 h 1268243"/>
                  <a:gd name="connsiteX0" fmla="*/ 147375 w 1665025"/>
                  <a:gd name="connsiteY0" fmla="*/ 110392 h 1256084"/>
                  <a:gd name="connsiteX1" fmla="*/ 1665025 w 1665025"/>
                  <a:gd name="connsiteY1" fmla="*/ 878742 h 1256084"/>
                  <a:gd name="connsiteX2" fmla="*/ 1341175 w 1665025"/>
                  <a:gd name="connsiteY2" fmla="*/ 1256084 h 1256084"/>
                  <a:gd name="connsiteX3" fmla="*/ 147375 w 1665025"/>
                  <a:gd name="connsiteY3" fmla="*/ 1256084 h 1256084"/>
                  <a:gd name="connsiteX4" fmla="*/ 7676 w 1665025"/>
                  <a:gd name="connsiteY4" fmla="*/ 152445 h 1256084"/>
                  <a:gd name="connsiteX5" fmla="*/ 115625 w 1665025"/>
                  <a:gd name="connsiteY5" fmla="*/ 139744 h 1256084"/>
                  <a:gd name="connsiteX6" fmla="*/ 33075 w 1665025"/>
                  <a:gd name="connsiteY6" fmla="*/ 44 h 1256084"/>
                  <a:gd name="connsiteX7" fmla="*/ 147375 w 1665025"/>
                  <a:gd name="connsiteY7" fmla="*/ 110392 h 1256084"/>
                  <a:gd name="connsiteX0" fmla="*/ 141507 w 1659157"/>
                  <a:gd name="connsiteY0" fmla="*/ 110392 h 1256084"/>
                  <a:gd name="connsiteX1" fmla="*/ 1659157 w 1659157"/>
                  <a:gd name="connsiteY1" fmla="*/ 878742 h 1256084"/>
                  <a:gd name="connsiteX2" fmla="*/ 1335307 w 1659157"/>
                  <a:gd name="connsiteY2" fmla="*/ 1256084 h 1256084"/>
                  <a:gd name="connsiteX3" fmla="*/ 141507 w 1659157"/>
                  <a:gd name="connsiteY3" fmla="*/ 1256084 h 1256084"/>
                  <a:gd name="connsiteX4" fmla="*/ 128808 w 1659157"/>
                  <a:gd name="connsiteY4" fmla="*/ 254044 h 1256084"/>
                  <a:gd name="connsiteX5" fmla="*/ 1808 w 1659157"/>
                  <a:gd name="connsiteY5" fmla="*/ 152445 h 1256084"/>
                  <a:gd name="connsiteX6" fmla="*/ 109757 w 1659157"/>
                  <a:gd name="connsiteY6" fmla="*/ 139744 h 1256084"/>
                  <a:gd name="connsiteX7" fmla="*/ 27207 w 1659157"/>
                  <a:gd name="connsiteY7" fmla="*/ 44 h 1256084"/>
                  <a:gd name="connsiteX8" fmla="*/ 141507 w 1659157"/>
                  <a:gd name="connsiteY8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39867 w 1659116"/>
                  <a:gd name="connsiteY4" fmla="*/ 266744 h 1256084"/>
                  <a:gd name="connsiteX5" fmla="*/ 128767 w 1659116"/>
                  <a:gd name="connsiteY5" fmla="*/ 254044 h 1256084"/>
                  <a:gd name="connsiteX6" fmla="*/ 1767 w 1659116"/>
                  <a:gd name="connsiteY6" fmla="*/ 152445 h 1256084"/>
                  <a:gd name="connsiteX7" fmla="*/ 109716 w 1659116"/>
                  <a:gd name="connsiteY7" fmla="*/ 139744 h 1256084"/>
                  <a:gd name="connsiteX8" fmla="*/ 27166 w 1659116"/>
                  <a:gd name="connsiteY8" fmla="*/ 44 h 1256084"/>
                  <a:gd name="connsiteX9" fmla="*/ 141466 w 1659116"/>
                  <a:gd name="connsiteY9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198616 w 1659116"/>
                  <a:gd name="connsiteY4" fmla="*/ 406444 h 1256084"/>
                  <a:gd name="connsiteX5" fmla="*/ 39867 w 1659116"/>
                  <a:gd name="connsiteY5" fmla="*/ 266744 h 1256084"/>
                  <a:gd name="connsiteX6" fmla="*/ 128767 w 1659116"/>
                  <a:gd name="connsiteY6" fmla="*/ 254044 h 1256084"/>
                  <a:gd name="connsiteX7" fmla="*/ 1767 w 1659116"/>
                  <a:gd name="connsiteY7" fmla="*/ 152445 h 1256084"/>
                  <a:gd name="connsiteX8" fmla="*/ 109716 w 1659116"/>
                  <a:gd name="connsiteY8" fmla="*/ 139744 h 1256084"/>
                  <a:gd name="connsiteX9" fmla="*/ 27166 w 1659116"/>
                  <a:gd name="connsiteY9" fmla="*/ 44 h 1256084"/>
                  <a:gd name="connsiteX10" fmla="*/ 141466 w 1659116"/>
                  <a:gd name="connsiteY10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97016 w 1659116"/>
                  <a:gd name="connsiteY4" fmla="*/ 431844 h 1256084"/>
                  <a:gd name="connsiteX5" fmla="*/ 198616 w 1659116"/>
                  <a:gd name="connsiteY5" fmla="*/ 406444 h 1256084"/>
                  <a:gd name="connsiteX6" fmla="*/ 39867 w 1659116"/>
                  <a:gd name="connsiteY6" fmla="*/ 266744 h 1256084"/>
                  <a:gd name="connsiteX7" fmla="*/ 128767 w 1659116"/>
                  <a:gd name="connsiteY7" fmla="*/ 254044 h 1256084"/>
                  <a:gd name="connsiteX8" fmla="*/ 1767 w 1659116"/>
                  <a:gd name="connsiteY8" fmla="*/ 152445 h 1256084"/>
                  <a:gd name="connsiteX9" fmla="*/ 109716 w 1659116"/>
                  <a:gd name="connsiteY9" fmla="*/ 139744 h 1256084"/>
                  <a:gd name="connsiteX10" fmla="*/ 27166 w 1659116"/>
                  <a:gd name="connsiteY10" fmla="*/ 44 h 1256084"/>
                  <a:gd name="connsiteX11" fmla="*/ 141466 w 1659116"/>
                  <a:gd name="connsiteY11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255766 w 1659116"/>
                  <a:gd name="connsiteY4" fmla="*/ 533444 h 1256084"/>
                  <a:gd name="connsiteX5" fmla="*/ 97016 w 1659116"/>
                  <a:gd name="connsiteY5" fmla="*/ 431844 h 1256084"/>
                  <a:gd name="connsiteX6" fmla="*/ 198616 w 1659116"/>
                  <a:gd name="connsiteY6" fmla="*/ 406444 h 1256084"/>
                  <a:gd name="connsiteX7" fmla="*/ 39867 w 1659116"/>
                  <a:gd name="connsiteY7" fmla="*/ 266744 h 1256084"/>
                  <a:gd name="connsiteX8" fmla="*/ 128767 w 1659116"/>
                  <a:gd name="connsiteY8" fmla="*/ 254044 h 1256084"/>
                  <a:gd name="connsiteX9" fmla="*/ 1767 w 1659116"/>
                  <a:gd name="connsiteY9" fmla="*/ 152445 h 1256084"/>
                  <a:gd name="connsiteX10" fmla="*/ 109716 w 1659116"/>
                  <a:gd name="connsiteY10" fmla="*/ 139744 h 1256084"/>
                  <a:gd name="connsiteX11" fmla="*/ 27166 w 1659116"/>
                  <a:gd name="connsiteY11" fmla="*/ 44 h 1256084"/>
                  <a:gd name="connsiteX12" fmla="*/ 141466 w 1659116"/>
                  <a:gd name="connsiteY12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90666 w 1659116"/>
                  <a:gd name="connsiteY4" fmla="*/ 565194 h 1256084"/>
                  <a:gd name="connsiteX5" fmla="*/ 255766 w 1659116"/>
                  <a:gd name="connsiteY5" fmla="*/ 533444 h 1256084"/>
                  <a:gd name="connsiteX6" fmla="*/ 97016 w 1659116"/>
                  <a:gd name="connsiteY6" fmla="*/ 431844 h 1256084"/>
                  <a:gd name="connsiteX7" fmla="*/ 198616 w 1659116"/>
                  <a:gd name="connsiteY7" fmla="*/ 406444 h 1256084"/>
                  <a:gd name="connsiteX8" fmla="*/ 39867 w 1659116"/>
                  <a:gd name="connsiteY8" fmla="*/ 266744 h 1256084"/>
                  <a:gd name="connsiteX9" fmla="*/ 128767 w 1659116"/>
                  <a:gd name="connsiteY9" fmla="*/ 254044 h 1256084"/>
                  <a:gd name="connsiteX10" fmla="*/ 1767 w 1659116"/>
                  <a:gd name="connsiteY10" fmla="*/ 152445 h 1256084"/>
                  <a:gd name="connsiteX11" fmla="*/ 109716 w 1659116"/>
                  <a:gd name="connsiteY11" fmla="*/ 139744 h 1256084"/>
                  <a:gd name="connsiteX12" fmla="*/ 27166 w 1659116"/>
                  <a:gd name="connsiteY12" fmla="*/ 44 h 1256084"/>
                  <a:gd name="connsiteX13" fmla="*/ 141466 w 1659116"/>
                  <a:gd name="connsiteY13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338316 w 1659116"/>
                  <a:gd name="connsiteY4" fmla="*/ 95889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338316 w 1659116"/>
                  <a:gd name="connsiteY4" fmla="*/ 95889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706616 w 1659116"/>
                  <a:gd name="connsiteY4" fmla="*/ 91444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706616 w 1659116"/>
                  <a:gd name="connsiteY4" fmla="*/ 91444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706616 w 1659116"/>
                  <a:gd name="connsiteY4" fmla="*/ 91444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928866 w 1659116"/>
                  <a:gd name="connsiteY3" fmla="*/ 1174794 h 1256084"/>
                  <a:gd name="connsiteX4" fmla="*/ 630416 w 1659116"/>
                  <a:gd name="connsiteY4" fmla="*/ 709984 h 1256084"/>
                  <a:gd name="connsiteX5" fmla="*/ 706616 w 1659116"/>
                  <a:gd name="connsiteY5" fmla="*/ 914444 h 1256084"/>
                  <a:gd name="connsiteX6" fmla="*/ 90666 w 1659116"/>
                  <a:gd name="connsiteY6" fmla="*/ 565194 h 1256084"/>
                  <a:gd name="connsiteX7" fmla="*/ 255766 w 1659116"/>
                  <a:gd name="connsiteY7" fmla="*/ 533444 h 1256084"/>
                  <a:gd name="connsiteX8" fmla="*/ 97016 w 1659116"/>
                  <a:gd name="connsiteY8" fmla="*/ 431844 h 1256084"/>
                  <a:gd name="connsiteX9" fmla="*/ 198616 w 1659116"/>
                  <a:gd name="connsiteY9" fmla="*/ 406444 h 1256084"/>
                  <a:gd name="connsiteX10" fmla="*/ 39867 w 1659116"/>
                  <a:gd name="connsiteY10" fmla="*/ 266744 h 1256084"/>
                  <a:gd name="connsiteX11" fmla="*/ 128767 w 1659116"/>
                  <a:gd name="connsiteY11" fmla="*/ 254044 h 1256084"/>
                  <a:gd name="connsiteX12" fmla="*/ 1767 w 1659116"/>
                  <a:gd name="connsiteY12" fmla="*/ 152445 h 1256084"/>
                  <a:gd name="connsiteX13" fmla="*/ 109716 w 1659116"/>
                  <a:gd name="connsiteY13" fmla="*/ 139744 h 1256084"/>
                  <a:gd name="connsiteX14" fmla="*/ 27166 w 1659116"/>
                  <a:gd name="connsiteY14" fmla="*/ 44 h 1256084"/>
                  <a:gd name="connsiteX15" fmla="*/ 141466 w 1659116"/>
                  <a:gd name="connsiteY15" fmla="*/ 110392 h 1256084"/>
                  <a:gd name="connsiteX0" fmla="*/ 141466 w 1659116"/>
                  <a:gd name="connsiteY0" fmla="*/ 110392 h 1261468"/>
                  <a:gd name="connsiteX1" fmla="*/ 1659116 w 1659116"/>
                  <a:gd name="connsiteY1" fmla="*/ 878742 h 1261468"/>
                  <a:gd name="connsiteX2" fmla="*/ 1335266 w 1659116"/>
                  <a:gd name="connsiteY2" fmla="*/ 1256084 h 1261468"/>
                  <a:gd name="connsiteX3" fmla="*/ 871716 w 1659116"/>
                  <a:gd name="connsiteY3" fmla="*/ 889044 h 1261468"/>
                  <a:gd name="connsiteX4" fmla="*/ 928866 w 1659116"/>
                  <a:gd name="connsiteY4" fmla="*/ 1174794 h 1261468"/>
                  <a:gd name="connsiteX5" fmla="*/ 630416 w 1659116"/>
                  <a:gd name="connsiteY5" fmla="*/ 709984 h 1261468"/>
                  <a:gd name="connsiteX6" fmla="*/ 706616 w 1659116"/>
                  <a:gd name="connsiteY6" fmla="*/ 914444 h 1261468"/>
                  <a:gd name="connsiteX7" fmla="*/ 90666 w 1659116"/>
                  <a:gd name="connsiteY7" fmla="*/ 565194 h 1261468"/>
                  <a:gd name="connsiteX8" fmla="*/ 255766 w 1659116"/>
                  <a:gd name="connsiteY8" fmla="*/ 533444 h 1261468"/>
                  <a:gd name="connsiteX9" fmla="*/ 97016 w 1659116"/>
                  <a:gd name="connsiteY9" fmla="*/ 431844 h 1261468"/>
                  <a:gd name="connsiteX10" fmla="*/ 198616 w 1659116"/>
                  <a:gd name="connsiteY10" fmla="*/ 406444 h 1261468"/>
                  <a:gd name="connsiteX11" fmla="*/ 39867 w 1659116"/>
                  <a:gd name="connsiteY11" fmla="*/ 266744 h 1261468"/>
                  <a:gd name="connsiteX12" fmla="*/ 128767 w 1659116"/>
                  <a:gd name="connsiteY12" fmla="*/ 254044 h 1261468"/>
                  <a:gd name="connsiteX13" fmla="*/ 1767 w 1659116"/>
                  <a:gd name="connsiteY13" fmla="*/ 152445 h 1261468"/>
                  <a:gd name="connsiteX14" fmla="*/ 109716 w 1659116"/>
                  <a:gd name="connsiteY14" fmla="*/ 139744 h 1261468"/>
                  <a:gd name="connsiteX15" fmla="*/ 27166 w 1659116"/>
                  <a:gd name="connsiteY15" fmla="*/ 44 h 1261468"/>
                  <a:gd name="connsiteX16" fmla="*/ 141466 w 1659116"/>
                  <a:gd name="connsiteY16" fmla="*/ 110392 h 1261468"/>
                  <a:gd name="connsiteX0" fmla="*/ 141466 w 1659116"/>
                  <a:gd name="connsiteY0" fmla="*/ 110392 h 1375492"/>
                  <a:gd name="connsiteX1" fmla="*/ 1659116 w 1659116"/>
                  <a:gd name="connsiteY1" fmla="*/ 878742 h 1375492"/>
                  <a:gd name="connsiteX2" fmla="*/ 1335266 w 1659116"/>
                  <a:gd name="connsiteY2" fmla="*/ 1256084 h 1375492"/>
                  <a:gd name="connsiteX3" fmla="*/ 1100316 w 1659116"/>
                  <a:gd name="connsiteY3" fmla="*/ 1358944 h 1375492"/>
                  <a:gd name="connsiteX4" fmla="*/ 871716 w 1659116"/>
                  <a:gd name="connsiteY4" fmla="*/ 889044 h 1375492"/>
                  <a:gd name="connsiteX5" fmla="*/ 928866 w 1659116"/>
                  <a:gd name="connsiteY5" fmla="*/ 1174794 h 1375492"/>
                  <a:gd name="connsiteX6" fmla="*/ 630416 w 1659116"/>
                  <a:gd name="connsiteY6" fmla="*/ 709984 h 1375492"/>
                  <a:gd name="connsiteX7" fmla="*/ 706616 w 1659116"/>
                  <a:gd name="connsiteY7" fmla="*/ 914444 h 1375492"/>
                  <a:gd name="connsiteX8" fmla="*/ 90666 w 1659116"/>
                  <a:gd name="connsiteY8" fmla="*/ 565194 h 1375492"/>
                  <a:gd name="connsiteX9" fmla="*/ 255766 w 1659116"/>
                  <a:gd name="connsiteY9" fmla="*/ 533444 h 1375492"/>
                  <a:gd name="connsiteX10" fmla="*/ 97016 w 1659116"/>
                  <a:gd name="connsiteY10" fmla="*/ 431844 h 1375492"/>
                  <a:gd name="connsiteX11" fmla="*/ 198616 w 1659116"/>
                  <a:gd name="connsiteY11" fmla="*/ 406444 h 1375492"/>
                  <a:gd name="connsiteX12" fmla="*/ 39867 w 1659116"/>
                  <a:gd name="connsiteY12" fmla="*/ 266744 h 1375492"/>
                  <a:gd name="connsiteX13" fmla="*/ 128767 w 1659116"/>
                  <a:gd name="connsiteY13" fmla="*/ 254044 h 1375492"/>
                  <a:gd name="connsiteX14" fmla="*/ 1767 w 1659116"/>
                  <a:gd name="connsiteY14" fmla="*/ 152445 h 1375492"/>
                  <a:gd name="connsiteX15" fmla="*/ 109716 w 1659116"/>
                  <a:gd name="connsiteY15" fmla="*/ 139744 h 1375492"/>
                  <a:gd name="connsiteX16" fmla="*/ 27166 w 1659116"/>
                  <a:gd name="connsiteY16" fmla="*/ 44 h 1375492"/>
                  <a:gd name="connsiteX17" fmla="*/ 141466 w 1659116"/>
                  <a:gd name="connsiteY17" fmla="*/ 110392 h 1375492"/>
                  <a:gd name="connsiteX0" fmla="*/ 141466 w 1659116"/>
                  <a:gd name="connsiteY0" fmla="*/ 110392 h 1716422"/>
                  <a:gd name="connsiteX1" fmla="*/ 1659116 w 1659116"/>
                  <a:gd name="connsiteY1" fmla="*/ 878742 h 1716422"/>
                  <a:gd name="connsiteX2" fmla="*/ 1373366 w 1659116"/>
                  <a:gd name="connsiteY2" fmla="*/ 1713284 h 1716422"/>
                  <a:gd name="connsiteX3" fmla="*/ 1100316 w 1659116"/>
                  <a:gd name="connsiteY3" fmla="*/ 1358944 h 1716422"/>
                  <a:gd name="connsiteX4" fmla="*/ 871716 w 1659116"/>
                  <a:gd name="connsiteY4" fmla="*/ 889044 h 1716422"/>
                  <a:gd name="connsiteX5" fmla="*/ 928866 w 1659116"/>
                  <a:gd name="connsiteY5" fmla="*/ 1174794 h 1716422"/>
                  <a:gd name="connsiteX6" fmla="*/ 630416 w 1659116"/>
                  <a:gd name="connsiteY6" fmla="*/ 709984 h 1716422"/>
                  <a:gd name="connsiteX7" fmla="*/ 706616 w 1659116"/>
                  <a:gd name="connsiteY7" fmla="*/ 914444 h 1716422"/>
                  <a:gd name="connsiteX8" fmla="*/ 90666 w 1659116"/>
                  <a:gd name="connsiteY8" fmla="*/ 565194 h 1716422"/>
                  <a:gd name="connsiteX9" fmla="*/ 255766 w 1659116"/>
                  <a:gd name="connsiteY9" fmla="*/ 533444 h 1716422"/>
                  <a:gd name="connsiteX10" fmla="*/ 97016 w 1659116"/>
                  <a:gd name="connsiteY10" fmla="*/ 431844 h 1716422"/>
                  <a:gd name="connsiteX11" fmla="*/ 198616 w 1659116"/>
                  <a:gd name="connsiteY11" fmla="*/ 406444 h 1716422"/>
                  <a:gd name="connsiteX12" fmla="*/ 39867 w 1659116"/>
                  <a:gd name="connsiteY12" fmla="*/ 266744 h 1716422"/>
                  <a:gd name="connsiteX13" fmla="*/ 128767 w 1659116"/>
                  <a:gd name="connsiteY13" fmla="*/ 254044 h 1716422"/>
                  <a:gd name="connsiteX14" fmla="*/ 1767 w 1659116"/>
                  <a:gd name="connsiteY14" fmla="*/ 152445 h 1716422"/>
                  <a:gd name="connsiteX15" fmla="*/ 109716 w 1659116"/>
                  <a:gd name="connsiteY15" fmla="*/ 139744 h 1716422"/>
                  <a:gd name="connsiteX16" fmla="*/ 27166 w 1659116"/>
                  <a:gd name="connsiteY16" fmla="*/ 44 h 1716422"/>
                  <a:gd name="connsiteX17" fmla="*/ 141466 w 1659116"/>
                  <a:gd name="connsiteY17" fmla="*/ 110392 h 1716422"/>
                  <a:gd name="connsiteX0" fmla="*/ 141466 w 1659116"/>
                  <a:gd name="connsiteY0" fmla="*/ 110392 h 1724145"/>
                  <a:gd name="connsiteX1" fmla="*/ 1659116 w 1659116"/>
                  <a:gd name="connsiteY1" fmla="*/ 878742 h 1724145"/>
                  <a:gd name="connsiteX2" fmla="*/ 1373366 w 1659116"/>
                  <a:gd name="connsiteY2" fmla="*/ 1713284 h 1724145"/>
                  <a:gd name="connsiteX3" fmla="*/ 1125716 w 1659116"/>
                  <a:gd name="connsiteY3" fmla="*/ 1117644 h 1724145"/>
                  <a:gd name="connsiteX4" fmla="*/ 1100316 w 1659116"/>
                  <a:gd name="connsiteY4" fmla="*/ 1358944 h 1724145"/>
                  <a:gd name="connsiteX5" fmla="*/ 871716 w 1659116"/>
                  <a:gd name="connsiteY5" fmla="*/ 889044 h 1724145"/>
                  <a:gd name="connsiteX6" fmla="*/ 928866 w 1659116"/>
                  <a:gd name="connsiteY6" fmla="*/ 1174794 h 1724145"/>
                  <a:gd name="connsiteX7" fmla="*/ 630416 w 1659116"/>
                  <a:gd name="connsiteY7" fmla="*/ 709984 h 1724145"/>
                  <a:gd name="connsiteX8" fmla="*/ 706616 w 1659116"/>
                  <a:gd name="connsiteY8" fmla="*/ 914444 h 1724145"/>
                  <a:gd name="connsiteX9" fmla="*/ 90666 w 1659116"/>
                  <a:gd name="connsiteY9" fmla="*/ 565194 h 1724145"/>
                  <a:gd name="connsiteX10" fmla="*/ 255766 w 1659116"/>
                  <a:gd name="connsiteY10" fmla="*/ 533444 h 1724145"/>
                  <a:gd name="connsiteX11" fmla="*/ 97016 w 1659116"/>
                  <a:gd name="connsiteY11" fmla="*/ 431844 h 1724145"/>
                  <a:gd name="connsiteX12" fmla="*/ 198616 w 1659116"/>
                  <a:gd name="connsiteY12" fmla="*/ 406444 h 1724145"/>
                  <a:gd name="connsiteX13" fmla="*/ 39867 w 1659116"/>
                  <a:gd name="connsiteY13" fmla="*/ 266744 h 1724145"/>
                  <a:gd name="connsiteX14" fmla="*/ 128767 w 1659116"/>
                  <a:gd name="connsiteY14" fmla="*/ 254044 h 1724145"/>
                  <a:gd name="connsiteX15" fmla="*/ 1767 w 1659116"/>
                  <a:gd name="connsiteY15" fmla="*/ 152445 h 1724145"/>
                  <a:gd name="connsiteX16" fmla="*/ 109716 w 1659116"/>
                  <a:gd name="connsiteY16" fmla="*/ 139744 h 1724145"/>
                  <a:gd name="connsiteX17" fmla="*/ 27166 w 1659116"/>
                  <a:gd name="connsiteY17" fmla="*/ 44 h 1724145"/>
                  <a:gd name="connsiteX18" fmla="*/ 141466 w 1659116"/>
                  <a:gd name="connsiteY18" fmla="*/ 110392 h 1724145"/>
                  <a:gd name="connsiteX0" fmla="*/ 141466 w 1659116"/>
                  <a:gd name="connsiteY0" fmla="*/ 110392 h 1724145"/>
                  <a:gd name="connsiteX1" fmla="*/ 1659116 w 1659116"/>
                  <a:gd name="connsiteY1" fmla="*/ 878742 h 1724145"/>
                  <a:gd name="connsiteX2" fmla="*/ 1367016 w 1659116"/>
                  <a:gd name="connsiteY2" fmla="*/ 1162094 h 1724145"/>
                  <a:gd name="connsiteX3" fmla="*/ 1373366 w 1659116"/>
                  <a:gd name="connsiteY3" fmla="*/ 1713284 h 1724145"/>
                  <a:gd name="connsiteX4" fmla="*/ 1125716 w 1659116"/>
                  <a:gd name="connsiteY4" fmla="*/ 1117644 h 1724145"/>
                  <a:gd name="connsiteX5" fmla="*/ 1100316 w 1659116"/>
                  <a:gd name="connsiteY5" fmla="*/ 1358944 h 1724145"/>
                  <a:gd name="connsiteX6" fmla="*/ 871716 w 1659116"/>
                  <a:gd name="connsiteY6" fmla="*/ 889044 h 1724145"/>
                  <a:gd name="connsiteX7" fmla="*/ 928866 w 1659116"/>
                  <a:gd name="connsiteY7" fmla="*/ 1174794 h 1724145"/>
                  <a:gd name="connsiteX8" fmla="*/ 630416 w 1659116"/>
                  <a:gd name="connsiteY8" fmla="*/ 709984 h 1724145"/>
                  <a:gd name="connsiteX9" fmla="*/ 706616 w 1659116"/>
                  <a:gd name="connsiteY9" fmla="*/ 914444 h 1724145"/>
                  <a:gd name="connsiteX10" fmla="*/ 90666 w 1659116"/>
                  <a:gd name="connsiteY10" fmla="*/ 565194 h 1724145"/>
                  <a:gd name="connsiteX11" fmla="*/ 255766 w 1659116"/>
                  <a:gd name="connsiteY11" fmla="*/ 533444 h 1724145"/>
                  <a:gd name="connsiteX12" fmla="*/ 97016 w 1659116"/>
                  <a:gd name="connsiteY12" fmla="*/ 431844 h 1724145"/>
                  <a:gd name="connsiteX13" fmla="*/ 198616 w 1659116"/>
                  <a:gd name="connsiteY13" fmla="*/ 406444 h 1724145"/>
                  <a:gd name="connsiteX14" fmla="*/ 39867 w 1659116"/>
                  <a:gd name="connsiteY14" fmla="*/ 266744 h 1724145"/>
                  <a:gd name="connsiteX15" fmla="*/ 128767 w 1659116"/>
                  <a:gd name="connsiteY15" fmla="*/ 254044 h 1724145"/>
                  <a:gd name="connsiteX16" fmla="*/ 1767 w 1659116"/>
                  <a:gd name="connsiteY16" fmla="*/ 152445 h 1724145"/>
                  <a:gd name="connsiteX17" fmla="*/ 109716 w 1659116"/>
                  <a:gd name="connsiteY17" fmla="*/ 139744 h 1724145"/>
                  <a:gd name="connsiteX18" fmla="*/ 27166 w 1659116"/>
                  <a:gd name="connsiteY18" fmla="*/ 44 h 1724145"/>
                  <a:gd name="connsiteX19" fmla="*/ 141466 w 1659116"/>
                  <a:gd name="connsiteY19" fmla="*/ 110392 h 1724145"/>
                  <a:gd name="connsiteX0" fmla="*/ 141466 w 1729951"/>
                  <a:gd name="connsiteY0" fmla="*/ 110392 h 1724145"/>
                  <a:gd name="connsiteX1" fmla="*/ 1659116 w 1729951"/>
                  <a:gd name="connsiteY1" fmla="*/ 878742 h 1724145"/>
                  <a:gd name="connsiteX2" fmla="*/ 1474966 w 1729951"/>
                  <a:gd name="connsiteY2" fmla="*/ 1416094 h 1724145"/>
                  <a:gd name="connsiteX3" fmla="*/ 1367016 w 1729951"/>
                  <a:gd name="connsiteY3" fmla="*/ 1162094 h 1724145"/>
                  <a:gd name="connsiteX4" fmla="*/ 1373366 w 1729951"/>
                  <a:gd name="connsiteY4" fmla="*/ 1713284 h 1724145"/>
                  <a:gd name="connsiteX5" fmla="*/ 1125716 w 1729951"/>
                  <a:gd name="connsiteY5" fmla="*/ 1117644 h 1724145"/>
                  <a:gd name="connsiteX6" fmla="*/ 1100316 w 1729951"/>
                  <a:gd name="connsiteY6" fmla="*/ 1358944 h 1724145"/>
                  <a:gd name="connsiteX7" fmla="*/ 871716 w 1729951"/>
                  <a:gd name="connsiteY7" fmla="*/ 889044 h 1724145"/>
                  <a:gd name="connsiteX8" fmla="*/ 928866 w 1729951"/>
                  <a:gd name="connsiteY8" fmla="*/ 1174794 h 1724145"/>
                  <a:gd name="connsiteX9" fmla="*/ 630416 w 1729951"/>
                  <a:gd name="connsiteY9" fmla="*/ 709984 h 1724145"/>
                  <a:gd name="connsiteX10" fmla="*/ 706616 w 1729951"/>
                  <a:gd name="connsiteY10" fmla="*/ 914444 h 1724145"/>
                  <a:gd name="connsiteX11" fmla="*/ 90666 w 1729951"/>
                  <a:gd name="connsiteY11" fmla="*/ 565194 h 1724145"/>
                  <a:gd name="connsiteX12" fmla="*/ 255766 w 1729951"/>
                  <a:gd name="connsiteY12" fmla="*/ 533444 h 1724145"/>
                  <a:gd name="connsiteX13" fmla="*/ 97016 w 1729951"/>
                  <a:gd name="connsiteY13" fmla="*/ 431844 h 1724145"/>
                  <a:gd name="connsiteX14" fmla="*/ 198616 w 1729951"/>
                  <a:gd name="connsiteY14" fmla="*/ 406444 h 1724145"/>
                  <a:gd name="connsiteX15" fmla="*/ 39867 w 1729951"/>
                  <a:gd name="connsiteY15" fmla="*/ 266744 h 1724145"/>
                  <a:gd name="connsiteX16" fmla="*/ 128767 w 1729951"/>
                  <a:gd name="connsiteY16" fmla="*/ 254044 h 1724145"/>
                  <a:gd name="connsiteX17" fmla="*/ 1767 w 1729951"/>
                  <a:gd name="connsiteY17" fmla="*/ 152445 h 1724145"/>
                  <a:gd name="connsiteX18" fmla="*/ 109716 w 1729951"/>
                  <a:gd name="connsiteY18" fmla="*/ 139744 h 1724145"/>
                  <a:gd name="connsiteX19" fmla="*/ 27166 w 1729951"/>
                  <a:gd name="connsiteY19" fmla="*/ 44 h 1724145"/>
                  <a:gd name="connsiteX20" fmla="*/ 141466 w 1729951"/>
                  <a:gd name="connsiteY20" fmla="*/ 110392 h 1724145"/>
                  <a:gd name="connsiteX0" fmla="*/ 141466 w 1732312"/>
                  <a:gd name="connsiteY0" fmla="*/ 110392 h 1724145"/>
                  <a:gd name="connsiteX1" fmla="*/ 1659116 w 1732312"/>
                  <a:gd name="connsiteY1" fmla="*/ 878742 h 1724145"/>
                  <a:gd name="connsiteX2" fmla="*/ 1443216 w 1732312"/>
                  <a:gd name="connsiteY2" fmla="*/ 1066844 h 1724145"/>
                  <a:gd name="connsiteX3" fmla="*/ 1474966 w 1732312"/>
                  <a:gd name="connsiteY3" fmla="*/ 1416094 h 1724145"/>
                  <a:gd name="connsiteX4" fmla="*/ 1367016 w 1732312"/>
                  <a:gd name="connsiteY4" fmla="*/ 1162094 h 1724145"/>
                  <a:gd name="connsiteX5" fmla="*/ 1373366 w 1732312"/>
                  <a:gd name="connsiteY5" fmla="*/ 1713284 h 1724145"/>
                  <a:gd name="connsiteX6" fmla="*/ 1125716 w 1732312"/>
                  <a:gd name="connsiteY6" fmla="*/ 1117644 h 1724145"/>
                  <a:gd name="connsiteX7" fmla="*/ 1100316 w 1732312"/>
                  <a:gd name="connsiteY7" fmla="*/ 1358944 h 1724145"/>
                  <a:gd name="connsiteX8" fmla="*/ 871716 w 1732312"/>
                  <a:gd name="connsiteY8" fmla="*/ 889044 h 1724145"/>
                  <a:gd name="connsiteX9" fmla="*/ 928866 w 1732312"/>
                  <a:gd name="connsiteY9" fmla="*/ 1174794 h 1724145"/>
                  <a:gd name="connsiteX10" fmla="*/ 630416 w 1732312"/>
                  <a:gd name="connsiteY10" fmla="*/ 709984 h 1724145"/>
                  <a:gd name="connsiteX11" fmla="*/ 706616 w 1732312"/>
                  <a:gd name="connsiteY11" fmla="*/ 914444 h 1724145"/>
                  <a:gd name="connsiteX12" fmla="*/ 90666 w 1732312"/>
                  <a:gd name="connsiteY12" fmla="*/ 565194 h 1724145"/>
                  <a:gd name="connsiteX13" fmla="*/ 255766 w 1732312"/>
                  <a:gd name="connsiteY13" fmla="*/ 533444 h 1724145"/>
                  <a:gd name="connsiteX14" fmla="*/ 97016 w 1732312"/>
                  <a:gd name="connsiteY14" fmla="*/ 431844 h 1724145"/>
                  <a:gd name="connsiteX15" fmla="*/ 198616 w 1732312"/>
                  <a:gd name="connsiteY15" fmla="*/ 406444 h 1724145"/>
                  <a:gd name="connsiteX16" fmla="*/ 39867 w 1732312"/>
                  <a:gd name="connsiteY16" fmla="*/ 266744 h 1724145"/>
                  <a:gd name="connsiteX17" fmla="*/ 128767 w 1732312"/>
                  <a:gd name="connsiteY17" fmla="*/ 254044 h 1724145"/>
                  <a:gd name="connsiteX18" fmla="*/ 1767 w 1732312"/>
                  <a:gd name="connsiteY18" fmla="*/ 152445 h 1724145"/>
                  <a:gd name="connsiteX19" fmla="*/ 109716 w 1732312"/>
                  <a:gd name="connsiteY19" fmla="*/ 139744 h 1724145"/>
                  <a:gd name="connsiteX20" fmla="*/ 27166 w 1732312"/>
                  <a:gd name="connsiteY20" fmla="*/ 44 h 1724145"/>
                  <a:gd name="connsiteX21" fmla="*/ 141466 w 1732312"/>
                  <a:gd name="connsiteY21" fmla="*/ 110392 h 1724145"/>
                  <a:gd name="connsiteX0" fmla="*/ 141466 w 1763139"/>
                  <a:gd name="connsiteY0" fmla="*/ 110392 h 1724145"/>
                  <a:gd name="connsiteX1" fmla="*/ 1659116 w 1763139"/>
                  <a:gd name="connsiteY1" fmla="*/ 878742 h 1724145"/>
                  <a:gd name="connsiteX2" fmla="*/ 1621015 w 1763139"/>
                  <a:gd name="connsiteY2" fmla="*/ 1333544 h 1724145"/>
                  <a:gd name="connsiteX3" fmla="*/ 1443216 w 1763139"/>
                  <a:gd name="connsiteY3" fmla="*/ 1066844 h 1724145"/>
                  <a:gd name="connsiteX4" fmla="*/ 1474966 w 1763139"/>
                  <a:gd name="connsiteY4" fmla="*/ 1416094 h 1724145"/>
                  <a:gd name="connsiteX5" fmla="*/ 1367016 w 1763139"/>
                  <a:gd name="connsiteY5" fmla="*/ 1162094 h 1724145"/>
                  <a:gd name="connsiteX6" fmla="*/ 1373366 w 1763139"/>
                  <a:gd name="connsiteY6" fmla="*/ 1713284 h 1724145"/>
                  <a:gd name="connsiteX7" fmla="*/ 1125716 w 1763139"/>
                  <a:gd name="connsiteY7" fmla="*/ 1117644 h 1724145"/>
                  <a:gd name="connsiteX8" fmla="*/ 1100316 w 1763139"/>
                  <a:gd name="connsiteY8" fmla="*/ 1358944 h 1724145"/>
                  <a:gd name="connsiteX9" fmla="*/ 871716 w 1763139"/>
                  <a:gd name="connsiteY9" fmla="*/ 889044 h 1724145"/>
                  <a:gd name="connsiteX10" fmla="*/ 928866 w 1763139"/>
                  <a:gd name="connsiteY10" fmla="*/ 1174794 h 1724145"/>
                  <a:gd name="connsiteX11" fmla="*/ 630416 w 1763139"/>
                  <a:gd name="connsiteY11" fmla="*/ 709984 h 1724145"/>
                  <a:gd name="connsiteX12" fmla="*/ 706616 w 1763139"/>
                  <a:gd name="connsiteY12" fmla="*/ 914444 h 1724145"/>
                  <a:gd name="connsiteX13" fmla="*/ 90666 w 1763139"/>
                  <a:gd name="connsiteY13" fmla="*/ 565194 h 1724145"/>
                  <a:gd name="connsiteX14" fmla="*/ 255766 w 1763139"/>
                  <a:gd name="connsiteY14" fmla="*/ 533444 h 1724145"/>
                  <a:gd name="connsiteX15" fmla="*/ 97016 w 1763139"/>
                  <a:gd name="connsiteY15" fmla="*/ 431844 h 1724145"/>
                  <a:gd name="connsiteX16" fmla="*/ 198616 w 1763139"/>
                  <a:gd name="connsiteY16" fmla="*/ 406444 h 1724145"/>
                  <a:gd name="connsiteX17" fmla="*/ 39867 w 1763139"/>
                  <a:gd name="connsiteY17" fmla="*/ 266744 h 1724145"/>
                  <a:gd name="connsiteX18" fmla="*/ 128767 w 1763139"/>
                  <a:gd name="connsiteY18" fmla="*/ 254044 h 1724145"/>
                  <a:gd name="connsiteX19" fmla="*/ 1767 w 1763139"/>
                  <a:gd name="connsiteY19" fmla="*/ 152445 h 1724145"/>
                  <a:gd name="connsiteX20" fmla="*/ 109716 w 1763139"/>
                  <a:gd name="connsiteY20" fmla="*/ 139744 h 1724145"/>
                  <a:gd name="connsiteX21" fmla="*/ 27166 w 1763139"/>
                  <a:gd name="connsiteY21" fmla="*/ 44 h 1724145"/>
                  <a:gd name="connsiteX22" fmla="*/ 141466 w 1763139"/>
                  <a:gd name="connsiteY22" fmla="*/ 110392 h 1724145"/>
                  <a:gd name="connsiteX0" fmla="*/ 141466 w 1751053"/>
                  <a:gd name="connsiteY0" fmla="*/ 110392 h 1724145"/>
                  <a:gd name="connsiteX1" fmla="*/ 1659116 w 1751053"/>
                  <a:gd name="connsiteY1" fmla="*/ 878742 h 1724145"/>
                  <a:gd name="connsiteX2" fmla="*/ 1538465 w 1751053"/>
                  <a:gd name="connsiteY2" fmla="*/ 977944 h 1724145"/>
                  <a:gd name="connsiteX3" fmla="*/ 1621015 w 1751053"/>
                  <a:gd name="connsiteY3" fmla="*/ 1333544 h 1724145"/>
                  <a:gd name="connsiteX4" fmla="*/ 1443216 w 1751053"/>
                  <a:gd name="connsiteY4" fmla="*/ 1066844 h 1724145"/>
                  <a:gd name="connsiteX5" fmla="*/ 1474966 w 1751053"/>
                  <a:gd name="connsiteY5" fmla="*/ 1416094 h 1724145"/>
                  <a:gd name="connsiteX6" fmla="*/ 1367016 w 1751053"/>
                  <a:gd name="connsiteY6" fmla="*/ 1162094 h 1724145"/>
                  <a:gd name="connsiteX7" fmla="*/ 1373366 w 1751053"/>
                  <a:gd name="connsiteY7" fmla="*/ 1713284 h 1724145"/>
                  <a:gd name="connsiteX8" fmla="*/ 1125716 w 1751053"/>
                  <a:gd name="connsiteY8" fmla="*/ 1117644 h 1724145"/>
                  <a:gd name="connsiteX9" fmla="*/ 1100316 w 1751053"/>
                  <a:gd name="connsiteY9" fmla="*/ 1358944 h 1724145"/>
                  <a:gd name="connsiteX10" fmla="*/ 871716 w 1751053"/>
                  <a:gd name="connsiteY10" fmla="*/ 889044 h 1724145"/>
                  <a:gd name="connsiteX11" fmla="*/ 928866 w 1751053"/>
                  <a:gd name="connsiteY11" fmla="*/ 1174794 h 1724145"/>
                  <a:gd name="connsiteX12" fmla="*/ 630416 w 1751053"/>
                  <a:gd name="connsiteY12" fmla="*/ 709984 h 1724145"/>
                  <a:gd name="connsiteX13" fmla="*/ 706616 w 1751053"/>
                  <a:gd name="connsiteY13" fmla="*/ 914444 h 1724145"/>
                  <a:gd name="connsiteX14" fmla="*/ 90666 w 1751053"/>
                  <a:gd name="connsiteY14" fmla="*/ 565194 h 1724145"/>
                  <a:gd name="connsiteX15" fmla="*/ 255766 w 1751053"/>
                  <a:gd name="connsiteY15" fmla="*/ 533444 h 1724145"/>
                  <a:gd name="connsiteX16" fmla="*/ 97016 w 1751053"/>
                  <a:gd name="connsiteY16" fmla="*/ 431844 h 1724145"/>
                  <a:gd name="connsiteX17" fmla="*/ 198616 w 1751053"/>
                  <a:gd name="connsiteY17" fmla="*/ 406444 h 1724145"/>
                  <a:gd name="connsiteX18" fmla="*/ 39867 w 1751053"/>
                  <a:gd name="connsiteY18" fmla="*/ 266744 h 1724145"/>
                  <a:gd name="connsiteX19" fmla="*/ 128767 w 1751053"/>
                  <a:gd name="connsiteY19" fmla="*/ 254044 h 1724145"/>
                  <a:gd name="connsiteX20" fmla="*/ 1767 w 1751053"/>
                  <a:gd name="connsiteY20" fmla="*/ 152445 h 1724145"/>
                  <a:gd name="connsiteX21" fmla="*/ 109716 w 1751053"/>
                  <a:gd name="connsiteY21" fmla="*/ 139744 h 1724145"/>
                  <a:gd name="connsiteX22" fmla="*/ 27166 w 1751053"/>
                  <a:gd name="connsiteY22" fmla="*/ 44 h 1724145"/>
                  <a:gd name="connsiteX23" fmla="*/ 141466 w 1751053"/>
                  <a:gd name="connsiteY23" fmla="*/ 110392 h 1724145"/>
                  <a:gd name="connsiteX0" fmla="*/ 141466 w 1785479"/>
                  <a:gd name="connsiteY0" fmla="*/ 110392 h 1724145"/>
                  <a:gd name="connsiteX1" fmla="*/ 1659116 w 1785479"/>
                  <a:gd name="connsiteY1" fmla="*/ 878742 h 1724145"/>
                  <a:gd name="connsiteX2" fmla="*/ 1684515 w 1785479"/>
                  <a:gd name="connsiteY2" fmla="*/ 1155744 h 1724145"/>
                  <a:gd name="connsiteX3" fmla="*/ 1538465 w 1785479"/>
                  <a:gd name="connsiteY3" fmla="*/ 977944 h 1724145"/>
                  <a:gd name="connsiteX4" fmla="*/ 1621015 w 1785479"/>
                  <a:gd name="connsiteY4" fmla="*/ 1333544 h 1724145"/>
                  <a:gd name="connsiteX5" fmla="*/ 1443216 w 1785479"/>
                  <a:gd name="connsiteY5" fmla="*/ 1066844 h 1724145"/>
                  <a:gd name="connsiteX6" fmla="*/ 1474966 w 1785479"/>
                  <a:gd name="connsiteY6" fmla="*/ 1416094 h 1724145"/>
                  <a:gd name="connsiteX7" fmla="*/ 1367016 w 1785479"/>
                  <a:gd name="connsiteY7" fmla="*/ 1162094 h 1724145"/>
                  <a:gd name="connsiteX8" fmla="*/ 1373366 w 1785479"/>
                  <a:gd name="connsiteY8" fmla="*/ 1713284 h 1724145"/>
                  <a:gd name="connsiteX9" fmla="*/ 1125716 w 1785479"/>
                  <a:gd name="connsiteY9" fmla="*/ 1117644 h 1724145"/>
                  <a:gd name="connsiteX10" fmla="*/ 1100316 w 1785479"/>
                  <a:gd name="connsiteY10" fmla="*/ 1358944 h 1724145"/>
                  <a:gd name="connsiteX11" fmla="*/ 871716 w 1785479"/>
                  <a:gd name="connsiteY11" fmla="*/ 889044 h 1724145"/>
                  <a:gd name="connsiteX12" fmla="*/ 928866 w 1785479"/>
                  <a:gd name="connsiteY12" fmla="*/ 1174794 h 1724145"/>
                  <a:gd name="connsiteX13" fmla="*/ 630416 w 1785479"/>
                  <a:gd name="connsiteY13" fmla="*/ 709984 h 1724145"/>
                  <a:gd name="connsiteX14" fmla="*/ 706616 w 1785479"/>
                  <a:gd name="connsiteY14" fmla="*/ 914444 h 1724145"/>
                  <a:gd name="connsiteX15" fmla="*/ 90666 w 1785479"/>
                  <a:gd name="connsiteY15" fmla="*/ 565194 h 1724145"/>
                  <a:gd name="connsiteX16" fmla="*/ 255766 w 1785479"/>
                  <a:gd name="connsiteY16" fmla="*/ 533444 h 1724145"/>
                  <a:gd name="connsiteX17" fmla="*/ 97016 w 1785479"/>
                  <a:gd name="connsiteY17" fmla="*/ 431844 h 1724145"/>
                  <a:gd name="connsiteX18" fmla="*/ 198616 w 1785479"/>
                  <a:gd name="connsiteY18" fmla="*/ 406444 h 1724145"/>
                  <a:gd name="connsiteX19" fmla="*/ 39867 w 1785479"/>
                  <a:gd name="connsiteY19" fmla="*/ 266744 h 1724145"/>
                  <a:gd name="connsiteX20" fmla="*/ 128767 w 1785479"/>
                  <a:gd name="connsiteY20" fmla="*/ 254044 h 1724145"/>
                  <a:gd name="connsiteX21" fmla="*/ 1767 w 1785479"/>
                  <a:gd name="connsiteY21" fmla="*/ 152445 h 1724145"/>
                  <a:gd name="connsiteX22" fmla="*/ 109716 w 1785479"/>
                  <a:gd name="connsiteY22" fmla="*/ 139744 h 1724145"/>
                  <a:gd name="connsiteX23" fmla="*/ 27166 w 1785479"/>
                  <a:gd name="connsiteY23" fmla="*/ 44 h 1724145"/>
                  <a:gd name="connsiteX24" fmla="*/ 141466 w 1785479"/>
                  <a:gd name="connsiteY24" fmla="*/ 110392 h 1724145"/>
                  <a:gd name="connsiteX0" fmla="*/ 141466 w 1688295"/>
                  <a:gd name="connsiteY0" fmla="*/ 110392 h 1724145"/>
                  <a:gd name="connsiteX1" fmla="*/ 1659116 w 1688295"/>
                  <a:gd name="connsiteY1" fmla="*/ 878742 h 1724145"/>
                  <a:gd name="connsiteX2" fmla="*/ 1684515 w 1688295"/>
                  <a:gd name="connsiteY2" fmla="*/ 1155744 h 1724145"/>
                  <a:gd name="connsiteX3" fmla="*/ 1538465 w 1688295"/>
                  <a:gd name="connsiteY3" fmla="*/ 977944 h 1724145"/>
                  <a:gd name="connsiteX4" fmla="*/ 1621015 w 1688295"/>
                  <a:gd name="connsiteY4" fmla="*/ 1333544 h 1724145"/>
                  <a:gd name="connsiteX5" fmla="*/ 1443216 w 1688295"/>
                  <a:gd name="connsiteY5" fmla="*/ 1066844 h 1724145"/>
                  <a:gd name="connsiteX6" fmla="*/ 1474966 w 1688295"/>
                  <a:gd name="connsiteY6" fmla="*/ 1416094 h 1724145"/>
                  <a:gd name="connsiteX7" fmla="*/ 1367016 w 1688295"/>
                  <a:gd name="connsiteY7" fmla="*/ 1162094 h 1724145"/>
                  <a:gd name="connsiteX8" fmla="*/ 1373366 w 1688295"/>
                  <a:gd name="connsiteY8" fmla="*/ 1713284 h 1724145"/>
                  <a:gd name="connsiteX9" fmla="*/ 1125716 w 1688295"/>
                  <a:gd name="connsiteY9" fmla="*/ 1117644 h 1724145"/>
                  <a:gd name="connsiteX10" fmla="*/ 1100316 w 1688295"/>
                  <a:gd name="connsiteY10" fmla="*/ 1358944 h 1724145"/>
                  <a:gd name="connsiteX11" fmla="*/ 871716 w 1688295"/>
                  <a:gd name="connsiteY11" fmla="*/ 889044 h 1724145"/>
                  <a:gd name="connsiteX12" fmla="*/ 928866 w 1688295"/>
                  <a:gd name="connsiteY12" fmla="*/ 1174794 h 1724145"/>
                  <a:gd name="connsiteX13" fmla="*/ 630416 w 1688295"/>
                  <a:gd name="connsiteY13" fmla="*/ 709984 h 1724145"/>
                  <a:gd name="connsiteX14" fmla="*/ 706616 w 1688295"/>
                  <a:gd name="connsiteY14" fmla="*/ 914444 h 1724145"/>
                  <a:gd name="connsiteX15" fmla="*/ 90666 w 1688295"/>
                  <a:gd name="connsiteY15" fmla="*/ 565194 h 1724145"/>
                  <a:gd name="connsiteX16" fmla="*/ 255766 w 1688295"/>
                  <a:gd name="connsiteY16" fmla="*/ 533444 h 1724145"/>
                  <a:gd name="connsiteX17" fmla="*/ 97016 w 1688295"/>
                  <a:gd name="connsiteY17" fmla="*/ 431844 h 1724145"/>
                  <a:gd name="connsiteX18" fmla="*/ 198616 w 1688295"/>
                  <a:gd name="connsiteY18" fmla="*/ 406444 h 1724145"/>
                  <a:gd name="connsiteX19" fmla="*/ 39867 w 1688295"/>
                  <a:gd name="connsiteY19" fmla="*/ 266744 h 1724145"/>
                  <a:gd name="connsiteX20" fmla="*/ 128767 w 1688295"/>
                  <a:gd name="connsiteY20" fmla="*/ 254044 h 1724145"/>
                  <a:gd name="connsiteX21" fmla="*/ 1767 w 1688295"/>
                  <a:gd name="connsiteY21" fmla="*/ 152445 h 1724145"/>
                  <a:gd name="connsiteX22" fmla="*/ 109716 w 1688295"/>
                  <a:gd name="connsiteY22" fmla="*/ 139744 h 1724145"/>
                  <a:gd name="connsiteX23" fmla="*/ 27166 w 1688295"/>
                  <a:gd name="connsiteY23" fmla="*/ 44 h 1724145"/>
                  <a:gd name="connsiteX24" fmla="*/ 141466 w 1688295"/>
                  <a:gd name="connsiteY24" fmla="*/ 110392 h 1724145"/>
                  <a:gd name="connsiteX0" fmla="*/ 141466 w 1686880"/>
                  <a:gd name="connsiteY0" fmla="*/ 110392 h 1724145"/>
                  <a:gd name="connsiteX1" fmla="*/ 1611491 w 1686880"/>
                  <a:gd name="connsiteY1" fmla="*/ 702529 h 1724145"/>
                  <a:gd name="connsiteX2" fmla="*/ 1684515 w 1686880"/>
                  <a:gd name="connsiteY2" fmla="*/ 1155744 h 1724145"/>
                  <a:gd name="connsiteX3" fmla="*/ 1538465 w 1686880"/>
                  <a:gd name="connsiteY3" fmla="*/ 977944 h 1724145"/>
                  <a:gd name="connsiteX4" fmla="*/ 1621015 w 1686880"/>
                  <a:gd name="connsiteY4" fmla="*/ 1333544 h 1724145"/>
                  <a:gd name="connsiteX5" fmla="*/ 1443216 w 1686880"/>
                  <a:gd name="connsiteY5" fmla="*/ 1066844 h 1724145"/>
                  <a:gd name="connsiteX6" fmla="*/ 1474966 w 1686880"/>
                  <a:gd name="connsiteY6" fmla="*/ 1416094 h 1724145"/>
                  <a:gd name="connsiteX7" fmla="*/ 1367016 w 1686880"/>
                  <a:gd name="connsiteY7" fmla="*/ 1162094 h 1724145"/>
                  <a:gd name="connsiteX8" fmla="*/ 1373366 w 1686880"/>
                  <a:gd name="connsiteY8" fmla="*/ 1713284 h 1724145"/>
                  <a:gd name="connsiteX9" fmla="*/ 1125716 w 1686880"/>
                  <a:gd name="connsiteY9" fmla="*/ 1117644 h 1724145"/>
                  <a:gd name="connsiteX10" fmla="*/ 1100316 w 1686880"/>
                  <a:gd name="connsiteY10" fmla="*/ 1358944 h 1724145"/>
                  <a:gd name="connsiteX11" fmla="*/ 871716 w 1686880"/>
                  <a:gd name="connsiteY11" fmla="*/ 889044 h 1724145"/>
                  <a:gd name="connsiteX12" fmla="*/ 928866 w 1686880"/>
                  <a:gd name="connsiteY12" fmla="*/ 1174794 h 1724145"/>
                  <a:gd name="connsiteX13" fmla="*/ 630416 w 1686880"/>
                  <a:gd name="connsiteY13" fmla="*/ 709984 h 1724145"/>
                  <a:gd name="connsiteX14" fmla="*/ 706616 w 1686880"/>
                  <a:gd name="connsiteY14" fmla="*/ 914444 h 1724145"/>
                  <a:gd name="connsiteX15" fmla="*/ 90666 w 1686880"/>
                  <a:gd name="connsiteY15" fmla="*/ 565194 h 1724145"/>
                  <a:gd name="connsiteX16" fmla="*/ 255766 w 1686880"/>
                  <a:gd name="connsiteY16" fmla="*/ 533444 h 1724145"/>
                  <a:gd name="connsiteX17" fmla="*/ 97016 w 1686880"/>
                  <a:gd name="connsiteY17" fmla="*/ 431844 h 1724145"/>
                  <a:gd name="connsiteX18" fmla="*/ 198616 w 1686880"/>
                  <a:gd name="connsiteY18" fmla="*/ 406444 h 1724145"/>
                  <a:gd name="connsiteX19" fmla="*/ 39867 w 1686880"/>
                  <a:gd name="connsiteY19" fmla="*/ 266744 h 1724145"/>
                  <a:gd name="connsiteX20" fmla="*/ 128767 w 1686880"/>
                  <a:gd name="connsiteY20" fmla="*/ 254044 h 1724145"/>
                  <a:gd name="connsiteX21" fmla="*/ 1767 w 1686880"/>
                  <a:gd name="connsiteY21" fmla="*/ 152445 h 1724145"/>
                  <a:gd name="connsiteX22" fmla="*/ 109716 w 1686880"/>
                  <a:gd name="connsiteY22" fmla="*/ 139744 h 1724145"/>
                  <a:gd name="connsiteX23" fmla="*/ 27166 w 1686880"/>
                  <a:gd name="connsiteY23" fmla="*/ 44 h 1724145"/>
                  <a:gd name="connsiteX24" fmla="*/ 141466 w 1686880"/>
                  <a:gd name="connsiteY24" fmla="*/ 110392 h 1724145"/>
                  <a:gd name="connsiteX0" fmla="*/ 141466 w 1686880"/>
                  <a:gd name="connsiteY0" fmla="*/ 110392 h 1724145"/>
                  <a:gd name="connsiteX1" fmla="*/ 1611491 w 1686880"/>
                  <a:gd name="connsiteY1" fmla="*/ 702529 h 1724145"/>
                  <a:gd name="connsiteX2" fmla="*/ 1684515 w 1686880"/>
                  <a:gd name="connsiteY2" fmla="*/ 1155744 h 1724145"/>
                  <a:gd name="connsiteX3" fmla="*/ 1538465 w 1686880"/>
                  <a:gd name="connsiteY3" fmla="*/ 977944 h 1724145"/>
                  <a:gd name="connsiteX4" fmla="*/ 1621015 w 1686880"/>
                  <a:gd name="connsiteY4" fmla="*/ 1333544 h 1724145"/>
                  <a:gd name="connsiteX5" fmla="*/ 1443216 w 1686880"/>
                  <a:gd name="connsiteY5" fmla="*/ 1066844 h 1724145"/>
                  <a:gd name="connsiteX6" fmla="*/ 1474966 w 1686880"/>
                  <a:gd name="connsiteY6" fmla="*/ 1416094 h 1724145"/>
                  <a:gd name="connsiteX7" fmla="*/ 1367016 w 1686880"/>
                  <a:gd name="connsiteY7" fmla="*/ 1162094 h 1724145"/>
                  <a:gd name="connsiteX8" fmla="*/ 1373366 w 1686880"/>
                  <a:gd name="connsiteY8" fmla="*/ 1713284 h 1724145"/>
                  <a:gd name="connsiteX9" fmla="*/ 1125716 w 1686880"/>
                  <a:gd name="connsiteY9" fmla="*/ 1117644 h 1724145"/>
                  <a:gd name="connsiteX10" fmla="*/ 1100316 w 1686880"/>
                  <a:gd name="connsiteY10" fmla="*/ 1358944 h 1724145"/>
                  <a:gd name="connsiteX11" fmla="*/ 871716 w 1686880"/>
                  <a:gd name="connsiteY11" fmla="*/ 889044 h 1724145"/>
                  <a:gd name="connsiteX12" fmla="*/ 928866 w 1686880"/>
                  <a:gd name="connsiteY12" fmla="*/ 1174794 h 1724145"/>
                  <a:gd name="connsiteX13" fmla="*/ 630416 w 1686880"/>
                  <a:gd name="connsiteY13" fmla="*/ 709984 h 1724145"/>
                  <a:gd name="connsiteX14" fmla="*/ 706616 w 1686880"/>
                  <a:gd name="connsiteY14" fmla="*/ 914444 h 1724145"/>
                  <a:gd name="connsiteX15" fmla="*/ 90666 w 1686880"/>
                  <a:gd name="connsiteY15" fmla="*/ 565194 h 1724145"/>
                  <a:gd name="connsiteX16" fmla="*/ 255766 w 1686880"/>
                  <a:gd name="connsiteY16" fmla="*/ 533444 h 1724145"/>
                  <a:gd name="connsiteX17" fmla="*/ 97016 w 1686880"/>
                  <a:gd name="connsiteY17" fmla="*/ 431844 h 1724145"/>
                  <a:gd name="connsiteX18" fmla="*/ 198616 w 1686880"/>
                  <a:gd name="connsiteY18" fmla="*/ 406444 h 1724145"/>
                  <a:gd name="connsiteX19" fmla="*/ 39867 w 1686880"/>
                  <a:gd name="connsiteY19" fmla="*/ 266744 h 1724145"/>
                  <a:gd name="connsiteX20" fmla="*/ 128767 w 1686880"/>
                  <a:gd name="connsiteY20" fmla="*/ 254044 h 1724145"/>
                  <a:gd name="connsiteX21" fmla="*/ 1767 w 1686880"/>
                  <a:gd name="connsiteY21" fmla="*/ 152445 h 1724145"/>
                  <a:gd name="connsiteX22" fmla="*/ 109716 w 1686880"/>
                  <a:gd name="connsiteY22" fmla="*/ 139744 h 1724145"/>
                  <a:gd name="connsiteX23" fmla="*/ 27166 w 1686880"/>
                  <a:gd name="connsiteY23" fmla="*/ 44 h 1724145"/>
                  <a:gd name="connsiteX24" fmla="*/ 141466 w 1686880"/>
                  <a:gd name="connsiteY24" fmla="*/ 110392 h 1724145"/>
                  <a:gd name="connsiteX0" fmla="*/ 141466 w 1686880"/>
                  <a:gd name="connsiteY0" fmla="*/ 110392 h 1724145"/>
                  <a:gd name="connsiteX1" fmla="*/ 1611491 w 1686880"/>
                  <a:gd name="connsiteY1" fmla="*/ 702529 h 1724145"/>
                  <a:gd name="connsiteX2" fmla="*/ 1684515 w 1686880"/>
                  <a:gd name="connsiteY2" fmla="*/ 1155744 h 1724145"/>
                  <a:gd name="connsiteX3" fmla="*/ 1538465 w 1686880"/>
                  <a:gd name="connsiteY3" fmla="*/ 977944 h 1724145"/>
                  <a:gd name="connsiteX4" fmla="*/ 1621015 w 1686880"/>
                  <a:gd name="connsiteY4" fmla="*/ 1333544 h 1724145"/>
                  <a:gd name="connsiteX5" fmla="*/ 1443216 w 1686880"/>
                  <a:gd name="connsiteY5" fmla="*/ 1066844 h 1724145"/>
                  <a:gd name="connsiteX6" fmla="*/ 1474966 w 1686880"/>
                  <a:gd name="connsiteY6" fmla="*/ 1416094 h 1724145"/>
                  <a:gd name="connsiteX7" fmla="*/ 1367016 w 1686880"/>
                  <a:gd name="connsiteY7" fmla="*/ 1162094 h 1724145"/>
                  <a:gd name="connsiteX8" fmla="*/ 1373366 w 1686880"/>
                  <a:gd name="connsiteY8" fmla="*/ 1713284 h 1724145"/>
                  <a:gd name="connsiteX9" fmla="*/ 1125716 w 1686880"/>
                  <a:gd name="connsiteY9" fmla="*/ 1117644 h 1724145"/>
                  <a:gd name="connsiteX10" fmla="*/ 1100316 w 1686880"/>
                  <a:gd name="connsiteY10" fmla="*/ 1358944 h 1724145"/>
                  <a:gd name="connsiteX11" fmla="*/ 871716 w 1686880"/>
                  <a:gd name="connsiteY11" fmla="*/ 889044 h 1724145"/>
                  <a:gd name="connsiteX12" fmla="*/ 928866 w 1686880"/>
                  <a:gd name="connsiteY12" fmla="*/ 1174794 h 1724145"/>
                  <a:gd name="connsiteX13" fmla="*/ 630416 w 1686880"/>
                  <a:gd name="connsiteY13" fmla="*/ 709984 h 1724145"/>
                  <a:gd name="connsiteX14" fmla="*/ 706616 w 1686880"/>
                  <a:gd name="connsiteY14" fmla="*/ 914444 h 1724145"/>
                  <a:gd name="connsiteX15" fmla="*/ 90666 w 1686880"/>
                  <a:gd name="connsiteY15" fmla="*/ 565194 h 1724145"/>
                  <a:gd name="connsiteX16" fmla="*/ 255766 w 1686880"/>
                  <a:gd name="connsiteY16" fmla="*/ 533444 h 1724145"/>
                  <a:gd name="connsiteX17" fmla="*/ 97016 w 1686880"/>
                  <a:gd name="connsiteY17" fmla="*/ 431844 h 1724145"/>
                  <a:gd name="connsiteX18" fmla="*/ 198616 w 1686880"/>
                  <a:gd name="connsiteY18" fmla="*/ 406444 h 1724145"/>
                  <a:gd name="connsiteX19" fmla="*/ 39867 w 1686880"/>
                  <a:gd name="connsiteY19" fmla="*/ 266744 h 1724145"/>
                  <a:gd name="connsiteX20" fmla="*/ 128767 w 1686880"/>
                  <a:gd name="connsiteY20" fmla="*/ 254044 h 1724145"/>
                  <a:gd name="connsiteX21" fmla="*/ 1767 w 1686880"/>
                  <a:gd name="connsiteY21" fmla="*/ 152445 h 1724145"/>
                  <a:gd name="connsiteX22" fmla="*/ 109716 w 1686880"/>
                  <a:gd name="connsiteY22" fmla="*/ 139744 h 1724145"/>
                  <a:gd name="connsiteX23" fmla="*/ 27166 w 1686880"/>
                  <a:gd name="connsiteY23" fmla="*/ 44 h 1724145"/>
                  <a:gd name="connsiteX24" fmla="*/ 141466 w 1686880"/>
                  <a:gd name="connsiteY24" fmla="*/ 110392 h 1724145"/>
                  <a:gd name="connsiteX0" fmla="*/ 141466 w 1688893"/>
                  <a:gd name="connsiteY0" fmla="*/ 110392 h 1724145"/>
                  <a:gd name="connsiteX1" fmla="*/ 1611491 w 1688893"/>
                  <a:gd name="connsiteY1" fmla="*/ 702529 h 1724145"/>
                  <a:gd name="connsiteX2" fmla="*/ 1684515 w 1688893"/>
                  <a:gd name="connsiteY2" fmla="*/ 1155744 h 1724145"/>
                  <a:gd name="connsiteX3" fmla="*/ 1538465 w 1688893"/>
                  <a:gd name="connsiteY3" fmla="*/ 977944 h 1724145"/>
                  <a:gd name="connsiteX4" fmla="*/ 1621015 w 1688893"/>
                  <a:gd name="connsiteY4" fmla="*/ 1333544 h 1724145"/>
                  <a:gd name="connsiteX5" fmla="*/ 1443216 w 1688893"/>
                  <a:gd name="connsiteY5" fmla="*/ 1066844 h 1724145"/>
                  <a:gd name="connsiteX6" fmla="*/ 1474966 w 1688893"/>
                  <a:gd name="connsiteY6" fmla="*/ 1416094 h 1724145"/>
                  <a:gd name="connsiteX7" fmla="*/ 1367016 w 1688893"/>
                  <a:gd name="connsiteY7" fmla="*/ 1162094 h 1724145"/>
                  <a:gd name="connsiteX8" fmla="*/ 1373366 w 1688893"/>
                  <a:gd name="connsiteY8" fmla="*/ 1713284 h 1724145"/>
                  <a:gd name="connsiteX9" fmla="*/ 1125716 w 1688893"/>
                  <a:gd name="connsiteY9" fmla="*/ 1117644 h 1724145"/>
                  <a:gd name="connsiteX10" fmla="*/ 1100316 w 1688893"/>
                  <a:gd name="connsiteY10" fmla="*/ 1358944 h 1724145"/>
                  <a:gd name="connsiteX11" fmla="*/ 871716 w 1688893"/>
                  <a:gd name="connsiteY11" fmla="*/ 889044 h 1724145"/>
                  <a:gd name="connsiteX12" fmla="*/ 928866 w 1688893"/>
                  <a:gd name="connsiteY12" fmla="*/ 1174794 h 1724145"/>
                  <a:gd name="connsiteX13" fmla="*/ 630416 w 1688893"/>
                  <a:gd name="connsiteY13" fmla="*/ 709984 h 1724145"/>
                  <a:gd name="connsiteX14" fmla="*/ 706616 w 1688893"/>
                  <a:gd name="connsiteY14" fmla="*/ 914444 h 1724145"/>
                  <a:gd name="connsiteX15" fmla="*/ 90666 w 1688893"/>
                  <a:gd name="connsiteY15" fmla="*/ 565194 h 1724145"/>
                  <a:gd name="connsiteX16" fmla="*/ 255766 w 1688893"/>
                  <a:gd name="connsiteY16" fmla="*/ 533444 h 1724145"/>
                  <a:gd name="connsiteX17" fmla="*/ 97016 w 1688893"/>
                  <a:gd name="connsiteY17" fmla="*/ 431844 h 1724145"/>
                  <a:gd name="connsiteX18" fmla="*/ 198616 w 1688893"/>
                  <a:gd name="connsiteY18" fmla="*/ 406444 h 1724145"/>
                  <a:gd name="connsiteX19" fmla="*/ 39867 w 1688893"/>
                  <a:gd name="connsiteY19" fmla="*/ 266744 h 1724145"/>
                  <a:gd name="connsiteX20" fmla="*/ 128767 w 1688893"/>
                  <a:gd name="connsiteY20" fmla="*/ 254044 h 1724145"/>
                  <a:gd name="connsiteX21" fmla="*/ 1767 w 1688893"/>
                  <a:gd name="connsiteY21" fmla="*/ 152445 h 1724145"/>
                  <a:gd name="connsiteX22" fmla="*/ 109716 w 1688893"/>
                  <a:gd name="connsiteY22" fmla="*/ 139744 h 1724145"/>
                  <a:gd name="connsiteX23" fmla="*/ 27166 w 1688893"/>
                  <a:gd name="connsiteY23" fmla="*/ 44 h 1724145"/>
                  <a:gd name="connsiteX24" fmla="*/ 141466 w 1688893"/>
                  <a:gd name="connsiteY24" fmla="*/ 110392 h 1724145"/>
                  <a:gd name="connsiteX0" fmla="*/ 141466 w 1688893"/>
                  <a:gd name="connsiteY0" fmla="*/ 110392 h 1724145"/>
                  <a:gd name="connsiteX1" fmla="*/ 1611491 w 1688893"/>
                  <a:gd name="connsiteY1" fmla="*/ 702529 h 1724145"/>
                  <a:gd name="connsiteX2" fmla="*/ 1684515 w 1688893"/>
                  <a:gd name="connsiteY2" fmla="*/ 1155744 h 1724145"/>
                  <a:gd name="connsiteX3" fmla="*/ 1538465 w 1688893"/>
                  <a:gd name="connsiteY3" fmla="*/ 977944 h 1724145"/>
                  <a:gd name="connsiteX4" fmla="*/ 1621015 w 1688893"/>
                  <a:gd name="connsiteY4" fmla="*/ 1333544 h 1724145"/>
                  <a:gd name="connsiteX5" fmla="*/ 1443216 w 1688893"/>
                  <a:gd name="connsiteY5" fmla="*/ 1066844 h 1724145"/>
                  <a:gd name="connsiteX6" fmla="*/ 1474966 w 1688893"/>
                  <a:gd name="connsiteY6" fmla="*/ 1416094 h 1724145"/>
                  <a:gd name="connsiteX7" fmla="*/ 1367016 w 1688893"/>
                  <a:gd name="connsiteY7" fmla="*/ 1162094 h 1724145"/>
                  <a:gd name="connsiteX8" fmla="*/ 1373366 w 1688893"/>
                  <a:gd name="connsiteY8" fmla="*/ 1713284 h 1724145"/>
                  <a:gd name="connsiteX9" fmla="*/ 1125716 w 1688893"/>
                  <a:gd name="connsiteY9" fmla="*/ 1117644 h 1724145"/>
                  <a:gd name="connsiteX10" fmla="*/ 1100316 w 1688893"/>
                  <a:gd name="connsiteY10" fmla="*/ 1358944 h 1724145"/>
                  <a:gd name="connsiteX11" fmla="*/ 871716 w 1688893"/>
                  <a:gd name="connsiteY11" fmla="*/ 889044 h 1724145"/>
                  <a:gd name="connsiteX12" fmla="*/ 928866 w 1688893"/>
                  <a:gd name="connsiteY12" fmla="*/ 1174794 h 1724145"/>
                  <a:gd name="connsiteX13" fmla="*/ 630416 w 1688893"/>
                  <a:gd name="connsiteY13" fmla="*/ 709984 h 1724145"/>
                  <a:gd name="connsiteX14" fmla="*/ 706616 w 1688893"/>
                  <a:gd name="connsiteY14" fmla="*/ 914444 h 1724145"/>
                  <a:gd name="connsiteX15" fmla="*/ 90666 w 1688893"/>
                  <a:gd name="connsiteY15" fmla="*/ 565194 h 1724145"/>
                  <a:gd name="connsiteX16" fmla="*/ 255766 w 1688893"/>
                  <a:gd name="connsiteY16" fmla="*/ 533444 h 1724145"/>
                  <a:gd name="connsiteX17" fmla="*/ 97016 w 1688893"/>
                  <a:gd name="connsiteY17" fmla="*/ 431844 h 1724145"/>
                  <a:gd name="connsiteX18" fmla="*/ 198616 w 1688893"/>
                  <a:gd name="connsiteY18" fmla="*/ 406444 h 1724145"/>
                  <a:gd name="connsiteX19" fmla="*/ 39867 w 1688893"/>
                  <a:gd name="connsiteY19" fmla="*/ 266744 h 1724145"/>
                  <a:gd name="connsiteX20" fmla="*/ 128767 w 1688893"/>
                  <a:gd name="connsiteY20" fmla="*/ 254044 h 1724145"/>
                  <a:gd name="connsiteX21" fmla="*/ 1767 w 1688893"/>
                  <a:gd name="connsiteY21" fmla="*/ 152445 h 1724145"/>
                  <a:gd name="connsiteX22" fmla="*/ 109716 w 1688893"/>
                  <a:gd name="connsiteY22" fmla="*/ 139744 h 1724145"/>
                  <a:gd name="connsiteX23" fmla="*/ 27166 w 1688893"/>
                  <a:gd name="connsiteY23" fmla="*/ 44 h 1724145"/>
                  <a:gd name="connsiteX24" fmla="*/ 141466 w 1688893"/>
                  <a:gd name="connsiteY24" fmla="*/ 110392 h 1724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88893" h="1724145">
                    <a:moveTo>
                      <a:pt x="141466" y="110392"/>
                    </a:moveTo>
                    <a:cubicBezTo>
                      <a:pt x="475899" y="518909"/>
                      <a:pt x="1110371" y="881388"/>
                      <a:pt x="1611491" y="702529"/>
                    </a:cubicBezTo>
                    <a:cubicBezTo>
                      <a:pt x="1651179" y="731763"/>
                      <a:pt x="1704623" y="1139210"/>
                      <a:pt x="1684515" y="1155744"/>
                    </a:cubicBezTo>
                    <a:cubicBezTo>
                      <a:pt x="1664407" y="1172278"/>
                      <a:pt x="1549048" y="914444"/>
                      <a:pt x="1538465" y="977944"/>
                    </a:cubicBezTo>
                    <a:cubicBezTo>
                      <a:pt x="1527882" y="1041444"/>
                      <a:pt x="1664406" y="1353652"/>
                      <a:pt x="1621015" y="1333544"/>
                    </a:cubicBezTo>
                    <a:cubicBezTo>
                      <a:pt x="1577624" y="1313436"/>
                      <a:pt x="1459091" y="999111"/>
                      <a:pt x="1443216" y="1066844"/>
                    </a:cubicBezTo>
                    <a:cubicBezTo>
                      <a:pt x="1427341" y="1134577"/>
                      <a:pt x="1510949" y="1438319"/>
                      <a:pt x="1474966" y="1416094"/>
                    </a:cubicBezTo>
                    <a:cubicBezTo>
                      <a:pt x="1438983" y="1393869"/>
                      <a:pt x="1380774" y="1052237"/>
                      <a:pt x="1367016" y="1162094"/>
                    </a:cubicBezTo>
                    <a:cubicBezTo>
                      <a:pt x="1369133" y="1345824"/>
                      <a:pt x="1371249" y="1529554"/>
                      <a:pt x="1373366" y="1713284"/>
                    </a:cubicBezTo>
                    <a:cubicBezTo>
                      <a:pt x="1296108" y="1814484"/>
                      <a:pt x="1171224" y="1176701"/>
                      <a:pt x="1125716" y="1117644"/>
                    </a:cubicBezTo>
                    <a:cubicBezTo>
                      <a:pt x="1080208" y="1058587"/>
                      <a:pt x="1154291" y="1458427"/>
                      <a:pt x="1100316" y="1358944"/>
                    </a:cubicBezTo>
                    <a:cubicBezTo>
                      <a:pt x="1046341" y="1259461"/>
                      <a:pt x="900291" y="878461"/>
                      <a:pt x="871716" y="889044"/>
                    </a:cubicBezTo>
                    <a:cubicBezTo>
                      <a:pt x="843141" y="899627"/>
                      <a:pt x="1001891" y="1259671"/>
                      <a:pt x="928866" y="1174794"/>
                    </a:cubicBezTo>
                    <a:lnTo>
                      <a:pt x="630416" y="709984"/>
                    </a:lnTo>
                    <a:cubicBezTo>
                      <a:pt x="414516" y="624469"/>
                      <a:pt x="772233" y="902592"/>
                      <a:pt x="706616" y="914444"/>
                    </a:cubicBezTo>
                    <a:cubicBezTo>
                      <a:pt x="393349" y="996146"/>
                      <a:pt x="54683" y="600119"/>
                      <a:pt x="90666" y="565194"/>
                    </a:cubicBezTo>
                    <a:cubicBezTo>
                      <a:pt x="126649" y="530269"/>
                      <a:pt x="274816" y="581069"/>
                      <a:pt x="255766" y="533444"/>
                    </a:cubicBezTo>
                    <a:cubicBezTo>
                      <a:pt x="236716" y="485819"/>
                      <a:pt x="75849" y="471002"/>
                      <a:pt x="97016" y="431844"/>
                    </a:cubicBezTo>
                    <a:cubicBezTo>
                      <a:pt x="118183" y="392686"/>
                      <a:pt x="222957" y="441369"/>
                      <a:pt x="198616" y="406444"/>
                    </a:cubicBezTo>
                    <a:cubicBezTo>
                      <a:pt x="174275" y="371519"/>
                      <a:pt x="25050" y="282619"/>
                      <a:pt x="39867" y="266744"/>
                    </a:cubicBezTo>
                    <a:cubicBezTo>
                      <a:pt x="32988" y="204512"/>
                      <a:pt x="148875" y="281560"/>
                      <a:pt x="128767" y="254044"/>
                    </a:cubicBezTo>
                    <a:cubicBezTo>
                      <a:pt x="108659" y="226528"/>
                      <a:pt x="-16224" y="167262"/>
                      <a:pt x="1767" y="152445"/>
                    </a:cubicBezTo>
                    <a:cubicBezTo>
                      <a:pt x="19758" y="137628"/>
                      <a:pt x="122416" y="175727"/>
                      <a:pt x="109716" y="139744"/>
                    </a:cubicBezTo>
                    <a:cubicBezTo>
                      <a:pt x="97016" y="103761"/>
                      <a:pt x="8116" y="-2472"/>
                      <a:pt x="27166" y="44"/>
                    </a:cubicBezTo>
                    <a:lnTo>
                      <a:pt x="141466" y="11039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89">
                <a:extLst>
                  <a:ext uri="{FF2B5EF4-FFF2-40B4-BE49-F238E27FC236}">
                    <a16:creationId xmlns:a16="http://schemas.microsoft.com/office/drawing/2014/main" id="{B83F2F62-0087-899D-AB97-C65759FBA05A}"/>
                  </a:ext>
                </a:extLst>
              </p:cNvPr>
              <p:cNvSpPr/>
              <p:nvPr/>
            </p:nvSpPr>
            <p:spPr>
              <a:xfrm>
                <a:off x="4114800" y="2908301"/>
                <a:ext cx="3658987" cy="2613591"/>
              </a:xfrm>
              <a:custGeom>
                <a:avLst/>
                <a:gdLst>
                  <a:gd name="connsiteX0" fmla="*/ 0 w 1263870"/>
                  <a:gd name="connsiteY0" fmla="*/ 0 h 1333500"/>
                  <a:gd name="connsiteX1" fmla="*/ 1263870 w 1263870"/>
                  <a:gd name="connsiteY1" fmla="*/ 0 h 1333500"/>
                  <a:gd name="connsiteX2" fmla="*/ 1263870 w 1263870"/>
                  <a:gd name="connsiteY2" fmla="*/ 1333500 h 1333500"/>
                  <a:gd name="connsiteX3" fmla="*/ 0 w 1263870"/>
                  <a:gd name="connsiteY3" fmla="*/ 1333500 h 1333500"/>
                  <a:gd name="connsiteX4" fmla="*/ 0 w 1263870"/>
                  <a:gd name="connsiteY4" fmla="*/ 0 h 1333500"/>
                  <a:gd name="connsiteX0" fmla="*/ 0 w 2102070"/>
                  <a:gd name="connsiteY0" fmla="*/ 0 h 1790700"/>
                  <a:gd name="connsiteX1" fmla="*/ 2102070 w 2102070"/>
                  <a:gd name="connsiteY1" fmla="*/ 457200 h 1790700"/>
                  <a:gd name="connsiteX2" fmla="*/ 2102070 w 2102070"/>
                  <a:gd name="connsiteY2" fmla="*/ 1790700 h 1790700"/>
                  <a:gd name="connsiteX3" fmla="*/ 838200 w 2102070"/>
                  <a:gd name="connsiteY3" fmla="*/ 1790700 h 1790700"/>
                  <a:gd name="connsiteX4" fmla="*/ 0 w 2102070"/>
                  <a:gd name="connsiteY4" fmla="*/ 0 h 1790700"/>
                  <a:gd name="connsiteX0" fmla="*/ 0 w 2508470"/>
                  <a:gd name="connsiteY0" fmla="*/ 0 h 1790700"/>
                  <a:gd name="connsiteX1" fmla="*/ 2508470 w 2508470"/>
                  <a:gd name="connsiteY1" fmla="*/ 520700 h 1790700"/>
                  <a:gd name="connsiteX2" fmla="*/ 2102070 w 2508470"/>
                  <a:gd name="connsiteY2" fmla="*/ 1790700 h 1790700"/>
                  <a:gd name="connsiteX3" fmla="*/ 838200 w 2508470"/>
                  <a:gd name="connsiteY3" fmla="*/ 1790700 h 1790700"/>
                  <a:gd name="connsiteX4" fmla="*/ 0 w 2508470"/>
                  <a:gd name="connsiteY4" fmla="*/ 0 h 1790700"/>
                  <a:gd name="connsiteX0" fmla="*/ 952500 w 3460970"/>
                  <a:gd name="connsiteY0" fmla="*/ 0 h 2247900"/>
                  <a:gd name="connsiteX1" fmla="*/ 3460970 w 3460970"/>
                  <a:gd name="connsiteY1" fmla="*/ 520700 h 2247900"/>
                  <a:gd name="connsiteX2" fmla="*/ 3054570 w 3460970"/>
                  <a:gd name="connsiteY2" fmla="*/ 1790700 h 2247900"/>
                  <a:gd name="connsiteX3" fmla="*/ 0 w 3460970"/>
                  <a:gd name="connsiteY3" fmla="*/ 2247900 h 2247900"/>
                  <a:gd name="connsiteX4" fmla="*/ 952500 w 3460970"/>
                  <a:gd name="connsiteY4" fmla="*/ 0 h 2247900"/>
                  <a:gd name="connsiteX0" fmla="*/ 952500 w 3460970"/>
                  <a:gd name="connsiteY0" fmla="*/ 0 h 2247900"/>
                  <a:gd name="connsiteX1" fmla="*/ 3460970 w 3460970"/>
                  <a:gd name="connsiteY1" fmla="*/ 520700 h 2247900"/>
                  <a:gd name="connsiteX2" fmla="*/ 0 w 3460970"/>
                  <a:gd name="connsiteY2" fmla="*/ 2247900 h 2247900"/>
                  <a:gd name="connsiteX3" fmla="*/ 952500 w 3460970"/>
                  <a:gd name="connsiteY3" fmla="*/ 0 h 2247900"/>
                  <a:gd name="connsiteX0" fmla="*/ 952500 w 3460970"/>
                  <a:gd name="connsiteY0" fmla="*/ 0 h 2485762"/>
                  <a:gd name="connsiteX1" fmla="*/ 3460970 w 3460970"/>
                  <a:gd name="connsiteY1" fmla="*/ 520700 h 2485762"/>
                  <a:gd name="connsiteX2" fmla="*/ 0 w 3460970"/>
                  <a:gd name="connsiteY2" fmla="*/ 2247900 h 2485762"/>
                  <a:gd name="connsiteX3" fmla="*/ 952500 w 3460970"/>
                  <a:gd name="connsiteY3" fmla="*/ 0 h 2485762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77900 w 3460970"/>
                  <a:gd name="connsiteY0" fmla="*/ 0 h 2597427"/>
                  <a:gd name="connsiteX1" fmla="*/ 3460970 w 3460970"/>
                  <a:gd name="connsiteY1" fmla="*/ 584200 h 2597427"/>
                  <a:gd name="connsiteX2" fmla="*/ 0 w 3460970"/>
                  <a:gd name="connsiteY2" fmla="*/ 2311400 h 2597427"/>
                  <a:gd name="connsiteX3" fmla="*/ 977900 w 3460970"/>
                  <a:gd name="connsiteY3" fmla="*/ 0 h 2597427"/>
                  <a:gd name="connsiteX0" fmla="*/ 977900 w 3465633"/>
                  <a:gd name="connsiteY0" fmla="*/ 0 h 2612926"/>
                  <a:gd name="connsiteX1" fmla="*/ 3460970 w 3465633"/>
                  <a:gd name="connsiteY1" fmla="*/ 584200 h 2612926"/>
                  <a:gd name="connsiteX2" fmla="*/ 0 w 3465633"/>
                  <a:gd name="connsiteY2" fmla="*/ 2311400 h 2612926"/>
                  <a:gd name="connsiteX3" fmla="*/ 977900 w 3465633"/>
                  <a:gd name="connsiteY3" fmla="*/ 0 h 2612926"/>
                  <a:gd name="connsiteX0" fmla="*/ 977900 w 3468172"/>
                  <a:gd name="connsiteY0" fmla="*/ 0 h 2617475"/>
                  <a:gd name="connsiteX1" fmla="*/ 3460970 w 3468172"/>
                  <a:gd name="connsiteY1" fmla="*/ 584200 h 2617475"/>
                  <a:gd name="connsiteX2" fmla="*/ 0 w 3468172"/>
                  <a:gd name="connsiteY2" fmla="*/ 2311400 h 2617475"/>
                  <a:gd name="connsiteX3" fmla="*/ 977900 w 3468172"/>
                  <a:gd name="connsiteY3" fmla="*/ 0 h 2617475"/>
                  <a:gd name="connsiteX0" fmla="*/ 1168400 w 3657729"/>
                  <a:gd name="connsiteY0" fmla="*/ 0 h 2617475"/>
                  <a:gd name="connsiteX1" fmla="*/ 3651470 w 3657729"/>
                  <a:gd name="connsiteY1" fmla="*/ 584200 h 2617475"/>
                  <a:gd name="connsiteX2" fmla="*/ 0 w 3657729"/>
                  <a:gd name="connsiteY2" fmla="*/ 2311400 h 2617475"/>
                  <a:gd name="connsiteX3" fmla="*/ 1168400 w 3657729"/>
                  <a:gd name="connsiteY3" fmla="*/ 0 h 2617475"/>
                  <a:gd name="connsiteX0" fmla="*/ 1168400 w 3658987"/>
                  <a:gd name="connsiteY0" fmla="*/ 0 h 2613591"/>
                  <a:gd name="connsiteX1" fmla="*/ 3651470 w 3658987"/>
                  <a:gd name="connsiteY1" fmla="*/ 584200 h 2613591"/>
                  <a:gd name="connsiteX2" fmla="*/ 0 w 3658987"/>
                  <a:gd name="connsiteY2" fmla="*/ 2311400 h 2613591"/>
                  <a:gd name="connsiteX3" fmla="*/ 1168400 w 3658987"/>
                  <a:gd name="connsiteY3" fmla="*/ 0 h 2613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58987" h="2613591">
                    <a:moveTo>
                      <a:pt x="1168400" y="0"/>
                    </a:moveTo>
                    <a:cubicBezTo>
                      <a:pt x="2004557" y="173567"/>
                      <a:pt x="2662913" y="1845733"/>
                      <a:pt x="3651470" y="584200"/>
                    </a:cubicBezTo>
                    <a:cubicBezTo>
                      <a:pt x="3760193" y="1855893"/>
                      <a:pt x="2696707" y="3237442"/>
                      <a:pt x="0" y="2311400"/>
                    </a:cubicBezTo>
                    <a:lnTo>
                      <a:pt x="11684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2EF5683-2E50-1310-2DDA-FE75656CA8AA}"/>
                  </a:ext>
                </a:extLst>
              </p:cNvPr>
              <p:cNvSpPr/>
              <p:nvPr/>
            </p:nvSpPr>
            <p:spPr>
              <a:xfrm>
                <a:off x="6035040" y="885007"/>
                <a:ext cx="1755695" cy="1360708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54000">
                    <a:srgbClr val="A4492A"/>
                  </a:gs>
                </a:gsLst>
                <a:lin ang="66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F95D0BA-B748-4BEB-EE9C-EE32E363F114}"/>
                  </a:ext>
                </a:extLst>
              </p:cNvPr>
              <p:cNvSpPr/>
              <p:nvPr/>
            </p:nvSpPr>
            <p:spPr>
              <a:xfrm rot="4277844">
                <a:off x="6607914" y="1146668"/>
                <a:ext cx="702139" cy="689485"/>
              </a:xfrm>
              <a:prstGeom prst="ellipse">
                <a:avLst/>
              </a:prstGeom>
              <a:solidFill>
                <a:srgbClr val="6D5C5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8A6D070-3D2D-9EED-C5A6-88DF693903A3}"/>
                  </a:ext>
                </a:extLst>
              </p:cNvPr>
              <p:cNvSpPr/>
              <p:nvPr/>
            </p:nvSpPr>
            <p:spPr>
              <a:xfrm rot="4277844">
                <a:off x="6709314" y="1246240"/>
                <a:ext cx="499338" cy="4903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B82C67-4D33-339F-40D3-BF40226442DA}"/>
                  </a:ext>
                </a:extLst>
              </p:cNvPr>
              <p:cNvSpPr/>
              <p:nvPr/>
            </p:nvSpPr>
            <p:spPr>
              <a:xfrm rot="4277844">
                <a:off x="6814891" y="1297606"/>
                <a:ext cx="195991" cy="1924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84">
                <a:extLst>
                  <a:ext uri="{FF2B5EF4-FFF2-40B4-BE49-F238E27FC236}">
                    <a16:creationId xmlns:a16="http://schemas.microsoft.com/office/drawing/2014/main" id="{90EF6AC8-7BEB-9A5B-6D1A-57262D720720}"/>
                  </a:ext>
                </a:extLst>
              </p:cNvPr>
              <p:cNvSpPr/>
              <p:nvPr/>
            </p:nvSpPr>
            <p:spPr>
              <a:xfrm>
                <a:off x="5171057" y="470140"/>
                <a:ext cx="2790824" cy="1145692"/>
              </a:xfrm>
              <a:custGeom>
                <a:avLst/>
                <a:gdLst>
                  <a:gd name="connsiteX0" fmla="*/ 0 w 811362"/>
                  <a:gd name="connsiteY0" fmla="*/ 0 h 832514"/>
                  <a:gd name="connsiteX1" fmla="*/ 811362 w 811362"/>
                  <a:gd name="connsiteY1" fmla="*/ 0 h 832514"/>
                  <a:gd name="connsiteX2" fmla="*/ 811362 w 811362"/>
                  <a:gd name="connsiteY2" fmla="*/ 832514 h 832514"/>
                  <a:gd name="connsiteX3" fmla="*/ 0 w 811362"/>
                  <a:gd name="connsiteY3" fmla="*/ 832514 h 832514"/>
                  <a:gd name="connsiteX4" fmla="*/ 0 w 811362"/>
                  <a:gd name="connsiteY4" fmla="*/ 0 h 832514"/>
                  <a:gd name="connsiteX0" fmla="*/ 0 w 947839"/>
                  <a:gd name="connsiteY0" fmla="*/ 0 h 832514"/>
                  <a:gd name="connsiteX1" fmla="*/ 811362 w 947839"/>
                  <a:gd name="connsiteY1" fmla="*/ 0 h 832514"/>
                  <a:gd name="connsiteX2" fmla="*/ 947839 w 947839"/>
                  <a:gd name="connsiteY2" fmla="*/ 832514 h 832514"/>
                  <a:gd name="connsiteX3" fmla="*/ 0 w 947839"/>
                  <a:gd name="connsiteY3" fmla="*/ 832514 h 832514"/>
                  <a:gd name="connsiteX4" fmla="*/ 0 w 947839"/>
                  <a:gd name="connsiteY4" fmla="*/ 0 h 832514"/>
                  <a:gd name="connsiteX0" fmla="*/ 1815152 w 2762991"/>
                  <a:gd name="connsiteY0" fmla="*/ 0 h 832514"/>
                  <a:gd name="connsiteX1" fmla="*/ 2626514 w 2762991"/>
                  <a:gd name="connsiteY1" fmla="*/ 0 h 832514"/>
                  <a:gd name="connsiteX2" fmla="*/ 2762991 w 2762991"/>
                  <a:gd name="connsiteY2" fmla="*/ 832514 h 832514"/>
                  <a:gd name="connsiteX3" fmla="*/ 0 w 2762991"/>
                  <a:gd name="connsiteY3" fmla="*/ 504968 h 832514"/>
                  <a:gd name="connsiteX4" fmla="*/ 1815152 w 2762991"/>
                  <a:gd name="connsiteY4" fmla="*/ 0 h 832514"/>
                  <a:gd name="connsiteX0" fmla="*/ 627797 w 2762991"/>
                  <a:gd name="connsiteY0" fmla="*/ 341194 h 832514"/>
                  <a:gd name="connsiteX1" fmla="*/ 2626514 w 2762991"/>
                  <a:gd name="connsiteY1" fmla="*/ 0 h 832514"/>
                  <a:gd name="connsiteX2" fmla="*/ 2762991 w 2762991"/>
                  <a:gd name="connsiteY2" fmla="*/ 832514 h 832514"/>
                  <a:gd name="connsiteX3" fmla="*/ 0 w 2762991"/>
                  <a:gd name="connsiteY3" fmla="*/ 504968 h 832514"/>
                  <a:gd name="connsiteX4" fmla="*/ 627797 w 2762991"/>
                  <a:gd name="connsiteY4" fmla="*/ 341194 h 832514"/>
                  <a:gd name="connsiteX0" fmla="*/ 627797 w 2762991"/>
                  <a:gd name="connsiteY0" fmla="*/ 313898 h 805218"/>
                  <a:gd name="connsiteX1" fmla="*/ 19792 w 2762991"/>
                  <a:gd name="connsiteY1" fmla="*/ 0 h 805218"/>
                  <a:gd name="connsiteX2" fmla="*/ 2762991 w 2762991"/>
                  <a:gd name="connsiteY2" fmla="*/ 805218 h 805218"/>
                  <a:gd name="connsiteX3" fmla="*/ 0 w 2762991"/>
                  <a:gd name="connsiteY3" fmla="*/ 477672 h 805218"/>
                  <a:gd name="connsiteX4" fmla="*/ 627797 w 2762991"/>
                  <a:gd name="connsiteY4" fmla="*/ 313898 h 805218"/>
                  <a:gd name="connsiteX0" fmla="*/ 627797 w 2762991"/>
                  <a:gd name="connsiteY0" fmla="*/ 535611 h 1026931"/>
                  <a:gd name="connsiteX1" fmla="*/ 19792 w 2762991"/>
                  <a:gd name="connsiteY1" fmla="*/ 221713 h 1026931"/>
                  <a:gd name="connsiteX2" fmla="*/ 2762991 w 2762991"/>
                  <a:gd name="connsiteY2" fmla="*/ 1026931 h 1026931"/>
                  <a:gd name="connsiteX3" fmla="*/ 0 w 2762991"/>
                  <a:gd name="connsiteY3" fmla="*/ 699385 h 1026931"/>
                  <a:gd name="connsiteX4" fmla="*/ 627797 w 2762991"/>
                  <a:gd name="connsiteY4" fmla="*/ 535611 h 1026931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71038 h 1127159"/>
                  <a:gd name="connsiteX4" fmla="*/ 627797 w 2762991"/>
                  <a:gd name="connsiteY4" fmla="*/ 635839 h 1127159"/>
                  <a:gd name="connsiteX0" fmla="*/ 655630 w 2790824"/>
                  <a:gd name="connsiteY0" fmla="*/ 625121 h 1116441"/>
                  <a:gd name="connsiteX1" fmla="*/ 0 w 2790824"/>
                  <a:gd name="connsiteY1" fmla="*/ 335036 h 1116441"/>
                  <a:gd name="connsiteX2" fmla="*/ 2790824 w 2790824"/>
                  <a:gd name="connsiteY2" fmla="*/ 1116441 h 1116441"/>
                  <a:gd name="connsiteX3" fmla="*/ 27833 w 2790824"/>
                  <a:gd name="connsiteY3" fmla="*/ 760320 h 1116441"/>
                  <a:gd name="connsiteX4" fmla="*/ 655630 w 2790824"/>
                  <a:gd name="connsiteY4" fmla="*/ 625121 h 1116441"/>
                  <a:gd name="connsiteX0" fmla="*/ 655630 w 2790824"/>
                  <a:gd name="connsiteY0" fmla="*/ 530808 h 1022128"/>
                  <a:gd name="connsiteX1" fmla="*/ 0 w 2790824"/>
                  <a:gd name="connsiteY1" fmla="*/ 240723 h 1022128"/>
                  <a:gd name="connsiteX2" fmla="*/ 2790824 w 2790824"/>
                  <a:gd name="connsiteY2" fmla="*/ 1022128 h 1022128"/>
                  <a:gd name="connsiteX3" fmla="*/ 27833 w 2790824"/>
                  <a:gd name="connsiteY3" fmla="*/ 666007 h 1022128"/>
                  <a:gd name="connsiteX4" fmla="*/ 655630 w 2790824"/>
                  <a:gd name="connsiteY4" fmla="*/ 530808 h 1022128"/>
                  <a:gd name="connsiteX0" fmla="*/ 655630 w 2790824"/>
                  <a:gd name="connsiteY0" fmla="*/ 643983 h 1135303"/>
                  <a:gd name="connsiteX1" fmla="*/ 0 w 2790824"/>
                  <a:gd name="connsiteY1" fmla="*/ 353898 h 1135303"/>
                  <a:gd name="connsiteX2" fmla="*/ 2790824 w 2790824"/>
                  <a:gd name="connsiteY2" fmla="*/ 1135303 h 1135303"/>
                  <a:gd name="connsiteX3" fmla="*/ 27833 w 2790824"/>
                  <a:gd name="connsiteY3" fmla="*/ 779182 h 1135303"/>
                  <a:gd name="connsiteX4" fmla="*/ 655630 w 2790824"/>
                  <a:gd name="connsiteY4" fmla="*/ 643983 h 1135303"/>
                  <a:gd name="connsiteX0" fmla="*/ 655630 w 2790824"/>
                  <a:gd name="connsiteY0" fmla="*/ 643983 h 1135303"/>
                  <a:gd name="connsiteX1" fmla="*/ 0 w 2790824"/>
                  <a:gd name="connsiteY1" fmla="*/ 353898 h 1135303"/>
                  <a:gd name="connsiteX2" fmla="*/ 2790824 w 2790824"/>
                  <a:gd name="connsiteY2" fmla="*/ 1135303 h 1135303"/>
                  <a:gd name="connsiteX3" fmla="*/ 27833 w 2790824"/>
                  <a:gd name="connsiteY3" fmla="*/ 779182 h 1135303"/>
                  <a:gd name="connsiteX4" fmla="*/ 655630 w 2790824"/>
                  <a:gd name="connsiteY4" fmla="*/ 643983 h 1135303"/>
                  <a:gd name="connsiteX0" fmla="*/ 655630 w 2790824"/>
                  <a:gd name="connsiteY0" fmla="*/ 615957 h 1107277"/>
                  <a:gd name="connsiteX1" fmla="*/ 0 w 2790824"/>
                  <a:gd name="connsiteY1" fmla="*/ 325872 h 1107277"/>
                  <a:gd name="connsiteX2" fmla="*/ 2790824 w 2790824"/>
                  <a:gd name="connsiteY2" fmla="*/ 1107277 h 1107277"/>
                  <a:gd name="connsiteX3" fmla="*/ 27833 w 2790824"/>
                  <a:gd name="connsiteY3" fmla="*/ 751156 h 1107277"/>
                  <a:gd name="connsiteX4" fmla="*/ 655630 w 2790824"/>
                  <a:gd name="connsiteY4" fmla="*/ 615957 h 1107277"/>
                  <a:gd name="connsiteX0" fmla="*/ 655630 w 2790824"/>
                  <a:gd name="connsiteY0" fmla="*/ 615957 h 1107277"/>
                  <a:gd name="connsiteX1" fmla="*/ 0 w 2790824"/>
                  <a:gd name="connsiteY1" fmla="*/ 325872 h 1107277"/>
                  <a:gd name="connsiteX2" fmla="*/ 2790824 w 2790824"/>
                  <a:gd name="connsiteY2" fmla="*/ 1107277 h 1107277"/>
                  <a:gd name="connsiteX3" fmla="*/ 27833 w 2790824"/>
                  <a:gd name="connsiteY3" fmla="*/ 751156 h 1107277"/>
                  <a:gd name="connsiteX4" fmla="*/ 655630 w 2790824"/>
                  <a:gd name="connsiteY4" fmla="*/ 615957 h 1107277"/>
                  <a:gd name="connsiteX0" fmla="*/ 655630 w 2790824"/>
                  <a:gd name="connsiteY0" fmla="*/ 654372 h 1145692"/>
                  <a:gd name="connsiteX1" fmla="*/ 0 w 2790824"/>
                  <a:gd name="connsiteY1" fmla="*/ 364287 h 1145692"/>
                  <a:gd name="connsiteX2" fmla="*/ 2790824 w 2790824"/>
                  <a:gd name="connsiteY2" fmla="*/ 1145692 h 1145692"/>
                  <a:gd name="connsiteX3" fmla="*/ 27833 w 2790824"/>
                  <a:gd name="connsiteY3" fmla="*/ 789571 h 1145692"/>
                  <a:gd name="connsiteX4" fmla="*/ 655630 w 2790824"/>
                  <a:gd name="connsiteY4" fmla="*/ 654372 h 114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0824" h="1145692">
                    <a:moveTo>
                      <a:pt x="655630" y="654372"/>
                    </a:moveTo>
                    <a:cubicBezTo>
                      <a:pt x="170387" y="691027"/>
                      <a:pt x="129643" y="511782"/>
                      <a:pt x="0" y="364287"/>
                    </a:cubicBezTo>
                    <a:cubicBezTo>
                      <a:pt x="382634" y="713443"/>
                      <a:pt x="2247377" y="-1102398"/>
                      <a:pt x="2790824" y="1145692"/>
                    </a:cubicBezTo>
                    <a:cubicBezTo>
                      <a:pt x="1351212" y="-642164"/>
                      <a:pt x="1044365" y="1785858"/>
                      <a:pt x="27833" y="789571"/>
                    </a:cubicBezTo>
                    <a:cubicBezTo>
                      <a:pt x="318986" y="830514"/>
                      <a:pt x="446364" y="708963"/>
                      <a:pt x="655630" y="6543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19000">
                    <a:srgbClr val="ED591D"/>
                  </a:gs>
                </a:gsLst>
                <a:lin ang="17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86">
                <a:extLst>
                  <a:ext uri="{FF2B5EF4-FFF2-40B4-BE49-F238E27FC236}">
                    <a16:creationId xmlns:a16="http://schemas.microsoft.com/office/drawing/2014/main" id="{5DDE6181-3E52-7C23-2554-CE13ACC5ACEC}"/>
                  </a:ext>
                </a:extLst>
              </p:cNvPr>
              <p:cNvSpPr/>
              <p:nvPr/>
            </p:nvSpPr>
            <p:spPr>
              <a:xfrm rot="21420444">
                <a:off x="3846727" y="2285140"/>
                <a:ext cx="2943947" cy="3051132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3947" h="3051132">
                    <a:moveTo>
                      <a:pt x="1435100" y="434155"/>
                    </a:moveTo>
                    <a:cubicBezTo>
                      <a:pt x="1820333" y="150522"/>
                      <a:pt x="3132667" y="-666512"/>
                      <a:pt x="2921000" y="1119955"/>
                    </a:cubicBezTo>
                    <a:cubicBezTo>
                      <a:pt x="2844800" y="1716855"/>
                      <a:pt x="1752600" y="3088455"/>
                      <a:pt x="0" y="3050355"/>
                    </a:cubicBezTo>
                    <a:cubicBezTo>
                      <a:pt x="287867" y="1454388"/>
                      <a:pt x="1020233" y="734722"/>
                      <a:pt x="1435100" y="4341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5126"/>
                  </a:gs>
                  <a:gs pos="39000">
                    <a:srgbClr val="5C8B9D"/>
                  </a:gs>
                </a:gsLst>
                <a:lin ang="13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86">
                <a:extLst>
                  <a:ext uri="{FF2B5EF4-FFF2-40B4-BE49-F238E27FC236}">
                    <a16:creationId xmlns:a16="http://schemas.microsoft.com/office/drawing/2014/main" id="{FB418573-F6CA-DF27-AA2F-E71D4AB82FB2}"/>
                  </a:ext>
                </a:extLst>
              </p:cNvPr>
              <p:cNvSpPr/>
              <p:nvPr/>
            </p:nvSpPr>
            <p:spPr>
              <a:xfrm rot="21033195">
                <a:off x="4245690" y="2373024"/>
                <a:ext cx="2469258" cy="1948622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3947" h="3051132">
                    <a:moveTo>
                      <a:pt x="1435100" y="434155"/>
                    </a:moveTo>
                    <a:cubicBezTo>
                      <a:pt x="1820333" y="150522"/>
                      <a:pt x="3132667" y="-666512"/>
                      <a:pt x="2921000" y="1119955"/>
                    </a:cubicBezTo>
                    <a:cubicBezTo>
                      <a:pt x="2844800" y="1716855"/>
                      <a:pt x="1752600" y="3088455"/>
                      <a:pt x="0" y="3050355"/>
                    </a:cubicBezTo>
                    <a:cubicBezTo>
                      <a:pt x="287867" y="1454388"/>
                      <a:pt x="1020233" y="734722"/>
                      <a:pt x="1435100" y="4341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7C27"/>
                  </a:gs>
                  <a:gs pos="66000">
                    <a:srgbClr val="5C8B9D"/>
                  </a:gs>
                </a:gsLst>
                <a:lin ang="13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102">
                <a:extLst>
                  <a:ext uri="{FF2B5EF4-FFF2-40B4-BE49-F238E27FC236}">
                    <a16:creationId xmlns:a16="http://schemas.microsoft.com/office/drawing/2014/main" id="{FF1306F1-A964-2E6F-35CC-BF118C62EE6C}"/>
                  </a:ext>
                </a:extLst>
              </p:cNvPr>
              <p:cNvSpPr/>
              <p:nvPr/>
            </p:nvSpPr>
            <p:spPr>
              <a:xfrm>
                <a:off x="7329165" y="1247533"/>
                <a:ext cx="1295181" cy="736597"/>
              </a:xfrm>
              <a:custGeom>
                <a:avLst/>
                <a:gdLst>
                  <a:gd name="connsiteX0" fmla="*/ 0 w 558581"/>
                  <a:gd name="connsiteY0" fmla="*/ 0 h 300022"/>
                  <a:gd name="connsiteX1" fmla="*/ 558581 w 558581"/>
                  <a:gd name="connsiteY1" fmla="*/ 0 h 300022"/>
                  <a:gd name="connsiteX2" fmla="*/ 558581 w 558581"/>
                  <a:gd name="connsiteY2" fmla="*/ 300022 h 300022"/>
                  <a:gd name="connsiteX3" fmla="*/ 0 w 558581"/>
                  <a:gd name="connsiteY3" fmla="*/ 300022 h 300022"/>
                  <a:gd name="connsiteX4" fmla="*/ 0 w 558581"/>
                  <a:gd name="connsiteY4" fmla="*/ 0 h 300022"/>
                  <a:gd name="connsiteX0" fmla="*/ 0 w 933231"/>
                  <a:gd name="connsiteY0" fmla="*/ 0 h 452422"/>
                  <a:gd name="connsiteX1" fmla="*/ 558581 w 933231"/>
                  <a:gd name="connsiteY1" fmla="*/ 0 h 452422"/>
                  <a:gd name="connsiteX2" fmla="*/ 933231 w 933231"/>
                  <a:gd name="connsiteY2" fmla="*/ 452422 h 452422"/>
                  <a:gd name="connsiteX3" fmla="*/ 0 w 933231"/>
                  <a:gd name="connsiteY3" fmla="*/ 300022 h 452422"/>
                  <a:gd name="connsiteX4" fmla="*/ 0 w 933231"/>
                  <a:gd name="connsiteY4" fmla="*/ 0 h 452422"/>
                  <a:gd name="connsiteX0" fmla="*/ 0 w 933231"/>
                  <a:gd name="connsiteY0" fmla="*/ 165100 h 617522"/>
                  <a:gd name="connsiteX1" fmla="*/ 101381 w 933231"/>
                  <a:gd name="connsiteY1" fmla="*/ 0 h 617522"/>
                  <a:gd name="connsiteX2" fmla="*/ 933231 w 933231"/>
                  <a:gd name="connsiteY2" fmla="*/ 617522 h 617522"/>
                  <a:gd name="connsiteX3" fmla="*/ 0 w 933231"/>
                  <a:gd name="connsiteY3" fmla="*/ 465122 h 617522"/>
                  <a:gd name="connsiteX4" fmla="*/ 0 w 933231"/>
                  <a:gd name="connsiteY4" fmla="*/ 165100 h 617522"/>
                  <a:gd name="connsiteX0" fmla="*/ 0 w 1009431"/>
                  <a:gd name="connsiteY0" fmla="*/ 120650 h 617522"/>
                  <a:gd name="connsiteX1" fmla="*/ 177581 w 1009431"/>
                  <a:gd name="connsiteY1" fmla="*/ 0 h 617522"/>
                  <a:gd name="connsiteX2" fmla="*/ 1009431 w 1009431"/>
                  <a:gd name="connsiteY2" fmla="*/ 617522 h 617522"/>
                  <a:gd name="connsiteX3" fmla="*/ 76200 w 1009431"/>
                  <a:gd name="connsiteY3" fmla="*/ 465122 h 617522"/>
                  <a:gd name="connsiteX4" fmla="*/ 0 w 1009431"/>
                  <a:gd name="connsiteY4" fmla="*/ 120650 h 617522"/>
                  <a:gd name="connsiteX0" fmla="*/ 247650 w 1257081"/>
                  <a:gd name="connsiteY0" fmla="*/ 120650 h 617522"/>
                  <a:gd name="connsiteX1" fmla="*/ 425231 w 1257081"/>
                  <a:gd name="connsiteY1" fmla="*/ 0 h 617522"/>
                  <a:gd name="connsiteX2" fmla="*/ 1257081 w 1257081"/>
                  <a:gd name="connsiteY2" fmla="*/ 617522 h 617522"/>
                  <a:gd name="connsiteX3" fmla="*/ 0 w 1257081"/>
                  <a:gd name="connsiteY3" fmla="*/ 395272 h 617522"/>
                  <a:gd name="connsiteX4" fmla="*/ 247650 w 1257081"/>
                  <a:gd name="connsiteY4" fmla="*/ 120650 h 617522"/>
                  <a:gd name="connsiteX0" fmla="*/ 247650 w 1257081"/>
                  <a:gd name="connsiteY0" fmla="*/ 120650 h 617522"/>
                  <a:gd name="connsiteX1" fmla="*/ 425231 w 1257081"/>
                  <a:gd name="connsiteY1" fmla="*/ 0 h 617522"/>
                  <a:gd name="connsiteX2" fmla="*/ 1257081 w 1257081"/>
                  <a:gd name="connsiteY2" fmla="*/ 617522 h 617522"/>
                  <a:gd name="connsiteX3" fmla="*/ 0 w 1257081"/>
                  <a:gd name="connsiteY3" fmla="*/ 395272 h 617522"/>
                  <a:gd name="connsiteX4" fmla="*/ 247650 w 1257081"/>
                  <a:gd name="connsiteY4" fmla="*/ 120650 h 617522"/>
                  <a:gd name="connsiteX0" fmla="*/ 247650 w 1257081"/>
                  <a:gd name="connsiteY0" fmla="*/ 120650 h 617522"/>
                  <a:gd name="connsiteX1" fmla="*/ 425231 w 1257081"/>
                  <a:gd name="connsiteY1" fmla="*/ 0 h 617522"/>
                  <a:gd name="connsiteX2" fmla="*/ 1257081 w 1257081"/>
                  <a:gd name="connsiteY2" fmla="*/ 617522 h 617522"/>
                  <a:gd name="connsiteX3" fmla="*/ 0 w 1257081"/>
                  <a:gd name="connsiteY3" fmla="*/ 395272 h 617522"/>
                  <a:gd name="connsiteX4" fmla="*/ 247650 w 1257081"/>
                  <a:gd name="connsiteY4" fmla="*/ 120650 h 617522"/>
                  <a:gd name="connsiteX0" fmla="*/ 273050 w 1282481"/>
                  <a:gd name="connsiteY0" fmla="*/ 120650 h 617522"/>
                  <a:gd name="connsiteX1" fmla="*/ 450631 w 1282481"/>
                  <a:gd name="connsiteY1" fmla="*/ 0 h 617522"/>
                  <a:gd name="connsiteX2" fmla="*/ 1282481 w 1282481"/>
                  <a:gd name="connsiteY2" fmla="*/ 617522 h 617522"/>
                  <a:gd name="connsiteX3" fmla="*/ 0 w 1282481"/>
                  <a:gd name="connsiteY3" fmla="*/ 373047 h 617522"/>
                  <a:gd name="connsiteX4" fmla="*/ 273050 w 1282481"/>
                  <a:gd name="connsiteY4" fmla="*/ 120650 h 617522"/>
                  <a:gd name="connsiteX0" fmla="*/ 273050 w 1282481"/>
                  <a:gd name="connsiteY0" fmla="*/ 120650 h 727494"/>
                  <a:gd name="connsiteX1" fmla="*/ 450631 w 1282481"/>
                  <a:gd name="connsiteY1" fmla="*/ 0 h 727494"/>
                  <a:gd name="connsiteX2" fmla="*/ 1282481 w 1282481"/>
                  <a:gd name="connsiteY2" fmla="*/ 617522 h 727494"/>
                  <a:gd name="connsiteX3" fmla="*/ 0 w 1282481"/>
                  <a:gd name="connsiteY3" fmla="*/ 373047 h 727494"/>
                  <a:gd name="connsiteX4" fmla="*/ 273050 w 1282481"/>
                  <a:gd name="connsiteY4" fmla="*/ 120650 h 727494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07950 h 736597"/>
                  <a:gd name="connsiteX1" fmla="*/ 46333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82481"/>
                  <a:gd name="connsiteY0" fmla="*/ 107950 h 736597"/>
                  <a:gd name="connsiteX1" fmla="*/ 46333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82481"/>
                  <a:gd name="connsiteY0" fmla="*/ 107950 h 736597"/>
                  <a:gd name="connsiteX1" fmla="*/ 46333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82481"/>
                  <a:gd name="connsiteY0" fmla="*/ 107950 h 736597"/>
                  <a:gd name="connsiteX1" fmla="*/ 49508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95181"/>
                  <a:gd name="connsiteY0" fmla="*/ 107950 h 736597"/>
                  <a:gd name="connsiteX1" fmla="*/ 495081 w 1295181"/>
                  <a:gd name="connsiteY1" fmla="*/ 0 h 736597"/>
                  <a:gd name="connsiteX2" fmla="*/ 1295181 w 1295181"/>
                  <a:gd name="connsiteY2" fmla="*/ 604822 h 736597"/>
                  <a:gd name="connsiteX3" fmla="*/ 0 w 1295181"/>
                  <a:gd name="connsiteY3" fmla="*/ 360347 h 736597"/>
                  <a:gd name="connsiteX4" fmla="*/ 273050 w 1295181"/>
                  <a:gd name="connsiteY4" fmla="*/ 107950 h 736597"/>
                  <a:gd name="connsiteX0" fmla="*/ 273050 w 1295181"/>
                  <a:gd name="connsiteY0" fmla="*/ 107950 h 736597"/>
                  <a:gd name="connsiteX1" fmla="*/ 495081 w 1295181"/>
                  <a:gd name="connsiteY1" fmla="*/ 0 h 736597"/>
                  <a:gd name="connsiteX2" fmla="*/ 1295181 w 1295181"/>
                  <a:gd name="connsiteY2" fmla="*/ 604822 h 736597"/>
                  <a:gd name="connsiteX3" fmla="*/ 0 w 1295181"/>
                  <a:gd name="connsiteY3" fmla="*/ 360347 h 736597"/>
                  <a:gd name="connsiteX4" fmla="*/ 273050 w 1295181"/>
                  <a:gd name="connsiteY4" fmla="*/ 107950 h 736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5181" h="736597">
                    <a:moveTo>
                      <a:pt x="273050" y="107950"/>
                    </a:moveTo>
                    <a:cubicBezTo>
                      <a:pt x="341769" y="67733"/>
                      <a:pt x="435887" y="40217"/>
                      <a:pt x="495081" y="0"/>
                    </a:cubicBezTo>
                    <a:cubicBezTo>
                      <a:pt x="715214" y="62966"/>
                      <a:pt x="1186173" y="202131"/>
                      <a:pt x="1295181" y="604822"/>
                    </a:cubicBezTo>
                    <a:cubicBezTo>
                      <a:pt x="867687" y="523330"/>
                      <a:pt x="189369" y="1086364"/>
                      <a:pt x="0" y="360347"/>
                    </a:cubicBezTo>
                    <a:cubicBezTo>
                      <a:pt x="103717" y="298440"/>
                      <a:pt x="220133" y="350832"/>
                      <a:pt x="273050" y="107950"/>
                    </a:cubicBezTo>
                    <a:close/>
                  </a:path>
                </a:pathLst>
              </a:custGeom>
              <a:solidFill>
                <a:srgbClr val="5C8B9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1FE7EA7-3877-8C98-FCE5-930FAFBEF1F9}"/>
                  </a:ext>
                </a:extLst>
              </p:cNvPr>
              <p:cNvSpPr/>
              <p:nvPr/>
            </p:nvSpPr>
            <p:spPr>
              <a:xfrm>
                <a:off x="7382921" y="1674946"/>
                <a:ext cx="1241425" cy="180584"/>
              </a:xfrm>
              <a:custGeom>
                <a:avLst/>
                <a:gdLst>
                  <a:gd name="connsiteX0" fmla="*/ 0 w 1241425"/>
                  <a:gd name="connsiteY0" fmla="*/ 63109 h 180584"/>
                  <a:gd name="connsiteX1" fmla="*/ 292100 w 1241425"/>
                  <a:gd name="connsiteY1" fmla="*/ 18659 h 180584"/>
                  <a:gd name="connsiteX2" fmla="*/ 644525 w 1241425"/>
                  <a:gd name="connsiteY2" fmla="*/ 2784 h 180584"/>
                  <a:gd name="connsiteX3" fmla="*/ 949325 w 1241425"/>
                  <a:gd name="connsiteY3" fmla="*/ 72634 h 180584"/>
                  <a:gd name="connsiteX4" fmla="*/ 1241425 w 1241425"/>
                  <a:gd name="connsiteY4" fmla="*/ 180584 h 180584"/>
                  <a:gd name="connsiteX5" fmla="*/ 1241425 w 1241425"/>
                  <a:gd name="connsiteY5" fmla="*/ 180584 h 18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41425" h="180584">
                    <a:moveTo>
                      <a:pt x="0" y="63109"/>
                    </a:moveTo>
                    <a:cubicBezTo>
                      <a:pt x="92339" y="45911"/>
                      <a:pt x="184679" y="28713"/>
                      <a:pt x="292100" y="18659"/>
                    </a:cubicBezTo>
                    <a:cubicBezTo>
                      <a:pt x="399521" y="8605"/>
                      <a:pt x="534988" y="-6212"/>
                      <a:pt x="644525" y="2784"/>
                    </a:cubicBezTo>
                    <a:cubicBezTo>
                      <a:pt x="754062" y="11780"/>
                      <a:pt x="849842" y="43001"/>
                      <a:pt x="949325" y="72634"/>
                    </a:cubicBezTo>
                    <a:cubicBezTo>
                      <a:pt x="1048808" y="102267"/>
                      <a:pt x="1241425" y="180584"/>
                      <a:pt x="1241425" y="180584"/>
                    </a:cubicBezTo>
                    <a:lnTo>
                      <a:pt x="1241425" y="18058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0" name="ttsMP3.com_VoiceText_2025-2-1_21-58-49">
            <a:hlinkClick r:id="" action="ppaction://media"/>
            <a:extLst>
              <a:ext uri="{FF2B5EF4-FFF2-40B4-BE49-F238E27FC236}">
                <a16:creationId xmlns:a16="http://schemas.microsoft.com/office/drawing/2014/main" id="{9AB5868E-4D2E-83C5-2FD6-B78DA87372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08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5F721BA-9FAB-4FA7-83DC-13B3E60B9F01}"/>
              </a:ext>
            </a:extLst>
          </p:cNvPr>
          <p:cNvSpPr txBox="1"/>
          <p:nvPr/>
        </p:nvSpPr>
        <p:spPr>
          <a:xfrm>
            <a:off x="660971" y="-274330"/>
            <a:ext cx="5968331" cy="367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300" dirty="0">
                <a:ln>
                  <a:solidFill>
                    <a:prstClr val="black"/>
                  </a:solidFill>
                </a:ln>
                <a:solidFill>
                  <a:srgbClr val="ED591D"/>
                </a:solidFill>
                <a:latin typeface="Arial Black" panose="020B0A04020102020204" pitchFamily="34" charset="0"/>
              </a:rPr>
              <a:t>X </a:t>
            </a:r>
            <a:r>
              <a:rPr lang="en-US" sz="23300" dirty="0" err="1">
                <a:ln>
                  <a:solidFill>
                    <a:prstClr val="black"/>
                  </a:solidFill>
                </a:ln>
                <a:solidFill>
                  <a:srgbClr val="ED591D"/>
                </a:solidFill>
                <a:latin typeface="Arial Black" panose="020B0A04020102020204" pitchFamily="34" charset="0"/>
              </a:rPr>
              <a:t>x</a:t>
            </a:r>
            <a:endParaRPr kumimoji="0" lang="en-US" sz="233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ED591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595BDA-CBD9-828E-913C-883616119453}"/>
              </a:ext>
            </a:extLst>
          </p:cNvPr>
          <p:cNvGrpSpPr/>
          <p:nvPr/>
        </p:nvGrpSpPr>
        <p:grpSpPr>
          <a:xfrm flipH="1">
            <a:off x="6877938" y="44452"/>
            <a:ext cx="5275889" cy="6323159"/>
            <a:chOff x="173233" y="21438"/>
            <a:chExt cx="5275889" cy="632315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34E847-2624-CCE1-3031-60EDBCEFBBF4}"/>
                </a:ext>
              </a:extLst>
            </p:cNvPr>
            <p:cNvSpPr txBox="1"/>
            <p:nvPr/>
          </p:nvSpPr>
          <p:spPr>
            <a:xfrm>
              <a:off x="173233" y="21438"/>
              <a:ext cx="448261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ED591D"/>
                  </a:solidFill>
                  <a:latin typeface="Arial Black" panose="020B0A04020102020204" pitchFamily="34" charset="0"/>
                </a:rPr>
                <a:t>X</a:t>
              </a:r>
              <a:r>
                <a:rPr lang="en-US" sz="8000" dirty="0" err="1">
                  <a:solidFill>
                    <a:prstClr val="black"/>
                  </a:solidFill>
                  <a:latin typeface="Arial Black" panose="020B0A04020102020204" pitchFamily="34" charset="0"/>
                </a:rPr>
                <a:t>enops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7A1356-DDFA-BB74-956D-8F71CACAA409}"/>
                </a:ext>
              </a:extLst>
            </p:cNvPr>
            <p:cNvGrpSpPr/>
            <p:nvPr/>
          </p:nvGrpSpPr>
          <p:grpSpPr>
            <a:xfrm>
              <a:off x="241686" y="1273141"/>
              <a:ext cx="5207436" cy="5071456"/>
              <a:chOff x="2185160" y="470140"/>
              <a:chExt cx="6439186" cy="6271042"/>
            </a:xfrm>
          </p:grpSpPr>
          <p:sp>
            <p:nvSpPr>
              <p:cNvPr id="6" name="Rectangle 86">
                <a:extLst>
                  <a:ext uri="{FF2B5EF4-FFF2-40B4-BE49-F238E27FC236}">
                    <a16:creationId xmlns:a16="http://schemas.microsoft.com/office/drawing/2014/main" id="{DA034688-7A79-1F2F-5E42-37E6F22E70E4}"/>
                  </a:ext>
                </a:extLst>
              </p:cNvPr>
              <p:cNvSpPr/>
              <p:nvPr/>
            </p:nvSpPr>
            <p:spPr>
              <a:xfrm>
                <a:off x="2185160" y="3804102"/>
                <a:ext cx="3225128" cy="2592853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  <a:gd name="connsiteX0" fmla="*/ 1625600 w 3134447"/>
                  <a:gd name="connsiteY0" fmla="*/ 434155 h 3000362"/>
                  <a:gd name="connsiteX1" fmla="*/ 3111500 w 3134447"/>
                  <a:gd name="connsiteY1" fmla="*/ 1119955 h 3000362"/>
                  <a:gd name="connsiteX2" fmla="*/ 0 w 3134447"/>
                  <a:gd name="connsiteY2" fmla="*/ 2999555 h 3000362"/>
                  <a:gd name="connsiteX3" fmla="*/ 1625600 w 3134447"/>
                  <a:gd name="connsiteY3" fmla="*/ 434155 h 3000362"/>
                  <a:gd name="connsiteX0" fmla="*/ 1625600 w 3121946"/>
                  <a:gd name="connsiteY0" fmla="*/ 266917 h 2833425"/>
                  <a:gd name="connsiteX1" fmla="*/ 3098800 w 3121946"/>
                  <a:gd name="connsiteY1" fmla="*/ 1321017 h 2833425"/>
                  <a:gd name="connsiteX2" fmla="*/ 0 w 3121946"/>
                  <a:gd name="connsiteY2" fmla="*/ 2832317 h 2833425"/>
                  <a:gd name="connsiteX3" fmla="*/ 1625600 w 3121946"/>
                  <a:gd name="connsiteY3" fmla="*/ 266917 h 2833425"/>
                  <a:gd name="connsiteX0" fmla="*/ 1625600 w 3121946"/>
                  <a:gd name="connsiteY0" fmla="*/ 266917 h 3004534"/>
                  <a:gd name="connsiteX1" fmla="*/ 3098800 w 3121946"/>
                  <a:gd name="connsiteY1" fmla="*/ 1321017 h 3004534"/>
                  <a:gd name="connsiteX2" fmla="*/ 0 w 3121946"/>
                  <a:gd name="connsiteY2" fmla="*/ 2832317 h 3004534"/>
                  <a:gd name="connsiteX3" fmla="*/ 1625600 w 3121946"/>
                  <a:gd name="connsiteY3" fmla="*/ 266917 h 300453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5128" h="2592853">
                    <a:moveTo>
                      <a:pt x="2628900" y="730527"/>
                    </a:moveTo>
                    <a:cubicBezTo>
                      <a:pt x="3014133" y="446894"/>
                      <a:pt x="3373967" y="-865440"/>
                      <a:pt x="3162300" y="921027"/>
                    </a:cubicBezTo>
                    <a:cubicBezTo>
                      <a:pt x="3086100" y="1517927"/>
                      <a:pt x="1536700" y="3118127"/>
                      <a:pt x="0" y="2419627"/>
                    </a:cubicBezTo>
                    <a:cubicBezTo>
                      <a:pt x="960967" y="2030160"/>
                      <a:pt x="1693333" y="1551794"/>
                      <a:pt x="2628900" y="730527"/>
                    </a:cubicBezTo>
                    <a:close/>
                  </a:path>
                </a:pathLst>
              </a:custGeom>
              <a:gradFill>
                <a:gsLst>
                  <a:gs pos="56000">
                    <a:srgbClr val="5C8B9D"/>
                  </a:gs>
                  <a:gs pos="0">
                    <a:srgbClr val="DF7C27"/>
                  </a:gs>
                </a:gsLst>
                <a:lin ang="13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86">
                <a:extLst>
                  <a:ext uri="{FF2B5EF4-FFF2-40B4-BE49-F238E27FC236}">
                    <a16:creationId xmlns:a16="http://schemas.microsoft.com/office/drawing/2014/main" id="{68F1020F-A61A-CFE1-2AD7-2EF4AB637295}"/>
                  </a:ext>
                </a:extLst>
              </p:cNvPr>
              <p:cNvSpPr/>
              <p:nvPr/>
            </p:nvSpPr>
            <p:spPr>
              <a:xfrm>
                <a:off x="2247438" y="3669446"/>
                <a:ext cx="3225128" cy="2592853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  <a:gd name="connsiteX0" fmla="*/ 1625600 w 3134447"/>
                  <a:gd name="connsiteY0" fmla="*/ 434155 h 3000362"/>
                  <a:gd name="connsiteX1" fmla="*/ 3111500 w 3134447"/>
                  <a:gd name="connsiteY1" fmla="*/ 1119955 h 3000362"/>
                  <a:gd name="connsiteX2" fmla="*/ 0 w 3134447"/>
                  <a:gd name="connsiteY2" fmla="*/ 2999555 h 3000362"/>
                  <a:gd name="connsiteX3" fmla="*/ 1625600 w 3134447"/>
                  <a:gd name="connsiteY3" fmla="*/ 434155 h 3000362"/>
                  <a:gd name="connsiteX0" fmla="*/ 1625600 w 3121946"/>
                  <a:gd name="connsiteY0" fmla="*/ 266917 h 2833425"/>
                  <a:gd name="connsiteX1" fmla="*/ 3098800 w 3121946"/>
                  <a:gd name="connsiteY1" fmla="*/ 1321017 h 2833425"/>
                  <a:gd name="connsiteX2" fmla="*/ 0 w 3121946"/>
                  <a:gd name="connsiteY2" fmla="*/ 2832317 h 2833425"/>
                  <a:gd name="connsiteX3" fmla="*/ 1625600 w 3121946"/>
                  <a:gd name="connsiteY3" fmla="*/ 266917 h 2833425"/>
                  <a:gd name="connsiteX0" fmla="*/ 1625600 w 3121946"/>
                  <a:gd name="connsiteY0" fmla="*/ 266917 h 3004534"/>
                  <a:gd name="connsiteX1" fmla="*/ 3098800 w 3121946"/>
                  <a:gd name="connsiteY1" fmla="*/ 1321017 h 3004534"/>
                  <a:gd name="connsiteX2" fmla="*/ 0 w 3121946"/>
                  <a:gd name="connsiteY2" fmla="*/ 2832317 h 3004534"/>
                  <a:gd name="connsiteX3" fmla="*/ 1625600 w 3121946"/>
                  <a:gd name="connsiteY3" fmla="*/ 266917 h 300453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5128" h="2592853">
                    <a:moveTo>
                      <a:pt x="2628900" y="730527"/>
                    </a:moveTo>
                    <a:cubicBezTo>
                      <a:pt x="3014133" y="446894"/>
                      <a:pt x="3373967" y="-865440"/>
                      <a:pt x="3162300" y="921027"/>
                    </a:cubicBezTo>
                    <a:cubicBezTo>
                      <a:pt x="3086100" y="1517927"/>
                      <a:pt x="1536700" y="3118127"/>
                      <a:pt x="0" y="2419627"/>
                    </a:cubicBezTo>
                    <a:cubicBezTo>
                      <a:pt x="960967" y="2030160"/>
                      <a:pt x="1693333" y="1551794"/>
                      <a:pt x="2628900" y="7305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4C26"/>
                  </a:gs>
                  <a:gs pos="38000">
                    <a:srgbClr val="5C8B9D"/>
                  </a:gs>
                </a:gsLst>
                <a:lin ang="13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93">
                <a:extLst>
                  <a:ext uri="{FF2B5EF4-FFF2-40B4-BE49-F238E27FC236}">
                    <a16:creationId xmlns:a16="http://schemas.microsoft.com/office/drawing/2014/main" id="{A59E7B17-1A77-5AD7-A1C2-E74E4E7F599E}"/>
                  </a:ext>
                </a:extLst>
              </p:cNvPr>
              <p:cNvSpPr/>
              <p:nvPr/>
            </p:nvSpPr>
            <p:spPr>
              <a:xfrm>
                <a:off x="5731620" y="6161364"/>
                <a:ext cx="1343088" cy="409583"/>
              </a:xfrm>
              <a:custGeom>
                <a:avLst/>
                <a:gdLst>
                  <a:gd name="connsiteX0" fmla="*/ 0 w 495300"/>
                  <a:gd name="connsiteY0" fmla="*/ 0 h 201162"/>
                  <a:gd name="connsiteX1" fmla="*/ 495300 w 495300"/>
                  <a:gd name="connsiteY1" fmla="*/ 0 h 201162"/>
                  <a:gd name="connsiteX2" fmla="*/ 495300 w 495300"/>
                  <a:gd name="connsiteY2" fmla="*/ 201162 h 201162"/>
                  <a:gd name="connsiteX3" fmla="*/ 0 w 495300"/>
                  <a:gd name="connsiteY3" fmla="*/ 201162 h 201162"/>
                  <a:gd name="connsiteX4" fmla="*/ 0 w 495300"/>
                  <a:gd name="connsiteY4" fmla="*/ 0 h 201162"/>
                  <a:gd name="connsiteX0" fmla="*/ 0 w 514350"/>
                  <a:gd name="connsiteY0" fmla="*/ 0 h 277362"/>
                  <a:gd name="connsiteX1" fmla="*/ 514350 w 514350"/>
                  <a:gd name="connsiteY1" fmla="*/ 76200 h 277362"/>
                  <a:gd name="connsiteX2" fmla="*/ 514350 w 514350"/>
                  <a:gd name="connsiteY2" fmla="*/ 277362 h 277362"/>
                  <a:gd name="connsiteX3" fmla="*/ 19050 w 514350"/>
                  <a:gd name="connsiteY3" fmla="*/ 277362 h 277362"/>
                  <a:gd name="connsiteX4" fmla="*/ 0 w 514350"/>
                  <a:gd name="connsiteY4" fmla="*/ 0 h 277362"/>
                  <a:gd name="connsiteX0" fmla="*/ 633412 w 1147762"/>
                  <a:gd name="connsiteY0" fmla="*/ 0 h 277362"/>
                  <a:gd name="connsiteX1" fmla="*/ 1147762 w 1147762"/>
                  <a:gd name="connsiteY1" fmla="*/ 76200 h 277362"/>
                  <a:gd name="connsiteX2" fmla="*/ 1147762 w 1147762"/>
                  <a:gd name="connsiteY2" fmla="*/ 277362 h 277362"/>
                  <a:gd name="connsiteX3" fmla="*/ 0 w 1147762"/>
                  <a:gd name="connsiteY3" fmla="*/ 234500 h 277362"/>
                  <a:gd name="connsiteX4" fmla="*/ 633412 w 1147762"/>
                  <a:gd name="connsiteY4" fmla="*/ 0 h 277362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185862 w 1185862"/>
                  <a:gd name="connsiteY2" fmla="*/ 367849 h 367849"/>
                  <a:gd name="connsiteX3" fmla="*/ 0 w 1185862"/>
                  <a:gd name="connsiteY3" fmla="*/ 234500 h 367849"/>
                  <a:gd name="connsiteX4" fmla="*/ 633412 w 1185862"/>
                  <a:gd name="connsiteY4" fmla="*/ 0 h 367849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090612 w 1185862"/>
                  <a:gd name="connsiteY2" fmla="*/ 176212 h 367849"/>
                  <a:gd name="connsiteX3" fmla="*/ 1185862 w 1185862"/>
                  <a:gd name="connsiteY3" fmla="*/ 367849 h 367849"/>
                  <a:gd name="connsiteX4" fmla="*/ 0 w 1185862"/>
                  <a:gd name="connsiteY4" fmla="*/ 234500 h 367849"/>
                  <a:gd name="connsiteX5" fmla="*/ 633412 w 1185862"/>
                  <a:gd name="connsiteY5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0 h 367849"/>
                  <a:gd name="connsiteX1" fmla="*/ 1185862 w 1343088"/>
                  <a:gd name="connsiteY1" fmla="*/ 33337 h 367849"/>
                  <a:gd name="connsiteX2" fmla="*/ 1343024 w 1343088"/>
                  <a:gd name="connsiteY2" fmla="*/ 319088 h 367849"/>
                  <a:gd name="connsiteX3" fmla="*/ 1090612 w 1343088"/>
                  <a:gd name="connsiteY3" fmla="*/ 176212 h 367849"/>
                  <a:gd name="connsiteX4" fmla="*/ 1185862 w 1343088"/>
                  <a:gd name="connsiteY4" fmla="*/ 367849 h 367849"/>
                  <a:gd name="connsiteX5" fmla="*/ 0 w 1343088"/>
                  <a:gd name="connsiteY5" fmla="*/ 234500 h 367849"/>
                  <a:gd name="connsiteX6" fmla="*/ 633412 w 1343088"/>
                  <a:gd name="connsiteY6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13935 h 381784"/>
                  <a:gd name="connsiteX1" fmla="*/ 1343024 w 1343088"/>
                  <a:gd name="connsiteY1" fmla="*/ 333023 h 381784"/>
                  <a:gd name="connsiteX2" fmla="*/ 1090612 w 1343088"/>
                  <a:gd name="connsiteY2" fmla="*/ 190147 h 381784"/>
                  <a:gd name="connsiteX3" fmla="*/ 1185862 w 1343088"/>
                  <a:gd name="connsiteY3" fmla="*/ 381784 h 381784"/>
                  <a:gd name="connsiteX4" fmla="*/ 0 w 1343088"/>
                  <a:gd name="connsiteY4" fmla="*/ 248435 h 381784"/>
                  <a:gd name="connsiteX5" fmla="*/ 633412 w 1343088"/>
                  <a:gd name="connsiteY5" fmla="*/ 13935 h 381784"/>
                  <a:gd name="connsiteX0" fmla="*/ 633412 w 1343088"/>
                  <a:gd name="connsiteY0" fmla="*/ 19073 h 386922"/>
                  <a:gd name="connsiteX1" fmla="*/ 1343024 w 1343088"/>
                  <a:gd name="connsiteY1" fmla="*/ 338161 h 386922"/>
                  <a:gd name="connsiteX2" fmla="*/ 1090612 w 1343088"/>
                  <a:gd name="connsiteY2" fmla="*/ 195285 h 386922"/>
                  <a:gd name="connsiteX3" fmla="*/ 1185862 w 1343088"/>
                  <a:gd name="connsiteY3" fmla="*/ 386922 h 386922"/>
                  <a:gd name="connsiteX4" fmla="*/ 0 w 1343088"/>
                  <a:gd name="connsiteY4" fmla="*/ 253573 h 386922"/>
                  <a:gd name="connsiteX5" fmla="*/ 633412 w 1343088"/>
                  <a:gd name="connsiteY5" fmla="*/ 19073 h 386922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3088" h="409583">
                    <a:moveTo>
                      <a:pt x="633412" y="41734"/>
                    </a:moveTo>
                    <a:cubicBezTo>
                      <a:pt x="1433511" y="-48943"/>
                      <a:pt x="1266824" y="331453"/>
                      <a:pt x="1343024" y="360822"/>
                    </a:cubicBezTo>
                    <a:cubicBezTo>
                      <a:pt x="1347786" y="392572"/>
                      <a:pt x="1085850" y="186196"/>
                      <a:pt x="1090612" y="217946"/>
                    </a:cubicBezTo>
                    <a:lnTo>
                      <a:pt x="1185862" y="409583"/>
                    </a:lnTo>
                    <a:cubicBezTo>
                      <a:pt x="985837" y="336558"/>
                      <a:pt x="623887" y="63509"/>
                      <a:pt x="0" y="276234"/>
                    </a:cubicBezTo>
                    <a:cubicBezTo>
                      <a:pt x="396875" y="-163883"/>
                      <a:pt x="617537" y="57988"/>
                      <a:pt x="633412" y="41734"/>
                    </a:cubicBezTo>
                    <a:close/>
                  </a:path>
                </a:pathLst>
              </a:custGeom>
              <a:solidFill>
                <a:srgbClr val="C6A6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92">
                <a:extLst>
                  <a:ext uri="{FF2B5EF4-FFF2-40B4-BE49-F238E27FC236}">
                    <a16:creationId xmlns:a16="http://schemas.microsoft.com/office/drawing/2014/main" id="{2083FBB8-3403-CEC5-C2BA-B81400A132D0}"/>
                  </a:ext>
                </a:extLst>
              </p:cNvPr>
              <p:cNvSpPr/>
              <p:nvPr/>
            </p:nvSpPr>
            <p:spPr>
              <a:xfrm>
                <a:off x="5938161" y="5505607"/>
                <a:ext cx="543202" cy="763429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2">
                <a:extLst>
                  <a:ext uri="{FF2B5EF4-FFF2-40B4-BE49-F238E27FC236}">
                    <a16:creationId xmlns:a16="http://schemas.microsoft.com/office/drawing/2014/main" id="{5FD2B6E2-CB7F-C4F4-2431-617C2A14A3D7}"/>
                  </a:ext>
                </a:extLst>
              </p:cNvPr>
              <p:cNvSpPr/>
              <p:nvPr/>
            </p:nvSpPr>
            <p:spPr>
              <a:xfrm rot="19264388">
                <a:off x="6240449" y="6178792"/>
                <a:ext cx="318398" cy="180488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93">
                <a:extLst>
                  <a:ext uri="{FF2B5EF4-FFF2-40B4-BE49-F238E27FC236}">
                    <a16:creationId xmlns:a16="http://schemas.microsoft.com/office/drawing/2014/main" id="{445B2D11-21D9-A747-5754-9CF6BC5B0854}"/>
                  </a:ext>
                </a:extLst>
              </p:cNvPr>
              <p:cNvSpPr/>
              <p:nvPr/>
            </p:nvSpPr>
            <p:spPr>
              <a:xfrm>
                <a:off x="5044155" y="6331599"/>
                <a:ext cx="1343088" cy="409583"/>
              </a:xfrm>
              <a:custGeom>
                <a:avLst/>
                <a:gdLst>
                  <a:gd name="connsiteX0" fmla="*/ 0 w 495300"/>
                  <a:gd name="connsiteY0" fmla="*/ 0 h 201162"/>
                  <a:gd name="connsiteX1" fmla="*/ 495300 w 495300"/>
                  <a:gd name="connsiteY1" fmla="*/ 0 h 201162"/>
                  <a:gd name="connsiteX2" fmla="*/ 495300 w 495300"/>
                  <a:gd name="connsiteY2" fmla="*/ 201162 h 201162"/>
                  <a:gd name="connsiteX3" fmla="*/ 0 w 495300"/>
                  <a:gd name="connsiteY3" fmla="*/ 201162 h 201162"/>
                  <a:gd name="connsiteX4" fmla="*/ 0 w 495300"/>
                  <a:gd name="connsiteY4" fmla="*/ 0 h 201162"/>
                  <a:gd name="connsiteX0" fmla="*/ 0 w 514350"/>
                  <a:gd name="connsiteY0" fmla="*/ 0 h 277362"/>
                  <a:gd name="connsiteX1" fmla="*/ 514350 w 514350"/>
                  <a:gd name="connsiteY1" fmla="*/ 76200 h 277362"/>
                  <a:gd name="connsiteX2" fmla="*/ 514350 w 514350"/>
                  <a:gd name="connsiteY2" fmla="*/ 277362 h 277362"/>
                  <a:gd name="connsiteX3" fmla="*/ 19050 w 514350"/>
                  <a:gd name="connsiteY3" fmla="*/ 277362 h 277362"/>
                  <a:gd name="connsiteX4" fmla="*/ 0 w 514350"/>
                  <a:gd name="connsiteY4" fmla="*/ 0 h 277362"/>
                  <a:gd name="connsiteX0" fmla="*/ 633412 w 1147762"/>
                  <a:gd name="connsiteY0" fmla="*/ 0 h 277362"/>
                  <a:gd name="connsiteX1" fmla="*/ 1147762 w 1147762"/>
                  <a:gd name="connsiteY1" fmla="*/ 76200 h 277362"/>
                  <a:gd name="connsiteX2" fmla="*/ 1147762 w 1147762"/>
                  <a:gd name="connsiteY2" fmla="*/ 277362 h 277362"/>
                  <a:gd name="connsiteX3" fmla="*/ 0 w 1147762"/>
                  <a:gd name="connsiteY3" fmla="*/ 234500 h 277362"/>
                  <a:gd name="connsiteX4" fmla="*/ 633412 w 1147762"/>
                  <a:gd name="connsiteY4" fmla="*/ 0 h 277362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185862 w 1185862"/>
                  <a:gd name="connsiteY2" fmla="*/ 367849 h 367849"/>
                  <a:gd name="connsiteX3" fmla="*/ 0 w 1185862"/>
                  <a:gd name="connsiteY3" fmla="*/ 234500 h 367849"/>
                  <a:gd name="connsiteX4" fmla="*/ 633412 w 1185862"/>
                  <a:gd name="connsiteY4" fmla="*/ 0 h 367849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090612 w 1185862"/>
                  <a:gd name="connsiteY2" fmla="*/ 176212 h 367849"/>
                  <a:gd name="connsiteX3" fmla="*/ 1185862 w 1185862"/>
                  <a:gd name="connsiteY3" fmla="*/ 367849 h 367849"/>
                  <a:gd name="connsiteX4" fmla="*/ 0 w 1185862"/>
                  <a:gd name="connsiteY4" fmla="*/ 234500 h 367849"/>
                  <a:gd name="connsiteX5" fmla="*/ 633412 w 1185862"/>
                  <a:gd name="connsiteY5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0 h 367849"/>
                  <a:gd name="connsiteX1" fmla="*/ 1185862 w 1343088"/>
                  <a:gd name="connsiteY1" fmla="*/ 33337 h 367849"/>
                  <a:gd name="connsiteX2" fmla="*/ 1343024 w 1343088"/>
                  <a:gd name="connsiteY2" fmla="*/ 319088 h 367849"/>
                  <a:gd name="connsiteX3" fmla="*/ 1090612 w 1343088"/>
                  <a:gd name="connsiteY3" fmla="*/ 176212 h 367849"/>
                  <a:gd name="connsiteX4" fmla="*/ 1185862 w 1343088"/>
                  <a:gd name="connsiteY4" fmla="*/ 367849 h 367849"/>
                  <a:gd name="connsiteX5" fmla="*/ 0 w 1343088"/>
                  <a:gd name="connsiteY5" fmla="*/ 234500 h 367849"/>
                  <a:gd name="connsiteX6" fmla="*/ 633412 w 1343088"/>
                  <a:gd name="connsiteY6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13935 h 381784"/>
                  <a:gd name="connsiteX1" fmla="*/ 1343024 w 1343088"/>
                  <a:gd name="connsiteY1" fmla="*/ 333023 h 381784"/>
                  <a:gd name="connsiteX2" fmla="*/ 1090612 w 1343088"/>
                  <a:gd name="connsiteY2" fmla="*/ 190147 h 381784"/>
                  <a:gd name="connsiteX3" fmla="*/ 1185862 w 1343088"/>
                  <a:gd name="connsiteY3" fmla="*/ 381784 h 381784"/>
                  <a:gd name="connsiteX4" fmla="*/ 0 w 1343088"/>
                  <a:gd name="connsiteY4" fmla="*/ 248435 h 381784"/>
                  <a:gd name="connsiteX5" fmla="*/ 633412 w 1343088"/>
                  <a:gd name="connsiteY5" fmla="*/ 13935 h 381784"/>
                  <a:gd name="connsiteX0" fmla="*/ 633412 w 1343088"/>
                  <a:gd name="connsiteY0" fmla="*/ 19073 h 386922"/>
                  <a:gd name="connsiteX1" fmla="*/ 1343024 w 1343088"/>
                  <a:gd name="connsiteY1" fmla="*/ 338161 h 386922"/>
                  <a:gd name="connsiteX2" fmla="*/ 1090612 w 1343088"/>
                  <a:gd name="connsiteY2" fmla="*/ 195285 h 386922"/>
                  <a:gd name="connsiteX3" fmla="*/ 1185862 w 1343088"/>
                  <a:gd name="connsiteY3" fmla="*/ 386922 h 386922"/>
                  <a:gd name="connsiteX4" fmla="*/ 0 w 1343088"/>
                  <a:gd name="connsiteY4" fmla="*/ 253573 h 386922"/>
                  <a:gd name="connsiteX5" fmla="*/ 633412 w 1343088"/>
                  <a:gd name="connsiteY5" fmla="*/ 19073 h 386922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3088" h="409583">
                    <a:moveTo>
                      <a:pt x="633412" y="41734"/>
                    </a:moveTo>
                    <a:cubicBezTo>
                      <a:pt x="1433511" y="-48943"/>
                      <a:pt x="1266824" y="331453"/>
                      <a:pt x="1343024" y="360822"/>
                    </a:cubicBezTo>
                    <a:cubicBezTo>
                      <a:pt x="1347786" y="392572"/>
                      <a:pt x="1085850" y="186196"/>
                      <a:pt x="1090612" y="217946"/>
                    </a:cubicBezTo>
                    <a:lnTo>
                      <a:pt x="1185862" y="409583"/>
                    </a:lnTo>
                    <a:cubicBezTo>
                      <a:pt x="985837" y="336558"/>
                      <a:pt x="623887" y="63509"/>
                      <a:pt x="0" y="276234"/>
                    </a:cubicBezTo>
                    <a:cubicBezTo>
                      <a:pt x="396875" y="-163883"/>
                      <a:pt x="617537" y="57988"/>
                      <a:pt x="633412" y="41734"/>
                    </a:cubicBezTo>
                    <a:close/>
                  </a:path>
                </a:pathLst>
              </a:custGeom>
              <a:solidFill>
                <a:srgbClr val="C6A6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92">
                <a:extLst>
                  <a:ext uri="{FF2B5EF4-FFF2-40B4-BE49-F238E27FC236}">
                    <a16:creationId xmlns:a16="http://schemas.microsoft.com/office/drawing/2014/main" id="{DEBB662A-8EBB-DD33-6AA5-3C919D9BB73A}"/>
                  </a:ext>
                </a:extLst>
              </p:cNvPr>
              <p:cNvSpPr/>
              <p:nvPr/>
            </p:nvSpPr>
            <p:spPr>
              <a:xfrm>
                <a:off x="5250696" y="5675842"/>
                <a:ext cx="543202" cy="763429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92">
                <a:extLst>
                  <a:ext uri="{FF2B5EF4-FFF2-40B4-BE49-F238E27FC236}">
                    <a16:creationId xmlns:a16="http://schemas.microsoft.com/office/drawing/2014/main" id="{4DE14BA3-2EE1-124D-FCEA-800BBB3E1DF8}"/>
                  </a:ext>
                </a:extLst>
              </p:cNvPr>
              <p:cNvSpPr/>
              <p:nvPr/>
            </p:nvSpPr>
            <p:spPr>
              <a:xfrm rot="19264388">
                <a:off x="5552984" y="6349027"/>
                <a:ext cx="318398" cy="180488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A2DD8F1-726A-8B63-EB04-3DA0BC7AC0FE}"/>
                  </a:ext>
                </a:extLst>
              </p:cNvPr>
              <p:cNvSpPr/>
              <p:nvPr/>
            </p:nvSpPr>
            <p:spPr>
              <a:xfrm>
                <a:off x="5781810" y="4730828"/>
                <a:ext cx="724451" cy="954367"/>
              </a:xfrm>
              <a:prstGeom prst="ellipse">
                <a:avLst/>
              </a:prstGeom>
              <a:solidFill>
                <a:srgbClr val="C4AE9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DE89A24-A923-25BA-93F5-E8AD4F186222}"/>
                  </a:ext>
                </a:extLst>
              </p:cNvPr>
              <p:cNvSpPr/>
              <p:nvPr/>
            </p:nvSpPr>
            <p:spPr>
              <a:xfrm>
                <a:off x="5083159" y="4883442"/>
                <a:ext cx="724451" cy="954367"/>
              </a:xfrm>
              <a:prstGeom prst="ellipse">
                <a:avLst/>
              </a:prstGeom>
              <a:solidFill>
                <a:srgbClr val="C4AE9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83">
                <a:extLst>
                  <a:ext uri="{FF2B5EF4-FFF2-40B4-BE49-F238E27FC236}">
                    <a16:creationId xmlns:a16="http://schemas.microsoft.com/office/drawing/2014/main" id="{70F12F49-7E91-67D1-6EFC-B6FB5E044B34}"/>
                  </a:ext>
                </a:extLst>
              </p:cNvPr>
              <p:cNvSpPr/>
              <p:nvPr/>
            </p:nvSpPr>
            <p:spPr>
              <a:xfrm>
                <a:off x="4134742" y="542437"/>
                <a:ext cx="3685741" cy="4959344"/>
              </a:xfrm>
              <a:custGeom>
                <a:avLst/>
                <a:gdLst>
                  <a:gd name="connsiteX0" fmla="*/ 0 w 982639"/>
                  <a:gd name="connsiteY0" fmla="*/ 0 h 2647666"/>
                  <a:gd name="connsiteX1" fmla="*/ 982639 w 982639"/>
                  <a:gd name="connsiteY1" fmla="*/ 0 h 2647666"/>
                  <a:gd name="connsiteX2" fmla="*/ 982639 w 982639"/>
                  <a:gd name="connsiteY2" fmla="*/ 2647666 h 2647666"/>
                  <a:gd name="connsiteX3" fmla="*/ 0 w 982639"/>
                  <a:gd name="connsiteY3" fmla="*/ 2647666 h 2647666"/>
                  <a:gd name="connsiteX4" fmla="*/ 0 w 982639"/>
                  <a:gd name="connsiteY4" fmla="*/ 0 h 2647666"/>
                  <a:gd name="connsiteX0" fmla="*/ 0 w 1091821"/>
                  <a:gd name="connsiteY0" fmla="*/ 0 h 3684896"/>
                  <a:gd name="connsiteX1" fmla="*/ 1091821 w 1091821"/>
                  <a:gd name="connsiteY1" fmla="*/ 1037230 h 3684896"/>
                  <a:gd name="connsiteX2" fmla="*/ 1091821 w 1091821"/>
                  <a:gd name="connsiteY2" fmla="*/ 3684896 h 3684896"/>
                  <a:gd name="connsiteX3" fmla="*/ 109182 w 1091821"/>
                  <a:gd name="connsiteY3" fmla="*/ 3684896 h 3684896"/>
                  <a:gd name="connsiteX4" fmla="*/ 0 w 1091821"/>
                  <a:gd name="connsiteY4" fmla="*/ 0 h 3684896"/>
                  <a:gd name="connsiteX0" fmla="*/ 310597 w 1402418"/>
                  <a:gd name="connsiteY0" fmla="*/ 0 h 3684896"/>
                  <a:gd name="connsiteX1" fmla="*/ 1402418 w 1402418"/>
                  <a:gd name="connsiteY1" fmla="*/ 1037230 h 3684896"/>
                  <a:gd name="connsiteX2" fmla="*/ 1402418 w 1402418"/>
                  <a:gd name="connsiteY2" fmla="*/ 3684896 h 3684896"/>
                  <a:gd name="connsiteX3" fmla="*/ 419779 w 1402418"/>
                  <a:gd name="connsiteY3" fmla="*/ 3684896 h 3684896"/>
                  <a:gd name="connsiteX4" fmla="*/ 310597 w 1402418"/>
                  <a:gd name="connsiteY4" fmla="*/ 0 h 3684896"/>
                  <a:gd name="connsiteX0" fmla="*/ 1584234 w 2676055"/>
                  <a:gd name="connsiteY0" fmla="*/ 0 h 4244454"/>
                  <a:gd name="connsiteX1" fmla="*/ 2676055 w 2676055"/>
                  <a:gd name="connsiteY1" fmla="*/ 1037230 h 4244454"/>
                  <a:gd name="connsiteX2" fmla="*/ 2676055 w 2676055"/>
                  <a:gd name="connsiteY2" fmla="*/ 3684896 h 4244454"/>
                  <a:gd name="connsiteX3" fmla="*/ 1094 w 2676055"/>
                  <a:gd name="connsiteY3" fmla="*/ 4244454 h 4244454"/>
                  <a:gd name="connsiteX4" fmla="*/ 1584234 w 2676055"/>
                  <a:gd name="connsiteY4" fmla="*/ 0 h 4244454"/>
                  <a:gd name="connsiteX0" fmla="*/ 1583994 w 2675815"/>
                  <a:gd name="connsiteY0" fmla="*/ 0 h 4244454"/>
                  <a:gd name="connsiteX1" fmla="*/ 2675815 w 2675815"/>
                  <a:gd name="connsiteY1" fmla="*/ 1037230 h 4244454"/>
                  <a:gd name="connsiteX2" fmla="*/ 2675815 w 2675815"/>
                  <a:gd name="connsiteY2" fmla="*/ 3684896 h 4244454"/>
                  <a:gd name="connsiteX3" fmla="*/ 854 w 2675815"/>
                  <a:gd name="connsiteY3" fmla="*/ 4244454 h 4244454"/>
                  <a:gd name="connsiteX4" fmla="*/ 1583994 w 2675815"/>
                  <a:gd name="connsiteY4" fmla="*/ 0 h 4244454"/>
                  <a:gd name="connsiteX0" fmla="*/ 1583994 w 2675815"/>
                  <a:gd name="connsiteY0" fmla="*/ 0 h 4176215"/>
                  <a:gd name="connsiteX1" fmla="*/ 2675815 w 2675815"/>
                  <a:gd name="connsiteY1" fmla="*/ 1037230 h 4176215"/>
                  <a:gd name="connsiteX2" fmla="*/ 2675815 w 2675815"/>
                  <a:gd name="connsiteY2" fmla="*/ 3684896 h 4176215"/>
                  <a:gd name="connsiteX3" fmla="*/ 854 w 2675815"/>
                  <a:gd name="connsiteY3" fmla="*/ 4176215 h 4176215"/>
                  <a:gd name="connsiteX4" fmla="*/ 1583994 w 2675815"/>
                  <a:gd name="connsiteY4" fmla="*/ 0 h 4176215"/>
                  <a:gd name="connsiteX0" fmla="*/ 1502170 w 2675878"/>
                  <a:gd name="connsiteY0" fmla="*/ 0 h 4176215"/>
                  <a:gd name="connsiteX1" fmla="*/ 2675878 w 2675878"/>
                  <a:gd name="connsiteY1" fmla="*/ 1037230 h 4176215"/>
                  <a:gd name="connsiteX2" fmla="*/ 2675878 w 2675878"/>
                  <a:gd name="connsiteY2" fmla="*/ 3684896 h 4176215"/>
                  <a:gd name="connsiteX3" fmla="*/ 917 w 2675878"/>
                  <a:gd name="connsiteY3" fmla="*/ 4176215 h 4176215"/>
                  <a:gd name="connsiteX4" fmla="*/ 1502170 w 2675878"/>
                  <a:gd name="connsiteY4" fmla="*/ 0 h 4176215"/>
                  <a:gd name="connsiteX0" fmla="*/ 1502107 w 2675815"/>
                  <a:gd name="connsiteY0" fmla="*/ 0 h 4176215"/>
                  <a:gd name="connsiteX1" fmla="*/ 2675815 w 2675815"/>
                  <a:gd name="connsiteY1" fmla="*/ 1037230 h 4176215"/>
                  <a:gd name="connsiteX2" fmla="*/ 2675815 w 2675815"/>
                  <a:gd name="connsiteY2" fmla="*/ 3684896 h 4176215"/>
                  <a:gd name="connsiteX3" fmla="*/ 854 w 2675815"/>
                  <a:gd name="connsiteY3" fmla="*/ 4176215 h 4176215"/>
                  <a:gd name="connsiteX4" fmla="*/ 1502107 w 2675815"/>
                  <a:gd name="connsiteY4" fmla="*/ 0 h 4176215"/>
                  <a:gd name="connsiteX0" fmla="*/ 1502107 w 3044304"/>
                  <a:gd name="connsiteY0" fmla="*/ 0 h 4176215"/>
                  <a:gd name="connsiteX1" fmla="*/ 3044304 w 3044304"/>
                  <a:gd name="connsiteY1" fmla="*/ 1337480 h 4176215"/>
                  <a:gd name="connsiteX2" fmla="*/ 2675815 w 3044304"/>
                  <a:gd name="connsiteY2" fmla="*/ 3684896 h 4176215"/>
                  <a:gd name="connsiteX3" fmla="*/ 854 w 3044304"/>
                  <a:gd name="connsiteY3" fmla="*/ 4176215 h 4176215"/>
                  <a:gd name="connsiteX4" fmla="*/ 1502107 w 3044304"/>
                  <a:gd name="connsiteY4" fmla="*/ 0 h 4176215"/>
                  <a:gd name="connsiteX0" fmla="*/ 1502107 w 3044304"/>
                  <a:gd name="connsiteY0" fmla="*/ 0 h 4176215"/>
                  <a:gd name="connsiteX1" fmla="*/ 3044304 w 3044304"/>
                  <a:gd name="connsiteY1" fmla="*/ 1337480 h 4176215"/>
                  <a:gd name="connsiteX2" fmla="*/ 854 w 3044304"/>
                  <a:gd name="connsiteY2" fmla="*/ 4176215 h 4176215"/>
                  <a:gd name="connsiteX3" fmla="*/ 1502107 w 3044304"/>
                  <a:gd name="connsiteY3" fmla="*/ 0 h 4176215"/>
                  <a:gd name="connsiteX0" fmla="*/ 1502107 w 3044304"/>
                  <a:gd name="connsiteY0" fmla="*/ 0 h 4420495"/>
                  <a:gd name="connsiteX1" fmla="*/ 3044304 w 3044304"/>
                  <a:gd name="connsiteY1" fmla="*/ 1337480 h 4420495"/>
                  <a:gd name="connsiteX2" fmla="*/ 854 w 3044304"/>
                  <a:gd name="connsiteY2" fmla="*/ 4176215 h 4420495"/>
                  <a:gd name="connsiteX3" fmla="*/ 1502107 w 3044304"/>
                  <a:gd name="connsiteY3" fmla="*/ 0 h 4420495"/>
                  <a:gd name="connsiteX0" fmla="*/ 1761259 w 3303456"/>
                  <a:gd name="connsiteY0" fmla="*/ 0 h 4433289"/>
                  <a:gd name="connsiteX1" fmla="*/ 3303456 w 3303456"/>
                  <a:gd name="connsiteY1" fmla="*/ 1337480 h 4433289"/>
                  <a:gd name="connsiteX2" fmla="*/ 698 w 3303456"/>
                  <a:gd name="connsiteY2" fmla="*/ 4189863 h 4433289"/>
                  <a:gd name="connsiteX3" fmla="*/ 1761259 w 3303456"/>
                  <a:gd name="connsiteY3" fmla="*/ 0 h 4433289"/>
                  <a:gd name="connsiteX0" fmla="*/ 1761259 w 3303456"/>
                  <a:gd name="connsiteY0" fmla="*/ 0 h 4419940"/>
                  <a:gd name="connsiteX1" fmla="*/ 3303456 w 3303456"/>
                  <a:gd name="connsiteY1" fmla="*/ 1337480 h 4419940"/>
                  <a:gd name="connsiteX2" fmla="*/ 698 w 3303456"/>
                  <a:gd name="connsiteY2" fmla="*/ 4189863 h 4419940"/>
                  <a:gd name="connsiteX3" fmla="*/ 1761259 w 3303456"/>
                  <a:gd name="connsiteY3" fmla="*/ 0 h 4419940"/>
                  <a:gd name="connsiteX0" fmla="*/ 1761259 w 3492639"/>
                  <a:gd name="connsiteY0" fmla="*/ 0 h 4391767"/>
                  <a:gd name="connsiteX1" fmla="*/ 3303456 w 3492639"/>
                  <a:gd name="connsiteY1" fmla="*/ 1337480 h 4391767"/>
                  <a:gd name="connsiteX2" fmla="*/ 698 w 3492639"/>
                  <a:gd name="connsiteY2" fmla="*/ 4189863 h 4391767"/>
                  <a:gd name="connsiteX3" fmla="*/ 1761259 w 3492639"/>
                  <a:gd name="connsiteY3" fmla="*/ 0 h 4391767"/>
                  <a:gd name="connsiteX0" fmla="*/ 1761259 w 3393044"/>
                  <a:gd name="connsiteY0" fmla="*/ 0 h 4454701"/>
                  <a:gd name="connsiteX1" fmla="*/ 3303456 w 3393044"/>
                  <a:gd name="connsiteY1" fmla="*/ 1337480 h 4454701"/>
                  <a:gd name="connsiteX2" fmla="*/ 698 w 3393044"/>
                  <a:gd name="connsiteY2" fmla="*/ 4189863 h 4454701"/>
                  <a:gd name="connsiteX3" fmla="*/ 1761259 w 3393044"/>
                  <a:gd name="connsiteY3" fmla="*/ 0 h 4454701"/>
                  <a:gd name="connsiteX0" fmla="*/ 1761259 w 3496543"/>
                  <a:gd name="connsiteY0" fmla="*/ 0 h 4460693"/>
                  <a:gd name="connsiteX1" fmla="*/ 3303456 w 3496543"/>
                  <a:gd name="connsiteY1" fmla="*/ 1337480 h 4460693"/>
                  <a:gd name="connsiteX2" fmla="*/ 698 w 3496543"/>
                  <a:gd name="connsiteY2" fmla="*/ 4189863 h 4460693"/>
                  <a:gd name="connsiteX3" fmla="*/ 1761259 w 3496543"/>
                  <a:gd name="connsiteY3" fmla="*/ 0 h 4460693"/>
                  <a:gd name="connsiteX0" fmla="*/ 1761259 w 3526373"/>
                  <a:gd name="connsiteY0" fmla="*/ 96558 h 4557251"/>
                  <a:gd name="connsiteX1" fmla="*/ 3303456 w 3526373"/>
                  <a:gd name="connsiteY1" fmla="*/ 1434038 h 4557251"/>
                  <a:gd name="connsiteX2" fmla="*/ 698 w 3526373"/>
                  <a:gd name="connsiteY2" fmla="*/ 4286421 h 4557251"/>
                  <a:gd name="connsiteX3" fmla="*/ 1761259 w 3526373"/>
                  <a:gd name="connsiteY3" fmla="*/ 96558 h 4557251"/>
                  <a:gd name="connsiteX0" fmla="*/ 1761259 w 3500669"/>
                  <a:gd name="connsiteY0" fmla="*/ 312674 h 4773367"/>
                  <a:gd name="connsiteX1" fmla="*/ 3303456 w 3500669"/>
                  <a:gd name="connsiteY1" fmla="*/ 1650154 h 4773367"/>
                  <a:gd name="connsiteX2" fmla="*/ 698 w 3500669"/>
                  <a:gd name="connsiteY2" fmla="*/ 4502537 h 4773367"/>
                  <a:gd name="connsiteX3" fmla="*/ 1761259 w 3500669"/>
                  <a:gd name="connsiteY3" fmla="*/ 312674 h 4773367"/>
                  <a:gd name="connsiteX0" fmla="*/ 1761259 w 3500669"/>
                  <a:gd name="connsiteY0" fmla="*/ 312674 h 4764736"/>
                  <a:gd name="connsiteX1" fmla="*/ 3303456 w 3500669"/>
                  <a:gd name="connsiteY1" fmla="*/ 1650154 h 4764736"/>
                  <a:gd name="connsiteX2" fmla="*/ 698 w 3500669"/>
                  <a:gd name="connsiteY2" fmla="*/ 4502537 h 4764736"/>
                  <a:gd name="connsiteX3" fmla="*/ 1761259 w 3500669"/>
                  <a:gd name="connsiteY3" fmla="*/ 312674 h 4764736"/>
                  <a:gd name="connsiteX0" fmla="*/ 1761259 w 3500669"/>
                  <a:gd name="connsiteY0" fmla="*/ 312674 h 4735035"/>
                  <a:gd name="connsiteX1" fmla="*/ 3303456 w 3500669"/>
                  <a:gd name="connsiteY1" fmla="*/ 1650154 h 4735035"/>
                  <a:gd name="connsiteX2" fmla="*/ 698 w 3500669"/>
                  <a:gd name="connsiteY2" fmla="*/ 4502537 h 4735035"/>
                  <a:gd name="connsiteX3" fmla="*/ 1761259 w 3500669"/>
                  <a:gd name="connsiteY3" fmla="*/ 312674 h 4735035"/>
                  <a:gd name="connsiteX0" fmla="*/ 1761259 w 3500669"/>
                  <a:gd name="connsiteY0" fmla="*/ 312674 h 4726718"/>
                  <a:gd name="connsiteX1" fmla="*/ 3303456 w 3500669"/>
                  <a:gd name="connsiteY1" fmla="*/ 1650154 h 4726718"/>
                  <a:gd name="connsiteX2" fmla="*/ 698 w 3500669"/>
                  <a:gd name="connsiteY2" fmla="*/ 4502537 h 4726718"/>
                  <a:gd name="connsiteX3" fmla="*/ 1761259 w 3500669"/>
                  <a:gd name="connsiteY3" fmla="*/ 312674 h 4726718"/>
                  <a:gd name="connsiteX0" fmla="*/ 1829466 w 3568876"/>
                  <a:gd name="connsiteY0" fmla="*/ 312674 h 4791604"/>
                  <a:gd name="connsiteX1" fmla="*/ 3371663 w 3568876"/>
                  <a:gd name="connsiteY1" fmla="*/ 1650154 h 4791604"/>
                  <a:gd name="connsiteX2" fmla="*/ 666 w 3568876"/>
                  <a:gd name="connsiteY2" fmla="*/ 4570775 h 4791604"/>
                  <a:gd name="connsiteX3" fmla="*/ 1829466 w 3568876"/>
                  <a:gd name="connsiteY3" fmla="*/ 312674 h 4791604"/>
                  <a:gd name="connsiteX0" fmla="*/ 1829466 w 3568876"/>
                  <a:gd name="connsiteY0" fmla="*/ 312674 h 4775391"/>
                  <a:gd name="connsiteX1" fmla="*/ 3371663 w 3568876"/>
                  <a:gd name="connsiteY1" fmla="*/ 1650154 h 4775391"/>
                  <a:gd name="connsiteX2" fmla="*/ 666 w 3568876"/>
                  <a:gd name="connsiteY2" fmla="*/ 4570775 h 4775391"/>
                  <a:gd name="connsiteX3" fmla="*/ 1829466 w 3568876"/>
                  <a:gd name="connsiteY3" fmla="*/ 312674 h 4775391"/>
                  <a:gd name="connsiteX0" fmla="*/ 1829466 w 3568876"/>
                  <a:gd name="connsiteY0" fmla="*/ 312674 h 4775391"/>
                  <a:gd name="connsiteX1" fmla="*/ 3371663 w 3568876"/>
                  <a:gd name="connsiteY1" fmla="*/ 1650154 h 4775391"/>
                  <a:gd name="connsiteX2" fmla="*/ 666 w 3568876"/>
                  <a:gd name="connsiteY2" fmla="*/ 4570775 h 4775391"/>
                  <a:gd name="connsiteX3" fmla="*/ 1829466 w 3568876"/>
                  <a:gd name="connsiteY3" fmla="*/ 312674 h 4775391"/>
                  <a:gd name="connsiteX0" fmla="*/ 1829466 w 3577167"/>
                  <a:gd name="connsiteY0" fmla="*/ 312674 h 4781659"/>
                  <a:gd name="connsiteX1" fmla="*/ 3371663 w 3577167"/>
                  <a:gd name="connsiteY1" fmla="*/ 1650154 h 4781659"/>
                  <a:gd name="connsiteX2" fmla="*/ 666 w 3577167"/>
                  <a:gd name="connsiteY2" fmla="*/ 4570775 h 4781659"/>
                  <a:gd name="connsiteX3" fmla="*/ 1829466 w 3577167"/>
                  <a:gd name="connsiteY3" fmla="*/ 312674 h 4781659"/>
                  <a:gd name="connsiteX0" fmla="*/ 1829466 w 3567546"/>
                  <a:gd name="connsiteY0" fmla="*/ 287437 h 4759231"/>
                  <a:gd name="connsiteX1" fmla="*/ 3358963 w 3567546"/>
                  <a:gd name="connsiteY1" fmla="*/ 1682067 h 4759231"/>
                  <a:gd name="connsiteX2" fmla="*/ 666 w 3567546"/>
                  <a:gd name="connsiteY2" fmla="*/ 4545538 h 4759231"/>
                  <a:gd name="connsiteX3" fmla="*/ 1829466 w 3567546"/>
                  <a:gd name="connsiteY3" fmla="*/ 287437 h 4759231"/>
                  <a:gd name="connsiteX0" fmla="*/ 1829466 w 3587284"/>
                  <a:gd name="connsiteY0" fmla="*/ 287437 h 4759231"/>
                  <a:gd name="connsiteX1" fmla="*/ 3358963 w 3587284"/>
                  <a:gd name="connsiteY1" fmla="*/ 1682067 h 4759231"/>
                  <a:gd name="connsiteX2" fmla="*/ 666 w 3587284"/>
                  <a:gd name="connsiteY2" fmla="*/ 4545538 h 4759231"/>
                  <a:gd name="connsiteX3" fmla="*/ 1829466 w 3587284"/>
                  <a:gd name="connsiteY3" fmla="*/ 287437 h 4759231"/>
                  <a:gd name="connsiteX0" fmla="*/ 1829466 w 3594891"/>
                  <a:gd name="connsiteY0" fmla="*/ 292062 h 4763856"/>
                  <a:gd name="connsiteX1" fmla="*/ 3358963 w 3594891"/>
                  <a:gd name="connsiteY1" fmla="*/ 1686692 h 4763856"/>
                  <a:gd name="connsiteX2" fmla="*/ 666 w 3594891"/>
                  <a:gd name="connsiteY2" fmla="*/ 4550163 h 4763856"/>
                  <a:gd name="connsiteX3" fmla="*/ 1829466 w 3594891"/>
                  <a:gd name="connsiteY3" fmla="*/ 292062 h 4763856"/>
                  <a:gd name="connsiteX0" fmla="*/ 1829466 w 3587284"/>
                  <a:gd name="connsiteY0" fmla="*/ 501830 h 4973624"/>
                  <a:gd name="connsiteX1" fmla="*/ 3358963 w 3587284"/>
                  <a:gd name="connsiteY1" fmla="*/ 1896460 h 4973624"/>
                  <a:gd name="connsiteX2" fmla="*/ 666 w 3587284"/>
                  <a:gd name="connsiteY2" fmla="*/ 4759931 h 4973624"/>
                  <a:gd name="connsiteX3" fmla="*/ 1829466 w 3587284"/>
                  <a:gd name="connsiteY3" fmla="*/ 501830 h 4973624"/>
                  <a:gd name="connsiteX0" fmla="*/ 1829466 w 3617639"/>
                  <a:gd name="connsiteY0" fmla="*/ 481142 h 4952936"/>
                  <a:gd name="connsiteX1" fmla="*/ 3358963 w 3617639"/>
                  <a:gd name="connsiteY1" fmla="*/ 1875772 h 4952936"/>
                  <a:gd name="connsiteX2" fmla="*/ 666 w 3617639"/>
                  <a:gd name="connsiteY2" fmla="*/ 4739243 h 4952936"/>
                  <a:gd name="connsiteX3" fmla="*/ 1829466 w 3617639"/>
                  <a:gd name="connsiteY3" fmla="*/ 481142 h 4952936"/>
                  <a:gd name="connsiteX0" fmla="*/ 1897568 w 3685741"/>
                  <a:gd name="connsiteY0" fmla="*/ 481142 h 4952936"/>
                  <a:gd name="connsiteX1" fmla="*/ 3427065 w 3685741"/>
                  <a:gd name="connsiteY1" fmla="*/ 1875772 h 4952936"/>
                  <a:gd name="connsiteX2" fmla="*/ 68768 w 3685741"/>
                  <a:gd name="connsiteY2" fmla="*/ 4739243 h 4952936"/>
                  <a:gd name="connsiteX3" fmla="*/ 1283419 w 3685741"/>
                  <a:gd name="connsiteY3" fmla="*/ 2105229 h 4952936"/>
                  <a:gd name="connsiteX4" fmla="*/ 1897568 w 3685741"/>
                  <a:gd name="connsiteY4" fmla="*/ 481142 h 4952936"/>
                  <a:gd name="connsiteX0" fmla="*/ 1897568 w 3685741"/>
                  <a:gd name="connsiteY0" fmla="*/ 481142 h 4952936"/>
                  <a:gd name="connsiteX1" fmla="*/ 3427065 w 3685741"/>
                  <a:gd name="connsiteY1" fmla="*/ 1875772 h 4952936"/>
                  <a:gd name="connsiteX2" fmla="*/ 68768 w 3685741"/>
                  <a:gd name="connsiteY2" fmla="*/ 4739243 h 4952936"/>
                  <a:gd name="connsiteX3" fmla="*/ 1283419 w 3685741"/>
                  <a:gd name="connsiteY3" fmla="*/ 2105229 h 4952936"/>
                  <a:gd name="connsiteX4" fmla="*/ 1897568 w 3685741"/>
                  <a:gd name="connsiteY4" fmla="*/ 481142 h 4952936"/>
                  <a:gd name="connsiteX0" fmla="*/ 1897568 w 3685741"/>
                  <a:gd name="connsiteY0" fmla="*/ 481142 h 4957084"/>
                  <a:gd name="connsiteX1" fmla="*/ 3427065 w 3685741"/>
                  <a:gd name="connsiteY1" fmla="*/ 1875772 h 4957084"/>
                  <a:gd name="connsiteX2" fmla="*/ 68768 w 3685741"/>
                  <a:gd name="connsiteY2" fmla="*/ 4739243 h 4957084"/>
                  <a:gd name="connsiteX3" fmla="*/ 1283419 w 3685741"/>
                  <a:gd name="connsiteY3" fmla="*/ 2105229 h 4957084"/>
                  <a:gd name="connsiteX4" fmla="*/ 1897568 w 3685741"/>
                  <a:gd name="connsiteY4" fmla="*/ 481142 h 4957084"/>
                  <a:gd name="connsiteX0" fmla="*/ 1897568 w 3685741"/>
                  <a:gd name="connsiteY0" fmla="*/ 481142 h 4944704"/>
                  <a:gd name="connsiteX1" fmla="*/ 3427065 w 3685741"/>
                  <a:gd name="connsiteY1" fmla="*/ 1875772 h 4944704"/>
                  <a:gd name="connsiteX2" fmla="*/ 68768 w 3685741"/>
                  <a:gd name="connsiteY2" fmla="*/ 4739243 h 4944704"/>
                  <a:gd name="connsiteX3" fmla="*/ 1283419 w 3685741"/>
                  <a:gd name="connsiteY3" fmla="*/ 2105229 h 4944704"/>
                  <a:gd name="connsiteX4" fmla="*/ 1897568 w 3685741"/>
                  <a:gd name="connsiteY4" fmla="*/ 481142 h 4944704"/>
                  <a:gd name="connsiteX0" fmla="*/ 1897568 w 3685741"/>
                  <a:gd name="connsiteY0" fmla="*/ 481142 h 4908762"/>
                  <a:gd name="connsiteX1" fmla="*/ 3427065 w 3685741"/>
                  <a:gd name="connsiteY1" fmla="*/ 1875772 h 4908762"/>
                  <a:gd name="connsiteX2" fmla="*/ 68768 w 3685741"/>
                  <a:gd name="connsiteY2" fmla="*/ 4739243 h 4908762"/>
                  <a:gd name="connsiteX3" fmla="*/ 1283419 w 3685741"/>
                  <a:gd name="connsiteY3" fmla="*/ 2105229 h 4908762"/>
                  <a:gd name="connsiteX4" fmla="*/ 1897568 w 3685741"/>
                  <a:gd name="connsiteY4" fmla="*/ 481142 h 4908762"/>
                  <a:gd name="connsiteX0" fmla="*/ 1897568 w 3685741"/>
                  <a:gd name="connsiteY0" fmla="*/ 481142 h 4965440"/>
                  <a:gd name="connsiteX1" fmla="*/ 3427065 w 3685741"/>
                  <a:gd name="connsiteY1" fmla="*/ 1875772 h 4965440"/>
                  <a:gd name="connsiteX2" fmla="*/ 68768 w 3685741"/>
                  <a:gd name="connsiteY2" fmla="*/ 4739243 h 4965440"/>
                  <a:gd name="connsiteX3" fmla="*/ 1283419 w 3685741"/>
                  <a:gd name="connsiteY3" fmla="*/ 2105229 h 4965440"/>
                  <a:gd name="connsiteX4" fmla="*/ 1897568 w 3685741"/>
                  <a:gd name="connsiteY4" fmla="*/ 481142 h 4965440"/>
                  <a:gd name="connsiteX0" fmla="*/ 1897568 w 3685741"/>
                  <a:gd name="connsiteY0" fmla="*/ 481142 h 4957868"/>
                  <a:gd name="connsiteX1" fmla="*/ 3427065 w 3685741"/>
                  <a:gd name="connsiteY1" fmla="*/ 1875772 h 4957868"/>
                  <a:gd name="connsiteX2" fmla="*/ 68768 w 3685741"/>
                  <a:gd name="connsiteY2" fmla="*/ 4739243 h 4957868"/>
                  <a:gd name="connsiteX3" fmla="*/ 1283419 w 3685741"/>
                  <a:gd name="connsiteY3" fmla="*/ 2105229 h 4957868"/>
                  <a:gd name="connsiteX4" fmla="*/ 1897568 w 3685741"/>
                  <a:gd name="connsiteY4" fmla="*/ 481142 h 4957868"/>
                  <a:gd name="connsiteX0" fmla="*/ 1897568 w 3685741"/>
                  <a:gd name="connsiteY0" fmla="*/ 481142 h 4959344"/>
                  <a:gd name="connsiteX1" fmla="*/ 3427065 w 3685741"/>
                  <a:gd name="connsiteY1" fmla="*/ 1875772 h 4959344"/>
                  <a:gd name="connsiteX2" fmla="*/ 68768 w 3685741"/>
                  <a:gd name="connsiteY2" fmla="*/ 4739243 h 4959344"/>
                  <a:gd name="connsiteX3" fmla="*/ 1283419 w 3685741"/>
                  <a:gd name="connsiteY3" fmla="*/ 2105229 h 4959344"/>
                  <a:gd name="connsiteX4" fmla="*/ 1897568 w 3685741"/>
                  <a:gd name="connsiteY4" fmla="*/ 481142 h 4959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741" h="4959344">
                    <a:moveTo>
                      <a:pt x="1897568" y="481142"/>
                    </a:moveTo>
                    <a:cubicBezTo>
                      <a:pt x="1633713" y="-151204"/>
                      <a:pt x="4550729" y="-548981"/>
                      <a:pt x="3427065" y="1875772"/>
                    </a:cubicBezTo>
                    <a:cubicBezTo>
                      <a:pt x="3680497" y="2225590"/>
                      <a:pt x="4399655" y="5881107"/>
                      <a:pt x="68768" y="4739243"/>
                    </a:cubicBezTo>
                    <a:cubicBezTo>
                      <a:pt x="-308978" y="4770662"/>
                      <a:pt x="978619" y="2814912"/>
                      <a:pt x="1283419" y="2105229"/>
                    </a:cubicBezTo>
                    <a:cubicBezTo>
                      <a:pt x="1588219" y="1395546"/>
                      <a:pt x="1751834" y="812812"/>
                      <a:pt x="1897568" y="481142"/>
                    </a:cubicBezTo>
                    <a:close/>
                  </a:path>
                </a:pathLst>
              </a:custGeom>
              <a:solidFill>
                <a:srgbClr val="E856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85">
                <a:extLst>
                  <a:ext uri="{FF2B5EF4-FFF2-40B4-BE49-F238E27FC236}">
                    <a16:creationId xmlns:a16="http://schemas.microsoft.com/office/drawing/2014/main" id="{2663F636-D67C-7C4B-D4F7-A269DB006E5C}"/>
                  </a:ext>
                </a:extLst>
              </p:cNvPr>
              <p:cNvSpPr/>
              <p:nvPr/>
            </p:nvSpPr>
            <p:spPr>
              <a:xfrm>
                <a:off x="5954535" y="1746206"/>
                <a:ext cx="1688893" cy="1724145"/>
              </a:xfrm>
              <a:custGeom>
                <a:avLst/>
                <a:gdLst>
                  <a:gd name="connsiteX0" fmla="*/ 0 w 1193800"/>
                  <a:gd name="connsiteY0" fmla="*/ 0 h 1145692"/>
                  <a:gd name="connsiteX1" fmla="*/ 1193800 w 1193800"/>
                  <a:gd name="connsiteY1" fmla="*/ 0 h 1145692"/>
                  <a:gd name="connsiteX2" fmla="*/ 1193800 w 1193800"/>
                  <a:gd name="connsiteY2" fmla="*/ 1145692 h 1145692"/>
                  <a:gd name="connsiteX3" fmla="*/ 0 w 1193800"/>
                  <a:gd name="connsiteY3" fmla="*/ 1145692 h 1145692"/>
                  <a:gd name="connsiteX4" fmla="*/ 0 w 1193800"/>
                  <a:gd name="connsiteY4" fmla="*/ 0 h 1145692"/>
                  <a:gd name="connsiteX0" fmla="*/ 0 w 1517650"/>
                  <a:gd name="connsiteY0" fmla="*/ 0 h 1145692"/>
                  <a:gd name="connsiteX1" fmla="*/ 1517650 w 1517650"/>
                  <a:gd name="connsiteY1" fmla="*/ 768350 h 1145692"/>
                  <a:gd name="connsiteX2" fmla="*/ 1193800 w 1517650"/>
                  <a:gd name="connsiteY2" fmla="*/ 1145692 h 1145692"/>
                  <a:gd name="connsiteX3" fmla="*/ 0 w 1517650"/>
                  <a:gd name="connsiteY3" fmla="*/ 1145692 h 1145692"/>
                  <a:gd name="connsiteX4" fmla="*/ 0 w 1517650"/>
                  <a:gd name="connsiteY4" fmla="*/ 0 h 1145692"/>
                  <a:gd name="connsiteX0" fmla="*/ 0 w 1517650"/>
                  <a:gd name="connsiteY0" fmla="*/ 0 h 1145692"/>
                  <a:gd name="connsiteX1" fmla="*/ 1517650 w 1517650"/>
                  <a:gd name="connsiteY1" fmla="*/ 768350 h 1145692"/>
                  <a:gd name="connsiteX2" fmla="*/ 1193800 w 1517650"/>
                  <a:gd name="connsiteY2" fmla="*/ 1145692 h 1145692"/>
                  <a:gd name="connsiteX3" fmla="*/ 0 w 1517650"/>
                  <a:gd name="connsiteY3" fmla="*/ 1145692 h 1145692"/>
                  <a:gd name="connsiteX4" fmla="*/ 0 w 1517650"/>
                  <a:gd name="connsiteY4" fmla="*/ 0 h 1145692"/>
                  <a:gd name="connsiteX0" fmla="*/ 0 w 1517650"/>
                  <a:gd name="connsiteY0" fmla="*/ 0 h 1145692"/>
                  <a:gd name="connsiteX1" fmla="*/ 1517650 w 1517650"/>
                  <a:gd name="connsiteY1" fmla="*/ 768350 h 1145692"/>
                  <a:gd name="connsiteX2" fmla="*/ 1193800 w 1517650"/>
                  <a:gd name="connsiteY2" fmla="*/ 1145692 h 1145692"/>
                  <a:gd name="connsiteX3" fmla="*/ 0 w 1517650"/>
                  <a:gd name="connsiteY3" fmla="*/ 1145692 h 1145692"/>
                  <a:gd name="connsiteX4" fmla="*/ 0 w 1517650"/>
                  <a:gd name="connsiteY4" fmla="*/ 0 h 1145692"/>
                  <a:gd name="connsiteX0" fmla="*/ 114300 w 1631950"/>
                  <a:gd name="connsiteY0" fmla="*/ 110348 h 1256040"/>
                  <a:gd name="connsiteX1" fmla="*/ 1631950 w 1631950"/>
                  <a:gd name="connsiteY1" fmla="*/ 878698 h 1256040"/>
                  <a:gd name="connsiteX2" fmla="*/ 1308100 w 1631950"/>
                  <a:gd name="connsiteY2" fmla="*/ 1256040 h 1256040"/>
                  <a:gd name="connsiteX3" fmla="*/ 114300 w 1631950"/>
                  <a:gd name="connsiteY3" fmla="*/ 1256040 h 1256040"/>
                  <a:gd name="connsiteX4" fmla="*/ 0 w 1631950"/>
                  <a:gd name="connsiteY4" fmla="*/ 0 h 1256040"/>
                  <a:gd name="connsiteX5" fmla="*/ 114300 w 1631950"/>
                  <a:gd name="connsiteY5" fmla="*/ 110348 h 1256040"/>
                  <a:gd name="connsiteX0" fmla="*/ 117133 w 1634783"/>
                  <a:gd name="connsiteY0" fmla="*/ 122551 h 1268243"/>
                  <a:gd name="connsiteX1" fmla="*/ 1634783 w 1634783"/>
                  <a:gd name="connsiteY1" fmla="*/ 890901 h 1268243"/>
                  <a:gd name="connsiteX2" fmla="*/ 1310933 w 1634783"/>
                  <a:gd name="connsiteY2" fmla="*/ 1268243 h 1268243"/>
                  <a:gd name="connsiteX3" fmla="*/ 117133 w 1634783"/>
                  <a:gd name="connsiteY3" fmla="*/ 1268243 h 1268243"/>
                  <a:gd name="connsiteX4" fmla="*/ 85383 w 1634783"/>
                  <a:gd name="connsiteY4" fmla="*/ 151903 h 1268243"/>
                  <a:gd name="connsiteX5" fmla="*/ 2833 w 1634783"/>
                  <a:gd name="connsiteY5" fmla="*/ 12203 h 1268243"/>
                  <a:gd name="connsiteX6" fmla="*/ 117133 w 1634783"/>
                  <a:gd name="connsiteY6" fmla="*/ 122551 h 1268243"/>
                  <a:gd name="connsiteX0" fmla="*/ 147375 w 1665025"/>
                  <a:gd name="connsiteY0" fmla="*/ 110392 h 1256084"/>
                  <a:gd name="connsiteX1" fmla="*/ 1665025 w 1665025"/>
                  <a:gd name="connsiteY1" fmla="*/ 878742 h 1256084"/>
                  <a:gd name="connsiteX2" fmla="*/ 1341175 w 1665025"/>
                  <a:gd name="connsiteY2" fmla="*/ 1256084 h 1256084"/>
                  <a:gd name="connsiteX3" fmla="*/ 147375 w 1665025"/>
                  <a:gd name="connsiteY3" fmla="*/ 1256084 h 1256084"/>
                  <a:gd name="connsiteX4" fmla="*/ 7676 w 1665025"/>
                  <a:gd name="connsiteY4" fmla="*/ 152445 h 1256084"/>
                  <a:gd name="connsiteX5" fmla="*/ 115625 w 1665025"/>
                  <a:gd name="connsiteY5" fmla="*/ 139744 h 1256084"/>
                  <a:gd name="connsiteX6" fmla="*/ 33075 w 1665025"/>
                  <a:gd name="connsiteY6" fmla="*/ 44 h 1256084"/>
                  <a:gd name="connsiteX7" fmla="*/ 147375 w 1665025"/>
                  <a:gd name="connsiteY7" fmla="*/ 110392 h 1256084"/>
                  <a:gd name="connsiteX0" fmla="*/ 141507 w 1659157"/>
                  <a:gd name="connsiteY0" fmla="*/ 110392 h 1256084"/>
                  <a:gd name="connsiteX1" fmla="*/ 1659157 w 1659157"/>
                  <a:gd name="connsiteY1" fmla="*/ 878742 h 1256084"/>
                  <a:gd name="connsiteX2" fmla="*/ 1335307 w 1659157"/>
                  <a:gd name="connsiteY2" fmla="*/ 1256084 h 1256084"/>
                  <a:gd name="connsiteX3" fmla="*/ 141507 w 1659157"/>
                  <a:gd name="connsiteY3" fmla="*/ 1256084 h 1256084"/>
                  <a:gd name="connsiteX4" fmla="*/ 128808 w 1659157"/>
                  <a:gd name="connsiteY4" fmla="*/ 254044 h 1256084"/>
                  <a:gd name="connsiteX5" fmla="*/ 1808 w 1659157"/>
                  <a:gd name="connsiteY5" fmla="*/ 152445 h 1256084"/>
                  <a:gd name="connsiteX6" fmla="*/ 109757 w 1659157"/>
                  <a:gd name="connsiteY6" fmla="*/ 139744 h 1256084"/>
                  <a:gd name="connsiteX7" fmla="*/ 27207 w 1659157"/>
                  <a:gd name="connsiteY7" fmla="*/ 44 h 1256084"/>
                  <a:gd name="connsiteX8" fmla="*/ 141507 w 1659157"/>
                  <a:gd name="connsiteY8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39867 w 1659116"/>
                  <a:gd name="connsiteY4" fmla="*/ 266744 h 1256084"/>
                  <a:gd name="connsiteX5" fmla="*/ 128767 w 1659116"/>
                  <a:gd name="connsiteY5" fmla="*/ 254044 h 1256084"/>
                  <a:gd name="connsiteX6" fmla="*/ 1767 w 1659116"/>
                  <a:gd name="connsiteY6" fmla="*/ 152445 h 1256084"/>
                  <a:gd name="connsiteX7" fmla="*/ 109716 w 1659116"/>
                  <a:gd name="connsiteY7" fmla="*/ 139744 h 1256084"/>
                  <a:gd name="connsiteX8" fmla="*/ 27166 w 1659116"/>
                  <a:gd name="connsiteY8" fmla="*/ 44 h 1256084"/>
                  <a:gd name="connsiteX9" fmla="*/ 141466 w 1659116"/>
                  <a:gd name="connsiteY9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198616 w 1659116"/>
                  <a:gd name="connsiteY4" fmla="*/ 406444 h 1256084"/>
                  <a:gd name="connsiteX5" fmla="*/ 39867 w 1659116"/>
                  <a:gd name="connsiteY5" fmla="*/ 266744 h 1256084"/>
                  <a:gd name="connsiteX6" fmla="*/ 128767 w 1659116"/>
                  <a:gd name="connsiteY6" fmla="*/ 254044 h 1256084"/>
                  <a:gd name="connsiteX7" fmla="*/ 1767 w 1659116"/>
                  <a:gd name="connsiteY7" fmla="*/ 152445 h 1256084"/>
                  <a:gd name="connsiteX8" fmla="*/ 109716 w 1659116"/>
                  <a:gd name="connsiteY8" fmla="*/ 139744 h 1256084"/>
                  <a:gd name="connsiteX9" fmla="*/ 27166 w 1659116"/>
                  <a:gd name="connsiteY9" fmla="*/ 44 h 1256084"/>
                  <a:gd name="connsiteX10" fmla="*/ 141466 w 1659116"/>
                  <a:gd name="connsiteY10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97016 w 1659116"/>
                  <a:gd name="connsiteY4" fmla="*/ 431844 h 1256084"/>
                  <a:gd name="connsiteX5" fmla="*/ 198616 w 1659116"/>
                  <a:gd name="connsiteY5" fmla="*/ 406444 h 1256084"/>
                  <a:gd name="connsiteX6" fmla="*/ 39867 w 1659116"/>
                  <a:gd name="connsiteY6" fmla="*/ 266744 h 1256084"/>
                  <a:gd name="connsiteX7" fmla="*/ 128767 w 1659116"/>
                  <a:gd name="connsiteY7" fmla="*/ 254044 h 1256084"/>
                  <a:gd name="connsiteX8" fmla="*/ 1767 w 1659116"/>
                  <a:gd name="connsiteY8" fmla="*/ 152445 h 1256084"/>
                  <a:gd name="connsiteX9" fmla="*/ 109716 w 1659116"/>
                  <a:gd name="connsiteY9" fmla="*/ 139744 h 1256084"/>
                  <a:gd name="connsiteX10" fmla="*/ 27166 w 1659116"/>
                  <a:gd name="connsiteY10" fmla="*/ 44 h 1256084"/>
                  <a:gd name="connsiteX11" fmla="*/ 141466 w 1659116"/>
                  <a:gd name="connsiteY11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255766 w 1659116"/>
                  <a:gd name="connsiteY4" fmla="*/ 533444 h 1256084"/>
                  <a:gd name="connsiteX5" fmla="*/ 97016 w 1659116"/>
                  <a:gd name="connsiteY5" fmla="*/ 431844 h 1256084"/>
                  <a:gd name="connsiteX6" fmla="*/ 198616 w 1659116"/>
                  <a:gd name="connsiteY6" fmla="*/ 406444 h 1256084"/>
                  <a:gd name="connsiteX7" fmla="*/ 39867 w 1659116"/>
                  <a:gd name="connsiteY7" fmla="*/ 266744 h 1256084"/>
                  <a:gd name="connsiteX8" fmla="*/ 128767 w 1659116"/>
                  <a:gd name="connsiteY8" fmla="*/ 254044 h 1256084"/>
                  <a:gd name="connsiteX9" fmla="*/ 1767 w 1659116"/>
                  <a:gd name="connsiteY9" fmla="*/ 152445 h 1256084"/>
                  <a:gd name="connsiteX10" fmla="*/ 109716 w 1659116"/>
                  <a:gd name="connsiteY10" fmla="*/ 139744 h 1256084"/>
                  <a:gd name="connsiteX11" fmla="*/ 27166 w 1659116"/>
                  <a:gd name="connsiteY11" fmla="*/ 44 h 1256084"/>
                  <a:gd name="connsiteX12" fmla="*/ 141466 w 1659116"/>
                  <a:gd name="connsiteY12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90666 w 1659116"/>
                  <a:gd name="connsiteY4" fmla="*/ 565194 h 1256084"/>
                  <a:gd name="connsiteX5" fmla="*/ 255766 w 1659116"/>
                  <a:gd name="connsiteY5" fmla="*/ 533444 h 1256084"/>
                  <a:gd name="connsiteX6" fmla="*/ 97016 w 1659116"/>
                  <a:gd name="connsiteY6" fmla="*/ 431844 h 1256084"/>
                  <a:gd name="connsiteX7" fmla="*/ 198616 w 1659116"/>
                  <a:gd name="connsiteY7" fmla="*/ 406444 h 1256084"/>
                  <a:gd name="connsiteX8" fmla="*/ 39867 w 1659116"/>
                  <a:gd name="connsiteY8" fmla="*/ 266744 h 1256084"/>
                  <a:gd name="connsiteX9" fmla="*/ 128767 w 1659116"/>
                  <a:gd name="connsiteY9" fmla="*/ 254044 h 1256084"/>
                  <a:gd name="connsiteX10" fmla="*/ 1767 w 1659116"/>
                  <a:gd name="connsiteY10" fmla="*/ 152445 h 1256084"/>
                  <a:gd name="connsiteX11" fmla="*/ 109716 w 1659116"/>
                  <a:gd name="connsiteY11" fmla="*/ 139744 h 1256084"/>
                  <a:gd name="connsiteX12" fmla="*/ 27166 w 1659116"/>
                  <a:gd name="connsiteY12" fmla="*/ 44 h 1256084"/>
                  <a:gd name="connsiteX13" fmla="*/ 141466 w 1659116"/>
                  <a:gd name="connsiteY13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338316 w 1659116"/>
                  <a:gd name="connsiteY4" fmla="*/ 95889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338316 w 1659116"/>
                  <a:gd name="connsiteY4" fmla="*/ 95889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706616 w 1659116"/>
                  <a:gd name="connsiteY4" fmla="*/ 91444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706616 w 1659116"/>
                  <a:gd name="connsiteY4" fmla="*/ 91444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706616 w 1659116"/>
                  <a:gd name="connsiteY4" fmla="*/ 91444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928866 w 1659116"/>
                  <a:gd name="connsiteY3" fmla="*/ 1174794 h 1256084"/>
                  <a:gd name="connsiteX4" fmla="*/ 630416 w 1659116"/>
                  <a:gd name="connsiteY4" fmla="*/ 709984 h 1256084"/>
                  <a:gd name="connsiteX5" fmla="*/ 706616 w 1659116"/>
                  <a:gd name="connsiteY5" fmla="*/ 914444 h 1256084"/>
                  <a:gd name="connsiteX6" fmla="*/ 90666 w 1659116"/>
                  <a:gd name="connsiteY6" fmla="*/ 565194 h 1256084"/>
                  <a:gd name="connsiteX7" fmla="*/ 255766 w 1659116"/>
                  <a:gd name="connsiteY7" fmla="*/ 533444 h 1256084"/>
                  <a:gd name="connsiteX8" fmla="*/ 97016 w 1659116"/>
                  <a:gd name="connsiteY8" fmla="*/ 431844 h 1256084"/>
                  <a:gd name="connsiteX9" fmla="*/ 198616 w 1659116"/>
                  <a:gd name="connsiteY9" fmla="*/ 406444 h 1256084"/>
                  <a:gd name="connsiteX10" fmla="*/ 39867 w 1659116"/>
                  <a:gd name="connsiteY10" fmla="*/ 266744 h 1256084"/>
                  <a:gd name="connsiteX11" fmla="*/ 128767 w 1659116"/>
                  <a:gd name="connsiteY11" fmla="*/ 254044 h 1256084"/>
                  <a:gd name="connsiteX12" fmla="*/ 1767 w 1659116"/>
                  <a:gd name="connsiteY12" fmla="*/ 152445 h 1256084"/>
                  <a:gd name="connsiteX13" fmla="*/ 109716 w 1659116"/>
                  <a:gd name="connsiteY13" fmla="*/ 139744 h 1256084"/>
                  <a:gd name="connsiteX14" fmla="*/ 27166 w 1659116"/>
                  <a:gd name="connsiteY14" fmla="*/ 44 h 1256084"/>
                  <a:gd name="connsiteX15" fmla="*/ 141466 w 1659116"/>
                  <a:gd name="connsiteY15" fmla="*/ 110392 h 1256084"/>
                  <a:gd name="connsiteX0" fmla="*/ 141466 w 1659116"/>
                  <a:gd name="connsiteY0" fmla="*/ 110392 h 1261468"/>
                  <a:gd name="connsiteX1" fmla="*/ 1659116 w 1659116"/>
                  <a:gd name="connsiteY1" fmla="*/ 878742 h 1261468"/>
                  <a:gd name="connsiteX2" fmla="*/ 1335266 w 1659116"/>
                  <a:gd name="connsiteY2" fmla="*/ 1256084 h 1261468"/>
                  <a:gd name="connsiteX3" fmla="*/ 871716 w 1659116"/>
                  <a:gd name="connsiteY3" fmla="*/ 889044 h 1261468"/>
                  <a:gd name="connsiteX4" fmla="*/ 928866 w 1659116"/>
                  <a:gd name="connsiteY4" fmla="*/ 1174794 h 1261468"/>
                  <a:gd name="connsiteX5" fmla="*/ 630416 w 1659116"/>
                  <a:gd name="connsiteY5" fmla="*/ 709984 h 1261468"/>
                  <a:gd name="connsiteX6" fmla="*/ 706616 w 1659116"/>
                  <a:gd name="connsiteY6" fmla="*/ 914444 h 1261468"/>
                  <a:gd name="connsiteX7" fmla="*/ 90666 w 1659116"/>
                  <a:gd name="connsiteY7" fmla="*/ 565194 h 1261468"/>
                  <a:gd name="connsiteX8" fmla="*/ 255766 w 1659116"/>
                  <a:gd name="connsiteY8" fmla="*/ 533444 h 1261468"/>
                  <a:gd name="connsiteX9" fmla="*/ 97016 w 1659116"/>
                  <a:gd name="connsiteY9" fmla="*/ 431844 h 1261468"/>
                  <a:gd name="connsiteX10" fmla="*/ 198616 w 1659116"/>
                  <a:gd name="connsiteY10" fmla="*/ 406444 h 1261468"/>
                  <a:gd name="connsiteX11" fmla="*/ 39867 w 1659116"/>
                  <a:gd name="connsiteY11" fmla="*/ 266744 h 1261468"/>
                  <a:gd name="connsiteX12" fmla="*/ 128767 w 1659116"/>
                  <a:gd name="connsiteY12" fmla="*/ 254044 h 1261468"/>
                  <a:gd name="connsiteX13" fmla="*/ 1767 w 1659116"/>
                  <a:gd name="connsiteY13" fmla="*/ 152445 h 1261468"/>
                  <a:gd name="connsiteX14" fmla="*/ 109716 w 1659116"/>
                  <a:gd name="connsiteY14" fmla="*/ 139744 h 1261468"/>
                  <a:gd name="connsiteX15" fmla="*/ 27166 w 1659116"/>
                  <a:gd name="connsiteY15" fmla="*/ 44 h 1261468"/>
                  <a:gd name="connsiteX16" fmla="*/ 141466 w 1659116"/>
                  <a:gd name="connsiteY16" fmla="*/ 110392 h 1261468"/>
                  <a:gd name="connsiteX0" fmla="*/ 141466 w 1659116"/>
                  <a:gd name="connsiteY0" fmla="*/ 110392 h 1375492"/>
                  <a:gd name="connsiteX1" fmla="*/ 1659116 w 1659116"/>
                  <a:gd name="connsiteY1" fmla="*/ 878742 h 1375492"/>
                  <a:gd name="connsiteX2" fmla="*/ 1335266 w 1659116"/>
                  <a:gd name="connsiteY2" fmla="*/ 1256084 h 1375492"/>
                  <a:gd name="connsiteX3" fmla="*/ 1100316 w 1659116"/>
                  <a:gd name="connsiteY3" fmla="*/ 1358944 h 1375492"/>
                  <a:gd name="connsiteX4" fmla="*/ 871716 w 1659116"/>
                  <a:gd name="connsiteY4" fmla="*/ 889044 h 1375492"/>
                  <a:gd name="connsiteX5" fmla="*/ 928866 w 1659116"/>
                  <a:gd name="connsiteY5" fmla="*/ 1174794 h 1375492"/>
                  <a:gd name="connsiteX6" fmla="*/ 630416 w 1659116"/>
                  <a:gd name="connsiteY6" fmla="*/ 709984 h 1375492"/>
                  <a:gd name="connsiteX7" fmla="*/ 706616 w 1659116"/>
                  <a:gd name="connsiteY7" fmla="*/ 914444 h 1375492"/>
                  <a:gd name="connsiteX8" fmla="*/ 90666 w 1659116"/>
                  <a:gd name="connsiteY8" fmla="*/ 565194 h 1375492"/>
                  <a:gd name="connsiteX9" fmla="*/ 255766 w 1659116"/>
                  <a:gd name="connsiteY9" fmla="*/ 533444 h 1375492"/>
                  <a:gd name="connsiteX10" fmla="*/ 97016 w 1659116"/>
                  <a:gd name="connsiteY10" fmla="*/ 431844 h 1375492"/>
                  <a:gd name="connsiteX11" fmla="*/ 198616 w 1659116"/>
                  <a:gd name="connsiteY11" fmla="*/ 406444 h 1375492"/>
                  <a:gd name="connsiteX12" fmla="*/ 39867 w 1659116"/>
                  <a:gd name="connsiteY12" fmla="*/ 266744 h 1375492"/>
                  <a:gd name="connsiteX13" fmla="*/ 128767 w 1659116"/>
                  <a:gd name="connsiteY13" fmla="*/ 254044 h 1375492"/>
                  <a:gd name="connsiteX14" fmla="*/ 1767 w 1659116"/>
                  <a:gd name="connsiteY14" fmla="*/ 152445 h 1375492"/>
                  <a:gd name="connsiteX15" fmla="*/ 109716 w 1659116"/>
                  <a:gd name="connsiteY15" fmla="*/ 139744 h 1375492"/>
                  <a:gd name="connsiteX16" fmla="*/ 27166 w 1659116"/>
                  <a:gd name="connsiteY16" fmla="*/ 44 h 1375492"/>
                  <a:gd name="connsiteX17" fmla="*/ 141466 w 1659116"/>
                  <a:gd name="connsiteY17" fmla="*/ 110392 h 1375492"/>
                  <a:gd name="connsiteX0" fmla="*/ 141466 w 1659116"/>
                  <a:gd name="connsiteY0" fmla="*/ 110392 h 1716422"/>
                  <a:gd name="connsiteX1" fmla="*/ 1659116 w 1659116"/>
                  <a:gd name="connsiteY1" fmla="*/ 878742 h 1716422"/>
                  <a:gd name="connsiteX2" fmla="*/ 1373366 w 1659116"/>
                  <a:gd name="connsiteY2" fmla="*/ 1713284 h 1716422"/>
                  <a:gd name="connsiteX3" fmla="*/ 1100316 w 1659116"/>
                  <a:gd name="connsiteY3" fmla="*/ 1358944 h 1716422"/>
                  <a:gd name="connsiteX4" fmla="*/ 871716 w 1659116"/>
                  <a:gd name="connsiteY4" fmla="*/ 889044 h 1716422"/>
                  <a:gd name="connsiteX5" fmla="*/ 928866 w 1659116"/>
                  <a:gd name="connsiteY5" fmla="*/ 1174794 h 1716422"/>
                  <a:gd name="connsiteX6" fmla="*/ 630416 w 1659116"/>
                  <a:gd name="connsiteY6" fmla="*/ 709984 h 1716422"/>
                  <a:gd name="connsiteX7" fmla="*/ 706616 w 1659116"/>
                  <a:gd name="connsiteY7" fmla="*/ 914444 h 1716422"/>
                  <a:gd name="connsiteX8" fmla="*/ 90666 w 1659116"/>
                  <a:gd name="connsiteY8" fmla="*/ 565194 h 1716422"/>
                  <a:gd name="connsiteX9" fmla="*/ 255766 w 1659116"/>
                  <a:gd name="connsiteY9" fmla="*/ 533444 h 1716422"/>
                  <a:gd name="connsiteX10" fmla="*/ 97016 w 1659116"/>
                  <a:gd name="connsiteY10" fmla="*/ 431844 h 1716422"/>
                  <a:gd name="connsiteX11" fmla="*/ 198616 w 1659116"/>
                  <a:gd name="connsiteY11" fmla="*/ 406444 h 1716422"/>
                  <a:gd name="connsiteX12" fmla="*/ 39867 w 1659116"/>
                  <a:gd name="connsiteY12" fmla="*/ 266744 h 1716422"/>
                  <a:gd name="connsiteX13" fmla="*/ 128767 w 1659116"/>
                  <a:gd name="connsiteY13" fmla="*/ 254044 h 1716422"/>
                  <a:gd name="connsiteX14" fmla="*/ 1767 w 1659116"/>
                  <a:gd name="connsiteY14" fmla="*/ 152445 h 1716422"/>
                  <a:gd name="connsiteX15" fmla="*/ 109716 w 1659116"/>
                  <a:gd name="connsiteY15" fmla="*/ 139744 h 1716422"/>
                  <a:gd name="connsiteX16" fmla="*/ 27166 w 1659116"/>
                  <a:gd name="connsiteY16" fmla="*/ 44 h 1716422"/>
                  <a:gd name="connsiteX17" fmla="*/ 141466 w 1659116"/>
                  <a:gd name="connsiteY17" fmla="*/ 110392 h 1716422"/>
                  <a:gd name="connsiteX0" fmla="*/ 141466 w 1659116"/>
                  <a:gd name="connsiteY0" fmla="*/ 110392 h 1724145"/>
                  <a:gd name="connsiteX1" fmla="*/ 1659116 w 1659116"/>
                  <a:gd name="connsiteY1" fmla="*/ 878742 h 1724145"/>
                  <a:gd name="connsiteX2" fmla="*/ 1373366 w 1659116"/>
                  <a:gd name="connsiteY2" fmla="*/ 1713284 h 1724145"/>
                  <a:gd name="connsiteX3" fmla="*/ 1125716 w 1659116"/>
                  <a:gd name="connsiteY3" fmla="*/ 1117644 h 1724145"/>
                  <a:gd name="connsiteX4" fmla="*/ 1100316 w 1659116"/>
                  <a:gd name="connsiteY4" fmla="*/ 1358944 h 1724145"/>
                  <a:gd name="connsiteX5" fmla="*/ 871716 w 1659116"/>
                  <a:gd name="connsiteY5" fmla="*/ 889044 h 1724145"/>
                  <a:gd name="connsiteX6" fmla="*/ 928866 w 1659116"/>
                  <a:gd name="connsiteY6" fmla="*/ 1174794 h 1724145"/>
                  <a:gd name="connsiteX7" fmla="*/ 630416 w 1659116"/>
                  <a:gd name="connsiteY7" fmla="*/ 709984 h 1724145"/>
                  <a:gd name="connsiteX8" fmla="*/ 706616 w 1659116"/>
                  <a:gd name="connsiteY8" fmla="*/ 914444 h 1724145"/>
                  <a:gd name="connsiteX9" fmla="*/ 90666 w 1659116"/>
                  <a:gd name="connsiteY9" fmla="*/ 565194 h 1724145"/>
                  <a:gd name="connsiteX10" fmla="*/ 255766 w 1659116"/>
                  <a:gd name="connsiteY10" fmla="*/ 533444 h 1724145"/>
                  <a:gd name="connsiteX11" fmla="*/ 97016 w 1659116"/>
                  <a:gd name="connsiteY11" fmla="*/ 431844 h 1724145"/>
                  <a:gd name="connsiteX12" fmla="*/ 198616 w 1659116"/>
                  <a:gd name="connsiteY12" fmla="*/ 406444 h 1724145"/>
                  <a:gd name="connsiteX13" fmla="*/ 39867 w 1659116"/>
                  <a:gd name="connsiteY13" fmla="*/ 266744 h 1724145"/>
                  <a:gd name="connsiteX14" fmla="*/ 128767 w 1659116"/>
                  <a:gd name="connsiteY14" fmla="*/ 254044 h 1724145"/>
                  <a:gd name="connsiteX15" fmla="*/ 1767 w 1659116"/>
                  <a:gd name="connsiteY15" fmla="*/ 152445 h 1724145"/>
                  <a:gd name="connsiteX16" fmla="*/ 109716 w 1659116"/>
                  <a:gd name="connsiteY16" fmla="*/ 139744 h 1724145"/>
                  <a:gd name="connsiteX17" fmla="*/ 27166 w 1659116"/>
                  <a:gd name="connsiteY17" fmla="*/ 44 h 1724145"/>
                  <a:gd name="connsiteX18" fmla="*/ 141466 w 1659116"/>
                  <a:gd name="connsiteY18" fmla="*/ 110392 h 1724145"/>
                  <a:gd name="connsiteX0" fmla="*/ 141466 w 1659116"/>
                  <a:gd name="connsiteY0" fmla="*/ 110392 h 1724145"/>
                  <a:gd name="connsiteX1" fmla="*/ 1659116 w 1659116"/>
                  <a:gd name="connsiteY1" fmla="*/ 878742 h 1724145"/>
                  <a:gd name="connsiteX2" fmla="*/ 1367016 w 1659116"/>
                  <a:gd name="connsiteY2" fmla="*/ 1162094 h 1724145"/>
                  <a:gd name="connsiteX3" fmla="*/ 1373366 w 1659116"/>
                  <a:gd name="connsiteY3" fmla="*/ 1713284 h 1724145"/>
                  <a:gd name="connsiteX4" fmla="*/ 1125716 w 1659116"/>
                  <a:gd name="connsiteY4" fmla="*/ 1117644 h 1724145"/>
                  <a:gd name="connsiteX5" fmla="*/ 1100316 w 1659116"/>
                  <a:gd name="connsiteY5" fmla="*/ 1358944 h 1724145"/>
                  <a:gd name="connsiteX6" fmla="*/ 871716 w 1659116"/>
                  <a:gd name="connsiteY6" fmla="*/ 889044 h 1724145"/>
                  <a:gd name="connsiteX7" fmla="*/ 928866 w 1659116"/>
                  <a:gd name="connsiteY7" fmla="*/ 1174794 h 1724145"/>
                  <a:gd name="connsiteX8" fmla="*/ 630416 w 1659116"/>
                  <a:gd name="connsiteY8" fmla="*/ 709984 h 1724145"/>
                  <a:gd name="connsiteX9" fmla="*/ 706616 w 1659116"/>
                  <a:gd name="connsiteY9" fmla="*/ 914444 h 1724145"/>
                  <a:gd name="connsiteX10" fmla="*/ 90666 w 1659116"/>
                  <a:gd name="connsiteY10" fmla="*/ 565194 h 1724145"/>
                  <a:gd name="connsiteX11" fmla="*/ 255766 w 1659116"/>
                  <a:gd name="connsiteY11" fmla="*/ 533444 h 1724145"/>
                  <a:gd name="connsiteX12" fmla="*/ 97016 w 1659116"/>
                  <a:gd name="connsiteY12" fmla="*/ 431844 h 1724145"/>
                  <a:gd name="connsiteX13" fmla="*/ 198616 w 1659116"/>
                  <a:gd name="connsiteY13" fmla="*/ 406444 h 1724145"/>
                  <a:gd name="connsiteX14" fmla="*/ 39867 w 1659116"/>
                  <a:gd name="connsiteY14" fmla="*/ 266744 h 1724145"/>
                  <a:gd name="connsiteX15" fmla="*/ 128767 w 1659116"/>
                  <a:gd name="connsiteY15" fmla="*/ 254044 h 1724145"/>
                  <a:gd name="connsiteX16" fmla="*/ 1767 w 1659116"/>
                  <a:gd name="connsiteY16" fmla="*/ 152445 h 1724145"/>
                  <a:gd name="connsiteX17" fmla="*/ 109716 w 1659116"/>
                  <a:gd name="connsiteY17" fmla="*/ 139744 h 1724145"/>
                  <a:gd name="connsiteX18" fmla="*/ 27166 w 1659116"/>
                  <a:gd name="connsiteY18" fmla="*/ 44 h 1724145"/>
                  <a:gd name="connsiteX19" fmla="*/ 141466 w 1659116"/>
                  <a:gd name="connsiteY19" fmla="*/ 110392 h 1724145"/>
                  <a:gd name="connsiteX0" fmla="*/ 141466 w 1729951"/>
                  <a:gd name="connsiteY0" fmla="*/ 110392 h 1724145"/>
                  <a:gd name="connsiteX1" fmla="*/ 1659116 w 1729951"/>
                  <a:gd name="connsiteY1" fmla="*/ 878742 h 1724145"/>
                  <a:gd name="connsiteX2" fmla="*/ 1474966 w 1729951"/>
                  <a:gd name="connsiteY2" fmla="*/ 1416094 h 1724145"/>
                  <a:gd name="connsiteX3" fmla="*/ 1367016 w 1729951"/>
                  <a:gd name="connsiteY3" fmla="*/ 1162094 h 1724145"/>
                  <a:gd name="connsiteX4" fmla="*/ 1373366 w 1729951"/>
                  <a:gd name="connsiteY4" fmla="*/ 1713284 h 1724145"/>
                  <a:gd name="connsiteX5" fmla="*/ 1125716 w 1729951"/>
                  <a:gd name="connsiteY5" fmla="*/ 1117644 h 1724145"/>
                  <a:gd name="connsiteX6" fmla="*/ 1100316 w 1729951"/>
                  <a:gd name="connsiteY6" fmla="*/ 1358944 h 1724145"/>
                  <a:gd name="connsiteX7" fmla="*/ 871716 w 1729951"/>
                  <a:gd name="connsiteY7" fmla="*/ 889044 h 1724145"/>
                  <a:gd name="connsiteX8" fmla="*/ 928866 w 1729951"/>
                  <a:gd name="connsiteY8" fmla="*/ 1174794 h 1724145"/>
                  <a:gd name="connsiteX9" fmla="*/ 630416 w 1729951"/>
                  <a:gd name="connsiteY9" fmla="*/ 709984 h 1724145"/>
                  <a:gd name="connsiteX10" fmla="*/ 706616 w 1729951"/>
                  <a:gd name="connsiteY10" fmla="*/ 914444 h 1724145"/>
                  <a:gd name="connsiteX11" fmla="*/ 90666 w 1729951"/>
                  <a:gd name="connsiteY11" fmla="*/ 565194 h 1724145"/>
                  <a:gd name="connsiteX12" fmla="*/ 255766 w 1729951"/>
                  <a:gd name="connsiteY12" fmla="*/ 533444 h 1724145"/>
                  <a:gd name="connsiteX13" fmla="*/ 97016 w 1729951"/>
                  <a:gd name="connsiteY13" fmla="*/ 431844 h 1724145"/>
                  <a:gd name="connsiteX14" fmla="*/ 198616 w 1729951"/>
                  <a:gd name="connsiteY14" fmla="*/ 406444 h 1724145"/>
                  <a:gd name="connsiteX15" fmla="*/ 39867 w 1729951"/>
                  <a:gd name="connsiteY15" fmla="*/ 266744 h 1724145"/>
                  <a:gd name="connsiteX16" fmla="*/ 128767 w 1729951"/>
                  <a:gd name="connsiteY16" fmla="*/ 254044 h 1724145"/>
                  <a:gd name="connsiteX17" fmla="*/ 1767 w 1729951"/>
                  <a:gd name="connsiteY17" fmla="*/ 152445 h 1724145"/>
                  <a:gd name="connsiteX18" fmla="*/ 109716 w 1729951"/>
                  <a:gd name="connsiteY18" fmla="*/ 139744 h 1724145"/>
                  <a:gd name="connsiteX19" fmla="*/ 27166 w 1729951"/>
                  <a:gd name="connsiteY19" fmla="*/ 44 h 1724145"/>
                  <a:gd name="connsiteX20" fmla="*/ 141466 w 1729951"/>
                  <a:gd name="connsiteY20" fmla="*/ 110392 h 1724145"/>
                  <a:gd name="connsiteX0" fmla="*/ 141466 w 1732312"/>
                  <a:gd name="connsiteY0" fmla="*/ 110392 h 1724145"/>
                  <a:gd name="connsiteX1" fmla="*/ 1659116 w 1732312"/>
                  <a:gd name="connsiteY1" fmla="*/ 878742 h 1724145"/>
                  <a:gd name="connsiteX2" fmla="*/ 1443216 w 1732312"/>
                  <a:gd name="connsiteY2" fmla="*/ 1066844 h 1724145"/>
                  <a:gd name="connsiteX3" fmla="*/ 1474966 w 1732312"/>
                  <a:gd name="connsiteY3" fmla="*/ 1416094 h 1724145"/>
                  <a:gd name="connsiteX4" fmla="*/ 1367016 w 1732312"/>
                  <a:gd name="connsiteY4" fmla="*/ 1162094 h 1724145"/>
                  <a:gd name="connsiteX5" fmla="*/ 1373366 w 1732312"/>
                  <a:gd name="connsiteY5" fmla="*/ 1713284 h 1724145"/>
                  <a:gd name="connsiteX6" fmla="*/ 1125716 w 1732312"/>
                  <a:gd name="connsiteY6" fmla="*/ 1117644 h 1724145"/>
                  <a:gd name="connsiteX7" fmla="*/ 1100316 w 1732312"/>
                  <a:gd name="connsiteY7" fmla="*/ 1358944 h 1724145"/>
                  <a:gd name="connsiteX8" fmla="*/ 871716 w 1732312"/>
                  <a:gd name="connsiteY8" fmla="*/ 889044 h 1724145"/>
                  <a:gd name="connsiteX9" fmla="*/ 928866 w 1732312"/>
                  <a:gd name="connsiteY9" fmla="*/ 1174794 h 1724145"/>
                  <a:gd name="connsiteX10" fmla="*/ 630416 w 1732312"/>
                  <a:gd name="connsiteY10" fmla="*/ 709984 h 1724145"/>
                  <a:gd name="connsiteX11" fmla="*/ 706616 w 1732312"/>
                  <a:gd name="connsiteY11" fmla="*/ 914444 h 1724145"/>
                  <a:gd name="connsiteX12" fmla="*/ 90666 w 1732312"/>
                  <a:gd name="connsiteY12" fmla="*/ 565194 h 1724145"/>
                  <a:gd name="connsiteX13" fmla="*/ 255766 w 1732312"/>
                  <a:gd name="connsiteY13" fmla="*/ 533444 h 1724145"/>
                  <a:gd name="connsiteX14" fmla="*/ 97016 w 1732312"/>
                  <a:gd name="connsiteY14" fmla="*/ 431844 h 1724145"/>
                  <a:gd name="connsiteX15" fmla="*/ 198616 w 1732312"/>
                  <a:gd name="connsiteY15" fmla="*/ 406444 h 1724145"/>
                  <a:gd name="connsiteX16" fmla="*/ 39867 w 1732312"/>
                  <a:gd name="connsiteY16" fmla="*/ 266744 h 1724145"/>
                  <a:gd name="connsiteX17" fmla="*/ 128767 w 1732312"/>
                  <a:gd name="connsiteY17" fmla="*/ 254044 h 1724145"/>
                  <a:gd name="connsiteX18" fmla="*/ 1767 w 1732312"/>
                  <a:gd name="connsiteY18" fmla="*/ 152445 h 1724145"/>
                  <a:gd name="connsiteX19" fmla="*/ 109716 w 1732312"/>
                  <a:gd name="connsiteY19" fmla="*/ 139744 h 1724145"/>
                  <a:gd name="connsiteX20" fmla="*/ 27166 w 1732312"/>
                  <a:gd name="connsiteY20" fmla="*/ 44 h 1724145"/>
                  <a:gd name="connsiteX21" fmla="*/ 141466 w 1732312"/>
                  <a:gd name="connsiteY21" fmla="*/ 110392 h 1724145"/>
                  <a:gd name="connsiteX0" fmla="*/ 141466 w 1763139"/>
                  <a:gd name="connsiteY0" fmla="*/ 110392 h 1724145"/>
                  <a:gd name="connsiteX1" fmla="*/ 1659116 w 1763139"/>
                  <a:gd name="connsiteY1" fmla="*/ 878742 h 1724145"/>
                  <a:gd name="connsiteX2" fmla="*/ 1621015 w 1763139"/>
                  <a:gd name="connsiteY2" fmla="*/ 1333544 h 1724145"/>
                  <a:gd name="connsiteX3" fmla="*/ 1443216 w 1763139"/>
                  <a:gd name="connsiteY3" fmla="*/ 1066844 h 1724145"/>
                  <a:gd name="connsiteX4" fmla="*/ 1474966 w 1763139"/>
                  <a:gd name="connsiteY4" fmla="*/ 1416094 h 1724145"/>
                  <a:gd name="connsiteX5" fmla="*/ 1367016 w 1763139"/>
                  <a:gd name="connsiteY5" fmla="*/ 1162094 h 1724145"/>
                  <a:gd name="connsiteX6" fmla="*/ 1373366 w 1763139"/>
                  <a:gd name="connsiteY6" fmla="*/ 1713284 h 1724145"/>
                  <a:gd name="connsiteX7" fmla="*/ 1125716 w 1763139"/>
                  <a:gd name="connsiteY7" fmla="*/ 1117644 h 1724145"/>
                  <a:gd name="connsiteX8" fmla="*/ 1100316 w 1763139"/>
                  <a:gd name="connsiteY8" fmla="*/ 1358944 h 1724145"/>
                  <a:gd name="connsiteX9" fmla="*/ 871716 w 1763139"/>
                  <a:gd name="connsiteY9" fmla="*/ 889044 h 1724145"/>
                  <a:gd name="connsiteX10" fmla="*/ 928866 w 1763139"/>
                  <a:gd name="connsiteY10" fmla="*/ 1174794 h 1724145"/>
                  <a:gd name="connsiteX11" fmla="*/ 630416 w 1763139"/>
                  <a:gd name="connsiteY11" fmla="*/ 709984 h 1724145"/>
                  <a:gd name="connsiteX12" fmla="*/ 706616 w 1763139"/>
                  <a:gd name="connsiteY12" fmla="*/ 914444 h 1724145"/>
                  <a:gd name="connsiteX13" fmla="*/ 90666 w 1763139"/>
                  <a:gd name="connsiteY13" fmla="*/ 565194 h 1724145"/>
                  <a:gd name="connsiteX14" fmla="*/ 255766 w 1763139"/>
                  <a:gd name="connsiteY14" fmla="*/ 533444 h 1724145"/>
                  <a:gd name="connsiteX15" fmla="*/ 97016 w 1763139"/>
                  <a:gd name="connsiteY15" fmla="*/ 431844 h 1724145"/>
                  <a:gd name="connsiteX16" fmla="*/ 198616 w 1763139"/>
                  <a:gd name="connsiteY16" fmla="*/ 406444 h 1724145"/>
                  <a:gd name="connsiteX17" fmla="*/ 39867 w 1763139"/>
                  <a:gd name="connsiteY17" fmla="*/ 266744 h 1724145"/>
                  <a:gd name="connsiteX18" fmla="*/ 128767 w 1763139"/>
                  <a:gd name="connsiteY18" fmla="*/ 254044 h 1724145"/>
                  <a:gd name="connsiteX19" fmla="*/ 1767 w 1763139"/>
                  <a:gd name="connsiteY19" fmla="*/ 152445 h 1724145"/>
                  <a:gd name="connsiteX20" fmla="*/ 109716 w 1763139"/>
                  <a:gd name="connsiteY20" fmla="*/ 139744 h 1724145"/>
                  <a:gd name="connsiteX21" fmla="*/ 27166 w 1763139"/>
                  <a:gd name="connsiteY21" fmla="*/ 44 h 1724145"/>
                  <a:gd name="connsiteX22" fmla="*/ 141466 w 1763139"/>
                  <a:gd name="connsiteY22" fmla="*/ 110392 h 1724145"/>
                  <a:gd name="connsiteX0" fmla="*/ 141466 w 1751053"/>
                  <a:gd name="connsiteY0" fmla="*/ 110392 h 1724145"/>
                  <a:gd name="connsiteX1" fmla="*/ 1659116 w 1751053"/>
                  <a:gd name="connsiteY1" fmla="*/ 878742 h 1724145"/>
                  <a:gd name="connsiteX2" fmla="*/ 1538465 w 1751053"/>
                  <a:gd name="connsiteY2" fmla="*/ 977944 h 1724145"/>
                  <a:gd name="connsiteX3" fmla="*/ 1621015 w 1751053"/>
                  <a:gd name="connsiteY3" fmla="*/ 1333544 h 1724145"/>
                  <a:gd name="connsiteX4" fmla="*/ 1443216 w 1751053"/>
                  <a:gd name="connsiteY4" fmla="*/ 1066844 h 1724145"/>
                  <a:gd name="connsiteX5" fmla="*/ 1474966 w 1751053"/>
                  <a:gd name="connsiteY5" fmla="*/ 1416094 h 1724145"/>
                  <a:gd name="connsiteX6" fmla="*/ 1367016 w 1751053"/>
                  <a:gd name="connsiteY6" fmla="*/ 1162094 h 1724145"/>
                  <a:gd name="connsiteX7" fmla="*/ 1373366 w 1751053"/>
                  <a:gd name="connsiteY7" fmla="*/ 1713284 h 1724145"/>
                  <a:gd name="connsiteX8" fmla="*/ 1125716 w 1751053"/>
                  <a:gd name="connsiteY8" fmla="*/ 1117644 h 1724145"/>
                  <a:gd name="connsiteX9" fmla="*/ 1100316 w 1751053"/>
                  <a:gd name="connsiteY9" fmla="*/ 1358944 h 1724145"/>
                  <a:gd name="connsiteX10" fmla="*/ 871716 w 1751053"/>
                  <a:gd name="connsiteY10" fmla="*/ 889044 h 1724145"/>
                  <a:gd name="connsiteX11" fmla="*/ 928866 w 1751053"/>
                  <a:gd name="connsiteY11" fmla="*/ 1174794 h 1724145"/>
                  <a:gd name="connsiteX12" fmla="*/ 630416 w 1751053"/>
                  <a:gd name="connsiteY12" fmla="*/ 709984 h 1724145"/>
                  <a:gd name="connsiteX13" fmla="*/ 706616 w 1751053"/>
                  <a:gd name="connsiteY13" fmla="*/ 914444 h 1724145"/>
                  <a:gd name="connsiteX14" fmla="*/ 90666 w 1751053"/>
                  <a:gd name="connsiteY14" fmla="*/ 565194 h 1724145"/>
                  <a:gd name="connsiteX15" fmla="*/ 255766 w 1751053"/>
                  <a:gd name="connsiteY15" fmla="*/ 533444 h 1724145"/>
                  <a:gd name="connsiteX16" fmla="*/ 97016 w 1751053"/>
                  <a:gd name="connsiteY16" fmla="*/ 431844 h 1724145"/>
                  <a:gd name="connsiteX17" fmla="*/ 198616 w 1751053"/>
                  <a:gd name="connsiteY17" fmla="*/ 406444 h 1724145"/>
                  <a:gd name="connsiteX18" fmla="*/ 39867 w 1751053"/>
                  <a:gd name="connsiteY18" fmla="*/ 266744 h 1724145"/>
                  <a:gd name="connsiteX19" fmla="*/ 128767 w 1751053"/>
                  <a:gd name="connsiteY19" fmla="*/ 254044 h 1724145"/>
                  <a:gd name="connsiteX20" fmla="*/ 1767 w 1751053"/>
                  <a:gd name="connsiteY20" fmla="*/ 152445 h 1724145"/>
                  <a:gd name="connsiteX21" fmla="*/ 109716 w 1751053"/>
                  <a:gd name="connsiteY21" fmla="*/ 139744 h 1724145"/>
                  <a:gd name="connsiteX22" fmla="*/ 27166 w 1751053"/>
                  <a:gd name="connsiteY22" fmla="*/ 44 h 1724145"/>
                  <a:gd name="connsiteX23" fmla="*/ 141466 w 1751053"/>
                  <a:gd name="connsiteY23" fmla="*/ 110392 h 1724145"/>
                  <a:gd name="connsiteX0" fmla="*/ 141466 w 1785479"/>
                  <a:gd name="connsiteY0" fmla="*/ 110392 h 1724145"/>
                  <a:gd name="connsiteX1" fmla="*/ 1659116 w 1785479"/>
                  <a:gd name="connsiteY1" fmla="*/ 878742 h 1724145"/>
                  <a:gd name="connsiteX2" fmla="*/ 1684515 w 1785479"/>
                  <a:gd name="connsiteY2" fmla="*/ 1155744 h 1724145"/>
                  <a:gd name="connsiteX3" fmla="*/ 1538465 w 1785479"/>
                  <a:gd name="connsiteY3" fmla="*/ 977944 h 1724145"/>
                  <a:gd name="connsiteX4" fmla="*/ 1621015 w 1785479"/>
                  <a:gd name="connsiteY4" fmla="*/ 1333544 h 1724145"/>
                  <a:gd name="connsiteX5" fmla="*/ 1443216 w 1785479"/>
                  <a:gd name="connsiteY5" fmla="*/ 1066844 h 1724145"/>
                  <a:gd name="connsiteX6" fmla="*/ 1474966 w 1785479"/>
                  <a:gd name="connsiteY6" fmla="*/ 1416094 h 1724145"/>
                  <a:gd name="connsiteX7" fmla="*/ 1367016 w 1785479"/>
                  <a:gd name="connsiteY7" fmla="*/ 1162094 h 1724145"/>
                  <a:gd name="connsiteX8" fmla="*/ 1373366 w 1785479"/>
                  <a:gd name="connsiteY8" fmla="*/ 1713284 h 1724145"/>
                  <a:gd name="connsiteX9" fmla="*/ 1125716 w 1785479"/>
                  <a:gd name="connsiteY9" fmla="*/ 1117644 h 1724145"/>
                  <a:gd name="connsiteX10" fmla="*/ 1100316 w 1785479"/>
                  <a:gd name="connsiteY10" fmla="*/ 1358944 h 1724145"/>
                  <a:gd name="connsiteX11" fmla="*/ 871716 w 1785479"/>
                  <a:gd name="connsiteY11" fmla="*/ 889044 h 1724145"/>
                  <a:gd name="connsiteX12" fmla="*/ 928866 w 1785479"/>
                  <a:gd name="connsiteY12" fmla="*/ 1174794 h 1724145"/>
                  <a:gd name="connsiteX13" fmla="*/ 630416 w 1785479"/>
                  <a:gd name="connsiteY13" fmla="*/ 709984 h 1724145"/>
                  <a:gd name="connsiteX14" fmla="*/ 706616 w 1785479"/>
                  <a:gd name="connsiteY14" fmla="*/ 914444 h 1724145"/>
                  <a:gd name="connsiteX15" fmla="*/ 90666 w 1785479"/>
                  <a:gd name="connsiteY15" fmla="*/ 565194 h 1724145"/>
                  <a:gd name="connsiteX16" fmla="*/ 255766 w 1785479"/>
                  <a:gd name="connsiteY16" fmla="*/ 533444 h 1724145"/>
                  <a:gd name="connsiteX17" fmla="*/ 97016 w 1785479"/>
                  <a:gd name="connsiteY17" fmla="*/ 431844 h 1724145"/>
                  <a:gd name="connsiteX18" fmla="*/ 198616 w 1785479"/>
                  <a:gd name="connsiteY18" fmla="*/ 406444 h 1724145"/>
                  <a:gd name="connsiteX19" fmla="*/ 39867 w 1785479"/>
                  <a:gd name="connsiteY19" fmla="*/ 266744 h 1724145"/>
                  <a:gd name="connsiteX20" fmla="*/ 128767 w 1785479"/>
                  <a:gd name="connsiteY20" fmla="*/ 254044 h 1724145"/>
                  <a:gd name="connsiteX21" fmla="*/ 1767 w 1785479"/>
                  <a:gd name="connsiteY21" fmla="*/ 152445 h 1724145"/>
                  <a:gd name="connsiteX22" fmla="*/ 109716 w 1785479"/>
                  <a:gd name="connsiteY22" fmla="*/ 139744 h 1724145"/>
                  <a:gd name="connsiteX23" fmla="*/ 27166 w 1785479"/>
                  <a:gd name="connsiteY23" fmla="*/ 44 h 1724145"/>
                  <a:gd name="connsiteX24" fmla="*/ 141466 w 1785479"/>
                  <a:gd name="connsiteY24" fmla="*/ 110392 h 1724145"/>
                  <a:gd name="connsiteX0" fmla="*/ 141466 w 1688295"/>
                  <a:gd name="connsiteY0" fmla="*/ 110392 h 1724145"/>
                  <a:gd name="connsiteX1" fmla="*/ 1659116 w 1688295"/>
                  <a:gd name="connsiteY1" fmla="*/ 878742 h 1724145"/>
                  <a:gd name="connsiteX2" fmla="*/ 1684515 w 1688295"/>
                  <a:gd name="connsiteY2" fmla="*/ 1155744 h 1724145"/>
                  <a:gd name="connsiteX3" fmla="*/ 1538465 w 1688295"/>
                  <a:gd name="connsiteY3" fmla="*/ 977944 h 1724145"/>
                  <a:gd name="connsiteX4" fmla="*/ 1621015 w 1688295"/>
                  <a:gd name="connsiteY4" fmla="*/ 1333544 h 1724145"/>
                  <a:gd name="connsiteX5" fmla="*/ 1443216 w 1688295"/>
                  <a:gd name="connsiteY5" fmla="*/ 1066844 h 1724145"/>
                  <a:gd name="connsiteX6" fmla="*/ 1474966 w 1688295"/>
                  <a:gd name="connsiteY6" fmla="*/ 1416094 h 1724145"/>
                  <a:gd name="connsiteX7" fmla="*/ 1367016 w 1688295"/>
                  <a:gd name="connsiteY7" fmla="*/ 1162094 h 1724145"/>
                  <a:gd name="connsiteX8" fmla="*/ 1373366 w 1688295"/>
                  <a:gd name="connsiteY8" fmla="*/ 1713284 h 1724145"/>
                  <a:gd name="connsiteX9" fmla="*/ 1125716 w 1688295"/>
                  <a:gd name="connsiteY9" fmla="*/ 1117644 h 1724145"/>
                  <a:gd name="connsiteX10" fmla="*/ 1100316 w 1688295"/>
                  <a:gd name="connsiteY10" fmla="*/ 1358944 h 1724145"/>
                  <a:gd name="connsiteX11" fmla="*/ 871716 w 1688295"/>
                  <a:gd name="connsiteY11" fmla="*/ 889044 h 1724145"/>
                  <a:gd name="connsiteX12" fmla="*/ 928866 w 1688295"/>
                  <a:gd name="connsiteY12" fmla="*/ 1174794 h 1724145"/>
                  <a:gd name="connsiteX13" fmla="*/ 630416 w 1688295"/>
                  <a:gd name="connsiteY13" fmla="*/ 709984 h 1724145"/>
                  <a:gd name="connsiteX14" fmla="*/ 706616 w 1688295"/>
                  <a:gd name="connsiteY14" fmla="*/ 914444 h 1724145"/>
                  <a:gd name="connsiteX15" fmla="*/ 90666 w 1688295"/>
                  <a:gd name="connsiteY15" fmla="*/ 565194 h 1724145"/>
                  <a:gd name="connsiteX16" fmla="*/ 255766 w 1688295"/>
                  <a:gd name="connsiteY16" fmla="*/ 533444 h 1724145"/>
                  <a:gd name="connsiteX17" fmla="*/ 97016 w 1688295"/>
                  <a:gd name="connsiteY17" fmla="*/ 431844 h 1724145"/>
                  <a:gd name="connsiteX18" fmla="*/ 198616 w 1688295"/>
                  <a:gd name="connsiteY18" fmla="*/ 406444 h 1724145"/>
                  <a:gd name="connsiteX19" fmla="*/ 39867 w 1688295"/>
                  <a:gd name="connsiteY19" fmla="*/ 266744 h 1724145"/>
                  <a:gd name="connsiteX20" fmla="*/ 128767 w 1688295"/>
                  <a:gd name="connsiteY20" fmla="*/ 254044 h 1724145"/>
                  <a:gd name="connsiteX21" fmla="*/ 1767 w 1688295"/>
                  <a:gd name="connsiteY21" fmla="*/ 152445 h 1724145"/>
                  <a:gd name="connsiteX22" fmla="*/ 109716 w 1688295"/>
                  <a:gd name="connsiteY22" fmla="*/ 139744 h 1724145"/>
                  <a:gd name="connsiteX23" fmla="*/ 27166 w 1688295"/>
                  <a:gd name="connsiteY23" fmla="*/ 44 h 1724145"/>
                  <a:gd name="connsiteX24" fmla="*/ 141466 w 1688295"/>
                  <a:gd name="connsiteY24" fmla="*/ 110392 h 1724145"/>
                  <a:gd name="connsiteX0" fmla="*/ 141466 w 1686880"/>
                  <a:gd name="connsiteY0" fmla="*/ 110392 h 1724145"/>
                  <a:gd name="connsiteX1" fmla="*/ 1611491 w 1686880"/>
                  <a:gd name="connsiteY1" fmla="*/ 702529 h 1724145"/>
                  <a:gd name="connsiteX2" fmla="*/ 1684515 w 1686880"/>
                  <a:gd name="connsiteY2" fmla="*/ 1155744 h 1724145"/>
                  <a:gd name="connsiteX3" fmla="*/ 1538465 w 1686880"/>
                  <a:gd name="connsiteY3" fmla="*/ 977944 h 1724145"/>
                  <a:gd name="connsiteX4" fmla="*/ 1621015 w 1686880"/>
                  <a:gd name="connsiteY4" fmla="*/ 1333544 h 1724145"/>
                  <a:gd name="connsiteX5" fmla="*/ 1443216 w 1686880"/>
                  <a:gd name="connsiteY5" fmla="*/ 1066844 h 1724145"/>
                  <a:gd name="connsiteX6" fmla="*/ 1474966 w 1686880"/>
                  <a:gd name="connsiteY6" fmla="*/ 1416094 h 1724145"/>
                  <a:gd name="connsiteX7" fmla="*/ 1367016 w 1686880"/>
                  <a:gd name="connsiteY7" fmla="*/ 1162094 h 1724145"/>
                  <a:gd name="connsiteX8" fmla="*/ 1373366 w 1686880"/>
                  <a:gd name="connsiteY8" fmla="*/ 1713284 h 1724145"/>
                  <a:gd name="connsiteX9" fmla="*/ 1125716 w 1686880"/>
                  <a:gd name="connsiteY9" fmla="*/ 1117644 h 1724145"/>
                  <a:gd name="connsiteX10" fmla="*/ 1100316 w 1686880"/>
                  <a:gd name="connsiteY10" fmla="*/ 1358944 h 1724145"/>
                  <a:gd name="connsiteX11" fmla="*/ 871716 w 1686880"/>
                  <a:gd name="connsiteY11" fmla="*/ 889044 h 1724145"/>
                  <a:gd name="connsiteX12" fmla="*/ 928866 w 1686880"/>
                  <a:gd name="connsiteY12" fmla="*/ 1174794 h 1724145"/>
                  <a:gd name="connsiteX13" fmla="*/ 630416 w 1686880"/>
                  <a:gd name="connsiteY13" fmla="*/ 709984 h 1724145"/>
                  <a:gd name="connsiteX14" fmla="*/ 706616 w 1686880"/>
                  <a:gd name="connsiteY14" fmla="*/ 914444 h 1724145"/>
                  <a:gd name="connsiteX15" fmla="*/ 90666 w 1686880"/>
                  <a:gd name="connsiteY15" fmla="*/ 565194 h 1724145"/>
                  <a:gd name="connsiteX16" fmla="*/ 255766 w 1686880"/>
                  <a:gd name="connsiteY16" fmla="*/ 533444 h 1724145"/>
                  <a:gd name="connsiteX17" fmla="*/ 97016 w 1686880"/>
                  <a:gd name="connsiteY17" fmla="*/ 431844 h 1724145"/>
                  <a:gd name="connsiteX18" fmla="*/ 198616 w 1686880"/>
                  <a:gd name="connsiteY18" fmla="*/ 406444 h 1724145"/>
                  <a:gd name="connsiteX19" fmla="*/ 39867 w 1686880"/>
                  <a:gd name="connsiteY19" fmla="*/ 266744 h 1724145"/>
                  <a:gd name="connsiteX20" fmla="*/ 128767 w 1686880"/>
                  <a:gd name="connsiteY20" fmla="*/ 254044 h 1724145"/>
                  <a:gd name="connsiteX21" fmla="*/ 1767 w 1686880"/>
                  <a:gd name="connsiteY21" fmla="*/ 152445 h 1724145"/>
                  <a:gd name="connsiteX22" fmla="*/ 109716 w 1686880"/>
                  <a:gd name="connsiteY22" fmla="*/ 139744 h 1724145"/>
                  <a:gd name="connsiteX23" fmla="*/ 27166 w 1686880"/>
                  <a:gd name="connsiteY23" fmla="*/ 44 h 1724145"/>
                  <a:gd name="connsiteX24" fmla="*/ 141466 w 1686880"/>
                  <a:gd name="connsiteY24" fmla="*/ 110392 h 1724145"/>
                  <a:gd name="connsiteX0" fmla="*/ 141466 w 1686880"/>
                  <a:gd name="connsiteY0" fmla="*/ 110392 h 1724145"/>
                  <a:gd name="connsiteX1" fmla="*/ 1611491 w 1686880"/>
                  <a:gd name="connsiteY1" fmla="*/ 702529 h 1724145"/>
                  <a:gd name="connsiteX2" fmla="*/ 1684515 w 1686880"/>
                  <a:gd name="connsiteY2" fmla="*/ 1155744 h 1724145"/>
                  <a:gd name="connsiteX3" fmla="*/ 1538465 w 1686880"/>
                  <a:gd name="connsiteY3" fmla="*/ 977944 h 1724145"/>
                  <a:gd name="connsiteX4" fmla="*/ 1621015 w 1686880"/>
                  <a:gd name="connsiteY4" fmla="*/ 1333544 h 1724145"/>
                  <a:gd name="connsiteX5" fmla="*/ 1443216 w 1686880"/>
                  <a:gd name="connsiteY5" fmla="*/ 1066844 h 1724145"/>
                  <a:gd name="connsiteX6" fmla="*/ 1474966 w 1686880"/>
                  <a:gd name="connsiteY6" fmla="*/ 1416094 h 1724145"/>
                  <a:gd name="connsiteX7" fmla="*/ 1367016 w 1686880"/>
                  <a:gd name="connsiteY7" fmla="*/ 1162094 h 1724145"/>
                  <a:gd name="connsiteX8" fmla="*/ 1373366 w 1686880"/>
                  <a:gd name="connsiteY8" fmla="*/ 1713284 h 1724145"/>
                  <a:gd name="connsiteX9" fmla="*/ 1125716 w 1686880"/>
                  <a:gd name="connsiteY9" fmla="*/ 1117644 h 1724145"/>
                  <a:gd name="connsiteX10" fmla="*/ 1100316 w 1686880"/>
                  <a:gd name="connsiteY10" fmla="*/ 1358944 h 1724145"/>
                  <a:gd name="connsiteX11" fmla="*/ 871716 w 1686880"/>
                  <a:gd name="connsiteY11" fmla="*/ 889044 h 1724145"/>
                  <a:gd name="connsiteX12" fmla="*/ 928866 w 1686880"/>
                  <a:gd name="connsiteY12" fmla="*/ 1174794 h 1724145"/>
                  <a:gd name="connsiteX13" fmla="*/ 630416 w 1686880"/>
                  <a:gd name="connsiteY13" fmla="*/ 709984 h 1724145"/>
                  <a:gd name="connsiteX14" fmla="*/ 706616 w 1686880"/>
                  <a:gd name="connsiteY14" fmla="*/ 914444 h 1724145"/>
                  <a:gd name="connsiteX15" fmla="*/ 90666 w 1686880"/>
                  <a:gd name="connsiteY15" fmla="*/ 565194 h 1724145"/>
                  <a:gd name="connsiteX16" fmla="*/ 255766 w 1686880"/>
                  <a:gd name="connsiteY16" fmla="*/ 533444 h 1724145"/>
                  <a:gd name="connsiteX17" fmla="*/ 97016 w 1686880"/>
                  <a:gd name="connsiteY17" fmla="*/ 431844 h 1724145"/>
                  <a:gd name="connsiteX18" fmla="*/ 198616 w 1686880"/>
                  <a:gd name="connsiteY18" fmla="*/ 406444 h 1724145"/>
                  <a:gd name="connsiteX19" fmla="*/ 39867 w 1686880"/>
                  <a:gd name="connsiteY19" fmla="*/ 266744 h 1724145"/>
                  <a:gd name="connsiteX20" fmla="*/ 128767 w 1686880"/>
                  <a:gd name="connsiteY20" fmla="*/ 254044 h 1724145"/>
                  <a:gd name="connsiteX21" fmla="*/ 1767 w 1686880"/>
                  <a:gd name="connsiteY21" fmla="*/ 152445 h 1724145"/>
                  <a:gd name="connsiteX22" fmla="*/ 109716 w 1686880"/>
                  <a:gd name="connsiteY22" fmla="*/ 139744 h 1724145"/>
                  <a:gd name="connsiteX23" fmla="*/ 27166 w 1686880"/>
                  <a:gd name="connsiteY23" fmla="*/ 44 h 1724145"/>
                  <a:gd name="connsiteX24" fmla="*/ 141466 w 1686880"/>
                  <a:gd name="connsiteY24" fmla="*/ 110392 h 1724145"/>
                  <a:gd name="connsiteX0" fmla="*/ 141466 w 1686880"/>
                  <a:gd name="connsiteY0" fmla="*/ 110392 h 1724145"/>
                  <a:gd name="connsiteX1" fmla="*/ 1611491 w 1686880"/>
                  <a:gd name="connsiteY1" fmla="*/ 702529 h 1724145"/>
                  <a:gd name="connsiteX2" fmla="*/ 1684515 w 1686880"/>
                  <a:gd name="connsiteY2" fmla="*/ 1155744 h 1724145"/>
                  <a:gd name="connsiteX3" fmla="*/ 1538465 w 1686880"/>
                  <a:gd name="connsiteY3" fmla="*/ 977944 h 1724145"/>
                  <a:gd name="connsiteX4" fmla="*/ 1621015 w 1686880"/>
                  <a:gd name="connsiteY4" fmla="*/ 1333544 h 1724145"/>
                  <a:gd name="connsiteX5" fmla="*/ 1443216 w 1686880"/>
                  <a:gd name="connsiteY5" fmla="*/ 1066844 h 1724145"/>
                  <a:gd name="connsiteX6" fmla="*/ 1474966 w 1686880"/>
                  <a:gd name="connsiteY6" fmla="*/ 1416094 h 1724145"/>
                  <a:gd name="connsiteX7" fmla="*/ 1367016 w 1686880"/>
                  <a:gd name="connsiteY7" fmla="*/ 1162094 h 1724145"/>
                  <a:gd name="connsiteX8" fmla="*/ 1373366 w 1686880"/>
                  <a:gd name="connsiteY8" fmla="*/ 1713284 h 1724145"/>
                  <a:gd name="connsiteX9" fmla="*/ 1125716 w 1686880"/>
                  <a:gd name="connsiteY9" fmla="*/ 1117644 h 1724145"/>
                  <a:gd name="connsiteX10" fmla="*/ 1100316 w 1686880"/>
                  <a:gd name="connsiteY10" fmla="*/ 1358944 h 1724145"/>
                  <a:gd name="connsiteX11" fmla="*/ 871716 w 1686880"/>
                  <a:gd name="connsiteY11" fmla="*/ 889044 h 1724145"/>
                  <a:gd name="connsiteX12" fmla="*/ 928866 w 1686880"/>
                  <a:gd name="connsiteY12" fmla="*/ 1174794 h 1724145"/>
                  <a:gd name="connsiteX13" fmla="*/ 630416 w 1686880"/>
                  <a:gd name="connsiteY13" fmla="*/ 709984 h 1724145"/>
                  <a:gd name="connsiteX14" fmla="*/ 706616 w 1686880"/>
                  <a:gd name="connsiteY14" fmla="*/ 914444 h 1724145"/>
                  <a:gd name="connsiteX15" fmla="*/ 90666 w 1686880"/>
                  <a:gd name="connsiteY15" fmla="*/ 565194 h 1724145"/>
                  <a:gd name="connsiteX16" fmla="*/ 255766 w 1686880"/>
                  <a:gd name="connsiteY16" fmla="*/ 533444 h 1724145"/>
                  <a:gd name="connsiteX17" fmla="*/ 97016 w 1686880"/>
                  <a:gd name="connsiteY17" fmla="*/ 431844 h 1724145"/>
                  <a:gd name="connsiteX18" fmla="*/ 198616 w 1686880"/>
                  <a:gd name="connsiteY18" fmla="*/ 406444 h 1724145"/>
                  <a:gd name="connsiteX19" fmla="*/ 39867 w 1686880"/>
                  <a:gd name="connsiteY19" fmla="*/ 266744 h 1724145"/>
                  <a:gd name="connsiteX20" fmla="*/ 128767 w 1686880"/>
                  <a:gd name="connsiteY20" fmla="*/ 254044 h 1724145"/>
                  <a:gd name="connsiteX21" fmla="*/ 1767 w 1686880"/>
                  <a:gd name="connsiteY21" fmla="*/ 152445 h 1724145"/>
                  <a:gd name="connsiteX22" fmla="*/ 109716 w 1686880"/>
                  <a:gd name="connsiteY22" fmla="*/ 139744 h 1724145"/>
                  <a:gd name="connsiteX23" fmla="*/ 27166 w 1686880"/>
                  <a:gd name="connsiteY23" fmla="*/ 44 h 1724145"/>
                  <a:gd name="connsiteX24" fmla="*/ 141466 w 1686880"/>
                  <a:gd name="connsiteY24" fmla="*/ 110392 h 1724145"/>
                  <a:gd name="connsiteX0" fmla="*/ 141466 w 1688893"/>
                  <a:gd name="connsiteY0" fmla="*/ 110392 h 1724145"/>
                  <a:gd name="connsiteX1" fmla="*/ 1611491 w 1688893"/>
                  <a:gd name="connsiteY1" fmla="*/ 702529 h 1724145"/>
                  <a:gd name="connsiteX2" fmla="*/ 1684515 w 1688893"/>
                  <a:gd name="connsiteY2" fmla="*/ 1155744 h 1724145"/>
                  <a:gd name="connsiteX3" fmla="*/ 1538465 w 1688893"/>
                  <a:gd name="connsiteY3" fmla="*/ 977944 h 1724145"/>
                  <a:gd name="connsiteX4" fmla="*/ 1621015 w 1688893"/>
                  <a:gd name="connsiteY4" fmla="*/ 1333544 h 1724145"/>
                  <a:gd name="connsiteX5" fmla="*/ 1443216 w 1688893"/>
                  <a:gd name="connsiteY5" fmla="*/ 1066844 h 1724145"/>
                  <a:gd name="connsiteX6" fmla="*/ 1474966 w 1688893"/>
                  <a:gd name="connsiteY6" fmla="*/ 1416094 h 1724145"/>
                  <a:gd name="connsiteX7" fmla="*/ 1367016 w 1688893"/>
                  <a:gd name="connsiteY7" fmla="*/ 1162094 h 1724145"/>
                  <a:gd name="connsiteX8" fmla="*/ 1373366 w 1688893"/>
                  <a:gd name="connsiteY8" fmla="*/ 1713284 h 1724145"/>
                  <a:gd name="connsiteX9" fmla="*/ 1125716 w 1688893"/>
                  <a:gd name="connsiteY9" fmla="*/ 1117644 h 1724145"/>
                  <a:gd name="connsiteX10" fmla="*/ 1100316 w 1688893"/>
                  <a:gd name="connsiteY10" fmla="*/ 1358944 h 1724145"/>
                  <a:gd name="connsiteX11" fmla="*/ 871716 w 1688893"/>
                  <a:gd name="connsiteY11" fmla="*/ 889044 h 1724145"/>
                  <a:gd name="connsiteX12" fmla="*/ 928866 w 1688893"/>
                  <a:gd name="connsiteY12" fmla="*/ 1174794 h 1724145"/>
                  <a:gd name="connsiteX13" fmla="*/ 630416 w 1688893"/>
                  <a:gd name="connsiteY13" fmla="*/ 709984 h 1724145"/>
                  <a:gd name="connsiteX14" fmla="*/ 706616 w 1688893"/>
                  <a:gd name="connsiteY14" fmla="*/ 914444 h 1724145"/>
                  <a:gd name="connsiteX15" fmla="*/ 90666 w 1688893"/>
                  <a:gd name="connsiteY15" fmla="*/ 565194 h 1724145"/>
                  <a:gd name="connsiteX16" fmla="*/ 255766 w 1688893"/>
                  <a:gd name="connsiteY16" fmla="*/ 533444 h 1724145"/>
                  <a:gd name="connsiteX17" fmla="*/ 97016 w 1688893"/>
                  <a:gd name="connsiteY17" fmla="*/ 431844 h 1724145"/>
                  <a:gd name="connsiteX18" fmla="*/ 198616 w 1688893"/>
                  <a:gd name="connsiteY18" fmla="*/ 406444 h 1724145"/>
                  <a:gd name="connsiteX19" fmla="*/ 39867 w 1688893"/>
                  <a:gd name="connsiteY19" fmla="*/ 266744 h 1724145"/>
                  <a:gd name="connsiteX20" fmla="*/ 128767 w 1688893"/>
                  <a:gd name="connsiteY20" fmla="*/ 254044 h 1724145"/>
                  <a:gd name="connsiteX21" fmla="*/ 1767 w 1688893"/>
                  <a:gd name="connsiteY21" fmla="*/ 152445 h 1724145"/>
                  <a:gd name="connsiteX22" fmla="*/ 109716 w 1688893"/>
                  <a:gd name="connsiteY22" fmla="*/ 139744 h 1724145"/>
                  <a:gd name="connsiteX23" fmla="*/ 27166 w 1688893"/>
                  <a:gd name="connsiteY23" fmla="*/ 44 h 1724145"/>
                  <a:gd name="connsiteX24" fmla="*/ 141466 w 1688893"/>
                  <a:gd name="connsiteY24" fmla="*/ 110392 h 1724145"/>
                  <a:gd name="connsiteX0" fmla="*/ 141466 w 1688893"/>
                  <a:gd name="connsiteY0" fmla="*/ 110392 h 1724145"/>
                  <a:gd name="connsiteX1" fmla="*/ 1611491 w 1688893"/>
                  <a:gd name="connsiteY1" fmla="*/ 702529 h 1724145"/>
                  <a:gd name="connsiteX2" fmla="*/ 1684515 w 1688893"/>
                  <a:gd name="connsiteY2" fmla="*/ 1155744 h 1724145"/>
                  <a:gd name="connsiteX3" fmla="*/ 1538465 w 1688893"/>
                  <a:gd name="connsiteY3" fmla="*/ 977944 h 1724145"/>
                  <a:gd name="connsiteX4" fmla="*/ 1621015 w 1688893"/>
                  <a:gd name="connsiteY4" fmla="*/ 1333544 h 1724145"/>
                  <a:gd name="connsiteX5" fmla="*/ 1443216 w 1688893"/>
                  <a:gd name="connsiteY5" fmla="*/ 1066844 h 1724145"/>
                  <a:gd name="connsiteX6" fmla="*/ 1474966 w 1688893"/>
                  <a:gd name="connsiteY6" fmla="*/ 1416094 h 1724145"/>
                  <a:gd name="connsiteX7" fmla="*/ 1367016 w 1688893"/>
                  <a:gd name="connsiteY7" fmla="*/ 1162094 h 1724145"/>
                  <a:gd name="connsiteX8" fmla="*/ 1373366 w 1688893"/>
                  <a:gd name="connsiteY8" fmla="*/ 1713284 h 1724145"/>
                  <a:gd name="connsiteX9" fmla="*/ 1125716 w 1688893"/>
                  <a:gd name="connsiteY9" fmla="*/ 1117644 h 1724145"/>
                  <a:gd name="connsiteX10" fmla="*/ 1100316 w 1688893"/>
                  <a:gd name="connsiteY10" fmla="*/ 1358944 h 1724145"/>
                  <a:gd name="connsiteX11" fmla="*/ 871716 w 1688893"/>
                  <a:gd name="connsiteY11" fmla="*/ 889044 h 1724145"/>
                  <a:gd name="connsiteX12" fmla="*/ 928866 w 1688893"/>
                  <a:gd name="connsiteY12" fmla="*/ 1174794 h 1724145"/>
                  <a:gd name="connsiteX13" fmla="*/ 630416 w 1688893"/>
                  <a:gd name="connsiteY13" fmla="*/ 709984 h 1724145"/>
                  <a:gd name="connsiteX14" fmla="*/ 706616 w 1688893"/>
                  <a:gd name="connsiteY14" fmla="*/ 914444 h 1724145"/>
                  <a:gd name="connsiteX15" fmla="*/ 90666 w 1688893"/>
                  <a:gd name="connsiteY15" fmla="*/ 565194 h 1724145"/>
                  <a:gd name="connsiteX16" fmla="*/ 255766 w 1688893"/>
                  <a:gd name="connsiteY16" fmla="*/ 533444 h 1724145"/>
                  <a:gd name="connsiteX17" fmla="*/ 97016 w 1688893"/>
                  <a:gd name="connsiteY17" fmla="*/ 431844 h 1724145"/>
                  <a:gd name="connsiteX18" fmla="*/ 198616 w 1688893"/>
                  <a:gd name="connsiteY18" fmla="*/ 406444 h 1724145"/>
                  <a:gd name="connsiteX19" fmla="*/ 39867 w 1688893"/>
                  <a:gd name="connsiteY19" fmla="*/ 266744 h 1724145"/>
                  <a:gd name="connsiteX20" fmla="*/ 128767 w 1688893"/>
                  <a:gd name="connsiteY20" fmla="*/ 254044 h 1724145"/>
                  <a:gd name="connsiteX21" fmla="*/ 1767 w 1688893"/>
                  <a:gd name="connsiteY21" fmla="*/ 152445 h 1724145"/>
                  <a:gd name="connsiteX22" fmla="*/ 109716 w 1688893"/>
                  <a:gd name="connsiteY22" fmla="*/ 139744 h 1724145"/>
                  <a:gd name="connsiteX23" fmla="*/ 27166 w 1688893"/>
                  <a:gd name="connsiteY23" fmla="*/ 44 h 1724145"/>
                  <a:gd name="connsiteX24" fmla="*/ 141466 w 1688893"/>
                  <a:gd name="connsiteY24" fmla="*/ 110392 h 1724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88893" h="1724145">
                    <a:moveTo>
                      <a:pt x="141466" y="110392"/>
                    </a:moveTo>
                    <a:cubicBezTo>
                      <a:pt x="475899" y="518909"/>
                      <a:pt x="1110371" y="881388"/>
                      <a:pt x="1611491" y="702529"/>
                    </a:cubicBezTo>
                    <a:cubicBezTo>
                      <a:pt x="1651179" y="731763"/>
                      <a:pt x="1704623" y="1139210"/>
                      <a:pt x="1684515" y="1155744"/>
                    </a:cubicBezTo>
                    <a:cubicBezTo>
                      <a:pt x="1664407" y="1172278"/>
                      <a:pt x="1549048" y="914444"/>
                      <a:pt x="1538465" y="977944"/>
                    </a:cubicBezTo>
                    <a:cubicBezTo>
                      <a:pt x="1527882" y="1041444"/>
                      <a:pt x="1664406" y="1353652"/>
                      <a:pt x="1621015" y="1333544"/>
                    </a:cubicBezTo>
                    <a:cubicBezTo>
                      <a:pt x="1577624" y="1313436"/>
                      <a:pt x="1459091" y="999111"/>
                      <a:pt x="1443216" y="1066844"/>
                    </a:cubicBezTo>
                    <a:cubicBezTo>
                      <a:pt x="1427341" y="1134577"/>
                      <a:pt x="1510949" y="1438319"/>
                      <a:pt x="1474966" y="1416094"/>
                    </a:cubicBezTo>
                    <a:cubicBezTo>
                      <a:pt x="1438983" y="1393869"/>
                      <a:pt x="1380774" y="1052237"/>
                      <a:pt x="1367016" y="1162094"/>
                    </a:cubicBezTo>
                    <a:cubicBezTo>
                      <a:pt x="1369133" y="1345824"/>
                      <a:pt x="1371249" y="1529554"/>
                      <a:pt x="1373366" y="1713284"/>
                    </a:cubicBezTo>
                    <a:cubicBezTo>
                      <a:pt x="1296108" y="1814484"/>
                      <a:pt x="1171224" y="1176701"/>
                      <a:pt x="1125716" y="1117644"/>
                    </a:cubicBezTo>
                    <a:cubicBezTo>
                      <a:pt x="1080208" y="1058587"/>
                      <a:pt x="1154291" y="1458427"/>
                      <a:pt x="1100316" y="1358944"/>
                    </a:cubicBezTo>
                    <a:cubicBezTo>
                      <a:pt x="1046341" y="1259461"/>
                      <a:pt x="900291" y="878461"/>
                      <a:pt x="871716" y="889044"/>
                    </a:cubicBezTo>
                    <a:cubicBezTo>
                      <a:pt x="843141" y="899627"/>
                      <a:pt x="1001891" y="1259671"/>
                      <a:pt x="928866" y="1174794"/>
                    </a:cubicBezTo>
                    <a:lnTo>
                      <a:pt x="630416" y="709984"/>
                    </a:lnTo>
                    <a:cubicBezTo>
                      <a:pt x="414516" y="624469"/>
                      <a:pt x="772233" y="902592"/>
                      <a:pt x="706616" y="914444"/>
                    </a:cubicBezTo>
                    <a:cubicBezTo>
                      <a:pt x="393349" y="996146"/>
                      <a:pt x="54683" y="600119"/>
                      <a:pt x="90666" y="565194"/>
                    </a:cubicBezTo>
                    <a:cubicBezTo>
                      <a:pt x="126649" y="530269"/>
                      <a:pt x="274816" y="581069"/>
                      <a:pt x="255766" y="533444"/>
                    </a:cubicBezTo>
                    <a:cubicBezTo>
                      <a:pt x="236716" y="485819"/>
                      <a:pt x="75849" y="471002"/>
                      <a:pt x="97016" y="431844"/>
                    </a:cubicBezTo>
                    <a:cubicBezTo>
                      <a:pt x="118183" y="392686"/>
                      <a:pt x="222957" y="441369"/>
                      <a:pt x="198616" y="406444"/>
                    </a:cubicBezTo>
                    <a:cubicBezTo>
                      <a:pt x="174275" y="371519"/>
                      <a:pt x="25050" y="282619"/>
                      <a:pt x="39867" y="266744"/>
                    </a:cubicBezTo>
                    <a:cubicBezTo>
                      <a:pt x="32988" y="204512"/>
                      <a:pt x="148875" y="281560"/>
                      <a:pt x="128767" y="254044"/>
                    </a:cubicBezTo>
                    <a:cubicBezTo>
                      <a:pt x="108659" y="226528"/>
                      <a:pt x="-16224" y="167262"/>
                      <a:pt x="1767" y="152445"/>
                    </a:cubicBezTo>
                    <a:cubicBezTo>
                      <a:pt x="19758" y="137628"/>
                      <a:pt x="122416" y="175727"/>
                      <a:pt x="109716" y="139744"/>
                    </a:cubicBezTo>
                    <a:cubicBezTo>
                      <a:pt x="97016" y="103761"/>
                      <a:pt x="8116" y="-2472"/>
                      <a:pt x="27166" y="44"/>
                    </a:cubicBezTo>
                    <a:lnTo>
                      <a:pt x="141466" y="11039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89">
                <a:extLst>
                  <a:ext uri="{FF2B5EF4-FFF2-40B4-BE49-F238E27FC236}">
                    <a16:creationId xmlns:a16="http://schemas.microsoft.com/office/drawing/2014/main" id="{3659B9A3-9FBF-0A66-131A-4E32BEDF5F63}"/>
                  </a:ext>
                </a:extLst>
              </p:cNvPr>
              <p:cNvSpPr/>
              <p:nvPr/>
            </p:nvSpPr>
            <p:spPr>
              <a:xfrm>
                <a:off x="4114800" y="2908301"/>
                <a:ext cx="3658987" cy="2613591"/>
              </a:xfrm>
              <a:custGeom>
                <a:avLst/>
                <a:gdLst>
                  <a:gd name="connsiteX0" fmla="*/ 0 w 1263870"/>
                  <a:gd name="connsiteY0" fmla="*/ 0 h 1333500"/>
                  <a:gd name="connsiteX1" fmla="*/ 1263870 w 1263870"/>
                  <a:gd name="connsiteY1" fmla="*/ 0 h 1333500"/>
                  <a:gd name="connsiteX2" fmla="*/ 1263870 w 1263870"/>
                  <a:gd name="connsiteY2" fmla="*/ 1333500 h 1333500"/>
                  <a:gd name="connsiteX3" fmla="*/ 0 w 1263870"/>
                  <a:gd name="connsiteY3" fmla="*/ 1333500 h 1333500"/>
                  <a:gd name="connsiteX4" fmla="*/ 0 w 1263870"/>
                  <a:gd name="connsiteY4" fmla="*/ 0 h 1333500"/>
                  <a:gd name="connsiteX0" fmla="*/ 0 w 2102070"/>
                  <a:gd name="connsiteY0" fmla="*/ 0 h 1790700"/>
                  <a:gd name="connsiteX1" fmla="*/ 2102070 w 2102070"/>
                  <a:gd name="connsiteY1" fmla="*/ 457200 h 1790700"/>
                  <a:gd name="connsiteX2" fmla="*/ 2102070 w 2102070"/>
                  <a:gd name="connsiteY2" fmla="*/ 1790700 h 1790700"/>
                  <a:gd name="connsiteX3" fmla="*/ 838200 w 2102070"/>
                  <a:gd name="connsiteY3" fmla="*/ 1790700 h 1790700"/>
                  <a:gd name="connsiteX4" fmla="*/ 0 w 2102070"/>
                  <a:gd name="connsiteY4" fmla="*/ 0 h 1790700"/>
                  <a:gd name="connsiteX0" fmla="*/ 0 w 2508470"/>
                  <a:gd name="connsiteY0" fmla="*/ 0 h 1790700"/>
                  <a:gd name="connsiteX1" fmla="*/ 2508470 w 2508470"/>
                  <a:gd name="connsiteY1" fmla="*/ 520700 h 1790700"/>
                  <a:gd name="connsiteX2" fmla="*/ 2102070 w 2508470"/>
                  <a:gd name="connsiteY2" fmla="*/ 1790700 h 1790700"/>
                  <a:gd name="connsiteX3" fmla="*/ 838200 w 2508470"/>
                  <a:gd name="connsiteY3" fmla="*/ 1790700 h 1790700"/>
                  <a:gd name="connsiteX4" fmla="*/ 0 w 2508470"/>
                  <a:gd name="connsiteY4" fmla="*/ 0 h 1790700"/>
                  <a:gd name="connsiteX0" fmla="*/ 952500 w 3460970"/>
                  <a:gd name="connsiteY0" fmla="*/ 0 h 2247900"/>
                  <a:gd name="connsiteX1" fmla="*/ 3460970 w 3460970"/>
                  <a:gd name="connsiteY1" fmla="*/ 520700 h 2247900"/>
                  <a:gd name="connsiteX2" fmla="*/ 3054570 w 3460970"/>
                  <a:gd name="connsiteY2" fmla="*/ 1790700 h 2247900"/>
                  <a:gd name="connsiteX3" fmla="*/ 0 w 3460970"/>
                  <a:gd name="connsiteY3" fmla="*/ 2247900 h 2247900"/>
                  <a:gd name="connsiteX4" fmla="*/ 952500 w 3460970"/>
                  <a:gd name="connsiteY4" fmla="*/ 0 h 2247900"/>
                  <a:gd name="connsiteX0" fmla="*/ 952500 w 3460970"/>
                  <a:gd name="connsiteY0" fmla="*/ 0 h 2247900"/>
                  <a:gd name="connsiteX1" fmla="*/ 3460970 w 3460970"/>
                  <a:gd name="connsiteY1" fmla="*/ 520700 h 2247900"/>
                  <a:gd name="connsiteX2" fmla="*/ 0 w 3460970"/>
                  <a:gd name="connsiteY2" fmla="*/ 2247900 h 2247900"/>
                  <a:gd name="connsiteX3" fmla="*/ 952500 w 3460970"/>
                  <a:gd name="connsiteY3" fmla="*/ 0 h 2247900"/>
                  <a:gd name="connsiteX0" fmla="*/ 952500 w 3460970"/>
                  <a:gd name="connsiteY0" fmla="*/ 0 h 2485762"/>
                  <a:gd name="connsiteX1" fmla="*/ 3460970 w 3460970"/>
                  <a:gd name="connsiteY1" fmla="*/ 520700 h 2485762"/>
                  <a:gd name="connsiteX2" fmla="*/ 0 w 3460970"/>
                  <a:gd name="connsiteY2" fmla="*/ 2247900 h 2485762"/>
                  <a:gd name="connsiteX3" fmla="*/ 952500 w 3460970"/>
                  <a:gd name="connsiteY3" fmla="*/ 0 h 2485762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77900 w 3460970"/>
                  <a:gd name="connsiteY0" fmla="*/ 0 h 2597427"/>
                  <a:gd name="connsiteX1" fmla="*/ 3460970 w 3460970"/>
                  <a:gd name="connsiteY1" fmla="*/ 584200 h 2597427"/>
                  <a:gd name="connsiteX2" fmla="*/ 0 w 3460970"/>
                  <a:gd name="connsiteY2" fmla="*/ 2311400 h 2597427"/>
                  <a:gd name="connsiteX3" fmla="*/ 977900 w 3460970"/>
                  <a:gd name="connsiteY3" fmla="*/ 0 h 2597427"/>
                  <a:gd name="connsiteX0" fmla="*/ 977900 w 3465633"/>
                  <a:gd name="connsiteY0" fmla="*/ 0 h 2612926"/>
                  <a:gd name="connsiteX1" fmla="*/ 3460970 w 3465633"/>
                  <a:gd name="connsiteY1" fmla="*/ 584200 h 2612926"/>
                  <a:gd name="connsiteX2" fmla="*/ 0 w 3465633"/>
                  <a:gd name="connsiteY2" fmla="*/ 2311400 h 2612926"/>
                  <a:gd name="connsiteX3" fmla="*/ 977900 w 3465633"/>
                  <a:gd name="connsiteY3" fmla="*/ 0 h 2612926"/>
                  <a:gd name="connsiteX0" fmla="*/ 977900 w 3468172"/>
                  <a:gd name="connsiteY0" fmla="*/ 0 h 2617475"/>
                  <a:gd name="connsiteX1" fmla="*/ 3460970 w 3468172"/>
                  <a:gd name="connsiteY1" fmla="*/ 584200 h 2617475"/>
                  <a:gd name="connsiteX2" fmla="*/ 0 w 3468172"/>
                  <a:gd name="connsiteY2" fmla="*/ 2311400 h 2617475"/>
                  <a:gd name="connsiteX3" fmla="*/ 977900 w 3468172"/>
                  <a:gd name="connsiteY3" fmla="*/ 0 h 2617475"/>
                  <a:gd name="connsiteX0" fmla="*/ 1168400 w 3657729"/>
                  <a:gd name="connsiteY0" fmla="*/ 0 h 2617475"/>
                  <a:gd name="connsiteX1" fmla="*/ 3651470 w 3657729"/>
                  <a:gd name="connsiteY1" fmla="*/ 584200 h 2617475"/>
                  <a:gd name="connsiteX2" fmla="*/ 0 w 3657729"/>
                  <a:gd name="connsiteY2" fmla="*/ 2311400 h 2617475"/>
                  <a:gd name="connsiteX3" fmla="*/ 1168400 w 3657729"/>
                  <a:gd name="connsiteY3" fmla="*/ 0 h 2617475"/>
                  <a:gd name="connsiteX0" fmla="*/ 1168400 w 3658987"/>
                  <a:gd name="connsiteY0" fmla="*/ 0 h 2613591"/>
                  <a:gd name="connsiteX1" fmla="*/ 3651470 w 3658987"/>
                  <a:gd name="connsiteY1" fmla="*/ 584200 h 2613591"/>
                  <a:gd name="connsiteX2" fmla="*/ 0 w 3658987"/>
                  <a:gd name="connsiteY2" fmla="*/ 2311400 h 2613591"/>
                  <a:gd name="connsiteX3" fmla="*/ 1168400 w 3658987"/>
                  <a:gd name="connsiteY3" fmla="*/ 0 h 2613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58987" h="2613591">
                    <a:moveTo>
                      <a:pt x="1168400" y="0"/>
                    </a:moveTo>
                    <a:cubicBezTo>
                      <a:pt x="2004557" y="173567"/>
                      <a:pt x="2662913" y="1845733"/>
                      <a:pt x="3651470" y="584200"/>
                    </a:cubicBezTo>
                    <a:cubicBezTo>
                      <a:pt x="3760193" y="1855893"/>
                      <a:pt x="2696707" y="3237442"/>
                      <a:pt x="0" y="2311400"/>
                    </a:cubicBezTo>
                    <a:lnTo>
                      <a:pt x="11684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0D14BEE-CD7C-2392-C31C-D44B5615ED44}"/>
                  </a:ext>
                </a:extLst>
              </p:cNvPr>
              <p:cNvSpPr/>
              <p:nvPr/>
            </p:nvSpPr>
            <p:spPr>
              <a:xfrm>
                <a:off x="6035040" y="885007"/>
                <a:ext cx="1755695" cy="1360708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54000">
                    <a:srgbClr val="A4492A"/>
                  </a:gs>
                </a:gsLst>
                <a:lin ang="66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FA30C43-5E54-227C-88D6-6795B1EFEEFE}"/>
                  </a:ext>
                </a:extLst>
              </p:cNvPr>
              <p:cNvSpPr/>
              <p:nvPr/>
            </p:nvSpPr>
            <p:spPr>
              <a:xfrm rot="4277844">
                <a:off x="6607914" y="1146668"/>
                <a:ext cx="702139" cy="689485"/>
              </a:xfrm>
              <a:prstGeom prst="ellipse">
                <a:avLst/>
              </a:prstGeom>
              <a:solidFill>
                <a:srgbClr val="6D5C5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95D85E8-28B1-8938-DAA9-A6662A42610E}"/>
                  </a:ext>
                </a:extLst>
              </p:cNvPr>
              <p:cNvSpPr/>
              <p:nvPr/>
            </p:nvSpPr>
            <p:spPr>
              <a:xfrm rot="4277844">
                <a:off x="6709314" y="1246240"/>
                <a:ext cx="499338" cy="4903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57CE242-B801-E185-0121-69A5BBD550FC}"/>
                  </a:ext>
                </a:extLst>
              </p:cNvPr>
              <p:cNvSpPr/>
              <p:nvPr/>
            </p:nvSpPr>
            <p:spPr>
              <a:xfrm rot="4277844">
                <a:off x="6814891" y="1297606"/>
                <a:ext cx="195991" cy="1924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84">
                <a:extLst>
                  <a:ext uri="{FF2B5EF4-FFF2-40B4-BE49-F238E27FC236}">
                    <a16:creationId xmlns:a16="http://schemas.microsoft.com/office/drawing/2014/main" id="{EA904939-48F8-674D-D06B-1B0B492D3FE0}"/>
                  </a:ext>
                </a:extLst>
              </p:cNvPr>
              <p:cNvSpPr/>
              <p:nvPr/>
            </p:nvSpPr>
            <p:spPr>
              <a:xfrm>
                <a:off x="5171057" y="470140"/>
                <a:ext cx="2790824" cy="1145692"/>
              </a:xfrm>
              <a:custGeom>
                <a:avLst/>
                <a:gdLst>
                  <a:gd name="connsiteX0" fmla="*/ 0 w 811362"/>
                  <a:gd name="connsiteY0" fmla="*/ 0 h 832514"/>
                  <a:gd name="connsiteX1" fmla="*/ 811362 w 811362"/>
                  <a:gd name="connsiteY1" fmla="*/ 0 h 832514"/>
                  <a:gd name="connsiteX2" fmla="*/ 811362 w 811362"/>
                  <a:gd name="connsiteY2" fmla="*/ 832514 h 832514"/>
                  <a:gd name="connsiteX3" fmla="*/ 0 w 811362"/>
                  <a:gd name="connsiteY3" fmla="*/ 832514 h 832514"/>
                  <a:gd name="connsiteX4" fmla="*/ 0 w 811362"/>
                  <a:gd name="connsiteY4" fmla="*/ 0 h 832514"/>
                  <a:gd name="connsiteX0" fmla="*/ 0 w 947839"/>
                  <a:gd name="connsiteY0" fmla="*/ 0 h 832514"/>
                  <a:gd name="connsiteX1" fmla="*/ 811362 w 947839"/>
                  <a:gd name="connsiteY1" fmla="*/ 0 h 832514"/>
                  <a:gd name="connsiteX2" fmla="*/ 947839 w 947839"/>
                  <a:gd name="connsiteY2" fmla="*/ 832514 h 832514"/>
                  <a:gd name="connsiteX3" fmla="*/ 0 w 947839"/>
                  <a:gd name="connsiteY3" fmla="*/ 832514 h 832514"/>
                  <a:gd name="connsiteX4" fmla="*/ 0 w 947839"/>
                  <a:gd name="connsiteY4" fmla="*/ 0 h 832514"/>
                  <a:gd name="connsiteX0" fmla="*/ 1815152 w 2762991"/>
                  <a:gd name="connsiteY0" fmla="*/ 0 h 832514"/>
                  <a:gd name="connsiteX1" fmla="*/ 2626514 w 2762991"/>
                  <a:gd name="connsiteY1" fmla="*/ 0 h 832514"/>
                  <a:gd name="connsiteX2" fmla="*/ 2762991 w 2762991"/>
                  <a:gd name="connsiteY2" fmla="*/ 832514 h 832514"/>
                  <a:gd name="connsiteX3" fmla="*/ 0 w 2762991"/>
                  <a:gd name="connsiteY3" fmla="*/ 504968 h 832514"/>
                  <a:gd name="connsiteX4" fmla="*/ 1815152 w 2762991"/>
                  <a:gd name="connsiteY4" fmla="*/ 0 h 832514"/>
                  <a:gd name="connsiteX0" fmla="*/ 627797 w 2762991"/>
                  <a:gd name="connsiteY0" fmla="*/ 341194 h 832514"/>
                  <a:gd name="connsiteX1" fmla="*/ 2626514 w 2762991"/>
                  <a:gd name="connsiteY1" fmla="*/ 0 h 832514"/>
                  <a:gd name="connsiteX2" fmla="*/ 2762991 w 2762991"/>
                  <a:gd name="connsiteY2" fmla="*/ 832514 h 832514"/>
                  <a:gd name="connsiteX3" fmla="*/ 0 w 2762991"/>
                  <a:gd name="connsiteY3" fmla="*/ 504968 h 832514"/>
                  <a:gd name="connsiteX4" fmla="*/ 627797 w 2762991"/>
                  <a:gd name="connsiteY4" fmla="*/ 341194 h 832514"/>
                  <a:gd name="connsiteX0" fmla="*/ 627797 w 2762991"/>
                  <a:gd name="connsiteY0" fmla="*/ 313898 h 805218"/>
                  <a:gd name="connsiteX1" fmla="*/ 19792 w 2762991"/>
                  <a:gd name="connsiteY1" fmla="*/ 0 h 805218"/>
                  <a:gd name="connsiteX2" fmla="*/ 2762991 w 2762991"/>
                  <a:gd name="connsiteY2" fmla="*/ 805218 h 805218"/>
                  <a:gd name="connsiteX3" fmla="*/ 0 w 2762991"/>
                  <a:gd name="connsiteY3" fmla="*/ 477672 h 805218"/>
                  <a:gd name="connsiteX4" fmla="*/ 627797 w 2762991"/>
                  <a:gd name="connsiteY4" fmla="*/ 313898 h 805218"/>
                  <a:gd name="connsiteX0" fmla="*/ 627797 w 2762991"/>
                  <a:gd name="connsiteY0" fmla="*/ 535611 h 1026931"/>
                  <a:gd name="connsiteX1" fmla="*/ 19792 w 2762991"/>
                  <a:gd name="connsiteY1" fmla="*/ 221713 h 1026931"/>
                  <a:gd name="connsiteX2" fmla="*/ 2762991 w 2762991"/>
                  <a:gd name="connsiteY2" fmla="*/ 1026931 h 1026931"/>
                  <a:gd name="connsiteX3" fmla="*/ 0 w 2762991"/>
                  <a:gd name="connsiteY3" fmla="*/ 699385 h 1026931"/>
                  <a:gd name="connsiteX4" fmla="*/ 627797 w 2762991"/>
                  <a:gd name="connsiteY4" fmla="*/ 535611 h 1026931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71038 h 1127159"/>
                  <a:gd name="connsiteX4" fmla="*/ 627797 w 2762991"/>
                  <a:gd name="connsiteY4" fmla="*/ 635839 h 1127159"/>
                  <a:gd name="connsiteX0" fmla="*/ 655630 w 2790824"/>
                  <a:gd name="connsiteY0" fmla="*/ 625121 h 1116441"/>
                  <a:gd name="connsiteX1" fmla="*/ 0 w 2790824"/>
                  <a:gd name="connsiteY1" fmla="*/ 335036 h 1116441"/>
                  <a:gd name="connsiteX2" fmla="*/ 2790824 w 2790824"/>
                  <a:gd name="connsiteY2" fmla="*/ 1116441 h 1116441"/>
                  <a:gd name="connsiteX3" fmla="*/ 27833 w 2790824"/>
                  <a:gd name="connsiteY3" fmla="*/ 760320 h 1116441"/>
                  <a:gd name="connsiteX4" fmla="*/ 655630 w 2790824"/>
                  <a:gd name="connsiteY4" fmla="*/ 625121 h 1116441"/>
                  <a:gd name="connsiteX0" fmla="*/ 655630 w 2790824"/>
                  <a:gd name="connsiteY0" fmla="*/ 530808 h 1022128"/>
                  <a:gd name="connsiteX1" fmla="*/ 0 w 2790824"/>
                  <a:gd name="connsiteY1" fmla="*/ 240723 h 1022128"/>
                  <a:gd name="connsiteX2" fmla="*/ 2790824 w 2790824"/>
                  <a:gd name="connsiteY2" fmla="*/ 1022128 h 1022128"/>
                  <a:gd name="connsiteX3" fmla="*/ 27833 w 2790824"/>
                  <a:gd name="connsiteY3" fmla="*/ 666007 h 1022128"/>
                  <a:gd name="connsiteX4" fmla="*/ 655630 w 2790824"/>
                  <a:gd name="connsiteY4" fmla="*/ 530808 h 1022128"/>
                  <a:gd name="connsiteX0" fmla="*/ 655630 w 2790824"/>
                  <a:gd name="connsiteY0" fmla="*/ 643983 h 1135303"/>
                  <a:gd name="connsiteX1" fmla="*/ 0 w 2790824"/>
                  <a:gd name="connsiteY1" fmla="*/ 353898 h 1135303"/>
                  <a:gd name="connsiteX2" fmla="*/ 2790824 w 2790824"/>
                  <a:gd name="connsiteY2" fmla="*/ 1135303 h 1135303"/>
                  <a:gd name="connsiteX3" fmla="*/ 27833 w 2790824"/>
                  <a:gd name="connsiteY3" fmla="*/ 779182 h 1135303"/>
                  <a:gd name="connsiteX4" fmla="*/ 655630 w 2790824"/>
                  <a:gd name="connsiteY4" fmla="*/ 643983 h 1135303"/>
                  <a:gd name="connsiteX0" fmla="*/ 655630 w 2790824"/>
                  <a:gd name="connsiteY0" fmla="*/ 643983 h 1135303"/>
                  <a:gd name="connsiteX1" fmla="*/ 0 w 2790824"/>
                  <a:gd name="connsiteY1" fmla="*/ 353898 h 1135303"/>
                  <a:gd name="connsiteX2" fmla="*/ 2790824 w 2790824"/>
                  <a:gd name="connsiteY2" fmla="*/ 1135303 h 1135303"/>
                  <a:gd name="connsiteX3" fmla="*/ 27833 w 2790824"/>
                  <a:gd name="connsiteY3" fmla="*/ 779182 h 1135303"/>
                  <a:gd name="connsiteX4" fmla="*/ 655630 w 2790824"/>
                  <a:gd name="connsiteY4" fmla="*/ 643983 h 1135303"/>
                  <a:gd name="connsiteX0" fmla="*/ 655630 w 2790824"/>
                  <a:gd name="connsiteY0" fmla="*/ 615957 h 1107277"/>
                  <a:gd name="connsiteX1" fmla="*/ 0 w 2790824"/>
                  <a:gd name="connsiteY1" fmla="*/ 325872 h 1107277"/>
                  <a:gd name="connsiteX2" fmla="*/ 2790824 w 2790824"/>
                  <a:gd name="connsiteY2" fmla="*/ 1107277 h 1107277"/>
                  <a:gd name="connsiteX3" fmla="*/ 27833 w 2790824"/>
                  <a:gd name="connsiteY3" fmla="*/ 751156 h 1107277"/>
                  <a:gd name="connsiteX4" fmla="*/ 655630 w 2790824"/>
                  <a:gd name="connsiteY4" fmla="*/ 615957 h 1107277"/>
                  <a:gd name="connsiteX0" fmla="*/ 655630 w 2790824"/>
                  <a:gd name="connsiteY0" fmla="*/ 615957 h 1107277"/>
                  <a:gd name="connsiteX1" fmla="*/ 0 w 2790824"/>
                  <a:gd name="connsiteY1" fmla="*/ 325872 h 1107277"/>
                  <a:gd name="connsiteX2" fmla="*/ 2790824 w 2790824"/>
                  <a:gd name="connsiteY2" fmla="*/ 1107277 h 1107277"/>
                  <a:gd name="connsiteX3" fmla="*/ 27833 w 2790824"/>
                  <a:gd name="connsiteY3" fmla="*/ 751156 h 1107277"/>
                  <a:gd name="connsiteX4" fmla="*/ 655630 w 2790824"/>
                  <a:gd name="connsiteY4" fmla="*/ 615957 h 1107277"/>
                  <a:gd name="connsiteX0" fmla="*/ 655630 w 2790824"/>
                  <a:gd name="connsiteY0" fmla="*/ 654372 h 1145692"/>
                  <a:gd name="connsiteX1" fmla="*/ 0 w 2790824"/>
                  <a:gd name="connsiteY1" fmla="*/ 364287 h 1145692"/>
                  <a:gd name="connsiteX2" fmla="*/ 2790824 w 2790824"/>
                  <a:gd name="connsiteY2" fmla="*/ 1145692 h 1145692"/>
                  <a:gd name="connsiteX3" fmla="*/ 27833 w 2790824"/>
                  <a:gd name="connsiteY3" fmla="*/ 789571 h 1145692"/>
                  <a:gd name="connsiteX4" fmla="*/ 655630 w 2790824"/>
                  <a:gd name="connsiteY4" fmla="*/ 654372 h 114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0824" h="1145692">
                    <a:moveTo>
                      <a:pt x="655630" y="654372"/>
                    </a:moveTo>
                    <a:cubicBezTo>
                      <a:pt x="170387" y="691027"/>
                      <a:pt x="129643" y="511782"/>
                      <a:pt x="0" y="364287"/>
                    </a:cubicBezTo>
                    <a:cubicBezTo>
                      <a:pt x="382634" y="713443"/>
                      <a:pt x="2247377" y="-1102398"/>
                      <a:pt x="2790824" y="1145692"/>
                    </a:cubicBezTo>
                    <a:cubicBezTo>
                      <a:pt x="1351212" y="-642164"/>
                      <a:pt x="1044365" y="1785858"/>
                      <a:pt x="27833" y="789571"/>
                    </a:cubicBezTo>
                    <a:cubicBezTo>
                      <a:pt x="318986" y="830514"/>
                      <a:pt x="446364" y="708963"/>
                      <a:pt x="655630" y="6543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19000">
                    <a:srgbClr val="ED591D"/>
                  </a:gs>
                </a:gsLst>
                <a:lin ang="17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86">
                <a:extLst>
                  <a:ext uri="{FF2B5EF4-FFF2-40B4-BE49-F238E27FC236}">
                    <a16:creationId xmlns:a16="http://schemas.microsoft.com/office/drawing/2014/main" id="{687DD31C-2438-C3C7-9562-6020C83C4433}"/>
                  </a:ext>
                </a:extLst>
              </p:cNvPr>
              <p:cNvSpPr/>
              <p:nvPr/>
            </p:nvSpPr>
            <p:spPr>
              <a:xfrm rot="21420444">
                <a:off x="3846727" y="2285140"/>
                <a:ext cx="2943947" cy="3051132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3947" h="3051132">
                    <a:moveTo>
                      <a:pt x="1435100" y="434155"/>
                    </a:moveTo>
                    <a:cubicBezTo>
                      <a:pt x="1820333" y="150522"/>
                      <a:pt x="3132667" y="-666512"/>
                      <a:pt x="2921000" y="1119955"/>
                    </a:cubicBezTo>
                    <a:cubicBezTo>
                      <a:pt x="2844800" y="1716855"/>
                      <a:pt x="1752600" y="3088455"/>
                      <a:pt x="0" y="3050355"/>
                    </a:cubicBezTo>
                    <a:cubicBezTo>
                      <a:pt x="287867" y="1454388"/>
                      <a:pt x="1020233" y="734722"/>
                      <a:pt x="1435100" y="4341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5126"/>
                  </a:gs>
                  <a:gs pos="39000">
                    <a:srgbClr val="5C8B9D"/>
                  </a:gs>
                </a:gsLst>
                <a:lin ang="13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86">
                <a:extLst>
                  <a:ext uri="{FF2B5EF4-FFF2-40B4-BE49-F238E27FC236}">
                    <a16:creationId xmlns:a16="http://schemas.microsoft.com/office/drawing/2014/main" id="{6678FE90-F748-99C6-F421-CE87F987B2C0}"/>
                  </a:ext>
                </a:extLst>
              </p:cNvPr>
              <p:cNvSpPr/>
              <p:nvPr/>
            </p:nvSpPr>
            <p:spPr>
              <a:xfrm rot="21033195">
                <a:off x="4246775" y="2354915"/>
                <a:ext cx="2469258" cy="1948622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3947" h="3051132">
                    <a:moveTo>
                      <a:pt x="1435100" y="434155"/>
                    </a:moveTo>
                    <a:cubicBezTo>
                      <a:pt x="1820333" y="150522"/>
                      <a:pt x="3132667" y="-666512"/>
                      <a:pt x="2921000" y="1119955"/>
                    </a:cubicBezTo>
                    <a:cubicBezTo>
                      <a:pt x="2844800" y="1716855"/>
                      <a:pt x="1752600" y="3088455"/>
                      <a:pt x="0" y="3050355"/>
                    </a:cubicBezTo>
                    <a:cubicBezTo>
                      <a:pt x="287867" y="1454388"/>
                      <a:pt x="1020233" y="734722"/>
                      <a:pt x="1435100" y="4341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7C27"/>
                  </a:gs>
                  <a:gs pos="66000">
                    <a:srgbClr val="5C8B9D"/>
                  </a:gs>
                </a:gsLst>
                <a:lin ang="13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102">
                <a:extLst>
                  <a:ext uri="{FF2B5EF4-FFF2-40B4-BE49-F238E27FC236}">
                    <a16:creationId xmlns:a16="http://schemas.microsoft.com/office/drawing/2014/main" id="{5EB2487E-799C-C2A5-3C46-1868D0B7088F}"/>
                  </a:ext>
                </a:extLst>
              </p:cNvPr>
              <p:cNvSpPr/>
              <p:nvPr/>
            </p:nvSpPr>
            <p:spPr>
              <a:xfrm>
                <a:off x="7329165" y="1247533"/>
                <a:ext cx="1295181" cy="736597"/>
              </a:xfrm>
              <a:custGeom>
                <a:avLst/>
                <a:gdLst>
                  <a:gd name="connsiteX0" fmla="*/ 0 w 558581"/>
                  <a:gd name="connsiteY0" fmla="*/ 0 h 300022"/>
                  <a:gd name="connsiteX1" fmla="*/ 558581 w 558581"/>
                  <a:gd name="connsiteY1" fmla="*/ 0 h 300022"/>
                  <a:gd name="connsiteX2" fmla="*/ 558581 w 558581"/>
                  <a:gd name="connsiteY2" fmla="*/ 300022 h 300022"/>
                  <a:gd name="connsiteX3" fmla="*/ 0 w 558581"/>
                  <a:gd name="connsiteY3" fmla="*/ 300022 h 300022"/>
                  <a:gd name="connsiteX4" fmla="*/ 0 w 558581"/>
                  <a:gd name="connsiteY4" fmla="*/ 0 h 300022"/>
                  <a:gd name="connsiteX0" fmla="*/ 0 w 933231"/>
                  <a:gd name="connsiteY0" fmla="*/ 0 h 452422"/>
                  <a:gd name="connsiteX1" fmla="*/ 558581 w 933231"/>
                  <a:gd name="connsiteY1" fmla="*/ 0 h 452422"/>
                  <a:gd name="connsiteX2" fmla="*/ 933231 w 933231"/>
                  <a:gd name="connsiteY2" fmla="*/ 452422 h 452422"/>
                  <a:gd name="connsiteX3" fmla="*/ 0 w 933231"/>
                  <a:gd name="connsiteY3" fmla="*/ 300022 h 452422"/>
                  <a:gd name="connsiteX4" fmla="*/ 0 w 933231"/>
                  <a:gd name="connsiteY4" fmla="*/ 0 h 452422"/>
                  <a:gd name="connsiteX0" fmla="*/ 0 w 933231"/>
                  <a:gd name="connsiteY0" fmla="*/ 165100 h 617522"/>
                  <a:gd name="connsiteX1" fmla="*/ 101381 w 933231"/>
                  <a:gd name="connsiteY1" fmla="*/ 0 h 617522"/>
                  <a:gd name="connsiteX2" fmla="*/ 933231 w 933231"/>
                  <a:gd name="connsiteY2" fmla="*/ 617522 h 617522"/>
                  <a:gd name="connsiteX3" fmla="*/ 0 w 933231"/>
                  <a:gd name="connsiteY3" fmla="*/ 465122 h 617522"/>
                  <a:gd name="connsiteX4" fmla="*/ 0 w 933231"/>
                  <a:gd name="connsiteY4" fmla="*/ 165100 h 617522"/>
                  <a:gd name="connsiteX0" fmla="*/ 0 w 1009431"/>
                  <a:gd name="connsiteY0" fmla="*/ 120650 h 617522"/>
                  <a:gd name="connsiteX1" fmla="*/ 177581 w 1009431"/>
                  <a:gd name="connsiteY1" fmla="*/ 0 h 617522"/>
                  <a:gd name="connsiteX2" fmla="*/ 1009431 w 1009431"/>
                  <a:gd name="connsiteY2" fmla="*/ 617522 h 617522"/>
                  <a:gd name="connsiteX3" fmla="*/ 76200 w 1009431"/>
                  <a:gd name="connsiteY3" fmla="*/ 465122 h 617522"/>
                  <a:gd name="connsiteX4" fmla="*/ 0 w 1009431"/>
                  <a:gd name="connsiteY4" fmla="*/ 120650 h 617522"/>
                  <a:gd name="connsiteX0" fmla="*/ 247650 w 1257081"/>
                  <a:gd name="connsiteY0" fmla="*/ 120650 h 617522"/>
                  <a:gd name="connsiteX1" fmla="*/ 425231 w 1257081"/>
                  <a:gd name="connsiteY1" fmla="*/ 0 h 617522"/>
                  <a:gd name="connsiteX2" fmla="*/ 1257081 w 1257081"/>
                  <a:gd name="connsiteY2" fmla="*/ 617522 h 617522"/>
                  <a:gd name="connsiteX3" fmla="*/ 0 w 1257081"/>
                  <a:gd name="connsiteY3" fmla="*/ 395272 h 617522"/>
                  <a:gd name="connsiteX4" fmla="*/ 247650 w 1257081"/>
                  <a:gd name="connsiteY4" fmla="*/ 120650 h 617522"/>
                  <a:gd name="connsiteX0" fmla="*/ 247650 w 1257081"/>
                  <a:gd name="connsiteY0" fmla="*/ 120650 h 617522"/>
                  <a:gd name="connsiteX1" fmla="*/ 425231 w 1257081"/>
                  <a:gd name="connsiteY1" fmla="*/ 0 h 617522"/>
                  <a:gd name="connsiteX2" fmla="*/ 1257081 w 1257081"/>
                  <a:gd name="connsiteY2" fmla="*/ 617522 h 617522"/>
                  <a:gd name="connsiteX3" fmla="*/ 0 w 1257081"/>
                  <a:gd name="connsiteY3" fmla="*/ 395272 h 617522"/>
                  <a:gd name="connsiteX4" fmla="*/ 247650 w 1257081"/>
                  <a:gd name="connsiteY4" fmla="*/ 120650 h 617522"/>
                  <a:gd name="connsiteX0" fmla="*/ 247650 w 1257081"/>
                  <a:gd name="connsiteY0" fmla="*/ 120650 h 617522"/>
                  <a:gd name="connsiteX1" fmla="*/ 425231 w 1257081"/>
                  <a:gd name="connsiteY1" fmla="*/ 0 h 617522"/>
                  <a:gd name="connsiteX2" fmla="*/ 1257081 w 1257081"/>
                  <a:gd name="connsiteY2" fmla="*/ 617522 h 617522"/>
                  <a:gd name="connsiteX3" fmla="*/ 0 w 1257081"/>
                  <a:gd name="connsiteY3" fmla="*/ 395272 h 617522"/>
                  <a:gd name="connsiteX4" fmla="*/ 247650 w 1257081"/>
                  <a:gd name="connsiteY4" fmla="*/ 120650 h 617522"/>
                  <a:gd name="connsiteX0" fmla="*/ 273050 w 1282481"/>
                  <a:gd name="connsiteY0" fmla="*/ 120650 h 617522"/>
                  <a:gd name="connsiteX1" fmla="*/ 450631 w 1282481"/>
                  <a:gd name="connsiteY1" fmla="*/ 0 h 617522"/>
                  <a:gd name="connsiteX2" fmla="*/ 1282481 w 1282481"/>
                  <a:gd name="connsiteY2" fmla="*/ 617522 h 617522"/>
                  <a:gd name="connsiteX3" fmla="*/ 0 w 1282481"/>
                  <a:gd name="connsiteY3" fmla="*/ 373047 h 617522"/>
                  <a:gd name="connsiteX4" fmla="*/ 273050 w 1282481"/>
                  <a:gd name="connsiteY4" fmla="*/ 120650 h 617522"/>
                  <a:gd name="connsiteX0" fmla="*/ 273050 w 1282481"/>
                  <a:gd name="connsiteY0" fmla="*/ 120650 h 727494"/>
                  <a:gd name="connsiteX1" fmla="*/ 450631 w 1282481"/>
                  <a:gd name="connsiteY1" fmla="*/ 0 h 727494"/>
                  <a:gd name="connsiteX2" fmla="*/ 1282481 w 1282481"/>
                  <a:gd name="connsiteY2" fmla="*/ 617522 h 727494"/>
                  <a:gd name="connsiteX3" fmla="*/ 0 w 1282481"/>
                  <a:gd name="connsiteY3" fmla="*/ 373047 h 727494"/>
                  <a:gd name="connsiteX4" fmla="*/ 273050 w 1282481"/>
                  <a:gd name="connsiteY4" fmla="*/ 120650 h 727494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07950 h 736597"/>
                  <a:gd name="connsiteX1" fmla="*/ 46333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82481"/>
                  <a:gd name="connsiteY0" fmla="*/ 107950 h 736597"/>
                  <a:gd name="connsiteX1" fmla="*/ 46333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82481"/>
                  <a:gd name="connsiteY0" fmla="*/ 107950 h 736597"/>
                  <a:gd name="connsiteX1" fmla="*/ 46333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82481"/>
                  <a:gd name="connsiteY0" fmla="*/ 107950 h 736597"/>
                  <a:gd name="connsiteX1" fmla="*/ 49508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95181"/>
                  <a:gd name="connsiteY0" fmla="*/ 107950 h 736597"/>
                  <a:gd name="connsiteX1" fmla="*/ 495081 w 1295181"/>
                  <a:gd name="connsiteY1" fmla="*/ 0 h 736597"/>
                  <a:gd name="connsiteX2" fmla="*/ 1295181 w 1295181"/>
                  <a:gd name="connsiteY2" fmla="*/ 604822 h 736597"/>
                  <a:gd name="connsiteX3" fmla="*/ 0 w 1295181"/>
                  <a:gd name="connsiteY3" fmla="*/ 360347 h 736597"/>
                  <a:gd name="connsiteX4" fmla="*/ 273050 w 1295181"/>
                  <a:gd name="connsiteY4" fmla="*/ 107950 h 736597"/>
                  <a:gd name="connsiteX0" fmla="*/ 273050 w 1295181"/>
                  <a:gd name="connsiteY0" fmla="*/ 107950 h 736597"/>
                  <a:gd name="connsiteX1" fmla="*/ 495081 w 1295181"/>
                  <a:gd name="connsiteY1" fmla="*/ 0 h 736597"/>
                  <a:gd name="connsiteX2" fmla="*/ 1295181 w 1295181"/>
                  <a:gd name="connsiteY2" fmla="*/ 604822 h 736597"/>
                  <a:gd name="connsiteX3" fmla="*/ 0 w 1295181"/>
                  <a:gd name="connsiteY3" fmla="*/ 360347 h 736597"/>
                  <a:gd name="connsiteX4" fmla="*/ 273050 w 1295181"/>
                  <a:gd name="connsiteY4" fmla="*/ 107950 h 736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5181" h="736597">
                    <a:moveTo>
                      <a:pt x="273050" y="107950"/>
                    </a:moveTo>
                    <a:cubicBezTo>
                      <a:pt x="341769" y="67733"/>
                      <a:pt x="435887" y="40217"/>
                      <a:pt x="495081" y="0"/>
                    </a:cubicBezTo>
                    <a:cubicBezTo>
                      <a:pt x="715214" y="62966"/>
                      <a:pt x="1186173" y="202131"/>
                      <a:pt x="1295181" y="604822"/>
                    </a:cubicBezTo>
                    <a:cubicBezTo>
                      <a:pt x="867687" y="523330"/>
                      <a:pt x="189369" y="1086364"/>
                      <a:pt x="0" y="360347"/>
                    </a:cubicBezTo>
                    <a:cubicBezTo>
                      <a:pt x="103717" y="298440"/>
                      <a:pt x="220133" y="350832"/>
                      <a:pt x="273050" y="107950"/>
                    </a:cubicBezTo>
                    <a:close/>
                  </a:path>
                </a:pathLst>
              </a:custGeom>
              <a:solidFill>
                <a:srgbClr val="5C8B9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8648079-B785-1640-6152-20D930F09943}"/>
                  </a:ext>
                </a:extLst>
              </p:cNvPr>
              <p:cNvSpPr/>
              <p:nvPr/>
            </p:nvSpPr>
            <p:spPr>
              <a:xfrm>
                <a:off x="7382921" y="1674946"/>
                <a:ext cx="1241425" cy="180584"/>
              </a:xfrm>
              <a:custGeom>
                <a:avLst/>
                <a:gdLst>
                  <a:gd name="connsiteX0" fmla="*/ 0 w 1241425"/>
                  <a:gd name="connsiteY0" fmla="*/ 63109 h 180584"/>
                  <a:gd name="connsiteX1" fmla="*/ 292100 w 1241425"/>
                  <a:gd name="connsiteY1" fmla="*/ 18659 h 180584"/>
                  <a:gd name="connsiteX2" fmla="*/ 644525 w 1241425"/>
                  <a:gd name="connsiteY2" fmla="*/ 2784 h 180584"/>
                  <a:gd name="connsiteX3" fmla="*/ 949325 w 1241425"/>
                  <a:gd name="connsiteY3" fmla="*/ 72634 h 180584"/>
                  <a:gd name="connsiteX4" fmla="*/ 1241425 w 1241425"/>
                  <a:gd name="connsiteY4" fmla="*/ 180584 h 180584"/>
                  <a:gd name="connsiteX5" fmla="*/ 1241425 w 1241425"/>
                  <a:gd name="connsiteY5" fmla="*/ 180584 h 18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41425" h="180584">
                    <a:moveTo>
                      <a:pt x="0" y="63109"/>
                    </a:moveTo>
                    <a:cubicBezTo>
                      <a:pt x="92339" y="45911"/>
                      <a:pt x="184679" y="28713"/>
                      <a:pt x="292100" y="18659"/>
                    </a:cubicBezTo>
                    <a:cubicBezTo>
                      <a:pt x="399521" y="8605"/>
                      <a:pt x="534988" y="-6212"/>
                      <a:pt x="644525" y="2784"/>
                    </a:cubicBezTo>
                    <a:cubicBezTo>
                      <a:pt x="754062" y="11780"/>
                      <a:pt x="849842" y="43001"/>
                      <a:pt x="949325" y="72634"/>
                    </a:cubicBezTo>
                    <a:cubicBezTo>
                      <a:pt x="1048808" y="102267"/>
                      <a:pt x="1241425" y="180584"/>
                      <a:pt x="1241425" y="180584"/>
                    </a:cubicBezTo>
                    <a:lnTo>
                      <a:pt x="1241425" y="18058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8" name="ttsMP3.com_VoiceText_2025-2-1_22-0-14">
            <a:hlinkClick r:id="" action="ppaction://media"/>
            <a:extLst>
              <a:ext uri="{FF2B5EF4-FFF2-40B4-BE49-F238E27FC236}">
                <a16:creationId xmlns:a16="http://schemas.microsoft.com/office/drawing/2014/main" id="{6B895FA4-1D6C-38C8-6264-89BFFAB7AF8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40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EDE0594-A5EF-6D4F-A34D-E50E99D27274}"/>
              </a:ext>
            </a:extLst>
          </p:cNvPr>
          <p:cNvGrpSpPr/>
          <p:nvPr/>
        </p:nvGrpSpPr>
        <p:grpSpPr>
          <a:xfrm>
            <a:off x="7798878" y="-147063"/>
            <a:ext cx="4646405" cy="3982942"/>
            <a:chOff x="-326221" y="-703578"/>
            <a:chExt cx="8222231" cy="70481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4BE2D4-730D-4E1F-0BCE-E156747255F2}"/>
                </a:ext>
              </a:extLst>
            </p:cNvPr>
            <p:cNvSpPr txBox="1"/>
            <p:nvPr/>
          </p:nvSpPr>
          <p:spPr>
            <a:xfrm>
              <a:off x="-326221" y="-703578"/>
              <a:ext cx="8222231" cy="2341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ED591D"/>
                  </a:solidFill>
                  <a:latin typeface="Arial Black" panose="020B0A04020102020204" pitchFamily="34" charset="0"/>
                </a:rPr>
                <a:t>X</a:t>
              </a:r>
              <a:r>
                <a:rPr lang="en-US" sz="8000" dirty="0" err="1">
                  <a:solidFill>
                    <a:prstClr val="black"/>
                  </a:solidFill>
                  <a:latin typeface="Arial Black" panose="020B0A04020102020204" pitchFamily="34" charset="0"/>
                </a:rPr>
                <a:t>enops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C28A4F-184B-5094-685D-04E3D58294E1}"/>
                </a:ext>
              </a:extLst>
            </p:cNvPr>
            <p:cNvGrpSpPr/>
            <p:nvPr/>
          </p:nvGrpSpPr>
          <p:grpSpPr>
            <a:xfrm>
              <a:off x="241686" y="1273141"/>
              <a:ext cx="5207436" cy="5071456"/>
              <a:chOff x="2185160" y="470140"/>
              <a:chExt cx="6439186" cy="6271042"/>
            </a:xfrm>
          </p:grpSpPr>
          <p:sp>
            <p:nvSpPr>
              <p:cNvPr id="10" name="Rectangle 86">
                <a:extLst>
                  <a:ext uri="{FF2B5EF4-FFF2-40B4-BE49-F238E27FC236}">
                    <a16:creationId xmlns:a16="http://schemas.microsoft.com/office/drawing/2014/main" id="{5A5CFA12-3D81-9CCF-32E2-D85047499EF5}"/>
                  </a:ext>
                </a:extLst>
              </p:cNvPr>
              <p:cNvSpPr/>
              <p:nvPr/>
            </p:nvSpPr>
            <p:spPr>
              <a:xfrm>
                <a:off x="2185160" y="3804102"/>
                <a:ext cx="3225128" cy="2592853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  <a:gd name="connsiteX0" fmla="*/ 1625600 w 3134447"/>
                  <a:gd name="connsiteY0" fmla="*/ 434155 h 3000362"/>
                  <a:gd name="connsiteX1" fmla="*/ 3111500 w 3134447"/>
                  <a:gd name="connsiteY1" fmla="*/ 1119955 h 3000362"/>
                  <a:gd name="connsiteX2" fmla="*/ 0 w 3134447"/>
                  <a:gd name="connsiteY2" fmla="*/ 2999555 h 3000362"/>
                  <a:gd name="connsiteX3" fmla="*/ 1625600 w 3134447"/>
                  <a:gd name="connsiteY3" fmla="*/ 434155 h 3000362"/>
                  <a:gd name="connsiteX0" fmla="*/ 1625600 w 3121946"/>
                  <a:gd name="connsiteY0" fmla="*/ 266917 h 2833425"/>
                  <a:gd name="connsiteX1" fmla="*/ 3098800 w 3121946"/>
                  <a:gd name="connsiteY1" fmla="*/ 1321017 h 2833425"/>
                  <a:gd name="connsiteX2" fmla="*/ 0 w 3121946"/>
                  <a:gd name="connsiteY2" fmla="*/ 2832317 h 2833425"/>
                  <a:gd name="connsiteX3" fmla="*/ 1625600 w 3121946"/>
                  <a:gd name="connsiteY3" fmla="*/ 266917 h 2833425"/>
                  <a:gd name="connsiteX0" fmla="*/ 1625600 w 3121946"/>
                  <a:gd name="connsiteY0" fmla="*/ 266917 h 3004534"/>
                  <a:gd name="connsiteX1" fmla="*/ 3098800 w 3121946"/>
                  <a:gd name="connsiteY1" fmla="*/ 1321017 h 3004534"/>
                  <a:gd name="connsiteX2" fmla="*/ 0 w 3121946"/>
                  <a:gd name="connsiteY2" fmla="*/ 2832317 h 3004534"/>
                  <a:gd name="connsiteX3" fmla="*/ 1625600 w 3121946"/>
                  <a:gd name="connsiteY3" fmla="*/ 266917 h 300453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5128" h="2592853">
                    <a:moveTo>
                      <a:pt x="2628900" y="730527"/>
                    </a:moveTo>
                    <a:cubicBezTo>
                      <a:pt x="3014133" y="446894"/>
                      <a:pt x="3373967" y="-865440"/>
                      <a:pt x="3162300" y="921027"/>
                    </a:cubicBezTo>
                    <a:cubicBezTo>
                      <a:pt x="3086100" y="1517927"/>
                      <a:pt x="1536700" y="3118127"/>
                      <a:pt x="0" y="2419627"/>
                    </a:cubicBezTo>
                    <a:cubicBezTo>
                      <a:pt x="960967" y="2030160"/>
                      <a:pt x="1693333" y="1551794"/>
                      <a:pt x="2628900" y="730527"/>
                    </a:cubicBezTo>
                    <a:close/>
                  </a:path>
                </a:pathLst>
              </a:custGeom>
              <a:gradFill>
                <a:gsLst>
                  <a:gs pos="56000">
                    <a:srgbClr val="5C8B9D"/>
                  </a:gs>
                  <a:gs pos="0">
                    <a:srgbClr val="DF7C27"/>
                  </a:gs>
                </a:gsLst>
                <a:lin ang="13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86">
                <a:extLst>
                  <a:ext uri="{FF2B5EF4-FFF2-40B4-BE49-F238E27FC236}">
                    <a16:creationId xmlns:a16="http://schemas.microsoft.com/office/drawing/2014/main" id="{87AC46F5-EB7A-D5F2-06EB-036BD6393D42}"/>
                  </a:ext>
                </a:extLst>
              </p:cNvPr>
              <p:cNvSpPr/>
              <p:nvPr/>
            </p:nvSpPr>
            <p:spPr>
              <a:xfrm>
                <a:off x="2247438" y="3669446"/>
                <a:ext cx="3225128" cy="2592853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  <a:gd name="connsiteX0" fmla="*/ 1625600 w 3134447"/>
                  <a:gd name="connsiteY0" fmla="*/ 434155 h 3000362"/>
                  <a:gd name="connsiteX1" fmla="*/ 3111500 w 3134447"/>
                  <a:gd name="connsiteY1" fmla="*/ 1119955 h 3000362"/>
                  <a:gd name="connsiteX2" fmla="*/ 0 w 3134447"/>
                  <a:gd name="connsiteY2" fmla="*/ 2999555 h 3000362"/>
                  <a:gd name="connsiteX3" fmla="*/ 1625600 w 3134447"/>
                  <a:gd name="connsiteY3" fmla="*/ 434155 h 3000362"/>
                  <a:gd name="connsiteX0" fmla="*/ 1625600 w 3121946"/>
                  <a:gd name="connsiteY0" fmla="*/ 266917 h 2833425"/>
                  <a:gd name="connsiteX1" fmla="*/ 3098800 w 3121946"/>
                  <a:gd name="connsiteY1" fmla="*/ 1321017 h 2833425"/>
                  <a:gd name="connsiteX2" fmla="*/ 0 w 3121946"/>
                  <a:gd name="connsiteY2" fmla="*/ 2832317 h 2833425"/>
                  <a:gd name="connsiteX3" fmla="*/ 1625600 w 3121946"/>
                  <a:gd name="connsiteY3" fmla="*/ 266917 h 2833425"/>
                  <a:gd name="connsiteX0" fmla="*/ 1625600 w 3121946"/>
                  <a:gd name="connsiteY0" fmla="*/ 266917 h 3004534"/>
                  <a:gd name="connsiteX1" fmla="*/ 3098800 w 3121946"/>
                  <a:gd name="connsiteY1" fmla="*/ 1321017 h 3004534"/>
                  <a:gd name="connsiteX2" fmla="*/ 0 w 3121946"/>
                  <a:gd name="connsiteY2" fmla="*/ 2832317 h 3004534"/>
                  <a:gd name="connsiteX3" fmla="*/ 1625600 w 3121946"/>
                  <a:gd name="connsiteY3" fmla="*/ 266917 h 300453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5128" h="2592853">
                    <a:moveTo>
                      <a:pt x="2628900" y="730527"/>
                    </a:moveTo>
                    <a:cubicBezTo>
                      <a:pt x="3014133" y="446894"/>
                      <a:pt x="3373967" y="-865440"/>
                      <a:pt x="3162300" y="921027"/>
                    </a:cubicBezTo>
                    <a:cubicBezTo>
                      <a:pt x="3086100" y="1517927"/>
                      <a:pt x="1536700" y="3118127"/>
                      <a:pt x="0" y="2419627"/>
                    </a:cubicBezTo>
                    <a:cubicBezTo>
                      <a:pt x="960967" y="2030160"/>
                      <a:pt x="1693333" y="1551794"/>
                      <a:pt x="2628900" y="7305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4C26"/>
                  </a:gs>
                  <a:gs pos="38000">
                    <a:srgbClr val="5C8B9D"/>
                  </a:gs>
                </a:gsLst>
                <a:lin ang="13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93">
                <a:extLst>
                  <a:ext uri="{FF2B5EF4-FFF2-40B4-BE49-F238E27FC236}">
                    <a16:creationId xmlns:a16="http://schemas.microsoft.com/office/drawing/2014/main" id="{20009911-1B13-15C0-3BB2-1BA6A41438AD}"/>
                  </a:ext>
                </a:extLst>
              </p:cNvPr>
              <p:cNvSpPr/>
              <p:nvPr/>
            </p:nvSpPr>
            <p:spPr>
              <a:xfrm>
                <a:off x="5731620" y="6161364"/>
                <a:ext cx="1343088" cy="409583"/>
              </a:xfrm>
              <a:custGeom>
                <a:avLst/>
                <a:gdLst>
                  <a:gd name="connsiteX0" fmla="*/ 0 w 495300"/>
                  <a:gd name="connsiteY0" fmla="*/ 0 h 201162"/>
                  <a:gd name="connsiteX1" fmla="*/ 495300 w 495300"/>
                  <a:gd name="connsiteY1" fmla="*/ 0 h 201162"/>
                  <a:gd name="connsiteX2" fmla="*/ 495300 w 495300"/>
                  <a:gd name="connsiteY2" fmla="*/ 201162 h 201162"/>
                  <a:gd name="connsiteX3" fmla="*/ 0 w 495300"/>
                  <a:gd name="connsiteY3" fmla="*/ 201162 h 201162"/>
                  <a:gd name="connsiteX4" fmla="*/ 0 w 495300"/>
                  <a:gd name="connsiteY4" fmla="*/ 0 h 201162"/>
                  <a:gd name="connsiteX0" fmla="*/ 0 w 514350"/>
                  <a:gd name="connsiteY0" fmla="*/ 0 h 277362"/>
                  <a:gd name="connsiteX1" fmla="*/ 514350 w 514350"/>
                  <a:gd name="connsiteY1" fmla="*/ 76200 h 277362"/>
                  <a:gd name="connsiteX2" fmla="*/ 514350 w 514350"/>
                  <a:gd name="connsiteY2" fmla="*/ 277362 h 277362"/>
                  <a:gd name="connsiteX3" fmla="*/ 19050 w 514350"/>
                  <a:gd name="connsiteY3" fmla="*/ 277362 h 277362"/>
                  <a:gd name="connsiteX4" fmla="*/ 0 w 514350"/>
                  <a:gd name="connsiteY4" fmla="*/ 0 h 277362"/>
                  <a:gd name="connsiteX0" fmla="*/ 633412 w 1147762"/>
                  <a:gd name="connsiteY0" fmla="*/ 0 h 277362"/>
                  <a:gd name="connsiteX1" fmla="*/ 1147762 w 1147762"/>
                  <a:gd name="connsiteY1" fmla="*/ 76200 h 277362"/>
                  <a:gd name="connsiteX2" fmla="*/ 1147762 w 1147762"/>
                  <a:gd name="connsiteY2" fmla="*/ 277362 h 277362"/>
                  <a:gd name="connsiteX3" fmla="*/ 0 w 1147762"/>
                  <a:gd name="connsiteY3" fmla="*/ 234500 h 277362"/>
                  <a:gd name="connsiteX4" fmla="*/ 633412 w 1147762"/>
                  <a:gd name="connsiteY4" fmla="*/ 0 h 277362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185862 w 1185862"/>
                  <a:gd name="connsiteY2" fmla="*/ 367849 h 367849"/>
                  <a:gd name="connsiteX3" fmla="*/ 0 w 1185862"/>
                  <a:gd name="connsiteY3" fmla="*/ 234500 h 367849"/>
                  <a:gd name="connsiteX4" fmla="*/ 633412 w 1185862"/>
                  <a:gd name="connsiteY4" fmla="*/ 0 h 367849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090612 w 1185862"/>
                  <a:gd name="connsiteY2" fmla="*/ 176212 h 367849"/>
                  <a:gd name="connsiteX3" fmla="*/ 1185862 w 1185862"/>
                  <a:gd name="connsiteY3" fmla="*/ 367849 h 367849"/>
                  <a:gd name="connsiteX4" fmla="*/ 0 w 1185862"/>
                  <a:gd name="connsiteY4" fmla="*/ 234500 h 367849"/>
                  <a:gd name="connsiteX5" fmla="*/ 633412 w 1185862"/>
                  <a:gd name="connsiteY5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0 h 367849"/>
                  <a:gd name="connsiteX1" fmla="*/ 1185862 w 1343088"/>
                  <a:gd name="connsiteY1" fmla="*/ 33337 h 367849"/>
                  <a:gd name="connsiteX2" fmla="*/ 1343024 w 1343088"/>
                  <a:gd name="connsiteY2" fmla="*/ 319088 h 367849"/>
                  <a:gd name="connsiteX3" fmla="*/ 1090612 w 1343088"/>
                  <a:gd name="connsiteY3" fmla="*/ 176212 h 367849"/>
                  <a:gd name="connsiteX4" fmla="*/ 1185862 w 1343088"/>
                  <a:gd name="connsiteY4" fmla="*/ 367849 h 367849"/>
                  <a:gd name="connsiteX5" fmla="*/ 0 w 1343088"/>
                  <a:gd name="connsiteY5" fmla="*/ 234500 h 367849"/>
                  <a:gd name="connsiteX6" fmla="*/ 633412 w 1343088"/>
                  <a:gd name="connsiteY6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13935 h 381784"/>
                  <a:gd name="connsiteX1" fmla="*/ 1343024 w 1343088"/>
                  <a:gd name="connsiteY1" fmla="*/ 333023 h 381784"/>
                  <a:gd name="connsiteX2" fmla="*/ 1090612 w 1343088"/>
                  <a:gd name="connsiteY2" fmla="*/ 190147 h 381784"/>
                  <a:gd name="connsiteX3" fmla="*/ 1185862 w 1343088"/>
                  <a:gd name="connsiteY3" fmla="*/ 381784 h 381784"/>
                  <a:gd name="connsiteX4" fmla="*/ 0 w 1343088"/>
                  <a:gd name="connsiteY4" fmla="*/ 248435 h 381784"/>
                  <a:gd name="connsiteX5" fmla="*/ 633412 w 1343088"/>
                  <a:gd name="connsiteY5" fmla="*/ 13935 h 381784"/>
                  <a:gd name="connsiteX0" fmla="*/ 633412 w 1343088"/>
                  <a:gd name="connsiteY0" fmla="*/ 19073 h 386922"/>
                  <a:gd name="connsiteX1" fmla="*/ 1343024 w 1343088"/>
                  <a:gd name="connsiteY1" fmla="*/ 338161 h 386922"/>
                  <a:gd name="connsiteX2" fmla="*/ 1090612 w 1343088"/>
                  <a:gd name="connsiteY2" fmla="*/ 195285 h 386922"/>
                  <a:gd name="connsiteX3" fmla="*/ 1185862 w 1343088"/>
                  <a:gd name="connsiteY3" fmla="*/ 386922 h 386922"/>
                  <a:gd name="connsiteX4" fmla="*/ 0 w 1343088"/>
                  <a:gd name="connsiteY4" fmla="*/ 253573 h 386922"/>
                  <a:gd name="connsiteX5" fmla="*/ 633412 w 1343088"/>
                  <a:gd name="connsiteY5" fmla="*/ 19073 h 386922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3088" h="409583">
                    <a:moveTo>
                      <a:pt x="633412" y="41734"/>
                    </a:moveTo>
                    <a:cubicBezTo>
                      <a:pt x="1433511" y="-48943"/>
                      <a:pt x="1266824" y="331453"/>
                      <a:pt x="1343024" y="360822"/>
                    </a:cubicBezTo>
                    <a:cubicBezTo>
                      <a:pt x="1347786" y="392572"/>
                      <a:pt x="1085850" y="186196"/>
                      <a:pt x="1090612" y="217946"/>
                    </a:cubicBezTo>
                    <a:lnTo>
                      <a:pt x="1185862" y="409583"/>
                    </a:lnTo>
                    <a:cubicBezTo>
                      <a:pt x="985837" y="336558"/>
                      <a:pt x="623887" y="63509"/>
                      <a:pt x="0" y="276234"/>
                    </a:cubicBezTo>
                    <a:cubicBezTo>
                      <a:pt x="396875" y="-163883"/>
                      <a:pt x="617537" y="57988"/>
                      <a:pt x="633412" y="41734"/>
                    </a:cubicBezTo>
                    <a:close/>
                  </a:path>
                </a:pathLst>
              </a:custGeom>
              <a:solidFill>
                <a:srgbClr val="C6A6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92">
                <a:extLst>
                  <a:ext uri="{FF2B5EF4-FFF2-40B4-BE49-F238E27FC236}">
                    <a16:creationId xmlns:a16="http://schemas.microsoft.com/office/drawing/2014/main" id="{89460A4C-8A48-E1B6-10F7-A301BF54BEE7}"/>
                  </a:ext>
                </a:extLst>
              </p:cNvPr>
              <p:cNvSpPr/>
              <p:nvPr/>
            </p:nvSpPr>
            <p:spPr>
              <a:xfrm>
                <a:off x="5938161" y="5505607"/>
                <a:ext cx="543202" cy="763429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92">
                <a:extLst>
                  <a:ext uri="{FF2B5EF4-FFF2-40B4-BE49-F238E27FC236}">
                    <a16:creationId xmlns:a16="http://schemas.microsoft.com/office/drawing/2014/main" id="{F080ED46-A5BF-4708-A5FD-E682930BD30A}"/>
                  </a:ext>
                </a:extLst>
              </p:cNvPr>
              <p:cNvSpPr/>
              <p:nvPr/>
            </p:nvSpPr>
            <p:spPr>
              <a:xfrm rot="19264388">
                <a:off x="6240449" y="6178792"/>
                <a:ext cx="318398" cy="180488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93">
                <a:extLst>
                  <a:ext uri="{FF2B5EF4-FFF2-40B4-BE49-F238E27FC236}">
                    <a16:creationId xmlns:a16="http://schemas.microsoft.com/office/drawing/2014/main" id="{8D76668C-58F7-81F5-2D96-E3A6DD9AA92A}"/>
                  </a:ext>
                </a:extLst>
              </p:cNvPr>
              <p:cNvSpPr/>
              <p:nvPr/>
            </p:nvSpPr>
            <p:spPr>
              <a:xfrm>
                <a:off x="5044155" y="6331599"/>
                <a:ext cx="1343088" cy="409583"/>
              </a:xfrm>
              <a:custGeom>
                <a:avLst/>
                <a:gdLst>
                  <a:gd name="connsiteX0" fmla="*/ 0 w 495300"/>
                  <a:gd name="connsiteY0" fmla="*/ 0 h 201162"/>
                  <a:gd name="connsiteX1" fmla="*/ 495300 w 495300"/>
                  <a:gd name="connsiteY1" fmla="*/ 0 h 201162"/>
                  <a:gd name="connsiteX2" fmla="*/ 495300 w 495300"/>
                  <a:gd name="connsiteY2" fmla="*/ 201162 h 201162"/>
                  <a:gd name="connsiteX3" fmla="*/ 0 w 495300"/>
                  <a:gd name="connsiteY3" fmla="*/ 201162 h 201162"/>
                  <a:gd name="connsiteX4" fmla="*/ 0 w 495300"/>
                  <a:gd name="connsiteY4" fmla="*/ 0 h 201162"/>
                  <a:gd name="connsiteX0" fmla="*/ 0 w 514350"/>
                  <a:gd name="connsiteY0" fmla="*/ 0 h 277362"/>
                  <a:gd name="connsiteX1" fmla="*/ 514350 w 514350"/>
                  <a:gd name="connsiteY1" fmla="*/ 76200 h 277362"/>
                  <a:gd name="connsiteX2" fmla="*/ 514350 w 514350"/>
                  <a:gd name="connsiteY2" fmla="*/ 277362 h 277362"/>
                  <a:gd name="connsiteX3" fmla="*/ 19050 w 514350"/>
                  <a:gd name="connsiteY3" fmla="*/ 277362 h 277362"/>
                  <a:gd name="connsiteX4" fmla="*/ 0 w 514350"/>
                  <a:gd name="connsiteY4" fmla="*/ 0 h 277362"/>
                  <a:gd name="connsiteX0" fmla="*/ 633412 w 1147762"/>
                  <a:gd name="connsiteY0" fmla="*/ 0 h 277362"/>
                  <a:gd name="connsiteX1" fmla="*/ 1147762 w 1147762"/>
                  <a:gd name="connsiteY1" fmla="*/ 76200 h 277362"/>
                  <a:gd name="connsiteX2" fmla="*/ 1147762 w 1147762"/>
                  <a:gd name="connsiteY2" fmla="*/ 277362 h 277362"/>
                  <a:gd name="connsiteX3" fmla="*/ 0 w 1147762"/>
                  <a:gd name="connsiteY3" fmla="*/ 234500 h 277362"/>
                  <a:gd name="connsiteX4" fmla="*/ 633412 w 1147762"/>
                  <a:gd name="connsiteY4" fmla="*/ 0 h 277362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185862 w 1185862"/>
                  <a:gd name="connsiteY2" fmla="*/ 367849 h 367849"/>
                  <a:gd name="connsiteX3" fmla="*/ 0 w 1185862"/>
                  <a:gd name="connsiteY3" fmla="*/ 234500 h 367849"/>
                  <a:gd name="connsiteX4" fmla="*/ 633412 w 1185862"/>
                  <a:gd name="connsiteY4" fmla="*/ 0 h 367849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090612 w 1185862"/>
                  <a:gd name="connsiteY2" fmla="*/ 176212 h 367849"/>
                  <a:gd name="connsiteX3" fmla="*/ 1185862 w 1185862"/>
                  <a:gd name="connsiteY3" fmla="*/ 367849 h 367849"/>
                  <a:gd name="connsiteX4" fmla="*/ 0 w 1185862"/>
                  <a:gd name="connsiteY4" fmla="*/ 234500 h 367849"/>
                  <a:gd name="connsiteX5" fmla="*/ 633412 w 1185862"/>
                  <a:gd name="connsiteY5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0 h 367849"/>
                  <a:gd name="connsiteX1" fmla="*/ 1185862 w 1343088"/>
                  <a:gd name="connsiteY1" fmla="*/ 33337 h 367849"/>
                  <a:gd name="connsiteX2" fmla="*/ 1343024 w 1343088"/>
                  <a:gd name="connsiteY2" fmla="*/ 319088 h 367849"/>
                  <a:gd name="connsiteX3" fmla="*/ 1090612 w 1343088"/>
                  <a:gd name="connsiteY3" fmla="*/ 176212 h 367849"/>
                  <a:gd name="connsiteX4" fmla="*/ 1185862 w 1343088"/>
                  <a:gd name="connsiteY4" fmla="*/ 367849 h 367849"/>
                  <a:gd name="connsiteX5" fmla="*/ 0 w 1343088"/>
                  <a:gd name="connsiteY5" fmla="*/ 234500 h 367849"/>
                  <a:gd name="connsiteX6" fmla="*/ 633412 w 1343088"/>
                  <a:gd name="connsiteY6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13935 h 381784"/>
                  <a:gd name="connsiteX1" fmla="*/ 1343024 w 1343088"/>
                  <a:gd name="connsiteY1" fmla="*/ 333023 h 381784"/>
                  <a:gd name="connsiteX2" fmla="*/ 1090612 w 1343088"/>
                  <a:gd name="connsiteY2" fmla="*/ 190147 h 381784"/>
                  <a:gd name="connsiteX3" fmla="*/ 1185862 w 1343088"/>
                  <a:gd name="connsiteY3" fmla="*/ 381784 h 381784"/>
                  <a:gd name="connsiteX4" fmla="*/ 0 w 1343088"/>
                  <a:gd name="connsiteY4" fmla="*/ 248435 h 381784"/>
                  <a:gd name="connsiteX5" fmla="*/ 633412 w 1343088"/>
                  <a:gd name="connsiteY5" fmla="*/ 13935 h 381784"/>
                  <a:gd name="connsiteX0" fmla="*/ 633412 w 1343088"/>
                  <a:gd name="connsiteY0" fmla="*/ 19073 h 386922"/>
                  <a:gd name="connsiteX1" fmla="*/ 1343024 w 1343088"/>
                  <a:gd name="connsiteY1" fmla="*/ 338161 h 386922"/>
                  <a:gd name="connsiteX2" fmla="*/ 1090612 w 1343088"/>
                  <a:gd name="connsiteY2" fmla="*/ 195285 h 386922"/>
                  <a:gd name="connsiteX3" fmla="*/ 1185862 w 1343088"/>
                  <a:gd name="connsiteY3" fmla="*/ 386922 h 386922"/>
                  <a:gd name="connsiteX4" fmla="*/ 0 w 1343088"/>
                  <a:gd name="connsiteY4" fmla="*/ 253573 h 386922"/>
                  <a:gd name="connsiteX5" fmla="*/ 633412 w 1343088"/>
                  <a:gd name="connsiteY5" fmla="*/ 19073 h 386922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3088" h="409583">
                    <a:moveTo>
                      <a:pt x="633412" y="41734"/>
                    </a:moveTo>
                    <a:cubicBezTo>
                      <a:pt x="1433511" y="-48943"/>
                      <a:pt x="1266824" y="331453"/>
                      <a:pt x="1343024" y="360822"/>
                    </a:cubicBezTo>
                    <a:cubicBezTo>
                      <a:pt x="1347786" y="392572"/>
                      <a:pt x="1085850" y="186196"/>
                      <a:pt x="1090612" y="217946"/>
                    </a:cubicBezTo>
                    <a:lnTo>
                      <a:pt x="1185862" y="409583"/>
                    </a:lnTo>
                    <a:cubicBezTo>
                      <a:pt x="985837" y="336558"/>
                      <a:pt x="623887" y="63509"/>
                      <a:pt x="0" y="276234"/>
                    </a:cubicBezTo>
                    <a:cubicBezTo>
                      <a:pt x="396875" y="-163883"/>
                      <a:pt x="617537" y="57988"/>
                      <a:pt x="633412" y="41734"/>
                    </a:cubicBezTo>
                    <a:close/>
                  </a:path>
                </a:pathLst>
              </a:custGeom>
              <a:solidFill>
                <a:srgbClr val="C6A6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92">
                <a:extLst>
                  <a:ext uri="{FF2B5EF4-FFF2-40B4-BE49-F238E27FC236}">
                    <a16:creationId xmlns:a16="http://schemas.microsoft.com/office/drawing/2014/main" id="{AB14473B-8735-B5FB-80D8-6B41CC83E37C}"/>
                  </a:ext>
                </a:extLst>
              </p:cNvPr>
              <p:cNvSpPr/>
              <p:nvPr/>
            </p:nvSpPr>
            <p:spPr>
              <a:xfrm>
                <a:off x="5250696" y="5675842"/>
                <a:ext cx="543202" cy="763429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92">
                <a:extLst>
                  <a:ext uri="{FF2B5EF4-FFF2-40B4-BE49-F238E27FC236}">
                    <a16:creationId xmlns:a16="http://schemas.microsoft.com/office/drawing/2014/main" id="{4F12345A-094C-8AFD-9B71-59799526EB83}"/>
                  </a:ext>
                </a:extLst>
              </p:cNvPr>
              <p:cNvSpPr/>
              <p:nvPr/>
            </p:nvSpPr>
            <p:spPr>
              <a:xfrm rot="19264388">
                <a:off x="5552984" y="6349027"/>
                <a:ext cx="318398" cy="180488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2B17B8B-8707-A10A-3543-AC557E3B884E}"/>
                  </a:ext>
                </a:extLst>
              </p:cNvPr>
              <p:cNvSpPr/>
              <p:nvPr/>
            </p:nvSpPr>
            <p:spPr>
              <a:xfrm>
                <a:off x="5781810" y="4730828"/>
                <a:ext cx="724451" cy="954367"/>
              </a:xfrm>
              <a:prstGeom prst="ellipse">
                <a:avLst/>
              </a:prstGeom>
              <a:solidFill>
                <a:srgbClr val="C4AE9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8C6C668-890A-496B-BB5A-B4099F3040BB}"/>
                  </a:ext>
                </a:extLst>
              </p:cNvPr>
              <p:cNvSpPr/>
              <p:nvPr/>
            </p:nvSpPr>
            <p:spPr>
              <a:xfrm>
                <a:off x="5083159" y="4883442"/>
                <a:ext cx="724451" cy="954367"/>
              </a:xfrm>
              <a:prstGeom prst="ellipse">
                <a:avLst/>
              </a:prstGeom>
              <a:solidFill>
                <a:srgbClr val="C4AE9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83">
                <a:extLst>
                  <a:ext uri="{FF2B5EF4-FFF2-40B4-BE49-F238E27FC236}">
                    <a16:creationId xmlns:a16="http://schemas.microsoft.com/office/drawing/2014/main" id="{158E09A3-990B-FD10-D1DB-280D1BE464AB}"/>
                  </a:ext>
                </a:extLst>
              </p:cNvPr>
              <p:cNvSpPr/>
              <p:nvPr/>
            </p:nvSpPr>
            <p:spPr>
              <a:xfrm>
                <a:off x="4134742" y="542437"/>
                <a:ext cx="3685741" cy="4959344"/>
              </a:xfrm>
              <a:custGeom>
                <a:avLst/>
                <a:gdLst>
                  <a:gd name="connsiteX0" fmla="*/ 0 w 982639"/>
                  <a:gd name="connsiteY0" fmla="*/ 0 h 2647666"/>
                  <a:gd name="connsiteX1" fmla="*/ 982639 w 982639"/>
                  <a:gd name="connsiteY1" fmla="*/ 0 h 2647666"/>
                  <a:gd name="connsiteX2" fmla="*/ 982639 w 982639"/>
                  <a:gd name="connsiteY2" fmla="*/ 2647666 h 2647666"/>
                  <a:gd name="connsiteX3" fmla="*/ 0 w 982639"/>
                  <a:gd name="connsiteY3" fmla="*/ 2647666 h 2647666"/>
                  <a:gd name="connsiteX4" fmla="*/ 0 w 982639"/>
                  <a:gd name="connsiteY4" fmla="*/ 0 h 2647666"/>
                  <a:gd name="connsiteX0" fmla="*/ 0 w 1091821"/>
                  <a:gd name="connsiteY0" fmla="*/ 0 h 3684896"/>
                  <a:gd name="connsiteX1" fmla="*/ 1091821 w 1091821"/>
                  <a:gd name="connsiteY1" fmla="*/ 1037230 h 3684896"/>
                  <a:gd name="connsiteX2" fmla="*/ 1091821 w 1091821"/>
                  <a:gd name="connsiteY2" fmla="*/ 3684896 h 3684896"/>
                  <a:gd name="connsiteX3" fmla="*/ 109182 w 1091821"/>
                  <a:gd name="connsiteY3" fmla="*/ 3684896 h 3684896"/>
                  <a:gd name="connsiteX4" fmla="*/ 0 w 1091821"/>
                  <a:gd name="connsiteY4" fmla="*/ 0 h 3684896"/>
                  <a:gd name="connsiteX0" fmla="*/ 310597 w 1402418"/>
                  <a:gd name="connsiteY0" fmla="*/ 0 h 3684896"/>
                  <a:gd name="connsiteX1" fmla="*/ 1402418 w 1402418"/>
                  <a:gd name="connsiteY1" fmla="*/ 1037230 h 3684896"/>
                  <a:gd name="connsiteX2" fmla="*/ 1402418 w 1402418"/>
                  <a:gd name="connsiteY2" fmla="*/ 3684896 h 3684896"/>
                  <a:gd name="connsiteX3" fmla="*/ 419779 w 1402418"/>
                  <a:gd name="connsiteY3" fmla="*/ 3684896 h 3684896"/>
                  <a:gd name="connsiteX4" fmla="*/ 310597 w 1402418"/>
                  <a:gd name="connsiteY4" fmla="*/ 0 h 3684896"/>
                  <a:gd name="connsiteX0" fmla="*/ 1584234 w 2676055"/>
                  <a:gd name="connsiteY0" fmla="*/ 0 h 4244454"/>
                  <a:gd name="connsiteX1" fmla="*/ 2676055 w 2676055"/>
                  <a:gd name="connsiteY1" fmla="*/ 1037230 h 4244454"/>
                  <a:gd name="connsiteX2" fmla="*/ 2676055 w 2676055"/>
                  <a:gd name="connsiteY2" fmla="*/ 3684896 h 4244454"/>
                  <a:gd name="connsiteX3" fmla="*/ 1094 w 2676055"/>
                  <a:gd name="connsiteY3" fmla="*/ 4244454 h 4244454"/>
                  <a:gd name="connsiteX4" fmla="*/ 1584234 w 2676055"/>
                  <a:gd name="connsiteY4" fmla="*/ 0 h 4244454"/>
                  <a:gd name="connsiteX0" fmla="*/ 1583994 w 2675815"/>
                  <a:gd name="connsiteY0" fmla="*/ 0 h 4244454"/>
                  <a:gd name="connsiteX1" fmla="*/ 2675815 w 2675815"/>
                  <a:gd name="connsiteY1" fmla="*/ 1037230 h 4244454"/>
                  <a:gd name="connsiteX2" fmla="*/ 2675815 w 2675815"/>
                  <a:gd name="connsiteY2" fmla="*/ 3684896 h 4244454"/>
                  <a:gd name="connsiteX3" fmla="*/ 854 w 2675815"/>
                  <a:gd name="connsiteY3" fmla="*/ 4244454 h 4244454"/>
                  <a:gd name="connsiteX4" fmla="*/ 1583994 w 2675815"/>
                  <a:gd name="connsiteY4" fmla="*/ 0 h 4244454"/>
                  <a:gd name="connsiteX0" fmla="*/ 1583994 w 2675815"/>
                  <a:gd name="connsiteY0" fmla="*/ 0 h 4176215"/>
                  <a:gd name="connsiteX1" fmla="*/ 2675815 w 2675815"/>
                  <a:gd name="connsiteY1" fmla="*/ 1037230 h 4176215"/>
                  <a:gd name="connsiteX2" fmla="*/ 2675815 w 2675815"/>
                  <a:gd name="connsiteY2" fmla="*/ 3684896 h 4176215"/>
                  <a:gd name="connsiteX3" fmla="*/ 854 w 2675815"/>
                  <a:gd name="connsiteY3" fmla="*/ 4176215 h 4176215"/>
                  <a:gd name="connsiteX4" fmla="*/ 1583994 w 2675815"/>
                  <a:gd name="connsiteY4" fmla="*/ 0 h 4176215"/>
                  <a:gd name="connsiteX0" fmla="*/ 1502170 w 2675878"/>
                  <a:gd name="connsiteY0" fmla="*/ 0 h 4176215"/>
                  <a:gd name="connsiteX1" fmla="*/ 2675878 w 2675878"/>
                  <a:gd name="connsiteY1" fmla="*/ 1037230 h 4176215"/>
                  <a:gd name="connsiteX2" fmla="*/ 2675878 w 2675878"/>
                  <a:gd name="connsiteY2" fmla="*/ 3684896 h 4176215"/>
                  <a:gd name="connsiteX3" fmla="*/ 917 w 2675878"/>
                  <a:gd name="connsiteY3" fmla="*/ 4176215 h 4176215"/>
                  <a:gd name="connsiteX4" fmla="*/ 1502170 w 2675878"/>
                  <a:gd name="connsiteY4" fmla="*/ 0 h 4176215"/>
                  <a:gd name="connsiteX0" fmla="*/ 1502107 w 2675815"/>
                  <a:gd name="connsiteY0" fmla="*/ 0 h 4176215"/>
                  <a:gd name="connsiteX1" fmla="*/ 2675815 w 2675815"/>
                  <a:gd name="connsiteY1" fmla="*/ 1037230 h 4176215"/>
                  <a:gd name="connsiteX2" fmla="*/ 2675815 w 2675815"/>
                  <a:gd name="connsiteY2" fmla="*/ 3684896 h 4176215"/>
                  <a:gd name="connsiteX3" fmla="*/ 854 w 2675815"/>
                  <a:gd name="connsiteY3" fmla="*/ 4176215 h 4176215"/>
                  <a:gd name="connsiteX4" fmla="*/ 1502107 w 2675815"/>
                  <a:gd name="connsiteY4" fmla="*/ 0 h 4176215"/>
                  <a:gd name="connsiteX0" fmla="*/ 1502107 w 3044304"/>
                  <a:gd name="connsiteY0" fmla="*/ 0 h 4176215"/>
                  <a:gd name="connsiteX1" fmla="*/ 3044304 w 3044304"/>
                  <a:gd name="connsiteY1" fmla="*/ 1337480 h 4176215"/>
                  <a:gd name="connsiteX2" fmla="*/ 2675815 w 3044304"/>
                  <a:gd name="connsiteY2" fmla="*/ 3684896 h 4176215"/>
                  <a:gd name="connsiteX3" fmla="*/ 854 w 3044304"/>
                  <a:gd name="connsiteY3" fmla="*/ 4176215 h 4176215"/>
                  <a:gd name="connsiteX4" fmla="*/ 1502107 w 3044304"/>
                  <a:gd name="connsiteY4" fmla="*/ 0 h 4176215"/>
                  <a:gd name="connsiteX0" fmla="*/ 1502107 w 3044304"/>
                  <a:gd name="connsiteY0" fmla="*/ 0 h 4176215"/>
                  <a:gd name="connsiteX1" fmla="*/ 3044304 w 3044304"/>
                  <a:gd name="connsiteY1" fmla="*/ 1337480 h 4176215"/>
                  <a:gd name="connsiteX2" fmla="*/ 854 w 3044304"/>
                  <a:gd name="connsiteY2" fmla="*/ 4176215 h 4176215"/>
                  <a:gd name="connsiteX3" fmla="*/ 1502107 w 3044304"/>
                  <a:gd name="connsiteY3" fmla="*/ 0 h 4176215"/>
                  <a:gd name="connsiteX0" fmla="*/ 1502107 w 3044304"/>
                  <a:gd name="connsiteY0" fmla="*/ 0 h 4420495"/>
                  <a:gd name="connsiteX1" fmla="*/ 3044304 w 3044304"/>
                  <a:gd name="connsiteY1" fmla="*/ 1337480 h 4420495"/>
                  <a:gd name="connsiteX2" fmla="*/ 854 w 3044304"/>
                  <a:gd name="connsiteY2" fmla="*/ 4176215 h 4420495"/>
                  <a:gd name="connsiteX3" fmla="*/ 1502107 w 3044304"/>
                  <a:gd name="connsiteY3" fmla="*/ 0 h 4420495"/>
                  <a:gd name="connsiteX0" fmla="*/ 1761259 w 3303456"/>
                  <a:gd name="connsiteY0" fmla="*/ 0 h 4433289"/>
                  <a:gd name="connsiteX1" fmla="*/ 3303456 w 3303456"/>
                  <a:gd name="connsiteY1" fmla="*/ 1337480 h 4433289"/>
                  <a:gd name="connsiteX2" fmla="*/ 698 w 3303456"/>
                  <a:gd name="connsiteY2" fmla="*/ 4189863 h 4433289"/>
                  <a:gd name="connsiteX3" fmla="*/ 1761259 w 3303456"/>
                  <a:gd name="connsiteY3" fmla="*/ 0 h 4433289"/>
                  <a:gd name="connsiteX0" fmla="*/ 1761259 w 3303456"/>
                  <a:gd name="connsiteY0" fmla="*/ 0 h 4419940"/>
                  <a:gd name="connsiteX1" fmla="*/ 3303456 w 3303456"/>
                  <a:gd name="connsiteY1" fmla="*/ 1337480 h 4419940"/>
                  <a:gd name="connsiteX2" fmla="*/ 698 w 3303456"/>
                  <a:gd name="connsiteY2" fmla="*/ 4189863 h 4419940"/>
                  <a:gd name="connsiteX3" fmla="*/ 1761259 w 3303456"/>
                  <a:gd name="connsiteY3" fmla="*/ 0 h 4419940"/>
                  <a:gd name="connsiteX0" fmla="*/ 1761259 w 3492639"/>
                  <a:gd name="connsiteY0" fmla="*/ 0 h 4391767"/>
                  <a:gd name="connsiteX1" fmla="*/ 3303456 w 3492639"/>
                  <a:gd name="connsiteY1" fmla="*/ 1337480 h 4391767"/>
                  <a:gd name="connsiteX2" fmla="*/ 698 w 3492639"/>
                  <a:gd name="connsiteY2" fmla="*/ 4189863 h 4391767"/>
                  <a:gd name="connsiteX3" fmla="*/ 1761259 w 3492639"/>
                  <a:gd name="connsiteY3" fmla="*/ 0 h 4391767"/>
                  <a:gd name="connsiteX0" fmla="*/ 1761259 w 3393044"/>
                  <a:gd name="connsiteY0" fmla="*/ 0 h 4454701"/>
                  <a:gd name="connsiteX1" fmla="*/ 3303456 w 3393044"/>
                  <a:gd name="connsiteY1" fmla="*/ 1337480 h 4454701"/>
                  <a:gd name="connsiteX2" fmla="*/ 698 w 3393044"/>
                  <a:gd name="connsiteY2" fmla="*/ 4189863 h 4454701"/>
                  <a:gd name="connsiteX3" fmla="*/ 1761259 w 3393044"/>
                  <a:gd name="connsiteY3" fmla="*/ 0 h 4454701"/>
                  <a:gd name="connsiteX0" fmla="*/ 1761259 w 3496543"/>
                  <a:gd name="connsiteY0" fmla="*/ 0 h 4460693"/>
                  <a:gd name="connsiteX1" fmla="*/ 3303456 w 3496543"/>
                  <a:gd name="connsiteY1" fmla="*/ 1337480 h 4460693"/>
                  <a:gd name="connsiteX2" fmla="*/ 698 w 3496543"/>
                  <a:gd name="connsiteY2" fmla="*/ 4189863 h 4460693"/>
                  <a:gd name="connsiteX3" fmla="*/ 1761259 w 3496543"/>
                  <a:gd name="connsiteY3" fmla="*/ 0 h 4460693"/>
                  <a:gd name="connsiteX0" fmla="*/ 1761259 w 3526373"/>
                  <a:gd name="connsiteY0" fmla="*/ 96558 h 4557251"/>
                  <a:gd name="connsiteX1" fmla="*/ 3303456 w 3526373"/>
                  <a:gd name="connsiteY1" fmla="*/ 1434038 h 4557251"/>
                  <a:gd name="connsiteX2" fmla="*/ 698 w 3526373"/>
                  <a:gd name="connsiteY2" fmla="*/ 4286421 h 4557251"/>
                  <a:gd name="connsiteX3" fmla="*/ 1761259 w 3526373"/>
                  <a:gd name="connsiteY3" fmla="*/ 96558 h 4557251"/>
                  <a:gd name="connsiteX0" fmla="*/ 1761259 w 3500669"/>
                  <a:gd name="connsiteY0" fmla="*/ 312674 h 4773367"/>
                  <a:gd name="connsiteX1" fmla="*/ 3303456 w 3500669"/>
                  <a:gd name="connsiteY1" fmla="*/ 1650154 h 4773367"/>
                  <a:gd name="connsiteX2" fmla="*/ 698 w 3500669"/>
                  <a:gd name="connsiteY2" fmla="*/ 4502537 h 4773367"/>
                  <a:gd name="connsiteX3" fmla="*/ 1761259 w 3500669"/>
                  <a:gd name="connsiteY3" fmla="*/ 312674 h 4773367"/>
                  <a:gd name="connsiteX0" fmla="*/ 1761259 w 3500669"/>
                  <a:gd name="connsiteY0" fmla="*/ 312674 h 4764736"/>
                  <a:gd name="connsiteX1" fmla="*/ 3303456 w 3500669"/>
                  <a:gd name="connsiteY1" fmla="*/ 1650154 h 4764736"/>
                  <a:gd name="connsiteX2" fmla="*/ 698 w 3500669"/>
                  <a:gd name="connsiteY2" fmla="*/ 4502537 h 4764736"/>
                  <a:gd name="connsiteX3" fmla="*/ 1761259 w 3500669"/>
                  <a:gd name="connsiteY3" fmla="*/ 312674 h 4764736"/>
                  <a:gd name="connsiteX0" fmla="*/ 1761259 w 3500669"/>
                  <a:gd name="connsiteY0" fmla="*/ 312674 h 4735035"/>
                  <a:gd name="connsiteX1" fmla="*/ 3303456 w 3500669"/>
                  <a:gd name="connsiteY1" fmla="*/ 1650154 h 4735035"/>
                  <a:gd name="connsiteX2" fmla="*/ 698 w 3500669"/>
                  <a:gd name="connsiteY2" fmla="*/ 4502537 h 4735035"/>
                  <a:gd name="connsiteX3" fmla="*/ 1761259 w 3500669"/>
                  <a:gd name="connsiteY3" fmla="*/ 312674 h 4735035"/>
                  <a:gd name="connsiteX0" fmla="*/ 1761259 w 3500669"/>
                  <a:gd name="connsiteY0" fmla="*/ 312674 h 4726718"/>
                  <a:gd name="connsiteX1" fmla="*/ 3303456 w 3500669"/>
                  <a:gd name="connsiteY1" fmla="*/ 1650154 h 4726718"/>
                  <a:gd name="connsiteX2" fmla="*/ 698 w 3500669"/>
                  <a:gd name="connsiteY2" fmla="*/ 4502537 h 4726718"/>
                  <a:gd name="connsiteX3" fmla="*/ 1761259 w 3500669"/>
                  <a:gd name="connsiteY3" fmla="*/ 312674 h 4726718"/>
                  <a:gd name="connsiteX0" fmla="*/ 1829466 w 3568876"/>
                  <a:gd name="connsiteY0" fmla="*/ 312674 h 4791604"/>
                  <a:gd name="connsiteX1" fmla="*/ 3371663 w 3568876"/>
                  <a:gd name="connsiteY1" fmla="*/ 1650154 h 4791604"/>
                  <a:gd name="connsiteX2" fmla="*/ 666 w 3568876"/>
                  <a:gd name="connsiteY2" fmla="*/ 4570775 h 4791604"/>
                  <a:gd name="connsiteX3" fmla="*/ 1829466 w 3568876"/>
                  <a:gd name="connsiteY3" fmla="*/ 312674 h 4791604"/>
                  <a:gd name="connsiteX0" fmla="*/ 1829466 w 3568876"/>
                  <a:gd name="connsiteY0" fmla="*/ 312674 h 4775391"/>
                  <a:gd name="connsiteX1" fmla="*/ 3371663 w 3568876"/>
                  <a:gd name="connsiteY1" fmla="*/ 1650154 h 4775391"/>
                  <a:gd name="connsiteX2" fmla="*/ 666 w 3568876"/>
                  <a:gd name="connsiteY2" fmla="*/ 4570775 h 4775391"/>
                  <a:gd name="connsiteX3" fmla="*/ 1829466 w 3568876"/>
                  <a:gd name="connsiteY3" fmla="*/ 312674 h 4775391"/>
                  <a:gd name="connsiteX0" fmla="*/ 1829466 w 3568876"/>
                  <a:gd name="connsiteY0" fmla="*/ 312674 h 4775391"/>
                  <a:gd name="connsiteX1" fmla="*/ 3371663 w 3568876"/>
                  <a:gd name="connsiteY1" fmla="*/ 1650154 h 4775391"/>
                  <a:gd name="connsiteX2" fmla="*/ 666 w 3568876"/>
                  <a:gd name="connsiteY2" fmla="*/ 4570775 h 4775391"/>
                  <a:gd name="connsiteX3" fmla="*/ 1829466 w 3568876"/>
                  <a:gd name="connsiteY3" fmla="*/ 312674 h 4775391"/>
                  <a:gd name="connsiteX0" fmla="*/ 1829466 w 3577167"/>
                  <a:gd name="connsiteY0" fmla="*/ 312674 h 4781659"/>
                  <a:gd name="connsiteX1" fmla="*/ 3371663 w 3577167"/>
                  <a:gd name="connsiteY1" fmla="*/ 1650154 h 4781659"/>
                  <a:gd name="connsiteX2" fmla="*/ 666 w 3577167"/>
                  <a:gd name="connsiteY2" fmla="*/ 4570775 h 4781659"/>
                  <a:gd name="connsiteX3" fmla="*/ 1829466 w 3577167"/>
                  <a:gd name="connsiteY3" fmla="*/ 312674 h 4781659"/>
                  <a:gd name="connsiteX0" fmla="*/ 1829466 w 3567546"/>
                  <a:gd name="connsiteY0" fmla="*/ 287437 h 4759231"/>
                  <a:gd name="connsiteX1" fmla="*/ 3358963 w 3567546"/>
                  <a:gd name="connsiteY1" fmla="*/ 1682067 h 4759231"/>
                  <a:gd name="connsiteX2" fmla="*/ 666 w 3567546"/>
                  <a:gd name="connsiteY2" fmla="*/ 4545538 h 4759231"/>
                  <a:gd name="connsiteX3" fmla="*/ 1829466 w 3567546"/>
                  <a:gd name="connsiteY3" fmla="*/ 287437 h 4759231"/>
                  <a:gd name="connsiteX0" fmla="*/ 1829466 w 3587284"/>
                  <a:gd name="connsiteY0" fmla="*/ 287437 h 4759231"/>
                  <a:gd name="connsiteX1" fmla="*/ 3358963 w 3587284"/>
                  <a:gd name="connsiteY1" fmla="*/ 1682067 h 4759231"/>
                  <a:gd name="connsiteX2" fmla="*/ 666 w 3587284"/>
                  <a:gd name="connsiteY2" fmla="*/ 4545538 h 4759231"/>
                  <a:gd name="connsiteX3" fmla="*/ 1829466 w 3587284"/>
                  <a:gd name="connsiteY3" fmla="*/ 287437 h 4759231"/>
                  <a:gd name="connsiteX0" fmla="*/ 1829466 w 3594891"/>
                  <a:gd name="connsiteY0" fmla="*/ 292062 h 4763856"/>
                  <a:gd name="connsiteX1" fmla="*/ 3358963 w 3594891"/>
                  <a:gd name="connsiteY1" fmla="*/ 1686692 h 4763856"/>
                  <a:gd name="connsiteX2" fmla="*/ 666 w 3594891"/>
                  <a:gd name="connsiteY2" fmla="*/ 4550163 h 4763856"/>
                  <a:gd name="connsiteX3" fmla="*/ 1829466 w 3594891"/>
                  <a:gd name="connsiteY3" fmla="*/ 292062 h 4763856"/>
                  <a:gd name="connsiteX0" fmla="*/ 1829466 w 3587284"/>
                  <a:gd name="connsiteY0" fmla="*/ 501830 h 4973624"/>
                  <a:gd name="connsiteX1" fmla="*/ 3358963 w 3587284"/>
                  <a:gd name="connsiteY1" fmla="*/ 1896460 h 4973624"/>
                  <a:gd name="connsiteX2" fmla="*/ 666 w 3587284"/>
                  <a:gd name="connsiteY2" fmla="*/ 4759931 h 4973624"/>
                  <a:gd name="connsiteX3" fmla="*/ 1829466 w 3587284"/>
                  <a:gd name="connsiteY3" fmla="*/ 501830 h 4973624"/>
                  <a:gd name="connsiteX0" fmla="*/ 1829466 w 3617639"/>
                  <a:gd name="connsiteY0" fmla="*/ 481142 h 4952936"/>
                  <a:gd name="connsiteX1" fmla="*/ 3358963 w 3617639"/>
                  <a:gd name="connsiteY1" fmla="*/ 1875772 h 4952936"/>
                  <a:gd name="connsiteX2" fmla="*/ 666 w 3617639"/>
                  <a:gd name="connsiteY2" fmla="*/ 4739243 h 4952936"/>
                  <a:gd name="connsiteX3" fmla="*/ 1829466 w 3617639"/>
                  <a:gd name="connsiteY3" fmla="*/ 481142 h 4952936"/>
                  <a:gd name="connsiteX0" fmla="*/ 1897568 w 3685741"/>
                  <a:gd name="connsiteY0" fmla="*/ 481142 h 4952936"/>
                  <a:gd name="connsiteX1" fmla="*/ 3427065 w 3685741"/>
                  <a:gd name="connsiteY1" fmla="*/ 1875772 h 4952936"/>
                  <a:gd name="connsiteX2" fmla="*/ 68768 w 3685741"/>
                  <a:gd name="connsiteY2" fmla="*/ 4739243 h 4952936"/>
                  <a:gd name="connsiteX3" fmla="*/ 1283419 w 3685741"/>
                  <a:gd name="connsiteY3" fmla="*/ 2105229 h 4952936"/>
                  <a:gd name="connsiteX4" fmla="*/ 1897568 w 3685741"/>
                  <a:gd name="connsiteY4" fmla="*/ 481142 h 4952936"/>
                  <a:gd name="connsiteX0" fmla="*/ 1897568 w 3685741"/>
                  <a:gd name="connsiteY0" fmla="*/ 481142 h 4952936"/>
                  <a:gd name="connsiteX1" fmla="*/ 3427065 w 3685741"/>
                  <a:gd name="connsiteY1" fmla="*/ 1875772 h 4952936"/>
                  <a:gd name="connsiteX2" fmla="*/ 68768 w 3685741"/>
                  <a:gd name="connsiteY2" fmla="*/ 4739243 h 4952936"/>
                  <a:gd name="connsiteX3" fmla="*/ 1283419 w 3685741"/>
                  <a:gd name="connsiteY3" fmla="*/ 2105229 h 4952936"/>
                  <a:gd name="connsiteX4" fmla="*/ 1897568 w 3685741"/>
                  <a:gd name="connsiteY4" fmla="*/ 481142 h 4952936"/>
                  <a:gd name="connsiteX0" fmla="*/ 1897568 w 3685741"/>
                  <a:gd name="connsiteY0" fmla="*/ 481142 h 4957084"/>
                  <a:gd name="connsiteX1" fmla="*/ 3427065 w 3685741"/>
                  <a:gd name="connsiteY1" fmla="*/ 1875772 h 4957084"/>
                  <a:gd name="connsiteX2" fmla="*/ 68768 w 3685741"/>
                  <a:gd name="connsiteY2" fmla="*/ 4739243 h 4957084"/>
                  <a:gd name="connsiteX3" fmla="*/ 1283419 w 3685741"/>
                  <a:gd name="connsiteY3" fmla="*/ 2105229 h 4957084"/>
                  <a:gd name="connsiteX4" fmla="*/ 1897568 w 3685741"/>
                  <a:gd name="connsiteY4" fmla="*/ 481142 h 4957084"/>
                  <a:gd name="connsiteX0" fmla="*/ 1897568 w 3685741"/>
                  <a:gd name="connsiteY0" fmla="*/ 481142 h 4944704"/>
                  <a:gd name="connsiteX1" fmla="*/ 3427065 w 3685741"/>
                  <a:gd name="connsiteY1" fmla="*/ 1875772 h 4944704"/>
                  <a:gd name="connsiteX2" fmla="*/ 68768 w 3685741"/>
                  <a:gd name="connsiteY2" fmla="*/ 4739243 h 4944704"/>
                  <a:gd name="connsiteX3" fmla="*/ 1283419 w 3685741"/>
                  <a:gd name="connsiteY3" fmla="*/ 2105229 h 4944704"/>
                  <a:gd name="connsiteX4" fmla="*/ 1897568 w 3685741"/>
                  <a:gd name="connsiteY4" fmla="*/ 481142 h 4944704"/>
                  <a:gd name="connsiteX0" fmla="*/ 1897568 w 3685741"/>
                  <a:gd name="connsiteY0" fmla="*/ 481142 h 4908762"/>
                  <a:gd name="connsiteX1" fmla="*/ 3427065 w 3685741"/>
                  <a:gd name="connsiteY1" fmla="*/ 1875772 h 4908762"/>
                  <a:gd name="connsiteX2" fmla="*/ 68768 w 3685741"/>
                  <a:gd name="connsiteY2" fmla="*/ 4739243 h 4908762"/>
                  <a:gd name="connsiteX3" fmla="*/ 1283419 w 3685741"/>
                  <a:gd name="connsiteY3" fmla="*/ 2105229 h 4908762"/>
                  <a:gd name="connsiteX4" fmla="*/ 1897568 w 3685741"/>
                  <a:gd name="connsiteY4" fmla="*/ 481142 h 4908762"/>
                  <a:gd name="connsiteX0" fmla="*/ 1897568 w 3685741"/>
                  <a:gd name="connsiteY0" fmla="*/ 481142 h 4965440"/>
                  <a:gd name="connsiteX1" fmla="*/ 3427065 w 3685741"/>
                  <a:gd name="connsiteY1" fmla="*/ 1875772 h 4965440"/>
                  <a:gd name="connsiteX2" fmla="*/ 68768 w 3685741"/>
                  <a:gd name="connsiteY2" fmla="*/ 4739243 h 4965440"/>
                  <a:gd name="connsiteX3" fmla="*/ 1283419 w 3685741"/>
                  <a:gd name="connsiteY3" fmla="*/ 2105229 h 4965440"/>
                  <a:gd name="connsiteX4" fmla="*/ 1897568 w 3685741"/>
                  <a:gd name="connsiteY4" fmla="*/ 481142 h 4965440"/>
                  <a:gd name="connsiteX0" fmla="*/ 1897568 w 3685741"/>
                  <a:gd name="connsiteY0" fmla="*/ 481142 h 4957868"/>
                  <a:gd name="connsiteX1" fmla="*/ 3427065 w 3685741"/>
                  <a:gd name="connsiteY1" fmla="*/ 1875772 h 4957868"/>
                  <a:gd name="connsiteX2" fmla="*/ 68768 w 3685741"/>
                  <a:gd name="connsiteY2" fmla="*/ 4739243 h 4957868"/>
                  <a:gd name="connsiteX3" fmla="*/ 1283419 w 3685741"/>
                  <a:gd name="connsiteY3" fmla="*/ 2105229 h 4957868"/>
                  <a:gd name="connsiteX4" fmla="*/ 1897568 w 3685741"/>
                  <a:gd name="connsiteY4" fmla="*/ 481142 h 4957868"/>
                  <a:gd name="connsiteX0" fmla="*/ 1897568 w 3685741"/>
                  <a:gd name="connsiteY0" fmla="*/ 481142 h 4959344"/>
                  <a:gd name="connsiteX1" fmla="*/ 3427065 w 3685741"/>
                  <a:gd name="connsiteY1" fmla="*/ 1875772 h 4959344"/>
                  <a:gd name="connsiteX2" fmla="*/ 68768 w 3685741"/>
                  <a:gd name="connsiteY2" fmla="*/ 4739243 h 4959344"/>
                  <a:gd name="connsiteX3" fmla="*/ 1283419 w 3685741"/>
                  <a:gd name="connsiteY3" fmla="*/ 2105229 h 4959344"/>
                  <a:gd name="connsiteX4" fmla="*/ 1897568 w 3685741"/>
                  <a:gd name="connsiteY4" fmla="*/ 481142 h 4959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741" h="4959344">
                    <a:moveTo>
                      <a:pt x="1897568" y="481142"/>
                    </a:moveTo>
                    <a:cubicBezTo>
                      <a:pt x="1633713" y="-151204"/>
                      <a:pt x="4550729" y="-548981"/>
                      <a:pt x="3427065" y="1875772"/>
                    </a:cubicBezTo>
                    <a:cubicBezTo>
                      <a:pt x="3680497" y="2225590"/>
                      <a:pt x="4399655" y="5881107"/>
                      <a:pt x="68768" y="4739243"/>
                    </a:cubicBezTo>
                    <a:cubicBezTo>
                      <a:pt x="-308978" y="4770662"/>
                      <a:pt x="978619" y="2814912"/>
                      <a:pt x="1283419" y="2105229"/>
                    </a:cubicBezTo>
                    <a:cubicBezTo>
                      <a:pt x="1588219" y="1395546"/>
                      <a:pt x="1751834" y="812812"/>
                      <a:pt x="1897568" y="481142"/>
                    </a:cubicBezTo>
                    <a:close/>
                  </a:path>
                </a:pathLst>
              </a:custGeom>
              <a:solidFill>
                <a:srgbClr val="E856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85">
                <a:extLst>
                  <a:ext uri="{FF2B5EF4-FFF2-40B4-BE49-F238E27FC236}">
                    <a16:creationId xmlns:a16="http://schemas.microsoft.com/office/drawing/2014/main" id="{409D77A1-1936-2C91-5BD2-C741444E51E8}"/>
                  </a:ext>
                </a:extLst>
              </p:cNvPr>
              <p:cNvSpPr/>
              <p:nvPr/>
            </p:nvSpPr>
            <p:spPr>
              <a:xfrm>
                <a:off x="5954535" y="1746206"/>
                <a:ext cx="1688893" cy="1724145"/>
              </a:xfrm>
              <a:custGeom>
                <a:avLst/>
                <a:gdLst>
                  <a:gd name="connsiteX0" fmla="*/ 0 w 1193800"/>
                  <a:gd name="connsiteY0" fmla="*/ 0 h 1145692"/>
                  <a:gd name="connsiteX1" fmla="*/ 1193800 w 1193800"/>
                  <a:gd name="connsiteY1" fmla="*/ 0 h 1145692"/>
                  <a:gd name="connsiteX2" fmla="*/ 1193800 w 1193800"/>
                  <a:gd name="connsiteY2" fmla="*/ 1145692 h 1145692"/>
                  <a:gd name="connsiteX3" fmla="*/ 0 w 1193800"/>
                  <a:gd name="connsiteY3" fmla="*/ 1145692 h 1145692"/>
                  <a:gd name="connsiteX4" fmla="*/ 0 w 1193800"/>
                  <a:gd name="connsiteY4" fmla="*/ 0 h 1145692"/>
                  <a:gd name="connsiteX0" fmla="*/ 0 w 1517650"/>
                  <a:gd name="connsiteY0" fmla="*/ 0 h 1145692"/>
                  <a:gd name="connsiteX1" fmla="*/ 1517650 w 1517650"/>
                  <a:gd name="connsiteY1" fmla="*/ 768350 h 1145692"/>
                  <a:gd name="connsiteX2" fmla="*/ 1193800 w 1517650"/>
                  <a:gd name="connsiteY2" fmla="*/ 1145692 h 1145692"/>
                  <a:gd name="connsiteX3" fmla="*/ 0 w 1517650"/>
                  <a:gd name="connsiteY3" fmla="*/ 1145692 h 1145692"/>
                  <a:gd name="connsiteX4" fmla="*/ 0 w 1517650"/>
                  <a:gd name="connsiteY4" fmla="*/ 0 h 1145692"/>
                  <a:gd name="connsiteX0" fmla="*/ 0 w 1517650"/>
                  <a:gd name="connsiteY0" fmla="*/ 0 h 1145692"/>
                  <a:gd name="connsiteX1" fmla="*/ 1517650 w 1517650"/>
                  <a:gd name="connsiteY1" fmla="*/ 768350 h 1145692"/>
                  <a:gd name="connsiteX2" fmla="*/ 1193800 w 1517650"/>
                  <a:gd name="connsiteY2" fmla="*/ 1145692 h 1145692"/>
                  <a:gd name="connsiteX3" fmla="*/ 0 w 1517650"/>
                  <a:gd name="connsiteY3" fmla="*/ 1145692 h 1145692"/>
                  <a:gd name="connsiteX4" fmla="*/ 0 w 1517650"/>
                  <a:gd name="connsiteY4" fmla="*/ 0 h 1145692"/>
                  <a:gd name="connsiteX0" fmla="*/ 0 w 1517650"/>
                  <a:gd name="connsiteY0" fmla="*/ 0 h 1145692"/>
                  <a:gd name="connsiteX1" fmla="*/ 1517650 w 1517650"/>
                  <a:gd name="connsiteY1" fmla="*/ 768350 h 1145692"/>
                  <a:gd name="connsiteX2" fmla="*/ 1193800 w 1517650"/>
                  <a:gd name="connsiteY2" fmla="*/ 1145692 h 1145692"/>
                  <a:gd name="connsiteX3" fmla="*/ 0 w 1517650"/>
                  <a:gd name="connsiteY3" fmla="*/ 1145692 h 1145692"/>
                  <a:gd name="connsiteX4" fmla="*/ 0 w 1517650"/>
                  <a:gd name="connsiteY4" fmla="*/ 0 h 1145692"/>
                  <a:gd name="connsiteX0" fmla="*/ 114300 w 1631950"/>
                  <a:gd name="connsiteY0" fmla="*/ 110348 h 1256040"/>
                  <a:gd name="connsiteX1" fmla="*/ 1631950 w 1631950"/>
                  <a:gd name="connsiteY1" fmla="*/ 878698 h 1256040"/>
                  <a:gd name="connsiteX2" fmla="*/ 1308100 w 1631950"/>
                  <a:gd name="connsiteY2" fmla="*/ 1256040 h 1256040"/>
                  <a:gd name="connsiteX3" fmla="*/ 114300 w 1631950"/>
                  <a:gd name="connsiteY3" fmla="*/ 1256040 h 1256040"/>
                  <a:gd name="connsiteX4" fmla="*/ 0 w 1631950"/>
                  <a:gd name="connsiteY4" fmla="*/ 0 h 1256040"/>
                  <a:gd name="connsiteX5" fmla="*/ 114300 w 1631950"/>
                  <a:gd name="connsiteY5" fmla="*/ 110348 h 1256040"/>
                  <a:gd name="connsiteX0" fmla="*/ 117133 w 1634783"/>
                  <a:gd name="connsiteY0" fmla="*/ 122551 h 1268243"/>
                  <a:gd name="connsiteX1" fmla="*/ 1634783 w 1634783"/>
                  <a:gd name="connsiteY1" fmla="*/ 890901 h 1268243"/>
                  <a:gd name="connsiteX2" fmla="*/ 1310933 w 1634783"/>
                  <a:gd name="connsiteY2" fmla="*/ 1268243 h 1268243"/>
                  <a:gd name="connsiteX3" fmla="*/ 117133 w 1634783"/>
                  <a:gd name="connsiteY3" fmla="*/ 1268243 h 1268243"/>
                  <a:gd name="connsiteX4" fmla="*/ 85383 w 1634783"/>
                  <a:gd name="connsiteY4" fmla="*/ 151903 h 1268243"/>
                  <a:gd name="connsiteX5" fmla="*/ 2833 w 1634783"/>
                  <a:gd name="connsiteY5" fmla="*/ 12203 h 1268243"/>
                  <a:gd name="connsiteX6" fmla="*/ 117133 w 1634783"/>
                  <a:gd name="connsiteY6" fmla="*/ 122551 h 1268243"/>
                  <a:gd name="connsiteX0" fmla="*/ 147375 w 1665025"/>
                  <a:gd name="connsiteY0" fmla="*/ 110392 h 1256084"/>
                  <a:gd name="connsiteX1" fmla="*/ 1665025 w 1665025"/>
                  <a:gd name="connsiteY1" fmla="*/ 878742 h 1256084"/>
                  <a:gd name="connsiteX2" fmla="*/ 1341175 w 1665025"/>
                  <a:gd name="connsiteY2" fmla="*/ 1256084 h 1256084"/>
                  <a:gd name="connsiteX3" fmla="*/ 147375 w 1665025"/>
                  <a:gd name="connsiteY3" fmla="*/ 1256084 h 1256084"/>
                  <a:gd name="connsiteX4" fmla="*/ 7676 w 1665025"/>
                  <a:gd name="connsiteY4" fmla="*/ 152445 h 1256084"/>
                  <a:gd name="connsiteX5" fmla="*/ 115625 w 1665025"/>
                  <a:gd name="connsiteY5" fmla="*/ 139744 h 1256084"/>
                  <a:gd name="connsiteX6" fmla="*/ 33075 w 1665025"/>
                  <a:gd name="connsiteY6" fmla="*/ 44 h 1256084"/>
                  <a:gd name="connsiteX7" fmla="*/ 147375 w 1665025"/>
                  <a:gd name="connsiteY7" fmla="*/ 110392 h 1256084"/>
                  <a:gd name="connsiteX0" fmla="*/ 141507 w 1659157"/>
                  <a:gd name="connsiteY0" fmla="*/ 110392 h 1256084"/>
                  <a:gd name="connsiteX1" fmla="*/ 1659157 w 1659157"/>
                  <a:gd name="connsiteY1" fmla="*/ 878742 h 1256084"/>
                  <a:gd name="connsiteX2" fmla="*/ 1335307 w 1659157"/>
                  <a:gd name="connsiteY2" fmla="*/ 1256084 h 1256084"/>
                  <a:gd name="connsiteX3" fmla="*/ 141507 w 1659157"/>
                  <a:gd name="connsiteY3" fmla="*/ 1256084 h 1256084"/>
                  <a:gd name="connsiteX4" fmla="*/ 128808 w 1659157"/>
                  <a:gd name="connsiteY4" fmla="*/ 254044 h 1256084"/>
                  <a:gd name="connsiteX5" fmla="*/ 1808 w 1659157"/>
                  <a:gd name="connsiteY5" fmla="*/ 152445 h 1256084"/>
                  <a:gd name="connsiteX6" fmla="*/ 109757 w 1659157"/>
                  <a:gd name="connsiteY6" fmla="*/ 139744 h 1256084"/>
                  <a:gd name="connsiteX7" fmla="*/ 27207 w 1659157"/>
                  <a:gd name="connsiteY7" fmla="*/ 44 h 1256084"/>
                  <a:gd name="connsiteX8" fmla="*/ 141507 w 1659157"/>
                  <a:gd name="connsiteY8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39867 w 1659116"/>
                  <a:gd name="connsiteY4" fmla="*/ 266744 h 1256084"/>
                  <a:gd name="connsiteX5" fmla="*/ 128767 w 1659116"/>
                  <a:gd name="connsiteY5" fmla="*/ 254044 h 1256084"/>
                  <a:gd name="connsiteX6" fmla="*/ 1767 w 1659116"/>
                  <a:gd name="connsiteY6" fmla="*/ 152445 h 1256084"/>
                  <a:gd name="connsiteX7" fmla="*/ 109716 w 1659116"/>
                  <a:gd name="connsiteY7" fmla="*/ 139744 h 1256084"/>
                  <a:gd name="connsiteX8" fmla="*/ 27166 w 1659116"/>
                  <a:gd name="connsiteY8" fmla="*/ 44 h 1256084"/>
                  <a:gd name="connsiteX9" fmla="*/ 141466 w 1659116"/>
                  <a:gd name="connsiteY9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198616 w 1659116"/>
                  <a:gd name="connsiteY4" fmla="*/ 406444 h 1256084"/>
                  <a:gd name="connsiteX5" fmla="*/ 39867 w 1659116"/>
                  <a:gd name="connsiteY5" fmla="*/ 266744 h 1256084"/>
                  <a:gd name="connsiteX6" fmla="*/ 128767 w 1659116"/>
                  <a:gd name="connsiteY6" fmla="*/ 254044 h 1256084"/>
                  <a:gd name="connsiteX7" fmla="*/ 1767 w 1659116"/>
                  <a:gd name="connsiteY7" fmla="*/ 152445 h 1256084"/>
                  <a:gd name="connsiteX8" fmla="*/ 109716 w 1659116"/>
                  <a:gd name="connsiteY8" fmla="*/ 139744 h 1256084"/>
                  <a:gd name="connsiteX9" fmla="*/ 27166 w 1659116"/>
                  <a:gd name="connsiteY9" fmla="*/ 44 h 1256084"/>
                  <a:gd name="connsiteX10" fmla="*/ 141466 w 1659116"/>
                  <a:gd name="connsiteY10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97016 w 1659116"/>
                  <a:gd name="connsiteY4" fmla="*/ 431844 h 1256084"/>
                  <a:gd name="connsiteX5" fmla="*/ 198616 w 1659116"/>
                  <a:gd name="connsiteY5" fmla="*/ 406444 h 1256084"/>
                  <a:gd name="connsiteX6" fmla="*/ 39867 w 1659116"/>
                  <a:gd name="connsiteY6" fmla="*/ 266744 h 1256084"/>
                  <a:gd name="connsiteX7" fmla="*/ 128767 w 1659116"/>
                  <a:gd name="connsiteY7" fmla="*/ 254044 h 1256084"/>
                  <a:gd name="connsiteX8" fmla="*/ 1767 w 1659116"/>
                  <a:gd name="connsiteY8" fmla="*/ 152445 h 1256084"/>
                  <a:gd name="connsiteX9" fmla="*/ 109716 w 1659116"/>
                  <a:gd name="connsiteY9" fmla="*/ 139744 h 1256084"/>
                  <a:gd name="connsiteX10" fmla="*/ 27166 w 1659116"/>
                  <a:gd name="connsiteY10" fmla="*/ 44 h 1256084"/>
                  <a:gd name="connsiteX11" fmla="*/ 141466 w 1659116"/>
                  <a:gd name="connsiteY11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255766 w 1659116"/>
                  <a:gd name="connsiteY4" fmla="*/ 533444 h 1256084"/>
                  <a:gd name="connsiteX5" fmla="*/ 97016 w 1659116"/>
                  <a:gd name="connsiteY5" fmla="*/ 431844 h 1256084"/>
                  <a:gd name="connsiteX6" fmla="*/ 198616 w 1659116"/>
                  <a:gd name="connsiteY6" fmla="*/ 406444 h 1256084"/>
                  <a:gd name="connsiteX7" fmla="*/ 39867 w 1659116"/>
                  <a:gd name="connsiteY7" fmla="*/ 266744 h 1256084"/>
                  <a:gd name="connsiteX8" fmla="*/ 128767 w 1659116"/>
                  <a:gd name="connsiteY8" fmla="*/ 254044 h 1256084"/>
                  <a:gd name="connsiteX9" fmla="*/ 1767 w 1659116"/>
                  <a:gd name="connsiteY9" fmla="*/ 152445 h 1256084"/>
                  <a:gd name="connsiteX10" fmla="*/ 109716 w 1659116"/>
                  <a:gd name="connsiteY10" fmla="*/ 139744 h 1256084"/>
                  <a:gd name="connsiteX11" fmla="*/ 27166 w 1659116"/>
                  <a:gd name="connsiteY11" fmla="*/ 44 h 1256084"/>
                  <a:gd name="connsiteX12" fmla="*/ 141466 w 1659116"/>
                  <a:gd name="connsiteY12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90666 w 1659116"/>
                  <a:gd name="connsiteY4" fmla="*/ 565194 h 1256084"/>
                  <a:gd name="connsiteX5" fmla="*/ 255766 w 1659116"/>
                  <a:gd name="connsiteY5" fmla="*/ 533444 h 1256084"/>
                  <a:gd name="connsiteX6" fmla="*/ 97016 w 1659116"/>
                  <a:gd name="connsiteY6" fmla="*/ 431844 h 1256084"/>
                  <a:gd name="connsiteX7" fmla="*/ 198616 w 1659116"/>
                  <a:gd name="connsiteY7" fmla="*/ 406444 h 1256084"/>
                  <a:gd name="connsiteX8" fmla="*/ 39867 w 1659116"/>
                  <a:gd name="connsiteY8" fmla="*/ 266744 h 1256084"/>
                  <a:gd name="connsiteX9" fmla="*/ 128767 w 1659116"/>
                  <a:gd name="connsiteY9" fmla="*/ 254044 h 1256084"/>
                  <a:gd name="connsiteX10" fmla="*/ 1767 w 1659116"/>
                  <a:gd name="connsiteY10" fmla="*/ 152445 h 1256084"/>
                  <a:gd name="connsiteX11" fmla="*/ 109716 w 1659116"/>
                  <a:gd name="connsiteY11" fmla="*/ 139744 h 1256084"/>
                  <a:gd name="connsiteX12" fmla="*/ 27166 w 1659116"/>
                  <a:gd name="connsiteY12" fmla="*/ 44 h 1256084"/>
                  <a:gd name="connsiteX13" fmla="*/ 141466 w 1659116"/>
                  <a:gd name="connsiteY13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338316 w 1659116"/>
                  <a:gd name="connsiteY4" fmla="*/ 95889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338316 w 1659116"/>
                  <a:gd name="connsiteY4" fmla="*/ 95889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706616 w 1659116"/>
                  <a:gd name="connsiteY4" fmla="*/ 91444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706616 w 1659116"/>
                  <a:gd name="connsiteY4" fmla="*/ 91444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706616 w 1659116"/>
                  <a:gd name="connsiteY4" fmla="*/ 91444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928866 w 1659116"/>
                  <a:gd name="connsiteY3" fmla="*/ 1174794 h 1256084"/>
                  <a:gd name="connsiteX4" fmla="*/ 630416 w 1659116"/>
                  <a:gd name="connsiteY4" fmla="*/ 709984 h 1256084"/>
                  <a:gd name="connsiteX5" fmla="*/ 706616 w 1659116"/>
                  <a:gd name="connsiteY5" fmla="*/ 914444 h 1256084"/>
                  <a:gd name="connsiteX6" fmla="*/ 90666 w 1659116"/>
                  <a:gd name="connsiteY6" fmla="*/ 565194 h 1256084"/>
                  <a:gd name="connsiteX7" fmla="*/ 255766 w 1659116"/>
                  <a:gd name="connsiteY7" fmla="*/ 533444 h 1256084"/>
                  <a:gd name="connsiteX8" fmla="*/ 97016 w 1659116"/>
                  <a:gd name="connsiteY8" fmla="*/ 431844 h 1256084"/>
                  <a:gd name="connsiteX9" fmla="*/ 198616 w 1659116"/>
                  <a:gd name="connsiteY9" fmla="*/ 406444 h 1256084"/>
                  <a:gd name="connsiteX10" fmla="*/ 39867 w 1659116"/>
                  <a:gd name="connsiteY10" fmla="*/ 266744 h 1256084"/>
                  <a:gd name="connsiteX11" fmla="*/ 128767 w 1659116"/>
                  <a:gd name="connsiteY11" fmla="*/ 254044 h 1256084"/>
                  <a:gd name="connsiteX12" fmla="*/ 1767 w 1659116"/>
                  <a:gd name="connsiteY12" fmla="*/ 152445 h 1256084"/>
                  <a:gd name="connsiteX13" fmla="*/ 109716 w 1659116"/>
                  <a:gd name="connsiteY13" fmla="*/ 139744 h 1256084"/>
                  <a:gd name="connsiteX14" fmla="*/ 27166 w 1659116"/>
                  <a:gd name="connsiteY14" fmla="*/ 44 h 1256084"/>
                  <a:gd name="connsiteX15" fmla="*/ 141466 w 1659116"/>
                  <a:gd name="connsiteY15" fmla="*/ 110392 h 1256084"/>
                  <a:gd name="connsiteX0" fmla="*/ 141466 w 1659116"/>
                  <a:gd name="connsiteY0" fmla="*/ 110392 h 1261468"/>
                  <a:gd name="connsiteX1" fmla="*/ 1659116 w 1659116"/>
                  <a:gd name="connsiteY1" fmla="*/ 878742 h 1261468"/>
                  <a:gd name="connsiteX2" fmla="*/ 1335266 w 1659116"/>
                  <a:gd name="connsiteY2" fmla="*/ 1256084 h 1261468"/>
                  <a:gd name="connsiteX3" fmla="*/ 871716 w 1659116"/>
                  <a:gd name="connsiteY3" fmla="*/ 889044 h 1261468"/>
                  <a:gd name="connsiteX4" fmla="*/ 928866 w 1659116"/>
                  <a:gd name="connsiteY4" fmla="*/ 1174794 h 1261468"/>
                  <a:gd name="connsiteX5" fmla="*/ 630416 w 1659116"/>
                  <a:gd name="connsiteY5" fmla="*/ 709984 h 1261468"/>
                  <a:gd name="connsiteX6" fmla="*/ 706616 w 1659116"/>
                  <a:gd name="connsiteY6" fmla="*/ 914444 h 1261468"/>
                  <a:gd name="connsiteX7" fmla="*/ 90666 w 1659116"/>
                  <a:gd name="connsiteY7" fmla="*/ 565194 h 1261468"/>
                  <a:gd name="connsiteX8" fmla="*/ 255766 w 1659116"/>
                  <a:gd name="connsiteY8" fmla="*/ 533444 h 1261468"/>
                  <a:gd name="connsiteX9" fmla="*/ 97016 w 1659116"/>
                  <a:gd name="connsiteY9" fmla="*/ 431844 h 1261468"/>
                  <a:gd name="connsiteX10" fmla="*/ 198616 w 1659116"/>
                  <a:gd name="connsiteY10" fmla="*/ 406444 h 1261468"/>
                  <a:gd name="connsiteX11" fmla="*/ 39867 w 1659116"/>
                  <a:gd name="connsiteY11" fmla="*/ 266744 h 1261468"/>
                  <a:gd name="connsiteX12" fmla="*/ 128767 w 1659116"/>
                  <a:gd name="connsiteY12" fmla="*/ 254044 h 1261468"/>
                  <a:gd name="connsiteX13" fmla="*/ 1767 w 1659116"/>
                  <a:gd name="connsiteY13" fmla="*/ 152445 h 1261468"/>
                  <a:gd name="connsiteX14" fmla="*/ 109716 w 1659116"/>
                  <a:gd name="connsiteY14" fmla="*/ 139744 h 1261468"/>
                  <a:gd name="connsiteX15" fmla="*/ 27166 w 1659116"/>
                  <a:gd name="connsiteY15" fmla="*/ 44 h 1261468"/>
                  <a:gd name="connsiteX16" fmla="*/ 141466 w 1659116"/>
                  <a:gd name="connsiteY16" fmla="*/ 110392 h 1261468"/>
                  <a:gd name="connsiteX0" fmla="*/ 141466 w 1659116"/>
                  <a:gd name="connsiteY0" fmla="*/ 110392 h 1375492"/>
                  <a:gd name="connsiteX1" fmla="*/ 1659116 w 1659116"/>
                  <a:gd name="connsiteY1" fmla="*/ 878742 h 1375492"/>
                  <a:gd name="connsiteX2" fmla="*/ 1335266 w 1659116"/>
                  <a:gd name="connsiteY2" fmla="*/ 1256084 h 1375492"/>
                  <a:gd name="connsiteX3" fmla="*/ 1100316 w 1659116"/>
                  <a:gd name="connsiteY3" fmla="*/ 1358944 h 1375492"/>
                  <a:gd name="connsiteX4" fmla="*/ 871716 w 1659116"/>
                  <a:gd name="connsiteY4" fmla="*/ 889044 h 1375492"/>
                  <a:gd name="connsiteX5" fmla="*/ 928866 w 1659116"/>
                  <a:gd name="connsiteY5" fmla="*/ 1174794 h 1375492"/>
                  <a:gd name="connsiteX6" fmla="*/ 630416 w 1659116"/>
                  <a:gd name="connsiteY6" fmla="*/ 709984 h 1375492"/>
                  <a:gd name="connsiteX7" fmla="*/ 706616 w 1659116"/>
                  <a:gd name="connsiteY7" fmla="*/ 914444 h 1375492"/>
                  <a:gd name="connsiteX8" fmla="*/ 90666 w 1659116"/>
                  <a:gd name="connsiteY8" fmla="*/ 565194 h 1375492"/>
                  <a:gd name="connsiteX9" fmla="*/ 255766 w 1659116"/>
                  <a:gd name="connsiteY9" fmla="*/ 533444 h 1375492"/>
                  <a:gd name="connsiteX10" fmla="*/ 97016 w 1659116"/>
                  <a:gd name="connsiteY10" fmla="*/ 431844 h 1375492"/>
                  <a:gd name="connsiteX11" fmla="*/ 198616 w 1659116"/>
                  <a:gd name="connsiteY11" fmla="*/ 406444 h 1375492"/>
                  <a:gd name="connsiteX12" fmla="*/ 39867 w 1659116"/>
                  <a:gd name="connsiteY12" fmla="*/ 266744 h 1375492"/>
                  <a:gd name="connsiteX13" fmla="*/ 128767 w 1659116"/>
                  <a:gd name="connsiteY13" fmla="*/ 254044 h 1375492"/>
                  <a:gd name="connsiteX14" fmla="*/ 1767 w 1659116"/>
                  <a:gd name="connsiteY14" fmla="*/ 152445 h 1375492"/>
                  <a:gd name="connsiteX15" fmla="*/ 109716 w 1659116"/>
                  <a:gd name="connsiteY15" fmla="*/ 139744 h 1375492"/>
                  <a:gd name="connsiteX16" fmla="*/ 27166 w 1659116"/>
                  <a:gd name="connsiteY16" fmla="*/ 44 h 1375492"/>
                  <a:gd name="connsiteX17" fmla="*/ 141466 w 1659116"/>
                  <a:gd name="connsiteY17" fmla="*/ 110392 h 1375492"/>
                  <a:gd name="connsiteX0" fmla="*/ 141466 w 1659116"/>
                  <a:gd name="connsiteY0" fmla="*/ 110392 h 1716422"/>
                  <a:gd name="connsiteX1" fmla="*/ 1659116 w 1659116"/>
                  <a:gd name="connsiteY1" fmla="*/ 878742 h 1716422"/>
                  <a:gd name="connsiteX2" fmla="*/ 1373366 w 1659116"/>
                  <a:gd name="connsiteY2" fmla="*/ 1713284 h 1716422"/>
                  <a:gd name="connsiteX3" fmla="*/ 1100316 w 1659116"/>
                  <a:gd name="connsiteY3" fmla="*/ 1358944 h 1716422"/>
                  <a:gd name="connsiteX4" fmla="*/ 871716 w 1659116"/>
                  <a:gd name="connsiteY4" fmla="*/ 889044 h 1716422"/>
                  <a:gd name="connsiteX5" fmla="*/ 928866 w 1659116"/>
                  <a:gd name="connsiteY5" fmla="*/ 1174794 h 1716422"/>
                  <a:gd name="connsiteX6" fmla="*/ 630416 w 1659116"/>
                  <a:gd name="connsiteY6" fmla="*/ 709984 h 1716422"/>
                  <a:gd name="connsiteX7" fmla="*/ 706616 w 1659116"/>
                  <a:gd name="connsiteY7" fmla="*/ 914444 h 1716422"/>
                  <a:gd name="connsiteX8" fmla="*/ 90666 w 1659116"/>
                  <a:gd name="connsiteY8" fmla="*/ 565194 h 1716422"/>
                  <a:gd name="connsiteX9" fmla="*/ 255766 w 1659116"/>
                  <a:gd name="connsiteY9" fmla="*/ 533444 h 1716422"/>
                  <a:gd name="connsiteX10" fmla="*/ 97016 w 1659116"/>
                  <a:gd name="connsiteY10" fmla="*/ 431844 h 1716422"/>
                  <a:gd name="connsiteX11" fmla="*/ 198616 w 1659116"/>
                  <a:gd name="connsiteY11" fmla="*/ 406444 h 1716422"/>
                  <a:gd name="connsiteX12" fmla="*/ 39867 w 1659116"/>
                  <a:gd name="connsiteY12" fmla="*/ 266744 h 1716422"/>
                  <a:gd name="connsiteX13" fmla="*/ 128767 w 1659116"/>
                  <a:gd name="connsiteY13" fmla="*/ 254044 h 1716422"/>
                  <a:gd name="connsiteX14" fmla="*/ 1767 w 1659116"/>
                  <a:gd name="connsiteY14" fmla="*/ 152445 h 1716422"/>
                  <a:gd name="connsiteX15" fmla="*/ 109716 w 1659116"/>
                  <a:gd name="connsiteY15" fmla="*/ 139744 h 1716422"/>
                  <a:gd name="connsiteX16" fmla="*/ 27166 w 1659116"/>
                  <a:gd name="connsiteY16" fmla="*/ 44 h 1716422"/>
                  <a:gd name="connsiteX17" fmla="*/ 141466 w 1659116"/>
                  <a:gd name="connsiteY17" fmla="*/ 110392 h 1716422"/>
                  <a:gd name="connsiteX0" fmla="*/ 141466 w 1659116"/>
                  <a:gd name="connsiteY0" fmla="*/ 110392 h 1724145"/>
                  <a:gd name="connsiteX1" fmla="*/ 1659116 w 1659116"/>
                  <a:gd name="connsiteY1" fmla="*/ 878742 h 1724145"/>
                  <a:gd name="connsiteX2" fmla="*/ 1373366 w 1659116"/>
                  <a:gd name="connsiteY2" fmla="*/ 1713284 h 1724145"/>
                  <a:gd name="connsiteX3" fmla="*/ 1125716 w 1659116"/>
                  <a:gd name="connsiteY3" fmla="*/ 1117644 h 1724145"/>
                  <a:gd name="connsiteX4" fmla="*/ 1100316 w 1659116"/>
                  <a:gd name="connsiteY4" fmla="*/ 1358944 h 1724145"/>
                  <a:gd name="connsiteX5" fmla="*/ 871716 w 1659116"/>
                  <a:gd name="connsiteY5" fmla="*/ 889044 h 1724145"/>
                  <a:gd name="connsiteX6" fmla="*/ 928866 w 1659116"/>
                  <a:gd name="connsiteY6" fmla="*/ 1174794 h 1724145"/>
                  <a:gd name="connsiteX7" fmla="*/ 630416 w 1659116"/>
                  <a:gd name="connsiteY7" fmla="*/ 709984 h 1724145"/>
                  <a:gd name="connsiteX8" fmla="*/ 706616 w 1659116"/>
                  <a:gd name="connsiteY8" fmla="*/ 914444 h 1724145"/>
                  <a:gd name="connsiteX9" fmla="*/ 90666 w 1659116"/>
                  <a:gd name="connsiteY9" fmla="*/ 565194 h 1724145"/>
                  <a:gd name="connsiteX10" fmla="*/ 255766 w 1659116"/>
                  <a:gd name="connsiteY10" fmla="*/ 533444 h 1724145"/>
                  <a:gd name="connsiteX11" fmla="*/ 97016 w 1659116"/>
                  <a:gd name="connsiteY11" fmla="*/ 431844 h 1724145"/>
                  <a:gd name="connsiteX12" fmla="*/ 198616 w 1659116"/>
                  <a:gd name="connsiteY12" fmla="*/ 406444 h 1724145"/>
                  <a:gd name="connsiteX13" fmla="*/ 39867 w 1659116"/>
                  <a:gd name="connsiteY13" fmla="*/ 266744 h 1724145"/>
                  <a:gd name="connsiteX14" fmla="*/ 128767 w 1659116"/>
                  <a:gd name="connsiteY14" fmla="*/ 254044 h 1724145"/>
                  <a:gd name="connsiteX15" fmla="*/ 1767 w 1659116"/>
                  <a:gd name="connsiteY15" fmla="*/ 152445 h 1724145"/>
                  <a:gd name="connsiteX16" fmla="*/ 109716 w 1659116"/>
                  <a:gd name="connsiteY16" fmla="*/ 139744 h 1724145"/>
                  <a:gd name="connsiteX17" fmla="*/ 27166 w 1659116"/>
                  <a:gd name="connsiteY17" fmla="*/ 44 h 1724145"/>
                  <a:gd name="connsiteX18" fmla="*/ 141466 w 1659116"/>
                  <a:gd name="connsiteY18" fmla="*/ 110392 h 1724145"/>
                  <a:gd name="connsiteX0" fmla="*/ 141466 w 1659116"/>
                  <a:gd name="connsiteY0" fmla="*/ 110392 h 1724145"/>
                  <a:gd name="connsiteX1" fmla="*/ 1659116 w 1659116"/>
                  <a:gd name="connsiteY1" fmla="*/ 878742 h 1724145"/>
                  <a:gd name="connsiteX2" fmla="*/ 1367016 w 1659116"/>
                  <a:gd name="connsiteY2" fmla="*/ 1162094 h 1724145"/>
                  <a:gd name="connsiteX3" fmla="*/ 1373366 w 1659116"/>
                  <a:gd name="connsiteY3" fmla="*/ 1713284 h 1724145"/>
                  <a:gd name="connsiteX4" fmla="*/ 1125716 w 1659116"/>
                  <a:gd name="connsiteY4" fmla="*/ 1117644 h 1724145"/>
                  <a:gd name="connsiteX5" fmla="*/ 1100316 w 1659116"/>
                  <a:gd name="connsiteY5" fmla="*/ 1358944 h 1724145"/>
                  <a:gd name="connsiteX6" fmla="*/ 871716 w 1659116"/>
                  <a:gd name="connsiteY6" fmla="*/ 889044 h 1724145"/>
                  <a:gd name="connsiteX7" fmla="*/ 928866 w 1659116"/>
                  <a:gd name="connsiteY7" fmla="*/ 1174794 h 1724145"/>
                  <a:gd name="connsiteX8" fmla="*/ 630416 w 1659116"/>
                  <a:gd name="connsiteY8" fmla="*/ 709984 h 1724145"/>
                  <a:gd name="connsiteX9" fmla="*/ 706616 w 1659116"/>
                  <a:gd name="connsiteY9" fmla="*/ 914444 h 1724145"/>
                  <a:gd name="connsiteX10" fmla="*/ 90666 w 1659116"/>
                  <a:gd name="connsiteY10" fmla="*/ 565194 h 1724145"/>
                  <a:gd name="connsiteX11" fmla="*/ 255766 w 1659116"/>
                  <a:gd name="connsiteY11" fmla="*/ 533444 h 1724145"/>
                  <a:gd name="connsiteX12" fmla="*/ 97016 w 1659116"/>
                  <a:gd name="connsiteY12" fmla="*/ 431844 h 1724145"/>
                  <a:gd name="connsiteX13" fmla="*/ 198616 w 1659116"/>
                  <a:gd name="connsiteY13" fmla="*/ 406444 h 1724145"/>
                  <a:gd name="connsiteX14" fmla="*/ 39867 w 1659116"/>
                  <a:gd name="connsiteY14" fmla="*/ 266744 h 1724145"/>
                  <a:gd name="connsiteX15" fmla="*/ 128767 w 1659116"/>
                  <a:gd name="connsiteY15" fmla="*/ 254044 h 1724145"/>
                  <a:gd name="connsiteX16" fmla="*/ 1767 w 1659116"/>
                  <a:gd name="connsiteY16" fmla="*/ 152445 h 1724145"/>
                  <a:gd name="connsiteX17" fmla="*/ 109716 w 1659116"/>
                  <a:gd name="connsiteY17" fmla="*/ 139744 h 1724145"/>
                  <a:gd name="connsiteX18" fmla="*/ 27166 w 1659116"/>
                  <a:gd name="connsiteY18" fmla="*/ 44 h 1724145"/>
                  <a:gd name="connsiteX19" fmla="*/ 141466 w 1659116"/>
                  <a:gd name="connsiteY19" fmla="*/ 110392 h 1724145"/>
                  <a:gd name="connsiteX0" fmla="*/ 141466 w 1729951"/>
                  <a:gd name="connsiteY0" fmla="*/ 110392 h 1724145"/>
                  <a:gd name="connsiteX1" fmla="*/ 1659116 w 1729951"/>
                  <a:gd name="connsiteY1" fmla="*/ 878742 h 1724145"/>
                  <a:gd name="connsiteX2" fmla="*/ 1474966 w 1729951"/>
                  <a:gd name="connsiteY2" fmla="*/ 1416094 h 1724145"/>
                  <a:gd name="connsiteX3" fmla="*/ 1367016 w 1729951"/>
                  <a:gd name="connsiteY3" fmla="*/ 1162094 h 1724145"/>
                  <a:gd name="connsiteX4" fmla="*/ 1373366 w 1729951"/>
                  <a:gd name="connsiteY4" fmla="*/ 1713284 h 1724145"/>
                  <a:gd name="connsiteX5" fmla="*/ 1125716 w 1729951"/>
                  <a:gd name="connsiteY5" fmla="*/ 1117644 h 1724145"/>
                  <a:gd name="connsiteX6" fmla="*/ 1100316 w 1729951"/>
                  <a:gd name="connsiteY6" fmla="*/ 1358944 h 1724145"/>
                  <a:gd name="connsiteX7" fmla="*/ 871716 w 1729951"/>
                  <a:gd name="connsiteY7" fmla="*/ 889044 h 1724145"/>
                  <a:gd name="connsiteX8" fmla="*/ 928866 w 1729951"/>
                  <a:gd name="connsiteY8" fmla="*/ 1174794 h 1724145"/>
                  <a:gd name="connsiteX9" fmla="*/ 630416 w 1729951"/>
                  <a:gd name="connsiteY9" fmla="*/ 709984 h 1724145"/>
                  <a:gd name="connsiteX10" fmla="*/ 706616 w 1729951"/>
                  <a:gd name="connsiteY10" fmla="*/ 914444 h 1724145"/>
                  <a:gd name="connsiteX11" fmla="*/ 90666 w 1729951"/>
                  <a:gd name="connsiteY11" fmla="*/ 565194 h 1724145"/>
                  <a:gd name="connsiteX12" fmla="*/ 255766 w 1729951"/>
                  <a:gd name="connsiteY12" fmla="*/ 533444 h 1724145"/>
                  <a:gd name="connsiteX13" fmla="*/ 97016 w 1729951"/>
                  <a:gd name="connsiteY13" fmla="*/ 431844 h 1724145"/>
                  <a:gd name="connsiteX14" fmla="*/ 198616 w 1729951"/>
                  <a:gd name="connsiteY14" fmla="*/ 406444 h 1724145"/>
                  <a:gd name="connsiteX15" fmla="*/ 39867 w 1729951"/>
                  <a:gd name="connsiteY15" fmla="*/ 266744 h 1724145"/>
                  <a:gd name="connsiteX16" fmla="*/ 128767 w 1729951"/>
                  <a:gd name="connsiteY16" fmla="*/ 254044 h 1724145"/>
                  <a:gd name="connsiteX17" fmla="*/ 1767 w 1729951"/>
                  <a:gd name="connsiteY17" fmla="*/ 152445 h 1724145"/>
                  <a:gd name="connsiteX18" fmla="*/ 109716 w 1729951"/>
                  <a:gd name="connsiteY18" fmla="*/ 139744 h 1724145"/>
                  <a:gd name="connsiteX19" fmla="*/ 27166 w 1729951"/>
                  <a:gd name="connsiteY19" fmla="*/ 44 h 1724145"/>
                  <a:gd name="connsiteX20" fmla="*/ 141466 w 1729951"/>
                  <a:gd name="connsiteY20" fmla="*/ 110392 h 1724145"/>
                  <a:gd name="connsiteX0" fmla="*/ 141466 w 1732312"/>
                  <a:gd name="connsiteY0" fmla="*/ 110392 h 1724145"/>
                  <a:gd name="connsiteX1" fmla="*/ 1659116 w 1732312"/>
                  <a:gd name="connsiteY1" fmla="*/ 878742 h 1724145"/>
                  <a:gd name="connsiteX2" fmla="*/ 1443216 w 1732312"/>
                  <a:gd name="connsiteY2" fmla="*/ 1066844 h 1724145"/>
                  <a:gd name="connsiteX3" fmla="*/ 1474966 w 1732312"/>
                  <a:gd name="connsiteY3" fmla="*/ 1416094 h 1724145"/>
                  <a:gd name="connsiteX4" fmla="*/ 1367016 w 1732312"/>
                  <a:gd name="connsiteY4" fmla="*/ 1162094 h 1724145"/>
                  <a:gd name="connsiteX5" fmla="*/ 1373366 w 1732312"/>
                  <a:gd name="connsiteY5" fmla="*/ 1713284 h 1724145"/>
                  <a:gd name="connsiteX6" fmla="*/ 1125716 w 1732312"/>
                  <a:gd name="connsiteY6" fmla="*/ 1117644 h 1724145"/>
                  <a:gd name="connsiteX7" fmla="*/ 1100316 w 1732312"/>
                  <a:gd name="connsiteY7" fmla="*/ 1358944 h 1724145"/>
                  <a:gd name="connsiteX8" fmla="*/ 871716 w 1732312"/>
                  <a:gd name="connsiteY8" fmla="*/ 889044 h 1724145"/>
                  <a:gd name="connsiteX9" fmla="*/ 928866 w 1732312"/>
                  <a:gd name="connsiteY9" fmla="*/ 1174794 h 1724145"/>
                  <a:gd name="connsiteX10" fmla="*/ 630416 w 1732312"/>
                  <a:gd name="connsiteY10" fmla="*/ 709984 h 1724145"/>
                  <a:gd name="connsiteX11" fmla="*/ 706616 w 1732312"/>
                  <a:gd name="connsiteY11" fmla="*/ 914444 h 1724145"/>
                  <a:gd name="connsiteX12" fmla="*/ 90666 w 1732312"/>
                  <a:gd name="connsiteY12" fmla="*/ 565194 h 1724145"/>
                  <a:gd name="connsiteX13" fmla="*/ 255766 w 1732312"/>
                  <a:gd name="connsiteY13" fmla="*/ 533444 h 1724145"/>
                  <a:gd name="connsiteX14" fmla="*/ 97016 w 1732312"/>
                  <a:gd name="connsiteY14" fmla="*/ 431844 h 1724145"/>
                  <a:gd name="connsiteX15" fmla="*/ 198616 w 1732312"/>
                  <a:gd name="connsiteY15" fmla="*/ 406444 h 1724145"/>
                  <a:gd name="connsiteX16" fmla="*/ 39867 w 1732312"/>
                  <a:gd name="connsiteY16" fmla="*/ 266744 h 1724145"/>
                  <a:gd name="connsiteX17" fmla="*/ 128767 w 1732312"/>
                  <a:gd name="connsiteY17" fmla="*/ 254044 h 1724145"/>
                  <a:gd name="connsiteX18" fmla="*/ 1767 w 1732312"/>
                  <a:gd name="connsiteY18" fmla="*/ 152445 h 1724145"/>
                  <a:gd name="connsiteX19" fmla="*/ 109716 w 1732312"/>
                  <a:gd name="connsiteY19" fmla="*/ 139744 h 1724145"/>
                  <a:gd name="connsiteX20" fmla="*/ 27166 w 1732312"/>
                  <a:gd name="connsiteY20" fmla="*/ 44 h 1724145"/>
                  <a:gd name="connsiteX21" fmla="*/ 141466 w 1732312"/>
                  <a:gd name="connsiteY21" fmla="*/ 110392 h 1724145"/>
                  <a:gd name="connsiteX0" fmla="*/ 141466 w 1763139"/>
                  <a:gd name="connsiteY0" fmla="*/ 110392 h 1724145"/>
                  <a:gd name="connsiteX1" fmla="*/ 1659116 w 1763139"/>
                  <a:gd name="connsiteY1" fmla="*/ 878742 h 1724145"/>
                  <a:gd name="connsiteX2" fmla="*/ 1621015 w 1763139"/>
                  <a:gd name="connsiteY2" fmla="*/ 1333544 h 1724145"/>
                  <a:gd name="connsiteX3" fmla="*/ 1443216 w 1763139"/>
                  <a:gd name="connsiteY3" fmla="*/ 1066844 h 1724145"/>
                  <a:gd name="connsiteX4" fmla="*/ 1474966 w 1763139"/>
                  <a:gd name="connsiteY4" fmla="*/ 1416094 h 1724145"/>
                  <a:gd name="connsiteX5" fmla="*/ 1367016 w 1763139"/>
                  <a:gd name="connsiteY5" fmla="*/ 1162094 h 1724145"/>
                  <a:gd name="connsiteX6" fmla="*/ 1373366 w 1763139"/>
                  <a:gd name="connsiteY6" fmla="*/ 1713284 h 1724145"/>
                  <a:gd name="connsiteX7" fmla="*/ 1125716 w 1763139"/>
                  <a:gd name="connsiteY7" fmla="*/ 1117644 h 1724145"/>
                  <a:gd name="connsiteX8" fmla="*/ 1100316 w 1763139"/>
                  <a:gd name="connsiteY8" fmla="*/ 1358944 h 1724145"/>
                  <a:gd name="connsiteX9" fmla="*/ 871716 w 1763139"/>
                  <a:gd name="connsiteY9" fmla="*/ 889044 h 1724145"/>
                  <a:gd name="connsiteX10" fmla="*/ 928866 w 1763139"/>
                  <a:gd name="connsiteY10" fmla="*/ 1174794 h 1724145"/>
                  <a:gd name="connsiteX11" fmla="*/ 630416 w 1763139"/>
                  <a:gd name="connsiteY11" fmla="*/ 709984 h 1724145"/>
                  <a:gd name="connsiteX12" fmla="*/ 706616 w 1763139"/>
                  <a:gd name="connsiteY12" fmla="*/ 914444 h 1724145"/>
                  <a:gd name="connsiteX13" fmla="*/ 90666 w 1763139"/>
                  <a:gd name="connsiteY13" fmla="*/ 565194 h 1724145"/>
                  <a:gd name="connsiteX14" fmla="*/ 255766 w 1763139"/>
                  <a:gd name="connsiteY14" fmla="*/ 533444 h 1724145"/>
                  <a:gd name="connsiteX15" fmla="*/ 97016 w 1763139"/>
                  <a:gd name="connsiteY15" fmla="*/ 431844 h 1724145"/>
                  <a:gd name="connsiteX16" fmla="*/ 198616 w 1763139"/>
                  <a:gd name="connsiteY16" fmla="*/ 406444 h 1724145"/>
                  <a:gd name="connsiteX17" fmla="*/ 39867 w 1763139"/>
                  <a:gd name="connsiteY17" fmla="*/ 266744 h 1724145"/>
                  <a:gd name="connsiteX18" fmla="*/ 128767 w 1763139"/>
                  <a:gd name="connsiteY18" fmla="*/ 254044 h 1724145"/>
                  <a:gd name="connsiteX19" fmla="*/ 1767 w 1763139"/>
                  <a:gd name="connsiteY19" fmla="*/ 152445 h 1724145"/>
                  <a:gd name="connsiteX20" fmla="*/ 109716 w 1763139"/>
                  <a:gd name="connsiteY20" fmla="*/ 139744 h 1724145"/>
                  <a:gd name="connsiteX21" fmla="*/ 27166 w 1763139"/>
                  <a:gd name="connsiteY21" fmla="*/ 44 h 1724145"/>
                  <a:gd name="connsiteX22" fmla="*/ 141466 w 1763139"/>
                  <a:gd name="connsiteY22" fmla="*/ 110392 h 1724145"/>
                  <a:gd name="connsiteX0" fmla="*/ 141466 w 1751053"/>
                  <a:gd name="connsiteY0" fmla="*/ 110392 h 1724145"/>
                  <a:gd name="connsiteX1" fmla="*/ 1659116 w 1751053"/>
                  <a:gd name="connsiteY1" fmla="*/ 878742 h 1724145"/>
                  <a:gd name="connsiteX2" fmla="*/ 1538465 w 1751053"/>
                  <a:gd name="connsiteY2" fmla="*/ 977944 h 1724145"/>
                  <a:gd name="connsiteX3" fmla="*/ 1621015 w 1751053"/>
                  <a:gd name="connsiteY3" fmla="*/ 1333544 h 1724145"/>
                  <a:gd name="connsiteX4" fmla="*/ 1443216 w 1751053"/>
                  <a:gd name="connsiteY4" fmla="*/ 1066844 h 1724145"/>
                  <a:gd name="connsiteX5" fmla="*/ 1474966 w 1751053"/>
                  <a:gd name="connsiteY5" fmla="*/ 1416094 h 1724145"/>
                  <a:gd name="connsiteX6" fmla="*/ 1367016 w 1751053"/>
                  <a:gd name="connsiteY6" fmla="*/ 1162094 h 1724145"/>
                  <a:gd name="connsiteX7" fmla="*/ 1373366 w 1751053"/>
                  <a:gd name="connsiteY7" fmla="*/ 1713284 h 1724145"/>
                  <a:gd name="connsiteX8" fmla="*/ 1125716 w 1751053"/>
                  <a:gd name="connsiteY8" fmla="*/ 1117644 h 1724145"/>
                  <a:gd name="connsiteX9" fmla="*/ 1100316 w 1751053"/>
                  <a:gd name="connsiteY9" fmla="*/ 1358944 h 1724145"/>
                  <a:gd name="connsiteX10" fmla="*/ 871716 w 1751053"/>
                  <a:gd name="connsiteY10" fmla="*/ 889044 h 1724145"/>
                  <a:gd name="connsiteX11" fmla="*/ 928866 w 1751053"/>
                  <a:gd name="connsiteY11" fmla="*/ 1174794 h 1724145"/>
                  <a:gd name="connsiteX12" fmla="*/ 630416 w 1751053"/>
                  <a:gd name="connsiteY12" fmla="*/ 709984 h 1724145"/>
                  <a:gd name="connsiteX13" fmla="*/ 706616 w 1751053"/>
                  <a:gd name="connsiteY13" fmla="*/ 914444 h 1724145"/>
                  <a:gd name="connsiteX14" fmla="*/ 90666 w 1751053"/>
                  <a:gd name="connsiteY14" fmla="*/ 565194 h 1724145"/>
                  <a:gd name="connsiteX15" fmla="*/ 255766 w 1751053"/>
                  <a:gd name="connsiteY15" fmla="*/ 533444 h 1724145"/>
                  <a:gd name="connsiteX16" fmla="*/ 97016 w 1751053"/>
                  <a:gd name="connsiteY16" fmla="*/ 431844 h 1724145"/>
                  <a:gd name="connsiteX17" fmla="*/ 198616 w 1751053"/>
                  <a:gd name="connsiteY17" fmla="*/ 406444 h 1724145"/>
                  <a:gd name="connsiteX18" fmla="*/ 39867 w 1751053"/>
                  <a:gd name="connsiteY18" fmla="*/ 266744 h 1724145"/>
                  <a:gd name="connsiteX19" fmla="*/ 128767 w 1751053"/>
                  <a:gd name="connsiteY19" fmla="*/ 254044 h 1724145"/>
                  <a:gd name="connsiteX20" fmla="*/ 1767 w 1751053"/>
                  <a:gd name="connsiteY20" fmla="*/ 152445 h 1724145"/>
                  <a:gd name="connsiteX21" fmla="*/ 109716 w 1751053"/>
                  <a:gd name="connsiteY21" fmla="*/ 139744 h 1724145"/>
                  <a:gd name="connsiteX22" fmla="*/ 27166 w 1751053"/>
                  <a:gd name="connsiteY22" fmla="*/ 44 h 1724145"/>
                  <a:gd name="connsiteX23" fmla="*/ 141466 w 1751053"/>
                  <a:gd name="connsiteY23" fmla="*/ 110392 h 1724145"/>
                  <a:gd name="connsiteX0" fmla="*/ 141466 w 1785479"/>
                  <a:gd name="connsiteY0" fmla="*/ 110392 h 1724145"/>
                  <a:gd name="connsiteX1" fmla="*/ 1659116 w 1785479"/>
                  <a:gd name="connsiteY1" fmla="*/ 878742 h 1724145"/>
                  <a:gd name="connsiteX2" fmla="*/ 1684515 w 1785479"/>
                  <a:gd name="connsiteY2" fmla="*/ 1155744 h 1724145"/>
                  <a:gd name="connsiteX3" fmla="*/ 1538465 w 1785479"/>
                  <a:gd name="connsiteY3" fmla="*/ 977944 h 1724145"/>
                  <a:gd name="connsiteX4" fmla="*/ 1621015 w 1785479"/>
                  <a:gd name="connsiteY4" fmla="*/ 1333544 h 1724145"/>
                  <a:gd name="connsiteX5" fmla="*/ 1443216 w 1785479"/>
                  <a:gd name="connsiteY5" fmla="*/ 1066844 h 1724145"/>
                  <a:gd name="connsiteX6" fmla="*/ 1474966 w 1785479"/>
                  <a:gd name="connsiteY6" fmla="*/ 1416094 h 1724145"/>
                  <a:gd name="connsiteX7" fmla="*/ 1367016 w 1785479"/>
                  <a:gd name="connsiteY7" fmla="*/ 1162094 h 1724145"/>
                  <a:gd name="connsiteX8" fmla="*/ 1373366 w 1785479"/>
                  <a:gd name="connsiteY8" fmla="*/ 1713284 h 1724145"/>
                  <a:gd name="connsiteX9" fmla="*/ 1125716 w 1785479"/>
                  <a:gd name="connsiteY9" fmla="*/ 1117644 h 1724145"/>
                  <a:gd name="connsiteX10" fmla="*/ 1100316 w 1785479"/>
                  <a:gd name="connsiteY10" fmla="*/ 1358944 h 1724145"/>
                  <a:gd name="connsiteX11" fmla="*/ 871716 w 1785479"/>
                  <a:gd name="connsiteY11" fmla="*/ 889044 h 1724145"/>
                  <a:gd name="connsiteX12" fmla="*/ 928866 w 1785479"/>
                  <a:gd name="connsiteY12" fmla="*/ 1174794 h 1724145"/>
                  <a:gd name="connsiteX13" fmla="*/ 630416 w 1785479"/>
                  <a:gd name="connsiteY13" fmla="*/ 709984 h 1724145"/>
                  <a:gd name="connsiteX14" fmla="*/ 706616 w 1785479"/>
                  <a:gd name="connsiteY14" fmla="*/ 914444 h 1724145"/>
                  <a:gd name="connsiteX15" fmla="*/ 90666 w 1785479"/>
                  <a:gd name="connsiteY15" fmla="*/ 565194 h 1724145"/>
                  <a:gd name="connsiteX16" fmla="*/ 255766 w 1785479"/>
                  <a:gd name="connsiteY16" fmla="*/ 533444 h 1724145"/>
                  <a:gd name="connsiteX17" fmla="*/ 97016 w 1785479"/>
                  <a:gd name="connsiteY17" fmla="*/ 431844 h 1724145"/>
                  <a:gd name="connsiteX18" fmla="*/ 198616 w 1785479"/>
                  <a:gd name="connsiteY18" fmla="*/ 406444 h 1724145"/>
                  <a:gd name="connsiteX19" fmla="*/ 39867 w 1785479"/>
                  <a:gd name="connsiteY19" fmla="*/ 266744 h 1724145"/>
                  <a:gd name="connsiteX20" fmla="*/ 128767 w 1785479"/>
                  <a:gd name="connsiteY20" fmla="*/ 254044 h 1724145"/>
                  <a:gd name="connsiteX21" fmla="*/ 1767 w 1785479"/>
                  <a:gd name="connsiteY21" fmla="*/ 152445 h 1724145"/>
                  <a:gd name="connsiteX22" fmla="*/ 109716 w 1785479"/>
                  <a:gd name="connsiteY22" fmla="*/ 139744 h 1724145"/>
                  <a:gd name="connsiteX23" fmla="*/ 27166 w 1785479"/>
                  <a:gd name="connsiteY23" fmla="*/ 44 h 1724145"/>
                  <a:gd name="connsiteX24" fmla="*/ 141466 w 1785479"/>
                  <a:gd name="connsiteY24" fmla="*/ 110392 h 1724145"/>
                  <a:gd name="connsiteX0" fmla="*/ 141466 w 1688295"/>
                  <a:gd name="connsiteY0" fmla="*/ 110392 h 1724145"/>
                  <a:gd name="connsiteX1" fmla="*/ 1659116 w 1688295"/>
                  <a:gd name="connsiteY1" fmla="*/ 878742 h 1724145"/>
                  <a:gd name="connsiteX2" fmla="*/ 1684515 w 1688295"/>
                  <a:gd name="connsiteY2" fmla="*/ 1155744 h 1724145"/>
                  <a:gd name="connsiteX3" fmla="*/ 1538465 w 1688295"/>
                  <a:gd name="connsiteY3" fmla="*/ 977944 h 1724145"/>
                  <a:gd name="connsiteX4" fmla="*/ 1621015 w 1688295"/>
                  <a:gd name="connsiteY4" fmla="*/ 1333544 h 1724145"/>
                  <a:gd name="connsiteX5" fmla="*/ 1443216 w 1688295"/>
                  <a:gd name="connsiteY5" fmla="*/ 1066844 h 1724145"/>
                  <a:gd name="connsiteX6" fmla="*/ 1474966 w 1688295"/>
                  <a:gd name="connsiteY6" fmla="*/ 1416094 h 1724145"/>
                  <a:gd name="connsiteX7" fmla="*/ 1367016 w 1688295"/>
                  <a:gd name="connsiteY7" fmla="*/ 1162094 h 1724145"/>
                  <a:gd name="connsiteX8" fmla="*/ 1373366 w 1688295"/>
                  <a:gd name="connsiteY8" fmla="*/ 1713284 h 1724145"/>
                  <a:gd name="connsiteX9" fmla="*/ 1125716 w 1688295"/>
                  <a:gd name="connsiteY9" fmla="*/ 1117644 h 1724145"/>
                  <a:gd name="connsiteX10" fmla="*/ 1100316 w 1688295"/>
                  <a:gd name="connsiteY10" fmla="*/ 1358944 h 1724145"/>
                  <a:gd name="connsiteX11" fmla="*/ 871716 w 1688295"/>
                  <a:gd name="connsiteY11" fmla="*/ 889044 h 1724145"/>
                  <a:gd name="connsiteX12" fmla="*/ 928866 w 1688295"/>
                  <a:gd name="connsiteY12" fmla="*/ 1174794 h 1724145"/>
                  <a:gd name="connsiteX13" fmla="*/ 630416 w 1688295"/>
                  <a:gd name="connsiteY13" fmla="*/ 709984 h 1724145"/>
                  <a:gd name="connsiteX14" fmla="*/ 706616 w 1688295"/>
                  <a:gd name="connsiteY14" fmla="*/ 914444 h 1724145"/>
                  <a:gd name="connsiteX15" fmla="*/ 90666 w 1688295"/>
                  <a:gd name="connsiteY15" fmla="*/ 565194 h 1724145"/>
                  <a:gd name="connsiteX16" fmla="*/ 255766 w 1688295"/>
                  <a:gd name="connsiteY16" fmla="*/ 533444 h 1724145"/>
                  <a:gd name="connsiteX17" fmla="*/ 97016 w 1688295"/>
                  <a:gd name="connsiteY17" fmla="*/ 431844 h 1724145"/>
                  <a:gd name="connsiteX18" fmla="*/ 198616 w 1688295"/>
                  <a:gd name="connsiteY18" fmla="*/ 406444 h 1724145"/>
                  <a:gd name="connsiteX19" fmla="*/ 39867 w 1688295"/>
                  <a:gd name="connsiteY19" fmla="*/ 266744 h 1724145"/>
                  <a:gd name="connsiteX20" fmla="*/ 128767 w 1688295"/>
                  <a:gd name="connsiteY20" fmla="*/ 254044 h 1724145"/>
                  <a:gd name="connsiteX21" fmla="*/ 1767 w 1688295"/>
                  <a:gd name="connsiteY21" fmla="*/ 152445 h 1724145"/>
                  <a:gd name="connsiteX22" fmla="*/ 109716 w 1688295"/>
                  <a:gd name="connsiteY22" fmla="*/ 139744 h 1724145"/>
                  <a:gd name="connsiteX23" fmla="*/ 27166 w 1688295"/>
                  <a:gd name="connsiteY23" fmla="*/ 44 h 1724145"/>
                  <a:gd name="connsiteX24" fmla="*/ 141466 w 1688295"/>
                  <a:gd name="connsiteY24" fmla="*/ 110392 h 1724145"/>
                  <a:gd name="connsiteX0" fmla="*/ 141466 w 1686880"/>
                  <a:gd name="connsiteY0" fmla="*/ 110392 h 1724145"/>
                  <a:gd name="connsiteX1" fmla="*/ 1611491 w 1686880"/>
                  <a:gd name="connsiteY1" fmla="*/ 702529 h 1724145"/>
                  <a:gd name="connsiteX2" fmla="*/ 1684515 w 1686880"/>
                  <a:gd name="connsiteY2" fmla="*/ 1155744 h 1724145"/>
                  <a:gd name="connsiteX3" fmla="*/ 1538465 w 1686880"/>
                  <a:gd name="connsiteY3" fmla="*/ 977944 h 1724145"/>
                  <a:gd name="connsiteX4" fmla="*/ 1621015 w 1686880"/>
                  <a:gd name="connsiteY4" fmla="*/ 1333544 h 1724145"/>
                  <a:gd name="connsiteX5" fmla="*/ 1443216 w 1686880"/>
                  <a:gd name="connsiteY5" fmla="*/ 1066844 h 1724145"/>
                  <a:gd name="connsiteX6" fmla="*/ 1474966 w 1686880"/>
                  <a:gd name="connsiteY6" fmla="*/ 1416094 h 1724145"/>
                  <a:gd name="connsiteX7" fmla="*/ 1367016 w 1686880"/>
                  <a:gd name="connsiteY7" fmla="*/ 1162094 h 1724145"/>
                  <a:gd name="connsiteX8" fmla="*/ 1373366 w 1686880"/>
                  <a:gd name="connsiteY8" fmla="*/ 1713284 h 1724145"/>
                  <a:gd name="connsiteX9" fmla="*/ 1125716 w 1686880"/>
                  <a:gd name="connsiteY9" fmla="*/ 1117644 h 1724145"/>
                  <a:gd name="connsiteX10" fmla="*/ 1100316 w 1686880"/>
                  <a:gd name="connsiteY10" fmla="*/ 1358944 h 1724145"/>
                  <a:gd name="connsiteX11" fmla="*/ 871716 w 1686880"/>
                  <a:gd name="connsiteY11" fmla="*/ 889044 h 1724145"/>
                  <a:gd name="connsiteX12" fmla="*/ 928866 w 1686880"/>
                  <a:gd name="connsiteY12" fmla="*/ 1174794 h 1724145"/>
                  <a:gd name="connsiteX13" fmla="*/ 630416 w 1686880"/>
                  <a:gd name="connsiteY13" fmla="*/ 709984 h 1724145"/>
                  <a:gd name="connsiteX14" fmla="*/ 706616 w 1686880"/>
                  <a:gd name="connsiteY14" fmla="*/ 914444 h 1724145"/>
                  <a:gd name="connsiteX15" fmla="*/ 90666 w 1686880"/>
                  <a:gd name="connsiteY15" fmla="*/ 565194 h 1724145"/>
                  <a:gd name="connsiteX16" fmla="*/ 255766 w 1686880"/>
                  <a:gd name="connsiteY16" fmla="*/ 533444 h 1724145"/>
                  <a:gd name="connsiteX17" fmla="*/ 97016 w 1686880"/>
                  <a:gd name="connsiteY17" fmla="*/ 431844 h 1724145"/>
                  <a:gd name="connsiteX18" fmla="*/ 198616 w 1686880"/>
                  <a:gd name="connsiteY18" fmla="*/ 406444 h 1724145"/>
                  <a:gd name="connsiteX19" fmla="*/ 39867 w 1686880"/>
                  <a:gd name="connsiteY19" fmla="*/ 266744 h 1724145"/>
                  <a:gd name="connsiteX20" fmla="*/ 128767 w 1686880"/>
                  <a:gd name="connsiteY20" fmla="*/ 254044 h 1724145"/>
                  <a:gd name="connsiteX21" fmla="*/ 1767 w 1686880"/>
                  <a:gd name="connsiteY21" fmla="*/ 152445 h 1724145"/>
                  <a:gd name="connsiteX22" fmla="*/ 109716 w 1686880"/>
                  <a:gd name="connsiteY22" fmla="*/ 139744 h 1724145"/>
                  <a:gd name="connsiteX23" fmla="*/ 27166 w 1686880"/>
                  <a:gd name="connsiteY23" fmla="*/ 44 h 1724145"/>
                  <a:gd name="connsiteX24" fmla="*/ 141466 w 1686880"/>
                  <a:gd name="connsiteY24" fmla="*/ 110392 h 1724145"/>
                  <a:gd name="connsiteX0" fmla="*/ 141466 w 1686880"/>
                  <a:gd name="connsiteY0" fmla="*/ 110392 h 1724145"/>
                  <a:gd name="connsiteX1" fmla="*/ 1611491 w 1686880"/>
                  <a:gd name="connsiteY1" fmla="*/ 702529 h 1724145"/>
                  <a:gd name="connsiteX2" fmla="*/ 1684515 w 1686880"/>
                  <a:gd name="connsiteY2" fmla="*/ 1155744 h 1724145"/>
                  <a:gd name="connsiteX3" fmla="*/ 1538465 w 1686880"/>
                  <a:gd name="connsiteY3" fmla="*/ 977944 h 1724145"/>
                  <a:gd name="connsiteX4" fmla="*/ 1621015 w 1686880"/>
                  <a:gd name="connsiteY4" fmla="*/ 1333544 h 1724145"/>
                  <a:gd name="connsiteX5" fmla="*/ 1443216 w 1686880"/>
                  <a:gd name="connsiteY5" fmla="*/ 1066844 h 1724145"/>
                  <a:gd name="connsiteX6" fmla="*/ 1474966 w 1686880"/>
                  <a:gd name="connsiteY6" fmla="*/ 1416094 h 1724145"/>
                  <a:gd name="connsiteX7" fmla="*/ 1367016 w 1686880"/>
                  <a:gd name="connsiteY7" fmla="*/ 1162094 h 1724145"/>
                  <a:gd name="connsiteX8" fmla="*/ 1373366 w 1686880"/>
                  <a:gd name="connsiteY8" fmla="*/ 1713284 h 1724145"/>
                  <a:gd name="connsiteX9" fmla="*/ 1125716 w 1686880"/>
                  <a:gd name="connsiteY9" fmla="*/ 1117644 h 1724145"/>
                  <a:gd name="connsiteX10" fmla="*/ 1100316 w 1686880"/>
                  <a:gd name="connsiteY10" fmla="*/ 1358944 h 1724145"/>
                  <a:gd name="connsiteX11" fmla="*/ 871716 w 1686880"/>
                  <a:gd name="connsiteY11" fmla="*/ 889044 h 1724145"/>
                  <a:gd name="connsiteX12" fmla="*/ 928866 w 1686880"/>
                  <a:gd name="connsiteY12" fmla="*/ 1174794 h 1724145"/>
                  <a:gd name="connsiteX13" fmla="*/ 630416 w 1686880"/>
                  <a:gd name="connsiteY13" fmla="*/ 709984 h 1724145"/>
                  <a:gd name="connsiteX14" fmla="*/ 706616 w 1686880"/>
                  <a:gd name="connsiteY14" fmla="*/ 914444 h 1724145"/>
                  <a:gd name="connsiteX15" fmla="*/ 90666 w 1686880"/>
                  <a:gd name="connsiteY15" fmla="*/ 565194 h 1724145"/>
                  <a:gd name="connsiteX16" fmla="*/ 255766 w 1686880"/>
                  <a:gd name="connsiteY16" fmla="*/ 533444 h 1724145"/>
                  <a:gd name="connsiteX17" fmla="*/ 97016 w 1686880"/>
                  <a:gd name="connsiteY17" fmla="*/ 431844 h 1724145"/>
                  <a:gd name="connsiteX18" fmla="*/ 198616 w 1686880"/>
                  <a:gd name="connsiteY18" fmla="*/ 406444 h 1724145"/>
                  <a:gd name="connsiteX19" fmla="*/ 39867 w 1686880"/>
                  <a:gd name="connsiteY19" fmla="*/ 266744 h 1724145"/>
                  <a:gd name="connsiteX20" fmla="*/ 128767 w 1686880"/>
                  <a:gd name="connsiteY20" fmla="*/ 254044 h 1724145"/>
                  <a:gd name="connsiteX21" fmla="*/ 1767 w 1686880"/>
                  <a:gd name="connsiteY21" fmla="*/ 152445 h 1724145"/>
                  <a:gd name="connsiteX22" fmla="*/ 109716 w 1686880"/>
                  <a:gd name="connsiteY22" fmla="*/ 139744 h 1724145"/>
                  <a:gd name="connsiteX23" fmla="*/ 27166 w 1686880"/>
                  <a:gd name="connsiteY23" fmla="*/ 44 h 1724145"/>
                  <a:gd name="connsiteX24" fmla="*/ 141466 w 1686880"/>
                  <a:gd name="connsiteY24" fmla="*/ 110392 h 1724145"/>
                  <a:gd name="connsiteX0" fmla="*/ 141466 w 1686880"/>
                  <a:gd name="connsiteY0" fmla="*/ 110392 h 1724145"/>
                  <a:gd name="connsiteX1" fmla="*/ 1611491 w 1686880"/>
                  <a:gd name="connsiteY1" fmla="*/ 702529 h 1724145"/>
                  <a:gd name="connsiteX2" fmla="*/ 1684515 w 1686880"/>
                  <a:gd name="connsiteY2" fmla="*/ 1155744 h 1724145"/>
                  <a:gd name="connsiteX3" fmla="*/ 1538465 w 1686880"/>
                  <a:gd name="connsiteY3" fmla="*/ 977944 h 1724145"/>
                  <a:gd name="connsiteX4" fmla="*/ 1621015 w 1686880"/>
                  <a:gd name="connsiteY4" fmla="*/ 1333544 h 1724145"/>
                  <a:gd name="connsiteX5" fmla="*/ 1443216 w 1686880"/>
                  <a:gd name="connsiteY5" fmla="*/ 1066844 h 1724145"/>
                  <a:gd name="connsiteX6" fmla="*/ 1474966 w 1686880"/>
                  <a:gd name="connsiteY6" fmla="*/ 1416094 h 1724145"/>
                  <a:gd name="connsiteX7" fmla="*/ 1367016 w 1686880"/>
                  <a:gd name="connsiteY7" fmla="*/ 1162094 h 1724145"/>
                  <a:gd name="connsiteX8" fmla="*/ 1373366 w 1686880"/>
                  <a:gd name="connsiteY8" fmla="*/ 1713284 h 1724145"/>
                  <a:gd name="connsiteX9" fmla="*/ 1125716 w 1686880"/>
                  <a:gd name="connsiteY9" fmla="*/ 1117644 h 1724145"/>
                  <a:gd name="connsiteX10" fmla="*/ 1100316 w 1686880"/>
                  <a:gd name="connsiteY10" fmla="*/ 1358944 h 1724145"/>
                  <a:gd name="connsiteX11" fmla="*/ 871716 w 1686880"/>
                  <a:gd name="connsiteY11" fmla="*/ 889044 h 1724145"/>
                  <a:gd name="connsiteX12" fmla="*/ 928866 w 1686880"/>
                  <a:gd name="connsiteY12" fmla="*/ 1174794 h 1724145"/>
                  <a:gd name="connsiteX13" fmla="*/ 630416 w 1686880"/>
                  <a:gd name="connsiteY13" fmla="*/ 709984 h 1724145"/>
                  <a:gd name="connsiteX14" fmla="*/ 706616 w 1686880"/>
                  <a:gd name="connsiteY14" fmla="*/ 914444 h 1724145"/>
                  <a:gd name="connsiteX15" fmla="*/ 90666 w 1686880"/>
                  <a:gd name="connsiteY15" fmla="*/ 565194 h 1724145"/>
                  <a:gd name="connsiteX16" fmla="*/ 255766 w 1686880"/>
                  <a:gd name="connsiteY16" fmla="*/ 533444 h 1724145"/>
                  <a:gd name="connsiteX17" fmla="*/ 97016 w 1686880"/>
                  <a:gd name="connsiteY17" fmla="*/ 431844 h 1724145"/>
                  <a:gd name="connsiteX18" fmla="*/ 198616 w 1686880"/>
                  <a:gd name="connsiteY18" fmla="*/ 406444 h 1724145"/>
                  <a:gd name="connsiteX19" fmla="*/ 39867 w 1686880"/>
                  <a:gd name="connsiteY19" fmla="*/ 266744 h 1724145"/>
                  <a:gd name="connsiteX20" fmla="*/ 128767 w 1686880"/>
                  <a:gd name="connsiteY20" fmla="*/ 254044 h 1724145"/>
                  <a:gd name="connsiteX21" fmla="*/ 1767 w 1686880"/>
                  <a:gd name="connsiteY21" fmla="*/ 152445 h 1724145"/>
                  <a:gd name="connsiteX22" fmla="*/ 109716 w 1686880"/>
                  <a:gd name="connsiteY22" fmla="*/ 139744 h 1724145"/>
                  <a:gd name="connsiteX23" fmla="*/ 27166 w 1686880"/>
                  <a:gd name="connsiteY23" fmla="*/ 44 h 1724145"/>
                  <a:gd name="connsiteX24" fmla="*/ 141466 w 1686880"/>
                  <a:gd name="connsiteY24" fmla="*/ 110392 h 1724145"/>
                  <a:gd name="connsiteX0" fmla="*/ 141466 w 1688893"/>
                  <a:gd name="connsiteY0" fmla="*/ 110392 h 1724145"/>
                  <a:gd name="connsiteX1" fmla="*/ 1611491 w 1688893"/>
                  <a:gd name="connsiteY1" fmla="*/ 702529 h 1724145"/>
                  <a:gd name="connsiteX2" fmla="*/ 1684515 w 1688893"/>
                  <a:gd name="connsiteY2" fmla="*/ 1155744 h 1724145"/>
                  <a:gd name="connsiteX3" fmla="*/ 1538465 w 1688893"/>
                  <a:gd name="connsiteY3" fmla="*/ 977944 h 1724145"/>
                  <a:gd name="connsiteX4" fmla="*/ 1621015 w 1688893"/>
                  <a:gd name="connsiteY4" fmla="*/ 1333544 h 1724145"/>
                  <a:gd name="connsiteX5" fmla="*/ 1443216 w 1688893"/>
                  <a:gd name="connsiteY5" fmla="*/ 1066844 h 1724145"/>
                  <a:gd name="connsiteX6" fmla="*/ 1474966 w 1688893"/>
                  <a:gd name="connsiteY6" fmla="*/ 1416094 h 1724145"/>
                  <a:gd name="connsiteX7" fmla="*/ 1367016 w 1688893"/>
                  <a:gd name="connsiteY7" fmla="*/ 1162094 h 1724145"/>
                  <a:gd name="connsiteX8" fmla="*/ 1373366 w 1688893"/>
                  <a:gd name="connsiteY8" fmla="*/ 1713284 h 1724145"/>
                  <a:gd name="connsiteX9" fmla="*/ 1125716 w 1688893"/>
                  <a:gd name="connsiteY9" fmla="*/ 1117644 h 1724145"/>
                  <a:gd name="connsiteX10" fmla="*/ 1100316 w 1688893"/>
                  <a:gd name="connsiteY10" fmla="*/ 1358944 h 1724145"/>
                  <a:gd name="connsiteX11" fmla="*/ 871716 w 1688893"/>
                  <a:gd name="connsiteY11" fmla="*/ 889044 h 1724145"/>
                  <a:gd name="connsiteX12" fmla="*/ 928866 w 1688893"/>
                  <a:gd name="connsiteY12" fmla="*/ 1174794 h 1724145"/>
                  <a:gd name="connsiteX13" fmla="*/ 630416 w 1688893"/>
                  <a:gd name="connsiteY13" fmla="*/ 709984 h 1724145"/>
                  <a:gd name="connsiteX14" fmla="*/ 706616 w 1688893"/>
                  <a:gd name="connsiteY14" fmla="*/ 914444 h 1724145"/>
                  <a:gd name="connsiteX15" fmla="*/ 90666 w 1688893"/>
                  <a:gd name="connsiteY15" fmla="*/ 565194 h 1724145"/>
                  <a:gd name="connsiteX16" fmla="*/ 255766 w 1688893"/>
                  <a:gd name="connsiteY16" fmla="*/ 533444 h 1724145"/>
                  <a:gd name="connsiteX17" fmla="*/ 97016 w 1688893"/>
                  <a:gd name="connsiteY17" fmla="*/ 431844 h 1724145"/>
                  <a:gd name="connsiteX18" fmla="*/ 198616 w 1688893"/>
                  <a:gd name="connsiteY18" fmla="*/ 406444 h 1724145"/>
                  <a:gd name="connsiteX19" fmla="*/ 39867 w 1688893"/>
                  <a:gd name="connsiteY19" fmla="*/ 266744 h 1724145"/>
                  <a:gd name="connsiteX20" fmla="*/ 128767 w 1688893"/>
                  <a:gd name="connsiteY20" fmla="*/ 254044 h 1724145"/>
                  <a:gd name="connsiteX21" fmla="*/ 1767 w 1688893"/>
                  <a:gd name="connsiteY21" fmla="*/ 152445 h 1724145"/>
                  <a:gd name="connsiteX22" fmla="*/ 109716 w 1688893"/>
                  <a:gd name="connsiteY22" fmla="*/ 139744 h 1724145"/>
                  <a:gd name="connsiteX23" fmla="*/ 27166 w 1688893"/>
                  <a:gd name="connsiteY23" fmla="*/ 44 h 1724145"/>
                  <a:gd name="connsiteX24" fmla="*/ 141466 w 1688893"/>
                  <a:gd name="connsiteY24" fmla="*/ 110392 h 1724145"/>
                  <a:gd name="connsiteX0" fmla="*/ 141466 w 1688893"/>
                  <a:gd name="connsiteY0" fmla="*/ 110392 h 1724145"/>
                  <a:gd name="connsiteX1" fmla="*/ 1611491 w 1688893"/>
                  <a:gd name="connsiteY1" fmla="*/ 702529 h 1724145"/>
                  <a:gd name="connsiteX2" fmla="*/ 1684515 w 1688893"/>
                  <a:gd name="connsiteY2" fmla="*/ 1155744 h 1724145"/>
                  <a:gd name="connsiteX3" fmla="*/ 1538465 w 1688893"/>
                  <a:gd name="connsiteY3" fmla="*/ 977944 h 1724145"/>
                  <a:gd name="connsiteX4" fmla="*/ 1621015 w 1688893"/>
                  <a:gd name="connsiteY4" fmla="*/ 1333544 h 1724145"/>
                  <a:gd name="connsiteX5" fmla="*/ 1443216 w 1688893"/>
                  <a:gd name="connsiteY5" fmla="*/ 1066844 h 1724145"/>
                  <a:gd name="connsiteX6" fmla="*/ 1474966 w 1688893"/>
                  <a:gd name="connsiteY6" fmla="*/ 1416094 h 1724145"/>
                  <a:gd name="connsiteX7" fmla="*/ 1367016 w 1688893"/>
                  <a:gd name="connsiteY7" fmla="*/ 1162094 h 1724145"/>
                  <a:gd name="connsiteX8" fmla="*/ 1373366 w 1688893"/>
                  <a:gd name="connsiteY8" fmla="*/ 1713284 h 1724145"/>
                  <a:gd name="connsiteX9" fmla="*/ 1125716 w 1688893"/>
                  <a:gd name="connsiteY9" fmla="*/ 1117644 h 1724145"/>
                  <a:gd name="connsiteX10" fmla="*/ 1100316 w 1688893"/>
                  <a:gd name="connsiteY10" fmla="*/ 1358944 h 1724145"/>
                  <a:gd name="connsiteX11" fmla="*/ 871716 w 1688893"/>
                  <a:gd name="connsiteY11" fmla="*/ 889044 h 1724145"/>
                  <a:gd name="connsiteX12" fmla="*/ 928866 w 1688893"/>
                  <a:gd name="connsiteY12" fmla="*/ 1174794 h 1724145"/>
                  <a:gd name="connsiteX13" fmla="*/ 630416 w 1688893"/>
                  <a:gd name="connsiteY13" fmla="*/ 709984 h 1724145"/>
                  <a:gd name="connsiteX14" fmla="*/ 706616 w 1688893"/>
                  <a:gd name="connsiteY14" fmla="*/ 914444 h 1724145"/>
                  <a:gd name="connsiteX15" fmla="*/ 90666 w 1688893"/>
                  <a:gd name="connsiteY15" fmla="*/ 565194 h 1724145"/>
                  <a:gd name="connsiteX16" fmla="*/ 255766 w 1688893"/>
                  <a:gd name="connsiteY16" fmla="*/ 533444 h 1724145"/>
                  <a:gd name="connsiteX17" fmla="*/ 97016 w 1688893"/>
                  <a:gd name="connsiteY17" fmla="*/ 431844 h 1724145"/>
                  <a:gd name="connsiteX18" fmla="*/ 198616 w 1688893"/>
                  <a:gd name="connsiteY18" fmla="*/ 406444 h 1724145"/>
                  <a:gd name="connsiteX19" fmla="*/ 39867 w 1688893"/>
                  <a:gd name="connsiteY19" fmla="*/ 266744 h 1724145"/>
                  <a:gd name="connsiteX20" fmla="*/ 128767 w 1688893"/>
                  <a:gd name="connsiteY20" fmla="*/ 254044 h 1724145"/>
                  <a:gd name="connsiteX21" fmla="*/ 1767 w 1688893"/>
                  <a:gd name="connsiteY21" fmla="*/ 152445 h 1724145"/>
                  <a:gd name="connsiteX22" fmla="*/ 109716 w 1688893"/>
                  <a:gd name="connsiteY22" fmla="*/ 139744 h 1724145"/>
                  <a:gd name="connsiteX23" fmla="*/ 27166 w 1688893"/>
                  <a:gd name="connsiteY23" fmla="*/ 44 h 1724145"/>
                  <a:gd name="connsiteX24" fmla="*/ 141466 w 1688893"/>
                  <a:gd name="connsiteY24" fmla="*/ 110392 h 1724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88893" h="1724145">
                    <a:moveTo>
                      <a:pt x="141466" y="110392"/>
                    </a:moveTo>
                    <a:cubicBezTo>
                      <a:pt x="475899" y="518909"/>
                      <a:pt x="1110371" y="881388"/>
                      <a:pt x="1611491" y="702529"/>
                    </a:cubicBezTo>
                    <a:cubicBezTo>
                      <a:pt x="1651179" y="731763"/>
                      <a:pt x="1704623" y="1139210"/>
                      <a:pt x="1684515" y="1155744"/>
                    </a:cubicBezTo>
                    <a:cubicBezTo>
                      <a:pt x="1664407" y="1172278"/>
                      <a:pt x="1549048" y="914444"/>
                      <a:pt x="1538465" y="977944"/>
                    </a:cubicBezTo>
                    <a:cubicBezTo>
                      <a:pt x="1527882" y="1041444"/>
                      <a:pt x="1664406" y="1353652"/>
                      <a:pt x="1621015" y="1333544"/>
                    </a:cubicBezTo>
                    <a:cubicBezTo>
                      <a:pt x="1577624" y="1313436"/>
                      <a:pt x="1459091" y="999111"/>
                      <a:pt x="1443216" y="1066844"/>
                    </a:cubicBezTo>
                    <a:cubicBezTo>
                      <a:pt x="1427341" y="1134577"/>
                      <a:pt x="1510949" y="1438319"/>
                      <a:pt x="1474966" y="1416094"/>
                    </a:cubicBezTo>
                    <a:cubicBezTo>
                      <a:pt x="1438983" y="1393869"/>
                      <a:pt x="1380774" y="1052237"/>
                      <a:pt x="1367016" y="1162094"/>
                    </a:cubicBezTo>
                    <a:cubicBezTo>
                      <a:pt x="1369133" y="1345824"/>
                      <a:pt x="1371249" y="1529554"/>
                      <a:pt x="1373366" y="1713284"/>
                    </a:cubicBezTo>
                    <a:cubicBezTo>
                      <a:pt x="1296108" y="1814484"/>
                      <a:pt x="1171224" y="1176701"/>
                      <a:pt x="1125716" y="1117644"/>
                    </a:cubicBezTo>
                    <a:cubicBezTo>
                      <a:pt x="1080208" y="1058587"/>
                      <a:pt x="1154291" y="1458427"/>
                      <a:pt x="1100316" y="1358944"/>
                    </a:cubicBezTo>
                    <a:cubicBezTo>
                      <a:pt x="1046341" y="1259461"/>
                      <a:pt x="900291" y="878461"/>
                      <a:pt x="871716" y="889044"/>
                    </a:cubicBezTo>
                    <a:cubicBezTo>
                      <a:pt x="843141" y="899627"/>
                      <a:pt x="1001891" y="1259671"/>
                      <a:pt x="928866" y="1174794"/>
                    </a:cubicBezTo>
                    <a:lnTo>
                      <a:pt x="630416" y="709984"/>
                    </a:lnTo>
                    <a:cubicBezTo>
                      <a:pt x="414516" y="624469"/>
                      <a:pt x="772233" y="902592"/>
                      <a:pt x="706616" y="914444"/>
                    </a:cubicBezTo>
                    <a:cubicBezTo>
                      <a:pt x="393349" y="996146"/>
                      <a:pt x="54683" y="600119"/>
                      <a:pt x="90666" y="565194"/>
                    </a:cubicBezTo>
                    <a:cubicBezTo>
                      <a:pt x="126649" y="530269"/>
                      <a:pt x="274816" y="581069"/>
                      <a:pt x="255766" y="533444"/>
                    </a:cubicBezTo>
                    <a:cubicBezTo>
                      <a:pt x="236716" y="485819"/>
                      <a:pt x="75849" y="471002"/>
                      <a:pt x="97016" y="431844"/>
                    </a:cubicBezTo>
                    <a:cubicBezTo>
                      <a:pt x="118183" y="392686"/>
                      <a:pt x="222957" y="441369"/>
                      <a:pt x="198616" y="406444"/>
                    </a:cubicBezTo>
                    <a:cubicBezTo>
                      <a:pt x="174275" y="371519"/>
                      <a:pt x="25050" y="282619"/>
                      <a:pt x="39867" y="266744"/>
                    </a:cubicBezTo>
                    <a:cubicBezTo>
                      <a:pt x="32988" y="204512"/>
                      <a:pt x="148875" y="281560"/>
                      <a:pt x="128767" y="254044"/>
                    </a:cubicBezTo>
                    <a:cubicBezTo>
                      <a:pt x="108659" y="226528"/>
                      <a:pt x="-16224" y="167262"/>
                      <a:pt x="1767" y="152445"/>
                    </a:cubicBezTo>
                    <a:cubicBezTo>
                      <a:pt x="19758" y="137628"/>
                      <a:pt x="122416" y="175727"/>
                      <a:pt x="109716" y="139744"/>
                    </a:cubicBezTo>
                    <a:cubicBezTo>
                      <a:pt x="97016" y="103761"/>
                      <a:pt x="8116" y="-2472"/>
                      <a:pt x="27166" y="44"/>
                    </a:cubicBezTo>
                    <a:lnTo>
                      <a:pt x="141466" y="11039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89">
                <a:extLst>
                  <a:ext uri="{FF2B5EF4-FFF2-40B4-BE49-F238E27FC236}">
                    <a16:creationId xmlns:a16="http://schemas.microsoft.com/office/drawing/2014/main" id="{42E713E4-D560-F0E2-1FDE-4BA84BE342C7}"/>
                  </a:ext>
                </a:extLst>
              </p:cNvPr>
              <p:cNvSpPr/>
              <p:nvPr/>
            </p:nvSpPr>
            <p:spPr>
              <a:xfrm>
                <a:off x="4114800" y="2908301"/>
                <a:ext cx="3658987" cy="2613591"/>
              </a:xfrm>
              <a:custGeom>
                <a:avLst/>
                <a:gdLst>
                  <a:gd name="connsiteX0" fmla="*/ 0 w 1263870"/>
                  <a:gd name="connsiteY0" fmla="*/ 0 h 1333500"/>
                  <a:gd name="connsiteX1" fmla="*/ 1263870 w 1263870"/>
                  <a:gd name="connsiteY1" fmla="*/ 0 h 1333500"/>
                  <a:gd name="connsiteX2" fmla="*/ 1263870 w 1263870"/>
                  <a:gd name="connsiteY2" fmla="*/ 1333500 h 1333500"/>
                  <a:gd name="connsiteX3" fmla="*/ 0 w 1263870"/>
                  <a:gd name="connsiteY3" fmla="*/ 1333500 h 1333500"/>
                  <a:gd name="connsiteX4" fmla="*/ 0 w 1263870"/>
                  <a:gd name="connsiteY4" fmla="*/ 0 h 1333500"/>
                  <a:gd name="connsiteX0" fmla="*/ 0 w 2102070"/>
                  <a:gd name="connsiteY0" fmla="*/ 0 h 1790700"/>
                  <a:gd name="connsiteX1" fmla="*/ 2102070 w 2102070"/>
                  <a:gd name="connsiteY1" fmla="*/ 457200 h 1790700"/>
                  <a:gd name="connsiteX2" fmla="*/ 2102070 w 2102070"/>
                  <a:gd name="connsiteY2" fmla="*/ 1790700 h 1790700"/>
                  <a:gd name="connsiteX3" fmla="*/ 838200 w 2102070"/>
                  <a:gd name="connsiteY3" fmla="*/ 1790700 h 1790700"/>
                  <a:gd name="connsiteX4" fmla="*/ 0 w 2102070"/>
                  <a:gd name="connsiteY4" fmla="*/ 0 h 1790700"/>
                  <a:gd name="connsiteX0" fmla="*/ 0 w 2508470"/>
                  <a:gd name="connsiteY0" fmla="*/ 0 h 1790700"/>
                  <a:gd name="connsiteX1" fmla="*/ 2508470 w 2508470"/>
                  <a:gd name="connsiteY1" fmla="*/ 520700 h 1790700"/>
                  <a:gd name="connsiteX2" fmla="*/ 2102070 w 2508470"/>
                  <a:gd name="connsiteY2" fmla="*/ 1790700 h 1790700"/>
                  <a:gd name="connsiteX3" fmla="*/ 838200 w 2508470"/>
                  <a:gd name="connsiteY3" fmla="*/ 1790700 h 1790700"/>
                  <a:gd name="connsiteX4" fmla="*/ 0 w 2508470"/>
                  <a:gd name="connsiteY4" fmla="*/ 0 h 1790700"/>
                  <a:gd name="connsiteX0" fmla="*/ 952500 w 3460970"/>
                  <a:gd name="connsiteY0" fmla="*/ 0 h 2247900"/>
                  <a:gd name="connsiteX1" fmla="*/ 3460970 w 3460970"/>
                  <a:gd name="connsiteY1" fmla="*/ 520700 h 2247900"/>
                  <a:gd name="connsiteX2" fmla="*/ 3054570 w 3460970"/>
                  <a:gd name="connsiteY2" fmla="*/ 1790700 h 2247900"/>
                  <a:gd name="connsiteX3" fmla="*/ 0 w 3460970"/>
                  <a:gd name="connsiteY3" fmla="*/ 2247900 h 2247900"/>
                  <a:gd name="connsiteX4" fmla="*/ 952500 w 3460970"/>
                  <a:gd name="connsiteY4" fmla="*/ 0 h 2247900"/>
                  <a:gd name="connsiteX0" fmla="*/ 952500 w 3460970"/>
                  <a:gd name="connsiteY0" fmla="*/ 0 h 2247900"/>
                  <a:gd name="connsiteX1" fmla="*/ 3460970 w 3460970"/>
                  <a:gd name="connsiteY1" fmla="*/ 520700 h 2247900"/>
                  <a:gd name="connsiteX2" fmla="*/ 0 w 3460970"/>
                  <a:gd name="connsiteY2" fmla="*/ 2247900 h 2247900"/>
                  <a:gd name="connsiteX3" fmla="*/ 952500 w 3460970"/>
                  <a:gd name="connsiteY3" fmla="*/ 0 h 2247900"/>
                  <a:gd name="connsiteX0" fmla="*/ 952500 w 3460970"/>
                  <a:gd name="connsiteY0" fmla="*/ 0 h 2485762"/>
                  <a:gd name="connsiteX1" fmla="*/ 3460970 w 3460970"/>
                  <a:gd name="connsiteY1" fmla="*/ 520700 h 2485762"/>
                  <a:gd name="connsiteX2" fmla="*/ 0 w 3460970"/>
                  <a:gd name="connsiteY2" fmla="*/ 2247900 h 2485762"/>
                  <a:gd name="connsiteX3" fmla="*/ 952500 w 3460970"/>
                  <a:gd name="connsiteY3" fmla="*/ 0 h 2485762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77900 w 3460970"/>
                  <a:gd name="connsiteY0" fmla="*/ 0 h 2597427"/>
                  <a:gd name="connsiteX1" fmla="*/ 3460970 w 3460970"/>
                  <a:gd name="connsiteY1" fmla="*/ 584200 h 2597427"/>
                  <a:gd name="connsiteX2" fmla="*/ 0 w 3460970"/>
                  <a:gd name="connsiteY2" fmla="*/ 2311400 h 2597427"/>
                  <a:gd name="connsiteX3" fmla="*/ 977900 w 3460970"/>
                  <a:gd name="connsiteY3" fmla="*/ 0 h 2597427"/>
                  <a:gd name="connsiteX0" fmla="*/ 977900 w 3465633"/>
                  <a:gd name="connsiteY0" fmla="*/ 0 h 2612926"/>
                  <a:gd name="connsiteX1" fmla="*/ 3460970 w 3465633"/>
                  <a:gd name="connsiteY1" fmla="*/ 584200 h 2612926"/>
                  <a:gd name="connsiteX2" fmla="*/ 0 w 3465633"/>
                  <a:gd name="connsiteY2" fmla="*/ 2311400 h 2612926"/>
                  <a:gd name="connsiteX3" fmla="*/ 977900 w 3465633"/>
                  <a:gd name="connsiteY3" fmla="*/ 0 h 2612926"/>
                  <a:gd name="connsiteX0" fmla="*/ 977900 w 3468172"/>
                  <a:gd name="connsiteY0" fmla="*/ 0 h 2617475"/>
                  <a:gd name="connsiteX1" fmla="*/ 3460970 w 3468172"/>
                  <a:gd name="connsiteY1" fmla="*/ 584200 h 2617475"/>
                  <a:gd name="connsiteX2" fmla="*/ 0 w 3468172"/>
                  <a:gd name="connsiteY2" fmla="*/ 2311400 h 2617475"/>
                  <a:gd name="connsiteX3" fmla="*/ 977900 w 3468172"/>
                  <a:gd name="connsiteY3" fmla="*/ 0 h 2617475"/>
                  <a:gd name="connsiteX0" fmla="*/ 1168400 w 3657729"/>
                  <a:gd name="connsiteY0" fmla="*/ 0 h 2617475"/>
                  <a:gd name="connsiteX1" fmla="*/ 3651470 w 3657729"/>
                  <a:gd name="connsiteY1" fmla="*/ 584200 h 2617475"/>
                  <a:gd name="connsiteX2" fmla="*/ 0 w 3657729"/>
                  <a:gd name="connsiteY2" fmla="*/ 2311400 h 2617475"/>
                  <a:gd name="connsiteX3" fmla="*/ 1168400 w 3657729"/>
                  <a:gd name="connsiteY3" fmla="*/ 0 h 2617475"/>
                  <a:gd name="connsiteX0" fmla="*/ 1168400 w 3658987"/>
                  <a:gd name="connsiteY0" fmla="*/ 0 h 2613591"/>
                  <a:gd name="connsiteX1" fmla="*/ 3651470 w 3658987"/>
                  <a:gd name="connsiteY1" fmla="*/ 584200 h 2613591"/>
                  <a:gd name="connsiteX2" fmla="*/ 0 w 3658987"/>
                  <a:gd name="connsiteY2" fmla="*/ 2311400 h 2613591"/>
                  <a:gd name="connsiteX3" fmla="*/ 1168400 w 3658987"/>
                  <a:gd name="connsiteY3" fmla="*/ 0 h 2613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58987" h="2613591">
                    <a:moveTo>
                      <a:pt x="1168400" y="0"/>
                    </a:moveTo>
                    <a:cubicBezTo>
                      <a:pt x="2004557" y="173567"/>
                      <a:pt x="2662913" y="1845733"/>
                      <a:pt x="3651470" y="584200"/>
                    </a:cubicBezTo>
                    <a:cubicBezTo>
                      <a:pt x="3760193" y="1855893"/>
                      <a:pt x="2696707" y="3237442"/>
                      <a:pt x="0" y="2311400"/>
                    </a:cubicBezTo>
                    <a:lnTo>
                      <a:pt x="11684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9EE3FFD-0200-833E-547F-57E53446C529}"/>
                  </a:ext>
                </a:extLst>
              </p:cNvPr>
              <p:cNvSpPr/>
              <p:nvPr/>
            </p:nvSpPr>
            <p:spPr>
              <a:xfrm>
                <a:off x="6035040" y="885007"/>
                <a:ext cx="1755695" cy="1360708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54000">
                    <a:srgbClr val="A4492A"/>
                  </a:gs>
                </a:gsLst>
                <a:lin ang="66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FC1265D-92A1-091B-9F05-EDDE1D1C5B67}"/>
                  </a:ext>
                </a:extLst>
              </p:cNvPr>
              <p:cNvSpPr/>
              <p:nvPr/>
            </p:nvSpPr>
            <p:spPr>
              <a:xfrm rot="4277844">
                <a:off x="6607914" y="1146668"/>
                <a:ext cx="702139" cy="689485"/>
              </a:xfrm>
              <a:prstGeom prst="ellipse">
                <a:avLst/>
              </a:prstGeom>
              <a:solidFill>
                <a:srgbClr val="6D5C5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9ECB983-9CCC-CDF8-FFCE-C40ED2B4C98C}"/>
                  </a:ext>
                </a:extLst>
              </p:cNvPr>
              <p:cNvSpPr/>
              <p:nvPr/>
            </p:nvSpPr>
            <p:spPr>
              <a:xfrm rot="4277844">
                <a:off x="6709314" y="1246240"/>
                <a:ext cx="499338" cy="4903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58AFACF-0855-F23D-B2B1-40BA0D85A7EF}"/>
                  </a:ext>
                </a:extLst>
              </p:cNvPr>
              <p:cNvSpPr/>
              <p:nvPr/>
            </p:nvSpPr>
            <p:spPr>
              <a:xfrm rot="4277844">
                <a:off x="6814891" y="1297606"/>
                <a:ext cx="195991" cy="1924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84">
                <a:extLst>
                  <a:ext uri="{FF2B5EF4-FFF2-40B4-BE49-F238E27FC236}">
                    <a16:creationId xmlns:a16="http://schemas.microsoft.com/office/drawing/2014/main" id="{87A816E9-B11B-93D8-1494-1DA36901CF46}"/>
                  </a:ext>
                </a:extLst>
              </p:cNvPr>
              <p:cNvSpPr/>
              <p:nvPr/>
            </p:nvSpPr>
            <p:spPr>
              <a:xfrm>
                <a:off x="5171057" y="470140"/>
                <a:ext cx="2790824" cy="1145692"/>
              </a:xfrm>
              <a:custGeom>
                <a:avLst/>
                <a:gdLst>
                  <a:gd name="connsiteX0" fmla="*/ 0 w 811362"/>
                  <a:gd name="connsiteY0" fmla="*/ 0 h 832514"/>
                  <a:gd name="connsiteX1" fmla="*/ 811362 w 811362"/>
                  <a:gd name="connsiteY1" fmla="*/ 0 h 832514"/>
                  <a:gd name="connsiteX2" fmla="*/ 811362 w 811362"/>
                  <a:gd name="connsiteY2" fmla="*/ 832514 h 832514"/>
                  <a:gd name="connsiteX3" fmla="*/ 0 w 811362"/>
                  <a:gd name="connsiteY3" fmla="*/ 832514 h 832514"/>
                  <a:gd name="connsiteX4" fmla="*/ 0 w 811362"/>
                  <a:gd name="connsiteY4" fmla="*/ 0 h 832514"/>
                  <a:gd name="connsiteX0" fmla="*/ 0 w 947839"/>
                  <a:gd name="connsiteY0" fmla="*/ 0 h 832514"/>
                  <a:gd name="connsiteX1" fmla="*/ 811362 w 947839"/>
                  <a:gd name="connsiteY1" fmla="*/ 0 h 832514"/>
                  <a:gd name="connsiteX2" fmla="*/ 947839 w 947839"/>
                  <a:gd name="connsiteY2" fmla="*/ 832514 h 832514"/>
                  <a:gd name="connsiteX3" fmla="*/ 0 w 947839"/>
                  <a:gd name="connsiteY3" fmla="*/ 832514 h 832514"/>
                  <a:gd name="connsiteX4" fmla="*/ 0 w 947839"/>
                  <a:gd name="connsiteY4" fmla="*/ 0 h 832514"/>
                  <a:gd name="connsiteX0" fmla="*/ 1815152 w 2762991"/>
                  <a:gd name="connsiteY0" fmla="*/ 0 h 832514"/>
                  <a:gd name="connsiteX1" fmla="*/ 2626514 w 2762991"/>
                  <a:gd name="connsiteY1" fmla="*/ 0 h 832514"/>
                  <a:gd name="connsiteX2" fmla="*/ 2762991 w 2762991"/>
                  <a:gd name="connsiteY2" fmla="*/ 832514 h 832514"/>
                  <a:gd name="connsiteX3" fmla="*/ 0 w 2762991"/>
                  <a:gd name="connsiteY3" fmla="*/ 504968 h 832514"/>
                  <a:gd name="connsiteX4" fmla="*/ 1815152 w 2762991"/>
                  <a:gd name="connsiteY4" fmla="*/ 0 h 832514"/>
                  <a:gd name="connsiteX0" fmla="*/ 627797 w 2762991"/>
                  <a:gd name="connsiteY0" fmla="*/ 341194 h 832514"/>
                  <a:gd name="connsiteX1" fmla="*/ 2626514 w 2762991"/>
                  <a:gd name="connsiteY1" fmla="*/ 0 h 832514"/>
                  <a:gd name="connsiteX2" fmla="*/ 2762991 w 2762991"/>
                  <a:gd name="connsiteY2" fmla="*/ 832514 h 832514"/>
                  <a:gd name="connsiteX3" fmla="*/ 0 w 2762991"/>
                  <a:gd name="connsiteY3" fmla="*/ 504968 h 832514"/>
                  <a:gd name="connsiteX4" fmla="*/ 627797 w 2762991"/>
                  <a:gd name="connsiteY4" fmla="*/ 341194 h 832514"/>
                  <a:gd name="connsiteX0" fmla="*/ 627797 w 2762991"/>
                  <a:gd name="connsiteY0" fmla="*/ 313898 h 805218"/>
                  <a:gd name="connsiteX1" fmla="*/ 19792 w 2762991"/>
                  <a:gd name="connsiteY1" fmla="*/ 0 h 805218"/>
                  <a:gd name="connsiteX2" fmla="*/ 2762991 w 2762991"/>
                  <a:gd name="connsiteY2" fmla="*/ 805218 h 805218"/>
                  <a:gd name="connsiteX3" fmla="*/ 0 w 2762991"/>
                  <a:gd name="connsiteY3" fmla="*/ 477672 h 805218"/>
                  <a:gd name="connsiteX4" fmla="*/ 627797 w 2762991"/>
                  <a:gd name="connsiteY4" fmla="*/ 313898 h 805218"/>
                  <a:gd name="connsiteX0" fmla="*/ 627797 w 2762991"/>
                  <a:gd name="connsiteY0" fmla="*/ 535611 h 1026931"/>
                  <a:gd name="connsiteX1" fmla="*/ 19792 w 2762991"/>
                  <a:gd name="connsiteY1" fmla="*/ 221713 h 1026931"/>
                  <a:gd name="connsiteX2" fmla="*/ 2762991 w 2762991"/>
                  <a:gd name="connsiteY2" fmla="*/ 1026931 h 1026931"/>
                  <a:gd name="connsiteX3" fmla="*/ 0 w 2762991"/>
                  <a:gd name="connsiteY3" fmla="*/ 699385 h 1026931"/>
                  <a:gd name="connsiteX4" fmla="*/ 627797 w 2762991"/>
                  <a:gd name="connsiteY4" fmla="*/ 535611 h 1026931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71038 h 1127159"/>
                  <a:gd name="connsiteX4" fmla="*/ 627797 w 2762991"/>
                  <a:gd name="connsiteY4" fmla="*/ 635839 h 1127159"/>
                  <a:gd name="connsiteX0" fmla="*/ 655630 w 2790824"/>
                  <a:gd name="connsiteY0" fmla="*/ 625121 h 1116441"/>
                  <a:gd name="connsiteX1" fmla="*/ 0 w 2790824"/>
                  <a:gd name="connsiteY1" fmla="*/ 335036 h 1116441"/>
                  <a:gd name="connsiteX2" fmla="*/ 2790824 w 2790824"/>
                  <a:gd name="connsiteY2" fmla="*/ 1116441 h 1116441"/>
                  <a:gd name="connsiteX3" fmla="*/ 27833 w 2790824"/>
                  <a:gd name="connsiteY3" fmla="*/ 760320 h 1116441"/>
                  <a:gd name="connsiteX4" fmla="*/ 655630 w 2790824"/>
                  <a:gd name="connsiteY4" fmla="*/ 625121 h 1116441"/>
                  <a:gd name="connsiteX0" fmla="*/ 655630 w 2790824"/>
                  <a:gd name="connsiteY0" fmla="*/ 530808 h 1022128"/>
                  <a:gd name="connsiteX1" fmla="*/ 0 w 2790824"/>
                  <a:gd name="connsiteY1" fmla="*/ 240723 h 1022128"/>
                  <a:gd name="connsiteX2" fmla="*/ 2790824 w 2790824"/>
                  <a:gd name="connsiteY2" fmla="*/ 1022128 h 1022128"/>
                  <a:gd name="connsiteX3" fmla="*/ 27833 w 2790824"/>
                  <a:gd name="connsiteY3" fmla="*/ 666007 h 1022128"/>
                  <a:gd name="connsiteX4" fmla="*/ 655630 w 2790824"/>
                  <a:gd name="connsiteY4" fmla="*/ 530808 h 1022128"/>
                  <a:gd name="connsiteX0" fmla="*/ 655630 w 2790824"/>
                  <a:gd name="connsiteY0" fmla="*/ 643983 h 1135303"/>
                  <a:gd name="connsiteX1" fmla="*/ 0 w 2790824"/>
                  <a:gd name="connsiteY1" fmla="*/ 353898 h 1135303"/>
                  <a:gd name="connsiteX2" fmla="*/ 2790824 w 2790824"/>
                  <a:gd name="connsiteY2" fmla="*/ 1135303 h 1135303"/>
                  <a:gd name="connsiteX3" fmla="*/ 27833 w 2790824"/>
                  <a:gd name="connsiteY3" fmla="*/ 779182 h 1135303"/>
                  <a:gd name="connsiteX4" fmla="*/ 655630 w 2790824"/>
                  <a:gd name="connsiteY4" fmla="*/ 643983 h 1135303"/>
                  <a:gd name="connsiteX0" fmla="*/ 655630 w 2790824"/>
                  <a:gd name="connsiteY0" fmla="*/ 643983 h 1135303"/>
                  <a:gd name="connsiteX1" fmla="*/ 0 w 2790824"/>
                  <a:gd name="connsiteY1" fmla="*/ 353898 h 1135303"/>
                  <a:gd name="connsiteX2" fmla="*/ 2790824 w 2790824"/>
                  <a:gd name="connsiteY2" fmla="*/ 1135303 h 1135303"/>
                  <a:gd name="connsiteX3" fmla="*/ 27833 w 2790824"/>
                  <a:gd name="connsiteY3" fmla="*/ 779182 h 1135303"/>
                  <a:gd name="connsiteX4" fmla="*/ 655630 w 2790824"/>
                  <a:gd name="connsiteY4" fmla="*/ 643983 h 1135303"/>
                  <a:gd name="connsiteX0" fmla="*/ 655630 w 2790824"/>
                  <a:gd name="connsiteY0" fmla="*/ 615957 h 1107277"/>
                  <a:gd name="connsiteX1" fmla="*/ 0 w 2790824"/>
                  <a:gd name="connsiteY1" fmla="*/ 325872 h 1107277"/>
                  <a:gd name="connsiteX2" fmla="*/ 2790824 w 2790824"/>
                  <a:gd name="connsiteY2" fmla="*/ 1107277 h 1107277"/>
                  <a:gd name="connsiteX3" fmla="*/ 27833 w 2790824"/>
                  <a:gd name="connsiteY3" fmla="*/ 751156 h 1107277"/>
                  <a:gd name="connsiteX4" fmla="*/ 655630 w 2790824"/>
                  <a:gd name="connsiteY4" fmla="*/ 615957 h 1107277"/>
                  <a:gd name="connsiteX0" fmla="*/ 655630 w 2790824"/>
                  <a:gd name="connsiteY0" fmla="*/ 615957 h 1107277"/>
                  <a:gd name="connsiteX1" fmla="*/ 0 w 2790824"/>
                  <a:gd name="connsiteY1" fmla="*/ 325872 h 1107277"/>
                  <a:gd name="connsiteX2" fmla="*/ 2790824 w 2790824"/>
                  <a:gd name="connsiteY2" fmla="*/ 1107277 h 1107277"/>
                  <a:gd name="connsiteX3" fmla="*/ 27833 w 2790824"/>
                  <a:gd name="connsiteY3" fmla="*/ 751156 h 1107277"/>
                  <a:gd name="connsiteX4" fmla="*/ 655630 w 2790824"/>
                  <a:gd name="connsiteY4" fmla="*/ 615957 h 1107277"/>
                  <a:gd name="connsiteX0" fmla="*/ 655630 w 2790824"/>
                  <a:gd name="connsiteY0" fmla="*/ 654372 h 1145692"/>
                  <a:gd name="connsiteX1" fmla="*/ 0 w 2790824"/>
                  <a:gd name="connsiteY1" fmla="*/ 364287 h 1145692"/>
                  <a:gd name="connsiteX2" fmla="*/ 2790824 w 2790824"/>
                  <a:gd name="connsiteY2" fmla="*/ 1145692 h 1145692"/>
                  <a:gd name="connsiteX3" fmla="*/ 27833 w 2790824"/>
                  <a:gd name="connsiteY3" fmla="*/ 789571 h 1145692"/>
                  <a:gd name="connsiteX4" fmla="*/ 655630 w 2790824"/>
                  <a:gd name="connsiteY4" fmla="*/ 654372 h 114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0824" h="1145692">
                    <a:moveTo>
                      <a:pt x="655630" y="654372"/>
                    </a:moveTo>
                    <a:cubicBezTo>
                      <a:pt x="170387" y="691027"/>
                      <a:pt x="129643" y="511782"/>
                      <a:pt x="0" y="364287"/>
                    </a:cubicBezTo>
                    <a:cubicBezTo>
                      <a:pt x="382634" y="713443"/>
                      <a:pt x="2247377" y="-1102398"/>
                      <a:pt x="2790824" y="1145692"/>
                    </a:cubicBezTo>
                    <a:cubicBezTo>
                      <a:pt x="1351212" y="-642164"/>
                      <a:pt x="1044365" y="1785858"/>
                      <a:pt x="27833" y="789571"/>
                    </a:cubicBezTo>
                    <a:cubicBezTo>
                      <a:pt x="318986" y="830514"/>
                      <a:pt x="446364" y="708963"/>
                      <a:pt x="655630" y="6543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19000">
                    <a:srgbClr val="ED591D"/>
                  </a:gs>
                </a:gsLst>
                <a:lin ang="17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86">
                <a:extLst>
                  <a:ext uri="{FF2B5EF4-FFF2-40B4-BE49-F238E27FC236}">
                    <a16:creationId xmlns:a16="http://schemas.microsoft.com/office/drawing/2014/main" id="{C83B939E-2047-9DB9-9F6E-468269048D1D}"/>
                  </a:ext>
                </a:extLst>
              </p:cNvPr>
              <p:cNvSpPr/>
              <p:nvPr/>
            </p:nvSpPr>
            <p:spPr>
              <a:xfrm rot="21420444">
                <a:off x="3846727" y="2285140"/>
                <a:ext cx="2943947" cy="3051132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3947" h="3051132">
                    <a:moveTo>
                      <a:pt x="1435100" y="434155"/>
                    </a:moveTo>
                    <a:cubicBezTo>
                      <a:pt x="1820333" y="150522"/>
                      <a:pt x="3132667" y="-666512"/>
                      <a:pt x="2921000" y="1119955"/>
                    </a:cubicBezTo>
                    <a:cubicBezTo>
                      <a:pt x="2844800" y="1716855"/>
                      <a:pt x="1752600" y="3088455"/>
                      <a:pt x="0" y="3050355"/>
                    </a:cubicBezTo>
                    <a:cubicBezTo>
                      <a:pt x="287867" y="1454388"/>
                      <a:pt x="1020233" y="734722"/>
                      <a:pt x="1435100" y="4341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5126"/>
                  </a:gs>
                  <a:gs pos="39000">
                    <a:srgbClr val="5C8B9D"/>
                  </a:gs>
                </a:gsLst>
                <a:lin ang="13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86">
                <a:extLst>
                  <a:ext uri="{FF2B5EF4-FFF2-40B4-BE49-F238E27FC236}">
                    <a16:creationId xmlns:a16="http://schemas.microsoft.com/office/drawing/2014/main" id="{919837BB-C4B6-619F-2C0A-D3150542C087}"/>
                  </a:ext>
                </a:extLst>
              </p:cNvPr>
              <p:cNvSpPr/>
              <p:nvPr/>
            </p:nvSpPr>
            <p:spPr>
              <a:xfrm rot="21033195">
                <a:off x="4261285" y="2376107"/>
                <a:ext cx="2469259" cy="1948623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3947" h="3051132">
                    <a:moveTo>
                      <a:pt x="1435100" y="434155"/>
                    </a:moveTo>
                    <a:cubicBezTo>
                      <a:pt x="1820333" y="150522"/>
                      <a:pt x="3132667" y="-666512"/>
                      <a:pt x="2921000" y="1119955"/>
                    </a:cubicBezTo>
                    <a:cubicBezTo>
                      <a:pt x="2844800" y="1716855"/>
                      <a:pt x="1752600" y="3088455"/>
                      <a:pt x="0" y="3050355"/>
                    </a:cubicBezTo>
                    <a:cubicBezTo>
                      <a:pt x="287867" y="1454388"/>
                      <a:pt x="1020233" y="734722"/>
                      <a:pt x="1435100" y="4341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7C27"/>
                  </a:gs>
                  <a:gs pos="66000">
                    <a:srgbClr val="5C8B9D"/>
                  </a:gs>
                </a:gsLst>
                <a:lin ang="13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102">
                <a:extLst>
                  <a:ext uri="{FF2B5EF4-FFF2-40B4-BE49-F238E27FC236}">
                    <a16:creationId xmlns:a16="http://schemas.microsoft.com/office/drawing/2014/main" id="{755DD5E4-2D56-0269-CA91-E63631197B69}"/>
                  </a:ext>
                </a:extLst>
              </p:cNvPr>
              <p:cNvSpPr/>
              <p:nvPr/>
            </p:nvSpPr>
            <p:spPr>
              <a:xfrm>
                <a:off x="7329165" y="1247533"/>
                <a:ext cx="1295181" cy="736597"/>
              </a:xfrm>
              <a:custGeom>
                <a:avLst/>
                <a:gdLst>
                  <a:gd name="connsiteX0" fmla="*/ 0 w 558581"/>
                  <a:gd name="connsiteY0" fmla="*/ 0 h 300022"/>
                  <a:gd name="connsiteX1" fmla="*/ 558581 w 558581"/>
                  <a:gd name="connsiteY1" fmla="*/ 0 h 300022"/>
                  <a:gd name="connsiteX2" fmla="*/ 558581 w 558581"/>
                  <a:gd name="connsiteY2" fmla="*/ 300022 h 300022"/>
                  <a:gd name="connsiteX3" fmla="*/ 0 w 558581"/>
                  <a:gd name="connsiteY3" fmla="*/ 300022 h 300022"/>
                  <a:gd name="connsiteX4" fmla="*/ 0 w 558581"/>
                  <a:gd name="connsiteY4" fmla="*/ 0 h 300022"/>
                  <a:gd name="connsiteX0" fmla="*/ 0 w 933231"/>
                  <a:gd name="connsiteY0" fmla="*/ 0 h 452422"/>
                  <a:gd name="connsiteX1" fmla="*/ 558581 w 933231"/>
                  <a:gd name="connsiteY1" fmla="*/ 0 h 452422"/>
                  <a:gd name="connsiteX2" fmla="*/ 933231 w 933231"/>
                  <a:gd name="connsiteY2" fmla="*/ 452422 h 452422"/>
                  <a:gd name="connsiteX3" fmla="*/ 0 w 933231"/>
                  <a:gd name="connsiteY3" fmla="*/ 300022 h 452422"/>
                  <a:gd name="connsiteX4" fmla="*/ 0 w 933231"/>
                  <a:gd name="connsiteY4" fmla="*/ 0 h 452422"/>
                  <a:gd name="connsiteX0" fmla="*/ 0 w 933231"/>
                  <a:gd name="connsiteY0" fmla="*/ 165100 h 617522"/>
                  <a:gd name="connsiteX1" fmla="*/ 101381 w 933231"/>
                  <a:gd name="connsiteY1" fmla="*/ 0 h 617522"/>
                  <a:gd name="connsiteX2" fmla="*/ 933231 w 933231"/>
                  <a:gd name="connsiteY2" fmla="*/ 617522 h 617522"/>
                  <a:gd name="connsiteX3" fmla="*/ 0 w 933231"/>
                  <a:gd name="connsiteY3" fmla="*/ 465122 h 617522"/>
                  <a:gd name="connsiteX4" fmla="*/ 0 w 933231"/>
                  <a:gd name="connsiteY4" fmla="*/ 165100 h 617522"/>
                  <a:gd name="connsiteX0" fmla="*/ 0 w 1009431"/>
                  <a:gd name="connsiteY0" fmla="*/ 120650 h 617522"/>
                  <a:gd name="connsiteX1" fmla="*/ 177581 w 1009431"/>
                  <a:gd name="connsiteY1" fmla="*/ 0 h 617522"/>
                  <a:gd name="connsiteX2" fmla="*/ 1009431 w 1009431"/>
                  <a:gd name="connsiteY2" fmla="*/ 617522 h 617522"/>
                  <a:gd name="connsiteX3" fmla="*/ 76200 w 1009431"/>
                  <a:gd name="connsiteY3" fmla="*/ 465122 h 617522"/>
                  <a:gd name="connsiteX4" fmla="*/ 0 w 1009431"/>
                  <a:gd name="connsiteY4" fmla="*/ 120650 h 617522"/>
                  <a:gd name="connsiteX0" fmla="*/ 247650 w 1257081"/>
                  <a:gd name="connsiteY0" fmla="*/ 120650 h 617522"/>
                  <a:gd name="connsiteX1" fmla="*/ 425231 w 1257081"/>
                  <a:gd name="connsiteY1" fmla="*/ 0 h 617522"/>
                  <a:gd name="connsiteX2" fmla="*/ 1257081 w 1257081"/>
                  <a:gd name="connsiteY2" fmla="*/ 617522 h 617522"/>
                  <a:gd name="connsiteX3" fmla="*/ 0 w 1257081"/>
                  <a:gd name="connsiteY3" fmla="*/ 395272 h 617522"/>
                  <a:gd name="connsiteX4" fmla="*/ 247650 w 1257081"/>
                  <a:gd name="connsiteY4" fmla="*/ 120650 h 617522"/>
                  <a:gd name="connsiteX0" fmla="*/ 247650 w 1257081"/>
                  <a:gd name="connsiteY0" fmla="*/ 120650 h 617522"/>
                  <a:gd name="connsiteX1" fmla="*/ 425231 w 1257081"/>
                  <a:gd name="connsiteY1" fmla="*/ 0 h 617522"/>
                  <a:gd name="connsiteX2" fmla="*/ 1257081 w 1257081"/>
                  <a:gd name="connsiteY2" fmla="*/ 617522 h 617522"/>
                  <a:gd name="connsiteX3" fmla="*/ 0 w 1257081"/>
                  <a:gd name="connsiteY3" fmla="*/ 395272 h 617522"/>
                  <a:gd name="connsiteX4" fmla="*/ 247650 w 1257081"/>
                  <a:gd name="connsiteY4" fmla="*/ 120650 h 617522"/>
                  <a:gd name="connsiteX0" fmla="*/ 247650 w 1257081"/>
                  <a:gd name="connsiteY0" fmla="*/ 120650 h 617522"/>
                  <a:gd name="connsiteX1" fmla="*/ 425231 w 1257081"/>
                  <a:gd name="connsiteY1" fmla="*/ 0 h 617522"/>
                  <a:gd name="connsiteX2" fmla="*/ 1257081 w 1257081"/>
                  <a:gd name="connsiteY2" fmla="*/ 617522 h 617522"/>
                  <a:gd name="connsiteX3" fmla="*/ 0 w 1257081"/>
                  <a:gd name="connsiteY3" fmla="*/ 395272 h 617522"/>
                  <a:gd name="connsiteX4" fmla="*/ 247650 w 1257081"/>
                  <a:gd name="connsiteY4" fmla="*/ 120650 h 617522"/>
                  <a:gd name="connsiteX0" fmla="*/ 273050 w 1282481"/>
                  <a:gd name="connsiteY0" fmla="*/ 120650 h 617522"/>
                  <a:gd name="connsiteX1" fmla="*/ 450631 w 1282481"/>
                  <a:gd name="connsiteY1" fmla="*/ 0 h 617522"/>
                  <a:gd name="connsiteX2" fmla="*/ 1282481 w 1282481"/>
                  <a:gd name="connsiteY2" fmla="*/ 617522 h 617522"/>
                  <a:gd name="connsiteX3" fmla="*/ 0 w 1282481"/>
                  <a:gd name="connsiteY3" fmla="*/ 373047 h 617522"/>
                  <a:gd name="connsiteX4" fmla="*/ 273050 w 1282481"/>
                  <a:gd name="connsiteY4" fmla="*/ 120650 h 617522"/>
                  <a:gd name="connsiteX0" fmla="*/ 273050 w 1282481"/>
                  <a:gd name="connsiteY0" fmla="*/ 120650 h 727494"/>
                  <a:gd name="connsiteX1" fmla="*/ 450631 w 1282481"/>
                  <a:gd name="connsiteY1" fmla="*/ 0 h 727494"/>
                  <a:gd name="connsiteX2" fmla="*/ 1282481 w 1282481"/>
                  <a:gd name="connsiteY2" fmla="*/ 617522 h 727494"/>
                  <a:gd name="connsiteX3" fmla="*/ 0 w 1282481"/>
                  <a:gd name="connsiteY3" fmla="*/ 373047 h 727494"/>
                  <a:gd name="connsiteX4" fmla="*/ 273050 w 1282481"/>
                  <a:gd name="connsiteY4" fmla="*/ 120650 h 727494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07950 h 736597"/>
                  <a:gd name="connsiteX1" fmla="*/ 46333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82481"/>
                  <a:gd name="connsiteY0" fmla="*/ 107950 h 736597"/>
                  <a:gd name="connsiteX1" fmla="*/ 46333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82481"/>
                  <a:gd name="connsiteY0" fmla="*/ 107950 h 736597"/>
                  <a:gd name="connsiteX1" fmla="*/ 46333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82481"/>
                  <a:gd name="connsiteY0" fmla="*/ 107950 h 736597"/>
                  <a:gd name="connsiteX1" fmla="*/ 49508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95181"/>
                  <a:gd name="connsiteY0" fmla="*/ 107950 h 736597"/>
                  <a:gd name="connsiteX1" fmla="*/ 495081 w 1295181"/>
                  <a:gd name="connsiteY1" fmla="*/ 0 h 736597"/>
                  <a:gd name="connsiteX2" fmla="*/ 1295181 w 1295181"/>
                  <a:gd name="connsiteY2" fmla="*/ 604822 h 736597"/>
                  <a:gd name="connsiteX3" fmla="*/ 0 w 1295181"/>
                  <a:gd name="connsiteY3" fmla="*/ 360347 h 736597"/>
                  <a:gd name="connsiteX4" fmla="*/ 273050 w 1295181"/>
                  <a:gd name="connsiteY4" fmla="*/ 107950 h 736597"/>
                  <a:gd name="connsiteX0" fmla="*/ 273050 w 1295181"/>
                  <a:gd name="connsiteY0" fmla="*/ 107950 h 736597"/>
                  <a:gd name="connsiteX1" fmla="*/ 495081 w 1295181"/>
                  <a:gd name="connsiteY1" fmla="*/ 0 h 736597"/>
                  <a:gd name="connsiteX2" fmla="*/ 1295181 w 1295181"/>
                  <a:gd name="connsiteY2" fmla="*/ 604822 h 736597"/>
                  <a:gd name="connsiteX3" fmla="*/ 0 w 1295181"/>
                  <a:gd name="connsiteY3" fmla="*/ 360347 h 736597"/>
                  <a:gd name="connsiteX4" fmla="*/ 273050 w 1295181"/>
                  <a:gd name="connsiteY4" fmla="*/ 107950 h 736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5181" h="736597">
                    <a:moveTo>
                      <a:pt x="273050" y="107950"/>
                    </a:moveTo>
                    <a:cubicBezTo>
                      <a:pt x="341769" y="67733"/>
                      <a:pt x="435887" y="40217"/>
                      <a:pt x="495081" y="0"/>
                    </a:cubicBezTo>
                    <a:cubicBezTo>
                      <a:pt x="715214" y="62966"/>
                      <a:pt x="1186173" y="202131"/>
                      <a:pt x="1295181" y="604822"/>
                    </a:cubicBezTo>
                    <a:cubicBezTo>
                      <a:pt x="867687" y="523330"/>
                      <a:pt x="189369" y="1086364"/>
                      <a:pt x="0" y="360347"/>
                    </a:cubicBezTo>
                    <a:cubicBezTo>
                      <a:pt x="103717" y="298440"/>
                      <a:pt x="220133" y="350832"/>
                      <a:pt x="273050" y="107950"/>
                    </a:cubicBezTo>
                    <a:close/>
                  </a:path>
                </a:pathLst>
              </a:custGeom>
              <a:solidFill>
                <a:srgbClr val="5C8B9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D1499CF-D8AE-7037-2936-0ADDF0615A00}"/>
                  </a:ext>
                </a:extLst>
              </p:cNvPr>
              <p:cNvSpPr/>
              <p:nvPr/>
            </p:nvSpPr>
            <p:spPr>
              <a:xfrm>
                <a:off x="7382921" y="1674946"/>
                <a:ext cx="1241425" cy="180584"/>
              </a:xfrm>
              <a:custGeom>
                <a:avLst/>
                <a:gdLst>
                  <a:gd name="connsiteX0" fmla="*/ 0 w 1241425"/>
                  <a:gd name="connsiteY0" fmla="*/ 63109 h 180584"/>
                  <a:gd name="connsiteX1" fmla="*/ 292100 w 1241425"/>
                  <a:gd name="connsiteY1" fmla="*/ 18659 h 180584"/>
                  <a:gd name="connsiteX2" fmla="*/ 644525 w 1241425"/>
                  <a:gd name="connsiteY2" fmla="*/ 2784 h 180584"/>
                  <a:gd name="connsiteX3" fmla="*/ 949325 w 1241425"/>
                  <a:gd name="connsiteY3" fmla="*/ 72634 h 180584"/>
                  <a:gd name="connsiteX4" fmla="*/ 1241425 w 1241425"/>
                  <a:gd name="connsiteY4" fmla="*/ 180584 h 180584"/>
                  <a:gd name="connsiteX5" fmla="*/ 1241425 w 1241425"/>
                  <a:gd name="connsiteY5" fmla="*/ 180584 h 18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41425" h="180584">
                    <a:moveTo>
                      <a:pt x="0" y="63109"/>
                    </a:moveTo>
                    <a:cubicBezTo>
                      <a:pt x="92339" y="45911"/>
                      <a:pt x="184679" y="28713"/>
                      <a:pt x="292100" y="18659"/>
                    </a:cubicBezTo>
                    <a:cubicBezTo>
                      <a:pt x="399521" y="8605"/>
                      <a:pt x="534988" y="-6212"/>
                      <a:pt x="644525" y="2784"/>
                    </a:cubicBezTo>
                    <a:cubicBezTo>
                      <a:pt x="754062" y="11780"/>
                      <a:pt x="849842" y="43001"/>
                      <a:pt x="949325" y="72634"/>
                    </a:cubicBezTo>
                    <a:cubicBezTo>
                      <a:pt x="1048808" y="102267"/>
                      <a:pt x="1241425" y="180584"/>
                      <a:pt x="1241425" y="180584"/>
                    </a:cubicBezTo>
                    <a:lnTo>
                      <a:pt x="1241425" y="18058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2CD221F-4B75-824F-38D2-EA752288B435}"/>
              </a:ext>
            </a:extLst>
          </p:cNvPr>
          <p:cNvGrpSpPr/>
          <p:nvPr/>
        </p:nvGrpSpPr>
        <p:grpSpPr>
          <a:xfrm>
            <a:off x="3043038" y="2504250"/>
            <a:ext cx="6891740" cy="4373807"/>
            <a:chOff x="3132075" y="3292695"/>
            <a:chExt cx="6891740" cy="437380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79D2D-399A-5DBA-EC3A-47D741DA0D3F}"/>
                </a:ext>
              </a:extLst>
            </p:cNvPr>
            <p:cNvSpPr txBox="1"/>
            <p:nvPr/>
          </p:nvSpPr>
          <p:spPr>
            <a:xfrm>
              <a:off x="3132075" y="6343063"/>
              <a:ext cx="689174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D4155B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</a:t>
              </a: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ylophone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83C103F4-7249-F920-5878-C63536A5BB98}"/>
                </a:ext>
              </a:extLst>
            </p:cNvPr>
            <p:cNvGrpSpPr/>
            <p:nvPr/>
          </p:nvGrpSpPr>
          <p:grpSpPr>
            <a:xfrm>
              <a:off x="3596093" y="3292695"/>
              <a:ext cx="4592132" cy="3433281"/>
              <a:chOff x="422028" y="1259424"/>
              <a:chExt cx="7477462" cy="559048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FB8E31E-996E-96B3-A43F-C3C326A0993E}"/>
                  </a:ext>
                </a:extLst>
              </p:cNvPr>
              <p:cNvGrpSpPr/>
              <p:nvPr/>
            </p:nvGrpSpPr>
            <p:grpSpPr>
              <a:xfrm>
                <a:off x="422028" y="1259424"/>
                <a:ext cx="7477462" cy="5590482"/>
                <a:chOff x="2154868" y="-365340"/>
                <a:chExt cx="9049944" cy="6766140"/>
              </a:xfrm>
            </p:grpSpPr>
            <p:sp>
              <p:nvSpPr>
                <p:cNvPr id="34" name="Rectangle: Rounded Corners 6">
                  <a:extLst>
                    <a:ext uri="{FF2B5EF4-FFF2-40B4-BE49-F238E27FC236}">
                      <a16:creationId xmlns:a16="http://schemas.microsoft.com/office/drawing/2014/main" id="{62F4AF81-7184-B4F7-0F8D-B3711D7FAE2E}"/>
                    </a:ext>
                  </a:extLst>
                </p:cNvPr>
                <p:cNvSpPr/>
                <p:nvPr/>
              </p:nvSpPr>
              <p:spPr>
                <a:xfrm rot="19520438">
                  <a:off x="3862629" y="-365340"/>
                  <a:ext cx="5049178" cy="6157266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  <a:gd name="connsiteX0" fmla="*/ 380639 w 4942220"/>
                    <a:gd name="connsiteY0" fmla="*/ 826456 h 6620004"/>
                    <a:gd name="connsiteX1" fmla="*/ 32791 w 4942220"/>
                    <a:gd name="connsiteY1" fmla="*/ 0 h 6620004"/>
                    <a:gd name="connsiteX2" fmla="*/ 2100090 w 4942220"/>
                    <a:gd name="connsiteY2" fmla="*/ 197071 h 6620004"/>
                    <a:gd name="connsiteX3" fmla="*/ 4942044 w 4942220"/>
                    <a:gd name="connsiteY3" fmla="*/ 6620004 h 6620004"/>
                    <a:gd name="connsiteX4" fmla="*/ 380639 w 4942220"/>
                    <a:gd name="connsiteY4" fmla="*/ 826456 h 6620004"/>
                    <a:gd name="connsiteX0" fmla="*/ 2421265 w 4914534"/>
                    <a:gd name="connsiteY0" fmla="*/ 6008334 h 6620004"/>
                    <a:gd name="connsiteX1" fmla="*/ 5105 w 4914534"/>
                    <a:gd name="connsiteY1" fmla="*/ 0 h 6620004"/>
                    <a:gd name="connsiteX2" fmla="*/ 2072404 w 4914534"/>
                    <a:gd name="connsiteY2" fmla="*/ 197071 h 6620004"/>
                    <a:gd name="connsiteX3" fmla="*/ 4914358 w 4914534"/>
                    <a:gd name="connsiteY3" fmla="*/ 6620004 h 6620004"/>
                    <a:gd name="connsiteX4" fmla="*/ 2421265 w 4914534"/>
                    <a:gd name="connsiteY4" fmla="*/ 6008334 h 6620004"/>
                    <a:gd name="connsiteX0" fmla="*/ 2421265 w 4858831"/>
                    <a:gd name="connsiteY0" fmla="*/ 6008334 h 6164614"/>
                    <a:gd name="connsiteX1" fmla="*/ 5105 w 4858831"/>
                    <a:gd name="connsiteY1" fmla="*/ 0 h 6164614"/>
                    <a:gd name="connsiteX2" fmla="*/ 2072404 w 4858831"/>
                    <a:gd name="connsiteY2" fmla="*/ 197071 h 6164614"/>
                    <a:gd name="connsiteX3" fmla="*/ 4858651 w 4858831"/>
                    <a:gd name="connsiteY3" fmla="*/ 6164614 h 6164614"/>
                    <a:gd name="connsiteX4" fmla="*/ 2421265 w 4858831"/>
                    <a:gd name="connsiteY4" fmla="*/ 6008334 h 6164614"/>
                    <a:gd name="connsiteX0" fmla="*/ 2421265 w 5049178"/>
                    <a:gd name="connsiteY0" fmla="*/ 6008334 h 6157266"/>
                    <a:gd name="connsiteX1" fmla="*/ 5105 w 5049178"/>
                    <a:gd name="connsiteY1" fmla="*/ 0 h 6157266"/>
                    <a:gd name="connsiteX2" fmla="*/ 2072404 w 5049178"/>
                    <a:gd name="connsiteY2" fmla="*/ 197071 h 6157266"/>
                    <a:gd name="connsiteX3" fmla="*/ 5049010 w 5049178"/>
                    <a:gd name="connsiteY3" fmla="*/ 6157266 h 6157266"/>
                    <a:gd name="connsiteX4" fmla="*/ 2421265 w 5049178"/>
                    <a:gd name="connsiteY4" fmla="*/ 6008334 h 6157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9178" h="6157266">
                      <a:moveTo>
                        <a:pt x="2421265" y="6008334"/>
                      </a:moveTo>
                      <a:cubicBezTo>
                        <a:pt x="2223050" y="5937829"/>
                        <a:pt x="-123612" y="55229"/>
                        <a:pt x="5105" y="0"/>
                      </a:cubicBezTo>
                      <a:lnTo>
                        <a:pt x="2072404" y="197071"/>
                      </a:lnTo>
                      <a:cubicBezTo>
                        <a:pt x="2316308" y="422684"/>
                        <a:pt x="5073964" y="6047942"/>
                        <a:pt x="5049010" y="6157266"/>
                      </a:cubicBezTo>
                      <a:lnTo>
                        <a:pt x="2421265" y="600833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2">
                  <a:extLst>
                    <a:ext uri="{FF2B5EF4-FFF2-40B4-BE49-F238E27FC236}">
                      <a16:creationId xmlns:a16="http://schemas.microsoft.com/office/drawing/2014/main" id="{A7559C23-6319-5F58-A80C-4E03A55B4DAA}"/>
                    </a:ext>
                  </a:extLst>
                </p:cNvPr>
                <p:cNvSpPr/>
                <p:nvPr/>
              </p:nvSpPr>
              <p:spPr>
                <a:xfrm>
                  <a:off x="2197290" y="1310184"/>
                  <a:ext cx="6823880" cy="5090616"/>
                </a:xfrm>
                <a:custGeom>
                  <a:avLst/>
                  <a:gdLst>
                    <a:gd name="connsiteX0" fmla="*/ 0 w 6537278"/>
                    <a:gd name="connsiteY0" fmla="*/ 0 h 4694830"/>
                    <a:gd name="connsiteX1" fmla="*/ 6537278 w 6537278"/>
                    <a:gd name="connsiteY1" fmla="*/ 0 h 4694830"/>
                    <a:gd name="connsiteX2" fmla="*/ 6537278 w 6537278"/>
                    <a:gd name="connsiteY2" fmla="*/ 4694830 h 4694830"/>
                    <a:gd name="connsiteX3" fmla="*/ 0 w 6537278"/>
                    <a:gd name="connsiteY3" fmla="*/ 4694830 h 4694830"/>
                    <a:gd name="connsiteX4" fmla="*/ 0 w 6537278"/>
                    <a:gd name="connsiteY4" fmla="*/ 0 h 4694830"/>
                    <a:gd name="connsiteX0" fmla="*/ 40943 w 6578221"/>
                    <a:gd name="connsiteY0" fmla="*/ 0 h 4694830"/>
                    <a:gd name="connsiteX1" fmla="*/ 6578221 w 6578221"/>
                    <a:gd name="connsiteY1" fmla="*/ 0 h 4694830"/>
                    <a:gd name="connsiteX2" fmla="*/ 6578221 w 6578221"/>
                    <a:gd name="connsiteY2" fmla="*/ 4694830 h 4694830"/>
                    <a:gd name="connsiteX3" fmla="*/ 0 w 6578221"/>
                    <a:gd name="connsiteY3" fmla="*/ 368490 h 4694830"/>
                    <a:gd name="connsiteX4" fmla="*/ 40943 w 6578221"/>
                    <a:gd name="connsiteY4" fmla="*/ 0 h 4694830"/>
                    <a:gd name="connsiteX0" fmla="*/ 0 w 6537278"/>
                    <a:gd name="connsiteY0" fmla="*/ 0 h 4694830"/>
                    <a:gd name="connsiteX1" fmla="*/ 6537278 w 6537278"/>
                    <a:gd name="connsiteY1" fmla="*/ 0 h 4694830"/>
                    <a:gd name="connsiteX2" fmla="*/ 6537278 w 6537278"/>
                    <a:gd name="connsiteY2" fmla="*/ 4694830 h 4694830"/>
                    <a:gd name="connsiteX3" fmla="*/ 13648 w 6537278"/>
                    <a:gd name="connsiteY3" fmla="*/ 395785 h 4694830"/>
                    <a:gd name="connsiteX4" fmla="*/ 0 w 6537278"/>
                    <a:gd name="connsiteY4" fmla="*/ 0 h 4694830"/>
                    <a:gd name="connsiteX0" fmla="*/ 0 w 6537278"/>
                    <a:gd name="connsiteY0" fmla="*/ 0 h 4763069"/>
                    <a:gd name="connsiteX1" fmla="*/ 6537278 w 6537278"/>
                    <a:gd name="connsiteY1" fmla="*/ 0 h 4763069"/>
                    <a:gd name="connsiteX2" fmla="*/ 6455392 w 6537278"/>
                    <a:gd name="connsiteY2" fmla="*/ 4763069 h 4763069"/>
                    <a:gd name="connsiteX3" fmla="*/ 13648 w 6537278"/>
                    <a:gd name="connsiteY3" fmla="*/ 395785 h 4763069"/>
                    <a:gd name="connsiteX4" fmla="*/ 0 w 6537278"/>
                    <a:gd name="connsiteY4" fmla="*/ 0 h 4763069"/>
                    <a:gd name="connsiteX0" fmla="*/ 0 w 6796585"/>
                    <a:gd name="connsiteY0" fmla="*/ 0 h 4763069"/>
                    <a:gd name="connsiteX1" fmla="*/ 6796585 w 6796585"/>
                    <a:gd name="connsiteY1" fmla="*/ 4640239 h 4763069"/>
                    <a:gd name="connsiteX2" fmla="*/ 6455392 w 6796585"/>
                    <a:gd name="connsiteY2" fmla="*/ 4763069 h 4763069"/>
                    <a:gd name="connsiteX3" fmla="*/ 13648 w 6796585"/>
                    <a:gd name="connsiteY3" fmla="*/ 395785 h 4763069"/>
                    <a:gd name="connsiteX4" fmla="*/ 0 w 6796585"/>
                    <a:gd name="connsiteY4" fmla="*/ 0 h 4763069"/>
                    <a:gd name="connsiteX0" fmla="*/ 0 w 6796585"/>
                    <a:gd name="connsiteY0" fmla="*/ 0 h 4763069"/>
                    <a:gd name="connsiteX1" fmla="*/ 6728346 w 6796585"/>
                    <a:gd name="connsiteY1" fmla="*/ 3903260 h 4763069"/>
                    <a:gd name="connsiteX2" fmla="*/ 6796585 w 6796585"/>
                    <a:gd name="connsiteY2" fmla="*/ 4640239 h 4763069"/>
                    <a:gd name="connsiteX3" fmla="*/ 6455392 w 6796585"/>
                    <a:gd name="connsiteY3" fmla="*/ 4763069 h 4763069"/>
                    <a:gd name="connsiteX4" fmla="*/ 13648 w 6796585"/>
                    <a:gd name="connsiteY4" fmla="*/ 395785 h 4763069"/>
                    <a:gd name="connsiteX5" fmla="*/ 0 w 6796585"/>
                    <a:gd name="connsiteY5" fmla="*/ 0 h 4763069"/>
                    <a:gd name="connsiteX0" fmla="*/ 0 w 6796585"/>
                    <a:gd name="connsiteY0" fmla="*/ 0 h 4763069"/>
                    <a:gd name="connsiteX1" fmla="*/ 6769289 w 6796585"/>
                    <a:gd name="connsiteY1" fmla="*/ 3889612 h 4763069"/>
                    <a:gd name="connsiteX2" fmla="*/ 6796585 w 6796585"/>
                    <a:gd name="connsiteY2" fmla="*/ 4640239 h 4763069"/>
                    <a:gd name="connsiteX3" fmla="*/ 6455392 w 6796585"/>
                    <a:gd name="connsiteY3" fmla="*/ 4763069 h 4763069"/>
                    <a:gd name="connsiteX4" fmla="*/ 13648 w 6796585"/>
                    <a:gd name="connsiteY4" fmla="*/ 395785 h 4763069"/>
                    <a:gd name="connsiteX5" fmla="*/ 0 w 6796585"/>
                    <a:gd name="connsiteY5" fmla="*/ 0 h 4763069"/>
                    <a:gd name="connsiteX0" fmla="*/ 40943 w 6782937"/>
                    <a:gd name="connsiteY0" fmla="*/ 0 h 5008729"/>
                    <a:gd name="connsiteX1" fmla="*/ 6755641 w 6782937"/>
                    <a:gd name="connsiteY1" fmla="*/ 4135272 h 5008729"/>
                    <a:gd name="connsiteX2" fmla="*/ 6782937 w 6782937"/>
                    <a:gd name="connsiteY2" fmla="*/ 4885899 h 5008729"/>
                    <a:gd name="connsiteX3" fmla="*/ 6441744 w 6782937"/>
                    <a:gd name="connsiteY3" fmla="*/ 5008729 h 5008729"/>
                    <a:gd name="connsiteX4" fmla="*/ 0 w 6782937"/>
                    <a:gd name="connsiteY4" fmla="*/ 641445 h 5008729"/>
                    <a:gd name="connsiteX5" fmla="*/ 40943 w 6782937"/>
                    <a:gd name="connsiteY5" fmla="*/ 0 h 5008729"/>
                    <a:gd name="connsiteX0" fmla="*/ 40943 w 6782937"/>
                    <a:gd name="connsiteY0" fmla="*/ 0 h 5063320"/>
                    <a:gd name="connsiteX1" fmla="*/ 6755641 w 6782937"/>
                    <a:gd name="connsiteY1" fmla="*/ 4189863 h 5063320"/>
                    <a:gd name="connsiteX2" fmla="*/ 6782937 w 6782937"/>
                    <a:gd name="connsiteY2" fmla="*/ 4940490 h 5063320"/>
                    <a:gd name="connsiteX3" fmla="*/ 6441744 w 6782937"/>
                    <a:gd name="connsiteY3" fmla="*/ 5063320 h 5063320"/>
                    <a:gd name="connsiteX4" fmla="*/ 0 w 6782937"/>
                    <a:gd name="connsiteY4" fmla="*/ 696036 h 5063320"/>
                    <a:gd name="connsiteX5" fmla="*/ 40943 w 6782937"/>
                    <a:gd name="connsiteY5" fmla="*/ 0 h 5063320"/>
                    <a:gd name="connsiteX0" fmla="*/ 81886 w 6823880"/>
                    <a:gd name="connsiteY0" fmla="*/ 0 h 5063320"/>
                    <a:gd name="connsiteX1" fmla="*/ 6796584 w 6823880"/>
                    <a:gd name="connsiteY1" fmla="*/ 4189863 h 5063320"/>
                    <a:gd name="connsiteX2" fmla="*/ 6823880 w 6823880"/>
                    <a:gd name="connsiteY2" fmla="*/ 4940490 h 5063320"/>
                    <a:gd name="connsiteX3" fmla="*/ 6482687 w 6823880"/>
                    <a:gd name="connsiteY3" fmla="*/ 5063320 h 5063320"/>
                    <a:gd name="connsiteX4" fmla="*/ 0 w 6823880"/>
                    <a:gd name="connsiteY4" fmla="*/ 655093 h 5063320"/>
                    <a:gd name="connsiteX5" fmla="*/ 81886 w 6823880"/>
                    <a:gd name="connsiteY5" fmla="*/ 0 h 5063320"/>
                    <a:gd name="connsiteX0" fmla="*/ 27295 w 6823880"/>
                    <a:gd name="connsiteY0" fmla="*/ 0 h 5090616"/>
                    <a:gd name="connsiteX1" fmla="*/ 6796584 w 6823880"/>
                    <a:gd name="connsiteY1" fmla="*/ 4217159 h 5090616"/>
                    <a:gd name="connsiteX2" fmla="*/ 6823880 w 6823880"/>
                    <a:gd name="connsiteY2" fmla="*/ 4967786 h 5090616"/>
                    <a:gd name="connsiteX3" fmla="*/ 6482687 w 6823880"/>
                    <a:gd name="connsiteY3" fmla="*/ 5090616 h 5090616"/>
                    <a:gd name="connsiteX4" fmla="*/ 0 w 6823880"/>
                    <a:gd name="connsiteY4" fmla="*/ 682389 h 5090616"/>
                    <a:gd name="connsiteX5" fmla="*/ 27295 w 6823880"/>
                    <a:gd name="connsiteY5" fmla="*/ 0 h 5090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23880" h="5090616">
                      <a:moveTo>
                        <a:pt x="27295" y="0"/>
                      </a:moveTo>
                      <a:cubicBezTo>
                        <a:pt x="2156346" y="1451212"/>
                        <a:pt x="4667533" y="2765947"/>
                        <a:pt x="6796584" y="4217159"/>
                      </a:cubicBezTo>
                      <a:lnTo>
                        <a:pt x="6823880" y="4967786"/>
                      </a:lnTo>
                      <a:lnTo>
                        <a:pt x="6482687" y="5090616"/>
                      </a:lnTo>
                      <a:lnTo>
                        <a:pt x="0" y="682389"/>
                      </a:lnTo>
                      <a:lnTo>
                        <a:pt x="2729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2">
                  <a:extLst>
                    <a:ext uri="{FF2B5EF4-FFF2-40B4-BE49-F238E27FC236}">
                      <a16:creationId xmlns:a16="http://schemas.microsoft.com/office/drawing/2014/main" id="{BEC043D2-A002-A185-9577-D7184574396D}"/>
                    </a:ext>
                  </a:extLst>
                </p:cNvPr>
                <p:cNvSpPr/>
                <p:nvPr/>
              </p:nvSpPr>
              <p:spPr>
                <a:xfrm>
                  <a:off x="4217159" y="873457"/>
                  <a:ext cx="6987653" cy="4217159"/>
                </a:xfrm>
                <a:custGeom>
                  <a:avLst/>
                  <a:gdLst>
                    <a:gd name="connsiteX0" fmla="*/ 0 w 6537278"/>
                    <a:gd name="connsiteY0" fmla="*/ 0 h 4694830"/>
                    <a:gd name="connsiteX1" fmla="*/ 6537278 w 6537278"/>
                    <a:gd name="connsiteY1" fmla="*/ 0 h 4694830"/>
                    <a:gd name="connsiteX2" fmla="*/ 6537278 w 6537278"/>
                    <a:gd name="connsiteY2" fmla="*/ 4694830 h 4694830"/>
                    <a:gd name="connsiteX3" fmla="*/ 0 w 6537278"/>
                    <a:gd name="connsiteY3" fmla="*/ 4694830 h 4694830"/>
                    <a:gd name="connsiteX4" fmla="*/ 0 w 6537278"/>
                    <a:gd name="connsiteY4" fmla="*/ 0 h 4694830"/>
                    <a:gd name="connsiteX0" fmla="*/ 40943 w 6578221"/>
                    <a:gd name="connsiteY0" fmla="*/ 0 h 4694830"/>
                    <a:gd name="connsiteX1" fmla="*/ 6578221 w 6578221"/>
                    <a:gd name="connsiteY1" fmla="*/ 0 h 4694830"/>
                    <a:gd name="connsiteX2" fmla="*/ 6578221 w 6578221"/>
                    <a:gd name="connsiteY2" fmla="*/ 4694830 h 4694830"/>
                    <a:gd name="connsiteX3" fmla="*/ 0 w 6578221"/>
                    <a:gd name="connsiteY3" fmla="*/ 368490 h 4694830"/>
                    <a:gd name="connsiteX4" fmla="*/ 40943 w 6578221"/>
                    <a:gd name="connsiteY4" fmla="*/ 0 h 4694830"/>
                    <a:gd name="connsiteX0" fmla="*/ 0 w 6537278"/>
                    <a:gd name="connsiteY0" fmla="*/ 0 h 4694830"/>
                    <a:gd name="connsiteX1" fmla="*/ 6537278 w 6537278"/>
                    <a:gd name="connsiteY1" fmla="*/ 0 h 4694830"/>
                    <a:gd name="connsiteX2" fmla="*/ 6537278 w 6537278"/>
                    <a:gd name="connsiteY2" fmla="*/ 4694830 h 4694830"/>
                    <a:gd name="connsiteX3" fmla="*/ 13648 w 6537278"/>
                    <a:gd name="connsiteY3" fmla="*/ 395785 h 4694830"/>
                    <a:gd name="connsiteX4" fmla="*/ 0 w 6537278"/>
                    <a:gd name="connsiteY4" fmla="*/ 0 h 4694830"/>
                    <a:gd name="connsiteX0" fmla="*/ 0 w 6537278"/>
                    <a:gd name="connsiteY0" fmla="*/ 0 h 4763069"/>
                    <a:gd name="connsiteX1" fmla="*/ 6537278 w 6537278"/>
                    <a:gd name="connsiteY1" fmla="*/ 0 h 4763069"/>
                    <a:gd name="connsiteX2" fmla="*/ 6455392 w 6537278"/>
                    <a:gd name="connsiteY2" fmla="*/ 4763069 h 4763069"/>
                    <a:gd name="connsiteX3" fmla="*/ 13648 w 6537278"/>
                    <a:gd name="connsiteY3" fmla="*/ 395785 h 4763069"/>
                    <a:gd name="connsiteX4" fmla="*/ 0 w 6537278"/>
                    <a:gd name="connsiteY4" fmla="*/ 0 h 4763069"/>
                    <a:gd name="connsiteX0" fmla="*/ 0 w 6796585"/>
                    <a:gd name="connsiteY0" fmla="*/ 0 h 4763069"/>
                    <a:gd name="connsiteX1" fmla="*/ 6796585 w 6796585"/>
                    <a:gd name="connsiteY1" fmla="*/ 4640239 h 4763069"/>
                    <a:gd name="connsiteX2" fmla="*/ 6455392 w 6796585"/>
                    <a:gd name="connsiteY2" fmla="*/ 4763069 h 4763069"/>
                    <a:gd name="connsiteX3" fmla="*/ 13648 w 6796585"/>
                    <a:gd name="connsiteY3" fmla="*/ 395785 h 4763069"/>
                    <a:gd name="connsiteX4" fmla="*/ 0 w 6796585"/>
                    <a:gd name="connsiteY4" fmla="*/ 0 h 4763069"/>
                    <a:gd name="connsiteX0" fmla="*/ 0 w 6796585"/>
                    <a:gd name="connsiteY0" fmla="*/ 0 h 4763069"/>
                    <a:gd name="connsiteX1" fmla="*/ 6728346 w 6796585"/>
                    <a:gd name="connsiteY1" fmla="*/ 3903260 h 4763069"/>
                    <a:gd name="connsiteX2" fmla="*/ 6796585 w 6796585"/>
                    <a:gd name="connsiteY2" fmla="*/ 4640239 h 4763069"/>
                    <a:gd name="connsiteX3" fmla="*/ 6455392 w 6796585"/>
                    <a:gd name="connsiteY3" fmla="*/ 4763069 h 4763069"/>
                    <a:gd name="connsiteX4" fmla="*/ 13648 w 6796585"/>
                    <a:gd name="connsiteY4" fmla="*/ 395785 h 4763069"/>
                    <a:gd name="connsiteX5" fmla="*/ 0 w 6796585"/>
                    <a:gd name="connsiteY5" fmla="*/ 0 h 4763069"/>
                    <a:gd name="connsiteX0" fmla="*/ 0 w 6796585"/>
                    <a:gd name="connsiteY0" fmla="*/ 0 h 4763069"/>
                    <a:gd name="connsiteX1" fmla="*/ 6769289 w 6796585"/>
                    <a:gd name="connsiteY1" fmla="*/ 3889612 h 4763069"/>
                    <a:gd name="connsiteX2" fmla="*/ 6796585 w 6796585"/>
                    <a:gd name="connsiteY2" fmla="*/ 4640239 h 4763069"/>
                    <a:gd name="connsiteX3" fmla="*/ 6455392 w 6796585"/>
                    <a:gd name="connsiteY3" fmla="*/ 4763069 h 4763069"/>
                    <a:gd name="connsiteX4" fmla="*/ 13648 w 6796585"/>
                    <a:gd name="connsiteY4" fmla="*/ 395785 h 4763069"/>
                    <a:gd name="connsiteX5" fmla="*/ 0 w 6796585"/>
                    <a:gd name="connsiteY5" fmla="*/ 0 h 4763069"/>
                    <a:gd name="connsiteX0" fmla="*/ 40943 w 6782937"/>
                    <a:gd name="connsiteY0" fmla="*/ 0 h 5008729"/>
                    <a:gd name="connsiteX1" fmla="*/ 6755641 w 6782937"/>
                    <a:gd name="connsiteY1" fmla="*/ 4135272 h 5008729"/>
                    <a:gd name="connsiteX2" fmla="*/ 6782937 w 6782937"/>
                    <a:gd name="connsiteY2" fmla="*/ 4885899 h 5008729"/>
                    <a:gd name="connsiteX3" fmla="*/ 6441744 w 6782937"/>
                    <a:gd name="connsiteY3" fmla="*/ 5008729 h 5008729"/>
                    <a:gd name="connsiteX4" fmla="*/ 0 w 6782937"/>
                    <a:gd name="connsiteY4" fmla="*/ 641445 h 5008729"/>
                    <a:gd name="connsiteX5" fmla="*/ 40943 w 6782937"/>
                    <a:gd name="connsiteY5" fmla="*/ 0 h 5008729"/>
                    <a:gd name="connsiteX0" fmla="*/ 40943 w 6782937"/>
                    <a:gd name="connsiteY0" fmla="*/ 0 h 5063320"/>
                    <a:gd name="connsiteX1" fmla="*/ 6755641 w 6782937"/>
                    <a:gd name="connsiteY1" fmla="*/ 4189863 h 5063320"/>
                    <a:gd name="connsiteX2" fmla="*/ 6782937 w 6782937"/>
                    <a:gd name="connsiteY2" fmla="*/ 4940490 h 5063320"/>
                    <a:gd name="connsiteX3" fmla="*/ 6441744 w 6782937"/>
                    <a:gd name="connsiteY3" fmla="*/ 5063320 h 5063320"/>
                    <a:gd name="connsiteX4" fmla="*/ 0 w 6782937"/>
                    <a:gd name="connsiteY4" fmla="*/ 696036 h 5063320"/>
                    <a:gd name="connsiteX5" fmla="*/ 40943 w 6782937"/>
                    <a:gd name="connsiteY5" fmla="*/ 0 h 5063320"/>
                    <a:gd name="connsiteX0" fmla="*/ 81886 w 6823880"/>
                    <a:gd name="connsiteY0" fmla="*/ 0 h 5063320"/>
                    <a:gd name="connsiteX1" fmla="*/ 6796584 w 6823880"/>
                    <a:gd name="connsiteY1" fmla="*/ 4189863 h 5063320"/>
                    <a:gd name="connsiteX2" fmla="*/ 6823880 w 6823880"/>
                    <a:gd name="connsiteY2" fmla="*/ 4940490 h 5063320"/>
                    <a:gd name="connsiteX3" fmla="*/ 6482687 w 6823880"/>
                    <a:gd name="connsiteY3" fmla="*/ 5063320 h 5063320"/>
                    <a:gd name="connsiteX4" fmla="*/ 0 w 6823880"/>
                    <a:gd name="connsiteY4" fmla="*/ 655093 h 5063320"/>
                    <a:gd name="connsiteX5" fmla="*/ 81886 w 6823880"/>
                    <a:gd name="connsiteY5" fmla="*/ 0 h 5063320"/>
                    <a:gd name="connsiteX0" fmla="*/ 27295 w 6823880"/>
                    <a:gd name="connsiteY0" fmla="*/ 0 h 5090616"/>
                    <a:gd name="connsiteX1" fmla="*/ 6796584 w 6823880"/>
                    <a:gd name="connsiteY1" fmla="*/ 4217159 h 5090616"/>
                    <a:gd name="connsiteX2" fmla="*/ 6823880 w 6823880"/>
                    <a:gd name="connsiteY2" fmla="*/ 4967786 h 5090616"/>
                    <a:gd name="connsiteX3" fmla="*/ 6482687 w 6823880"/>
                    <a:gd name="connsiteY3" fmla="*/ 5090616 h 5090616"/>
                    <a:gd name="connsiteX4" fmla="*/ 0 w 6823880"/>
                    <a:gd name="connsiteY4" fmla="*/ 682389 h 5090616"/>
                    <a:gd name="connsiteX5" fmla="*/ 27295 w 6823880"/>
                    <a:gd name="connsiteY5" fmla="*/ 0 h 5090616"/>
                    <a:gd name="connsiteX0" fmla="*/ 723331 w 7519916"/>
                    <a:gd name="connsiteY0" fmla="*/ 0 h 5090616"/>
                    <a:gd name="connsiteX1" fmla="*/ 7492620 w 7519916"/>
                    <a:gd name="connsiteY1" fmla="*/ 4217159 h 5090616"/>
                    <a:gd name="connsiteX2" fmla="*/ 7519916 w 7519916"/>
                    <a:gd name="connsiteY2" fmla="*/ 4967786 h 5090616"/>
                    <a:gd name="connsiteX3" fmla="*/ 7178723 w 7519916"/>
                    <a:gd name="connsiteY3" fmla="*/ 5090616 h 5090616"/>
                    <a:gd name="connsiteX4" fmla="*/ 0 w 7519916"/>
                    <a:gd name="connsiteY4" fmla="*/ 1555846 h 5090616"/>
                    <a:gd name="connsiteX5" fmla="*/ 723331 w 7519916"/>
                    <a:gd name="connsiteY5" fmla="*/ 0 h 5090616"/>
                    <a:gd name="connsiteX0" fmla="*/ 545910 w 7342495"/>
                    <a:gd name="connsiteY0" fmla="*/ 0 h 5090616"/>
                    <a:gd name="connsiteX1" fmla="*/ 7315199 w 7342495"/>
                    <a:gd name="connsiteY1" fmla="*/ 4217159 h 5090616"/>
                    <a:gd name="connsiteX2" fmla="*/ 7342495 w 7342495"/>
                    <a:gd name="connsiteY2" fmla="*/ 4967786 h 5090616"/>
                    <a:gd name="connsiteX3" fmla="*/ 7001302 w 7342495"/>
                    <a:gd name="connsiteY3" fmla="*/ 5090616 h 5090616"/>
                    <a:gd name="connsiteX4" fmla="*/ 0 w 7342495"/>
                    <a:gd name="connsiteY4" fmla="*/ 1378425 h 5090616"/>
                    <a:gd name="connsiteX5" fmla="*/ 545910 w 7342495"/>
                    <a:gd name="connsiteY5" fmla="*/ 0 h 5090616"/>
                    <a:gd name="connsiteX0" fmla="*/ 368489 w 7342495"/>
                    <a:gd name="connsiteY0" fmla="*/ 0 h 4394580"/>
                    <a:gd name="connsiteX1" fmla="*/ 7315199 w 7342495"/>
                    <a:gd name="connsiteY1" fmla="*/ 3521123 h 4394580"/>
                    <a:gd name="connsiteX2" fmla="*/ 7342495 w 7342495"/>
                    <a:gd name="connsiteY2" fmla="*/ 4271750 h 4394580"/>
                    <a:gd name="connsiteX3" fmla="*/ 7001302 w 7342495"/>
                    <a:gd name="connsiteY3" fmla="*/ 4394580 h 4394580"/>
                    <a:gd name="connsiteX4" fmla="*/ 0 w 7342495"/>
                    <a:gd name="connsiteY4" fmla="*/ 682389 h 4394580"/>
                    <a:gd name="connsiteX5" fmla="*/ 368489 w 7342495"/>
                    <a:gd name="connsiteY5" fmla="*/ 0 h 4394580"/>
                    <a:gd name="connsiteX0" fmla="*/ 13647 w 6987653"/>
                    <a:gd name="connsiteY0" fmla="*/ 0 h 4394580"/>
                    <a:gd name="connsiteX1" fmla="*/ 6960357 w 6987653"/>
                    <a:gd name="connsiteY1" fmla="*/ 3521123 h 4394580"/>
                    <a:gd name="connsiteX2" fmla="*/ 6987653 w 6987653"/>
                    <a:gd name="connsiteY2" fmla="*/ 4271750 h 4394580"/>
                    <a:gd name="connsiteX3" fmla="*/ 6646460 w 6987653"/>
                    <a:gd name="connsiteY3" fmla="*/ 4394580 h 4394580"/>
                    <a:gd name="connsiteX4" fmla="*/ 0 w 6987653"/>
                    <a:gd name="connsiteY4" fmla="*/ 928049 h 4394580"/>
                    <a:gd name="connsiteX5" fmla="*/ 13647 w 6987653"/>
                    <a:gd name="connsiteY5" fmla="*/ 0 h 4394580"/>
                    <a:gd name="connsiteX0" fmla="*/ 163773 w 6987653"/>
                    <a:gd name="connsiteY0" fmla="*/ 0 h 4217159"/>
                    <a:gd name="connsiteX1" fmla="*/ 6960357 w 6987653"/>
                    <a:gd name="connsiteY1" fmla="*/ 3343702 h 4217159"/>
                    <a:gd name="connsiteX2" fmla="*/ 6987653 w 6987653"/>
                    <a:gd name="connsiteY2" fmla="*/ 4094329 h 4217159"/>
                    <a:gd name="connsiteX3" fmla="*/ 6646460 w 6987653"/>
                    <a:gd name="connsiteY3" fmla="*/ 4217159 h 4217159"/>
                    <a:gd name="connsiteX4" fmla="*/ 0 w 6987653"/>
                    <a:gd name="connsiteY4" fmla="*/ 750628 h 4217159"/>
                    <a:gd name="connsiteX5" fmla="*/ 163773 w 6987653"/>
                    <a:gd name="connsiteY5" fmla="*/ 0 h 4217159"/>
                    <a:gd name="connsiteX0" fmla="*/ 163773 w 6987653"/>
                    <a:gd name="connsiteY0" fmla="*/ 0 h 4217159"/>
                    <a:gd name="connsiteX1" fmla="*/ 6960357 w 6987653"/>
                    <a:gd name="connsiteY1" fmla="*/ 3343702 h 4217159"/>
                    <a:gd name="connsiteX2" fmla="*/ 6987653 w 6987653"/>
                    <a:gd name="connsiteY2" fmla="*/ 4094329 h 4217159"/>
                    <a:gd name="connsiteX3" fmla="*/ 6646460 w 6987653"/>
                    <a:gd name="connsiteY3" fmla="*/ 4217159 h 4217159"/>
                    <a:gd name="connsiteX4" fmla="*/ 0 w 6987653"/>
                    <a:gd name="connsiteY4" fmla="*/ 750628 h 4217159"/>
                    <a:gd name="connsiteX5" fmla="*/ 163773 w 6987653"/>
                    <a:gd name="connsiteY5" fmla="*/ 0 h 4217159"/>
                    <a:gd name="connsiteX0" fmla="*/ 163773 w 6987653"/>
                    <a:gd name="connsiteY0" fmla="*/ 0 h 4217159"/>
                    <a:gd name="connsiteX1" fmla="*/ 6960357 w 6987653"/>
                    <a:gd name="connsiteY1" fmla="*/ 3343702 h 4217159"/>
                    <a:gd name="connsiteX2" fmla="*/ 6987653 w 6987653"/>
                    <a:gd name="connsiteY2" fmla="*/ 4094329 h 4217159"/>
                    <a:gd name="connsiteX3" fmla="*/ 6646460 w 6987653"/>
                    <a:gd name="connsiteY3" fmla="*/ 4217159 h 4217159"/>
                    <a:gd name="connsiteX4" fmla="*/ 0 w 6987653"/>
                    <a:gd name="connsiteY4" fmla="*/ 750628 h 4217159"/>
                    <a:gd name="connsiteX5" fmla="*/ 163773 w 6987653"/>
                    <a:gd name="connsiteY5" fmla="*/ 0 h 4217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987653" h="4217159">
                      <a:moveTo>
                        <a:pt x="163773" y="0"/>
                      </a:moveTo>
                      <a:cubicBezTo>
                        <a:pt x="1583140" y="891654"/>
                        <a:pt x="5036023" y="2288275"/>
                        <a:pt x="6960357" y="3343702"/>
                      </a:cubicBezTo>
                      <a:lnTo>
                        <a:pt x="6987653" y="4094329"/>
                      </a:lnTo>
                      <a:lnTo>
                        <a:pt x="6646460" y="4217159"/>
                      </a:lnTo>
                      <a:lnTo>
                        <a:pt x="0" y="750628"/>
                      </a:lnTo>
                      <a:lnTo>
                        <a:pt x="163773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: Rounded Corners 6">
                  <a:extLst>
                    <a:ext uri="{FF2B5EF4-FFF2-40B4-BE49-F238E27FC236}">
                      <a16:creationId xmlns:a16="http://schemas.microsoft.com/office/drawing/2014/main" id="{6561B60E-9559-1B67-8F5F-0CF467A7055C}"/>
                    </a:ext>
                  </a:extLst>
                </p:cNvPr>
                <p:cNvSpPr/>
                <p:nvPr/>
              </p:nvSpPr>
              <p:spPr>
                <a:xfrm rot="19520438">
                  <a:off x="2154868" y="423388"/>
                  <a:ext cx="2503438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F8931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: Rounded Corners 6">
                  <a:extLst>
                    <a:ext uri="{FF2B5EF4-FFF2-40B4-BE49-F238E27FC236}">
                      <a16:creationId xmlns:a16="http://schemas.microsoft.com/office/drawing/2014/main" id="{3DB69924-3204-187C-502B-F7DF8A3A8EC6}"/>
                    </a:ext>
                  </a:extLst>
                </p:cNvPr>
                <p:cNvSpPr/>
                <p:nvPr/>
              </p:nvSpPr>
              <p:spPr>
                <a:xfrm rot="19520438">
                  <a:off x="2952728" y="1019545"/>
                  <a:ext cx="2740298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473F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: Rounded Corners 6">
                  <a:extLst>
                    <a:ext uri="{FF2B5EF4-FFF2-40B4-BE49-F238E27FC236}">
                      <a16:creationId xmlns:a16="http://schemas.microsoft.com/office/drawing/2014/main" id="{D94C82EB-7E73-A42A-DA9B-101C798489AA}"/>
                    </a:ext>
                  </a:extLst>
                </p:cNvPr>
                <p:cNvSpPr/>
                <p:nvPr/>
              </p:nvSpPr>
              <p:spPr>
                <a:xfrm rot="19520438">
                  <a:off x="3755135" y="1669977"/>
                  <a:ext cx="2995755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D4155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: Rounded Corners 6">
                  <a:extLst>
                    <a:ext uri="{FF2B5EF4-FFF2-40B4-BE49-F238E27FC236}">
                      <a16:creationId xmlns:a16="http://schemas.microsoft.com/office/drawing/2014/main" id="{7077FB05-A1EB-F250-AC76-AC27A7FDEE71}"/>
                    </a:ext>
                  </a:extLst>
                </p:cNvPr>
                <p:cNvSpPr/>
                <p:nvPr/>
              </p:nvSpPr>
              <p:spPr>
                <a:xfrm rot="19520438">
                  <a:off x="4590928" y="2248127"/>
                  <a:ext cx="3139717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86BA4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Rectangle: Rounded Corners 6">
                  <a:extLst>
                    <a:ext uri="{FF2B5EF4-FFF2-40B4-BE49-F238E27FC236}">
                      <a16:creationId xmlns:a16="http://schemas.microsoft.com/office/drawing/2014/main" id="{8996F228-E844-C5ED-58AC-2D34B12B66D9}"/>
                    </a:ext>
                  </a:extLst>
                </p:cNvPr>
                <p:cNvSpPr/>
                <p:nvPr/>
              </p:nvSpPr>
              <p:spPr>
                <a:xfrm rot="19520438">
                  <a:off x="5436445" y="2830618"/>
                  <a:ext cx="3344324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01A89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: Rounded Corners 6">
                  <a:extLst>
                    <a:ext uri="{FF2B5EF4-FFF2-40B4-BE49-F238E27FC236}">
                      <a16:creationId xmlns:a16="http://schemas.microsoft.com/office/drawing/2014/main" id="{685DCA9A-82DF-E29C-C58F-5891E98EB105}"/>
                    </a:ext>
                  </a:extLst>
                </p:cNvPr>
                <p:cNvSpPr/>
                <p:nvPr/>
              </p:nvSpPr>
              <p:spPr>
                <a:xfrm rot="19520438">
                  <a:off x="6347081" y="3428146"/>
                  <a:ext cx="3567703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F6B31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: Rounded Corners 6">
                  <a:extLst>
                    <a:ext uri="{FF2B5EF4-FFF2-40B4-BE49-F238E27FC236}">
                      <a16:creationId xmlns:a16="http://schemas.microsoft.com/office/drawing/2014/main" id="{943F1A9A-9A9D-E958-873F-3DC46AC757E2}"/>
                    </a:ext>
                  </a:extLst>
                </p:cNvPr>
                <p:cNvSpPr/>
                <p:nvPr/>
              </p:nvSpPr>
              <p:spPr>
                <a:xfrm rot="19520438">
                  <a:off x="7274040" y="3996485"/>
                  <a:ext cx="3731646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C51E2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A9E39B2-8F07-F63A-BC96-E3AE12D23A40}"/>
                    </a:ext>
                  </a:extLst>
                </p:cNvPr>
                <p:cNvSpPr/>
                <p:nvPr/>
              </p:nvSpPr>
              <p:spPr>
                <a:xfrm>
                  <a:off x="8040648" y="4757759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14E371C-CBBE-35DA-9415-54C929697668}"/>
                    </a:ext>
                  </a:extLst>
                </p:cNvPr>
                <p:cNvSpPr/>
                <p:nvPr/>
              </p:nvSpPr>
              <p:spPr>
                <a:xfrm>
                  <a:off x="10042301" y="3669805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F300D04C-872A-1585-2AC2-9B8A89B9A95A}"/>
                    </a:ext>
                  </a:extLst>
                </p:cNvPr>
                <p:cNvSpPr/>
                <p:nvPr/>
              </p:nvSpPr>
              <p:spPr>
                <a:xfrm>
                  <a:off x="8750116" y="3200894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4D8CB2A-A854-F8C6-3EE9-833519440F81}"/>
                    </a:ext>
                  </a:extLst>
                </p:cNvPr>
                <p:cNvSpPr/>
                <p:nvPr/>
              </p:nvSpPr>
              <p:spPr>
                <a:xfrm>
                  <a:off x="7168932" y="4241129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D972618-1A04-BA2D-97DE-52C7A0D27CE8}"/>
                    </a:ext>
                  </a:extLst>
                </p:cNvPr>
                <p:cNvSpPr/>
                <p:nvPr/>
              </p:nvSpPr>
              <p:spPr>
                <a:xfrm>
                  <a:off x="6287750" y="3577985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90098C9E-94D2-8D44-5856-4EBE19AF5303}"/>
                    </a:ext>
                  </a:extLst>
                </p:cNvPr>
                <p:cNvSpPr/>
                <p:nvPr/>
              </p:nvSpPr>
              <p:spPr>
                <a:xfrm>
                  <a:off x="7773506" y="2713293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EC348A5-B67C-5C9D-1DC8-F02E40C9ACBA}"/>
                    </a:ext>
                  </a:extLst>
                </p:cNvPr>
                <p:cNvSpPr/>
                <p:nvPr/>
              </p:nvSpPr>
              <p:spPr>
                <a:xfrm>
                  <a:off x="6757122" y="2165296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2D23A39-E2B9-D2B6-3EC2-E2F3C9FE76B4}"/>
                    </a:ext>
                  </a:extLst>
                </p:cNvPr>
                <p:cNvSpPr/>
                <p:nvPr/>
              </p:nvSpPr>
              <p:spPr>
                <a:xfrm>
                  <a:off x="5455508" y="2885485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F3DB578-EA67-6537-B52B-5DF009B579E8}"/>
                    </a:ext>
                  </a:extLst>
                </p:cNvPr>
                <p:cNvSpPr/>
                <p:nvPr/>
              </p:nvSpPr>
              <p:spPr>
                <a:xfrm>
                  <a:off x="4504525" y="2258968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BF9CFFE-EBAF-58E3-FBD3-6AEF19550135}"/>
                    </a:ext>
                  </a:extLst>
                </p:cNvPr>
                <p:cNvSpPr/>
                <p:nvPr/>
              </p:nvSpPr>
              <p:spPr>
                <a:xfrm>
                  <a:off x="5768206" y="1505591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24C783D-4F53-7BC6-79A3-602993B14611}"/>
                    </a:ext>
                  </a:extLst>
                </p:cNvPr>
                <p:cNvSpPr/>
                <p:nvPr/>
              </p:nvSpPr>
              <p:spPr>
                <a:xfrm>
                  <a:off x="4710475" y="1010813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12B2A9D-2CB3-8368-3087-D89703436D6D}"/>
                    </a:ext>
                  </a:extLst>
                </p:cNvPr>
                <p:cNvSpPr/>
                <p:nvPr/>
              </p:nvSpPr>
              <p:spPr>
                <a:xfrm>
                  <a:off x="3651730" y="1632364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150EE7A-928F-CE9B-C8C3-87A2A4EC7BB8}"/>
                    </a:ext>
                  </a:extLst>
                </p:cNvPr>
                <p:cNvSpPr/>
                <p:nvPr/>
              </p:nvSpPr>
              <p:spPr>
                <a:xfrm>
                  <a:off x="2880355" y="979458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8D78084-E656-2E04-2450-084CE2EB5CAA}"/>
                    </a:ext>
                  </a:extLst>
                </p:cNvPr>
                <p:cNvSpPr/>
                <p:nvPr/>
              </p:nvSpPr>
              <p:spPr>
                <a:xfrm>
                  <a:off x="3625536" y="533486"/>
                  <a:ext cx="411809" cy="2388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9CC5F547-062D-5E8A-8847-2857F5077A75}"/>
                  </a:ext>
                </a:extLst>
              </p:cNvPr>
              <p:cNvGrpSpPr/>
              <p:nvPr/>
            </p:nvGrpSpPr>
            <p:grpSpPr>
              <a:xfrm>
                <a:off x="5136469" y="2119686"/>
                <a:ext cx="2193145" cy="882947"/>
                <a:chOff x="7028221" y="184781"/>
                <a:chExt cx="5871273" cy="2363739"/>
              </a:xfrm>
            </p:grpSpPr>
            <p:sp>
              <p:nvSpPr>
                <p:cNvPr id="59" name="Rectangle 20">
                  <a:extLst>
                    <a:ext uri="{FF2B5EF4-FFF2-40B4-BE49-F238E27FC236}">
                      <a16:creationId xmlns:a16="http://schemas.microsoft.com/office/drawing/2014/main" id="{9408D432-84AA-AABD-486D-24F9252F5532}"/>
                    </a:ext>
                  </a:extLst>
                </p:cNvPr>
                <p:cNvSpPr/>
                <p:nvPr/>
              </p:nvSpPr>
              <p:spPr>
                <a:xfrm rot="1873815">
                  <a:off x="7559912" y="2160426"/>
                  <a:ext cx="5339582" cy="388094"/>
                </a:xfrm>
                <a:custGeom>
                  <a:avLst/>
                  <a:gdLst>
                    <a:gd name="connsiteX0" fmla="*/ 0 w 5210433"/>
                    <a:gd name="connsiteY0" fmla="*/ 0 h 388094"/>
                    <a:gd name="connsiteX1" fmla="*/ 5210433 w 5210433"/>
                    <a:gd name="connsiteY1" fmla="*/ 0 h 388094"/>
                    <a:gd name="connsiteX2" fmla="*/ 5210433 w 5210433"/>
                    <a:gd name="connsiteY2" fmla="*/ 388094 h 388094"/>
                    <a:gd name="connsiteX3" fmla="*/ 0 w 5210433"/>
                    <a:gd name="connsiteY3" fmla="*/ 388094 h 388094"/>
                    <a:gd name="connsiteX4" fmla="*/ 0 w 5210433"/>
                    <a:gd name="connsiteY4" fmla="*/ 0 h 388094"/>
                    <a:gd name="connsiteX0" fmla="*/ 0 w 5304009"/>
                    <a:gd name="connsiteY0" fmla="*/ 0 h 388094"/>
                    <a:gd name="connsiteX1" fmla="*/ 5210433 w 5304009"/>
                    <a:gd name="connsiteY1" fmla="*/ 0 h 388094"/>
                    <a:gd name="connsiteX2" fmla="*/ 5210433 w 5304009"/>
                    <a:gd name="connsiteY2" fmla="*/ 388094 h 388094"/>
                    <a:gd name="connsiteX3" fmla="*/ 0 w 5304009"/>
                    <a:gd name="connsiteY3" fmla="*/ 388094 h 388094"/>
                    <a:gd name="connsiteX4" fmla="*/ 0 w 5304009"/>
                    <a:gd name="connsiteY4" fmla="*/ 0 h 388094"/>
                    <a:gd name="connsiteX0" fmla="*/ 0 w 5339582"/>
                    <a:gd name="connsiteY0" fmla="*/ 0 h 388094"/>
                    <a:gd name="connsiteX1" fmla="*/ 5210433 w 5339582"/>
                    <a:gd name="connsiteY1" fmla="*/ 0 h 388094"/>
                    <a:gd name="connsiteX2" fmla="*/ 5210433 w 5339582"/>
                    <a:gd name="connsiteY2" fmla="*/ 388094 h 388094"/>
                    <a:gd name="connsiteX3" fmla="*/ 0 w 5339582"/>
                    <a:gd name="connsiteY3" fmla="*/ 388094 h 388094"/>
                    <a:gd name="connsiteX4" fmla="*/ 0 w 5339582"/>
                    <a:gd name="connsiteY4" fmla="*/ 0 h 388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39582" h="388094">
                      <a:moveTo>
                        <a:pt x="0" y="0"/>
                      </a:moveTo>
                      <a:lnTo>
                        <a:pt x="5210433" y="0"/>
                      </a:lnTo>
                      <a:cubicBezTo>
                        <a:pt x="5339533" y="140200"/>
                        <a:pt x="5420980" y="220178"/>
                        <a:pt x="5210433" y="388094"/>
                      </a:cubicBezTo>
                      <a:lnTo>
                        <a:pt x="0" y="3880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4155B"/>
                    </a:gs>
                    <a:gs pos="37000">
                      <a:srgbClr val="F6B31C"/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A931B57-DF4F-42A5-00E5-237FA754559C}"/>
                    </a:ext>
                  </a:extLst>
                </p:cNvPr>
                <p:cNvSpPr/>
                <p:nvPr/>
              </p:nvSpPr>
              <p:spPr>
                <a:xfrm>
                  <a:off x="7028221" y="184781"/>
                  <a:ext cx="1141014" cy="1141014"/>
                </a:xfrm>
                <a:prstGeom prst="ellipse">
                  <a:avLst/>
                </a:prstGeom>
                <a:gradFill>
                  <a:gsLst>
                    <a:gs pos="0">
                      <a:srgbClr val="D4155B"/>
                    </a:gs>
                    <a:gs pos="54000">
                      <a:srgbClr val="F6B31C"/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56995A14-A2F1-ABBE-8B51-6D6194F3E3A6}"/>
                    </a:ext>
                  </a:extLst>
                </p:cNvPr>
                <p:cNvSpPr/>
                <p:nvPr/>
              </p:nvSpPr>
              <p:spPr>
                <a:xfrm>
                  <a:off x="7750786" y="776834"/>
                  <a:ext cx="415866" cy="415866"/>
                </a:xfrm>
                <a:prstGeom prst="ellipse">
                  <a:avLst/>
                </a:prstGeom>
                <a:solidFill>
                  <a:srgbClr val="F6B31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9942375-4824-1A23-D7B9-22B4F3125DD3}"/>
                  </a:ext>
                </a:extLst>
              </p:cNvPr>
              <p:cNvGrpSpPr/>
              <p:nvPr/>
            </p:nvGrpSpPr>
            <p:grpSpPr>
              <a:xfrm rot="14510322" flipH="1">
                <a:off x="4444999" y="2959507"/>
                <a:ext cx="2193145" cy="882947"/>
                <a:chOff x="7028221" y="184781"/>
                <a:chExt cx="5871273" cy="2363739"/>
              </a:xfrm>
            </p:grpSpPr>
            <p:sp>
              <p:nvSpPr>
                <p:cNvPr id="63" name="Rectangle 20">
                  <a:extLst>
                    <a:ext uri="{FF2B5EF4-FFF2-40B4-BE49-F238E27FC236}">
                      <a16:creationId xmlns:a16="http://schemas.microsoft.com/office/drawing/2014/main" id="{AB95269F-6F2E-8ACC-F840-B877301D0871}"/>
                    </a:ext>
                  </a:extLst>
                </p:cNvPr>
                <p:cNvSpPr/>
                <p:nvPr/>
              </p:nvSpPr>
              <p:spPr>
                <a:xfrm rot="1873815">
                  <a:off x="7559912" y="2160426"/>
                  <a:ext cx="5339582" cy="388094"/>
                </a:xfrm>
                <a:custGeom>
                  <a:avLst/>
                  <a:gdLst>
                    <a:gd name="connsiteX0" fmla="*/ 0 w 5210433"/>
                    <a:gd name="connsiteY0" fmla="*/ 0 h 388094"/>
                    <a:gd name="connsiteX1" fmla="*/ 5210433 w 5210433"/>
                    <a:gd name="connsiteY1" fmla="*/ 0 h 388094"/>
                    <a:gd name="connsiteX2" fmla="*/ 5210433 w 5210433"/>
                    <a:gd name="connsiteY2" fmla="*/ 388094 h 388094"/>
                    <a:gd name="connsiteX3" fmla="*/ 0 w 5210433"/>
                    <a:gd name="connsiteY3" fmla="*/ 388094 h 388094"/>
                    <a:gd name="connsiteX4" fmla="*/ 0 w 5210433"/>
                    <a:gd name="connsiteY4" fmla="*/ 0 h 388094"/>
                    <a:gd name="connsiteX0" fmla="*/ 0 w 5304009"/>
                    <a:gd name="connsiteY0" fmla="*/ 0 h 388094"/>
                    <a:gd name="connsiteX1" fmla="*/ 5210433 w 5304009"/>
                    <a:gd name="connsiteY1" fmla="*/ 0 h 388094"/>
                    <a:gd name="connsiteX2" fmla="*/ 5210433 w 5304009"/>
                    <a:gd name="connsiteY2" fmla="*/ 388094 h 388094"/>
                    <a:gd name="connsiteX3" fmla="*/ 0 w 5304009"/>
                    <a:gd name="connsiteY3" fmla="*/ 388094 h 388094"/>
                    <a:gd name="connsiteX4" fmla="*/ 0 w 5304009"/>
                    <a:gd name="connsiteY4" fmla="*/ 0 h 388094"/>
                    <a:gd name="connsiteX0" fmla="*/ 0 w 5339582"/>
                    <a:gd name="connsiteY0" fmla="*/ 0 h 388094"/>
                    <a:gd name="connsiteX1" fmla="*/ 5210433 w 5339582"/>
                    <a:gd name="connsiteY1" fmla="*/ 0 h 388094"/>
                    <a:gd name="connsiteX2" fmla="*/ 5210433 w 5339582"/>
                    <a:gd name="connsiteY2" fmla="*/ 388094 h 388094"/>
                    <a:gd name="connsiteX3" fmla="*/ 0 w 5339582"/>
                    <a:gd name="connsiteY3" fmla="*/ 388094 h 388094"/>
                    <a:gd name="connsiteX4" fmla="*/ 0 w 5339582"/>
                    <a:gd name="connsiteY4" fmla="*/ 0 h 388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39582" h="388094">
                      <a:moveTo>
                        <a:pt x="0" y="0"/>
                      </a:moveTo>
                      <a:lnTo>
                        <a:pt x="5210433" y="0"/>
                      </a:lnTo>
                      <a:cubicBezTo>
                        <a:pt x="5339533" y="140200"/>
                        <a:pt x="5420980" y="220178"/>
                        <a:pt x="5210433" y="388094"/>
                      </a:cubicBezTo>
                      <a:lnTo>
                        <a:pt x="0" y="3880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4155B"/>
                    </a:gs>
                    <a:gs pos="37000">
                      <a:srgbClr val="F6B31C"/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AA7F2DBB-9A5A-E73B-7D88-FC0B6E1352BC}"/>
                    </a:ext>
                  </a:extLst>
                </p:cNvPr>
                <p:cNvSpPr/>
                <p:nvPr/>
              </p:nvSpPr>
              <p:spPr>
                <a:xfrm>
                  <a:off x="7028221" y="184781"/>
                  <a:ext cx="1141014" cy="1141014"/>
                </a:xfrm>
                <a:prstGeom prst="ellipse">
                  <a:avLst/>
                </a:prstGeom>
                <a:gradFill>
                  <a:gsLst>
                    <a:gs pos="0">
                      <a:srgbClr val="D4155B"/>
                    </a:gs>
                    <a:gs pos="54000">
                      <a:srgbClr val="F6B31C"/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57170655-785A-A8C9-939C-69FF9855C59B}"/>
                    </a:ext>
                  </a:extLst>
                </p:cNvPr>
                <p:cNvSpPr/>
                <p:nvPr/>
              </p:nvSpPr>
              <p:spPr>
                <a:xfrm>
                  <a:off x="7750786" y="776834"/>
                  <a:ext cx="415866" cy="415866"/>
                </a:xfrm>
                <a:prstGeom prst="ellipse">
                  <a:avLst/>
                </a:prstGeom>
                <a:solidFill>
                  <a:srgbClr val="F6B31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C4B47BE8-8681-4604-084A-5EFC75F5638B}"/>
              </a:ext>
            </a:extLst>
          </p:cNvPr>
          <p:cNvGrpSpPr/>
          <p:nvPr/>
        </p:nvGrpSpPr>
        <p:grpSpPr>
          <a:xfrm>
            <a:off x="298607" y="-114805"/>
            <a:ext cx="3203801" cy="3915320"/>
            <a:chOff x="298607" y="-114805"/>
            <a:chExt cx="3203801" cy="3915320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4ED298F-4170-DBCB-E574-1603FA7C58B9}"/>
                </a:ext>
              </a:extLst>
            </p:cNvPr>
            <p:cNvSpPr txBox="1"/>
            <p:nvPr/>
          </p:nvSpPr>
          <p:spPr>
            <a:xfrm>
              <a:off x="339362" y="-114805"/>
              <a:ext cx="316304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7030A0"/>
                  </a:solidFill>
                  <a:latin typeface="Arial Black" panose="020B0A04020102020204" pitchFamily="34" charset="0"/>
                </a:rPr>
                <a:t>X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-ray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AE58BC4-5056-A7E4-7E94-51670BB826F2}"/>
                </a:ext>
              </a:extLst>
            </p:cNvPr>
            <p:cNvGrpSpPr/>
            <p:nvPr/>
          </p:nvGrpSpPr>
          <p:grpSpPr>
            <a:xfrm>
              <a:off x="298607" y="1146364"/>
              <a:ext cx="3001759" cy="2654151"/>
              <a:chOff x="3900985" y="685932"/>
              <a:chExt cx="5458797" cy="4826663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E6ABD1D5-E24C-F536-B353-5CE3B0DEE006}"/>
                  </a:ext>
                </a:extLst>
              </p:cNvPr>
              <p:cNvSpPr/>
              <p:nvPr/>
            </p:nvSpPr>
            <p:spPr>
              <a:xfrm>
                <a:off x="3900985" y="685932"/>
                <a:ext cx="5458797" cy="4826663"/>
              </a:xfrm>
              <a:prstGeom prst="roundRect">
                <a:avLst>
                  <a:gd name="adj" fmla="val 5090"/>
                </a:avLst>
              </a:prstGeom>
              <a:solidFill>
                <a:srgbClr val="CAC0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0FA3E34-92CE-1529-0973-CC2C718BCDF6}"/>
                  </a:ext>
                </a:extLst>
              </p:cNvPr>
              <p:cNvSpPr/>
              <p:nvPr/>
            </p:nvSpPr>
            <p:spPr>
              <a:xfrm>
                <a:off x="3975100" y="749301"/>
                <a:ext cx="5310569" cy="4695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03392664-CB7D-2B83-AC83-2E645BD8EDA4}"/>
                  </a:ext>
                </a:extLst>
              </p:cNvPr>
              <p:cNvGrpSpPr/>
              <p:nvPr/>
            </p:nvGrpSpPr>
            <p:grpSpPr>
              <a:xfrm>
                <a:off x="4132394" y="1264706"/>
                <a:ext cx="5024310" cy="3808955"/>
                <a:chOff x="4132394" y="1264706"/>
                <a:chExt cx="5024310" cy="3808955"/>
              </a:xfrm>
              <a:solidFill>
                <a:schemeClr val="bg1"/>
              </a:solidFill>
              <a:effectLst>
                <a:glow rad="127000">
                  <a:srgbClr val="BABED1"/>
                </a:glow>
              </a:effectLst>
            </p:grpSpPr>
            <p:sp>
              <p:nvSpPr>
                <p:cNvPr id="181" name="Oval 62">
                  <a:extLst>
                    <a:ext uri="{FF2B5EF4-FFF2-40B4-BE49-F238E27FC236}">
                      <a16:creationId xmlns:a16="http://schemas.microsoft.com/office/drawing/2014/main" id="{D6B5E675-017D-C125-D0E7-C14864A47342}"/>
                    </a:ext>
                  </a:extLst>
                </p:cNvPr>
                <p:cNvSpPr/>
                <p:nvPr/>
              </p:nvSpPr>
              <p:spPr>
                <a:xfrm>
                  <a:off x="5841169" y="3153920"/>
                  <a:ext cx="1582953" cy="662147"/>
                </a:xfrm>
                <a:custGeom>
                  <a:avLst/>
                  <a:gdLst>
                    <a:gd name="connsiteX0" fmla="*/ 0 w 1582738"/>
                    <a:gd name="connsiteY0" fmla="*/ 394654 h 789307"/>
                    <a:gd name="connsiteX1" fmla="*/ 791369 w 1582738"/>
                    <a:gd name="connsiteY1" fmla="*/ 0 h 789307"/>
                    <a:gd name="connsiteX2" fmla="*/ 1582738 w 1582738"/>
                    <a:gd name="connsiteY2" fmla="*/ 394654 h 789307"/>
                    <a:gd name="connsiteX3" fmla="*/ 791369 w 1582738"/>
                    <a:gd name="connsiteY3" fmla="*/ 789308 h 789307"/>
                    <a:gd name="connsiteX4" fmla="*/ 0 w 1582738"/>
                    <a:gd name="connsiteY4" fmla="*/ 394654 h 789307"/>
                    <a:gd name="connsiteX0" fmla="*/ 0 w 1582738"/>
                    <a:gd name="connsiteY0" fmla="*/ 162304 h 556958"/>
                    <a:gd name="connsiteX1" fmla="*/ 791369 w 1582738"/>
                    <a:gd name="connsiteY1" fmla="*/ 8950 h 556958"/>
                    <a:gd name="connsiteX2" fmla="*/ 1582738 w 1582738"/>
                    <a:gd name="connsiteY2" fmla="*/ 162304 h 556958"/>
                    <a:gd name="connsiteX3" fmla="*/ 791369 w 1582738"/>
                    <a:gd name="connsiteY3" fmla="*/ 556958 h 556958"/>
                    <a:gd name="connsiteX4" fmla="*/ 0 w 1582738"/>
                    <a:gd name="connsiteY4" fmla="*/ 162304 h 556958"/>
                    <a:gd name="connsiteX0" fmla="*/ 9 w 1582747"/>
                    <a:gd name="connsiteY0" fmla="*/ 162304 h 343802"/>
                    <a:gd name="connsiteX1" fmla="*/ 791378 w 1582747"/>
                    <a:gd name="connsiteY1" fmla="*/ 8950 h 343802"/>
                    <a:gd name="connsiteX2" fmla="*/ 1582747 w 1582747"/>
                    <a:gd name="connsiteY2" fmla="*/ 162304 h 343802"/>
                    <a:gd name="connsiteX3" fmla="*/ 778678 w 1582747"/>
                    <a:gd name="connsiteY3" fmla="*/ 341058 h 343802"/>
                    <a:gd name="connsiteX4" fmla="*/ 9 w 1582747"/>
                    <a:gd name="connsiteY4" fmla="*/ 162304 h 343802"/>
                    <a:gd name="connsiteX0" fmla="*/ 7 w 1582745"/>
                    <a:gd name="connsiteY0" fmla="*/ 203200 h 344167"/>
                    <a:gd name="connsiteX1" fmla="*/ 791376 w 1582745"/>
                    <a:gd name="connsiteY1" fmla="*/ 11746 h 344167"/>
                    <a:gd name="connsiteX2" fmla="*/ 1582745 w 1582745"/>
                    <a:gd name="connsiteY2" fmla="*/ 165100 h 344167"/>
                    <a:gd name="connsiteX3" fmla="*/ 778676 w 1582745"/>
                    <a:gd name="connsiteY3" fmla="*/ 343854 h 344167"/>
                    <a:gd name="connsiteX4" fmla="*/ 7 w 1582745"/>
                    <a:gd name="connsiteY4" fmla="*/ 203200 h 344167"/>
                    <a:gd name="connsiteX0" fmla="*/ 304 w 1583042"/>
                    <a:gd name="connsiteY0" fmla="*/ 315204 h 615397"/>
                    <a:gd name="connsiteX1" fmla="*/ 791673 w 1583042"/>
                    <a:gd name="connsiteY1" fmla="*/ 123750 h 615397"/>
                    <a:gd name="connsiteX2" fmla="*/ 1583042 w 1583042"/>
                    <a:gd name="connsiteY2" fmla="*/ 277104 h 615397"/>
                    <a:gd name="connsiteX3" fmla="*/ 778973 w 1583042"/>
                    <a:gd name="connsiteY3" fmla="*/ 455858 h 615397"/>
                    <a:gd name="connsiteX4" fmla="*/ 304 w 1583042"/>
                    <a:gd name="connsiteY4" fmla="*/ 315204 h 615397"/>
                    <a:gd name="connsiteX0" fmla="*/ 304 w 1583042"/>
                    <a:gd name="connsiteY0" fmla="*/ 369120 h 669313"/>
                    <a:gd name="connsiteX1" fmla="*/ 791673 w 1583042"/>
                    <a:gd name="connsiteY1" fmla="*/ 177666 h 669313"/>
                    <a:gd name="connsiteX2" fmla="*/ 1583042 w 1583042"/>
                    <a:gd name="connsiteY2" fmla="*/ 331020 h 669313"/>
                    <a:gd name="connsiteX3" fmla="*/ 778973 w 1583042"/>
                    <a:gd name="connsiteY3" fmla="*/ 509774 h 669313"/>
                    <a:gd name="connsiteX4" fmla="*/ 304 w 1583042"/>
                    <a:gd name="connsiteY4" fmla="*/ 369120 h 669313"/>
                    <a:gd name="connsiteX0" fmla="*/ 304 w 1583042"/>
                    <a:gd name="connsiteY0" fmla="*/ 369120 h 669313"/>
                    <a:gd name="connsiteX1" fmla="*/ 791673 w 1583042"/>
                    <a:gd name="connsiteY1" fmla="*/ 177666 h 669313"/>
                    <a:gd name="connsiteX2" fmla="*/ 1583042 w 1583042"/>
                    <a:gd name="connsiteY2" fmla="*/ 331020 h 669313"/>
                    <a:gd name="connsiteX3" fmla="*/ 778973 w 1583042"/>
                    <a:gd name="connsiteY3" fmla="*/ 509774 h 669313"/>
                    <a:gd name="connsiteX4" fmla="*/ 304 w 1583042"/>
                    <a:gd name="connsiteY4" fmla="*/ 369120 h 669313"/>
                    <a:gd name="connsiteX0" fmla="*/ 262 w 1583000"/>
                    <a:gd name="connsiteY0" fmla="*/ 369120 h 702343"/>
                    <a:gd name="connsiteX1" fmla="*/ 791631 w 1583000"/>
                    <a:gd name="connsiteY1" fmla="*/ 177666 h 702343"/>
                    <a:gd name="connsiteX2" fmla="*/ 1583000 w 1583000"/>
                    <a:gd name="connsiteY2" fmla="*/ 331020 h 702343"/>
                    <a:gd name="connsiteX3" fmla="*/ 778931 w 1583000"/>
                    <a:gd name="connsiteY3" fmla="*/ 509774 h 702343"/>
                    <a:gd name="connsiteX4" fmla="*/ 262 w 1583000"/>
                    <a:gd name="connsiteY4" fmla="*/ 369120 h 702343"/>
                    <a:gd name="connsiteX0" fmla="*/ 215 w 1582953"/>
                    <a:gd name="connsiteY0" fmla="*/ 369120 h 665767"/>
                    <a:gd name="connsiteX1" fmla="*/ 791584 w 1582953"/>
                    <a:gd name="connsiteY1" fmla="*/ 177666 h 665767"/>
                    <a:gd name="connsiteX2" fmla="*/ 1582953 w 1582953"/>
                    <a:gd name="connsiteY2" fmla="*/ 331020 h 665767"/>
                    <a:gd name="connsiteX3" fmla="*/ 778884 w 1582953"/>
                    <a:gd name="connsiteY3" fmla="*/ 509774 h 665767"/>
                    <a:gd name="connsiteX4" fmla="*/ 215 w 1582953"/>
                    <a:gd name="connsiteY4" fmla="*/ 369120 h 665767"/>
                    <a:gd name="connsiteX0" fmla="*/ 215 w 1582953"/>
                    <a:gd name="connsiteY0" fmla="*/ 365500 h 662147"/>
                    <a:gd name="connsiteX1" fmla="*/ 791584 w 1582953"/>
                    <a:gd name="connsiteY1" fmla="*/ 174046 h 662147"/>
                    <a:gd name="connsiteX2" fmla="*/ 1582953 w 1582953"/>
                    <a:gd name="connsiteY2" fmla="*/ 327400 h 662147"/>
                    <a:gd name="connsiteX3" fmla="*/ 778884 w 1582953"/>
                    <a:gd name="connsiteY3" fmla="*/ 506154 h 662147"/>
                    <a:gd name="connsiteX4" fmla="*/ 215 w 1582953"/>
                    <a:gd name="connsiteY4" fmla="*/ 365500 h 662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2953" h="662147">
                      <a:moveTo>
                        <a:pt x="215" y="365500"/>
                      </a:moveTo>
                      <a:cubicBezTo>
                        <a:pt x="15032" y="-210551"/>
                        <a:pt x="756394" y="167696"/>
                        <a:pt x="791584" y="174046"/>
                      </a:cubicBezTo>
                      <a:cubicBezTo>
                        <a:pt x="826774" y="180396"/>
                        <a:pt x="1506753" y="-309661"/>
                        <a:pt x="1582953" y="327400"/>
                      </a:cubicBezTo>
                      <a:cubicBezTo>
                        <a:pt x="1392453" y="951761"/>
                        <a:pt x="814074" y="512504"/>
                        <a:pt x="778884" y="506154"/>
                      </a:cubicBezTo>
                      <a:cubicBezTo>
                        <a:pt x="743694" y="499804"/>
                        <a:pt x="-14602" y="941551"/>
                        <a:pt x="215" y="36550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810DC073-ADF7-2C9B-4BEF-70F2BE475161}"/>
                    </a:ext>
                  </a:extLst>
                </p:cNvPr>
                <p:cNvSpPr/>
                <p:nvPr/>
              </p:nvSpPr>
              <p:spPr>
                <a:xfrm>
                  <a:off x="6296024" y="1264706"/>
                  <a:ext cx="590550" cy="381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06F3C70D-2913-4169-55EC-9431D7A28088}"/>
                    </a:ext>
                  </a:extLst>
                </p:cNvPr>
                <p:cNvSpPr/>
                <p:nvPr/>
              </p:nvSpPr>
              <p:spPr>
                <a:xfrm>
                  <a:off x="6367462" y="1695450"/>
                  <a:ext cx="447675" cy="381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4AF63265-0C3A-5DB8-ED7F-B65B61DA5D3C}"/>
                    </a:ext>
                  </a:extLst>
                </p:cNvPr>
                <p:cNvSpPr/>
                <p:nvPr/>
              </p:nvSpPr>
              <p:spPr>
                <a:xfrm>
                  <a:off x="6367462" y="2145030"/>
                  <a:ext cx="447675" cy="15875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Oval 57">
                  <a:extLst>
                    <a:ext uri="{FF2B5EF4-FFF2-40B4-BE49-F238E27FC236}">
                      <a16:creationId xmlns:a16="http://schemas.microsoft.com/office/drawing/2014/main" id="{6C651134-AF2C-E242-A47B-9EEDFEB2968B}"/>
                    </a:ext>
                  </a:extLst>
                </p:cNvPr>
                <p:cNvSpPr/>
                <p:nvPr/>
              </p:nvSpPr>
              <p:spPr>
                <a:xfrm>
                  <a:off x="6380161" y="2457450"/>
                  <a:ext cx="453898" cy="214313"/>
                </a:xfrm>
                <a:custGeom>
                  <a:avLst/>
                  <a:gdLst>
                    <a:gd name="connsiteX0" fmla="*/ 0 w 447675"/>
                    <a:gd name="connsiteY0" fmla="*/ 190500 h 381000"/>
                    <a:gd name="connsiteX1" fmla="*/ 223838 w 447675"/>
                    <a:gd name="connsiteY1" fmla="*/ 0 h 381000"/>
                    <a:gd name="connsiteX2" fmla="*/ 447676 w 447675"/>
                    <a:gd name="connsiteY2" fmla="*/ 190500 h 381000"/>
                    <a:gd name="connsiteX3" fmla="*/ 223838 w 447675"/>
                    <a:gd name="connsiteY3" fmla="*/ 381000 h 381000"/>
                    <a:gd name="connsiteX4" fmla="*/ 0 w 447675"/>
                    <a:gd name="connsiteY4" fmla="*/ 190500 h 381000"/>
                    <a:gd name="connsiteX0" fmla="*/ 0 w 453898"/>
                    <a:gd name="connsiteY0" fmla="*/ 23813 h 214313"/>
                    <a:gd name="connsiteX1" fmla="*/ 447676 w 453898"/>
                    <a:gd name="connsiteY1" fmla="*/ 23813 h 214313"/>
                    <a:gd name="connsiteX2" fmla="*/ 223838 w 453898"/>
                    <a:gd name="connsiteY2" fmla="*/ 214313 h 214313"/>
                    <a:gd name="connsiteX3" fmla="*/ 0 w 453898"/>
                    <a:gd name="connsiteY3" fmla="*/ 23813 h 214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3898" h="214313">
                      <a:moveTo>
                        <a:pt x="0" y="23813"/>
                      </a:moveTo>
                      <a:cubicBezTo>
                        <a:pt x="37306" y="-7937"/>
                        <a:pt x="410370" y="-7937"/>
                        <a:pt x="447676" y="23813"/>
                      </a:cubicBezTo>
                      <a:cubicBezTo>
                        <a:pt x="484982" y="55563"/>
                        <a:pt x="347460" y="214313"/>
                        <a:pt x="223838" y="214313"/>
                      </a:cubicBezTo>
                      <a:cubicBezTo>
                        <a:pt x="100216" y="214313"/>
                        <a:pt x="0" y="129023"/>
                        <a:pt x="0" y="2381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57">
                  <a:extLst>
                    <a:ext uri="{FF2B5EF4-FFF2-40B4-BE49-F238E27FC236}">
                      <a16:creationId xmlns:a16="http://schemas.microsoft.com/office/drawing/2014/main" id="{5381C786-7696-B2F4-C967-D3BE9F8BC142}"/>
                    </a:ext>
                  </a:extLst>
                </p:cNvPr>
                <p:cNvSpPr/>
                <p:nvPr/>
              </p:nvSpPr>
              <p:spPr>
                <a:xfrm rot="10800000">
                  <a:off x="6383271" y="2731293"/>
                  <a:ext cx="453898" cy="214313"/>
                </a:xfrm>
                <a:custGeom>
                  <a:avLst/>
                  <a:gdLst>
                    <a:gd name="connsiteX0" fmla="*/ 0 w 447675"/>
                    <a:gd name="connsiteY0" fmla="*/ 190500 h 381000"/>
                    <a:gd name="connsiteX1" fmla="*/ 223838 w 447675"/>
                    <a:gd name="connsiteY1" fmla="*/ 0 h 381000"/>
                    <a:gd name="connsiteX2" fmla="*/ 447676 w 447675"/>
                    <a:gd name="connsiteY2" fmla="*/ 190500 h 381000"/>
                    <a:gd name="connsiteX3" fmla="*/ 223838 w 447675"/>
                    <a:gd name="connsiteY3" fmla="*/ 381000 h 381000"/>
                    <a:gd name="connsiteX4" fmla="*/ 0 w 447675"/>
                    <a:gd name="connsiteY4" fmla="*/ 190500 h 381000"/>
                    <a:gd name="connsiteX0" fmla="*/ 0 w 453898"/>
                    <a:gd name="connsiteY0" fmla="*/ 23813 h 214313"/>
                    <a:gd name="connsiteX1" fmla="*/ 447676 w 453898"/>
                    <a:gd name="connsiteY1" fmla="*/ 23813 h 214313"/>
                    <a:gd name="connsiteX2" fmla="*/ 223838 w 453898"/>
                    <a:gd name="connsiteY2" fmla="*/ 214313 h 214313"/>
                    <a:gd name="connsiteX3" fmla="*/ 0 w 453898"/>
                    <a:gd name="connsiteY3" fmla="*/ 23813 h 214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3898" h="214313">
                      <a:moveTo>
                        <a:pt x="0" y="23813"/>
                      </a:moveTo>
                      <a:cubicBezTo>
                        <a:pt x="37306" y="-7937"/>
                        <a:pt x="410370" y="-7937"/>
                        <a:pt x="447676" y="23813"/>
                      </a:cubicBezTo>
                      <a:cubicBezTo>
                        <a:pt x="484982" y="55563"/>
                        <a:pt x="347460" y="214313"/>
                        <a:pt x="223838" y="214313"/>
                      </a:cubicBezTo>
                      <a:cubicBezTo>
                        <a:pt x="100216" y="214313"/>
                        <a:pt x="0" y="129023"/>
                        <a:pt x="0" y="2381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EB590840-22E1-502A-19AE-E6D38D689E85}"/>
                    </a:ext>
                  </a:extLst>
                </p:cNvPr>
                <p:cNvSpPr/>
                <p:nvPr/>
              </p:nvSpPr>
              <p:spPr>
                <a:xfrm>
                  <a:off x="6481201" y="3052763"/>
                  <a:ext cx="251818" cy="21431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D4F4DC88-7DBC-B504-6B96-30D1979F4F1F}"/>
                    </a:ext>
                  </a:extLst>
                </p:cNvPr>
                <p:cNvSpPr/>
                <p:nvPr/>
              </p:nvSpPr>
              <p:spPr>
                <a:xfrm>
                  <a:off x="6062427" y="3309129"/>
                  <a:ext cx="447675" cy="381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7CF29ED8-5B43-C7CD-8AFE-FF5686D60B49}"/>
                    </a:ext>
                  </a:extLst>
                </p:cNvPr>
                <p:cNvSpPr/>
                <p:nvPr/>
              </p:nvSpPr>
              <p:spPr>
                <a:xfrm>
                  <a:off x="6737781" y="3295078"/>
                  <a:ext cx="447675" cy="381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Oval 63">
                  <a:extLst>
                    <a:ext uri="{FF2B5EF4-FFF2-40B4-BE49-F238E27FC236}">
                      <a16:creationId xmlns:a16="http://schemas.microsoft.com/office/drawing/2014/main" id="{60221140-75E5-0CDE-C221-D43F33D4600F}"/>
                    </a:ext>
                  </a:extLst>
                </p:cNvPr>
                <p:cNvSpPr/>
                <p:nvPr/>
              </p:nvSpPr>
              <p:spPr>
                <a:xfrm>
                  <a:off x="5243348" y="2732313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Oval 63">
                  <a:extLst>
                    <a:ext uri="{FF2B5EF4-FFF2-40B4-BE49-F238E27FC236}">
                      <a16:creationId xmlns:a16="http://schemas.microsoft.com/office/drawing/2014/main" id="{F00F1EB2-F596-7834-A9B5-502D722F35A0}"/>
                    </a:ext>
                  </a:extLst>
                </p:cNvPr>
                <p:cNvSpPr/>
                <p:nvPr/>
              </p:nvSpPr>
              <p:spPr>
                <a:xfrm flipH="1">
                  <a:off x="6950172" y="2758916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Oval 63">
                  <a:extLst>
                    <a:ext uri="{FF2B5EF4-FFF2-40B4-BE49-F238E27FC236}">
                      <a16:creationId xmlns:a16="http://schemas.microsoft.com/office/drawing/2014/main" id="{128D3636-10C7-2910-2D3E-CFEA479E7084}"/>
                    </a:ext>
                  </a:extLst>
                </p:cNvPr>
                <p:cNvSpPr/>
                <p:nvPr/>
              </p:nvSpPr>
              <p:spPr>
                <a:xfrm flipH="1" flipV="1">
                  <a:off x="6999172" y="2363169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Oval 63">
                  <a:extLst>
                    <a:ext uri="{FF2B5EF4-FFF2-40B4-BE49-F238E27FC236}">
                      <a16:creationId xmlns:a16="http://schemas.microsoft.com/office/drawing/2014/main" id="{B8C0CBA9-960A-D5D2-753B-CABF9D316C6C}"/>
                    </a:ext>
                  </a:extLst>
                </p:cNvPr>
                <p:cNvSpPr/>
                <p:nvPr/>
              </p:nvSpPr>
              <p:spPr>
                <a:xfrm flipV="1">
                  <a:off x="5253264" y="2404304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Oval 63">
                  <a:extLst>
                    <a:ext uri="{FF2B5EF4-FFF2-40B4-BE49-F238E27FC236}">
                      <a16:creationId xmlns:a16="http://schemas.microsoft.com/office/drawing/2014/main" id="{FBD92AD8-7413-3482-246D-99A1FBE62336}"/>
                    </a:ext>
                  </a:extLst>
                </p:cNvPr>
                <p:cNvSpPr/>
                <p:nvPr/>
              </p:nvSpPr>
              <p:spPr>
                <a:xfrm flipH="1">
                  <a:off x="6950172" y="2049745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63">
                  <a:extLst>
                    <a:ext uri="{FF2B5EF4-FFF2-40B4-BE49-F238E27FC236}">
                      <a16:creationId xmlns:a16="http://schemas.microsoft.com/office/drawing/2014/main" id="{8A0C3E80-768B-345B-23C0-AEB5BBFA5F54}"/>
                    </a:ext>
                  </a:extLst>
                </p:cNvPr>
                <p:cNvSpPr/>
                <p:nvPr/>
              </p:nvSpPr>
              <p:spPr>
                <a:xfrm flipH="1" flipV="1">
                  <a:off x="6999172" y="1653998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Oval 63">
                  <a:extLst>
                    <a:ext uri="{FF2B5EF4-FFF2-40B4-BE49-F238E27FC236}">
                      <a16:creationId xmlns:a16="http://schemas.microsoft.com/office/drawing/2014/main" id="{AA40A733-211E-2492-9B9D-692A5C0B8343}"/>
                    </a:ext>
                  </a:extLst>
                </p:cNvPr>
                <p:cNvSpPr/>
                <p:nvPr/>
              </p:nvSpPr>
              <p:spPr>
                <a:xfrm>
                  <a:off x="5321411" y="2120117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63">
                  <a:extLst>
                    <a:ext uri="{FF2B5EF4-FFF2-40B4-BE49-F238E27FC236}">
                      <a16:creationId xmlns:a16="http://schemas.microsoft.com/office/drawing/2014/main" id="{14F2E139-BB36-3B4D-6B83-178A30E65394}"/>
                    </a:ext>
                  </a:extLst>
                </p:cNvPr>
                <p:cNvSpPr/>
                <p:nvPr/>
              </p:nvSpPr>
              <p:spPr>
                <a:xfrm flipV="1">
                  <a:off x="5331327" y="1792108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Oval 63">
                  <a:extLst>
                    <a:ext uri="{FF2B5EF4-FFF2-40B4-BE49-F238E27FC236}">
                      <a16:creationId xmlns:a16="http://schemas.microsoft.com/office/drawing/2014/main" id="{69B6309D-ACD6-90E9-4C29-B228D4160018}"/>
                    </a:ext>
                  </a:extLst>
                </p:cNvPr>
                <p:cNvSpPr/>
                <p:nvPr/>
              </p:nvSpPr>
              <p:spPr>
                <a:xfrm flipV="1">
                  <a:off x="5227522" y="1413099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63">
                  <a:extLst>
                    <a:ext uri="{FF2B5EF4-FFF2-40B4-BE49-F238E27FC236}">
                      <a16:creationId xmlns:a16="http://schemas.microsoft.com/office/drawing/2014/main" id="{861B5DA5-300D-2E85-CFE2-F4E92687AA20}"/>
                    </a:ext>
                  </a:extLst>
                </p:cNvPr>
                <p:cNvSpPr/>
                <p:nvPr/>
              </p:nvSpPr>
              <p:spPr>
                <a:xfrm flipH="1" flipV="1">
                  <a:off x="6999172" y="1345405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Rectangle 73">
                  <a:extLst>
                    <a:ext uri="{FF2B5EF4-FFF2-40B4-BE49-F238E27FC236}">
                      <a16:creationId xmlns:a16="http://schemas.microsoft.com/office/drawing/2014/main" id="{43CF24E4-82E2-8C69-E18B-7F8F05E9FAE4}"/>
                    </a:ext>
                  </a:extLst>
                </p:cNvPr>
                <p:cNvSpPr/>
                <p:nvPr/>
              </p:nvSpPr>
              <p:spPr>
                <a:xfrm>
                  <a:off x="8128000" y="1488882"/>
                  <a:ext cx="1028704" cy="915422"/>
                </a:xfrm>
                <a:custGeom>
                  <a:avLst/>
                  <a:gdLst>
                    <a:gd name="connsiteX0" fmla="*/ 0 w 685800"/>
                    <a:gd name="connsiteY0" fmla="*/ 0 h 491032"/>
                    <a:gd name="connsiteX1" fmla="*/ 685800 w 685800"/>
                    <a:gd name="connsiteY1" fmla="*/ 0 h 491032"/>
                    <a:gd name="connsiteX2" fmla="*/ 685800 w 685800"/>
                    <a:gd name="connsiteY2" fmla="*/ 491032 h 491032"/>
                    <a:gd name="connsiteX3" fmla="*/ 0 w 685800"/>
                    <a:gd name="connsiteY3" fmla="*/ 491032 h 491032"/>
                    <a:gd name="connsiteX4" fmla="*/ 0 w 685800"/>
                    <a:gd name="connsiteY4" fmla="*/ 0 h 491032"/>
                    <a:gd name="connsiteX0" fmla="*/ 50800 w 685800"/>
                    <a:gd name="connsiteY0" fmla="*/ 0 h 656132"/>
                    <a:gd name="connsiteX1" fmla="*/ 685800 w 685800"/>
                    <a:gd name="connsiteY1" fmla="*/ 165100 h 656132"/>
                    <a:gd name="connsiteX2" fmla="*/ 685800 w 685800"/>
                    <a:gd name="connsiteY2" fmla="*/ 656132 h 656132"/>
                    <a:gd name="connsiteX3" fmla="*/ 0 w 685800"/>
                    <a:gd name="connsiteY3" fmla="*/ 656132 h 656132"/>
                    <a:gd name="connsiteX4" fmla="*/ 50800 w 685800"/>
                    <a:gd name="connsiteY4" fmla="*/ 0 h 656132"/>
                    <a:gd name="connsiteX0" fmla="*/ 279400 w 914400"/>
                    <a:gd name="connsiteY0" fmla="*/ 0 h 656132"/>
                    <a:gd name="connsiteX1" fmla="*/ 914400 w 914400"/>
                    <a:gd name="connsiteY1" fmla="*/ 165100 h 656132"/>
                    <a:gd name="connsiteX2" fmla="*/ 914400 w 914400"/>
                    <a:gd name="connsiteY2" fmla="*/ 656132 h 656132"/>
                    <a:gd name="connsiteX3" fmla="*/ 0 w 914400"/>
                    <a:gd name="connsiteY3" fmla="*/ 262432 h 656132"/>
                    <a:gd name="connsiteX4" fmla="*/ 279400 w 914400"/>
                    <a:gd name="connsiteY4" fmla="*/ 0 h 656132"/>
                    <a:gd name="connsiteX0" fmla="*/ 279400 w 914400"/>
                    <a:gd name="connsiteY0" fmla="*/ 0 h 884732"/>
                    <a:gd name="connsiteX1" fmla="*/ 914400 w 914400"/>
                    <a:gd name="connsiteY1" fmla="*/ 165100 h 884732"/>
                    <a:gd name="connsiteX2" fmla="*/ 749300 w 914400"/>
                    <a:gd name="connsiteY2" fmla="*/ 884732 h 884732"/>
                    <a:gd name="connsiteX3" fmla="*/ 0 w 914400"/>
                    <a:gd name="connsiteY3" fmla="*/ 262432 h 884732"/>
                    <a:gd name="connsiteX4" fmla="*/ 279400 w 9144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406"/>
                    <a:gd name="connsiteX1" fmla="*/ 1028700 w 1028700"/>
                    <a:gd name="connsiteY1" fmla="*/ 596900 h 915406"/>
                    <a:gd name="connsiteX2" fmla="*/ 734060 w 1028700"/>
                    <a:gd name="connsiteY2" fmla="*/ 915212 h 915406"/>
                    <a:gd name="connsiteX3" fmla="*/ 436880 w 1028700"/>
                    <a:gd name="connsiteY3" fmla="*/ 576122 h 915406"/>
                    <a:gd name="connsiteX4" fmla="*/ 0 w 1028700"/>
                    <a:gd name="connsiteY4" fmla="*/ 262432 h 915406"/>
                    <a:gd name="connsiteX5" fmla="*/ 279400 w 1028700"/>
                    <a:gd name="connsiteY5" fmla="*/ 0 h 915406"/>
                    <a:gd name="connsiteX0" fmla="*/ 279400 w 1028700"/>
                    <a:gd name="connsiteY0" fmla="*/ 14445 h 929851"/>
                    <a:gd name="connsiteX1" fmla="*/ 1028700 w 1028700"/>
                    <a:gd name="connsiteY1" fmla="*/ 611345 h 929851"/>
                    <a:gd name="connsiteX2" fmla="*/ 734060 w 1028700"/>
                    <a:gd name="connsiteY2" fmla="*/ 929657 h 929851"/>
                    <a:gd name="connsiteX3" fmla="*/ 436880 w 1028700"/>
                    <a:gd name="connsiteY3" fmla="*/ 590567 h 929851"/>
                    <a:gd name="connsiteX4" fmla="*/ 0 w 1028700"/>
                    <a:gd name="connsiteY4" fmla="*/ 276877 h 929851"/>
                    <a:gd name="connsiteX5" fmla="*/ 279400 w 1028700"/>
                    <a:gd name="connsiteY5" fmla="*/ 14445 h 929851"/>
                    <a:gd name="connsiteX0" fmla="*/ 279400 w 1028700"/>
                    <a:gd name="connsiteY0" fmla="*/ 15007 h 930413"/>
                    <a:gd name="connsiteX1" fmla="*/ 1028700 w 1028700"/>
                    <a:gd name="connsiteY1" fmla="*/ 611907 h 930413"/>
                    <a:gd name="connsiteX2" fmla="*/ 734060 w 1028700"/>
                    <a:gd name="connsiteY2" fmla="*/ 930219 h 930413"/>
                    <a:gd name="connsiteX3" fmla="*/ 436880 w 1028700"/>
                    <a:gd name="connsiteY3" fmla="*/ 591129 h 930413"/>
                    <a:gd name="connsiteX4" fmla="*/ 0 w 1028700"/>
                    <a:gd name="connsiteY4" fmla="*/ 277439 h 930413"/>
                    <a:gd name="connsiteX5" fmla="*/ 279400 w 1028700"/>
                    <a:gd name="connsiteY5" fmla="*/ 15007 h 930413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8704" h="915422">
                      <a:moveTo>
                        <a:pt x="279400" y="16"/>
                      </a:moveTo>
                      <a:cubicBezTo>
                        <a:pt x="403013" y="-2312"/>
                        <a:pt x="494877" y="255676"/>
                        <a:pt x="619760" y="355159"/>
                      </a:cubicBezTo>
                      <a:cubicBezTo>
                        <a:pt x="744643" y="454642"/>
                        <a:pt x="1029970" y="485791"/>
                        <a:pt x="1028700" y="596916"/>
                      </a:cubicBezTo>
                      <a:cubicBezTo>
                        <a:pt x="828887" y="654760"/>
                        <a:pt x="804333" y="796424"/>
                        <a:pt x="734060" y="915228"/>
                      </a:cubicBezTo>
                      <a:cubicBezTo>
                        <a:pt x="623993" y="923195"/>
                        <a:pt x="559223" y="684935"/>
                        <a:pt x="436880" y="576138"/>
                      </a:cubicBezTo>
                      <a:cubicBezTo>
                        <a:pt x="314537" y="467341"/>
                        <a:pt x="14817" y="369898"/>
                        <a:pt x="0" y="262448"/>
                      </a:cubicBezTo>
                      <a:cubicBezTo>
                        <a:pt x="108373" y="197831"/>
                        <a:pt x="224367" y="148453"/>
                        <a:pt x="279400" y="1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Rectangle 73">
                  <a:extLst>
                    <a:ext uri="{FF2B5EF4-FFF2-40B4-BE49-F238E27FC236}">
                      <a16:creationId xmlns:a16="http://schemas.microsoft.com/office/drawing/2014/main" id="{85DE98CA-4EE5-F1CD-C50E-5B0BFEE8FC8E}"/>
                    </a:ext>
                  </a:extLst>
                </p:cNvPr>
                <p:cNvSpPr/>
                <p:nvPr/>
              </p:nvSpPr>
              <p:spPr>
                <a:xfrm rot="19794394" flipH="1">
                  <a:off x="5136148" y="4015882"/>
                  <a:ext cx="1528052" cy="1057779"/>
                </a:xfrm>
                <a:custGeom>
                  <a:avLst/>
                  <a:gdLst>
                    <a:gd name="connsiteX0" fmla="*/ 0 w 685800"/>
                    <a:gd name="connsiteY0" fmla="*/ 0 h 491032"/>
                    <a:gd name="connsiteX1" fmla="*/ 685800 w 685800"/>
                    <a:gd name="connsiteY1" fmla="*/ 0 h 491032"/>
                    <a:gd name="connsiteX2" fmla="*/ 685800 w 685800"/>
                    <a:gd name="connsiteY2" fmla="*/ 491032 h 491032"/>
                    <a:gd name="connsiteX3" fmla="*/ 0 w 685800"/>
                    <a:gd name="connsiteY3" fmla="*/ 491032 h 491032"/>
                    <a:gd name="connsiteX4" fmla="*/ 0 w 685800"/>
                    <a:gd name="connsiteY4" fmla="*/ 0 h 491032"/>
                    <a:gd name="connsiteX0" fmla="*/ 50800 w 685800"/>
                    <a:gd name="connsiteY0" fmla="*/ 0 h 656132"/>
                    <a:gd name="connsiteX1" fmla="*/ 685800 w 685800"/>
                    <a:gd name="connsiteY1" fmla="*/ 165100 h 656132"/>
                    <a:gd name="connsiteX2" fmla="*/ 685800 w 685800"/>
                    <a:gd name="connsiteY2" fmla="*/ 656132 h 656132"/>
                    <a:gd name="connsiteX3" fmla="*/ 0 w 685800"/>
                    <a:gd name="connsiteY3" fmla="*/ 656132 h 656132"/>
                    <a:gd name="connsiteX4" fmla="*/ 50800 w 685800"/>
                    <a:gd name="connsiteY4" fmla="*/ 0 h 656132"/>
                    <a:gd name="connsiteX0" fmla="*/ 279400 w 914400"/>
                    <a:gd name="connsiteY0" fmla="*/ 0 h 656132"/>
                    <a:gd name="connsiteX1" fmla="*/ 914400 w 914400"/>
                    <a:gd name="connsiteY1" fmla="*/ 165100 h 656132"/>
                    <a:gd name="connsiteX2" fmla="*/ 914400 w 914400"/>
                    <a:gd name="connsiteY2" fmla="*/ 656132 h 656132"/>
                    <a:gd name="connsiteX3" fmla="*/ 0 w 914400"/>
                    <a:gd name="connsiteY3" fmla="*/ 262432 h 656132"/>
                    <a:gd name="connsiteX4" fmla="*/ 279400 w 914400"/>
                    <a:gd name="connsiteY4" fmla="*/ 0 h 656132"/>
                    <a:gd name="connsiteX0" fmla="*/ 279400 w 914400"/>
                    <a:gd name="connsiteY0" fmla="*/ 0 h 884732"/>
                    <a:gd name="connsiteX1" fmla="*/ 914400 w 914400"/>
                    <a:gd name="connsiteY1" fmla="*/ 165100 h 884732"/>
                    <a:gd name="connsiteX2" fmla="*/ 749300 w 914400"/>
                    <a:gd name="connsiteY2" fmla="*/ 884732 h 884732"/>
                    <a:gd name="connsiteX3" fmla="*/ 0 w 914400"/>
                    <a:gd name="connsiteY3" fmla="*/ 262432 h 884732"/>
                    <a:gd name="connsiteX4" fmla="*/ 279400 w 9144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406"/>
                    <a:gd name="connsiteX1" fmla="*/ 1028700 w 1028700"/>
                    <a:gd name="connsiteY1" fmla="*/ 596900 h 915406"/>
                    <a:gd name="connsiteX2" fmla="*/ 734060 w 1028700"/>
                    <a:gd name="connsiteY2" fmla="*/ 915212 h 915406"/>
                    <a:gd name="connsiteX3" fmla="*/ 436880 w 1028700"/>
                    <a:gd name="connsiteY3" fmla="*/ 576122 h 915406"/>
                    <a:gd name="connsiteX4" fmla="*/ 0 w 1028700"/>
                    <a:gd name="connsiteY4" fmla="*/ 262432 h 915406"/>
                    <a:gd name="connsiteX5" fmla="*/ 279400 w 1028700"/>
                    <a:gd name="connsiteY5" fmla="*/ 0 h 915406"/>
                    <a:gd name="connsiteX0" fmla="*/ 279400 w 1028700"/>
                    <a:gd name="connsiteY0" fmla="*/ 14445 h 929851"/>
                    <a:gd name="connsiteX1" fmla="*/ 1028700 w 1028700"/>
                    <a:gd name="connsiteY1" fmla="*/ 611345 h 929851"/>
                    <a:gd name="connsiteX2" fmla="*/ 734060 w 1028700"/>
                    <a:gd name="connsiteY2" fmla="*/ 929657 h 929851"/>
                    <a:gd name="connsiteX3" fmla="*/ 436880 w 1028700"/>
                    <a:gd name="connsiteY3" fmla="*/ 590567 h 929851"/>
                    <a:gd name="connsiteX4" fmla="*/ 0 w 1028700"/>
                    <a:gd name="connsiteY4" fmla="*/ 276877 h 929851"/>
                    <a:gd name="connsiteX5" fmla="*/ 279400 w 1028700"/>
                    <a:gd name="connsiteY5" fmla="*/ 14445 h 929851"/>
                    <a:gd name="connsiteX0" fmla="*/ 279400 w 1028700"/>
                    <a:gd name="connsiteY0" fmla="*/ 15007 h 930413"/>
                    <a:gd name="connsiteX1" fmla="*/ 1028700 w 1028700"/>
                    <a:gd name="connsiteY1" fmla="*/ 611907 h 930413"/>
                    <a:gd name="connsiteX2" fmla="*/ 734060 w 1028700"/>
                    <a:gd name="connsiteY2" fmla="*/ 930219 h 930413"/>
                    <a:gd name="connsiteX3" fmla="*/ 436880 w 1028700"/>
                    <a:gd name="connsiteY3" fmla="*/ 591129 h 930413"/>
                    <a:gd name="connsiteX4" fmla="*/ 0 w 1028700"/>
                    <a:gd name="connsiteY4" fmla="*/ 277439 h 930413"/>
                    <a:gd name="connsiteX5" fmla="*/ 279400 w 1028700"/>
                    <a:gd name="connsiteY5" fmla="*/ 15007 h 930413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8704" h="915422">
                      <a:moveTo>
                        <a:pt x="279400" y="16"/>
                      </a:moveTo>
                      <a:cubicBezTo>
                        <a:pt x="403013" y="-2312"/>
                        <a:pt x="494877" y="255676"/>
                        <a:pt x="619760" y="355159"/>
                      </a:cubicBezTo>
                      <a:cubicBezTo>
                        <a:pt x="744643" y="454642"/>
                        <a:pt x="1029970" y="485791"/>
                        <a:pt x="1028700" y="596916"/>
                      </a:cubicBezTo>
                      <a:cubicBezTo>
                        <a:pt x="828887" y="654760"/>
                        <a:pt x="804333" y="796424"/>
                        <a:pt x="734060" y="915228"/>
                      </a:cubicBezTo>
                      <a:cubicBezTo>
                        <a:pt x="623993" y="923195"/>
                        <a:pt x="559223" y="684935"/>
                        <a:pt x="436880" y="576138"/>
                      </a:cubicBezTo>
                      <a:cubicBezTo>
                        <a:pt x="314537" y="467341"/>
                        <a:pt x="14817" y="369898"/>
                        <a:pt x="0" y="262448"/>
                      </a:cubicBezTo>
                      <a:cubicBezTo>
                        <a:pt x="108373" y="197831"/>
                        <a:pt x="224367" y="148453"/>
                        <a:pt x="279400" y="1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Rectangle 73">
                  <a:extLst>
                    <a:ext uri="{FF2B5EF4-FFF2-40B4-BE49-F238E27FC236}">
                      <a16:creationId xmlns:a16="http://schemas.microsoft.com/office/drawing/2014/main" id="{DFE71E44-1DDF-0536-5F8B-0BAFAF42C7F3}"/>
                    </a:ext>
                  </a:extLst>
                </p:cNvPr>
                <p:cNvSpPr/>
                <p:nvPr/>
              </p:nvSpPr>
              <p:spPr>
                <a:xfrm rot="1805606">
                  <a:off x="6637385" y="3999538"/>
                  <a:ext cx="1528052" cy="1057779"/>
                </a:xfrm>
                <a:custGeom>
                  <a:avLst/>
                  <a:gdLst>
                    <a:gd name="connsiteX0" fmla="*/ 0 w 685800"/>
                    <a:gd name="connsiteY0" fmla="*/ 0 h 491032"/>
                    <a:gd name="connsiteX1" fmla="*/ 685800 w 685800"/>
                    <a:gd name="connsiteY1" fmla="*/ 0 h 491032"/>
                    <a:gd name="connsiteX2" fmla="*/ 685800 w 685800"/>
                    <a:gd name="connsiteY2" fmla="*/ 491032 h 491032"/>
                    <a:gd name="connsiteX3" fmla="*/ 0 w 685800"/>
                    <a:gd name="connsiteY3" fmla="*/ 491032 h 491032"/>
                    <a:gd name="connsiteX4" fmla="*/ 0 w 685800"/>
                    <a:gd name="connsiteY4" fmla="*/ 0 h 491032"/>
                    <a:gd name="connsiteX0" fmla="*/ 50800 w 685800"/>
                    <a:gd name="connsiteY0" fmla="*/ 0 h 656132"/>
                    <a:gd name="connsiteX1" fmla="*/ 685800 w 685800"/>
                    <a:gd name="connsiteY1" fmla="*/ 165100 h 656132"/>
                    <a:gd name="connsiteX2" fmla="*/ 685800 w 685800"/>
                    <a:gd name="connsiteY2" fmla="*/ 656132 h 656132"/>
                    <a:gd name="connsiteX3" fmla="*/ 0 w 685800"/>
                    <a:gd name="connsiteY3" fmla="*/ 656132 h 656132"/>
                    <a:gd name="connsiteX4" fmla="*/ 50800 w 685800"/>
                    <a:gd name="connsiteY4" fmla="*/ 0 h 656132"/>
                    <a:gd name="connsiteX0" fmla="*/ 279400 w 914400"/>
                    <a:gd name="connsiteY0" fmla="*/ 0 h 656132"/>
                    <a:gd name="connsiteX1" fmla="*/ 914400 w 914400"/>
                    <a:gd name="connsiteY1" fmla="*/ 165100 h 656132"/>
                    <a:gd name="connsiteX2" fmla="*/ 914400 w 914400"/>
                    <a:gd name="connsiteY2" fmla="*/ 656132 h 656132"/>
                    <a:gd name="connsiteX3" fmla="*/ 0 w 914400"/>
                    <a:gd name="connsiteY3" fmla="*/ 262432 h 656132"/>
                    <a:gd name="connsiteX4" fmla="*/ 279400 w 914400"/>
                    <a:gd name="connsiteY4" fmla="*/ 0 h 656132"/>
                    <a:gd name="connsiteX0" fmla="*/ 279400 w 914400"/>
                    <a:gd name="connsiteY0" fmla="*/ 0 h 884732"/>
                    <a:gd name="connsiteX1" fmla="*/ 914400 w 914400"/>
                    <a:gd name="connsiteY1" fmla="*/ 165100 h 884732"/>
                    <a:gd name="connsiteX2" fmla="*/ 749300 w 914400"/>
                    <a:gd name="connsiteY2" fmla="*/ 884732 h 884732"/>
                    <a:gd name="connsiteX3" fmla="*/ 0 w 914400"/>
                    <a:gd name="connsiteY3" fmla="*/ 262432 h 884732"/>
                    <a:gd name="connsiteX4" fmla="*/ 279400 w 9144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406"/>
                    <a:gd name="connsiteX1" fmla="*/ 1028700 w 1028700"/>
                    <a:gd name="connsiteY1" fmla="*/ 596900 h 915406"/>
                    <a:gd name="connsiteX2" fmla="*/ 734060 w 1028700"/>
                    <a:gd name="connsiteY2" fmla="*/ 915212 h 915406"/>
                    <a:gd name="connsiteX3" fmla="*/ 436880 w 1028700"/>
                    <a:gd name="connsiteY3" fmla="*/ 576122 h 915406"/>
                    <a:gd name="connsiteX4" fmla="*/ 0 w 1028700"/>
                    <a:gd name="connsiteY4" fmla="*/ 262432 h 915406"/>
                    <a:gd name="connsiteX5" fmla="*/ 279400 w 1028700"/>
                    <a:gd name="connsiteY5" fmla="*/ 0 h 915406"/>
                    <a:gd name="connsiteX0" fmla="*/ 279400 w 1028700"/>
                    <a:gd name="connsiteY0" fmla="*/ 14445 h 929851"/>
                    <a:gd name="connsiteX1" fmla="*/ 1028700 w 1028700"/>
                    <a:gd name="connsiteY1" fmla="*/ 611345 h 929851"/>
                    <a:gd name="connsiteX2" fmla="*/ 734060 w 1028700"/>
                    <a:gd name="connsiteY2" fmla="*/ 929657 h 929851"/>
                    <a:gd name="connsiteX3" fmla="*/ 436880 w 1028700"/>
                    <a:gd name="connsiteY3" fmla="*/ 590567 h 929851"/>
                    <a:gd name="connsiteX4" fmla="*/ 0 w 1028700"/>
                    <a:gd name="connsiteY4" fmla="*/ 276877 h 929851"/>
                    <a:gd name="connsiteX5" fmla="*/ 279400 w 1028700"/>
                    <a:gd name="connsiteY5" fmla="*/ 14445 h 929851"/>
                    <a:gd name="connsiteX0" fmla="*/ 279400 w 1028700"/>
                    <a:gd name="connsiteY0" fmla="*/ 15007 h 930413"/>
                    <a:gd name="connsiteX1" fmla="*/ 1028700 w 1028700"/>
                    <a:gd name="connsiteY1" fmla="*/ 611907 h 930413"/>
                    <a:gd name="connsiteX2" fmla="*/ 734060 w 1028700"/>
                    <a:gd name="connsiteY2" fmla="*/ 930219 h 930413"/>
                    <a:gd name="connsiteX3" fmla="*/ 436880 w 1028700"/>
                    <a:gd name="connsiteY3" fmla="*/ 591129 h 930413"/>
                    <a:gd name="connsiteX4" fmla="*/ 0 w 1028700"/>
                    <a:gd name="connsiteY4" fmla="*/ 277439 h 930413"/>
                    <a:gd name="connsiteX5" fmla="*/ 279400 w 1028700"/>
                    <a:gd name="connsiteY5" fmla="*/ 15007 h 930413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8704" h="915422">
                      <a:moveTo>
                        <a:pt x="279400" y="16"/>
                      </a:moveTo>
                      <a:cubicBezTo>
                        <a:pt x="403013" y="-2312"/>
                        <a:pt x="494877" y="255676"/>
                        <a:pt x="619760" y="355159"/>
                      </a:cubicBezTo>
                      <a:cubicBezTo>
                        <a:pt x="744643" y="454642"/>
                        <a:pt x="1029970" y="485791"/>
                        <a:pt x="1028700" y="596916"/>
                      </a:cubicBezTo>
                      <a:cubicBezTo>
                        <a:pt x="828887" y="654760"/>
                        <a:pt x="804333" y="796424"/>
                        <a:pt x="734060" y="915228"/>
                      </a:cubicBezTo>
                      <a:cubicBezTo>
                        <a:pt x="623993" y="923195"/>
                        <a:pt x="559223" y="684935"/>
                        <a:pt x="436880" y="576138"/>
                      </a:cubicBezTo>
                      <a:cubicBezTo>
                        <a:pt x="314537" y="467341"/>
                        <a:pt x="14817" y="369898"/>
                        <a:pt x="0" y="262448"/>
                      </a:cubicBezTo>
                      <a:cubicBezTo>
                        <a:pt x="108373" y="197831"/>
                        <a:pt x="224367" y="148453"/>
                        <a:pt x="279400" y="1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Rectangle 73">
                  <a:extLst>
                    <a:ext uri="{FF2B5EF4-FFF2-40B4-BE49-F238E27FC236}">
                      <a16:creationId xmlns:a16="http://schemas.microsoft.com/office/drawing/2014/main" id="{53CCFA0B-9CDF-E6DA-4DD9-0B91F893FB29}"/>
                    </a:ext>
                  </a:extLst>
                </p:cNvPr>
                <p:cNvSpPr/>
                <p:nvPr/>
              </p:nvSpPr>
              <p:spPr>
                <a:xfrm rot="550711" flipH="1">
                  <a:off x="4132394" y="1632333"/>
                  <a:ext cx="1028704" cy="915422"/>
                </a:xfrm>
                <a:custGeom>
                  <a:avLst/>
                  <a:gdLst>
                    <a:gd name="connsiteX0" fmla="*/ 0 w 685800"/>
                    <a:gd name="connsiteY0" fmla="*/ 0 h 491032"/>
                    <a:gd name="connsiteX1" fmla="*/ 685800 w 685800"/>
                    <a:gd name="connsiteY1" fmla="*/ 0 h 491032"/>
                    <a:gd name="connsiteX2" fmla="*/ 685800 w 685800"/>
                    <a:gd name="connsiteY2" fmla="*/ 491032 h 491032"/>
                    <a:gd name="connsiteX3" fmla="*/ 0 w 685800"/>
                    <a:gd name="connsiteY3" fmla="*/ 491032 h 491032"/>
                    <a:gd name="connsiteX4" fmla="*/ 0 w 685800"/>
                    <a:gd name="connsiteY4" fmla="*/ 0 h 491032"/>
                    <a:gd name="connsiteX0" fmla="*/ 50800 w 685800"/>
                    <a:gd name="connsiteY0" fmla="*/ 0 h 656132"/>
                    <a:gd name="connsiteX1" fmla="*/ 685800 w 685800"/>
                    <a:gd name="connsiteY1" fmla="*/ 165100 h 656132"/>
                    <a:gd name="connsiteX2" fmla="*/ 685800 w 685800"/>
                    <a:gd name="connsiteY2" fmla="*/ 656132 h 656132"/>
                    <a:gd name="connsiteX3" fmla="*/ 0 w 685800"/>
                    <a:gd name="connsiteY3" fmla="*/ 656132 h 656132"/>
                    <a:gd name="connsiteX4" fmla="*/ 50800 w 685800"/>
                    <a:gd name="connsiteY4" fmla="*/ 0 h 656132"/>
                    <a:gd name="connsiteX0" fmla="*/ 279400 w 914400"/>
                    <a:gd name="connsiteY0" fmla="*/ 0 h 656132"/>
                    <a:gd name="connsiteX1" fmla="*/ 914400 w 914400"/>
                    <a:gd name="connsiteY1" fmla="*/ 165100 h 656132"/>
                    <a:gd name="connsiteX2" fmla="*/ 914400 w 914400"/>
                    <a:gd name="connsiteY2" fmla="*/ 656132 h 656132"/>
                    <a:gd name="connsiteX3" fmla="*/ 0 w 914400"/>
                    <a:gd name="connsiteY3" fmla="*/ 262432 h 656132"/>
                    <a:gd name="connsiteX4" fmla="*/ 279400 w 914400"/>
                    <a:gd name="connsiteY4" fmla="*/ 0 h 656132"/>
                    <a:gd name="connsiteX0" fmla="*/ 279400 w 914400"/>
                    <a:gd name="connsiteY0" fmla="*/ 0 h 884732"/>
                    <a:gd name="connsiteX1" fmla="*/ 914400 w 914400"/>
                    <a:gd name="connsiteY1" fmla="*/ 165100 h 884732"/>
                    <a:gd name="connsiteX2" fmla="*/ 749300 w 914400"/>
                    <a:gd name="connsiteY2" fmla="*/ 884732 h 884732"/>
                    <a:gd name="connsiteX3" fmla="*/ 0 w 914400"/>
                    <a:gd name="connsiteY3" fmla="*/ 262432 h 884732"/>
                    <a:gd name="connsiteX4" fmla="*/ 279400 w 9144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406"/>
                    <a:gd name="connsiteX1" fmla="*/ 1028700 w 1028700"/>
                    <a:gd name="connsiteY1" fmla="*/ 596900 h 915406"/>
                    <a:gd name="connsiteX2" fmla="*/ 734060 w 1028700"/>
                    <a:gd name="connsiteY2" fmla="*/ 915212 h 915406"/>
                    <a:gd name="connsiteX3" fmla="*/ 436880 w 1028700"/>
                    <a:gd name="connsiteY3" fmla="*/ 576122 h 915406"/>
                    <a:gd name="connsiteX4" fmla="*/ 0 w 1028700"/>
                    <a:gd name="connsiteY4" fmla="*/ 262432 h 915406"/>
                    <a:gd name="connsiteX5" fmla="*/ 279400 w 1028700"/>
                    <a:gd name="connsiteY5" fmla="*/ 0 h 915406"/>
                    <a:gd name="connsiteX0" fmla="*/ 279400 w 1028700"/>
                    <a:gd name="connsiteY0" fmla="*/ 14445 h 929851"/>
                    <a:gd name="connsiteX1" fmla="*/ 1028700 w 1028700"/>
                    <a:gd name="connsiteY1" fmla="*/ 611345 h 929851"/>
                    <a:gd name="connsiteX2" fmla="*/ 734060 w 1028700"/>
                    <a:gd name="connsiteY2" fmla="*/ 929657 h 929851"/>
                    <a:gd name="connsiteX3" fmla="*/ 436880 w 1028700"/>
                    <a:gd name="connsiteY3" fmla="*/ 590567 h 929851"/>
                    <a:gd name="connsiteX4" fmla="*/ 0 w 1028700"/>
                    <a:gd name="connsiteY4" fmla="*/ 276877 h 929851"/>
                    <a:gd name="connsiteX5" fmla="*/ 279400 w 1028700"/>
                    <a:gd name="connsiteY5" fmla="*/ 14445 h 929851"/>
                    <a:gd name="connsiteX0" fmla="*/ 279400 w 1028700"/>
                    <a:gd name="connsiteY0" fmla="*/ 15007 h 930413"/>
                    <a:gd name="connsiteX1" fmla="*/ 1028700 w 1028700"/>
                    <a:gd name="connsiteY1" fmla="*/ 611907 h 930413"/>
                    <a:gd name="connsiteX2" fmla="*/ 734060 w 1028700"/>
                    <a:gd name="connsiteY2" fmla="*/ 930219 h 930413"/>
                    <a:gd name="connsiteX3" fmla="*/ 436880 w 1028700"/>
                    <a:gd name="connsiteY3" fmla="*/ 591129 h 930413"/>
                    <a:gd name="connsiteX4" fmla="*/ 0 w 1028700"/>
                    <a:gd name="connsiteY4" fmla="*/ 277439 h 930413"/>
                    <a:gd name="connsiteX5" fmla="*/ 279400 w 1028700"/>
                    <a:gd name="connsiteY5" fmla="*/ 15007 h 930413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8704" h="915422">
                      <a:moveTo>
                        <a:pt x="279400" y="16"/>
                      </a:moveTo>
                      <a:cubicBezTo>
                        <a:pt x="403013" y="-2312"/>
                        <a:pt x="494877" y="255676"/>
                        <a:pt x="619760" y="355159"/>
                      </a:cubicBezTo>
                      <a:cubicBezTo>
                        <a:pt x="744643" y="454642"/>
                        <a:pt x="1029970" y="485791"/>
                        <a:pt x="1028700" y="596916"/>
                      </a:cubicBezTo>
                      <a:cubicBezTo>
                        <a:pt x="828887" y="654760"/>
                        <a:pt x="804333" y="796424"/>
                        <a:pt x="734060" y="915228"/>
                      </a:cubicBezTo>
                      <a:cubicBezTo>
                        <a:pt x="623993" y="923195"/>
                        <a:pt x="559223" y="684935"/>
                        <a:pt x="436880" y="576138"/>
                      </a:cubicBezTo>
                      <a:cubicBezTo>
                        <a:pt x="314537" y="467341"/>
                        <a:pt x="14817" y="369898"/>
                        <a:pt x="0" y="262448"/>
                      </a:cubicBezTo>
                      <a:cubicBezTo>
                        <a:pt x="108373" y="197831"/>
                        <a:pt x="224367" y="148453"/>
                        <a:pt x="279400" y="1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207" name="ttsMP3.com_VoiceText_2025-2-1_22-1-4">
            <a:hlinkClick r:id="" action="ppaction://media"/>
            <a:extLst>
              <a:ext uri="{FF2B5EF4-FFF2-40B4-BE49-F238E27FC236}">
                <a16:creationId xmlns:a16="http://schemas.microsoft.com/office/drawing/2014/main" id="{7EB9A211-EB75-8E15-3BF8-C412240E7A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407735" y="249987"/>
            <a:ext cx="609600" cy="609600"/>
          </a:xfrm>
          <a:prstGeom prst="rect">
            <a:avLst/>
          </a:prstGeom>
        </p:spPr>
      </p:pic>
      <p:pic>
        <p:nvPicPr>
          <p:cNvPr id="208" name="ttsMP3.com_VoiceText_2025-2-1_22-2-10">
            <a:hlinkClick r:id="" action="ppaction://media"/>
            <a:extLst>
              <a:ext uri="{FF2B5EF4-FFF2-40B4-BE49-F238E27FC236}">
                <a16:creationId xmlns:a16="http://schemas.microsoft.com/office/drawing/2014/main" id="{FB29AC6A-3832-5044-310E-D08E1676465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209" name="ttsMP3.com_VoiceText_2025-2-1_22-2-23">
            <a:hlinkClick r:id="" action="ppaction://media"/>
            <a:extLst>
              <a:ext uri="{FF2B5EF4-FFF2-40B4-BE49-F238E27FC236}">
                <a16:creationId xmlns:a16="http://schemas.microsoft.com/office/drawing/2014/main" id="{8241D22C-49E1-7374-439D-2148D5A72A2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087457" y="135468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624" fill="hold"/>
                                        <p:tgtEl>
                                          <p:spTgt spid="2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874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124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792" fill="hold"/>
                                        <p:tgtEl>
                                          <p:spTgt spid="2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916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166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792" fill="hold"/>
                                        <p:tgtEl>
                                          <p:spTgt spid="2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7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8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88</Words>
  <Application>Microsoft Office PowerPoint</Application>
  <PresentationFormat>Widescreen</PresentationFormat>
  <Paragraphs>35</Paragraphs>
  <Slides>17</Slides>
  <Notes>6</Notes>
  <HiddenSlides>0</HiddenSlides>
  <MMClips>32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Aptos Display</vt:lpstr>
      <vt:lpstr>Arial</vt:lpstr>
      <vt:lpstr>Arial Black</vt:lpstr>
      <vt:lpstr>Calibri</vt:lpstr>
      <vt:lpstr>Calibri Light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35</cp:revision>
  <dcterms:created xsi:type="dcterms:W3CDTF">2025-02-01T16:26:08Z</dcterms:created>
  <dcterms:modified xsi:type="dcterms:W3CDTF">2025-02-01T20:02:56Z</dcterms:modified>
</cp:coreProperties>
</file>