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4" r:id="rId16"/>
    <p:sldId id="330" r:id="rId17"/>
    <p:sldId id="32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0FF"/>
    <a:srgbClr val="7DA6CD"/>
    <a:srgbClr val="448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5A7F1-8CC3-4922-BE87-55EEC43A922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5D4-3D51-4904-95E3-78F976A1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E0A7-AC36-448F-930A-5EA7818F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43D1C-E147-4303-B464-BA65EE61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7774-F0C4-4EE4-B68A-7092931C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57B7-762A-42BA-92F8-BF43558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6C20-6BB3-4227-825E-A53E1EB2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0407-12A1-4CCB-919B-F3543B2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C1E0-9DD9-49A7-AFD3-42F21B3F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60FC-3C20-456B-AAAF-A83A17B5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D546-246D-4837-B1F9-D8316EB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18D5-4A9D-4A5C-9A91-D04B06D7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7F102-2E8C-496F-BF4C-16A2CE5B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AD671-B645-4E9A-BF8C-1A45628D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AB9B-8424-45AC-8A23-84BAE559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6B44C-CD86-4F16-BBE7-8214473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4B5A-EB8D-4D5C-A812-289ADCF5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2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2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7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8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8B2B-8254-457F-B802-1048AA5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97AD-1FA6-4234-9E16-6FA848EE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6F1D-5FE6-4909-B9BC-26C9F70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0EF2-1C7F-4EFF-ACBD-0A7AB27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65EB-6299-4A80-9B4B-DE3DFE72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1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1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0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709-1C78-4A7E-A20A-905F54A8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51E3-AA13-4B76-96C2-D752E964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19F1-900E-41DE-8E73-A42C7D2F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A35C-52F9-48C7-97B6-BADAF2C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93B3-3070-4037-912C-2980BF48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0622-52F6-417C-BDDD-A287E1D0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E61D-3305-42CC-A1C5-A7BFE6D2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D27A-99E0-496B-96B2-BDB747F55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9BAF-FD19-4C32-8CC7-9215F78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4D4B-3411-465D-AAD5-A169534F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04E1-2D36-41C6-92FE-17F6BF31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772-8EBA-4952-9EB4-9BB00659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3CD8-A219-4CA9-B357-346DC943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9D606-8BB2-4A40-B505-6A1A7D78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8B372-12F1-49AA-B9EC-1354D5724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E401-3D15-427D-892D-F87A17150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FE200-CB7E-479C-B556-E6ADDAD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26C4-9350-4F0F-A36A-2B12D343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C30A0-AB71-4D9A-814A-78BE502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47E-CE9A-4119-998C-311E7B35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11C4-9EE4-4FB4-90C2-47D009A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86146-EF58-437E-ADF5-E7DC0706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C83FC-D381-43A4-8D51-ADFD676F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27054-B1B2-4E07-BAA3-FB90D975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46610-98D5-41DF-BAF9-98EBB1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7981-E31E-4F39-8ABF-DE2ECF8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E4CA-A0BE-45CA-B843-0404682B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84E1-3E77-4DD4-BF93-96865D12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2BB97-0FDF-4FC9-8F44-8334E227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4F56-1442-4A02-8470-46838E6C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C04A7-0866-417C-8F74-2C0E8D3D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DB2D8-2BF8-4A75-8981-10A0A6F8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FBFE-C063-40D2-AA4B-BCD521E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F776E-63A1-42F3-8491-AF027ECB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ED6BE-D6B1-47E1-84F5-8A434A07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27B4-4C08-4441-A53B-CEC644A3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C076-BF00-4927-A07D-103741FA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68E5C-F6E9-4C1D-B42F-0794C369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4351-704A-4306-A3CA-76E290F2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C3E3-7D33-400B-9636-7276BBFE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93D8-3F56-4CD5-93DF-0BCFE36F4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151E-AA2C-45A6-84DF-E4A63A31CD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D467-F975-4D8F-BC59-9FB6B53E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DA8E-685D-4FDA-B952-97A24E1F3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80CF-F522-4229-ABE4-218970A2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4.mp3"/><Relationship Id="rId5" Type="http://schemas.microsoft.com/office/2007/relationships/media" Target="../media/media24.mp3"/><Relationship Id="rId4" Type="http://schemas.openxmlformats.org/officeDocument/2006/relationships/audio" Target="../media/media2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image" Target="../media/image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slideLayout" Target="../slideLayouts/slideLayout7.xml"/><Relationship Id="rId5" Type="http://schemas.microsoft.com/office/2007/relationships/media" Target="../media/media5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2814" y="595709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lang="en-US" sz="88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nsect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6B44DE-5E24-439D-979B-1067CA338656}"/>
              </a:ext>
            </a:extLst>
          </p:cNvPr>
          <p:cNvGrpSpPr/>
          <p:nvPr/>
        </p:nvGrpSpPr>
        <p:grpSpPr>
          <a:xfrm>
            <a:off x="7352737" y="698031"/>
            <a:ext cx="4255751" cy="5831580"/>
            <a:chOff x="6938733" y="1635151"/>
            <a:chExt cx="3261066" cy="446858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F6D061-A583-43DB-A5AD-F7C8EE3B0B3A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1E91AF0-7369-483D-A9DB-C75B4534280E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72AF2D-6532-435B-9840-1DEEFCC65A56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47B2F3-352C-42AE-A3F3-4BEA452711CA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14A739-D8F3-419C-8DD2-D5B87D0A609C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5B12096-0C44-4F43-8D6D-332AB310FCB7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54BFC95-BCDA-4821-845A-FFB1E394E896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CC4DB8B3-21A4-434C-B067-412FB1548A23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DA4F35F-C9EE-430C-A97E-FD0BDE709E78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0CA30EA8-91D1-4E47-80F4-1D5DF25D5851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EE5A55BE-62AA-4797-A75F-78AAAAF8A559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E4EEC9-EB1C-4C10-B788-B8F98C4EFDE7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47F527B-2025-4A68-8B6D-4A4BF6D9E4D9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894808-C792-42FB-80C1-7DC1F777D6C6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354B40-2B49-469F-96DA-BC8CB1895F84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85">
              <a:extLst>
                <a:ext uri="{FF2B5EF4-FFF2-40B4-BE49-F238E27FC236}">
                  <a16:creationId xmlns:a16="http://schemas.microsoft.com/office/drawing/2014/main" id="{0D6E543F-9BA1-4015-9DEA-0CF0A59B8322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30E70C-A7E9-4935-BF88-173516DB7881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1C76429-EEA7-4BE2-A52A-037332AA815C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1F0D7A-E35A-41D6-8875-02BDE6F4A1FF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A8BBCFF-A23F-42D4-8282-C951B25090B7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85">
              <a:extLst>
                <a:ext uri="{FF2B5EF4-FFF2-40B4-BE49-F238E27FC236}">
                  <a16:creationId xmlns:a16="http://schemas.microsoft.com/office/drawing/2014/main" id="{2E203196-E92E-4E40-98F7-E8E23E76C0F8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85">
              <a:extLst>
                <a:ext uri="{FF2B5EF4-FFF2-40B4-BE49-F238E27FC236}">
                  <a16:creationId xmlns:a16="http://schemas.microsoft.com/office/drawing/2014/main" id="{43E22AA6-3616-4C85-877D-277A8F504CC4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85">
              <a:extLst>
                <a:ext uri="{FF2B5EF4-FFF2-40B4-BE49-F238E27FC236}">
                  <a16:creationId xmlns:a16="http://schemas.microsoft.com/office/drawing/2014/main" id="{7A3E5FEB-951B-480C-8149-B532FE92829F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390596-E767-4B83-9CE7-0037F3D54C23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038632-34C2-4D12-BBA1-F092DE71DBAE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216AD8E-25F4-4106-AF22-015609F467C2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58F108D3-551D-4ABA-A99D-201056227167}"/>
              </a:ext>
            </a:extLst>
          </p:cNvPr>
          <p:cNvGrpSpPr/>
          <p:nvPr/>
        </p:nvGrpSpPr>
        <p:grpSpPr>
          <a:xfrm>
            <a:off x="7434822" y="1821018"/>
            <a:ext cx="3751560" cy="4644277"/>
            <a:chOff x="6938733" y="2066666"/>
            <a:chExt cx="3261066" cy="403706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106357-22F4-4C8C-80BC-64ED37E153CB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E20DAC-AB7B-4D4F-8966-C4696B487CCA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D3556A2-4410-4FDF-AC33-86FDAC323AD3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972D3D3-100C-4603-A6C8-0BEC87FC79DA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CD55CB9-235E-452D-BBBA-437371742592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FDA6230-C2AB-40C7-9F34-2EFEF4458285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20">
              <a:extLst>
                <a:ext uri="{FF2B5EF4-FFF2-40B4-BE49-F238E27FC236}">
                  <a16:creationId xmlns:a16="http://schemas.microsoft.com/office/drawing/2014/main" id="{473601E4-0BDB-4CFF-B43D-9C46A0FC1A23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20">
              <a:extLst>
                <a:ext uri="{FF2B5EF4-FFF2-40B4-BE49-F238E27FC236}">
                  <a16:creationId xmlns:a16="http://schemas.microsoft.com/office/drawing/2014/main" id="{F33596EB-8C53-4F4B-AA8B-BE2C4AF68DE5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3773AF7-63AE-42F9-A2FC-8A2EF104AF1D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D9DC1B1-7BBC-4153-99DD-0A78F2415D47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85">
              <a:extLst>
                <a:ext uri="{FF2B5EF4-FFF2-40B4-BE49-F238E27FC236}">
                  <a16:creationId xmlns:a16="http://schemas.microsoft.com/office/drawing/2014/main" id="{1512C397-2A24-4199-860E-69C4F02BD5D3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11D471-5744-4E74-8A54-E3DDE2D7C223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43859A4-9C79-4D0D-BD71-DC4BA576AB48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85">
              <a:extLst>
                <a:ext uri="{FF2B5EF4-FFF2-40B4-BE49-F238E27FC236}">
                  <a16:creationId xmlns:a16="http://schemas.microsoft.com/office/drawing/2014/main" id="{DF2953C2-E7B3-4111-A486-B884EC3CDAA1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85">
              <a:extLst>
                <a:ext uri="{FF2B5EF4-FFF2-40B4-BE49-F238E27FC236}">
                  <a16:creationId xmlns:a16="http://schemas.microsoft.com/office/drawing/2014/main" id="{99215273-794A-4EDE-A046-ECD1B52E8EF4}"/>
                </a:ext>
              </a:extLst>
            </p:cNvPr>
            <p:cNvSpPr/>
            <p:nvPr/>
          </p:nvSpPr>
          <p:spPr>
            <a:xfrm rot="20259482">
              <a:off x="8941098" y="3540456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85">
              <a:extLst>
                <a:ext uri="{FF2B5EF4-FFF2-40B4-BE49-F238E27FC236}">
                  <a16:creationId xmlns:a16="http://schemas.microsoft.com/office/drawing/2014/main" id="{98B98754-D7A7-4DC2-B82A-6C5BF12D8FC9}"/>
                </a:ext>
              </a:extLst>
            </p:cNvPr>
            <p:cNvSpPr/>
            <p:nvPr/>
          </p:nvSpPr>
          <p:spPr>
            <a:xfrm rot="12338053">
              <a:off x="7768290" y="3669448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A08A4F8-456F-41EA-A0D5-0A6D40A13015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47AA8F-C19E-44E7-9612-1A29E9374120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C472E779-A8AF-4234-A05B-5389A8D2F2C7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D7EE3FF-47CD-4882-B930-AF8FEAC04194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52CB59B5-A82F-4471-8D1F-90A1ED5D2D2E}"/>
                </a:ext>
              </a:extLst>
            </p:cNvPr>
            <p:cNvSpPr/>
            <p:nvPr/>
          </p:nvSpPr>
          <p:spPr>
            <a:xfrm rot="5400000" flipV="1">
              <a:off x="8581420" y="2129838"/>
              <a:ext cx="914401" cy="914400"/>
            </a:xfrm>
            <a:prstGeom prst="arc">
              <a:avLst>
                <a:gd name="adj1" fmla="val 17011811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AE546CFF-9677-4F86-9D9C-28C44185674B}"/>
                </a:ext>
              </a:extLst>
            </p:cNvPr>
            <p:cNvSpPr/>
            <p:nvPr/>
          </p:nvSpPr>
          <p:spPr>
            <a:xfrm rot="16200000" flipH="1" flipV="1">
              <a:off x="7647141" y="2168978"/>
              <a:ext cx="914400" cy="914400"/>
            </a:xfrm>
            <a:prstGeom prst="arc">
              <a:avLst>
                <a:gd name="adj1" fmla="val 1698381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F6FF55C-EF55-41D3-B9E2-70728FA47B77}"/>
                </a:ext>
              </a:extLst>
            </p:cNvPr>
            <p:cNvSpPr/>
            <p:nvPr/>
          </p:nvSpPr>
          <p:spPr>
            <a:xfrm>
              <a:off x="8031465" y="2242075"/>
              <a:ext cx="524175" cy="4864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C721CB5-38DF-4F26-ABAD-5C6C372BE6EF}"/>
                </a:ext>
              </a:extLst>
            </p:cNvPr>
            <p:cNvSpPr/>
            <p:nvPr/>
          </p:nvSpPr>
          <p:spPr>
            <a:xfrm>
              <a:off x="8160848" y="2322067"/>
              <a:ext cx="359441" cy="33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389A1D3-55FB-4179-8FF0-1326B87550F4}"/>
                </a:ext>
              </a:extLst>
            </p:cNvPr>
            <p:cNvSpPr/>
            <p:nvPr/>
          </p:nvSpPr>
          <p:spPr>
            <a:xfrm>
              <a:off x="8311928" y="2489000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21D1EC0-3CC8-4FF6-87AD-6B1704106E3B}"/>
                </a:ext>
              </a:extLst>
            </p:cNvPr>
            <p:cNvSpPr/>
            <p:nvPr/>
          </p:nvSpPr>
          <p:spPr>
            <a:xfrm>
              <a:off x="8606574" y="2241873"/>
              <a:ext cx="524175" cy="4864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3695B92-A7CD-45C2-AE59-55BD2B8533A7}"/>
                </a:ext>
              </a:extLst>
            </p:cNvPr>
            <p:cNvSpPr/>
            <p:nvPr/>
          </p:nvSpPr>
          <p:spPr>
            <a:xfrm>
              <a:off x="8647856" y="2322067"/>
              <a:ext cx="359441" cy="33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4EE329-2BEA-42B2-A858-0A977E465B97}"/>
                </a:ext>
              </a:extLst>
            </p:cNvPr>
            <p:cNvSpPr/>
            <p:nvPr/>
          </p:nvSpPr>
          <p:spPr>
            <a:xfrm>
              <a:off x="8682020" y="2472412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37583" y="3115122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8B117D7D-9668-4344-86FF-A79626C93DA3}"/>
              </a:ext>
            </a:extLst>
          </p:cNvPr>
          <p:cNvSpPr txBox="1"/>
          <p:nvPr/>
        </p:nvSpPr>
        <p:spPr>
          <a:xfrm>
            <a:off x="7037583" y="3507384"/>
            <a:ext cx="4631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 and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5F5B04E-D8BC-47B9-BA52-205896C4A28F}"/>
              </a:ext>
            </a:extLst>
          </p:cNvPr>
          <p:cNvGrpSpPr/>
          <p:nvPr/>
        </p:nvGrpSpPr>
        <p:grpSpPr>
          <a:xfrm flipH="1">
            <a:off x="7841556" y="4126240"/>
            <a:ext cx="1668083" cy="1133631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9" name="Rectangle: Rounded Corners 13">
              <a:extLst>
                <a:ext uri="{FF2B5EF4-FFF2-40B4-BE49-F238E27FC236}">
                  <a16:creationId xmlns:a16="http://schemas.microsoft.com/office/drawing/2014/main" id="{AF72E2D8-C552-42F6-B88F-FB12F8D710D3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4">
              <a:extLst>
                <a:ext uri="{FF2B5EF4-FFF2-40B4-BE49-F238E27FC236}">
                  <a16:creationId xmlns:a16="http://schemas.microsoft.com/office/drawing/2014/main" id="{162A9AD8-0324-4D8E-A575-E2901EB16668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4">
              <a:extLst>
                <a:ext uri="{FF2B5EF4-FFF2-40B4-BE49-F238E27FC236}">
                  <a16:creationId xmlns:a16="http://schemas.microsoft.com/office/drawing/2014/main" id="{A68B8F63-3F54-4E6D-B0A3-97B891B23C5F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4">
              <a:extLst>
                <a:ext uri="{FF2B5EF4-FFF2-40B4-BE49-F238E27FC236}">
                  <a16:creationId xmlns:a16="http://schemas.microsoft.com/office/drawing/2014/main" id="{D50F50BC-FD82-4DAF-BBD4-2AB3104FD28B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4">
              <a:extLst>
                <a:ext uri="{FF2B5EF4-FFF2-40B4-BE49-F238E27FC236}">
                  <a16:creationId xmlns:a16="http://schemas.microsoft.com/office/drawing/2014/main" id="{A8F049CB-7FF8-4533-9FDE-2E99EF8925BF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4">
              <a:extLst>
                <a:ext uri="{FF2B5EF4-FFF2-40B4-BE49-F238E27FC236}">
                  <a16:creationId xmlns:a16="http://schemas.microsoft.com/office/drawing/2014/main" id="{CB0797B7-34EF-406A-B5FD-346AE7EA3140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4">
              <a:extLst>
                <a:ext uri="{FF2B5EF4-FFF2-40B4-BE49-F238E27FC236}">
                  <a16:creationId xmlns:a16="http://schemas.microsoft.com/office/drawing/2014/main" id="{C1A47E2C-D268-486A-86D9-60DC19AB8550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0">
              <a:extLst>
                <a:ext uri="{FF2B5EF4-FFF2-40B4-BE49-F238E27FC236}">
                  <a16:creationId xmlns:a16="http://schemas.microsoft.com/office/drawing/2014/main" id="{72C8AC2C-EE7F-4EEA-A337-612928CC9E01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7">
              <a:extLst>
                <a:ext uri="{FF2B5EF4-FFF2-40B4-BE49-F238E27FC236}">
                  <a16:creationId xmlns:a16="http://schemas.microsoft.com/office/drawing/2014/main" id="{673989CE-EB34-4B3E-9239-E183FEF19BDB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: Rounded Corners 11">
              <a:extLst>
                <a:ext uri="{FF2B5EF4-FFF2-40B4-BE49-F238E27FC236}">
                  <a16:creationId xmlns:a16="http://schemas.microsoft.com/office/drawing/2014/main" id="{BAF9832E-4396-490A-BFCF-4FC35E95A052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: Rounded Corners 12">
              <a:extLst>
                <a:ext uri="{FF2B5EF4-FFF2-40B4-BE49-F238E27FC236}">
                  <a16:creationId xmlns:a16="http://schemas.microsoft.com/office/drawing/2014/main" id="{7C96455E-5393-4332-B5D5-EA834D56A70A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6">
              <a:extLst>
                <a:ext uri="{FF2B5EF4-FFF2-40B4-BE49-F238E27FC236}">
                  <a16:creationId xmlns:a16="http://schemas.microsoft.com/office/drawing/2014/main" id="{4D377CB0-DBBC-4732-82FD-0575E1328C08}"/>
                </a:ext>
              </a:extLst>
            </p:cNvPr>
            <p:cNvSpPr/>
            <p:nvPr/>
          </p:nvSpPr>
          <p:spPr>
            <a:xfrm rot="263910">
              <a:off x="7896127" y="337402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6">
              <a:extLst>
                <a:ext uri="{FF2B5EF4-FFF2-40B4-BE49-F238E27FC236}">
                  <a16:creationId xmlns:a16="http://schemas.microsoft.com/office/drawing/2014/main" id="{F7CB9BA2-1489-4F9E-A472-D395B3383DFE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DCA741B-EE11-495C-8EF2-6AA827E3FBBF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C12751-A301-4216-A285-D7CC06AA33AC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BAF7DC0-E22B-4259-B860-C6C0E17A8F42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5398565-974C-487F-9FAB-6EFA0CECC0B9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7D1D6EE-5890-4C5B-8CD9-E235BA7F3045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16">
              <a:extLst>
                <a:ext uri="{FF2B5EF4-FFF2-40B4-BE49-F238E27FC236}">
                  <a16:creationId xmlns:a16="http://schemas.microsoft.com/office/drawing/2014/main" id="{CE20A900-6ABE-4127-B917-E66D84AD3549}"/>
                </a:ext>
              </a:extLst>
            </p:cNvPr>
            <p:cNvSpPr/>
            <p:nvPr/>
          </p:nvSpPr>
          <p:spPr>
            <a:xfrm rot="597386">
              <a:off x="3771381" y="2353565"/>
              <a:ext cx="1898974" cy="113159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16">
              <a:extLst>
                <a:ext uri="{FF2B5EF4-FFF2-40B4-BE49-F238E27FC236}">
                  <a16:creationId xmlns:a16="http://schemas.microsoft.com/office/drawing/2014/main" id="{0622C564-4E0E-4FD9-921B-60EFB8E1AA90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16">
              <a:extLst>
                <a:ext uri="{FF2B5EF4-FFF2-40B4-BE49-F238E27FC236}">
                  <a16:creationId xmlns:a16="http://schemas.microsoft.com/office/drawing/2014/main" id="{1ADB2FF1-2D39-4954-BEE5-694EE1F488E0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16">
              <a:extLst>
                <a:ext uri="{FF2B5EF4-FFF2-40B4-BE49-F238E27FC236}">
                  <a16:creationId xmlns:a16="http://schemas.microsoft.com/office/drawing/2014/main" id="{3A49C00A-512E-4C03-91E3-E83E56188062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C03E9D2D-8DB1-4D99-991C-232C50660A4A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6D39481-6645-4806-BE63-A912750558E8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4495B20-2C25-4494-8D55-FF686C1D3F7F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C57CD5E-6246-4CF2-8DA5-B05F26CF10BD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C73111C-339D-4C23-A5F8-97F4F8058ED5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ECCEFF8-6018-4C98-9CCE-2F925EC7E113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16">
              <a:extLst>
                <a:ext uri="{FF2B5EF4-FFF2-40B4-BE49-F238E27FC236}">
                  <a16:creationId xmlns:a16="http://schemas.microsoft.com/office/drawing/2014/main" id="{928E2FE2-ECDE-4623-9B4F-AB579236C91C}"/>
                </a:ext>
              </a:extLst>
            </p:cNvPr>
            <p:cNvSpPr/>
            <p:nvPr/>
          </p:nvSpPr>
          <p:spPr>
            <a:xfrm rot="15705932">
              <a:off x="3365122" y="1519534"/>
              <a:ext cx="1095750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FB946CA-78F0-4B08-85B4-A695935DBE53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6">
              <a:extLst>
                <a:ext uri="{FF2B5EF4-FFF2-40B4-BE49-F238E27FC236}">
                  <a16:creationId xmlns:a16="http://schemas.microsoft.com/office/drawing/2014/main" id="{F8EB4A84-5D30-4F18-83FC-5960CFA38455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4183B02-D17B-4296-BA4D-4AD63642CF15}"/>
              </a:ext>
            </a:extLst>
          </p:cNvPr>
          <p:cNvGrpSpPr/>
          <p:nvPr/>
        </p:nvGrpSpPr>
        <p:grpSpPr>
          <a:xfrm>
            <a:off x="10004488" y="3945516"/>
            <a:ext cx="716478" cy="1140464"/>
            <a:chOff x="500659" y="1268188"/>
            <a:chExt cx="3367314" cy="5359968"/>
          </a:xfrm>
        </p:grpSpPr>
        <p:sp>
          <p:nvSpPr>
            <p:cNvPr id="285" name="Oval 4">
              <a:extLst>
                <a:ext uri="{FF2B5EF4-FFF2-40B4-BE49-F238E27FC236}">
                  <a16:creationId xmlns:a16="http://schemas.microsoft.com/office/drawing/2014/main" id="{CA55A6DF-C42E-46B5-A0C6-EE3E70B57B0D}"/>
                </a:ext>
              </a:extLst>
            </p:cNvPr>
            <p:cNvSpPr/>
            <p:nvPr/>
          </p:nvSpPr>
          <p:spPr>
            <a:xfrm>
              <a:off x="663355" y="1817120"/>
              <a:ext cx="3041922" cy="4811036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  <a:gd name="connsiteX0" fmla="*/ 361337 w 722674"/>
                <a:gd name="connsiteY0" fmla="*/ 1142965 h 1142965"/>
                <a:gd name="connsiteX1" fmla="*/ 361337 w 722674"/>
                <a:gd name="connsiteY1" fmla="*/ 329 h 1142965"/>
                <a:gd name="connsiteX2" fmla="*/ 361337 w 722674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674" h="1142965">
                  <a:moveTo>
                    <a:pt x="361337" y="1142965"/>
                  </a:moveTo>
                  <a:cubicBezTo>
                    <a:pt x="300377" y="1142844"/>
                    <a:pt x="-420289" y="-22410"/>
                    <a:pt x="361337" y="329"/>
                  </a:cubicBezTo>
                  <a:cubicBezTo>
                    <a:pt x="1142963" y="23068"/>
                    <a:pt x="422297" y="1143086"/>
                    <a:pt x="361337" y="114296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">
              <a:extLst>
                <a:ext uri="{FF2B5EF4-FFF2-40B4-BE49-F238E27FC236}">
                  <a16:creationId xmlns:a16="http://schemas.microsoft.com/office/drawing/2014/main" id="{04192D49-AA56-4D0C-A55C-AAF91E0D8D69}"/>
                </a:ext>
              </a:extLst>
            </p:cNvPr>
            <p:cNvSpPr/>
            <p:nvPr/>
          </p:nvSpPr>
          <p:spPr>
            <a:xfrm>
              <a:off x="500659" y="1268188"/>
              <a:ext cx="3367314" cy="1710591"/>
            </a:xfrm>
            <a:custGeom>
              <a:avLst/>
              <a:gdLst>
                <a:gd name="connsiteX0" fmla="*/ 0 w 3041052"/>
                <a:gd name="connsiteY0" fmla="*/ 1520526 h 3041052"/>
                <a:gd name="connsiteX1" fmla="*/ 1520526 w 3041052"/>
                <a:gd name="connsiteY1" fmla="*/ 0 h 3041052"/>
                <a:gd name="connsiteX2" fmla="*/ 3041052 w 3041052"/>
                <a:gd name="connsiteY2" fmla="*/ 1520526 h 3041052"/>
                <a:gd name="connsiteX3" fmla="*/ 1520526 w 3041052"/>
                <a:gd name="connsiteY3" fmla="*/ 3041052 h 3041052"/>
                <a:gd name="connsiteX4" fmla="*/ 0 w 3041052"/>
                <a:gd name="connsiteY4" fmla="*/ 1520526 h 3041052"/>
                <a:gd name="connsiteX0" fmla="*/ 0 w 3041052"/>
                <a:gd name="connsiteY0" fmla="*/ 1520526 h 1710591"/>
                <a:gd name="connsiteX1" fmla="*/ 1520526 w 3041052"/>
                <a:gd name="connsiteY1" fmla="*/ 0 h 1710591"/>
                <a:gd name="connsiteX2" fmla="*/ 3041052 w 3041052"/>
                <a:gd name="connsiteY2" fmla="*/ 1520526 h 1710591"/>
                <a:gd name="connsiteX3" fmla="*/ 0 w 3041052"/>
                <a:gd name="connsiteY3" fmla="*/ 1520526 h 17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052" h="1710591">
                  <a:moveTo>
                    <a:pt x="0" y="1520526"/>
                  </a:moveTo>
                  <a:cubicBezTo>
                    <a:pt x="0" y="680763"/>
                    <a:pt x="680763" y="0"/>
                    <a:pt x="1520526" y="0"/>
                  </a:cubicBezTo>
                  <a:cubicBezTo>
                    <a:pt x="2360289" y="0"/>
                    <a:pt x="3041052" y="680763"/>
                    <a:pt x="3041052" y="1520526"/>
                  </a:cubicBezTo>
                  <a:cubicBezTo>
                    <a:pt x="2787631" y="1773947"/>
                    <a:pt x="253421" y="1773947"/>
                    <a:pt x="0" y="1520526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2000">
                  <a:schemeClr val="accent2">
                    <a:lumMod val="20000"/>
                    <a:lumOff val="80000"/>
                  </a:schemeClr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5A0DBCF-2BD0-422E-AE0B-8F0BA4349C99}"/>
                </a:ext>
              </a:extLst>
            </p:cNvPr>
            <p:cNvCxnSpPr>
              <a:stCxn id="292" idx="7"/>
              <a:endCxn id="285" idx="0"/>
            </p:cNvCxnSpPr>
            <p:nvPr/>
          </p:nvCxnSpPr>
          <p:spPr>
            <a:xfrm flipH="1">
              <a:off x="2184316" y="2673171"/>
              <a:ext cx="1485921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299AF36-AD2D-4D03-9359-808499B82E9C}"/>
                </a:ext>
              </a:extLst>
            </p:cNvPr>
            <p:cNvCxnSpPr>
              <a:stCxn id="292" idx="3"/>
              <a:endCxn id="285" idx="0"/>
            </p:cNvCxnSpPr>
            <p:nvPr/>
          </p:nvCxnSpPr>
          <p:spPr>
            <a:xfrm flipH="1">
              <a:off x="2184316" y="2673171"/>
              <a:ext cx="684482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E951300-06F7-4354-B562-4F93E6E727BB}"/>
                </a:ext>
              </a:extLst>
            </p:cNvPr>
            <p:cNvCxnSpPr>
              <a:stCxn id="292" idx="61"/>
              <a:endCxn id="285" idx="0"/>
            </p:cNvCxnSpPr>
            <p:nvPr/>
          </p:nvCxnSpPr>
          <p:spPr>
            <a:xfrm>
              <a:off x="2130501" y="2677166"/>
              <a:ext cx="53815" cy="395099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2284E7-92E2-4385-B931-FBFA7E8A1A12}"/>
                </a:ext>
              </a:extLst>
            </p:cNvPr>
            <p:cNvCxnSpPr>
              <a:stCxn id="292" idx="52"/>
              <a:endCxn id="285" idx="0"/>
            </p:cNvCxnSpPr>
            <p:nvPr/>
          </p:nvCxnSpPr>
          <p:spPr>
            <a:xfrm>
              <a:off x="1325288" y="2673171"/>
              <a:ext cx="85902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FA2C130-E05A-47EA-AE28-9D7BD5ACA428}"/>
                </a:ext>
              </a:extLst>
            </p:cNvPr>
            <p:cNvCxnSpPr>
              <a:stCxn id="292" idx="48"/>
              <a:endCxn id="285" idx="0"/>
            </p:cNvCxnSpPr>
            <p:nvPr/>
          </p:nvCxnSpPr>
          <p:spPr>
            <a:xfrm>
              <a:off x="701948" y="2673171"/>
              <a:ext cx="148236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7BE6E6D-3995-4DA3-B5C0-B091C4B6A81B}"/>
                </a:ext>
              </a:extLst>
            </p:cNvPr>
            <p:cNvSpPr/>
            <p:nvPr/>
          </p:nvSpPr>
          <p:spPr>
            <a:xfrm>
              <a:off x="500659" y="2664882"/>
              <a:ext cx="3367314" cy="668484"/>
            </a:xfrm>
            <a:custGeom>
              <a:avLst/>
              <a:gdLst>
                <a:gd name="connsiteX0" fmla="*/ 1840514 w 2920255"/>
                <a:gd name="connsiteY0" fmla="*/ 0 h 1381396"/>
                <a:gd name="connsiteX1" fmla="*/ 1940312 w 2920255"/>
                <a:gd name="connsiteY1" fmla="*/ 9221 h 1381396"/>
                <a:gd name="connsiteX2" fmla="*/ 2034968 w 2920255"/>
                <a:gd name="connsiteY2" fmla="*/ 21870 h 1381396"/>
                <a:gd name="connsiteX3" fmla="*/ 2053735 w 2920255"/>
                <a:gd name="connsiteY3" fmla="*/ 17128 h 1381396"/>
                <a:gd name="connsiteX4" fmla="*/ 2185451 w 2920255"/>
                <a:gd name="connsiteY4" fmla="*/ 5828 h 1381396"/>
                <a:gd name="connsiteX5" fmla="*/ 2251972 w 2920255"/>
                <a:gd name="connsiteY5" fmla="*/ 10006 h 1381396"/>
                <a:gd name="connsiteX6" fmla="*/ 2302948 w 2920255"/>
                <a:gd name="connsiteY6" fmla="*/ 9695 h 1381396"/>
                <a:gd name="connsiteX7" fmla="*/ 2748771 w 2920255"/>
                <a:gd name="connsiteY7" fmla="*/ 17128 h 1381396"/>
                <a:gd name="connsiteX8" fmla="*/ 2804332 w 2920255"/>
                <a:gd name="connsiteY8" fmla="*/ 25077 h 1381396"/>
                <a:gd name="connsiteX9" fmla="*/ 2810655 w 2920255"/>
                <a:gd name="connsiteY9" fmla="*/ 29974 h 1381396"/>
                <a:gd name="connsiteX10" fmla="*/ 2816064 w 2920255"/>
                <a:gd name="connsiteY10" fmla="*/ 31097 h 1381396"/>
                <a:gd name="connsiteX11" fmla="*/ 2914455 w 2920255"/>
                <a:gd name="connsiteY11" fmla="*/ 182812 h 1381396"/>
                <a:gd name="connsiteX12" fmla="*/ 2912856 w 2920255"/>
                <a:gd name="connsiteY12" fmla="*/ 370479 h 1381396"/>
                <a:gd name="connsiteX13" fmla="*/ 2911333 w 2920255"/>
                <a:gd name="connsiteY13" fmla="*/ 413797 h 1381396"/>
                <a:gd name="connsiteX14" fmla="*/ 2914114 w 2920255"/>
                <a:gd name="connsiteY14" fmla="*/ 509109 h 1381396"/>
                <a:gd name="connsiteX15" fmla="*/ 2914455 w 2920255"/>
                <a:gd name="connsiteY15" fmla="*/ 514172 h 1381396"/>
                <a:gd name="connsiteX16" fmla="*/ 2919770 w 2920255"/>
                <a:gd name="connsiteY16" fmla="*/ 584146 h 1381396"/>
                <a:gd name="connsiteX17" fmla="*/ 2919609 w 2920255"/>
                <a:gd name="connsiteY17" fmla="*/ 595905 h 1381396"/>
                <a:gd name="connsiteX18" fmla="*/ 2920255 w 2920255"/>
                <a:gd name="connsiteY18" fmla="*/ 605309 h 1381396"/>
                <a:gd name="connsiteX19" fmla="*/ 2919232 w 2920255"/>
                <a:gd name="connsiteY19" fmla="*/ 623425 h 1381396"/>
                <a:gd name="connsiteX20" fmla="*/ 2918575 w 2920255"/>
                <a:gd name="connsiteY20" fmla="*/ 671465 h 1381396"/>
                <a:gd name="connsiteX21" fmla="*/ 2914455 w 2920255"/>
                <a:gd name="connsiteY21" fmla="*/ 845531 h 1381396"/>
                <a:gd name="connsiteX22" fmla="*/ 2885848 w 2920255"/>
                <a:gd name="connsiteY22" fmla="*/ 942616 h 1381396"/>
                <a:gd name="connsiteX23" fmla="*/ 2868807 w 2920255"/>
                <a:gd name="connsiteY23" fmla="*/ 961113 h 1381396"/>
                <a:gd name="connsiteX24" fmla="*/ 2863277 w 2920255"/>
                <a:gd name="connsiteY24" fmla="*/ 1015963 h 1381396"/>
                <a:gd name="connsiteX25" fmla="*/ 2415366 w 2920255"/>
                <a:gd name="connsiteY25" fmla="*/ 1381021 h 1381396"/>
                <a:gd name="connsiteX26" fmla="*/ 2092077 w 2920255"/>
                <a:gd name="connsiteY26" fmla="*/ 1247111 h 1381396"/>
                <a:gd name="connsiteX27" fmla="*/ 2090753 w 2920255"/>
                <a:gd name="connsiteY27" fmla="*/ 1245506 h 1381396"/>
                <a:gd name="connsiteX28" fmla="*/ 2024589 w 2920255"/>
                <a:gd name="connsiteY28" fmla="*/ 1300097 h 1381396"/>
                <a:gd name="connsiteX29" fmla="*/ 1768964 w 2920255"/>
                <a:gd name="connsiteY29" fmla="*/ 1378179 h 1381396"/>
                <a:gd name="connsiteX30" fmla="*/ 1445675 w 2920255"/>
                <a:gd name="connsiteY30" fmla="*/ 1244268 h 1381396"/>
                <a:gd name="connsiteX31" fmla="*/ 1440724 w 2920255"/>
                <a:gd name="connsiteY31" fmla="*/ 1238268 h 1381396"/>
                <a:gd name="connsiteX32" fmla="*/ 1435773 w 2920255"/>
                <a:gd name="connsiteY32" fmla="*/ 1244268 h 1381396"/>
                <a:gd name="connsiteX33" fmla="*/ 1112483 w 2920255"/>
                <a:gd name="connsiteY33" fmla="*/ 1378179 h 1381396"/>
                <a:gd name="connsiteX34" fmla="*/ 856858 w 2920255"/>
                <a:gd name="connsiteY34" fmla="*/ 1300097 h 1381396"/>
                <a:gd name="connsiteX35" fmla="*/ 790878 w 2920255"/>
                <a:gd name="connsiteY35" fmla="*/ 1245658 h 1381396"/>
                <a:gd name="connsiteX36" fmla="*/ 789371 w 2920255"/>
                <a:gd name="connsiteY36" fmla="*/ 1247486 h 1381396"/>
                <a:gd name="connsiteX37" fmla="*/ 466081 w 2920255"/>
                <a:gd name="connsiteY37" fmla="*/ 1381396 h 1381396"/>
                <a:gd name="connsiteX38" fmla="*/ 8881 w 2920255"/>
                <a:gd name="connsiteY38" fmla="*/ 924196 h 1381396"/>
                <a:gd name="connsiteX39" fmla="*/ 13940 w 2920255"/>
                <a:gd name="connsiteY39" fmla="*/ 874017 h 1381396"/>
                <a:gd name="connsiteX40" fmla="*/ 8881 w 2920255"/>
                <a:gd name="connsiteY40" fmla="*/ 845531 h 1381396"/>
                <a:gd name="connsiteX41" fmla="*/ 6055 w 2920255"/>
                <a:gd name="connsiteY41" fmla="*/ 791896 h 1381396"/>
                <a:gd name="connsiteX42" fmla="*/ 6058 w 2920255"/>
                <a:gd name="connsiteY42" fmla="*/ 791461 h 1381396"/>
                <a:gd name="connsiteX43" fmla="*/ 6010 w 2920255"/>
                <a:gd name="connsiteY43" fmla="*/ 790535 h 1381396"/>
                <a:gd name="connsiteX44" fmla="*/ 13518 w 2920255"/>
                <a:gd name="connsiteY44" fmla="*/ 591383 h 1381396"/>
                <a:gd name="connsiteX45" fmla="*/ 9711 w 2920255"/>
                <a:gd name="connsiteY45" fmla="*/ 527993 h 1381396"/>
                <a:gd name="connsiteX46" fmla="*/ 8881 w 2920255"/>
                <a:gd name="connsiteY46" fmla="*/ 520799 h 1381396"/>
                <a:gd name="connsiteX47" fmla="*/ 8881 w 2920255"/>
                <a:gd name="connsiteY47" fmla="*/ 182812 h 1381396"/>
                <a:gd name="connsiteX48" fmla="*/ 174565 w 2920255"/>
                <a:gd name="connsiteY48" fmla="*/ 17128 h 1381396"/>
                <a:gd name="connsiteX49" fmla="*/ 566993 w 2920255"/>
                <a:gd name="connsiteY49" fmla="*/ 25490 h 1381396"/>
                <a:gd name="connsiteX50" fmla="*/ 625649 w 2920255"/>
                <a:gd name="connsiteY50" fmla="*/ 25418 h 1381396"/>
                <a:gd name="connsiteX51" fmla="*/ 664921 w 2920255"/>
                <a:gd name="connsiteY51" fmla="*/ 22593 h 1381396"/>
                <a:gd name="connsiteX52" fmla="*/ 715148 w 2920255"/>
                <a:gd name="connsiteY52" fmla="*/ 17128 h 1381396"/>
                <a:gd name="connsiteX53" fmla="*/ 850669 w 2920255"/>
                <a:gd name="connsiteY53" fmla="*/ 4124 h 1381396"/>
                <a:gd name="connsiteX54" fmla="*/ 879573 w 2920255"/>
                <a:gd name="connsiteY54" fmla="*/ 5463 h 1381396"/>
                <a:gd name="connsiteX55" fmla="*/ 899668 w 2920255"/>
                <a:gd name="connsiteY55" fmla="*/ 3773 h 1381396"/>
                <a:gd name="connsiteX56" fmla="*/ 1119716 w 2920255"/>
                <a:gd name="connsiteY56" fmla="*/ 13587 h 1381396"/>
                <a:gd name="connsiteX57" fmla="*/ 1232813 w 2920255"/>
                <a:gd name="connsiteY57" fmla="*/ 16531 h 1381396"/>
                <a:gd name="connsiteX58" fmla="*/ 1295112 w 2920255"/>
                <a:gd name="connsiteY58" fmla="*/ 15847 h 1381396"/>
                <a:gd name="connsiteX59" fmla="*/ 1364462 w 2920255"/>
                <a:gd name="connsiteY59" fmla="*/ 21892 h 1381396"/>
                <a:gd name="connsiteX60" fmla="*/ 1393954 w 2920255"/>
                <a:gd name="connsiteY60" fmla="*/ 23185 h 1381396"/>
                <a:gd name="connsiteX61" fmla="*/ 1413457 w 2920255"/>
                <a:gd name="connsiteY61" fmla="*/ 25385 h 1381396"/>
                <a:gd name="connsiteX62" fmla="*/ 1493098 w 2920255"/>
                <a:gd name="connsiteY62" fmla="*/ 29292 h 1381396"/>
                <a:gd name="connsiteX63" fmla="*/ 1616120 w 2920255"/>
                <a:gd name="connsiteY63" fmla="*/ 17128 h 1381396"/>
                <a:gd name="connsiteX64" fmla="*/ 1748989 w 2920255"/>
                <a:gd name="connsiteY64" fmla="*/ 8815 h 1381396"/>
                <a:gd name="connsiteX65" fmla="*/ 1756222 w 2920255"/>
                <a:gd name="connsiteY65" fmla="*/ 9518 h 1381396"/>
                <a:gd name="connsiteX66" fmla="*/ 1783781 w 2920255"/>
                <a:gd name="connsiteY66" fmla="*/ 3870 h 1381396"/>
                <a:gd name="connsiteX67" fmla="*/ 1840514 w 2920255"/>
                <a:gd name="connsiteY67" fmla="*/ 0 h 138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920255" h="1381396">
                  <a:moveTo>
                    <a:pt x="1840514" y="0"/>
                  </a:moveTo>
                  <a:cubicBezTo>
                    <a:pt x="1876250" y="-74"/>
                    <a:pt x="1908382" y="4244"/>
                    <a:pt x="1940312" y="9221"/>
                  </a:cubicBezTo>
                  <a:lnTo>
                    <a:pt x="2034968" y="21870"/>
                  </a:lnTo>
                  <a:lnTo>
                    <a:pt x="2053735" y="17128"/>
                  </a:lnTo>
                  <a:cubicBezTo>
                    <a:pt x="2080527" y="6724"/>
                    <a:pt x="2127543" y="4303"/>
                    <a:pt x="2185451" y="5828"/>
                  </a:cubicBezTo>
                  <a:lnTo>
                    <a:pt x="2251972" y="10006"/>
                  </a:lnTo>
                  <a:lnTo>
                    <a:pt x="2302948" y="9695"/>
                  </a:lnTo>
                  <a:cubicBezTo>
                    <a:pt x="2458362" y="13773"/>
                    <a:pt x="2632709" y="43349"/>
                    <a:pt x="2748771" y="17128"/>
                  </a:cubicBezTo>
                  <a:cubicBezTo>
                    <a:pt x="2768588" y="14025"/>
                    <a:pt x="2787177" y="17183"/>
                    <a:pt x="2804332" y="25077"/>
                  </a:cubicBezTo>
                  <a:lnTo>
                    <a:pt x="2810655" y="29974"/>
                  </a:lnTo>
                  <a:lnTo>
                    <a:pt x="2816064" y="31097"/>
                  </a:lnTo>
                  <a:cubicBezTo>
                    <a:pt x="2881347" y="55147"/>
                    <a:pt x="2933983" y="108511"/>
                    <a:pt x="2914455" y="182812"/>
                  </a:cubicBezTo>
                  <a:cubicBezTo>
                    <a:pt x="2919027" y="250072"/>
                    <a:pt x="2915675" y="313940"/>
                    <a:pt x="2912856" y="370479"/>
                  </a:cubicBezTo>
                  <a:lnTo>
                    <a:pt x="2911333" y="413797"/>
                  </a:lnTo>
                  <a:lnTo>
                    <a:pt x="2914114" y="509109"/>
                  </a:lnTo>
                  <a:lnTo>
                    <a:pt x="2914455" y="514172"/>
                  </a:lnTo>
                  <a:cubicBezTo>
                    <a:pt x="2917807" y="533145"/>
                    <a:pt x="2919331" y="557200"/>
                    <a:pt x="2919770" y="584146"/>
                  </a:cubicBezTo>
                  <a:lnTo>
                    <a:pt x="2919609" y="595905"/>
                  </a:lnTo>
                  <a:lnTo>
                    <a:pt x="2920255" y="605309"/>
                  </a:lnTo>
                  <a:lnTo>
                    <a:pt x="2919232" y="623425"/>
                  </a:lnTo>
                  <a:lnTo>
                    <a:pt x="2918575" y="671465"/>
                  </a:lnTo>
                  <a:cubicBezTo>
                    <a:pt x="2916596" y="732536"/>
                    <a:pt x="2913245" y="796404"/>
                    <a:pt x="2914455" y="845531"/>
                  </a:cubicBezTo>
                  <a:cubicBezTo>
                    <a:pt x="2911347" y="886114"/>
                    <a:pt x="2901916" y="918014"/>
                    <a:pt x="2885848" y="942616"/>
                  </a:cubicBezTo>
                  <a:lnTo>
                    <a:pt x="2868807" y="961113"/>
                  </a:lnTo>
                  <a:lnTo>
                    <a:pt x="2863277" y="1015963"/>
                  </a:lnTo>
                  <a:cubicBezTo>
                    <a:pt x="2820645" y="1224302"/>
                    <a:pt x="2636308" y="1381021"/>
                    <a:pt x="2415366" y="1381021"/>
                  </a:cubicBezTo>
                  <a:cubicBezTo>
                    <a:pt x="2289113" y="1381021"/>
                    <a:pt x="2174814" y="1329847"/>
                    <a:pt x="2092077" y="1247111"/>
                  </a:cubicBezTo>
                  <a:lnTo>
                    <a:pt x="2090753" y="1245506"/>
                  </a:lnTo>
                  <a:lnTo>
                    <a:pt x="2024589" y="1300097"/>
                  </a:lnTo>
                  <a:cubicBezTo>
                    <a:pt x="1951619" y="1349394"/>
                    <a:pt x="1863654" y="1378179"/>
                    <a:pt x="1768964" y="1378179"/>
                  </a:cubicBezTo>
                  <a:cubicBezTo>
                    <a:pt x="1642712" y="1378179"/>
                    <a:pt x="1528412" y="1327005"/>
                    <a:pt x="1445675" y="1244268"/>
                  </a:cubicBezTo>
                  <a:lnTo>
                    <a:pt x="1440724" y="1238268"/>
                  </a:lnTo>
                  <a:lnTo>
                    <a:pt x="1435773" y="1244268"/>
                  </a:lnTo>
                  <a:cubicBezTo>
                    <a:pt x="1353036" y="1327005"/>
                    <a:pt x="1238736" y="1378179"/>
                    <a:pt x="1112483" y="1378179"/>
                  </a:cubicBezTo>
                  <a:cubicBezTo>
                    <a:pt x="1017794" y="1378179"/>
                    <a:pt x="929828" y="1349394"/>
                    <a:pt x="856858" y="1300097"/>
                  </a:cubicBezTo>
                  <a:lnTo>
                    <a:pt x="790878" y="1245658"/>
                  </a:lnTo>
                  <a:lnTo>
                    <a:pt x="789371" y="1247486"/>
                  </a:lnTo>
                  <a:cubicBezTo>
                    <a:pt x="706634" y="1330222"/>
                    <a:pt x="592334" y="1381396"/>
                    <a:pt x="466081" y="1381396"/>
                  </a:cubicBezTo>
                  <a:cubicBezTo>
                    <a:pt x="213576" y="1381396"/>
                    <a:pt x="8881" y="1176701"/>
                    <a:pt x="8881" y="924196"/>
                  </a:cubicBezTo>
                  <a:lnTo>
                    <a:pt x="13940" y="874017"/>
                  </a:lnTo>
                  <a:lnTo>
                    <a:pt x="8881" y="845531"/>
                  </a:lnTo>
                  <a:cubicBezTo>
                    <a:pt x="7280" y="825792"/>
                    <a:pt x="6404" y="808069"/>
                    <a:pt x="6055" y="791896"/>
                  </a:cubicBezTo>
                  <a:lnTo>
                    <a:pt x="6058" y="791461"/>
                  </a:lnTo>
                  <a:lnTo>
                    <a:pt x="6010" y="790535"/>
                  </a:lnTo>
                  <a:cubicBezTo>
                    <a:pt x="3768" y="705539"/>
                    <a:pt x="12908" y="651408"/>
                    <a:pt x="13518" y="591383"/>
                  </a:cubicBezTo>
                  <a:lnTo>
                    <a:pt x="9711" y="527993"/>
                  </a:lnTo>
                  <a:lnTo>
                    <a:pt x="8881" y="520799"/>
                  </a:lnTo>
                  <a:cubicBezTo>
                    <a:pt x="-11861" y="382914"/>
                    <a:pt x="10444" y="264865"/>
                    <a:pt x="8881" y="182812"/>
                  </a:cubicBezTo>
                  <a:cubicBezTo>
                    <a:pt x="2023" y="74656"/>
                    <a:pt x="90238" y="8986"/>
                    <a:pt x="174565" y="17128"/>
                  </a:cubicBezTo>
                  <a:cubicBezTo>
                    <a:pt x="304423" y="-18301"/>
                    <a:pt x="426189" y="19420"/>
                    <a:pt x="566993" y="25490"/>
                  </a:cubicBezTo>
                  <a:lnTo>
                    <a:pt x="625649" y="25418"/>
                  </a:lnTo>
                  <a:lnTo>
                    <a:pt x="664921" y="22593"/>
                  </a:lnTo>
                  <a:lnTo>
                    <a:pt x="715148" y="17128"/>
                  </a:lnTo>
                  <a:cubicBezTo>
                    <a:pt x="767319" y="8236"/>
                    <a:pt x="811290" y="4680"/>
                    <a:pt x="850669" y="4124"/>
                  </a:cubicBezTo>
                  <a:lnTo>
                    <a:pt x="879573" y="5463"/>
                  </a:lnTo>
                  <a:lnTo>
                    <a:pt x="899668" y="3773"/>
                  </a:lnTo>
                  <a:cubicBezTo>
                    <a:pt x="986380" y="1109"/>
                    <a:pt x="1043120" y="8742"/>
                    <a:pt x="1119716" y="13587"/>
                  </a:cubicBezTo>
                  <a:lnTo>
                    <a:pt x="1232813" y="16531"/>
                  </a:lnTo>
                  <a:lnTo>
                    <a:pt x="1295112" y="15847"/>
                  </a:lnTo>
                  <a:lnTo>
                    <a:pt x="1364462" y="21892"/>
                  </a:lnTo>
                  <a:lnTo>
                    <a:pt x="1393954" y="23185"/>
                  </a:lnTo>
                  <a:lnTo>
                    <a:pt x="1413457" y="25385"/>
                  </a:lnTo>
                  <a:lnTo>
                    <a:pt x="1493098" y="29292"/>
                  </a:lnTo>
                  <a:cubicBezTo>
                    <a:pt x="1529122" y="28830"/>
                    <a:pt x="1568973" y="25522"/>
                    <a:pt x="1616120" y="17128"/>
                  </a:cubicBezTo>
                  <a:cubicBezTo>
                    <a:pt x="1663268" y="8734"/>
                    <a:pt x="1707495" y="7138"/>
                    <a:pt x="1748989" y="8815"/>
                  </a:cubicBezTo>
                  <a:lnTo>
                    <a:pt x="1756222" y="9518"/>
                  </a:lnTo>
                  <a:lnTo>
                    <a:pt x="1783781" y="3870"/>
                  </a:lnTo>
                  <a:cubicBezTo>
                    <a:pt x="1803876" y="1171"/>
                    <a:pt x="1822645" y="36"/>
                    <a:pt x="1840514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 and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7C85E4-ED3E-4407-A577-DCD5C1115EB2}"/>
              </a:ext>
            </a:extLst>
          </p:cNvPr>
          <p:cNvGrpSpPr/>
          <p:nvPr/>
        </p:nvGrpSpPr>
        <p:grpSpPr>
          <a:xfrm flipH="1">
            <a:off x="189559" y="2178989"/>
            <a:ext cx="6177708" cy="4198377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7" name="Rectangle: Rounded Corners 13">
              <a:extLst>
                <a:ext uri="{FF2B5EF4-FFF2-40B4-BE49-F238E27FC236}">
                  <a16:creationId xmlns:a16="http://schemas.microsoft.com/office/drawing/2014/main" id="{15EBCFA8-B18D-446F-A3EC-EA1491470026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14">
              <a:extLst>
                <a:ext uri="{FF2B5EF4-FFF2-40B4-BE49-F238E27FC236}">
                  <a16:creationId xmlns:a16="http://schemas.microsoft.com/office/drawing/2014/main" id="{E62DD45D-FF21-48D4-92D9-E23FC61CA6AB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14">
              <a:extLst>
                <a:ext uri="{FF2B5EF4-FFF2-40B4-BE49-F238E27FC236}">
                  <a16:creationId xmlns:a16="http://schemas.microsoft.com/office/drawing/2014/main" id="{F96738D0-B1B3-4A96-9D09-A13E54C4A5EC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Oval 14">
              <a:extLst>
                <a:ext uri="{FF2B5EF4-FFF2-40B4-BE49-F238E27FC236}">
                  <a16:creationId xmlns:a16="http://schemas.microsoft.com/office/drawing/2014/main" id="{5FB20E98-92FA-4039-B207-4125313A7A0D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14">
              <a:extLst>
                <a:ext uri="{FF2B5EF4-FFF2-40B4-BE49-F238E27FC236}">
                  <a16:creationId xmlns:a16="http://schemas.microsoft.com/office/drawing/2014/main" id="{B2C0A293-5C49-42A6-B344-BA0A39EF9F91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14">
              <a:extLst>
                <a:ext uri="{FF2B5EF4-FFF2-40B4-BE49-F238E27FC236}">
                  <a16:creationId xmlns:a16="http://schemas.microsoft.com/office/drawing/2014/main" id="{89D25A11-7780-4517-A151-CD497EB719FA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Oval 14">
              <a:extLst>
                <a:ext uri="{FF2B5EF4-FFF2-40B4-BE49-F238E27FC236}">
                  <a16:creationId xmlns:a16="http://schemas.microsoft.com/office/drawing/2014/main" id="{AB68E147-CABC-4427-9266-6309B15DB177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10">
              <a:extLst>
                <a:ext uri="{FF2B5EF4-FFF2-40B4-BE49-F238E27FC236}">
                  <a16:creationId xmlns:a16="http://schemas.microsoft.com/office/drawing/2014/main" id="{3FB95685-F0FC-43DB-A058-77E0B421E42B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7">
              <a:extLst>
                <a:ext uri="{FF2B5EF4-FFF2-40B4-BE49-F238E27FC236}">
                  <a16:creationId xmlns:a16="http://schemas.microsoft.com/office/drawing/2014/main" id="{5AEEE153-25D2-4F0B-97A6-D0BE25F3BF86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: Rounded Corners 11">
              <a:extLst>
                <a:ext uri="{FF2B5EF4-FFF2-40B4-BE49-F238E27FC236}">
                  <a16:creationId xmlns:a16="http://schemas.microsoft.com/office/drawing/2014/main" id="{0FCDE31F-49C5-4EDA-9E52-694BD46B6DB6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: Rounded Corners 12">
              <a:extLst>
                <a:ext uri="{FF2B5EF4-FFF2-40B4-BE49-F238E27FC236}">
                  <a16:creationId xmlns:a16="http://schemas.microsoft.com/office/drawing/2014/main" id="{59C64964-7AD9-4E13-A0AC-23DC91AE5721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16">
              <a:extLst>
                <a:ext uri="{FF2B5EF4-FFF2-40B4-BE49-F238E27FC236}">
                  <a16:creationId xmlns:a16="http://schemas.microsoft.com/office/drawing/2014/main" id="{1BBCD0BB-8A48-4C5C-BB95-DD5CB2AC7708}"/>
                </a:ext>
              </a:extLst>
            </p:cNvPr>
            <p:cNvSpPr/>
            <p:nvPr/>
          </p:nvSpPr>
          <p:spPr>
            <a:xfrm rot="263910">
              <a:off x="7896127" y="337402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16">
              <a:extLst>
                <a:ext uri="{FF2B5EF4-FFF2-40B4-BE49-F238E27FC236}">
                  <a16:creationId xmlns:a16="http://schemas.microsoft.com/office/drawing/2014/main" id="{205BE646-BBB4-408C-B412-A70DFDDD59AA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16">
              <a:extLst>
                <a:ext uri="{FF2B5EF4-FFF2-40B4-BE49-F238E27FC236}">
                  <a16:creationId xmlns:a16="http://schemas.microsoft.com/office/drawing/2014/main" id="{45676DD4-77BF-4584-B20D-0155E0DB79EE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10590D6-B8C3-468E-B39C-2714D164257C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8C0562C4-508F-4E7F-BB7C-6AD526F97FC3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4220C4A5-A48B-464B-8F61-ED47D7ED84D9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CB9C5EE-D853-475C-BDB6-DE24F0632FF8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B2AFB9D-5ACD-4FE5-9CB7-B88EA5362387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Oval 16">
              <a:extLst>
                <a:ext uri="{FF2B5EF4-FFF2-40B4-BE49-F238E27FC236}">
                  <a16:creationId xmlns:a16="http://schemas.microsoft.com/office/drawing/2014/main" id="{D7A75834-7C89-462B-8C01-03204B76EA1F}"/>
                </a:ext>
              </a:extLst>
            </p:cNvPr>
            <p:cNvSpPr/>
            <p:nvPr/>
          </p:nvSpPr>
          <p:spPr>
            <a:xfrm rot="597386">
              <a:off x="3605044" y="2459221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Oval 16">
              <a:extLst>
                <a:ext uri="{FF2B5EF4-FFF2-40B4-BE49-F238E27FC236}">
                  <a16:creationId xmlns:a16="http://schemas.microsoft.com/office/drawing/2014/main" id="{12BCBE40-A9AA-438E-9D3B-D4493DCF2956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16">
              <a:extLst>
                <a:ext uri="{FF2B5EF4-FFF2-40B4-BE49-F238E27FC236}">
                  <a16:creationId xmlns:a16="http://schemas.microsoft.com/office/drawing/2014/main" id="{171BCD46-83A4-4E11-8A7D-8D62F3755E9C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16">
              <a:extLst>
                <a:ext uri="{FF2B5EF4-FFF2-40B4-BE49-F238E27FC236}">
                  <a16:creationId xmlns:a16="http://schemas.microsoft.com/office/drawing/2014/main" id="{AE40B423-6AFC-4285-BCB4-66A912F3FB01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9D7A8B0-EBAD-460E-89A3-044032E0433A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3A72E8A-DA6B-4128-813D-ADF159F3F861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C24C6403-FC49-4ADC-983C-FF2E351941BE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2D36737-FC86-4E89-AE25-73D919C98F9A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6DD1D84A-5A52-4E53-9E40-6BEF4C8EC071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0D51053-C05D-4891-82FE-08E90954D4DF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Oval 16">
              <a:extLst>
                <a:ext uri="{FF2B5EF4-FFF2-40B4-BE49-F238E27FC236}">
                  <a16:creationId xmlns:a16="http://schemas.microsoft.com/office/drawing/2014/main" id="{E06DADFE-717D-4ECD-8166-931022331599}"/>
                </a:ext>
              </a:extLst>
            </p:cNvPr>
            <p:cNvSpPr/>
            <p:nvPr/>
          </p:nvSpPr>
          <p:spPr>
            <a:xfrm rot="15705932">
              <a:off x="3365122" y="1519534"/>
              <a:ext cx="1095750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35D3DAC0-4E47-4166-8E39-5EBBF19177EC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09D4DD5-5105-4480-9CE6-D2A68D1EB27D}"/>
              </a:ext>
            </a:extLst>
          </p:cNvPr>
          <p:cNvSpPr/>
          <p:nvPr/>
        </p:nvSpPr>
        <p:spPr>
          <a:xfrm>
            <a:off x="-20023" y="6318093"/>
            <a:ext cx="12225275" cy="632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2BA9FD1-2BA2-4703-A9BE-22CE694A4F90}"/>
              </a:ext>
            </a:extLst>
          </p:cNvPr>
          <p:cNvGrpSpPr/>
          <p:nvPr/>
        </p:nvGrpSpPr>
        <p:grpSpPr>
          <a:xfrm>
            <a:off x="6372107" y="1150176"/>
            <a:ext cx="5652920" cy="5150950"/>
            <a:chOff x="2913378" y="557190"/>
            <a:chExt cx="6437088" cy="5865484"/>
          </a:xfrm>
        </p:grpSpPr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0C6B91C5-712E-4FC7-885D-1544FE31DFFB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A0F5C29F-062C-44C2-85A4-B56E75089244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lowchart: Manual Operation 21">
              <a:extLst>
                <a:ext uri="{FF2B5EF4-FFF2-40B4-BE49-F238E27FC236}">
                  <a16:creationId xmlns:a16="http://schemas.microsoft.com/office/drawing/2014/main" id="{19208E14-8AD6-4D90-821A-48F542B6C5C2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F1628FD3-8BBD-460D-9B3B-B316869BB264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D118563-559A-4EEB-B5E8-281499D8D110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">
              <a:extLst>
                <a:ext uri="{FF2B5EF4-FFF2-40B4-BE49-F238E27FC236}">
                  <a16:creationId xmlns:a16="http://schemas.microsoft.com/office/drawing/2014/main" id="{2FF22C9C-666C-479D-8070-F1DAF3079B83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Rectangle 3">
              <a:extLst>
                <a:ext uri="{FF2B5EF4-FFF2-40B4-BE49-F238E27FC236}">
                  <a16:creationId xmlns:a16="http://schemas.microsoft.com/office/drawing/2014/main" id="{CCE32D69-5B3A-4300-983A-AFB266330C6C}"/>
                </a:ext>
              </a:extLst>
            </p:cNvPr>
            <p:cNvSpPr/>
            <p:nvPr/>
          </p:nvSpPr>
          <p:spPr>
            <a:xfrm>
              <a:off x="7377974" y="586014"/>
              <a:ext cx="1005115" cy="148572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15" h="1485728">
                  <a:moveTo>
                    <a:pt x="0" y="8572"/>
                  </a:moveTo>
                  <a:lnTo>
                    <a:pt x="700315" y="0"/>
                  </a:lnTo>
                  <a:lnTo>
                    <a:pt x="1005115" y="1153160"/>
                  </a:lnTo>
                  <a:cubicBezTo>
                    <a:pt x="565937" y="1757680"/>
                    <a:pt x="187718" y="1386840"/>
                    <a:pt x="68580" y="1214120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 3">
              <a:extLst>
                <a:ext uri="{FF2B5EF4-FFF2-40B4-BE49-F238E27FC236}">
                  <a16:creationId xmlns:a16="http://schemas.microsoft.com/office/drawing/2014/main" id="{D17895BC-73F0-468D-891F-95B596DE7084}"/>
                </a:ext>
              </a:extLst>
            </p:cNvPr>
            <p:cNvSpPr/>
            <p:nvPr/>
          </p:nvSpPr>
          <p:spPr>
            <a:xfrm>
              <a:off x="6473733" y="590321"/>
              <a:ext cx="951775" cy="15039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03980">
                  <a:moveTo>
                    <a:pt x="0" y="0"/>
                  </a:moveTo>
                  <a:lnTo>
                    <a:pt x="867955" y="0"/>
                  </a:lnTo>
                  <a:lnTo>
                    <a:pt x="951775" y="1173163"/>
                  </a:lnTo>
                  <a:cubicBezTo>
                    <a:pt x="512597" y="1777683"/>
                    <a:pt x="172478" y="1402080"/>
                    <a:pt x="53340" y="1229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">
              <a:extLst>
                <a:ext uri="{FF2B5EF4-FFF2-40B4-BE49-F238E27FC236}">
                  <a16:creationId xmlns:a16="http://schemas.microsoft.com/office/drawing/2014/main" id="{6C12DF0A-415C-49EB-B8E2-D5E16FF07DCC}"/>
                </a:ext>
              </a:extLst>
            </p:cNvPr>
            <p:cNvSpPr/>
            <p:nvPr/>
          </p:nvSpPr>
          <p:spPr>
            <a:xfrm>
              <a:off x="5651498" y="590321"/>
              <a:ext cx="86142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15568">
                  <a:moveTo>
                    <a:pt x="15240" y="0"/>
                  </a:moveTo>
                  <a:lnTo>
                    <a:pt x="814615" y="0"/>
                  </a:lnTo>
                  <a:lnTo>
                    <a:pt x="822235" y="1191260"/>
                  </a:lnTo>
                  <a:cubicBezTo>
                    <a:pt x="383057" y="1795780"/>
                    <a:pt x="119138" y="1402080"/>
                    <a:pt x="0" y="1229360"/>
                  </a:cubicBez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Rectangle 3">
              <a:extLst>
                <a:ext uri="{FF2B5EF4-FFF2-40B4-BE49-F238E27FC236}">
                  <a16:creationId xmlns:a16="http://schemas.microsoft.com/office/drawing/2014/main" id="{A223D6DF-A59F-46FA-A6A3-8BDFC9FB94F1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Rectangle 3">
              <a:extLst>
                <a:ext uri="{FF2B5EF4-FFF2-40B4-BE49-F238E27FC236}">
                  <a16:creationId xmlns:a16="http://schemas.microsoft.com/office/drawing/2014/main" id="{633719A1-5445-4DBF-A664-B506572B6DA1}"/>
                </a:ext>
              </a:extLst>
            </p:cNvPr>
            <p:cNvSpPr/>
            <p:nvPr/>
          </p:nvSpPr>
          <p:spPr>
            <a:xfrm>
              <a:off x="3854267" y="582701"/>
              <a:ext cx="1015906" cy="152318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15906"/>
                <a:gd name="connsiteY0" fmla="*/ 0 h 1523188"/>
                <a:gd name="connsiteX1" fmla="*/ 1015906 w 1015906"/>
                <a:gd name="connsiteY1" fmla="*/ 0 h 1523188"/>
                <a:gd name="connsiteX2" fmla="*/ 883195 w 1015906"/>
                <a:gd name="connsiteY2" fmla="*/ 1198880 h 1523188"/>
                <a:gd name="connsiteX3" fmla="*/ 0 w 1015906"/>
                <a:gd name="connsiteY3" fmla="*/ 1236980 h 1523188"/>
                <a:gd name="connsiteX4" fmla="*/ 289560 w 1015906"/>
                <a:gd name="connsiteY4" fmla="*/ 0 h 15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906" h="1523188">
                  <a:moveTo>
                    <a:pt x="289560" y="0"/>
                  </a:moveTo>
                  <a:lnTo>
                    <a:pt x="1015906" y="0"/>
                  </a:lnTo>
                  <a:lnTo>
                    <a:pt x="883195" y="1198880"/>
                  </a:lnTo>
                  <a:cubicBezTo>
                    <a:pt x="444017" y="1803400"/>
                    <a:pt x="119138" y="1409700"/>
                    <a:pt x="0" y="1236980"/>
                  </a:cubicBezTo>
                  <a:lnTo>
                    <a:pt x="2895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Rectangle 3">
              <a:extLst>
                <a:ext uri="{FF2B5EF4-FFF2-40B4-BE49-F238E27FC236}">
                  <a16:creationId xmlns:a16="http://schemas.microsoft.com/office/drawing/2014/main" id="{A05600EC-3484-4F1C-9CC4-A1C12ADB53D9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4">
              <a:extLst>
                <a:ext uri="{FF2B5EF4-FFF2-40B4-BE49-F238E27FC236}">
                  <a16:creationId xmlns:a16="http://schemas.microsoft.com/office/drawing/2014/main" id="{59EB9F85-41BB-4E1F-AB12-338CC563B344}"/>
                </a:ext>
              </a:extLst>
            </p:cNvPr>
            <p:cNvSpPr/>
            <p:nvPr/>
          </p:nvSpPr>
          <p:spPr>
            <a:xfrm>
              <a:off x="7306389" y="2583215"/>
              <a:ext cx="630847" cy="1142965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47" h="1142965">
                  <a:moveTo>
                    <a:pt x="315424" y="1142965"/>
                  </a:moveTo>
                  <a:cubicBezTo>
                    <a:pt x="254464" y="1142844"/>
                    <a:pt x="-362756" y="-22410"/>
                    <a:pt x="315424" y="329"/>
                  </a:cubicBezTo>
                  <a:cubicBezTo>
                    <a:pt x="993604" y="23068"/>
                    <a:pt x="376384" y="1143086"/>
                    <a:pt x="315424" y="1142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11">
              <a:extLst>
                <a:ext uri="{FF2B5EF4-FFF2-40B4-BE49-F238E27FC236}">
                  <a16:creationId xmlns:a16="http://schemas.microsoft.com/office/drawing/2014/main" id="{C13E7448-6F58-4939-8289-70D8E9B936D6}"/>
                </a:ext>
              </a:extLst>
            </p:cNvPr>
            <p:cNvSpPr/>
            <p:nvPr/>
          </p:nvSpPr>
          <p:spPr>
            <a:xfrm>
              <a:off x="7182632" y="2224817"/>
              <a:ext cx="908444" cy="755795"/>
            </a:xfrm>
            <a:custGeom>
              <a:avLst/>
              <a:gdLst>
                <a:gd name="connsiteX0" fmla="*/ 0 w 787400"/>
                <a:gd name="connsiteY0" fmla="*/ 304800 h 609600"/>
                <a:gd name="connsiteX1" fmla="*/ 393700 w 787400"/>
                <a:gd name="connsiteY1" fmla="*/ 0 h 609600"/>
                <a:gd name="connsiteX2" fmla="*/ 787400 w 787400"/>
                <a:gd name="connsiteY2" fmla="*/ 304800 h 609600"/>
                <a:gd name="connsiteX3" fmla="*/ 393700 w 787400"/>
                <a:gd name="connsiteY3" fmla="*/ 609600 h 609600"/>
                <a:gd name="connsiteX4" fmla="*/ 0 w 787400"/>
                <a:gd name="connsiteY4" fmla="*/ 304800 h 609600"/>
                <a:gd name="connsiteX0" fmla="*/ 19674 w 807074"/>
                <a:gd name="connsiteY0" fmla="*/ 304800 h 612116"/>
                <a:gd name="connsiteX1" fmla="*/ 413374 w 807074"/>
                <a:gd name="connsiteY1" fmla="*/ 0 h 612116"/>
                <a:gd name="connsiteX2" fmla="*/ 807074 w 807074"/>
                <a:gd name="connsiteY2" fmla="*/ 304800 h 612116"/>
                <a:gd name="connsiteX3" fmla="*/ 413374 w 807074"/>
                <a:gd name="connsiteY3" fmla="*/ 609600 h 612116"/>
                <a:gd name="connsiteX4" fmla="*/ 95874 w 807074"/>
                <a:gd name="connsiteY4" fmla="*/ 442178 h 612116"/>
                <a:gd name="connsiteX5" fmla="*/ 19674 w 807074"/>
                <a:gd name="connsiteY5" fmla="*/ 304800 h 612116"/>
                <a:gd name="connsiteX0" fmla="*/ 22665 w 810065"/>
                <a:gd name="connsiteY0" fmla="*/ 304800 h 692682"/>
                <a:gd name="connsiteX1" fmla="*/ 416365 w 810065"/>
                <a:gd name="connsiteY1" fmla="*/ 0 h 692682"/>
                <a:gd name="connsiteX2" fmla="*/ 810065 w 810065"/>
                <a:gd name="connsiteY2" fmla="*/ 304800 h 692682"/>
                <a:gd name="connsiteX3" fmla="*/ 416365 w 810065"/>
                <a:gd name="connsiteY3" fmla="*/ 609600 h 692682"/>
                <a:gd name="connsiteX4" fmla="*/ 9965 w 810065"/>
                <a:gd name="connsiteY4" fmla="*/ 683478 h 692682"/>
                <a:gd name="connsiteX5" fmla="*/ 98865 w 810065"/>
                <a:gd name="connsiteY5" fmla="*/ 442178 h 692682"/>
                <a:gd name="connsiteX6" fmla="*/ 22665 w 810065"/>
                <a:gd name="connsiteY6" fmla="*/ 304800 h 692682"/>
                <a:gd name="connsiteX0" fmla="*/ 67494 w 854894"/>
                <a:gd name="connsiteY0" fmla="*/ 304800 h 692682"/>
                <a:gd name="connsiteX1" fmla="*/ 461194 w 854894"/>
                <a:gd name="connsiteY1" fmla="*/ 0 h 692682"/>
                <a:gd name="connsiteX2" fmla="*/ 854894 w 854894"/>
                <a:gd name="connsiteY2" fmla="*/ 304800 h 692682"/>
                <a:gd name="connsiteX3" fmla="*/ 461194 w 854894"/>
                <a:gd name="connsiteY3" fmla="*/ 609600 h 692682"/>
                <a:gd name="connsiteX4" fmla="*/ 54794 w 854894"/>
                <a:gd name="connsiteY4" fmla="*/ 683478 h 692682"/>
                <a:gd name="connsiteX5" fmla="*/ 143694 w 854894"/>
                <a:gd name="connsiteY5" fmla="*/ 442178 h 692682"/>
                <a:gd name="connsiteX6" fmla="*/ 67494 w 854894"/>
                <a:gd name="connsiteY6" fmla="*/ 304800 h 692682"/>
                <a:gd name="connsiteX0" fmla="*/ 67494 w 854894"/>
                <a:gd name="connsiteY0" fmla="*/ 304800 h 691218"/>
                <a:gd name="connsiteX1" fmla="*/ 461194 w 854894"/>
                <a:gd name="connsiteY1" fmla="*/ 0 h 691218"/>
                <a:gd name="connsiteX2" fmla="*/ 854894 w 854894"/>
                <a:gd name="connsiteY2" fmla="*/ 304800 h 691218"/>
                <a:gd name="connsiteX3" fmla="*/ 461194 w 854894"/>
                <a:gd name="connsiteY3" fmla="*/ 609600 h 691218"/>
                <a:gd name="connsiteX4" fmla="*/ 289745 w 854894"/>
                <a:gd name="connsiteY4" fmla="*/ 600928 h 691218"/>
                <a:gd name="connsiteX5" fmla="*/ 54794 w 854894"/>
                <a:gd name="connsiteY5" fmla="*/ 683478 h 691218"/>
                <a:gd name="connsiteX6" fmla="*/ 143694 w 854894"/>
                <a:gd name="connsiteY6" fmla="*/ 442178 h 691218"/>
                <a:gd name="connsiteX7" fmla="*/ 67494 w 854894"/>
                <a:gd name="connsiteY7" fmla="*/ 304800 h 691218"/>
                <a:gd name="connsiteX0" fmla="*/ 67494 w 854894"/>
                <a:gd name="connsiteY0" fmla="*/ 304800 h 697791"/>
                <a:gd name="connsiteX1" fmla="*/ 461194 w 854894"/>
                <a:gd name="connsiteY1" fmla="*/ 0 h 697791"/>
                <a:gd name="connsiteX2" fmla="*/ 854894 w 854894"/>
                <a:gd name="connsiteY2" fmla="*/ 304800 h 697791"/>
                <a:gd name="connsiteX3" fmla="*/ 461194 w 854894"/>
                <a:gd name="connsiteY3" fmla="*/ 609600 h 697791"/>
                <a:gd name="connsiteX4" fmla="*/ 289745 w 854894"/>
                <a:gd name="connsiteY4" fmla="*/ 600928 h 697791"/>
                <a:gd name="connsiteX5" fmla="*/ 54794 w 854894"/>
                <a:gd name="connsiteY5" fmla="*/ 683478 h 697791"/>
                <a:gd name="connsiteX6" fmla="*/ 143694 w 854894"/>
                <a:gd name="connsiteY6" fmla="*/ 442178 h 697791"/>
                <a:gd name="connsiteX7" fmla="*/ 67494 w 854894"/>
                <a:gd name="connsiteY7" fmla="*/ 304800 h 697791"/>
                <a:gd name="connsiteX0" fmla="*/ 67494 w 854894"/>
                <a:gd name="connsiteY0" fmla="*/ 304800 h 762983"/>
                <a:gd name="connsiteX1" fmla="*/ 461194 w 854894"/>
                <a:gd name="connsiteY1" fmla="*/ 0 h 762983"/>
                <a:gd name="connsiteX2" fmla="*/ 854894 w 854894"/>
                <a:gd name="connsiteY2" fmla="*/ 304800 h 762983"/>
                <a:gd name="connsiteX3" fmla="*/ 461194 w 854894"/>
                <a:gd name="connsiteY3" fmla="*/ 755650 h 762983"/>
                <a:gd name="connsiteX4" fmla="*/ 289745 w 854894"/>
                <a:gd name="connsiteY4" fmla="*/ 600928 h 762983"/>
                <a:gd name="connsiteX5" fmla="*/ 54794 w 854894"/>
                <a:gd name="connsiteY5" fmla="*/ 683478 h 762983"/>
                <a:gd name="connsiteX6" fmla="*/ 143694 w 854894"/>
                <a:gd name="connsiteY6" fmla="*/ 442178 h 762983"/>
                <a:gd name="connsiteX7" fmla="*/ 67494 w 854894"/>
                <a:gd name="connsiteY7" fmla="*/ 304800 h 762983"/>
                <a:gd name="connsiteX0" fmla="*/ 67494 w 953439"/>
                <a:gd name="connsiteY0" fmla="*/ 304800 h 759574"/>
                <a:gd name="connsiteX1" fmla="*/ 461194 w 953439"/>
                <a:gd name="connsiteY1" fmla="*/ 0 h 759574"/>
                <a:gd name="connsiteX2" fmla="*/ 854894 w 953439"/>
                <a:gd name="connsiteY2" fmla="*/ 304800 h 759574"/>
                <a:gd name="connsiteX3" fmla="*/ 931095 w 953439"/>
                <a:gd name="connsiteY3" fmla="*/ 677128 h 759574"/>
                <a:gd name="connsiteX4" fmla="*/ 461194 w 953439"/>
                <a:gd name="connsiteY4" fmla="*/ 755650 h 759574"/>
                <a:gd name="connsiteX5" fmla="*/ 289745 w 953439"/>
                <a:gd name="connsiteY5" fmla="*/ 600928 h 759574"/>
                <a:gd name="connsiteX6" fmla="*/ 54794 w 953439"/>
                <a:gd name="connsiteY6" fmla="*/ 683478 h 759574"/>
                <a:gd name="connsiteX7" fmla="*/ 143694 w 953439"/>
                <a:gd name="connsiteY7" fmla="*/ 442178 h 759574"/>
                <a:gd name="connsiteX8" fmla="*/ 67494 w 953439"/>
                <a:gd name="connsiteY8" fmla="*/ 304800 h 759574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800"/>
                <a:gd name="connsiteY0" fmla="*/ 304836 h 755733"/>
                <a:gd name="connsiteX1" fmla="*/ 461194 w 964800"/>
                <a:gd name="connsiteY1" fmla="*/ 36 h 755733"/>
                <a:gd name="connsiteX2" fmla="*/ 861244 w 964800"/>
                <a:gd name="connsiteY2" fmla="*/ 292136 h 755733"/>
                <a:gd name="connsiteX3" fmla="*/ 956495 w 964800"/>
                <a:gd name="connsiteY3" fmla="*/ 651764 h 755733"/>
                <a:gd name="connsiteX4" fmla="*/ 613595 w 964800"/>
                <a:gd name="connsiteY4" fmla="*/ 620014 h 755733"/>
                <a:gd name="connsiteX5" fmla="*/ 461194 w 964800"/>
                <a:gd name="connsiteY5" fmla="*/ 755686 h 755733"/>
                <a:gd name="connsiteX6" fmla="*/ 289745 w 964800"/>
                <a:gd name="connsiteY6" fmla="*/ 600964 h 755733"/>
                <a:gd name="connsiteX7" fmla="*/ 54794 w 964800"/>
                <a:gd name="connsiteY7" fmla="*/ 683514 h 755733"/>
                <a:gd name="connsiteX8" fmla="*/ 143694 w 964800"/>
                <a:gd name="connsiteY8" fmla="*/ 442214 h 755733"/>
                <a:gd name="connsiteX9" fmla="*/ 67494 w 964800"/>
                <a:gd name="connsiteY9" fmla="*/ 304836 h 755733"/>
                <a:gd name="connsiteX0" fmla="*/ 67494 w 964800"/>
                <a:gd name="connsiteY0" fmla="*/ 306201 h 757098"/>
                <a:gd name="connsiteX1" fmla="*/ 461194 w 964800"/>
                <a:gd name="connsiteY1" fmla="*/ 1401 h 757098"/>
                <a:gd name="connsiteX2" fmla="*/ 861244 w 964800"/>
                <a:gd name="connsiteY2" fmla="*/ 293501 h 757098"/>
                <a:gd name="connsiteX3" fmla="*/ 956495 w 964800"/>
                <a:gd name="connsiteY3" fmla="*/ 653129 h 757098"/>
                <a:gd name="connsiteX4" fmla="*/ 613595 w 964800"/>
                <a:gd name="connsiteY4" fmla="*/ 621379 h 757098"/>
                <a:gd name="connsiteX5" fmla="*/ 461194 w 964800"/>
                <a:gd name="connsiteY5" fmla="*/ 757051 h 757098"/>
                <a:gd name="connsiteX6" fmla="*/ 289745 w 964800"/>
                <a:gd name="connsiteY6" fmla="*/ 602329 h 757098"/>
                <a:gd name="connsiteX7" fmla="*/ 54794 w 964800"/>
                <a:gd name="connsiteY7" fmla="*/ 684879 h 757098"/>
                <a:gd name="connsiteX8" fmla="*/ 143694 w 964800"/>
                <a:gd name="connsiteY8" fmla="*/ 443579 h 757098"/>
                <a:gd name="connsiteX9" fmla="*/ 67494 w 964800"/>
                <a:gd name="connsiteY9" fmla="*/ 306201 h 757098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4857 h 755754"/>
                <a:gd name="connsiteX1" fmla="*/ 461194 w 964800"/>
                <a:gd name="connsiteY1" fmla="*/ 57 h 755754"/>
                <a:gd name="connsiteX2" fmla="*/ 861244 w 964800"/>
                <a:gd name="connsiteY2" fmla="*/ 292157 h 755754"/>
                <a:gd name="connsiteX3" fmla="*/ 956495 w 964800"/>
                <a:gd name="connsiteY3" fmla="*/ 651785 h 755754"/>
                <a:gd name="connsiteX4" fmla="*/ 613595 w 964800"/>
                <a:gd name="connsiteY4" fmla="*/ 620035 h 755754"/>
                <a:gd name="connsiteX5" fmla="*/ 461194 w 964800"/>
                <a:gd name="connsiteY5" fmla="*/ 755707 h 755754"/>
                <a:gd name="connsiteX6" fmla="*/ 289745 w 964800"/>
                <a:gd name="connsiteY6" fmla="*/ 600985 h 755754"/>
                <a:gd name="connsiteX7" fmla="*/ 54794 w 964800"/>
                <a:gd name="connsiteY7" fmla="*/ 683535 h 755754"/>
                <a:gd name="connsiteX8" fmla="*/ 143694 w 964800"/>
                <a:gd name="connsiteY8" fmla="*/ 442235 h 755754"/>
                <a:gd name="connsiteX9" fmla="*/ 67494 w 964800"/>
                <a:gd name="connsiteY9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5498 h 756395"/>
                <a:gd name="connsiteX1" fmla="*/ 461194 w 957311"/>
                <a:gd name="connsiteY1" fmla="*/ 698 h 756395"/>
                <a:gd name="connsiteX2" fmla="*/ 835844 w 957311"/>
                <a:gd name="connsiteY2" fmla="*/ 398427 h 756395"/>
                <a:gd name="connsiteX3" fmla="*/ 956495 w 957311"/>
                <a:gd name="connsiteY3" fmla="*/ 652426 h 756395"/>
                <a:gd name="connsiteX4" fmla="*/ 613595 w 957311"/>
                <a:gd name="connsiteY4" fmla="*/ 620676 h 756395"/>
                <a:gd name="connsiteX5" fmla="*/ 461194 w 957311"/>
                <a:gd name="connsiteY5" fmla="*/ 756348 h 756395"/>
                <a:gd name="connsiteX6" fmla="*/ 289745 w 957311"/>
                <a:gd name="connsiteY6" fmla="*/ 601626 h 756395"/>
                <a:gd name="connsiteX7" fmla="*/ 54794 w 957311"/>
                <a:gd name="connsiteY7" fmla="*/ 684176 h 756395"/>
                <a:gd name="connsiteX8" fmla="*/ 143694 w 957311"/>
                <a:gd name="connsiteY8" fmla="*/ 442876 h 756395"/>
                <a:gd name="connsiteX9" fmla="*/ 67494 w 957311"/>
                <a:gd name="connsiteY9" fmla="*/ 305498 h 756395"/>
                <a:gd name="connsiteX0" fmla="*/ 143694 w 957311"/>
                <a:gd name="connsiteY0" fmla="*/ 442178 h 755697"/>
                <a:gd name="connsiteX1" fmla="*/ 461194 w 957311"/>
                <a:gd name="connsiteY1" fmla="*/ 0 h 755697"/>
                <a:gd name="connsiteX2" fmla="*/ 835844 w 957311"/>
                <a:gd name="connsiteY2" fmla="*/ 397729 h 755697"/>
                <a:gd name="connsiteX3" fmla="*/ 956495 w 957311"/>
                <a:gd name="connsiteY3" fmla="*/ 651728 h 755697"/>
                <a:gd name="connsiteX4" fmla="*/ 613595 w 957311"/>
                <a:gd name="connsiteY4" fmla="*/ 619978 h 755697"/>
                <a:gd name="connsiteX5" fmla="*/ 461194 w 957311"/>
                <a:gd name="connsiteY5" fmla="*/ 755650 h 755697"/>
                <a:gd name="connsiteX6" fmla="*/ 289745 w 957311"/>
                <a:gd name="connsiteY6" fmla="*/ 600928 h 755697"/>
                <a:gd name="connsiteX7" fmla="*/ 54794 w 957311"/>
                <a:gd name="connsiteY7" fmla="*/ 683478 h 755697"/>
                <a:gd name="connsiteX8" fmla="*/ 143694 w 957311"/>
                <a:gd name="connsiteY8" fmla="*/ 442178 h 755697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822 w 957439"/>
                <a:gd name="connsiteY0" fmla="*/ 448705 h 762224"/>
                <a:gd name="connsiteX1" fmla="*/ 461322 w 957439"/>
                <a:gd name="connsiteY1" fmla="*/ 6527 h 762224"/>
                <a:gd name="connsiteX2" fmla="*/ 835972 w 957439"/>
                <a:gd name="connsiteY2" fmla="*/ 404256 h 762224"/>
                <a:gd name="connsiteX3" fmla="*/ 956623 w 957439"/>
                <a:gd name="connsiteY3" fmla="*/ 658255 h 762224"/>
                <a:gd name="connsiteX4" fmla="*/ 613723 w 957439"/>
                <a:gd name="connsiteY4" fmla="*/ 626505 h 762224"/>
                <a:gd name="connsiteX5" fmla="*/ 461322 w 957439"/>
                <a:gd name="connsiteY5" fmla="*/ 762177 h 762224"/>
                <a:gd name="connsiteX6" fmla="*/ 289873 w 957439"/>
                <a:gd name="connsiteY6" fmla="*/ 607455 h 762224"/>
                <a:gd name="connsiteX7" fmla="*/ 54922 w 957439"/>
                <a:gd name="connsiteY7" fmla="*/ 690005 h 762224"/>
                <a:gd name="connsiteX8" fmla="*/ 143822 w 957439"/>
                <a:gd name="connsiteY8" fmla="*/ 448705 h 762224"/>
                <a:gd name="connsiteX0" fmla="*/ 143822 w 957439"/>
                <a:gd name="connsiteY0" fmla="*/ 442632 h 756151"/>
                <a:gd name="connsiteX1" fmla="*/ 461322 w 957439"/>
                <a:gd name="connsiteY1" fmla="*/ 454 h 756151"/>
                <a:gd name="connsiteX2" fmla="*/ 835972 w 957439"/>
                <a:gd name="connsiteY2" fmla="*/ 398183 h 756151"/>
                <a:gd name="connsiteX3" fmla="*/ 956623 w 957439"/>
                <a:gd name="connsiteY3" fmla="*/ 652182 h 756151"/>
                <a:gd name="connsiteX4" fmla="*/ 613723 w 957439"/>
                <a:gd name="connsiteY4" fmla="*/ 620432 h 756151"/>
                <a:gd name="connsiteX5" fmla="*/ 461322 w 957439"/>
                <a:gd name="connsiteY5" fmla="*/ 756104 h 756151"/>
                <a:gd name="connsiteX6" fmla="*/ 289873 w 957439"/>
                <a:gd name="connsiteY6" fmla="*/ 601382 h 756151"/>
                <a:gd name="connsiteX7" fmla="*/ 54922 w 957439"/>
                <a:gd name="connsiteY7" fmla="*/ 683932 h 756151"/>
                <a:gd name="connsiteX8" fmla="*/ 143822 w 957439"/>
                <a:gd name="connsiteY8" fmla="*/ 442632 h 756151"/>
                <a:gd name="connsiteX0" fmla="*/ 143822 w 957439"/>
                <a:gd name="connsiteY0" fmla="*/ 442315 h 755834"/>
                <a:gd name="connsiteX1" fmla="*/ 461322 w 957439"/>
                <a:gd name="connsiteY1" fmla="*/ 137 h 755834"/>
                <a:gd name="connsiteX2" fmla="*/ 835972 w 957439"/>
                <a:gd name="connsiteY2" fmla="*/ 397866 h 755834"/>
                <a:gd name="connsiteX3" fmla="*/ 956623 w 957439"/>
                <a:gd name="connsiteY3" fmla="*/ 651865 h 755834"/>
                <a:gd name="connsiteX4" fmla="*/ 613723 w 957439"/>
                <a:gd name="connsiteY4" fmla="*/ 620115 h 755834"/>
                <a:gd name="connsiteX5" fmla="*/ 461322 w 957439"/>
                <a:gd name="connsiteY5" fmla="*/ 755787 h 755834"/>
                <a:gd name="connsiteX6" fmla="*/ 289873 w 957439"/>
                <a:gd name="connsiteY6" fmla="*/ 601065 h 755834"/>
                <a:gd name="connsiteX7" fmla="*/ 54922 w 957439"/>
                <a:gd name="connsiteY7" fmla="*/ 683615 h 755834"/>
                <a:gd name="connsiteX8" fmla="*/ 143822 w 957439"/>
                <a:gd name="connsiteY8" fmla="*/ 442315 h 755834"/>
                <a:gd name="connsiteX0" fmla="*/ 99481 w 965486"/>
                <a:gd name="connsiteY0" fmla="*/ 432738 h 755782"/>
                <a:gd name="connsiteX1" fmla="*/ 469369 w 965486"/>
                <a:gd name="connsiteY1" fmla="*/ 85 h 755782"/>
                <a:gd name="connsiteX2" fmla="*/ 844019 w 965486"/>
                <a:gd name="connsiteY2" fmla="*/ 397814 h 755782"/>
                <a:gd name="connsiteX3" fmla="*/ 964670 w 965486"/>
                <a:gd name="connsiteY3" fmla="*/ 651813 h 755782"/>
                <a:gd name="connsiteX4" fmla="*/ 621770 w 965486"/>
                <a:gd name="connsiteY4" fmla="*/ 620063 h 755782"/>
                <a:gd name="connsiteX5" fmla="*/ 469369 w 965486"/>
                <a:gd name="connsiteY5" fmla="*/ 755735 h 755782"/>
                <a:gd name="connsiteX6" fmla="*/ 297920 w 965486"/>
                <a:gd name="connsiteY6" fmla="*/ 601013 h 755782"/>
                <a:gd name="connsiteX7" fmla="*/ 62969 w 965486"/>
                <a:gd name="connsiteY7" fmla="*/ 683563 h 755782"/>
                <a:gd name="connsiteX8" fmla="*/ 99481 w 965486"/>
                <a:gd name="connsiteY8" fmla="*/ 432738 h 755782"/>
                <a:gd name="connsiteX0" fmla="*/ 99481 w 965486"/>
                <a:gd name="connsiteY0" fmla="*/ 432657 h 755701"/>
                <a:gd name="connsiteX1" fmla="*/ 469369 w 965486"/>
                <a:gd name="connsiteY1" fmla="*/ 4 h 755701"/>
                <a:gd name="connsiteX2" fmla="*/ 844019 w 965486"/>
                <a:gd name="connsiteY2" fmla="*/ 397733 h 755701"/>
                <a:gd name="connsiteX3" fmla="*/ 964670 w 965486"/>
                <a:gd name="connsiteY3" fmla="*/ 651732 h 755701"/>
                <a:gd name="connsiteX4" fmla="*/ 621770 w 965486"/>
                <a:gd name="connsiteY4" fmla="*/ 619982 h 755701"/>
                <a:gd name="connsiteX5" fmla="*/ 469369 w 965486"/>
                <a:gd name="connsiteY5" fmla="*/ 755654 h 755701"/>
                <a:gd name="connsiteX6" fmla="*/ 297920 w 965486"/>
                <a:gd name="connsiteY6" fmla="*/ 600932 h 755701"/>
                <a:gd name="connsiteX7" fmla="*/ 62969 w 965486"/>
                <a:gd name="connsiteY7" fmla="*/ 683482 h 755701"/>
                <a:gd name="connsiteX8" fmla="*/ 99481 w 965486"/>
                <a:gd name="connsiteY8" fmla="*/ 432657 h 755701"/>
                <a:gd name="connsiteX0" fmla="*/ 99481 w 927745"/>
                <a:gd name="connsiteY0" fmla="*/ 432657 h 755701"/>
                <a:gd name="connsiteX1" fmla="*/ 469369 w 927745"/>
                <a:gd name="connsiteY1" fmla="*/ 4 h 755701"/>
                <a:gd name="connsiteX2" fmla="*/ 844019 w 927745"/>
                <a:gd name="connsiteY2" fmla="*/ 397733 h 755701"/>
                <a:gd name="connsiteX3" fmla="*/ 926570 w 927745"/>
                <a:gd name="connsiteY3" fmla="*/ 651732 h 755701"/>
                <a:gd name="connsiteX4" fmla="*/ 621770 w 927745"/>
                <a:gd name="connsiteY4" fmla="*/ 619982 h 755701"/>
                <a:gd name="connsiteX5" fmla="*/ 469369 w 927745"/>
                <a:gd name="connsiteY5" fmla="*/ 755654 h 755701"/>
                <a:gd name="connsiteX6" fmla="*/ 297920 w 927745"/>
                <a:gd name="connsiteY6" fmla="*/ 600932 h 755701"/>
                <a:gd name="connsiteX7" fmla="*/ 62969 w 927745"/>
                <a:gd name="connsiteY7" fmla="*/ 683482 h 755701"/>
                <a:gd name="connsiteX8" fmla="*/ 99481 w 927745"/>
                <a:gd name="connsiteY8" fmla="*/ 432657 h 755701"/>
                <a:gd name="connsiteX0" fmla="*/ 82192 w 910456"/>
                <a:gd name="connsiteY0" fmla="*/ 432657 h 755701"/>
                <a:gd name="connsiteX1" fmla="*/ 452080 w 910456"/>
                <a:gd name="connsiteY1" fmla="*/ 4 h 755701"/>
                <a:gd name="connsiteX2" fmla="*/ 826730 w 910456"/>
                <a:gd name="connsiteY2" fmla="*/ 397733 h 755701"/>
                <a:gd name="connsiteX3" fmla="*/ 909281 w 910456"/>
                <a:gd name="connsiteY3" fmla="*/ 651732 h 755701"/>
                <a:gd name="connsiteX4" fmla="*/ 604481 w 910456"/>
                <a:gd name="connsiteY4" fmla="*/ 619982 h 755701"/>
                <a:gd name="connsiteX5" fmla="*/ 452080 w 910456"/>
                <a:gd name="connsiteY5" fmla="*/ 755654 h 755701"/>
                <a:gd name="connsiteX6" fmla="*/ 280631 w 910456"/>
                <a:gd name="connsiteY6" fmla="*/ 600932 h 755701"/>
                <a:gd name="connsiteX7" fmla="*/ 45680 w 910456"/>
                <a:gd name="connsiteY7" fmla="*/ 683482 h 755701"/>
                <a:gd name="connsiteX8" fmla="*/ 82192 w 910456"/>
                <a:gd name="connsiteY8" fmla="*/ 432657 h 755701"/>
                <a:gd name="connsiteX0" fmla="*/ 69256 w 897520"/>
                <a:gd name="connsiteY0" fmla="*/ 432657 h 755701"/>
                <a:gd name="connsiteX1" fmla="*/ 439144 w 897520"/>
                <a:gd name="connsiteY1" fmla="*/ 4 h 755701"/>
                <a:gd name="connsiteX2" fmla="*/ 813794 w 897520"/>
                <a:gd name="connsiteY2" fmla="*/ 397733 h 755701"/>
                <a:gd name="connsiteX3" fmla="*/ 896345 w 897520"/>
                <a:gd name="connsiteY3" fmla="*/ 651732 h 755701"/>
                <a:gd name="connsiteX4" fmla="*/ 591545 w 897520"/>
                <a:gd name="connsiteY4" fmla="*/ 619982 h 755701"/>
                <a:gd name="connsiteX5" fmla="*/ 439144 w 897520"/>
                <a:gd name="connsiteY5" fmla="*/ 755654 h 755701"/>
                <a:gd name="connsiteX6" fmla="*/ 267695 w 897520"/>
                <a:gd name="connsiteY6" fmla="*/ 600932 h 755701"/>
                <a:gd name="connsiteX7" fmla="*/ 32744 w 897520"/>
                <a:gd name="connsiteY7" fmla="*/ 683482 h 755701"/>
                <a:gd name="connsiteX8" fmla="*/ 69256 w 897520"/>
                <a:gd name="connsiteY8" fmla="*/ 432657 h 755701"/>
                <a:gd name="connsiteX0" fmla="*/ 55884 w 884148"/>
                <a:gd name="connsiteY0" fmla="*/ 432657 h 755701"/>
                <a:gd name="connsiteX1" fmla="*/ 425772 w 884148"/>
                <a:gd name="connsiteY1" fmla="*/ 4 h 755701"/>
                <a:gd name="connsiteX2" fmla="*/ 800422 w 884148"/>
                <a:gd name="connsiteY2" fmla="*/ 397733 h 755701"/>
                <a:gd name="connsiteX3" fmla="*/ 882973 w 884148"/>
                <a:gd name="connsiteY3" fmla="*/ 651732 h 755701"/>
                <a:gd name="connsiteX4" fmla="*/ 578173 w 884148"/>
                <a:gd name="connsiteY4" fmla="*/ 619982 h 755701"/>
                <a:gd name="connsiteX5" fmla="*/ 425772 w 884148"/>
                <a:gd name="connsiteY5" fmla="*/ 755654 h 755701"/>
                <a:gd name="connsiteX6" fmla="*/ 254323 w 884148"/>
                <a:gd name="connsiteY6" fmla="*/ 600932 h 755701"/>
                <a:gd name="connsiteX7" fmla="*/ 19372 w 884148"/>
                <a:gd name="connsiteY7" fmla="*/ 683482 h 755701"/>
                <a:gd name="connsiteX8" fmla="*/ 55884 w 884148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7861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444" h="755795">
                  <a:moveTo>
                    <a:pt x="80180" y="432657"/>
                  </a:moveTo>
                  <a:cubicBezTo>
                    <a:pt x="46313" y="337794"/>
                    <a:pt x="161672" y="-1319"/>
                    <a:pt x="450068" y="4"/>
                  </a:cubicBezTo>
                  <a:cubicBezTo>
                    <a:pt x="738464" y="1327"/>
                    <a:pt x="818368" y="289112"/>
                    <a:pt x="824718" y="397733"/>
                  </a:cubicBezTo>
                  <a:cubicBezTo>
                    <a:pt x="840593" y="457671"/>
                    <a:pt x="918911" y="458057"/>
                    <a:pt x="907269" y="651732"/>
                  </a:cubicBezTo>
                  <a:cubicBezTo>
                    <a:pt x="770744" y="752945"/>
                    <a:pt x="615699" y="721195"/>
                    <a:pt x="602469" y="619982"/>
                  </a:cubicBezTo>
                  <a:cubicBezTo>
                    <a:pt x="536852" y="601319"/>
                    <a:pt x="534205" y="761210"/>
                    <a:pt x="450068" y="755654"/>
                  </a:cubicBezTo>
                  <a:cubicBezTo>
                    <a:pt x="365931" y="750098"/>
                    <a:pt x="367783" y="629100"/>
                    <a:pt x="297669" y="600932"/>
                  </a:cubicBezTo>
                  <a:cubicBezTo>
                    <a:pt x="261686" y="683095"/>
                    <a:pt x="68010" y="720524"/>
                    <a:pt x="43668" y="683482"/>
                  </a:cubicBezTo>
                  <a:cubicBezTo>
                    <a:pt x="-84654" y="475396"/>
                    <a:pt x="114047" y="527520"/>
                    <a:pt x="80180" y="4326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Rectangle 12">
              <a:extLst>
                <a:ext uri="{FF2B5EF4-FFF2-40B4-BE49-F238E27FC236}">
                  <a16:creationId xmlns:a16="http://schemas.microsoft.com/office/drawing/2014/main" id="{F1B1A5DF-C34C-4BD8-B8C4-63F538CC043F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Oval 13">
              <a:extLst>
                <a:ext uri="{FF2B5EF4-FFF2-40B4-BE49-F238E27FC236}">
                  <a16:creationId xmlns:a16="http://schemas.microsoft.com/office/drawing/2014/main" id="{0C06F81E-912E-43DA-8E99-34B39A3D3A71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Oval 15">
              <a:extLst>
                <a:ext uri="{FF2B5EF4-FFF2-40B4-BE49-F238E27FC236}">
                  <a16:creationId xmlns:a16="http://schemas.microsoft.com/office/drawing/2014/main" id="{0E12AA6A-FC0E-450B-895E-FA4D0E0FC071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Rectangle: Top Corners Rounded 358">
              <a:extLst>
                <a:ext uri="{FF2B5EF4-FFF2-40B4-BE49-F238E27FC236}">
                  <a16:creationId xmlns:a16="http://schemas.microsoft.com/office/drawing/2014/main" id="{26ECD8D5-8708-49CE-A7EE-86A694D9BE5E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Rectangle: Top Corners Rounded 19">
              <a:extLst>
                <a:ext uri="{FF2B5EF4-FFF2-40B4-BE49-F238E27FC236}">
                  <a16:creationId xmlns:a16="http://schemas.microsoft.com/office/drawing/2014/main" id="{E52CAC8B-9FC7-471F-BD7E-09CFD7F08900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E0F49C4F-CF85-4C9A-A909-9B916AD57935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323C6DD5-98CE-4040-B6E1-286D2E257078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lowchart: Manual Operation 21">
              <a:extLst>
                <a:ext uri="{FF2B5EF4-FFF2-40B4-BE49-F238E27FC236}">
                  <a16:creationId xmlns:a16="http://schemas.microsoft.com/office/drawing/2014/main" id="{7764D975-D07C-4C25-B3CB-FDBFFBA6E7E8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Rectangle 25">
              <a:extLst>
                <a:ext uri="{FF2B5EF4-FFF2-40B4-BE49-F238E27FC236}">
                  <a16:creationId xmlns:a16="http://schemas.microsoft.com/office/drawing/2014/main" id="{053D2F98-9C7E-415B-842A-E22F95B528E1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316FAB11-A70A-41D4-BBA2-20A92BDEEE03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2C258C6A-5E01-4370-B5F2-7E611B941B0F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1FEE55D7-2DED-4C85-B304-958CF48EBB8A}"/>
                  </a:ext>
                </a:extLst>
              </p:cNvPr>
              <p:cNvCxnSpPr>
                <a:stCxn id="456" idx="0"/>
                <a:endCxn id="456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29782F7F-DB71-44AB-AEF2-0ED81CCA449C}"/>
                  </a:ext>
                </a:extLst>
              </p:cNvPr>
              <p:cNvCxnSpPr>
                <a:cxnSpLocks/>
                <a:stCxn id="456" idx="5"/>
                <a:endCxn id="456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3D8E2DAD-BD9D-472E-B3A4-3FF61DECC493}"/>
                  </a:ext>
                </a:extLst>
              </p:cNvPr>
              <p:cNvCxnSpPr>
                <a:stCxn id="456" idx="7"/>
                <a:endCxn id="456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16F546D-7901-47C8-8AF5-691665B4617B}"/>
                  </a:ext>
                </a:extLst>
              </p:cNvPr>
              <p:cNvCxnSpPr>
                <a:stCxn id="456" idx="2"/>
                <a:endCxn id="456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E9981A1E-2F89-4F3E-860C-7BCB9836A3BA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A133D34-9D22-476B-980E-D1D77FED3294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7469F83E-5263-482F-ADAC-F7C65C269B29}"/>
                  </a:ext>
                </a:extLst>
              </p:cNvPr>
              <p:cNvCxnSpPr>
                <a:stCxn id="451" idx="0"/>
                <a:endCxn id="451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2E25D44-F410-4272-881D-00D9ADB251A6}"/>
                  </a:ext>
                </a:extLst>
              </p:cNvPr>
              <p:cNvCxnSpPr>
                <a:cxnSpLocks/>
                <a:stCxn id="451" idx="5"/>
                <a:endCxn id="451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9D94239-5DC5-474C-B448-40C09E45830C}"/>
                  </a:ext>
                </a:extLst>
              </p:cNvPr>
              <p:cNvCxnSpPr>
                <a:stCxn id="451" idx="7"/>
                <a:endCxn id="451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20BDA9B-403B-44A2-AA0C-2E35426742D7}"/>
                  </a:ext>
                </a:extLst>
              </p:cNvPr>
              <p:cNvCxnSpPr>
                <a:stCxn id="451" idx="2"/>
                <a:endCxn id="451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Rectangle: Rounded Corners 14">
              <a:extLst>
                <a:ext uri="{FF2B5EF4-FFF2-40B4-BE49-F238E27FC236}">
                  <a16:creationId xmlns:a16="http://schemas.microsoft.com/office/drawing/2014/main" id="{A4ECD7D8-77D9-4AE3-899A-DEC8017894D6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Oval 13">
              <a:extLst>
                <a:ext uri="{FF2B5EF4-FFF2-40B4-BE49-F238E27FC236}">
                  <a16:creationId xmlns:a16="http://schemas.microsoft.com/office/drawing/2014/main" id="{7C0E31F4-93CB-4C11-BD55-DF9F8A6EF023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7_23-44-44">
            <a:hlinkClick r:id="" action="ppaction://media"/>
            <a:extLst>
              <a:ext uri="{FF2B5EF4-FFF2-40B4-BE49-F238E27FC236}">
                <a16:creationId xmlns:a16="http://schemas.microsoft.com/office/drawing/2014/main" id="{09770BF3-0D74-4221-B944-01C3F9897B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284" y="14556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 is feeling hot.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5377396" y="522514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336B3EF8-AAF2-4C32-B011-893EE431C047}"/>
              </a:ext>
            </a:extLst>
          </p:cNvPr>
          <p:cNvSpPr/>
          <p:nvPr/>
        </p:nvSpPr>
        <p:spPr>
          <a:xfrm rot="11725121">
            <a:off x="790542" y="4172632"/>
            <a:ext cx="4664643" cy="3726819"/>
          </a:xfrm>
          <a:prstGeom prst="cloud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23776" y="104069"/>
            <a:ext cx="4760769" cy="5816383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EB8D16-B34F-4410-A8D0-83953984A774}"/>
              </a:ext>
            </a:extLst>
          </p:cNvPr>
          <p:cNvGrpSpPr/>
          <p:nvPr/>
        </p:nvGrpSpPr>
        <p:grpSpPr>
          <a:xfrm>
            <a:off x="1031405" y="3309360"/>
            <a:ext cx="2505266" cy="3281487"/>
            <a:chOff x="5026291" y="-227266"/>
            <a:chExt cx="4703514" cy="6160831"/>
          </a:xfrm>
        </p:grpSpPr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2F762636-3044-40C8-AC10-14AEBAA899B3}"/>
                </a:ext>
              </a:extLst>
            </p:cNvPr>
            <p:cNvSpPr/>
            <p:nvPr/>
          </p:nvSpPr>
          <p:spPr>
            <a:xfrm rot="16200000">
              <a:off x="7053113" y="115237"/>
              <a:ext cx="1449764" cy="764757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7762AD-AF96-4866-A563-A6CF62020FCC}"/>
                </a:ext>
              </a:extLst>
            </p:cNvPr>
            <p:cNvSpPr/>
            <p:nvPr/>
          </p:nvSpPr>
          <p:spPr>
            <a:xfrm rot="2641894" flipH="1">
              <a:off x="6830871" y="3453210"/>
              <a:ext cx="2898934" cy="1382831"/>
            </a:xfrm>
            <a:custGeom>
              <a:avLst/>
              <a:gdLst>
                <a:gd name="connsiteX0" fmla="*/ 1478320 w 2898934"/>
                <a:gd name="connsiteY0" fmla="*/ 0 h 1382831"/>
                <a:gd name="connsiteX1" fmla="*/ 2844648 w 2898934"/>
                <a:gd name="connsiteY1" fmla="*/ 0 h 1382831"/>
                <a:gd name="connsiteX2" fmla="*/ 2865998 w 2898934"/>
                <a:gd name="connsiteY2" fmla="*/ 80719 h 1382831"/>
                <a:gd name="connsiteX3" fmla="*/ 2898515 w 2898934"/>
                <a:gd name="connsiteY3" fmla="*/ 309007 h 1382831"/>
                <a:gd name="connsiteX4" fmla="*/ 2228940 w 2898934"/>
                <a:gd name="connsiteY4" fmla="*/ 1321351 h 1382831"/>
                <a:gd name="connsiteX5" fmla="*/ 1051716 w 2898934"/>
                <a:gd name="connsiteY5" fmla="*/ 1183550 h 1382831"/>
                <a:gd name="connsiteX6" fmla="*/ 27 w 2898934"/>
                <a:gd name="connsiteY6" fmla="*/ 81096 h 1382831"/>
                <a:gd name="connsiteX7" fmla="*/ 1079578 w 2898934"/>
                <a:gd name="connsiteY7" fmla="*/ 693492 h 1382831"/>
                <a:gd name="connsiteX8" fmla="*/ 1826046 w 2898934"/>
                <a:gd name="connsiteY8" fmla="*/ 840504 h 1382831"/>
                <a:gd name="connsiteX9" fmla="*/ 1949261 w 2898934"/>
                <a:gd name="connsiteY9" fmla="*/ 470147 h 1382831"/>
                <a:gd name="connsiteX10" fmla="*/ 1545257 w 2898934"/>
                <a:gd name="connsiteY10" fmla="*/ 65548 h 1382831"/>
                <a:gd name="connsiteX11" fmla="*/ 1478320 w 2898934"/>
                <a:gd name="connsiteY11" fmla="*/ 0 h 138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98934" h="1382831">
                  <a:moveTo>
                    <a:pt x="1478320" y="0"/>
                  </a:moveTo>
                  <a:lnTo>
                    <a:pt x="2844648" y="0"/>
                  </a:lnTo>
                  <a:lnTo>
                    <a:pt x="2865998" y="80719"/>
                  </a:lnTo>
                  <a:cubicBezTo>
                    <a:pt x="2885016" y="163267"/>
                    <a:pt x="2896566" y="239923"/>
                    <a:pt x="2898515" y="309007"/>
                  </a:cubicBezTo>
                  <a:cubicBezTo>
                    <a:pt x="2914106" y="861682"/>
                    <a:pt x="2491692" y="1210288"/>
                    <a:pt x="2228940" y="1321351"/>
                  </a:cubicBezTo>
                  <a:cubicBezTo>
                    <a:pt x="1966189" y="1432415"/>
                    <a:pt x="1436665" y="1396778"/>
                    <a:pt x="1051716" y="1183550"/>
                  </a:cubicBezTo>
                  <a:cubicBezTo>
                    <a:pt x="666767" y="970323"/>
                    <a:pt x="-4889" y="219975"/>
                    <a:pt x="27" y="81096"/>
                  </a:cubicBezTo>
                  <a:cubicBezTo>
                    <a:pt x="4944" y="-57783"/>
                    <a:pt x="762435" y="638000"/>
                    <a:pt x="1079578" y="693492"/>
                  </a:cubicBezTo>
                  <a:cubicBezTo>
                    <a:pt x="1350850" y="771645"/>
                    <a:pt x="1680383" y="874058"/>
                    <a:pt x="1826046" y="840504"/>
                  </a:cubicBezTo>
                  <a:cubicBezTo>
                    <a:pt x="1971710" y="806951"/>
                    <a:pt x="2015596" y="615894"/>
                    <a:pt x="1949261" y="470147"/>
                  </a:cubicBezTo>
                  <a:cubicBezTo>
                    <a:pt x="1907802" y="379055"/>
                    <a:pt x="1726244" y="235777"/>
                    <a:pt x="1545257" y="65548"/>
                  </a:cubicBezTo>
                  <a:lnTo>
                    <a:pt x="147832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EA23757-2D94-4986-8DF4-AAEAE8299BA2}"/>
                </a:ext>
              </a:extLst>
            </p:cNvPr>
            <p:cNvSpPr/>
            <p:nvPr/>
          </p:nvSpPr>
          <p:spPr>
            <a:xfrm>
              <a:off x="6332774" y="765583"/>
              <a:ext cx="2552451" cy="45022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: Rounded Corners 12">
              <a:extLst>
                <a:ext uri="{FF2B5EF4-FFF2-40B4-BE49-F238E27FC236}">
                  <a16:creationId xmlns:a16="http://schemas.microsoft.com/office/drawing/2014/main" id="{D2D4560F-1D1A-42E9-A4DB-A41D873A5FEA}"/>
                </a:ext>
              </a:extLst>
            </p:cNvPr>
            <p:cNvSpPr/>
            <p:nvPr/>
          </p:nvSpPr>
          <p:spPr>
            <a:xfrm rot="2217901">
              <a:off x="6672381" y="4669347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12">
              <a:extLst>
                <a:ext uri="{FF2B5EF4-FFF2-40B4-BE49-F238E27FC236}">
                  <a16:creationId xmlns:a16="http://schemas.microsoft.com/office/drawing/2014/main" id="{F2BFE9B4-F963-4321-B5C2-2C7FD4152E54}"/>
                </a:ext>
              </a:extLst>
            </p:cNvPr>
            <p:cNvSpPr/>
            <p:nvPr/>
          </p:nvSpPr>
          <p:spPr>
            <a:xfrm rot="19382099" flipH="1">
              <a:off x="7664176" y="4669346"/>
              <a:ext cx="950907" cy="1264218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0DF5D83C-A73D-4366-A7A1-709F186CB547}"/>
                </a:ext>
              </a:extLst>
            </p:cNvPr>
            <p:cNvSpPr/>
            <p:nvPr/>
          </p:nvSpPr>
          <p:spPr>
            <a:xfrm rot="16200000">
              <a:off x="6753403" y="221701"/>
              <a:ext cx="1713967" cy="1614803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  <a:gd name="connsiteX0" fmla="*/ 2670 w 2164585"/>
                <a:gd name="connsiteY0" fmla="*/ 906959 h 1872881"/>
                <a:gd name="connsiteX1" fmla="*/ 1045520 w 2164585"/>
                <a:gd name="connsiteY1" fmla="*/ 3 h 1872881"/>
                <a:gd name="connsiteX2" fmla="*/ 2164585 w 2164585"/>
                <a:gd name="connsiteY2" fmla="*/ 916484 h 1872881"/>
                <a:gd name="connsiteX3" fmla="*/ 1307465 w 2164585"/>
                <a:gd name="connsiteY3" fmla="*/ 1861539 h 1872881"/>
                <a:gd name="connsiteX4" fmla="*/ 2670 w 2164585"/>
                <a:gd name="connsiteY4" fmla="*/ 906959 h 1872881"/>
                <a:gd name="connsiteX0" fmla="*/ 307999 w 1165119"/>
                <a:gd name="connsiteY0" fmla="*/ 1885128 h 1906774"/>
                <a:gd name="connsiteX1" fmla="*/ 46054 w 1165119"/>
                <a:gd name="connsiteY1" fmla="*/ 23592 h 1906774"/>
                <a:gd name="connsiteX2" fmla="*/ 1165119 w 1165119"/>
                <a:gd name="connsiteY2" fmla="*/ 940073 h 1906774"/>
                <a:gd name="connsiteX3" fmla="*/ 307999 w 1165119"/>
                <a:gd name="connsiteY3" fmla="*/ 1885128 h 1906774"/>
                <a:gd name="connsiteX0" fmla="*/ 171558 w 1226326"/>
                <a:gd name="connsiteY0" fmla="*/ 1885131 h 1906777"/>
                <a:gd name="connsiteX1" fmla="*/ 107261 w 1226326"/>
                <a:gd name="connsiteY1" fmla="*/ 23592 h 1906777"/>
                <a:gd name="connsiteX2" fmla="*/ 1226326 w 1226326"/>
                <a:gd name="connsiteY2" fmla="*/ 940073 h 1906777"/>
                <a:gd name="connsiteX3" fmla="*/ 171558 w 1226326"/>
                <a:gd name="connsiteY3" fmla="*/ 1885131 h 1906777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  <a:gd name="connsiteX0" fmla="*/ 921090 w 1975858"/>
                <a:gd name="connsiteY0" fmla="*/ 1861540 h 1861540"/>
                <a:gd name="connsiteX1" fmla="*/ 157 w 1975858"/>
                <a:gd name="connsiteY1" fmla="*/ 919890 h 1861540"/>
                <a:gd name="connsiteX2" fmla="*/ 856793 w 1975858"/>
                <a:gd name="connsiteY2" fmla="*/ 1 h 1861540"/>
                <a:gd name="connsiteX3" fmla="*/ 1975858 w 1975858"/>
                <a:gd name="connsiteY3" fmla="*/ 916482 h 1861540"/>
                <a:gd name="connsiteX4" fmla="*/ 921090 w 1975858"/>
                <a:gd name="connsiteY4" fmla="*/ 1861540 h 186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858" h="1861540">
                  <a:moveTo>
                    <a:pt x="921090" y="1861540"/>
                  </a:moveTo>
                  <a:cubicBezTo>
                    <a:pt x="591807" y="1862108"/>
                    <a:pt x="10873" y="1230146"/>
                    <a:pt x="157" y="919890"/>
                  </a:cubicBezTo>
                  <a:cubicBezTo>
                    <a:pt x="-10559" y="609634"/>
                    <a:pt x="527510" y="569"/>
                    <a:pt x="856793" y="1"/>
                  </a:cubicBezTo>
                  <a:cubicBezTo>
                    <a:pt x="1186076" y="-567"/>
                    <a:pt x="1975858" y="202823"/>
                    <a:pt x="1975858" y="916482"/>
                  </a:cubicBezTo>
                  <a:cubicBezTo>
                    <a:pt x="1975858" y="1586220"/>
                    <a:pt x="1250373" y="1860972"/>
                    <a:pt x="921090" y="186154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ACCC26-524B-426D-A0DE-76B6E87E7122}"/>
                </a:ext>
              </a:extLst>
            </p:cNvPr>
            <p:cNvSpPr/>
            <p:nvPr/>
          </p:nvSpPr>
          <p:spPr>
            <a:xfrm rot="15942299" flipV="1">
              <a:off x="7397655" y="4022282"/>
              <a:ext cx="497318" cy="13198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11">
              <a:extLst>
                <a:ext uri="{FF2B5EF4-FFF2-40B4-BE49-F238E27FC236}">
                  <a16:creationId xmlns:a16="http://schemas.microsoft.com/office/drawing/2014/main" id="{6236F033-04C9-42EC-B12D-63921E4B104F}"/>
                </a:ext>
              </a:extLst>
            </p:cNvPr>
            <p:cNvSpPr/>
            <p:nvPr/>
          </p:nvSpPr>
          <p:spPr>
            <a:xfrm rot="20293673" flipH="1">
              <a:off x="6650431" y="2177379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C037206-F7E2-48C6-922F-2B942F376D19}"/>
                </a:ext>
              </a:extLst>
            </p:cNvPr>
            <p:cNvGrpSpPr/>
            <p:nvPr/>
          </p:nvGrpSpPr>
          <p:grpSpPr>
            <a:xfrm>
              <a:off x="7717471" y="530835"/>
              <a:ext cx="454305" cy="380990"/>
              <a:chOff x="7717472" y="592030"/>
              <a:chExt cx="467611" cy="39214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07FF264-2977-4FDC-9D47-D9DB1F4848D7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3F5DC82-F8B7-4065-B861-9DFC4668E85C}"/>
                  </a:ext>
                </a:extLst>
              </p:cNvPr>
              <p:cNvSpPr/>
              <p:nvPr/>
            </p:nvSpPr>
            <p:spPr>
              <a:xfrm rot="16835135" flipH="1">
                <a:off x="7844189" y="711691"/>
                <a:ext cx="212358" cy="3113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D6C7CDC-F9A8-4971-A457-F467EAFD4E44}"/>
                  </a:ext>
                </a:extLst>
              </p:cNvPr>
              <p:cNvSpPr/>
              <p:nvPr/>
            </p:nvSpPr>
            <p:spPr>
              <a:xfrm>
                <a:off x="7825880" y="824691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7F9AC0-F99A-4487-8947-2CCB30D8B39A}"/>
                </a:ext>
              </a:extLst>
            </p:cNvPr>
            <p:cNvGrpSpPr/>
            <p:nvPr/>
          </p:nvGrpSpPr>
          <p:grpSpPr>
            <a:xfrm>
              <a:off x="7030484" y="530835"/>
              <a:ext cx="454305" cy="380990"/>
              <a:chOff x="7717472" y="592030"/>
              <a:chExt cx="467611" cy="39214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98A499D-F25D-463E-BDFB-28040B8B81FE}"/>
                  </a:ext>
                </a:extLst>
              </p:cNvPr>
              <p:cNvSpPr/>
              <p:nvPr/>
            </p:nvSpPr>
            <p:spPr>
              <a:xfrm>
                <a:off x="7717472" y="592030"/>
                <a:ext cx="467611" cy="3921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0DF376F-67DF-4822-8FEB-E062246B32B8}"/>
                  </a:ext>
                </a:extLst>
              </p:cNvPr>
              <p:cNvSpPr/>
              <p:nvPr/>
            </p:nvSpPr>
            <p:spPr>
              <a:xfrm rot="4707722">
                <a:off x="7844189" y="711691"/>
                <a:ext cx="212358" cy="31132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747681-FDEE-485A-ACA1-9051A5EE045A}"/>
                  </a:ext>
                </a:extLst>
              </p:cNvPr>
              <p:cNvSpPr/>
              <p:nvPr/>
            </p:nvSpPr>
            <p:spPr>
              <a:xfrm>
                <a:off x="7945811" y="833653"/>
                <a:ext cx="131037" cy="1310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298EA62-F92D-4AAE-96E1-7804EC52669F}"/>
                </a:ext>
              </a:extLst>
            </p:cNvPr>
            <p:cNvSpPr/>
            <p:nvPr/>
          </p:nvSpPr>
          <p:spPr>
            <a:xfrm>
              <a:off x="7528063" y="120881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AC8B5E7-7394-47CD-8CC9-7556FD598DA0}"/>
                </a:ext>
              </a:extLst>
            </p:cNvPr>
            <p:cNvSpPr/>
            <p:nvPr/>
          </p:nvSpPr>
          <p:spPr>
            <a:xfrm rot="7083761">
              <a:off x="7033048" y="541847"/>
              <a:ext cx="1125245" cy="1160419"/>
            </a:xfrm>
            <a:prstGeom prst="arc">
              <a:avLst>
                <a:gd name="adj1" fmla="val 1822089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0B581463-4822-430C-B138-9E7667638FBF}"/>
                </a:ext>
              </a:extLst>
            </p:cNvPr>
            <p:cNvSpPr/>
            <p:nvPr/>
          </p:nvSpPr>
          <p:spPr>
            <a:xfrm rot="20171622">
              <a:off x="8612667" y="4530589"/>
              <a:ext cx="611552" cy="32587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C20A034-4579-43C4-8B1A-41DD3BF649D7}"/>
                </a:ext>
              </a:extLst>
            </p:cNvPr>
            <p:cNvSpPr/>
            <p:nvPr/>
          </p:nvSpPr>
          <p:spPr>
            <a:xfrm>
              <a:off x="9340072" y="4653633"/>
              <a:ext cx="68393" cy="6839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2C10C58-44A4-460F-83DE-2AD507BBAE9A}"/>
                </a:ext>
              </a:extLst>
            </p:cNvPr>
            <p:cNvSpPr/>
            <p:nvPr/>
          </p:nvSpPr>
          <p:spPr>
            <a:xfrm rot="15942299" flipV="1">
              <a:off x="6492014" y="2055272"/>
              <a:ext cx="497318" cy="60186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FFA54-080A-43F9-8433-FC5AE823840C}"/>
                </a:ext>
              </a:extLst>
            </p:cNvPr>
            <p:cNvSpPr/>
            <p:nvPr/>
          </p:nvSpPr>
          <p:spPr>
            <a:xfrm>
              <a:off x="6821001" y="189158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40B60DD-7F74-4A89-A9B6-C53A58739E32}"/>
                </a:ext>
              </a:extLst>
            </p:cNvPr>
            <p:cNvSpPr/>
            <p:nvPr/>
          </p:nvSpPr>
          <p:spPr>
            <a:xfrm>
              <a:off x="7646314" y="226787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6407212-B246-4B10-A1EE-51D9395E2519}"/>
                </a:ext>
              </a:extLst>
            </p:cNvPr>
            <p:cNvSpPr/>
            <p:nvPr/>
          </p:nvSpPr>
          <p:spPr>
            <a:xfrm>
              <a:off x="7382544" y="3197127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29259B-0E5F-40CF-81D0-90560781D082}"/>
                </a:ext>
              </a:extLst>
            </p:cNvPr>
            <p:cNvSpPr/>
            <p:nvPr/>
          </p:nvSpPr>
          <p:spPr>
            <a:xfrm>
              <a:off x="6526388" y="3573150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C58E3C-C29C-4C00-960D-2B968E4CCA6D}"/>
                </a:ext>
              </a:extLst>
            </p:cNvPr>
            <p:cNvSpPr/>
            <p:nvPr/>
          </p:nvSpPr>
          <p:spPr>
            <a:xfrm>
              <a:off x="7417903" y="4357589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291645-51D3-4EE0-A17E-4D679B5D25D8}"/>
                </a:ext>
              </a:extLst>
            </p:cNvPr>
            <p:cNvSpPr/>
            <p:nvPr/>
          </p:nvSpPr>
          <p:spPr>
            <a:xfrm>
              <a:off x="8171776" y="3748075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B51CBD-CED8-4715-8569-4EDA6E55777B}"/>
                </a:ext>
              </a:extLst>
            </p:cNvPr>
            <p:cNvSpPr/>
            <p:nvPr/>
          </p:nvSpPr>
          <p:spPr>
            <a:xfrm>
              <a:off x="8356711" y="1745056"/>
              <a:ext cx="161872" cy="1618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A44FD38-B195-491D-B73C-1D38B4EEC964}"/>
                </a:ext>
              </a:extLst>
            </p:cNvPr>
            <p:cNvSpPr/>
            <p:nvPr/>
          </p:nvSpPr>
          <p:spPr>
            <a:xfrm>
              <a:off x="8079438" y="2078465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57A8F9-827B-40DD-AE6F-3872B58B130C}"/>
                </a:ext>
              </a:extLst>
            </p:cNvPr>
            <p:cNvSpPr/>
            <p:nvPr/>
          </p:nvSpPr>
          <p:spPr>
            <a:xfrm>
              <a:off x="6799767" y="1615250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0BC88F-407A-407D-9638-ED43C2663BB8}"/>
                </a:ext>
              </a:extLst>
            </p:cNvPr>
            <p:cNvSpPr/>
            <p:nvPr/>
          </p:nvSpPr>
          <p:spPr>
            <a:xfrm>
              <a:off x="7566876" y="2936407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EE8AD80-3368-4F16-9928-2CC92D1CE01D}"/>
                </a:ext>
              </a:extLst>
            </p:cNvPr>
            <p:cNvSpPr/>
            <p:nvPr/>
          </p:nvSpPr>
          <p:spPr>
            <a:xfrm>
              <a:off x="7755384" y="39182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F8DDAFB-2F77-4B3A-B47E-B6D3CB3F805D}"/>
                </a:ext>
              </a:extLst>
            </p:cNvPr>
            <p:cNvSpPr/>
            <p:nvPr/>
          </p:nvSpPr>
          <p:spPr>
            <a:xfrm>
              <a:off x="6869313" y="4223112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E7BF354-A702-44DE-A48B-9D853B7C50C8}"/>
                </a:ext>
              </a:extLst>
            </p:cNvPr>
            <p:cNvSpPr/>
            <p:nvPr/>
          </p:nvSpPr>
          <p:spPr>
            <a:xfrm>
              <a:off x="8522891" y="3496858"/>
              <a:ext cx="92338" cy="923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F3DFBCF6-5C19-4BD3-AE9F-8EA17BE8633A}"/>
                </a:ext>
              </a:extLst>
            </p:cNvPr>
            <p:cNvSpPr/>
            <p:nvPr/>
          </p:nvSpPr>
          <p:spPr>
            <a:xfrm rot="2197839">
              <a:off x="5026291" y="1344824"/>
              <a:ext cx="2713638" cy="125727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11">
              <a:extLst>
                <a:ext uri="{FF2B5EF4-FFF2-40B4-BE49-F238E27FC236}">
                  <a16:creationId xmlns:a16="http://schemas.microsoft.com/office/drawing/2014/main" id="{5A072F6B-FFB2-4CEA-A1E4-3C7953AF06E0}"/>
                </a:ext>
              </a:extLst>
            </p:cNvPr>
            <p:cNvSpPr/>
            <p:nvPr/>
          </p:nvSpPr>
          <p:spPr>
            <a:xfrm rot="6773830">
              <a:off x="7705050" y="1831477"/>
              <a:ext cx="616954" cy="1803073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719A3A-1C68-46BE-888F-301D460B100B}"/>
                </a:ext>
              </a:extLst>
            </p:cNvPr>
            <p:cNvSpPr/>
            <p:nvPr/>
          </p:nvSpPr>
          <p:spPr>
            <a:xfrm rot="21372828" flipV="1">
              <a:off x="8481274" y="2515045"/>
              <a:ext cx="389845" cy="6581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ardrop 1">
            <a:extLst>
              <a:ext uri="{FF2B5EF4-FFF2-40B4-BE49-F238E27FC236}">
                <a16:creationId xmlns:a16="http://schemas.microsoft.com/office/drawing/2014/main" id="{F2FD4A72-612D-4B85-9CFC-C2D8842BA3BD}"/>
              </a:ext>
            </a:extLst>
          </p:cNvPr>
          <p:cNvSpPr/>
          <p:nvPr/>
        </p:nvSpPr>
        <p:spPr>
          <a:xfrm rot="2243199" flipH="1">
            <a:off x="2524702" y="3628593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ardrop 90">
            <a:extLst>
              <a:ext uri="{FF2B5EF4-FFF2-40B4-BE49-F238E27FC236}">
                <a16:creationId xmlns:a16="http://schemas.microsoft.com/office/drawing/2014/main" id="{AD32CF80-6B45-4E00-8AC8-B3E872327FFA}"/>
              </a:ext>
            </a:extLst>
          </p:cNvPr>
          <p:cNvSpPr/>
          <p:nvPr/>
        </p:nvSpPr>
        <p:spPr>
          <a:xfrm rot="2764943" flipH="1">
            <a:off x="2320977" y="3663410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ardrop 91">
            <a:extLst>
              <a:ext uri="{FF2B5EF4-FFF2-40B4-BE49-F238E27FC236}">
                <a16:creationId xmlns:a16="http://schemas.microsoft.com/office/drawing/2014/main" id="{F13514A3-55A1-4565-A0C2-5AE35894387B}"/>
              </a:ext>
            </a:extLst>
          </p:cNvPr>
          <p:cNvSpPr/>
          <p:nvPr/>
        </p:nvSpPr>
        <p:spPr>
          <a:xfrm rot="2764943" flipH="1">
            <a:off x="2405723" y="3559257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ardrop 92">
            <a:extLst>
              <a:ext uri="{FF2B5EF4-FFF2-40B4-BE49-F238E27FC236}">
                <a16:creationId xmlns:a16="http://schemas.microsoft.com/office/drawing/2014/main" id="{208ED04F-1439-462D-B685-BFCBF0C1B176}"/>
              </a:ext>
            </a:extLst>
          </p:cNvPr>
          <p:cNvSpPr/>
          <p:nvPr/>
        </p:nvSpPr>
        <p:spPr>
          <a:xfrm rot="2764943" flipH="1">
            <a:off x="2198429" y="3606421"/>
            <a:ext cx="75120" cy="7512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ttsMP3.com_VoiceText_2025-1-17_23-46-36">
            <a:hlinkClick r:id="" action="ppaction://media"/>
            <a:extLst>
              <a:ext uri="{FF2B5EF4-FFF2-40B4-BE49-F238E27FC236}">
                <a16:creationId xmlns:a16="http://schemas.microsoft.com/office/drawing/2014/main" id="{8D19E2D6-3936-46F9-A1C0-61EC22CDA3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 cart nearby.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085890" y="4432135"/>
            <a:ext cx="12660030" cy="790786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777445" y="1233818"/>
            <a:ext cx="618133" cy="61813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047D1-3322-4030-A227-94B4A03DBC43}"/>
              </a:ext>
            </a:extLst>
          </p:cNvPr>
          <p:cNvGrpSpPr/>
          <p:nvPr/>
        </p:nvGrpSpPr>
        <p:grpSpPr>
          <a:xfrm>
            <a:off x="8831836" y="2804141"/>
            <a:ext cx="3292865" cy="3000464"/>
            <a:chOff x="2913378" y="557190"/>
            <a:chExt cx="6437088" cy="586548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F98BBF7-5BC0-4E36-A9F8-C16C4F0F1B71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BA711C-DF13-4627-8A41-52F07B580F3E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lowchart: Manual Operation 21">
              <a:extLst>
                <a:ext uri="{FF2B5EF4-FFF2-40B4-BE49-F238E27FC236}">
                  <a16:creationId xmlns:a16="http://schemas.microsoft.com/office/drawing/2014/main" id="{2CBA5809-F427-4F69-8F0E-97A81E95D865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BC342F-FC4D-4BCB-916C-C376BA91A2B2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73CE3-B5DF-463B-8F49-15E82BAD8805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C5B1FB5B-7612-460F-B21E-ABAC90F45596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C0BFC6EB-B30A-46D3-80B1-453A87CC918A}"/>
                </a:ext>
              </a:extLst>
            </p:cNvPr>
            <p:cNvSpPr/>
            <p:nvPr/>
          </p:nvSpPr>
          <p:spPr>
            <a:xfrm>
              <a:off x="7350043" y="572049"/>
              <a:ext cx="1033043" cy="1499694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  <a:gd name="connsiteX0" fmla="*/ 0 w 1033044"/>
                <a:gd name="connsiteY0" fmla="*/ 0 h 1491120"/>
                <a:gd name="connsiteX1" fmla="*/ 728244 w 1033044"/>
                <a:gd name="connsiteY1" fmla="*/ 5392 h 1491120"/>
                <a:gd name="connsiteX2" fmla="*/ 1033044 w 1033044"/>
                <a:gd name="connsiteY2" fmla="*/ 1158552 h 1491120"/>
                <a:gd name="connsiteX3" fmla="*/ 96509 w 1033044"/>
                <a:gd name="connsiteY3" fmla="*/ 1219512 h 1491120"/>
                <a:gd name="connsiteX4" fmla="*/ 0 w 1033044"/>
                <a:gd name="connsiteY4" fmla="*/ 0 h 1491120"/>
                <a:gd name="connsiteX0" fmla="*/ 0 w 1033044"/>
                <a:gd name="connsiteY0" fmla="*/ 8574 h 1499694"/>
                <a:gd name="connsiteX1" fmla="*/ 742210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  <a:gd name="connsiteX0" fmla="*/ 0 w 1033044"/>
                <a:gd name="connsiteY0" fmla="*/ 8574 h 1499694"/>
                <a:gd name="connsiteX1" fmla="*/ 751521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  <a:gd name="connsiteX0" fmla="*/ 0 w 1033044"/>
                <a:gd name="connsiteY0" fmla="*/ 8574 h 1499694"/>
                <a:gd name="connsiteX1" fmla="*/ 751521 w 1033044"/>
                <a:gd name="connsiteY1" fmla="*/ 0 h 1499694"/>
                <a:gd name="connsiteX2" fmla="*/ 1033044 w 1033044"/>
                <a:gd name="connsiteY2" fmla="*/ 1167126 h 1499694"/>
                <a:gd name="connsiteX3" fmla="*/ 96509 w 1033044"/>
                <a:gd name="connsiteY3" fmla="*/ 1228086 h 1499694"/>
                <a:gd name="connsiteX4" fmla="*/ 0 w 1033044"/>
                <a:gd name="connsiteY4" fmla="*/ 8574 h 149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44" h="1499694">
                  <a:moveTo>
                    <a:pt x="0" y="8574"/>
                  </a:moveTo>
                  <a:lnTo>
                    <a:pt x="751521" y="0"/>
                  </a:lnTo>
                  <a:lnTo>
                    <a:pt x="1033044" y="1167126"/>
                  </a:lnTo>
                  <a:cubicBezTo>
                    <a:pt x="593866" y="1771646"/>
                    <a:pt x="215647" y="1400806"/>
                    <a:pt x="96509" y="1228086"/>
                  </a:cubicBezTo>
                  <a:lnTo>
                    <a:pt x="0" y="85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D5066451-5633-4DC5-81CE-46500C6CA608}"/>
                </a:ext>
              </a:extLst>
            </p:cNvPr>
            <p:cNvSpPr/>
            <p:nvPr/>
          </p:nvSpPr>
          <p:spPr>
            <a:xfrm>
              <a:off x="6473732" y="576355"/>
              <a:ext cx="951774" cy="1517946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  <a:gd name="connsiteX0" fmla="*/ 0 w 951775"/>
                <a:gd name="connsiteY0" fmla="*/ 0 h 1517946"/>
                <a:gd name="connsiteX1" fmla="*/ 867955 w 951775"/>
                <a:gd name="connsiteY1" fmla="*/ 13966 h 1517946"/>
                <a:gd name="connsiteX2" fmla="*/ 951775 w 951775"/>
                <a:gd name="connsiteY2" fmla="*/ 1187129 h 1517946"/>
                <a:gd name="connsiteX3" fmla="*/ 53340 w 951775"/>
                <a:gd name="connsiteY3" fmla="*/ 1243326 h 1517946"/>
                <a:gd name="connsiteX4" fmla="*/ 0 w 951775"/>
                <a:gd name="connsiteY4" fmla="*/ 0 h 1517946"/>
                <a:gd name="connsiteX0" fmla="*/ 0 w 951775"/>
                <a:gd name="connsiteY0" fmla="*/ 0 h 1517946"/>
                <a:gd name="connsiteX1" fmla="*/ 867954 w 951775"/>
                <a:gd name="connsiteY1" fmla="*/ 0 h 1517946"/>
                <a:gd name="connsiteX2" fmla="*/ 951775 w 951775"/>
                <a:gd name="connsiteY2" fmla="*/ 1187129 h 1517946"/>
                <a:gd name="connsiteX3" fmla="*/ 53340 w 951775"/>
                <a:gd name="connsiteY3" fmla="*/ 1243326 h 1517946"/>
                <a:gd name="connsiteX4" fmla="*/ 0 w 951775"/>
                <a:gd name="connsiteY4" fmla="*/ 0 h 151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17946">
                  <a:moveTo>
                    <a:pt x="0" y="0"/>
                  </a:moveTo>
                  <a:lnTo>
                    <a:pt x="867954" y="0"/>
                  </a:lnTo>
                  <a:lnTo>
                    <a:pt x="951775" y="1187129"/>
                  </a:lnTo>
                  <a:cubicBezTo>
                    <a:pt x="512597" y="1791649"/>
                    <a:pt x="172478" y="1416046"/>
                    <a:pt x="53340" y="12433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E7CF7717-9AE6-4237-A83C-B51C4EFA0DC9}"/>
                </a:ext>
              </a:extLst>
            </p:cNvPr>
            <p:cNvSpPr/>
            <p:nvPr/>
          </p:nvSpPr>
          <p:spPr>
            <a:xfrm>
              <a:off x="5651499" y="571701"/>
              <a:ext cx="861424" cy="1534189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5241 w 822235"/>
                <a:gd name="connsiteY0" fmla="*/ 0 h 1524879"/>
                <a:gd name="connsiteX1" fmla="*/ 814615 w 822235"/>
                <a:gd name="connsiteY1" fmla="*/ 9311 h 1524879"/>
                <a:gd name="connsiteX2" fmla="*/ 822235 w 822235"/>
                <a:gd name="connsiteY2" fmla="*/ 1200571 h 1524879"/>
                <a:gd name="connsiteX3" fmla="*/ 0 w 822235"/>
                <a:gd name="connsiteY3" fmla="*/ 1238671 h 1524879"/>
                <a:gd name="connsiteX4" fmla="*/ 15241 w 822235"/>
                <a:gd name="connsiteY4" fmla="*/ 0 h 1524879"/>
                <a:gd name="connsiteX0" fmla="*/ 15241 w 822235"/>
                <a:gd name="connsiteY0" fmla="*/ 9309 h 1534188"/>
                <a:gd name="connsiteX1" fmla="*/ 814615 w 822235"/>
                <a:gd name="connsiteY1" fmla="*/ 0 h 1534188"/>
                <a:gd name="connsiteX2" fmla="*/ 822235 w 822235"/>
                <a:gd name="connsiteY2" fmla="*/ 1209880 h 1534188"/>
                <a:gd name="connsiteX3" fmla="*/ 0 w 822235"/>
                <a:gd name="connsiteY3" fmla="*/ 1247980 h 1534188"/>
                <a:gd name="connsiteX4" fmla="*/ 15241 w 822235"/>
                <a:gd name="connsiteY4" fmla="*/ 9309 h 153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34188">
                  <a:moveTo>
                    <a:pt x="15241" y="9309"/>
                  </a:moveTo>
                  <a:lnTo>
                    <a:pt x="814615" y="0"/>
                  </a:lnTo>
                  <a:lnTo>
                    <a:pt x="822235" y="1209880"/>
                  </a:lnTo>
                  <a:cubicBezTo>
                    <a:pt x="383057" y="1814400"/>
                    <a:pt x="119138" y="1420700"/>
                    <a:pt x="0" y="1247980"/>
                  </a:cubicBezTo>
                  <a:lnTo>
                    <a:pt x="15241" y="930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6527320A-1848-4B86-B877-D5FF207F52D0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B0EE3487-57CF-4C8D-9714-CFFA1FFCE1B6}"/>
                </a:ext>
              </a:extLst>
            </p:cNvPr>
            <p:cNvSpPr/>
            <p:nvPr/>
          </p:nvSpPr>
          <p:spPr>
            <a:xfrm>
              <a:off x="3854267" y="571838"/>
              <a:ext cx="1044182" cy="15260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39528"/>
                <a:gd name="connsiteY0" fmla="*/ 0 h 1523188"/>
                <a:gd name="connsiteX1" fmla="*/ 1039528 w 1039528"/>
                <a:gd name="connsiteY1" fmla="*/ 12413 h 1523188"/>
                <a:gd name="connsiteX2" fmla="*/ 883195 w 1039528"/>
                <a:gd name="connsiteY2" fmla="*/ 1198880 h 1523188"/>
                <a:gd name="connsiteX3" fmla="*/ 0 w 1039528"/>
                <a:gd name="connsiteY3" fmla="*/ 1236980 h 1523188"/>
                <a:gd name="connsiteX4" fmla="*/ 289560 w 1039528"/>
                <a:gd name="connsiteY4" fmla="*/ 0 h 1523188"/>
                <a:gd name="connsiteX0" fmla="*/ 289560 w 1039528"/>
                <a:gd name="connsiteY0" fmla="*/ 0 h 1515216"/>
                <a:gd name="connsiteX1" fmla="*/ 1039528 w 1039528"/>
                <a:gd name="connsiteY1" fmla="*/ 12413 h 1515216"/>
                <a:gd name="connsiteX2" fmla="*/ 895609 w 1039528"/>
                <a:gd name="connsiteY2" fmla="*/ 1186468 h 1515216"/>
                <a:gd name="connsiteX3" fmla="*/ 0 w 1039528"/>
                <a:gd name="connsiteY3" fmla="*/ 1236980 h 1515216"/>
                <a:gd name="connsiteX4" fmla="*/ 289560 w 1039528"/>
                <a:gd name="connsiteY4" fmla="*/ 0 h 1515216"/>
                <a:gd name="connsiteX0" fmla="*/ 289560 w 1044183"/>
                <a:gd name="connsiteY0" fmla="*/ 10863 h 1526079"/>
                <a:gd name="connsiteX1" fmla="*/ 1044183 w 1044183"/>
                <a:gd name="connsiteY1" fmla="*/ 0 h 1526079"/>
                <a:gd name="connsiteX2" fmla="*/ 895609 w 1044183"/>
                <a:gd name="connsiteY2" fmla="*/ 1197331 h 1526079"/>
                <a:gd name="connsiteX3" fmla="*/ 0 w 1044183"/>
                <a:gd name="connsiteY3" fmla="*/ 1247843 h 1526079"/>
                <a:gd name="connsiteX4" fmla="*/ 289560 w 1044183"/>
                <a:gd name="connsiteY4" fmla="*/ 10863 h 1526079"/>
                <a:gd name="connsiteX0" fmla="*/ 289560 w 1044183"/>
                <a:gd name="connsiteY0" fmla="*/ 1554 h 1526079"/>
                <a:gd name="connsiteX1" fmla="*/ 1044183 w 1044183"/>
                <a:gd name="connsiteY1" fmla="*/ 0 h 1526079"/>
                <a:gd name="connsiteX2" fmla="*/ 895609 w 1044183"/>
                <a:gd name="connsiteY2" fmla="*/ 1197331 h 1526079"/>
                <a:gd name="connsiteX3" fmla="*/ 0 w 1044183"/>
                <a:gd name="connsiteY3" fmla="*/ 1247843 h 1526079"/>
                <a:gd name="connsiteX4" fmla="*/ 289560 w 1044183"/>
                <a:gd name="connsiteY4" fmla="*/ 1554 h 152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183" h="1526079">
                  <a:moveTo>
                    <a:pt x="289560" y="1554"/>
                  </a:moveTo>
                  <a:lnTo>
                    <a:pt x="1044183" y="0"/>
                  </a:lnTo>
                  <a:lnTo>
                    <a:pt x="895609" y="1197331"/>
                  </a:lnTo>
                  <a:cubicBezTo>
                    <a:pt x="456431" y="1801851"/>
                    <a:pt x="119138" y="1420563"/>
                    <a:pt x="0" y="1247843"/>
                  </a:cubicBezTo>
                  <a:lnTo>
                    <a:pt x="289560" y="155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0C9C5CCC-070C-498E-81EB-B32A29834D92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B57A816D-DD34-4DA7-BC11-4D29AE5645F2}"/>
                </a:ext>
              </a:extLst>
            </p:cNvPr>
            <p:cNvSpPr/>
            <p:nvPr/>
          </p:nvSpPr>
          <p:spPr>
            <a:xfrm>
              <a:off x="7306389" y="2583215"/>
              <a:ext cx="630847" cy="1142965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0847" h="1142965">
                  <a:moveTo>
                    <a:pt x="315424" y="1142965"/>
                  </a:moveTo>
                  <a:cubicBezTo>
                    <a:pt x="254464" y="1142844"/>
                    <a:pt x="-362756" y="-22410"/>
                    <a:pt x="315424" y="329"/>
                  </a:cubicBezTo>
                  <a:cubicBezTo>
                    <a:pt x="993604" y="23068"/>
                    <a:pt x="376384" y="1143086"/>
                    <a:pt x="315424" y="11429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6581EF57-F245-44DE-BFAF-89037663AD3C}"/>
                </a:ext>
              </a:extLst>
            </p:cNvPr>
            <p:cNvSpPr/>
            <p:nvPr/>
          </p:nvSpPr>
          <p:spPr>
            <a:xfrm>
              <a:off x="7182632" y="2224817"/>
              <a:ext cx="908444" cy="755795"/>
            </a:xfrm>
            <a:custGeom>
              <a:avLst/>
              <a:gdLst>
                <a:gd name="connsiteX0" fmla="*/ 0 w 787400"/>
                <a:gd name="connsiteY0" fmla="*/ 304800 h 609600"/>
                <a:gd name="connsiteX1" fmla="*/ 393700 w 787400"/>
                <a:gd name="connsiteY1" fmla="*/ 0 h 609600"/>
                <a:gd name="connsiteX2" fmla="*/ 787400 w 787400"/>
                <a:gd name="connsiteY2" fmla="*/ 304800 h 609600"/>
                <a:gd name="connsiteX3" fmla="*/ 393700 w 787400"/>
                <a:gd name="connsiteY3" fmla="*/ 609600 h 609600"/>
                <a:gd name="connsiteX4" fmla="*/ 0 w 787400"/>
                <a:gd name="connsiteY4" fmla="*/ 304800 h 609600"/>
                <a:gd name="connsiteX0" fmla="*/ 19674 w 807074"/>
                <a:gd name="connsiteY0" fmla="*/ 304800 h 612116"/>
                <a:gd name="connsiteX1" fmla="*/ 413374 w 807074"/>
                <a:gd name="connsiteY1" fmla="*/ 0 h 612116"/>
                <a:gd name="connsiteX2" fmla="*/ 807074 w 807074"/>
                <a:gd name="connsiteY2" fmla="*/ 304800 h 612116"/>
                <a:gd name="connsiteX3" fmla="*/ 413374 w 807074"/>
                <a:gd name="connsiteY3" fmla="*/ 609600 h 612116"/>
                <a:gd name="connsiteX4" fmla="*/ 95874 w 807074"/>
                <a:gd name="connsiteY4" fmla="*/ 442178 h 612116"/>
                <a:gd name="connsiteX5" fmla="*/ 19674 w 807074"/>
                <a:gd name="connsiteY5" fmla="*/ 304800 h 612116"/>
                <a:gd name="connsiteX0" fmla="*/ 22665 w 810065"/>
                <a:gd name="connsiteY0" fmla="*/ 304800 h 692682"/>
                <a:gd name="connsiteX1" fmla="*/ 416365 w 810065"/>
                <a:gd name="connsiteY1" fmla="*/ 0 h 692682"/>
                <a:gd name="connsiteX2" fmla="*/ 810065 w 810065"/>
                <a:gd name="connsiteY2" fmla="*/ 304800 h 692682"/>
                <a:gd name="connsiteX3" fmla="*/ 416365 w 810065"/>
                <a:gd name="connsiteY3" fmla="*/ 609600 h 692682"/>
                <a:gd name="connsiteX4" fmla="*/ 9965 w 810065"/>
                <a:gd name="connsiteY4" fmla="*/ 683478 h 692682"/>
                <a:gd name="connsiteX5" fmla="*/ 98865 w 810065"/>
                <a:gd name="connsiteY5" fmla="*/ 442178 h 692682"/>
                <a:gd name="connsiteX6" fmla="*/ 22665 w 810065"/>
                <a:gd name="connsiteY6" fmla="*/ 304800 h 692682"/>
                <a:gd name="connsiteX0" fmla="*/ 67494 w 854894"/>
                <a:gd name="connsiteY0" fmla="*/ 304800 h 692682"/>
                <a:gd name="connsiteX1" fmla="*/ 461194 w 854894"/>
                <a:gd name="connsiteY1" fmla="*/ 0 h 692682"/>
                <a:gd name="connsiteX2" fmla="*/ 854894 w 854894"/>
                <a:gd name="connsiteY2" fmla="*/ 304800 h 692682"/>
                <a:gd name="connsiteX3" fmla="*/ 461194 w 854894"/>
                <a:gd name="connsiteY3" fmla="*/ 609600 h 692682"/>
                <a:gd name="connsiteX4" fmla="*/ 54794 w 854894"/>
                <a:gd name="connsiteY4" fmla="*/ 683478 h 692682"/>
                <a:gd name="connsiteX5" fmla="*/ 143694 w 854894"/>
                <a:gd name="connsiteY5" fmla="*/ 442178 h 692682"/>
                <a:gd name="connsiteX6" fmla="*/ 67494 w 854894"/>
                <a:gd name="connsiteY6" fmla="*/ 304800 h 692682"/>
                <a:gd name="connsiteX0" fmla="*/ 67494 w 854894"/>
                <a:gd name="connsiteY0" fmla="*/ 304800 h 691218"/>
                <a:gd name="connsiteX1" fmla="*/ 461194 w 854894"/>
                <a:gd name="connsiteY1" fmla="*/ 0 h 691218"/>
                <a:gd name="connsiteX2" fmla="*/ 854894 w 854894"/>
                <a:gd name="connsiteY2" fmla="*/ 304800 h 691218"/>
                <a:gd name="connsiteX3" fmla="*/ 461194 w 854894"/>
                <a:gd name="connsiteY3" fmla="*/ 609600 h 691218"/>
                <a:gd name="connsiteX4" fmla="*/ 289745 w 854894"/>
                <a:gd name="connsiteY4" fmla="*/ 600928 h 691218"/>
                <a:gd name="connsiteX5" fmla="*/ 54794 w 854894"/>
                <a:gd name="connsiteY5" fmla="*/ 683478 h 691218"/>
                <a:gd name="connsiteX6" fmla="*/ 143694 w 854894"/>
                <a:gd name="connsiteY6" fmla="*/ 442178 h 691218"/>
                <a:gd name="connsiteX7" fmla="*/ 67494 w 854894"/>
                <a:gd name="connsiteY7" fmla="*/ 304800 h 691218"/>
                <a:gd name="connsiteX0" fmla="*/ 67494 w 854894"/>
                <a:gd name="connsiteY0" fmla="*/ 304800 h 697791"/>
                <a:gd name="connsiteX1" fmla="*/ 461194 w 854894"/>
                <a:gd name="connsiteY1" fmla="*/ 0 h 697791"/>
                <a:gd name="connsiteX2" fmla="*/ 854894 w 854894"/>
                <a:gd name="connsiteY2" fmla="*/ 304800 h 697791"/>
                <a:gd name="connsiteX3" fmla="*/ 461194 w 854894"/>
                <a:gd name="connsiteY3" fmla="*/ 609600 h 697791"/>
                <a:gd name="connsiteX4" fmla="*/ 289745 w 854894"/>
                <a:gd name="connsiteY4" fmla="*/ 600928 h 697791"/>
                <a:gd name="connsiteX5" fmla="*/ 54794 w 854894"/>
                <a:gd name="connsiteY5" fmla="*/ 683478 h 697791"/>
                <a:gd name="connsiteX6" fmla="*/ 143694 w 854894"/>
                <a:gd name="connsiteY6" fmla="*/ 442178 h 697791"/>
                <a:gd name="connsiteX7" fmla="*/ 67494 w 854894"/>
                <a:gd name="connsiteY7" fmla="*/ 304800 h 697791"/>
                <a:gd name="connsiteX0" fmla="*/ 67494 w 854894"/>
                <a:gd name="connsiteY0" fmla="*/ 304800 h 762983"/>
                <a:gd name="connsiteX1" fmla="*/ 461194 w 854894"/>
                <a:gd name="connsiteY1" fmla="*/ 0 h 762983"/>
                <a:gd name="connsiteX2" fmla="*/ 854894 w 854894"/>
                <a:gd name="connsiteY2" fmla="*/ 304800 h 762983"/>
                <a:gd name="connsiteX3" fmla="*/ 461194 w 854894"/>
                <a:gd name="connsiteY3" fmla="*/ 755650 h 762983"/>
                <a:gd name="connsiteX4" fmla="*/ 289745 w 854894"/>
                <a:gd name="connsiteY4" fmla="*/ 600928 h 762983"/>
                <a:gd name="connsiteX5" fmla="*/ 54794 w 854894"/>
                <a:gd name="connsiteY5" fmla="*/ 683478 h 762983"/>
                <a:gd name="connsiteX6" fmla="*/ 143694 w 854894"/>
                <a:gd name="connsiteY6" fmla="*/ 442178 h 762983"/>
                <a:gd name="connsiteX7" fmla="*/ 67494 w 854894"/>
                <a:gd name="connsiteY7" fmla="*/ 304800 h 762983"/>
                <a:gd name="connsiteX0" fmla="*/ 67494 w 953439"/>
                <a:gd name="connsiteY0" fmla="*/ 304800 h 759574"/>
                <a:gd name="connsiteX1" fmla="*/ 461194 w 953439"/>
                <a:gd name="connsiteY1" fmla="*/ 0 h 759574"/>
                <a:gd name="connsiteX2" fmla="*/ 854894 w 953439"/>
                <a:gd name="connsiteY2" fmla="*/ 304800 h 759574"/>
                <a:gd name="connsiteX3" fmla="*/ 931095 w 953439"/>
                <a:gd name="connsiteY3" fmla="*/ 677128 h 759574"/>
                <a:gd name="connsiteX4" fmla="*/ 461194 w 953439"/>
                <a:gd name="connsiteY4" fmla="*/ 755650 h 759574"/>
                <a:gd name="connsiteX5" fmla="*/ 289745 w 953439"/>
                <a:gd name="connsiteY5" fmla="*/ 600928 h 759574"/>
                <a:gd name="connsiteX6" fmla="*/ 54794 w 953439"/>
                <a:gd name="connsiteY6" fmla="*/ 683478 h 759574"/>
                <a:gd name="connsiteX7" fmla="*/ 143694 w 953439"/>
                <a:gd name="connsiteY7" fmla="*/ 442178 h 759574"/>
                <a:gd name="connsiteX8" fmla="*/ 67494 w 953439"/>
                <a:gd name="connsiteY8" fmla="*/ 304800 h 759574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709"/>
                <a:gd name="connsiteX1" fmla="*/ 461194 w 941052"/>
                <a:gd name="connsiteY1" fmla="*/ 0 h 755709"/>
                <a:gd name="connsiteX2" fmla="*/ 854894 w 941052"/>
                <a:gd name="connsiteY2" fmla="*/ 304800 h 755709"/>
                <a:gd name="connsiteX3" fmla="*/ 931095 w 941052"/>
                <a:gd name="connsiteY3" fmla="*/ 677128 h 755709"/>
                <a:gd name="connsiteX4" fmla="*/ 613595 w 941052"/>
                <a:gd name="connsiteY4" fmla="*/ 619978 h 755709"/>
                <a:gd name="connsiteX5" fmla="*/ 461194 w 941052"/>
                <a:gd name="connsiteY5" fmla="*/ 755650 h 755709"/>
                <a:gd name="connsiteX6" fmla="*/ 289745 w 941052"/>
                <a:gd name="connsiteY6" fmla="*/ 600928 h 755709"/>
                <a:gd name="connsiteX7" fmla="*/ 54794 w 941052"/>
                <a:gd name="connsiteY7" fmla="*/ 683478 h 755709"/>
                <a:gd name="connsiteX8" fmla="*/ 143694 w 941052"/>
                <a:gd name="connsiteY8" fmla="*/ 442178 h 755709"/>
                <a:gd name="connsiteX9" fmla="*/ 67494 w 941052"/>
                <a:gd name="connsiteY9" fmla="*/ 304800 h 755709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41052"/>
                <a:gd name="connsiteY0" fmla="*/ 304800 h 755697"/>
                <a:gd name="connsiteX1" fmla="*/ 461194 w 941052"/>
                <a:gd name="connsiteY1" fmla="*/ 0 h 755697"/>
                <a:gd name="connsiteX2" fmla="*/ 854894 w 941052"/>
                <a:gd name="connsiteY2" fmla="*/ 304800 h 755697"/>
                <a:gd name="connsiteX3" fmla="*/ 931095 w 941052"/>
                <a:gd name="connsiteY3" fmla="*/ 677128 h 755697"/>
                <a:gd name="connsiteX4" fmla="*/ 613595 w 941052"/>
                <a:gd name="connsiteY4" fmla="*/ 619978 h 755697"/>
                <a:gd name="connsiteX5" fmla="*/ 461194 w 941052"/>
                <a:gd name="connsiteY5" fmla="*/ 755650 h 755697"/>
                <a:gd name="connsiteX6" fmla="*/ 289745 w 941052"/>
                <a:gd name="connsiteY6" fmla="*/ 600928 h 755697"/>
                <a:gd name="connsiteX7" fmla="*/ 54794 w 941052"/>
                <a:gd name="connsiteY7" fmla="*/ 683478 h 755697"/>
                <a:gd name="connsiteX8" fmla="*/ 143694 w 941052"/>
                <a:gd name="connsiteY8" fmla="*/ 442178 h 755697"/>
                <a:gd name="connsiteX9" fmla="*/ 67494 w 941052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361"/>
                <a:gd name="connsiteY0" fmla="*/ 304800 h 755697"/>
                <a:gd name="connsiteX1" fmla="*/ 461194 w 964361"/>
                <a:gd name="connsiteY1" fmla="*/ 0 h 755697"/>
                <a:gd name="connsiteX2" fmla="*/ 854894 w 964361"/>
                <a:gd name="connsiteY2" fmla="*/ 304800 h 755697"/>
                <a:gd name="connsiteX3" fmla="*/ 956495 w 964361"/>
                <a:gd name="connsiteY3" fmla="*/ 651728 h 755697"/>
                <a:gd name="connsiteX4" fmla="*/ 613595 w 964361"/>
                <a:gd name="connsiteY4" fmla="*/ 619978 h 755697"/>
                <a:gd name="connsiteX5" fmla="*/ 461194 w 964361"/>
                <a:gd name="connsiteY5" fmla="*/ 755650 h 755697"/>
                <a:gd name="connsiteX6" fmla="*/ 289745 w 964361"/>
                <a:gd name="connsiteY6" fmla="*/ 600928 h 755697"/>
                <a:gd name="connsiteX7" fmla="*/ 54794 w 964361"/>
                <a:gd name="connsiteY7" fmla="*/ 683478 h 755697"/>
                <a:gd name="connsiteX8" fmla="*/ 143694 w 964361"/>
                <a:gd name="connsiteY8" fmla="*/ 442178 h 755697"/>
                <a:gd name="connsiteX9" fmla="*/ 67494 w 964361"/>
                <a:gd name="connsiteY9" fmla="*/ 304800 h 755697"/>
                <a:gd name="connsiteX0" fmla="*/ 67494 w 964800"/>
                <a:gd name="connsiteY0" fmla="*/ 304836 h 755733"/>
                <a:gd name="connsiteX1" fmla="*/ 461194 w 964800"/>
                <a:gd name="connsiteY1" fmla="*/ 36 h 755733"/>
                <a:gd name="connsiteX2" fmla="*/ 861244 w 964800"/>
                <a:gd name="connsiteY2" fmla="*/ 292136 h 755733"/>
                <a:gd name="connsiteX3" fmla="*/ 956495 w 964800"/>
                <a:gd name="connsiteY3" fmla="*/ 651764 h 755733"/>
                <a:gd name="connsiteX4" fmla="*/ 613595 w 964800"/>
                <a:gd name="connsiteY4" fmla="*/ 620014 h 755733"/>
                <a:gd name="connsiteX5" fmla="*/ 461194 w 964800"/>
                <a:gd name="connsiteY5" fmla="*/ 755686 h 755733"/>
                <a:gd name="connsiteX6" fmla="*/ 289745 w 964800"/>
                <a:gd name="connsiteY6" fmla="*/ 600964 h 755733"/>
                <a:gd name="connsiteX7" fmla="*/ 54794 w 964800"/>
                <a:gd name="connsiteY7" fmla="*/ 683514 h 755733"/>
                <a:gd name="connsiteX8" fmla="*/ 143694 w 964800"/>
                <a:gd name="connsiteY8" fmla="*/ 442214 h 755733"/>
                <a:gd name="connsiteX9" fmla="*/ 67494 w 964800"/>
                <a:gd name="connsiteY9" fmla="*/ 304836 h 755733"/>
                <a:gd name="connsiteX0" fmla="*/ 67494 w 964800"/>
                <a:gd name="connsiteY0" fmla="*/ 306201 h 757098"/>
                <a:gd name="connsiteX1" fmla="*/ 461194 w 964800"/>
                <a:gd name="connsiteY1" fmla="*/ 1401 h 757098"/>
                <a:gd name="connsiteX2" fmla="*/ 861244 w 964800"/>
                <a:gd name="connsiteY2" fmla="*/ 293501 h 757098"/>
                <a:gd name="connsiteX3" fmla="*/ 956495 w 964800"/>
                <a:gd name="connsiteY3" fmla="*/ 653129 h 757098"/>
                <a:gd name="connsiteX4" fmla="*/ 613595 w 964800"/>
                <a:gd name="connsiteY4" fmla="*/ 621379 h 757098"/>
                <a:gd name="connsiteX5" fmla="*/ 461194 w 964800"/>
                <a:gd name="connsiteY5" fmla="*/ 757051 h 757098"/>
                <a:gd name="connsiteX6" fmla="*/ 289745 w 964800"/>
                <a:gd name="connsiteY6" fmla="*/ 602329 h 757098"/>
                <a:gd name="connsiteX7" fmla="*/ 54794 w 964800"/>
                <a:gd name="connsiteY7" fmla="*/ 684879 h 757098"/>
                <a:gd name="connsiteX8" fmla="*/ 143694 w 964800"/>
                <a:gd name="connsiteY8" fmla="*/ 443579 h 757098"/>
                <a:gd name="connsiteX9" fmla="*/ 67494 w 964800"/>
                <a:gd name="connsiteY9" fmla="*/ 306201 h 757098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7135 h 758032"/>
                <a:gd name="connsiteX1" fmla="*/ 461194 w 964800"/>
                <a:gd name="connsiteY1" fmla="*/ 2335 h 758032"/>
                <a:gd name="connsiteX2" fmla="*/ 861244 w 964800"/>
                <a:gd name="connsiteY2" fmla="*/ 294435 h 758032"/>
                <a:gd name="connsiteX3" fmla="*/ 956495 w 964800"/>
                <a:gd name="connsiteY3" fmla="*/ 654063 h 758032"/>
                <a:gd name="connsiteX4" fmla="*/ 613595 w 964800"/>
                <a:gd name="connsiteY4" fmla="*/ 622313 h 758032"/>
                <a:gd name="connsiteX5" fmla="*/ 461194 w 964800"/>
                <a:gd name="connsiteY5" fmla="*/ 757985 h 758032"/>
                <a:gd name="connsiteX6" fmla="*/ 289745 w 964800"/>
                <a:gd name="connsiteY6" fmla="*/ 603263 h 758032"/>
                <a:gd name="connsiteX7" fmla="*/ 54794 w 964800"/>
                <a:gd name="connsiteY7" fmla="*/ 685813 h 758032"/>
                <a:gd name="connsiteX8" fmla="*/ 143694 w 964800"/>
                <a:gd name="connsiteY8" fmla="*/ 444513 h 758032"/>
                <a:gd name="connsiteX9" fmla="*/ 67494 w 964800"/>
                <a:gd name="connsiteY9" fmla="*/ 307135 h 75803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6205 h 757102"/>
                <a:gd name="connsiteX1" fmla="*/ 461194 w 964800"/>
                <a:gd name="connsiteY1" fmla="*/ 1405 h 757102"/>
                <a:gd name="connsiteX2" fmla="*/ 861244 w 964800"/>
                <a:gd name="connsiteY2" fmla="*/ 293505 h 757102"/>
                <a:gd name="connsiteX3" fmla="*/ 956495 w 964800"/>
                <a:gd name="connsiteY3" fmla="*/ 653133 h 757102"/>
                <a:gd name="connsiteX4" fmla="*/ 613595 w 964800"/>
                <a:gd name="connsiteY4" fmla="*/ 621383 h 757102"/>
                <a:gd name="connsiteX5" fmla="*/ 461194 w 964800"/>
                <a:gd name="connsiteY5" fmla="*/ 757055 h 757102"/>
                <a:gd name="connsiteX6" fmla="*/ 289745 w 964800"/>
                <a:gd name="connsiteY6" fmla="*/ 602333 h 757102"/>
                <a:gd name="connsiteX7" fmla="*/ 54794 w 964800"/>
                <a:gd name="connsiteY7" fmla="*/ 684883 h 757102"/>
                <a:gd name="connsiteX8" fmla="*/ 143694 w 964800"/>
                <a:gd name="connsiteY8" fmla="*/ 443583 h 757102"/>
                <a:gd name="connsiteX9" fmla="*/ 67494 w 964800"/>
                <a:gd name="connsiteY9" fmla="*/ 306205 h 757102"/>
                <a:gd name="connsiteX0" fmla="*/ 67494 w 964800"/>
                <a:gd name="connsiteY0" fmla="*/ 304857 h 755754"/>
                <a:gd name="connsiteX1" fmla="*/ 461194 w 964800"/>
                <a:gd name="connsiteY1" fmla="*/ 57 h 755754"/>
                <a:gd name="connsiteX2" fmla="*/ 861244 w 964800"/>
                <a:gd name="connsiteY2" fmla="*/ 292157 h 755754"/>
                <a:gd name="connsiteX3" fmla="*/ 956495 w 964800"/>
                <a:gd name="connsiteY3" fmla="*/ 651785 h 755754"/>
                <a:gd name="connsiteX4" fmla="*/ 613595 w 964800"/>
                <a:gd name="connsiteY4" fmla="*/ 620035 h 755754"/>
                <a:gd name="connsiteX5" fmla="*/ 461194 w 964800"/>
                <a:gd name="connsiteY5" fmla="*/ 755707 h 755754"/>
                <a:gd name="connsiteX6" fmla="*/ 289745 w 964800"/>
                <a:gd name="connsiteY6" fmla="*/ 600985 h 755754"/>
                <a:gd name="connsiteX7" fmla="*/ 54794 w 964800"/>
                <a:gd name="connsiteY7" fmla="*/ 683535 h 755754"/>
                <a:gd name="connsiteX8" fmla="*/ 143694 w 964800"/>
                <a:gd name="connsiteY8" fmla="*/ 442235 h 755754"/>
                <a:gd name="connsiteX9" fmla="*/ 67494 w 964800"/>
                <a:gd name="connsiteY9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66319"/>
                <a:gd name="connsiteY0" fmla="*/ 304857 h 755754"/>
                <a:gd name="connsiteX1" fmla="*/ 461194 w 966319"/>
                <a:gd name="connsiteY1" fmla="*/ 57 h 755754"/>
                <a:gd name="connsiteX2" fmla="*/ 861244 w 966319"/>
                <a:gd name="connsiteY2" fmla="*/ 292157 h 755754"/>
                <a:gd name="connsiteX3" fmla="*/ 835844 w 966319"/>
                <a:gd name="connsiteY3" fmla="*/ 397786 h 755754"/>
                <a:gd name="connsiteX4" fmla="*/ 956495 w 966319"/>
                <a:gd name="connsiteY4" fmla="*/ 651785 h 755754"/>
                <a:gd name="connsiteX5" fmla="*/ 613595 w 966319"/>
                <a:gd name="connsiteY5" fmla="*/ 620035 h 755754"/>
                <a:gd name="connsiteX6" fmla="*/ 461194 w 966319"/>
                <a:gd name="connsiteY6" fmla="*/ 755707 h 755754"/>
                <a:gd name="connsiteX7" fmla="*/ 289745 w 966319"/>
                <a:gd name="connsiteY7" fmla="*/ 600985 h 755754"/>
                <a:gd name="connsiteX8" fmla="*/ 54794 w 966319"/>
                <a:gd name="connsiteY8" fmla="*/ 683535 h 755754"/>
                <a:gd name="connsiteX9" fmla="*/ 143694 w 966319"/>
                <a:gd name="connsiteY9" fmla="*/ 442235 h 755754"/>
                <a:gd name="connsiteX10" fmla="*/ 67494 w 966319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4857 h 755754"/>
                <a:gd name="connsiteX1" fmla="*/ 461194 w 957311"/>
                <a:gd name="connsiteY1" fmla="*/ 57 h 755754"/>
                <a:gd name="connsiteX2" fmla="*/ 861244 w 957311"/>
                <a:gd name="connsiteY2" fmla="*/ 292157 h 755754"/>
                <a:gd name="connsiteX3" fmla="*/ 835844 w 957311"/>
                <a:gd name="connsiteY3" fmla="*/ 397786 h 755754"/>
                <a:gd name="connsiteX4" fmla="*/ 956495 w 957311"/>
                <a:gd name="connsiteY4" fmla="*/ 651785 h 755754"/>
                <a:gd name="connsiteX5" fmla="*/ 613595 w 957311"/>
                <a:gd name="connsiteY5" fmla="*/ 620035 h 755754"/>
                <a:gd name="connsiteX6" fmla="*/ 461194 w 957311"/>
                <a:gd name="connsiteY6" fmla="*/ 755707 h 755754"/>
                <a:gd name="connsiteX7" fmla="*/ 289745 w 957311"/>
                <a:gd name="connsiteY7" fmla="*/ 600985 h 755754"/>
                <a:gd name="connsiteX8" fmla="*/ 54794 w 957311"/>
                <a:gd name="connsiteY8" fmla="*/ 683535 h 755754"/>
                <a:gd name="connsiteX9" fmla="*/ 143694 w 957311"/>
                <a:gd name="connsiteY9" fmla="*/ 442235 h 755754"/>
                <a:gd name="connsiteX10" fmla="*/ 67494 w 957311"/>
                <a:gd name="connsiteY10" fmla="*/ 304857 h 755754"/>
                <a:gd name="connsiteX0" fmla="*/ 67494 w 957311"/>
                <a:gd name="connsiteY0" fmla="*/ 305498 h 756395"/>
                <a:gd name="connsiteX1" fmla="*/ 461194 w 957311"/>
                <a:gd name="connsiteY1" fmla="*/ 698 h 756395"/>
                <a:gd name="connsiteX2" fmla="*/ 835844 w 957311"/>
                <a:gd name="connsiteY2" fmla="*/ 398427 h 756395"/>
                <a:gd name="connsiteX3" fmla="*/ 956495 w 957311"/>
                <a:gd name="connsiteY3" fmla="*/ 652426 h 756395"/>
                <a:gd name="connsiteX4" fmla="*/ 613595 w 957311"/>
                <a:gd name="connsiteY4" fmla="*/ 620676 h 756395"/>
                <a:gd name="connsiteX5" fmla="*/ 461194 w 957311"/>
                <a:gd name="connsiteY5" fmla="*/ 756348 h 756395"/>
                <a:gd name="connsiteX6" fmla="*/ 289745 w 957311"/>
                <a:gd name="connsiteY6" fmla="*/ 601626 h 756395"/>
                <a:gd name="connsiteX7" fmla="*/ 54794 w 957311"/>
                <a:gd name="connsiteY7" fmla="*/ 684176 h 756395"/>
                <a:gd name="connsiteX8" fmla="*/ 143694 w 957311"/>
                <a:gd name="connsiteY8" fmla="*/ 442876 h 756395"/>
                <a:gd name="connsiteX9" fmla="*/ 67494 w 957311"/>
                <a:gd name="connsiteY9" fmla="*/ 305498 h 756395"/>
                <a:gd name="connsiteX0" fmla="*/ 143694 w 957311"/>
                <a:gd name="connsiteY0" fmla="*/ 442178 h 755697"/>
                <a:gd name="connsiteX1" fmla="*/ 461194 w 957311"/>
                <a:gd name="connsiteY1" fmla="*/ 0 h 755697"/>
                <a:gd name="connsiteX2" fmla="*/ 835844 w 957311"/>
                <a:gd name="connsiteY2" fmla="*/ 397729 h 755697"/>
                <a:gd name="connsiteX3" fmla="*/ 956495 w 957311"/>
                <a:gd name="connsiteY3" fmla="*/ 651728 h 755697"/>
                <a:gd name="connsiteX4" fmla="*/ 613595 w 957311"/>
                <a:gd name="connsiteY4" fmla="*/ 619978 h 755697"/>
                <a:gd name="connsiteX5" fmla="*/ 461194 w 957311"/>
                <a:gd name="connsiteY5" fmla="*/ 755650 h 755697"/>
                <a:gd name="connsiteX6" fmla="*/ 289745 w 957311"/>
                <a:gd name="connsiteY6" fmla="*/ 600928 h 755697"/>
                <a:gd name="connsiteX7" fmla="*/ 54794 w 957311"/>
                <a:gd name="connsiteY7" fmla="*/ 683478 h 755697"/>
                <a:gd name="connsiteX8" fmla="*/ 143694 w 957311"/>
                <a:gd name="connsiteY8" fmla="*/ 442178 h 755697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694 w 957311"/>
                <a:gd name="connsiteY0" fmla="*/ 448705 h 762224"/>
                <a:gd name="connsiteX1" fmla="*/ 461194 w 957311"/>
                <a:gd name="connsiteY1" fmla="*/ 6527 h 762224"/>
                <a:gd name="connsiteX2" fmla="*/ 835844 w 957311"/>
                <a:gd name="connsiteY2" fmla="*/ 404256 h 762224"/>
                <a:gd name="connsiteX3" fmla="*/ 956495 w 957311"/>
                <a:gd name="connsiteY3" fmla="*/ 658255 h 762224"/>
                <a:gd name="connsiteX4" fmla="*/ 613595 w 957311"/>
                <a:gd name="connsiteY4" fmla="*/ 626505 h 762224"/>
                <a:gd name="connsiteX5" fmla="*/ 461194 w 957311"/>
                <a:gd name="connsiteY5" fmla="*/ 762177 h 762224"/>
                <a:gd name="connsiteX6" fmla="*/ 289745 w 957311"/>
                <a:gd name="connsiteY6" fmla="*/ 607455 h 762224"/>
                <a:gd name="connsiteX7" fmla="*/ 54794 w 957311"/>
                <a:gd name="connsiteY7" fmla="*/ 690005 h 762224"/>
                <a:gd name="connsiteX8" fmla="*/ 143694 w 957311"/>
                <a:gd name="connsiteY8" fmla="*/ 448705 h 762224"/>
                <a:gd name="connsiteX0" fmla="*/ 143822 w 957439"/>
                <a:gd name="connsiteY0" fmla="*/ 448705 h 762224"/>
                <a:gd name="connsiteX1" fmla="*/ 461322 w 957439"/>
                <a:gd name="connsiteY1" fmla="*/ 6527 h 762224"/>
                <a:gd name="connsiteX2" fmla="*/ 835972 w 957439"/>
                <a:gd name="connsiteY2" fmla="*/ 404256 h 762224"/>
                <a:gd name="connsiteX3" fmla="*/ 956623 w 957439"/>
                <a:gd name="connsiteY3" fmla="*/ 658255 h 762224"/>
                <a:gd name="connsiteX4" fmla="*/ 613723 w 957439"/>
                <a:gd name="connsiteY4" fmla="*/ 626505 h 762224"/>
                <a:gd name="connsiteX5" fmla="*/ 461322 w 957439"/>
                <a:gd name="connsiteY5" fmla="*/ 762177 h 762224"/>
                <a:gd name="connsiteX6" fmla="*/ 289873 w 957439"/>
                <a:gd name="connsiteY6" fmla="*/ 607455 h 762224"/>
                <a:gd name="connsiteX7" fmla="*/ 54922 w 957439"/>
                <a:gd name="connsiteY7" fmla="*/ 690005 h 762224"/>
                <a:gd name="connsiteX8" fmla="*/ 143822 w 957439"/>
                <a:gd name="connsiteY8" fmla="*/ 448705 h 762224"/>
                <a:gd name="connsiteX0" fmla="*/ 143822 w 957439"/>
                <a:gd name="connsiteY0" fmla="*/ 442632 h 756151"/>
                <a:gd name="connsiteX1" fmla="*/ 461322 w 957439"/>
                <a:gd name="connsiteY1" fmla="*/ 454 h 756151"/>
                <a:gd name="connsiteX2" fmla="*/ 835972 w 957439"/>
                <a:gd name="connsiteY2" fmla="*/ 398183 h 756151"/>
                <a:gd name="connsiteX3" fmla="*/ 956623 w 957439"/>
                <a:gd name="connsiteY3" fmla="*/ 652182 h 756151"/>
                <a:gd name="connsiteX4" fmla="*/ 613723 w 957439"/>
                <a:gd name="connsiteY4" fmla="*/ 620432 h 756151"/>
                <a:gd name="connsiteX5" fmla="*/ 461322 w 957439"/>
                <a:gd name="connsiteY5" fmla="*/ 756104 h 756151"/>
                <a:gd name="connsiteX6" fmla="*/ 289873 w 957439"/>
                <a:gd name="connsiteY6" fmla="*/ 601382 h 756151"/>
                <a:gd name="connsiteX7" fmla="*/ 54922 w 957439"/>
                <a:gd name="connsiteY7" fmla="*/ 683932 h 756151"/>
                <a:gd name="connsiteX8" fmla="*/ 143822 w 957439"/>
                <a:gd name="connsiteY8" fmla="*/ 442632 h 756151"/>
                <a:gd name="connsiteX0" fmla="*/ 143822 w 957439"/>
                <a:gd name="connsiteY0" fmla="*/ 442315 h 755834"/>
                <a:gd name="connsiteX1" fmla="*/ 461322 w 957439"/>
                <a:gd name="connsiteY1" fmla="*/ 137 h 755834"/>
                <a:gd name="connsiteX2" fmla="*/ 835972 w 957439"/>
                <a:gd name="connsiteY2" fmla="*/ 397866 h 755834"/>
                <a:gd name="connsiteX3" fmla="*/ 956623 w 957439"/>
                <a:gd name="connsiteY3" fmla="*/ 651865 h 755834"/>
                <a:gd name="connsiteX4" fmla="*/ 613723 w 957439"/>
                <a:gd name="connsiteY4" fmla="*/ 620115 h 755834"/>
                <a:gd name="connsiteX5" fmla="*/ 461322 w 957439"/>
                <a:gd name="connsiteY5" fmla="*/ 755787 h 755834"/>
                <a:gd name="connsiteX6" fmla="*/ 289873 w 957439"/>
                <a:gd name="connsiteY6" fmla="*/ 601065 h 755834"/>
                <a:gd name="connsiteX7" fmla="*/ 54922 w 957439"/>
                <a:gd name="connsiteY7" fmla="*/ 683615 h 755834"/>
                <a:gd name="connsiteX8" fmla="*/ 143822 w 957439"/>
                <a:gd name="connsiteY8" fmla="*/ 442315 h 755834"/>
                <a:gd name="connsiteX0" fmla="*/ 99481 w 965486"/>
                <a:gd name="connsiteY0" fmla="*/ 432738 h 755782"/>
                <a:gd name="connsiteX1" fmla="*/ 469369 w 965486"/>
                <a:gd name="connsiteY1" fmla="*/ 85 h 755782"/>
                <a:gd name="connsiteX2" fmla="*/ 844019 w 965486"/>
                <a:gd name="connsiteY2" fmla="*/ 397814 h 755782"/>
                <a:gd name="connsiteX3" fmla="*/ 964670 w 965486"/>
                <a:gd name="connsiteY3" fmla="*/ 651813 h 755782"/>
                <a:gd name="connsiteX4" fmla="*/ 621770 w 965486"/>
                <a:gd name="connsiteY4" fmla="*/ 620063 h 755782"/>
                <a:gd name="connsiteX5" fmla="*/ 469369 w 965486"/>
                <a:gd name="connsiteY5" fmla="*/ 755735 h 755782"/>
                <a:gd name="connsiteX6" fmla="*/ 297920 w 965486"/>
                <a:gd name="connsiteY6" fmla="*/ 601013 h 755782"/>
                <a:gd name="connsiteX7" fmla="*/ 62969 w 965486"/>
                <a:gd name="connsiteY7" fmla="*/ 683563 h 755782"/>
                <a:gd name="connsiteX8" fmla="*/ 99481 w 965486"/>
                <a:gd name="connsiteY8" fmla="*/ 432738 h 755782"/>
                <a:gd name="connsiteX0" fmla="*/ 99481 w 965486"/>
                <a:gd name="connsiteY0" fmla="*/ 432657 h 755701"/>
                <a:gd name="connsiteX1" fmla="*/ 469369 w 965486"/>
                <a:gd name="connsiteY1" fmla="*/ 4 h 755701"/>
                <a:gd name="connsiteX2" fmla="*/ 844019 w 965486"/>
                <a:gd name="connsiteY2" fmla="*/ 397733 h 755701"/>
                <a:gd name="connsiteX3" fmla="*/ 964670 w 965486"/>
                <a:gd name="connsiteY3" fmla="*/ 651732 h 755701"/>
                <a:gd name="connsiteX4" fmla="*/ 621770 w 965486"/>
                <a:gd name="connsiteY4" fmla="*/ 619982 h 755701"/>
                <a:gd name="connsiteX5" fmla="*/ 469369 w 965486"/>
                <a:gd name="connsiteY5" fmla="*/ 755654 h 755701"/>
                <a:gd name="connsiteX6" fmla="*/ 297920 w 965486"/>
                <a:gd name="connsiteY6" fmla="*/ 600932 h 755701"/>
                <a:gd name="connsiteX7" fmla="*/ 62969 w 965486"/>
                <a:gd name="connsiteY7" fmla="*/ 683482 h 755701"/>
                <a:gd name="connsiteX8" fmla="*/ 99481 w 965486"/>
                <a:gd name="connsiteY8" fmla="*/ 432657 h 755701"/>
                <a:gd name="connsiteX0" fmla="*/ 99481 w 927745"/>
                <a:gd name="connsiteY0" fmla="*/ 432657 h 755701"/>
                <a:gd name="connsiteX1" fmla="*/ 469369 w 927745"/>
                <a:gd name="connsiteY1" fmla="*/ 4 h 755701"/>
                <a:gd name="connsiteX2" fmla="*/ 844019 w 927745"/>
                <a:gd name="connsiteY2" fmla="*/ 397733 h 755701"/>
                <a:gd name="connsiteX3" fmla="*/ 926570 w 927745"/>
                <a:gd name="connsiteY3" fmla="*/ 651732 h 755701"/>
                <a:gd name="connsiteX4" fmla="*/ 621770 w 927745"/>
                <a:gd name="connsiteY4" fmla="*/ 619982 h 755701"/>
                <a:gd name="connsiteX5" fmla="*/ 469369 w 927745"/>
                <a:gd name="connsiteY5" fmla="*/ 755654 h 755701"/>
                <a:gd name="connsiteX6" fmla="*/ 297920 w 927745"/>
                <a:gd name="connsiteY6" fmla="*/ 600932 h 755701"/>
                <a:gd name="connsiteX7" fmla="*/ 62969 w 927745"/>
                <a:gd name="connsiteY7" fmla="*/ 683482 h 755701"/>
                <a:gd name="connsiteX8" fmla="*/ 99481 w 927745"/>
                <a:gd name="connsiteY8" fmla="*/ 432657 h 755701"/>
                <a:gd name="connsiteX0" fmla="*/ 82192 w 910456"/>
                <a:gd name="connsiteY0" fmla="*/ 432657 h 755701"/>
                <a:gd name="connsiteX1" fmla="*/ 452080 w 910456"/>
                <a:gd name="connsiteY1" fmla="*/ 4 h 755701"/>
                <a:gd name="connsiteX2" fmla="*/ 826730 w 910456"/>
                <a:gd name="connsiteY2" fmla="*/ 397733 h 755701"/>
                <a:gd name="connsiteX3" fmla="*/ 909281 w 910456"/>
                <a:gd name="connsiteY3" fmla="*/ 651732 h 755701"/>
                <a:gd name="connsiteX4" fmla="*/ 604481 w 910456"/>
                <a:gd name="connsiteY4" fmla="*/ 619982 h 755701"/>
                <a:gd name="connsiteX5" fmla="*/ 452080 w 910456"/>
                <a:gd name="connsiteY5" fmla="*/ 755654 h 755701"/>
                <a:gd name="connsiteX6" fmla="*/ 280631 w 910456"/>
                <a:gd name="connsiteY6" fmla="*/ 600932 h 755701"/>
                <a:gd name="connsiteX7" fmla="*/ 45680 w 910456"/>
                <a:gd name="connsiteY7" fmla="*/ 683482 h 755701"/>
                <a:gd name="connsiteX8" fmla="*/ 82192 w 910456"/>
                <a:gd name="connsiteY8" fmla="*/ 432657 h 755701"/>
                <a:gd name="connsiteX0" fmla="*/ 69256 w 897520"/>
                <a:gd name="connsiteY0" fmla="*/ 432657 h 755701"/>
                <a:gd name="connsiteX1" fmla="*/ 439144 w 897520"/>
                <a:gd name="connsiteY1" fmla="*/ 4 h 755701"/>
                <a:gd name="connsiteX2" fmla="*/ 813794 w 897520"/>
                <a:gd name="connsiteY2" fmla="*/ 397733 h 755701"/>
                <a:gd name="connsiteX3" fmla="*/ 896345 w 897520"/>
                <a:gd name="connsiteY3" fmla="*/ 651732 h 755701"/>
                <a:gd name="connsiteX4" fmla="*/ 591545 w 897520"/>
                <a:gd name="connsiteY4" fmla="*/ 619982 h 755701"/>
                <a:gd name="connsiteX5" fmla="*/ 439144 w 897520"/>
                <a:gd name="connsiteY5" fmla="*/ 755654 h 755701"/>
                <a:gd name="connsiteX6" fmla="*/ 267695 w 897520"/>
                <a:gd name="connsiteY6" fmla="*/ 600932 h 755701"/>
                <a:gd name="connsiteX7" fmla="*/ 32744 w 897520"/>
                <a:gd name="connsiteY7" fmla="*/ 683482 h 755701"/>
                <a:gd name="connsiteX8" fmla="*/ 69256 w 897520"/>
                <a:gd name="connsiteY8" fmla="*/ 432657 h 755701"/>
                <a:gd name="connsiteX0" fmla="*/ 55884 w 884148"/>
                <a:gd name="connsiteY0" fmla="*/ 432657 h 755701"/>
                <a:gd name="connsiteX1" fmla="*/ 425772 w 884148"/>
                <a:gd name="connsiteY1" fmla="*/ 4 h 755701"/>
                <a:gd name="connsiteX2" fmla="*/ 800422 w 884148"/>
                <a:gd name="connsiteY2" fmla="*/ 397733 h 755701"/>
                <a:gd name="connsiteX3" fmla="*/ 882973 w 884148"/>
                <a:gd name="connsiteY3" fmla="*/ 651732 h 755701"/>
                <a:gd name="connsiteX4" fmla="*/ 578173 w 884148"/>
                <a:gd name="connsiteY4" fmla="*/ 619982 h 755701"/>
                <a:gd name="connsiteX5" fmla="*/ 425772 w 884148"/>
                <a:gd name="connsiteY5" fmla="*/ 755654 h 755701"/>
                <a:gd name="connsiteX6" fmla="*/ 254323 w 884148"/>
                <a:gd name="connsiteY6" fmla="*/ 600932 h 755701"/>
                <a:gd name="connsiteX7" fmla="*/ 19372 w 884148"/>
                <a:gd name="connsiteY7" fmla="*/ 683482 h 755701"/>
                <a:gd name="connsiteX8" fmla="*/ 55884 w 884148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7861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01"/>
                <a:gd name="connsiteX1" fmla="*/ 450068 w 908444"/>
                <a:gd name="connsiteY1" fmla="*/ 4 h 755701"/>
                <a:gd name="connsiteX2" fmla="*/ 824718 w 908444"/>
                <a:gd name="connsiteY2" fmla="*/ 397733 h 755701"/>
                <a:gd name="connsiteX3" fmla="*/ 907269 w 908444"/>
                <a:gd name="connsiteY3" fmla="*/ 651732 h 755701"/>
                <a:gd name="connsiteX4" fmla="*/ 602469 w 908444"/>
                <a:gd name="connsiteY4" fmla="*/ 619982 h 755701"/>
                <a:gd name="connsiteX5" fmla="*/ 450068 w 908444"/>
                <a:gd name="connsiteY5" fmla="*/ 755654 h 755701"/>
                <a:gd name="connsiteX6" fmla="*/ 297669 w 908444"/>
                <a:gd name="connsiteY6" fmla="*/ 600932 h 755701"/>
                <a:gd name="connsiteX7" fmla="*/ 43668 w 908444"/>
                <a:gd name="connsiteY7" fmla="*/ 683482 h 755701"/>
                <a:gd name="connsiteX8" fmla="*/ 80180 w 908444"/>
                <a:gd name="connsiteY8" fmla="*/ 432657 h 755701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  <a:gd name="connsiteX0" fmla="*/ 80180 w 908444"/>
                <a:gd name="connsiteY0" fmla="*/ 432657 h 755795"/>
                <a:gd name="connsiteX1" fmla="*/ 450068 w 908444"/>
                <a:gd name="connsiteY1" fmla="*/ 4 h 755795"/>
                <a:gd name="connsiteX2" fmla="*/ 824718 w 908444"/>
                <a:gd name="connsiteY2" fmla="*/ 397733 h 755795"/>
                <a:gd name="connsiteX3" fmla="*/ 907269 w 908444"/>
                <a:gd name="connsiteY3" fmla="*/ 651732 h 755795"/>
                <a:gd name="connsiteX4" fmla="*/ 602469 w 908444"/>
                <a:gd name="connsiteY4" fmla="*/ 619982 h 755795"/>
                <a:gd name="connsiteX5" fmla="*/ 450068 w 908444"/>
                <a:gd name="connsiteY5" fmla="*/ 755654 h 755795"/>
                <a:gd name="connsiteX6" fmla="*/ 297669 w 908444"/>
                <a:gd name="connsiteY6" fmla="*/ 600932 h 755795"/>
                <a:gd name="connsiteX7" fmla="*/ 43668 w 908444"/>
                <a:gd name="connsiteY7" fmla="*/ 683482 h 755795"/>
                <a:gd name="connsiteX8" fmla="*/ 80180 w 908444"/>
                <a:gd name="connsiteY8" fmla="*/ 432657 h 75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8444" h="755795">
                  <a:moveTo>
                    <a:pt x="80180" y="432657"/>
                  </a:moveTo>
                  <a:cubicBezTo>
                    <a:pt x="46313" y="337794"/>
                    <a:pt x="161672" y="-1319"/>
                    <a:pt x="450068" y="4"/>
                  </a:cubicBezTo>
                  <a:cubicBezTo>
                    <a:pt x="738464" y="1327"/>
                    <a:pt x="818368" y="289112"/>
                    <a:pt x="824718" y="397733"/>
                  </a:cubicBezTo>
                  <a:cubicBezTo>
                    <a:pt x="840593" y="457671"/>
                    <a:pt x="918911" y="458057"/>
                    <a:pt x="907269" y="651732"/>
                  </a:cubicBezTo>
                  <a:cubicBezTo>
                    <a:pt x="770744" y="752945"/>
                    <a:pt x="615699" y="721195"/>
                    <a:pt x="602469" y="619982"/>
                  </a:cubicBezTo>
                  <a:cubicBezTo>
                    <a:pt x="536852" y="601319"/>
                    <a:pt x="534205" y="761210"/>
                    <a:pt x="450068" y="755654"/>
                  </a:cubicBezTo>
                  <a:cubicBezTo>
                    <a:pt x="365931" y="750098"/>
                    <a:pt x="367783" y="629100"/>
                    <a:pt x="297669" y="600932"/>
                  </a:cubicBezTo>
                  <a:cubicBezTo>
                    <a:pt x="261686" y="683095"/>
                    <a:pt x="68010" y="720524"/>
                    <a:pt x="43668" y="683482"/>
                  </a:cubicBezTo>
                  <a:cubicBezTo>
                    <a:pt x="-84654" y="475396"/>
                    <a:pt x="114047" y="527520"/>
                    <a:pt x="80180" y="4326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FC2083C3-B084-4033-9393-63D51AA59E00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13">
              <a:extLst>
                <a:ext uri="{FF2B5EF4-FFF2-40B4-BE49-F238E27FC236}">
                  <a16:creationId xmlns:a16="http://schemas.microsoft.com/office/drawing/2014/main" id="{D77BC8D7-397A-4AED-B2E3-1D5BEEB0BB8B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50D821B0-2967-4C02-AAE4-B53A452ACF09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0D401038-DC91-449D-9F0C-E4B961DD4870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: Top Corners Rounded 19">
              <a:extLst>
                <a:ext uri="{FF2B5EF4-FFF2-40B4-BE49-F238E27FC236}">
                  <a16:creationId xmlns:a16="http://schemas.microsoft.com/office/drawing/2014/main" id="{04FFFEE1-F65C-499E-A531-DD4ED286C33E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0AFCD61-46B8-4CF0-93A5-9B104742C5D6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05A61F7-A630-488F-B004-D6EBF7624E88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lowchart: Manual Operation 21">
              <a:extLst>
                <a:ext uri="{FF2B5EF4-FFF2-40B4-BE49-F238E27FC236}">
                  <a16:creationId xmlns:a16="http://schemas.microsoft.com/office/drawing/2014/main" id="{0F64AA9B-8B22-440D-93DC-DEF14F4B36C9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44BFACD8-8790-4A03-959F-D29FBD7F88CE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54EC4E7-1CAE-4437-BD0A-D4C7D730ABDE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7B22A56-F232-400E-9BAE-A5BA1C1FA850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34C06A6-96E8-4ACE-8D08-4224DC084053}"/>
                  </a:ext>
                </a:extLst>
              </p:cNvPr>
              <p:cNvCxnSpPr>
                <a:stCxn id="72" idx="0"/>
                <a:endCxn id="72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1DE6DB-78A1-4E93-8ED8-9AFC48CA80CA}"/>
                  </a:ext>
                </a:extLst>
              </p:cNvPr>
              <p:cNvCxnSpPr>
                <a:cxnSpLocks/>
                <a:stCxn id="72" idx="5"/>
                <a:endCxn id="72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1BE9827-83F7-4C68-9B78-B313A627216D}"/>
                  </a:ext>
                </a:extLst>
              </p:cNvPr>
              <p:cNvCxnSpPr>
                <a:stCxn id="72" idx="7"/>
                <a:endCxn id="72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B47CF3F-8FBB-4AB2-AAFF-C009FAA90615}"/>
                  </a:ext>
                </a:extLst>
              </p:cNvPr>
              <p:cNvCxnSpPr>
                <a:stCxn id="72" idx="2"/>
                <a:endCxn id="72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9446FD-CF24-48A5-8BAF-B06BDAED80DE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CC88790-E41F-40E2-9EDB-479D88DD2BD8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60FC863-1E62-4CEA-A8D2-B920C593B105}"/>
                  </a:ext>
                </a:extLst>
              </p:cNvPr>
              <p:cNvCxnSpPr>
                <a:stCxn id="67" idx="0"/>
                <a:endCxn id="67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8A12A4E-8A9E-40F2-A533-EDA1E4656905}"/>
                  </a:ext>
                </a:extLst>
              </p:cNvPr>
              <p:cNvCxnSpPr>
                <a:cxnSpLocks/>
                <a:stCxn id="67" idx="5"/>
                <a:endCxn id="67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DB92683-CFF1-4025-80CE-C35D71A3DBBB}"/>
                  </a:ext>
                </a:extLst>
              </p:cNvPr>
              <p:cNvCxnSpPr>
                <a:stCxn id="67" idx="7"/>
                <a:endCxn id="67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6F4F9-E9C5-4D60-86B4-9B7212B9F128}"/>
                  </a:ext>
                </a:extLst>
              </p:cNvPr>
              <p:cNvCxnSpPr>
                <a:stCxn id="67" idx="2"/>
                <a:endCxn id="67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: Rounded Corners 14">
              <a:extLst>
                <a:ext uri="{FF2B5EF4-FFF2-40B4-BE49-F238E27FC236}">
                  <a16:creationId xmlns:a16="http://schemas.microsoft.com/office/drawing/2014/main" id="{4318CC2B-3E83-427B-B8A0-F88C15C69FE2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D708D2F4-8AD3-41BC-B673-5B6854EF8687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B0BD9-B993-45AE-80D4-5C78EF4B7B36}"/>
              </a:ext>
            </a:extLst>
          </p:cNvPr>
          <p:cNvGrpSpPr/>
          <p:nvPr/>
        </p:nvGrpSpPr>
        <p:grpSpPr>
          <a:xfrm>
            <a:off x="6260090" y="2395940"/>
            <a:ext cx="2333472" cy="3349095"/>
            <a:chOff x="5822381" y="288084"/>
            <a:chExt cx="5431409" cy="7795382"/>
          </a:xfrm>
        </p:grpSpPr>
        <p:sp>
          <p:nvSpPr>
            <p:cNvPr id="81" name="Cloud 80">
              <a:extLst>
                <a:ext uri="{FF2B5EF4-FFF2-40B4-BE49-F238E27FC236}">
                  <a16:creationId xmlns:a16="http://schemas.microsoft.com/office/drawing/2014/main" id="{6BFF5108-ACD6-44BA-A4C5-C93DF8D16EBA}"/>
                </a:ext>
              </a:extLst>
            </p:cNvPr>
            <p:cNvSpPr/>
            <p:nvPr/>
          </p:nvSpPr>
          <p:spPr>
            <a:xfrm rot="11725121">
              <a:off x="6589147" y="4356647"/>
              <a:ext cx="4664643" cy="3726819"/>
            </a:xfrm>
            <a:prstGeom prst="cloud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4C095BD-1405-4F3E-9661-FBE85B8D050B}"/>
                </a:ext>
              </a:extLst>
            </p:cNvPr>
            <p:cNvGrpSpPr/>
            <p:nvPr/>
          </p:nvGrpSpPr>
          <p:grpSpPr>
            <a:xfrm>
              <a:off x="5822381" y="288084"/>
              <a:ext cx="4760769" cy="5816383"/>
              <a:chOff x="2772147" y="677901"/>
              <a:chExt cx="3713793" cy="3580512"/>
            </a:xfrm>
          </p:grpSpPr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3D696BDE-E9E1-4A5D-955C-660AF73DCD67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CF95E82F-8319-46B1-97A1-6E055BC0ED80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13">
                <a:extLst>
                  <a:ext uri="{FF2B5EF4-FFF2-40B4-BE49-F238E27FC236}">
                    <a16:creationId xmlns:a16="http://schemas.microsoft.com/office/drawing/2014/main" id="{CB8D0D16-712F-4B3B-934B-866D966C6A3A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D5B07BD3-AF92-458E-B60B-5556D7B5C4EA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034041F5-F30C-4086-9F43-DD2DA32239C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51C82A3C-7040-4B13-931D-DC966CB0E5D7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D6DE61B0-ECA3-4132-86C6-84B1DC8BCFD3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27">
                <a:extLst>
                  <a:ext uri="{FF2B5EF4-FFF2-40B4-BE49-F238E27FC236}">
                    <a16:creationId xmlns:a16="http://schemas.microsoft.com/office/drawing/2014/main" id="{3D2FCC1C-510A-4C64-82E0-C90904F9F94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BAE64822-2DC1-4865-8717-4435B87374A0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9064B28C-843A-42C0-9F85-EBCD90B0C1E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2241530-A89B-4179-9FC1-44F48EFBF31F}"/>
              </a:ext>
            </a:extLst>
          </p:cNvPr>
          <p:cNvSpPr/>
          <p:nvPr/>
        </p:nvSpPr>
        <p:spPr>
          <a:xfrm>
            <a:off x="6085891" y="5841557"/>
            <a:ext cx="6220996" cy="113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BB6A81-BC0E-489E-9AED-F21D05B7DD98}"/>
              </a:ext>
            </a:extLst>
          </p:cNvPr>
          <p:cNvGrpSpPr/>
          <p:nvPr/>
        </p:nvGrpSpPr>
        <p:grpSpPr>
          <a:xfrm flipH="1">
            <a:off x="6248951" y="3955435"/>
            <a:ext cx="2339770" cy="1598099"/>
            <a:chOff x="3041770" y="1137044"/>
            <a:chExt cx="6351381" cy="433808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Rectangle: Rounded Corners 13">
              <a:extLst>
                <a:ext uri="{FF2B5EF4-FFF2-40B4-BE49-F238E27FC236}">
                  <a16:creationId xmlns:a16="http://schemas.microsoft.com/office/drawing/2014/main" id="{66BE8FCF-F242-41AA-8FB1-D3556A52D4BB}"/>
                </a:ext>
              </a:extLst>
            </p:cNvPr>
            <p:cNvSpPr/>
            <p:nvPr/>
          </p:nvSpPr>
          <p:spPr>
            <a:xfrm rot="2327992">
              <a:off x="3041770" y="2839294"/>
              <a:ext cx="2366840" cy="101815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4">
              <a:extLst>
                <a:ext uri="{FF2B5EF4-FFF2-40B4-BE49-F238E27FC236}">
                  <a16:creationId xmlns:a16="http://schemas.microsoft.com/office/drawing/2014/main" id="{0C543CF4-7DFB-45AD-864D-662CD400EC26}"/>
                </a:ext>
              </a:extLst>
            </p:cNvPr>
            <p:cNvSpPr/>
            <p:nvPr/>
          </p:nvSpPr>
          <p:spPr>
            <a:xfrm rot="18656089">
              <a:off x="6057922" y="273590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4">
              <a:extLst>
                <a:ext uri="{FF2B5EF4-FFF2-40B4-BE49-F238E27FC236}">
                  <a16:creationId xmlns:a16="http://schemas.microsoft.com/office/drawing/2014/main" id="{7A5413D2-AEF6-4DA6-AB84-B4A33B1DB491}"/>
                </a:ext>
              </a:extLst>
            </p:cNvPr>
            <p:cNvSpPr/>
            <p:nvPr/>
          </p:nvSpPr>
          <p:spPr>
            <a:xfrm rot="18656089">
              <a:off x="6900166" y="2875086"/>
              <a:ext cx="1463217" cy="771855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4">
              <a:extLst>
                <a:ext uri="{FF2B5EF4-FFF2-40B4-BE49-F238E27FC236}">
                  <a16:creationId xmlns:a16="http://schemas.microsoft.com/office/drawing/2014/main" id="{C721A633-37E8-4A93-A45A-1CDB6CFC7EE8}"/>
                </a:ext>
              </a:extLst>
            </p:cNvPr>
            <p:cNvSpPr/>
            <p:nvPr/>
          </p:nvSpPr>
          <p:spPr>
            <a:xfrm rot="19943569">
              <a:off x="5340065" y="1403932"/>
              <a:ext cx="1009273" cy="532396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4">
              <a:extLst>
                <a:ext uri="{FF2B5EF4-FFF2-40B4-BE49-F238E27FC236}">
                  <a16:creationId xmlns:a16="http://schemas.microsoft.com/office/drawing/2014/main" id="{E102CAEC-B175-4786-A426-01394E80F943}"/>
                </a:ext>
              </a:extLst>
            </p:cNvPr>
            <p:cNvSpPr/>
            <p:nvPr/>
          </p:nvSpPr>
          <p:spPr>
            <a:xfrm rot="19353904">
              <a:off x="5272812" y="181831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4">
              <a:extLst>
                <a:ext uri="{FF2B5EF4-FFF2-40B4-BE49-F238E27FC236}">
                  <a16:creationId xmlns:a16="http://schemas.microsoft.com/office/drawing/2014/main" id="{BE4D98C1-D13D-4294-BAEC-94AEC3F7315F}"/>
                </a:ext>
              </a:extLst>
            </p:cNvPr>
            <p:cNvSpPr/>
            <p:nvPr/>
          </p:nvSpPr>
          <p:spPr>
            <a:xfrm rot="18656089">
              <a:off x="6165692" y="2278971"/>
              <a:ext cx="1005868" cy="376253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4">
              <a:extLst>
                <a:ext uri="{FF2B5EF4-FFF2-40B4-BE49-F238E27FC236}">
                  <a16:creationId xmlns:a16="http://schemas.microsoft.com/office/drawing/2014/main" id="{A90D69CC-1741-40F4-947B-1B6B32E1B5D5}"/>
                </a:ext>
              </a:extLst>
            </p:cNvPr>
            <p:cNvSpPr/>
            <p:nvPr/>
          </p:nvSpPr>
          <p:spPr>
            <a:xfrm rot="19012846">
              <a:off x="4340527" y="1304660"/>
              <a:ext cx="1437352" cy="66998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0">
              <a:extLst>
                <a:ext uri="{FF2B5EF4-FFF2-40B4-BE49-F238E27FC236}">
                  <a16:creationId xmlns:a16="http://schemas.microsoft.com/office/drawing/2014/main" id="{66CF5095-0D2E-4BFE-A68A-E833BF1F9BF0}"/>
                </a:ext>
              </a:extLst>
            </p:cNvPr>
            <p:cNvSpPr/>
            <p:nvPr/>
          </p:nvSpPr>
          <p:spPr>
            <a:xfrm rot="1020277">
              <a:off x="3753564" y="2106170"/>
              <a:ext cx="5639587" cy="2962900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: Rounded Corners 11">
              <a:extLst>
                <a:ext uri="{FF2B5EF4-FFF2-40B4-BE49-F238E27FC236}">
                  <a16:creationId xmlns:a16="http://schemas.microsoft.com/office/drawing/2014/main" id="{E8CB1BD4-D650-47E7-BA5B-958DF316A1AB}"/>
                </a:ext>
              </a:extLst>
            </p:cNvPr>
            <p:cNvSpPr/>
            <p:nvPr/>
          </p:nvSpPr>
          <p:spPr>
            <a:xfrm rot="1247053">
              <a:off x="4424324" y="2834630"/>
              <a:ext cx="1077252" cy="2136529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: Rounded Corners 12">
              <a:extLst>
                <a:ext uri="{FF2B5EF4-FFF2-40B4-BE49-F238E27FC236}">
                  <a16:creationId xmlns:a16="http://schemas.microsoft.com/office/drawing/2014/main" id="{8377163C-74E5-4486-84E9-02BA42AC81BC}"/>
                </a:ext>
              </a:extLst>
            </p:cNvPr>
            <p:cNvSpPr/>
            <p:nvPr/>
          </p:nvSpPr>
          <p:spPr>
            <a:xfrm>
              <a:off x="6291081" y="3725992"/>
              <a:ext cx="893845" cy="1188356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6">
              <a:extLst>
                <a:ext uri="{FF2B5EF4-FFF2-40B4-BE49-F238E27FC236}">
                  <a16:creationId xmlns:a16="http://schemas.microsoft.com/office/drawing/2014/main" id="{0E7AB172-BB76-4BF2-B369-011B7861A0FA}"/>
                </a:ext>
              </a:extLst>
            </p:cNvPr>
            <p:cNvSpPr/>
            <p:nvPr/>
          </p:nvSpPr>
          <p:spPr>
            <a:xfrm rot="21136657" flipH="1">
              <a:off x="7830137" y="3091283"/>
              <a:ext cx="1032777" cy="55033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6">
              <a:extLst>
                <a:ext uri="{FF2B5EF4-FFF2-40B4-BE49-F238E27FC236}">
                  <a16:creationId xmlns:a16="http://schemas.microsoft.com/office/drawing/2014/main" id="{6FAFB4B0-8E38-432D-891D-559048BB5B54}"/>
                </a:ext>
              </a:extLst>
            </p:cNvPr>
            <p:cNvSpPr/>
            <p:nvPr/>
          </p:nvSpPr>
          <p:spPr>
            <a:xfrm rot="19592041">
              <a:off x="6519257" y="2710283"/>
              <a:ext cx="1180575" cy="59137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6">
              <a:extLst>
                <a:ext uri="{FF2B5EF4-FFF2-40B4-BE49-F238E27FC236}">
                  <a16:creationId xmlns:a16="http://schemas.microsoft.com/office/drawing/2014/main" id="{A265FD5F-621E-44BC-8312-41BFEB6B1595}"/>
                </a:ext>
              </a:extLst>
            </p:cNvPr>
            <p:cNvSpPr/>
            <p:nvPr/>
          </p:nvSpPr>
          <p:spPr>
            <a:xfrm rot="597386">
              <a:off x="4361693" y="2553863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6">
              <a:extLst>
                <a:ext uri="{FF2B5EF4-FFF2-40B4-BE49-F238E27FC236}">
                  <a16:creationId xmlns:a16="http://schemas.microsoft.com/office/drawing/2014/main" id="{2F901AC6-AF56-4C22-81B9-80FB4908736A}"/>
                </a:ext>
              </a:extLst>
            </p:cNvPr>
            <p:cNvSpPr/>
            <p:nvPr/>
          </p:nvSpPr>
          <p:spPr>
            <a:xfrm rot="597386">
              <a:off x="6098089" y="3691999"/>
              <a:ext cx="1095752" cy="33650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EE0619DB-2573-4FE7-95F7-BEF85AE46FCF}"/>
                </a:ext>
              </a:extLst>
            </p:cNvPr>
            <p:cNvSpPr/>
            <p:nvPr/>
          </p:nvSpPr>
          <p:spPr>
            <a:xfrm rot="7300400">
              <a:off x="8533071" y="4135662"/>
              <a:ext cx="945531" cy="50384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6">
              <a:extLst>
                <a:ext uri="{FF2B5EF4-FFF2-40B4-BE49-F238E27FC236}">
                  <a16:creationId xmlns:a16="http://schemas.microsoft.com/office/drawing/2014/main" id="{EAB472EA-63FE-4DD8-A7CC-C95D267F6CC7}"/>
                </a:ext>
              </a:extLst>
            </p:cNvPr>
            <p:cNvSpPr/>
            <p:nvPr/>
          </p:nvSpPr>
          <p:spPr>
            <a:xfrm rot="7888288">
              <a:off x="7703179" y="4817876"/>
              <a:ext cx="857553" cy="456961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74E189D-05ED-473A-8DD7-2306BBCD623F}"/>
                </a:ext>
              </a:extLst>
            </p:cNvPr>
            <p:cNvSpPr/>
            <p:nvPr/>
          </p:nvSpPr>
          <p:spPr>
            <a:xfrm>
              <a:off x="6462336" y="2589717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CD116C-E9BF-4152-8C3F-85893235D952}"/>
                </a:ext>
              </a:extLst>
            </p:cNvPr>
            <p:cNvSpPr/>
            <p:nvPr/>
          </p:nvSpPr>
          <p:spPr>
            <a:xfrm>
              <a:off x="5815352" y="2954285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25BBEF9-6472-43F7-BC7E-F12F6A4EC4E6}"/>
                </a:ext>
              </a:extLst>
            </p:cNvPr>
            <p:cNvSpPr/>
            <p:nvPr/>
          </p:nvSpPr>
          <p:spPr>
            <a:xfrm>
              <a:off x="7533977" y="3084551"/>
              <a:ext cx="270653" cy="2706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D0B6B37-EA01-4CB4-B5F3-200655BB394B}"/>
                </a:ext>
              </a:extLst>
            </p:cNvPr>
            <p:cNvSpPr/>
            <p:nvPr/>
          </p:nvSpPr>
          <p:spPr>
            <a:xfrm>
              <a:off x="8897849" y="3671791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B733AB4-04A7-48DE-A161-D61BC4E0EAC8}"/>
                </a:ext>
              </a:extLst>
            </p:cNvPr>
            <p:cNvSpPr/>
            <p:nvPr/>
          </p:nvSpPr>
          <p:spPr>
            <a:xfrm>
              <a:off x="8127392" y="367319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EBD4647-EF1E-45E1-8BBB-3E21ECAD8736}"/>
                </a:ext>
              </a:extLst>
            </p:cNvPr>
            <p:cNvSpPr/>
            <p:nvPr/>
          </p:nvSpPr>
          <p:spPr>
            <a:xfrm>
              <a:off x="8497223" y="4832322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6">
              <a:extLst>
                <a:ext uri="{FF2B5EF4-FFF2-40B4-BE49-F238E27FC236}">
                  <a16:creationId xmlns:a16="http://schemas.microsoft.com/office/drawing/2014/main" id="{7A8E6251-6352-4896-8879-5E9301FC12D6}"/>
                </a:ext>
              </a:extLst>
            </p:cNvPr>
            <p:cNvSpPr/>
            <p:nvPr/>
          </p:nvSpPr>
          <p:spPr>
            <a:xfrm rot="15705932">
              <a:off x="5036264" y="1925944"/>
              <a:ext cx="649735" cy="24657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97638DA-703A-4CD7-B863-71A791F9F8E4}"/>
                </a:ext>
              </a:extLst>
            </p:cNvPr>
            <p:cNvSpPr/>
            <p:nvPr/>
          </p:nvSpPr>
          <p:spPr>
            <a:xfrm>
              <a:off x="7434504" y="5175734"/>
              <a:ext cx="113788" cy="1137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7">
              <a:extLst>
                <a:ext uri="{FF2B5EF4-FFF2-40B4-BE49-F238E27FC236}">
                  <a16:creationId xmlns:a16="http://schemas.microsoft.com/office/drawing/2014/main" id="{B65DB9C9-6581-4F94-AD8C-239D501B660D}"/>
                </a:ext>
              </a:extLst>
            </p:cNvPr>
            <p:cNvSpPr/>
            <p:nvPr/>
          </p:nvSpPr>
          <p:spPr>
            <a:xfrm>
              <a:off x="3245103" y="1137044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B36E72F-B4B8-4B32-B1A5-811177E54598}"/>
                </a:ext>
              </a:extLst>
            </p:cNvPr>
            <p:cNvSpPr/>
            <p:nvPr/>
          </p:nvSpPr>
          <p:spPr>
            <a:xfrm>
              <a:off x="3285910" y="2234127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BDF68D3-1E15-4211-86D2-D735E2ABB4EA}"/>
                </a:ext>
              </a:extLst>
            </p:cNvPr>
            <p:cNvSpPr/>
            <p:nvPr/>
          </p:nvSpPr>
          <p:spPr>
            <a:xfrm>
              <a:off x="3377524" y="1817411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22A97F-410E-4132-9EF5-F9E0691792D7}"/>
                </a:ext>
              </a:extLst>
            </p:cNvPr>
            <p:cNvSpPr/>
            <p:nvPr/>
          </p:nvSpPr>
          <p:spPr>
            <a:xfrm>
              <a:off x="4029964" y="1450387"/>
              <a:ext cx="591847" cy="496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3B835B3-CE1B-4A7B-A418-29F5658A3736}"/>
                </a:ext>
              </a:extLst>
            </p:cNvPr>
            <p:cNvSpPr/>
            <p:nvPr/>
          </p:nvSpPr>
          <p:spPr>
            <a:xfrm rot="2522255">
              <a:off x="4113974" y="1496072"/>
              <a:ext cx="268778" cy="3940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909080E-8477-4549-924C-84CDEB507BFE}"/>
                </a:ext>
              </a:extLst>
            </p:cNvPr>
            <p:cNvSpPr/>
            <p:nvPr/>
          </p:nvSpPr>
          <p:spPr>
            <a:xfrm>
              <a:off x="4084881" y="1570441"/>
              <a:ext cx="165850" cy="1658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6">
              <a:extLst>
                <a:ext uri="{FF2B5EF4-FFF2-40B4-BE49-F238E27FC236}">
                  <a16:creationId xmlns:a16="http://schemas.microsoft.com/office/drawing/2014/main" id="{1B48FAE3-8592-4602-8669-5FADC6A5A118}"/>
                </a:ext>
              </a:extLst>
            </p:cNvPr>
            <p:cNvSpPr/>
            <p:nvPr/>
          </p:nvSpPr>
          <p:spPr>
            <a:xfrm rot="19776716">
              <a:off x="5573356" y="2084468"/>
              <a:ext cx="870611" cy="66279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17_23-47-34">
            <a:hlinkClick r:id="" action="ppaction://media"/>
            <a:extLst>
              <a:ext uri="{FF2B5EF4-FFF2-40B4-BE49-F238E27FC236}">
                <a16:creationId xmlns:a16="http://schemas.microsoft.com/office/drawing/2014/main" id="{8A158920-CA4F-41D9-BCA5-511C68F75F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889" y="88393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 gets a cold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 cone.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952075" y="493552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9D305B-B1FB-44B9-B785-76BBD33EEE88}"/>
              </a:ext>
            </a:extLst>
          </p:cNvPr>
          <p:cNvGrpSpPr/>
          <p:nvPr/>
        </p:nvGrpSpPr>
        <p:grpSpPr>
          <a:xfrm>
            <a:off x="109908" y="3475356"/>
            <a:ext cx="757274" cy="1086871"/>
            <a:chOff x="23776" y="104069"/>
            <a:chExt cx="5431409" cy="7795382"/>
          </a:xfrm>
        </p:grpSpPr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336B3EF8-AAF2-4C32-B011-893EE431C047}"/>
                </a:ext>
              </a:extLst>
            </p:cNvPr>
            <p:cNvSpPr/>
            <p:nvPr/>
          </p:nvSpPr>
          <p:spPr>
            <a:xfrm rot="11725121">
              <a:off x="790542" y="4172632"/>
              <a:ext cx="4664643" cy="3726819"/>
            </a:xfrm>
            <a:prstGeom prst="cloud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E7DCC57-D241-4FCE-8811-0F1E58724C42}"/>
                </a:ext>
              </a:extLst>
            </p:cNvPr>
            <p:cNvGrpSpPr/>
            <p:nvPr/>
          </p:nvGrpSpPr>
          <p:grpSpPr>
            <a:xfrm>
              <a:off x="23776" y="104069"/>
              <a:ext cx="4760769" cy="5816383"/>
              <a:chOff x="2772147" y="677901"/>
              <a:chExt cx="3713793" cy="3580512"/>
            </a:xfrm>
          </p:grpSpPr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0A13CE80-9286-404C-A053-49C73EAD0320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F71E3379-4AE3-45CE-A137-91B88989999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3">
                <a:extLst>
                  <a:ext uri="{FF2B5EF4-FFF2-40B4-BE49-F238E27FC236}">
                    <a16:creationId xmlns:a16="http://schemas.microsoft.com/office/drawing/2014/main" id="{0AD2829F-07BA-4888-81A4-317209F33BC5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48B2D671-19BD-4BF8-AA1B-79E723E94167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743EDA7E-588D-4152-BDE8-A2C6019F9371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80B5844-2B47-45C3-A5F5-BEB68276A539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98921714-FE64-4AB0-8336-CEE08EB2DA2B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27">
                <a:extLst>
                  <a:ext uri="{FF2B5EF4-FFF2-40B4-BE49-F238E27FC236}">
                    <a16:creationId xmlns:a16="http://schemas.microsoft.com/office/drawing/2014/main" id="{24C8958A-B9D2-4D0A-81C1-0AC2409BE003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CD74E136-F9AB-4D9E-B340-32D460D0012D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FAD54F05-7375-4388-9C1A-6FB333272892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07F5C4-C7F0-4290-AD2E-560A681B02B7}"/>
              </a:ext>
            </a:extLst>
          </p:cNvPr>
          <p:cNvGrpSpPr/>
          <p:nvPr/>
        </p:nvGrpSpPr>
        <p:grpSpPr>
          <a:xfrm>
            <a:off x="3406525" y="2637511"/>
            <a:ext cx="2128031" cy="3859382"/>
            <a:chOff x="2336510" y="2670877"/>
            <a:chExt cx="2128031" cy="38593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EB8D16-B34F-4410-A8D0-83953984A774}"/>
                </a:ext>
              </a:extLst>
            </p:cNvPr>
            <p:cNvGrpSpPr/>
            <p:nvPr/>
          </p:nvGrpSpPr>
          <p:grpSpPr>
            <a:xfrm>
              <a:off x="2336510" y="2670877"/>
              <a:ext cx="2128031" cy="3859382"/>
              <a:chOff x="6332770" y="-227266"/>
              <a:chExt cx="3397031" cy="6160829"/>
            </a:xfrm>
          </p:grpSpPr>
          <p:sp>
            <p:nvSpPr>
              <p:cNvPr id="52" name="Oval 14">
                <a:extLst>
                  <a:ext uri="{FF2B5EF4-FFF2-40B4-BE49-F238E27FC236}">
                    <a16:creationId xmlns:a16="http://schemas.microsoft.com/office/drawing/2014/main" id="{2F762636-3044-40C8-AC10-14AEBAA899B3}"/>
                  </a:ext>
                </a:extLst>
              </p:cNvPr>
              <p:cNvSpPr/>
              <p:nvPr/>
            </p:nvSpPr>
            <p:spPr>
              <a:xfrm rot="16200000">
                <a:off x="7053109" y="115237"/>
                <a:ext cx="1449763" cy="764757"/>
              </a:xfrm>
              <a:custGeom>
                <a:avLst/>
                <a:gdLst>
                  <a:gd name="connsiteX0" fmla="*/ 0 w 1143000"/>
                  <a:gd name="connsiteY0" fmla="*/ 261363 h 522725"/>
                  <a:gd name="connsiteX1" fmla="*/ 571500 w 1143000"/>
                  <a:gd name="connsiteY1" fmla="*/ 0 h 522725"/>
                  <a:gd name="connsiteX2" fmla="*/ 1143000 w 1143000"/>
                  <a:gd name="connsiteY2" fmla="*/ 261363 h 522725"/>
                  <a:gd name="connsiteX3" fmla="*/ 571500 w 1143000"/>
                  <a:gd name="connsiteY3" fmla="*/ 522726 h 522725"/>
                  <a:gd name="connsiteX4" fmla="*/ 0 w 1143000"/>
                  <a:gd name="connsiteY4" fmla="*/ 261363 h 522725"/>
                  <a:gd name="connsiteX0" fmla="*/ 0 w 1278048"/>
                  <a:gd name="connsiteY0" fmla="*/ 262111 h 524950"/>
                  <a:gd name="connsiteX1" fmla="*/ 571500 w 1278048"/>
                  <a:gd name="connsiteY1" fmla="*/ 748 h 524950"/>
                  <a:gd name="connsiteX2" fmla="*/ 1278048 w 1278048"/>
                  <a:gd name="connsiteY2" fmla="*/ 332734 h 524950"/>
                  <a:gd name="connsiteX3" fmla="*/ 571500 w 1278048"/>
                  <a:gd name="connsiteY3" fmla="*/ 523474 h 524950"/>
                  <a:gd name="connsiteX4" fmla="*/ 0 w 1278048"/>
                  <a:gd name="connsiteY4" fmla="*/ 262111 h 524950"/>
                  <a:gd name="connsiteX0" fmla="*/ 0 w 1830638"/>
                  <a:gd name="connsiteY0" fmla="*/ 668211 h 715478"/>
                  <a:gd name="connsiteX1" fmla="*/ 1124090 w 1830638"/>
                  <a:gd name="connsiteY1" fmla="*/ 7900 h 715478"/>
                  <a:gd name="connsiteX2" fmla="*/ 1830638 w 1830638"/>
                  <a:gd name="connsiteY2" fmla="*/ 339886 h 715478"/>
                  <a:gd name="connsiteX3" fmla="*/ 1124090 w 1830638"/>
                  <a:gd name="connsiteY3" fmla="*/ 530626 h 715478"/>
                  <a:gd name="connsiteX4" fmla="*/ 0 w 1830638"/>
                  <a:gd name="connsiteY4" fmla="*/ 668211 h 715478"/>
                  <a:gd name="connsiteX0" fmla="*/ 0 w 1866696"/>
                  <a:gd name="connsiteY0" fmla="*/ 330571 h 377838"/>
                  <a:gd name="connsiteX1" fmla="*/ 1830638 w 1866696"/>
                  <a:gd name="connsiteY1" fmla="*/ 2246 h 377838"/>
                  <a:gd name="connsiteX2" fmla="*/ 1124090 w 1866696"/>
                  <a:gd name="connsiteY2" fmla="*/ 192986 h 377838"/>
                  <a:gd name="connsiteX3" fmla="*/ 0 w 1866696"/>
                  <a:gd name="connsiteY3" fmla="*/ 330571 h 377838"/>
                  <a:gd name="connsiteX0" fmla="*/ 32723 w 1899419"/>
                  <a:gd name="connsiteY0" fmla="*/ 501803 h 881736"/>
                  <a:gd name="connsiteX1" fmla="*/ 1863361 w 1899419"/>
                  <a:gd name="connsiteY1" fmla="*/ 173478 h 881736"/>
                  <a:gd name="connsiteX2" fmla="*/ 1156813 w 1899419"/>
                  <a:gd name="connsiteY2" fmla="*/ 364218 h 881736"/>
                  <a:gd name="connsiteX3" fmla="*/ 32723 w 1899419"/>
                  <a:gd name="connsiteY3" fmla="*/ 501803 h 881736"/>
                  <a:gd name="connsiteX0" fmla="*/ 0 w 1830638"/>
                  <a:gd name="connsiteY0" fmla="*/ 501803 h 501803"/>
                  <a:gd name="connsiteX1" fmla="*/ 1830638 w 1830638"/>
                  <a:gd name="connsiteY1" fmla="*/ 173478 h 501803"/>
                  <a:gd name="connsiteX2" fmla="*/ 0 w 1830638"/>
                  <a:gd name="connsiteY2" fmla="*/ 501803 h 501803"/>
                  <a:gd name="connsiteX0" fmla="*/ 70755 w 1901393"/>
                  <a:gd name="connsiteY0" fmla="*/ 328325 h 350448"/>
                  <a:gd name="connsiteX1" fmla="*/ 1901393 w 1901393"/>
                  <a:gd name="connsiteY1" fmla="*/ 0 h 350448"/>
                  <a:gd name="connsiteX2" fmla="*/ 70755 w 1901393"/>
                  <a:gd name="connsiteY2" fmla="*/ 328325 h 350448"/>
                  <a:gd name="connsiteX0" fmla="*/ 11000 w 1841638"/>
                  <a:gd name="connsiteY0" fmla="*/ 336163 h 495135"/>
                  <a:gd name="connsiteX1" fmla="*/ 1841638 w 1841638"/>
                  <a:gd name="connsiteY1" fmla="*/ 7838 h 495135"/>
                  <a:gd name="connsiteX2" fmla="*/ 11000 w 1841638"/>
                  <a:gd name="connsiteY2" fmla="*/ 336163 h 495135"/>
                  <a:gd name="connsiteX0" fmla="*/ 9502 w 1840140"/>
                  <a:gd name="connsiteY0" fmla="*/ 513941 h 876266"/>
                  <a:gd name="connsiteX1" fmla="*/ 1840140 w 1840140"/>
                  <a:gd name="connsiteY1" fmla="*/ 185616 h 876266"/>
                  <a:gd name="connsiteX2" fmla="*/ 9502 w 1840140"/>
                  <a:gd name="connsiteY2" fmla="*/ 513941 h 876266"/>
                  <a:gd name="connsiteX0" fmla="*/ 52897 w 1891687"/>
                  <a:gd name="connsiteY0" fmla="*/ 328325 h 351812"/>
                  <a:gd name="connsiteX1" fmla="*/ 1883535 w 1891687"/>
                  <a:gd name="connsiteY1" fmla="*/ 0 h 351812"/>
                  <a:gd name="connsiteX2" fmla="*/ 616133 w 1891687"/>
                  <a:gd name="connsiteY2" fmla="*/ 289316 h 351812"/>
                  <a:gd name="connsiteX3" fmla="*/ 52897 w 1891687"/>
                  <a:gd name="connsiteY3" fmla="*/ 328325 h 351812"/>
                  <a:gd name="connsiteX0" fmla="*/ 99699 w 1938489"/>
                  <a:gd name="connsiteY0" fmla="*/ 518103 h 939477"/>
                  <a:gd name="connsiteX1" fmla="*/ 1930337 w 1938489"/>
                  <a:gd name="connsiteY1" fmla="*/ 189778 h 939477"/>
                  <a:gd name="connsiteX2" fmla="*/ 662935 w 1938489"/>
                  <a:gd name="connsiteY2" fmla="*/ 479094 h 939477"/>
                  <a:gd name="connsiteX3" fmla="*/ 99699 w 1938489"/>
                  <a:gd name="connsiteY3" fmla="*/ 518103 h 939477"/>
                  <a:gd name="connsiteX0" fmla="*/ 50763 w 1889664"/>
                  <a:gd name="connsiteY0" fmla="*/ 328325 h 396603"/>
                  <a:gd name="connsiteX1" fmla="*/ 1881401 w 1889664"/>
                  <a:gd name="connsiteY1" fmla="*/ 0 h 396603"/>
                  <a:gd name="connsiteX2" fmla="*/ 629590 w 1889664"/>
                  <a:gd name="connsiteY2" fmla="*/ 369128 h 396603"/>
                  <a:gd name="connsiteX3" fmla="*/ 50763 w 1889664"/>
                  <a:gd name="connsiteY3" fmla="*/ 328325 h 396603"/>
                  <a:gd name="connsiteX0" fmla="*/ 50763 w 1888976"/>
                  <a:gd name="connsiteY0" fmla="*/ 328325 h 396603"/>
                  <a:gd name="connsiteX1" fmla="*/ 1881401 w 1888976"/>
                  <a:gd name="connsiteY1" fmla="*/ 0 h 396603"/>
                  <a:gd name="connsiteX2" fmla="*/ 629590 w 1888976"/>
                  <a:gd name="connsiteY2" fmla="*/ 369128 h 396603"/>
                  <a:gd name="connsiteX3" fmla="*/ 50763 w 1888976"/>
                  <a:gd name="connsiteY3" fmla="*/ 328325 h 396603"/>
                  <a:gd name="connsiteX0" fmla="*/ 9611 w 1847824"/>
                  <a:gd name="connsiteY0" fmla="*/ 532875 h 991583"/>
                  <a:gd name="connsiteX1" fmla="*/ 1840249 w 1847824"/>
                  <a:gd name="connsiteY1" fmla="*/ 204550 h 991583"/>
                  <a:gd name="connsiteX2" fmla="*/ 588438 w 1847824"/>
                  <a:gd name="connsiteY2" fmla="*/ 573678 h 991583"/>
                  <a:gd name="connsiteX3" fmla="*/ 9611 w 1847824"/>
                  <a:gd name="connsiteY3" fmla="*/ 532875 h 991583"/>
                  <a:gd name="connsiteX0" fmla="*/ 9611 w 1841436"/>
                  <a:gd name="connsiteY0" fmla="*/ 532875 h 991583"/>
                  <a:gd name="connsiteX1" fmla="*/ 1840249 w 1841436"/>
                  <a:gd name="connsiteY1" fmla="*/ 204550 h 991583"/>
                  <a:gd name="connsiteX2" fmla="*/ 588438 w 1841436"/>
                  <a:gd name="connsiteY2" fmla="*/ 573678 h 991583"/>
                  <a:gd name="connsiteX3" fmla="*/ 9611 w 1841436"/>
                  <a:gd name="connsiteY3" fmla="*/ 532875 h 991583"/>
                  <a:gd name="connsiteX0" fmla="*/ 9611 w 1841436"/>
                  <a:gd name="connsiteY0" fmla="*/ 564375 h 1023083"/>
                  <a:gd name="connsiteX1" fmla="*/ 1840249 w 1841436"/>
                  <a:gd name="connsiteY1" fmla="*/ 236050 h 1023083"/>
                  <a:gd name="connsiteX2" fmla="*/ 588438 w 1841436"/>
                  <a:gd name="connsiteY2" fmla="*/ 605178 h 1023083"/>
                  <a:gd name="connsiteX3" fmla="*/ 9611 w 1841436"/>
                  <a:gd name="connsiteY3" fmla="*/ 564375 h 1023083"/>
                  <a:gd name="connsiteX0" fmla="*/ 9611 w 1840249"/>
                  <a:gd name="connsiteY0" fmla="*/ 564375 h 1023083"/>
                  <a:gd name="connsiteX1" fmla="*/ 1840249 w 1840249"/>
                  <a:gd name="connsiteY1" fmla="*/ 236050 h 1023083"/>
                  <a:gd name="connsiteX2" fmla="*/ 588438 w 1840249"/>
                  <a:gd name="connsiteY2" fmla="*/ 605178 h 1023083"/>
                  <a:gd name="connsiteX3" fmla="*/ 9611 w 1840249"/>
                  <a:gd name="connsiteY3" fmla="*/ 564375 h 1023083"/>
                  <a:gd name="connsiteX0" fmla="*/ 9611 w 1840249"/>
                  <a:gd name="connsiteY0" fmla="*/ 564375 h 1023083"/>
                  <a:gd name="connsiteX1" fmla="*/ 1840249 w 1840249"/>
                  <a:gd name="connsiteY1" fmla="*/ 236050 h 1023083"/>
                  <a:gd name="connsiteX2" fmla="*/ 588438 w 1840249"/>
                  <a:gd name="connsiteY2" fmla="*/ 605178 h 1023083"/>
                  <a:gd name="connsiteX3" fmla="*/ 9611 w 1840249"/>
                  <a:gd name="connsiteY3" fmla="*/ 564375 h 1023083"/>
                  <a:gd name="connsiteX0" fmla="*/ 4304 w 1834942"/>
                  <a:gd name="connsiteY0" fmla="*/ 537974 h 967941"/>
                  <a:gd name="connsiteX1" fmla="*/ 1834942 w 1834942"/>
                  <a:gd name="connsiteY1" fmla="*/ 209649 h 967941"/>
                  <a:gd name="connsiteX2" fmla="*/ 583131 w 1834942"/>
                  <a:gd name="connsiteY2" fmla="*/ 578777 h 967941"/>
                  <a:gd name="connsiteX3" fmla="*/ 4304 w 1834942"/>
                  <a:gd name="connsiteY3" fmla="*/ 537974 h 96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942" h="967941">
                    <a:moveTo>
                      <a:pt x="4304" y="537974"/>
                    </a:moveTo>
                    <a:cubicBezTo>
                      <a:pt x="49503" y="-375761"/>
                      <a:pt x="1720385" y="134494"/>
                      <a:pt x="1834942" y="209649"/>
                    </a:cubicBezTo>
                    <a:cubicBezTo>
                      <a:pt x="1813933" y="377156"/>
                      <a:pt x="832381" y="315699"/>
                      <a:pt x="583131" y="578777"/>
                    </a:cubicBezTo>
                    <a:cubicBezTo>
                      <a:pt x="278025" y="633498"/>
                      <a:pt x="-40895" y="1451709"/>
                      <a:pt x="4304" y="5379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D7762AD-AF96-4866-A563-A6CF62020FCC}"/>
                  </a:ext>
                </a:extLst>
              </p:cNvPr>
              <p:cNvSpPr/>
              <p:nvPr/>
            </p:nvSpPr>
            <p:spPr>
              <a:xfrm rot="2641894" flipH="1">
                <a:off x="6830867" y="3453209"/>
                <a:ext cx="2898934" cy="1382831"/>
              </a:xfrm>
              <a:custGeom>
                <a:avLst/>
                <a:gdLst>
                  <a:gd name="connsiteX0" fmla="*/ 1478320 w 2898934"/>
                  <a:gd name="connsiteY0" fmla="*/ 0 h 1382831"/>
                  <a:gd name="connsiteX1" fmla="*/ 2844648 w 2898934"/>
                  <a:gd name="connsiteY1" fmla="*/ 0 h 1382831"/>
                  <a:gd name="connsiteX2" fmla="*/ 2865998 w 2898934"/>
                  <a:gd name="connsiteY2" fmla="*/ 80719 h 1382831"/>
                  <a:gd name="connsiteX3" fmla="*/ 2898515 w 2898934"/>
                  <a:gd name="connsiteY3" fmla="*/ 309007 h 1382831"/>
                  <a:gd name="connsiteX4" fmla="*/ 2228940 w 2898934"/>
                  <a:gd name="connsiteY4" fmla="*/ 1321351 h 1382831"/>
                  <a:gd name="connsiteX5" fmla="*/ 1051716 w 2898934"/>
                  <a:gd name="connsiteY5" fmla="*/ 1183550 h 1382831"/>
                  <a:gd name="connsiteX6" fmla="*/ 27 w 2898934"/>
                  <a:gd name="connsiteY6" fmla="*/ 81096 h 1382831"/>
                  <a:gd name="connsiteX7" fmla="*/ 1079578 w 2898934"/>
                  <a:gd name="connsiteY7" fmla="*/ 693492 h 1382831"/>
                  <a:gd name="connsiteX8" fmla="*/ 1826046 w 2898934"/>
                  <a:gd name="connsiteY8" fmla="*/ 840504 h 1382831"/>
                  <a:gd name="connsiteX9" fmla="*/ 1949261 w 2898934"/>
                  <a:gd name="connsiteY9" fmla="*/ 470147 h 1382831"/>
                  <a:gd name="connsiteX10" fmla="*/ 1545257 w 2898934"/>
                  <a:gd name="connsiteY10" fmla="*/ 65548 h 1382831"/>
                  <a:gd name="connsiteX11" fmla="*/ 1478320 w 2898934"/>
                  <a:gd name="connsiteY11" fmla="*/ 0 h 138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8934" h="1382831">
                    <a:moveTo>
                      <a:pt x="1478320" y="0"/>
                    </a:moveTo>
                    <a:lnTo>
                      <a:pt x="2844648" y="0"/>
                    </a:lnTo>
                    <a:lnTo>
                      <a:pt x="2865998" y="80719"/>
                    </a:lnTo>
                    <a:cubicBezTo>
                      <a:pt x="2885016" y="163267"/>
                      <a:pt x="2896566" y="239923"/>
                      <a:pt x="2898515" y="309007"/>
                    </a:cubicBezTo>
                    <a:cubicBezTo>
                      <a:pt x="2914106" y="861682"/>
                      <a:pt x="2491692" y="1210288"/>
                      <a:pt x="2228940" y="1321351"/>
                    </a:cubicBezTo>
                    <a:cubicBezTo>
                      <a:pt x="1966189" y="1432415"/>
                      <a:pt x="1436665" y="1396778"/>
                      <a:pt x="1051716" y="1183550"/>
                    </a:cubicBezTo>
                    <a:cubicBezTo>
                      <a:pt x="666767" y="970323"/>
                      <a:pt x="-4889" y="219975"/>
                      <a:pt x="27" y="81096"/>
                    </a:cubicBezTo>
                    <a:cubicBezTo>
                      <a:pt x="4944" y="-57783"/>
                      <a:pt x="762435" y="638000"/>
                      <a:pt x="1079578" y="693492"/>
                    </a:cubicBezTo>
                    <a:cubicBezTo>
                      <a:pt x="1350850" y="771645"/>
                      <a:pt x="1680383" y="874058"/>
                      <a:pt x="1826046" y="840504"/>
                    </a:cubicBezTo>
                    <a:cubicBezTo>
                      <a:pt x="1971710" y="806951"/>
                      <a:pt x="2015596" y="615894"/>
                      <a:pt x="1949261" y="470147"/>
                    </a:cubicBezTo>
                    <a:cubicBezTo>
                      <a:pt x="1907802" y="379055"/>
                      <a:pt x="1726244" y="235777"/>
                      <a:pt x="1545257" y="65548"/>
                    </a:cubicBezTo>
                    <a:lnTo>
                      <a:pt x="1478320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EA23757-2D94-4986-8DF4-AAEAE8299BA2}"/>
                  </a:ext>
                </a:extLst>
              </p:cNvPr>
              <p:cNvSpPr/>
              <p:nvPr/>
            </p:nvSpPr>
            <p:spPr>
              <a:xfrm>
                <a:off x="6332770" y="765583"/>
                <a:ext cx="2552450" cy="450223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: Rounded Corners 12">
                <a:extLst>
                  <a:ext uri="{FF2B5EF4-FFF2-40B4-BE49-F238E27FC236}">
                    <a16:creationId xmlns:a16="http://schemas.microsoft.com/office/drawing/2014/main" id="{D2D4560F-1D1A-42E9-A4DB-A41D873A5FEA}"/>
                  </a:ext>
                </a:extLst>
              </p:cNvPr>
              <p:cNvSpPr/>
              <p:nvPr/>
            </p:nvSpPr>
            <p:spPr>
              <a:xfrm rot="2217901">
                <a:off x="6672377" y="4669345"/>
                <a:ext cx="950907" cy="1264218"/>
              </a:xfrm>
              <a:custGeom>
                <a:avLst/>
                <a:gdLst>
                  <a:gd name="connsiteX0" fmla="*/ 0 w 976184"/>
                  <a:gd name="connsiteY0" fmla="*/ 103180 h 619069"/>
                  <a:gd name="connsiteX1" fmla="*/ 103180 w 976184"/>
                  <a:gd name="connsiteY1" fmla="*/ 0 h 619069"/>
                  <a:gd name="connsiteX2" fmla="*/ 873004 w 976184"/>
                  <a:gd name="connsiteY2" fmla="*/ 0 h 619069"/>
                  <a:gd name="connsiteX3" fmla="*/ 976184 w 976184"/>
                  <a:gd name="connsiteY3" fmla="*/ 103180 h 619069"/>
                  <a:gd name="connsiteX4" fmla="*/ 976184 w 976184"/>
                  <a:gd name="connsiteY4" fmla="*/ 515889 h 619069"/>
                  <a:gd name="connsiteX5" fmla="*/ 873004 w 976184"/>
                  <a:gd name="connsiteY5" fmla="*/ 619069 h 619069"/>
                  <a:gd name="connsiteX6" fmla="*/ 103180 w 976184"/>
                  <a:gd name="connsiteY6" fmla="*/ 619069 h 619069"/>
                  <a:gd name="connsiteX7" fmla="*/ 0 w 976184"/>
                  <a:gd name="connsiteY7" fmla="*/ 515889 h 619069"/>
                  <a:gd name="connsiteX8" fmla="*/ 0 w 976184"/>
                  <a:gd name="connsiteY8" fmla="*/ 103180 h 619069"/>
                  <a:gd name="connsiteX0" fmla="*/ 0 w 976184"/>
                  <a:gd name="connsiteY0" fmla="*/ 103180 h 1685869"/>
                  <a:gd name="connsiteX1" fmla="*/ 103180 w 976184"/>
                  <a:gd name="connsiteY1" fmla="*/ 0 h 1685869"/>
                  <a:gd name="connsiteX2" fmla="*/ 873004 w 976184"/>
                  <a:gd name="connsiteY2" fmla="*/ 0 h 1685869"/>
                  <a:gd name="connsiteX3" fmla="*/ 976184 w 976184"/>
                  <a:gd name="connsiteY3" fmla="*/ 103180 h 1685869"/>
                  <a:gd name="connsiteX4" fmla="*/ 976184 w 976184"/>
                  <a:gd name="connsiteY4" fmla="*/ 515889 h 1685869"/>
                  <a:gd name="connsiteX5" fmla="*/ 873004 w 976184"/>
                  <a:gd name="connsiteY5" fmla="*/ 1685869 h 1685869"/>
                  <a:gd name="connsiteX6" fmla="*/ 103180 w 976184"/>
                  <a:gd name="connsiteY6" fmla="*/ 619069 h 1685869"/>
                  <a:gd name="connsiteX7" fmla="*/ 0 w 976184"/>
                  <a:gd name="connsiteY7" fmla="*/ 515889 h 1685869"/>
                  <a:gd name="connsiteX8" fmla="*/ 0 w 976184"/>
                  <a:gd name="connsiteY8" fmla="*/ 103180 h 1685869"/>
                  <a:gd name="connsiteX0" fmla="*/ 0 w 988884"/>
                  <a:gd name="connsiteY0" fmla="*/ 103180 h 1685869"/>
                  <a:gd name="connsiteX1" fmla="*/ 103180 w 988884"/>
                  <a:gd name="connsiteY1" fmla="*/ 0 h 1685869"/>
                  <a:gd name="connsiteX2" fmla="*/ 873004 w 988884"/>
                  <a:gd name="connsiteY2" fmla="*/ 0 h 1685869"/>
                  <a:gd name="connsiteX3" fmla="*/ 976184 w 988884"/>
                  <a:gd name="connsiteY3" fmla="*/ 103180 h 1685869"/>
                  <a:gd name="connsiteX4" fmla="*/ 988884 w 988884"/>
                  <a:gd name="connsiteY4" fmla="*/ 1227089 h 1685869"/>
                  <a:gd name="connsiteX5" fmla="*/ 873004 w 988884"/>
                  <a:gd name="connsiteY5" fmla="*/ 1685869 h 1685869"/>
                  <a:gd name="connsiteX6" fmla="*/ 103180 w 988884"/>
                  <a:gd name="connsiteY6" fmla="*/ 619069 h 1685869"/>
                  <a:gd name="connsiteX7" fmla="*/ 0 w 988884"/>
                  <a:gd name="connsiteY7" fmla="*/ 515889 h 1685869"/>
                  <a:gd name="connsiteX8" fmla="*/ 0 w 988884"/>
                  <a:gd name="connsiteY8" fmla="*/ 103180 h 1685869"/>
                  <a:gd name="connsiteX0" fmla="*/ 0 w 1223158"/>
                  <a:gd name="connsiteY0" fmla="*/ 103180 h 1685869"/>
                  <a:gd name="connsiteX1" fmla="*/ 103180 w 1223158"/>
                  <a:gd name="connsiteY1" fmla="*/ 0 h 1685869"/>
                  <a:gd name="connsiteX2" fmla="*/ 873004 w 1223158"/>
                  <a:gd name="connsiteY2" fmla="*/ 0 h 1685869"/>
                  <a:gd name="connsiteX3" fmla="*/ 976184 w 1223158"/>
                  <a:gd name="connsiteY3" fmla="*/ 103180 h 1685869"/>
                  <a:gd name="connsiteX4" fmla="*/ 1223142 w 1223158"/>
                  <a:gd name="connsiteY4" fmla="*/ 1086571 h 1685869"/>
                  <a:gd name="connsiteX5" fmla="*/ 988884 w 1223158"/>
                  <a:gd name="connsiteY5" fmla="*/ 1227089 h 1685869"/>
                  <a:gd name="connsiteX6" fmla="*/ 873004 w 1223158"/>
                  <a:gd name="connsiteY6" fmla="*/ 1685869 h 1685869"/>
                  <a:gd name="connsiteX7" fmla="*/ 103180 w 1223158"/>
                  <a:gd name="connsiteY7" fmla="*/ 619069 h 1685869"/>
                  <a:gd name="connsiteX8" fmla="*/ 0 w 1223158"/>
                  <a:gd name="connsiteY8" fmla="*/ 515889 h 1685869"/>
                  <a:gd name="connsiteX9" fmla="*/ 0 w 1223158"/>
                  <a:gd name="connsiteY9" fmla="*/ 103180 h 1685869"/>
                  <a:gd name="connsiteX0" fmla="*/ 0 w 1223148"/>
                  <a:gd name="connsiteY0" fmla="*/ 103180 h 1685869"/>
                  <a:gd name="connsiteX1" fmla="*/ 103180 w 1223148"/>
                  <a:gd name="connsiteY1" fmla="*/ 0 h 1685869"/>
                  <a:gd name="connsiteX2" fmla="*/ 873004 w 1223148"/>
                  <a:gd name="connsiteY2" fmla="*/ 0 h 1685869"/>
                  <a:gd name="connsiteX3" fmla="*/ 582484 w 1223148"/>
                  <a:gd name="connsiteY3" fmla="*/ 407980 h 1685869"/>
                  <a:gd name="connsiteX4" fmla="*/ 1223142 w 1223148"/>
                  <a:gd name="connsiteY4" fmla="*/ 1086571 h 1685869"/>
                  <a:gd name="connsiteX5" fmla="*/ 988884 w 1223148"/>
                  <a:gd name="connsiteY5" fmla="*/ 1227089 h 1685869"/>
                  <a:gd name="connsiteX6" fmla="*/ 873004 w 1223148"/>
                  <a:gd name="connsiteY6" fmla="*/ 1685869 h 1685869"/>
                  <a:gd name="connsiteX7" fmla="*/ 103180 w 1223148"/>
                  <a:gd name="connsiteY7" fmla="*/ 619069 h 1685869"/>
                  <a:gd name="connsiteX8" fmla="*/ 0 w 1223148"/>
                  <a:gd name="connsiteY8" fmla="*/ 515889 h 1685869"/>
                  <a:gd name="connsiteX9" fmla="*/ 0 w 1223148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079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714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88884 w 1185056"/>
                  <a:gd name="connsiteY5" fmla="*/ 12270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10650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761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795476"/>
                  <a:gd name="connsiteX1" fmla="*/ 103180 w 1185056"/>
                  <a:gd name="connsiteY1" fmla="*/ 0 h 1795476"/>
                  <a:gd name="connsiteX2" fmla="*/ 873004 w 1185056"/>
                  <a:gd name="connsiteY2" fmla="*/ 0 h 1795476"/>
                  <a:gd name="connsiteX3" fmla="*/ 582484 w 1185056"/>
                  <a:gd name="connsiteY3" fmla="*/ 471480 h 1795476"/>
                  <a:gd name="connsiteX4" fmla="*/ 1185042 w 1185056"/>
                  <a:gd name="connsiteY4" fmla="*/ 997671 h 1795476"/>
                  <a:gd name="connsiteX5" fmla="*/ 976184 w 1185056"/>
                  <a:gd name="connsiteY5" fmla="*/ 1265189 h 1795476"/>
                  <a:gd name="connsiteX6" fmla="*/ 873004 w 1185056"/>
                  <a:gd name="connsiteY6" fmla="*/ 1685869 h 1795476"/>
                  <a:gd name="connsiteX7" fmla="*/ 296042 w 1185056"/>
                  <a:gd name="connsiteY7" fmla="*/ 1721571 h 1795476"/>
                  <a:gd name="connsiteX8" fmla="*/ 103180 w 1185056"/>
                  <a:gd name="connsiteY8" fmla="*/ 619069 h 1795476"/>
                  <a:gd name="connsiteX9" fmla="*/ 0 w 1185056"/>
                  <a:gd name="connsiteY9" fmla="*/ 515889 h 1795476"/>
                  <a:gd name="connsiteX10" fmla="*/ 0 w 1185056"/>
                  <a:gd name="connsiteY10" fmla="*/ 103180 h 1795476"/>
                  <a:gd name="connsiteX0" fmla="*/ 0 w 1185056"/>
                  <a:gd name="connsiteY0" fmla="*/ 103180 h 1768307"/>
                  <a:gd name="connsiteX1" fmla="*/ 103180 w 1185056"/>
                  <a:gd name="connsiteY1" fmla="*/ 0 h 1768307"/>
                  <a:gd name="connsiteX2" fmla="*/ 873004 w 1185056"/>
                  <a:gd name="connsiteY2" fmla="*/ 0 h 1768307"/>
                  <a:gd name="connsiteX3" fmla="*/ 582484 w 1185056"/>
                  <a:gd name="connsiteY3" fmla="*/ 471480 h 1768307"/>
                  <a:gd name="connsiteX4" fmla="*/ 1185042 w 1185056"/>
                  <a:gd name="connsiteY4" fmla="*/ 997671 h 1768307"/>
                  <a:gd name="connsiteX5" fmla="*/ 976184 w 1185056"/>
                  <a:gd name="connsiteY5" fmla="*/ 1265189 h 1768307"/>
                  <a:gd name="connsiteX6" fmla="*/ 873004 w 1185056"/>
                  <a:gd name="connsiteY6" fmla="*/ 1685869 h 1768307"/>
                  <a:gd name="connsiteX7" fmla="*/ 727842 w 1185056"/>
                  <a:gd name="connsiteY7" fmla="*/ 1454870 h 1768307"/>
                  <a:gd name="connsiteX8" fmla="*/ 296042 w 1185056"/>
                  <a:gd name="connsiteY8" fmla="*/ 1721571 h 1768307"/>
                  <a:gd name="connsiteX9" fmla="*/ 103180 w 1185056"/>
                  <a:gd name="connsiteY9" fmla="*/ 619069 h 1768307"/>
                  <a:gd name="connsiteX10" fmla="*/ 0 w 1185056"/>
                  <a:gd name="connsiteY10" fmla="*/ 515889 h 1768307"/>
                  <a:gd name="connsiteX11" fmla="*/ 0 w 1185056"/>
                  <a:gd name="connsiteY11" fmla="*/ 103180 h 1768307"/>
                  <a:gd name="connsiteX0" fmla="*/ 12569 w 1197625"/>
                  <a:gd name="connsiteY0" fmla="*/ 103180 h 1722501"/>
                  <a:gd name="connsiteX1" fmla="*/ 115749 w 1197625"/>
                  <a:gd name="connsiteY1" fmla="*/ 0 h 1722501"/>
                  <a:gd name="connsiteX2" fmla="*/ 885573 w 1197625"/>
                  <a:gd name="connsiteY2" fmla="*/ 0 h 1722501"/>
                  <a:gd name="connsiteX3" fmla="*/ 595053 w 1197625"/>
                  <a:gd name="connsiteY3" fmla="*/ 471480 h 1722501"/>
                  <a:gd name="connsiteX4" fmla="*/ 1197611 w 1197625"/>
                  <a:gd name="connsiteY4" fmla="*/ 997671 h 1722501"/>
                  <a:gd name="connsiteX5" fmla="*/ 988753 w 1197625"/>
                  <a:gd name="connsiteY5" fmla="*/ 1265189 h 1722501"/>
                  <a:gd name="connsiteX6" fmla="*/ 885573 w 1197625"/>
                  <a:gd name="connsiteY6" fmla="*/ 1685869 h 1722501"/>
                  <a:gd name="connsiteX7" fmla="*/ 740411 w 1197625"/>
                  <a:gd name="connsiteY7" fmla="*/ 1454870 h 1722501"/>
                  <a:gd name="connsiteX8" fmla="*/ 308611 w 1197625"/>
                  <a:gd name="connsiteY8" fmla="*/ 1721571 h 1722501"/>
                  <a:gd name="connsiteX9" fmla="*/ 3811 w 1197625"/>
                  <a:gd name="connsiteY9" fmla="*/ 1492971 h 1722501"/>
                  <a:gd name="connsiteX10" fmla="*/ 115749 w 1197625"/>
                  <a:gd name="connsiteY10" fmla="*/ 619069 h 1722501"/>
                  <a:gd name="connsiteX11" fmla="*/ 12569 w 1197625"/>
                  <a:gd name="connsiteY11" fmla="*/ 515889 h 1722501"/>
                  <a:gd name="connsiteX12" fmla="*/ 12569 w 1197625"/>
                  <a:gd name="connsiteY12" fmla="*/ 103180 h 1722501"/>
                  <a:gd name="connsiteX0" fmla="*/ 8860 w 1193916"/>
                  <a:gd name="connsiteY0" fmla="*/ 103180 h 1725452"/>
                  <a:gd name="connsiteX1" fmla="*/ 112040 w 1193916"/>
                  <a:gd name="connsiteY1" fmla="*/ 0 h 1725452"/>
                  <a:gd name="connsiteX2" fmla="*/ 881864 w 1193916"/>
                  <a:gd name="connsiteY2" fmla="*/ 0 h 1725452"/>
                  <a:gd name="connsiteX3" fmla="*/ 591344 w 1193916"/>
                  <a:gd name="connsiteY3" fmla="*/ 471480 h 1725452"/>
                  <a:gd name="connsiteX4" fmla="*/ 1193902 w 1193916"/>
                  <a:gd name="connsiteY4" fmla="*/ 997671 h 1725452"/>
                  <a:gd name="connsiteX5" fmla="*/ 985044 w 1193916"/>
                  <a:gd name="connsiteY5" fmla="*/ 1265189 h 1725452"/>
                  <a:gd name="connsiteX6" fmla="*/ 881864 w 1193916"/>
                  <a:gd name="connsiteY6" fmla="*/ 1685869 h 1725452"/>
                  <a:gd name="connsiteX7" fmla="*/ 736702 w 1193916"/>
                  <a:gd name="connsiteY7" fmla="*/ 1454870 h 1725452"/>
                  <a:gd name="connsiteX8" fmla="*/ 304902 w 1193916"/>
                  <a:gd name="connsiteY8" fmla="*/ 1721571 h 1725452"/>
                  <a:gd name="connsiteX9" fmla="*/ 444603 w 1193916"/>
                  <a:gd name="connsiteY9" fmla="*/ 1467571 h 1725452"/>
                  <a:gd name="connsiteX10" fmla="*/ 102 w 1193916"/>
                  <a:gd name="connsiteY10" fmla="*/ 1492971 h 1725452"/>
                  <a:gd name="connsiteX11" fmla="*/ 112040 w 1193916"/>
                  <a:gd name="connsiteY11" fmla="*/ 619069 h 1725452"/>
                  <a:gd name="connsiteX12" fmla="*/ 8860 w 1193916"/>
                  <a:gd name="connsiteY12" fmla="*/ 515889 h 1725452"/>
                  <a:gd name="connsiteX13" fmla="*/ 8860 w 1193916"/>
                  <a:gd name="connsiteY13" fmla="*/ 103180 h 1725452"/>
                  <a:gd name="connsiteX0" fmla="*/ 8860 w 1193916"/>
                  <a:gd name="connsiteY0" fmla="*/ 103180 h 1736037"/>
                  <a:gd name="connsiteX1" fmla="*/ 112040 w 1193916"/>
                  <a:gd name="connsiteY1" fmla="*/ 0 h 1736037"/>
                  <a:gd name="connsiteX2" fmla="*/ 881864 w 1193916"/>
                  <a:gd name="connsiteY2" fmla="*/ 0 h 1736037"/>
                  <a:gd name="connsiteX3" fmla="*/ 591344 w 1193916"/>
                  <a:gd name="connsiteY3" fmla="*/ 471480 h 1736037"/>
                  <a:gd name="connsiteX4" fmla="*/ 1193902 w 1193916"/>
                  <a:gd name="connsiteY4" fmla="*/ 997671 h 1736037"/>
                  <a:gd name="connsiteX5" fmla="*/ 985044 w 1193916"/>
                  <a:gd name="connsiteY5" fmla="*/ 1265189 h 1736037"/>
                  <a:gd name="connsiteX6" fmla="*/ 881864 w 1193916"/>
                  <a:gd name="connsiteY6" fmla="*/ 1685869 h 1736037"/>
                  <a:gd name="connsiteX7" fmla="*/ 736702 w 1193916"/>
                  <a:gd name="connsiteY7" fmla="*/ 1454870 h 1736037"/>
                  <a:gd name="connsiteX8" fmla="*/ 304902 w 1193916"/>
                  <a:gd name="connsiteY8" fmla="*/ 1721571 h 1736037"/>
                  <a:gd name="connsiteX9" fmla="*/ 444603 w 1193916"/>
                  <a:gd name="connsiteY9" fmla="*/ 1467571 h 1736037"/>
                  <a:gd name="connsiteX10" fmla="*/ 102 w 1193916"/>
                  <a:gd name="connsiteY10" fmla="*/ 1492971 h 1736037"/>
                  <a:gd name="connsiteX11" fmla="*/ 112040 w 1193916"/>
                  <a:gd name="connsiteY11" fmla="*/ 619069 h 1736037"/>
                  <a:gd name="connsiteX12" fmla="*/ 8860 w 1193916"/>
                  <a:gd name="connsiteY12" fmla="*/ 515889 h 1736037"/>
                  <a:gd name="connsiteX13" fmla="*/ 8860 w 1193916"/>
                  <a:gd name="connsiteY13" fmla="*/ 103180 h 1736037"/>
                  <a:gd name="connsiteX0" fmla="*/ 8860 w 1193916"/>
                  <a:gd name="connsiteY0" fmla="*/ 103180 h 1699467"/>
                  <a:gd name="connsiteX1" fmla="*/ 112040 w 1193916"/>
                  <a:gd name="connsiteY1" fmla="*/ 0 h 1699467"/>
                  <a:gd name="connsiteX2" fmla="*/ 881864 w 1193916"/>
                  <a:gd name="connsiteY2" fmla="*/ 0 h 1699467"/>
                  <a:gd name="connsiteX3" fmla="*/ 591344 w 1193916"/>
                  <a:gd name="connsiteY3" fmla="*/ 471480 h 1699467"/>
                  <a:gd name="connsiteX4" fmla="*/ 1193902 w 1193916"/>
                  <a:gd name="connsiteY4" fmla="*/ 997671 h 1699467"/>
                  <a:gd name="connsiteX5" fmla="*/ 985044 w 1193916"/>
                  <a:gd name="connsiteY5" fmla="*/ 1265189 h 1699467"/>
                  <a:gd name="connsiteX6" fmla="*/ 881864 w 1193916"/>
                  <a:gd name="connsiteY6" fmla="*/ 1685869 h 1699467"/>
                  <a:gd name="connsiteX7" fmla="*/ 736702 w 1193916"/>
                  <a:gd name="connsiteY7" fmla="*/ 1454870 h 1699467"/>
                  <a:gd name="connsiteX8" fmla="*/ 254102 w 1193916"/>
                  <a:gd name="connsiteY8" fmla="*/ 1658071 h 1699467"/>
                  <a:gd name="connsiteX9" fmla="*/ 444603 w 1193916"/>
                  <a:gd name="connsiteY9" fmla="*/ 1467571 h 1699467"/>
                  <a:gd name="connsiteX10" fmla="*/ 102 w 1193916"/>
                  <a:gd name="connsiteY10" fmla="*/ 1492971 h 1699467"/>
                  <a:gd name="connsiteX11" fmla="*/ 112040 w 1193916"/>
                  <a:gd name="connsiteY11" fmla="*/ 619069 h 1699467"/>
                  <a:gd name="connsiteX12" fmla="*/ 8860 w 1193916"/>
                  <a:gd name="connsiteY12" fmla="*/ 515889 h 1699467"/>
                  <a:gd name="connsiteX13" fmla="*/ 8860 w 1193916"/>
                  <a:gd name="connsiteY13" fmla="*/ 103180 h 1699467"/>
                  <a:gd name="connsiteX0" fmla="*/ 8860 w 1193916"/>
                  <a:gd name="connsiteY0" fmla="*/ 103180 h 1720473"/>
                  <a:gd name="connsiteX1" fmla="*/ 112040 w 1193916"/>
                  <a:gd name="connsiteY1" fmla="*/ 0 h 1720473"/>
                  <a:gd name="connsiteX2" fmla="*/ 881864 w 1193916"/>
                  <a:gd name="connsiteY2" fmla="*/ 0 h 1720473"/>
                  <a:gd name="connsiteX3" fmla="*/ 591344 w 1193916"/>
                  <a:gd name="connsiteY3" fmla="*/ 471480 h 1720473"/>
                  <a:gd name="connsiteX4" fmla="*/ 1193902 w 1193916"/>
                  <a:gd name="connsiteY4" fmla="*/ 997671 h 1720473"/>
                  <a:gd name="connsiteX5" fmla="*/ 985044 w 1193916"/>
                  <a:gd name="connsiteY5" fmla="*/ 1265189 h 1720473"/>
                  <a:gd name="connsiteX6" fmla="*/ 881864 w 1193916"/>
                  <a:gd name="connsiteY6" fmla="*/ 1685869 h 1720473"/>
                  <a:gd name="connsiteX7" fmla="*/ 736702 w 1193916"/>
                  <a:gd name="connsiteY7" fmla="*/ 1454870 h 1720473"/>
                  <a:gd name="connsiteX8" fmla="*/ 254102 w 1193916"/>
                  <a:gd name="connsiteY8" fmla="*/ 1658071 h 1720473"/>
                  <a:gd name="connsiteX9" fmla="*/ 444603 w 1193916"/>
                  <a:gd name="connsiteY9" fmla="*/ 1467571 h 1720473"/>
                  <a:gd name="connsiteX10" fmla="*/ 102 w 1193916"/>
                  <a:gd name="connsiteY10" fmla="*/ 1492971 h 1720473"/>
                  <a:gd name="connsiteX11" fmla="*/ 112040 w 1193916"/>
                  <a:gd name="connsiteY11" fmla="*/ 619069 h 1720473"/>
                  <a:gd name="connsiteX12" fmla="*/ 8860 w 1193916"/>
                  <a:gd name="connsiteY12" fmla="*/ 515889 h 1720473"/>
                  <a:gd name="connsiteX13" fmla="*/ 8860 w 1193916"/>
                  <a:gd name="connsiteY13" fmla="*/ 103180 h 1720473"/>
                  <a:gd name="connsiteX0" fmla="*/ 14930 w 1199986"/>
                  <a:gd name="connsiteY0" fmla="*/ 103180 h 1720473"/>
                  <a:gd name="connsiteX1" fmla="*/ 118110 w 1199986"/>
                  <a:gd name="connsiteY1" fmla="*/ 0 h 1720473"/>
                  <a:gd name="connsiteX2" fmla="*/ 887934 w 1199986"/>
                  <a:gd name="connsiteY2" fmla="*/ 0 h 1720473"/>
                  <a:gd name="connsiteX3" fmla="*/ 597414 w 1199986"/>
                  <a:gd name="connsiteY3" fmla="*/ 471480 h 1720473"/>
                  <a:gd name="connsiteX4" fmla="*/ 1199972 w 1199986"/>
                  <a:gd name="connsiteY4" fmla="*/ 997671 h 1720473"/>
                  <a:gd name="connsiteX5" fmla="*/ 991114 w 1199986"/>
                  <a:gd name="connsiteY5" fmla="*/ 1265189 h 1720473"/>
                  <a:gd name="connsiteX6" fmla="*/ 887934 w 1199986"/>
                  <a:gd name="connsiteY6" fmla="*/ 1685869 h 1720473"/>
                  <a:gd name="connsiteX7" fmla="*/ 742772 w 1199986"/>
                  <a:gd name="connsiteY7" fmla="*/ 1454870 h 1720473"/>
                  <a:gd name="connsiteX8" fmla="*/ 260172 w 1199986"/>
                  <a:gd name="connsiteY8" fmla="*/ 1658071 h 1720473"/>
                  <a:gd name="connsiteX9" fmla="*/ 450673 w 1199986"/>
                  <a:gd name="connsiteY9" fmla="*/ 1467571 h 1720473"/>
                  <a:gd name="connsiteX10" fmla="*/ 6172 w 1199986"/>
                  <a:gd name="connsiteY10" fmla="*/ 1492971 h 1720473"/>
                  <a:gd name="connsiteX11" fmla="*/ 437972 w 1199986"/>
                  <a:gd name="connsiteY11" fmla="*/ 1213570 h 1720473"/>
                  <a:gd name="connsiteX12" fmla="*/ 118110 w 1199986"/>
                  <a:gd name="connsiteY12" fmla="*/ 619069 h 1720473"/>
                  <a:gd name="connsiteX13" fmla="*/ 14930 w 1199986"/>
                  <a:gd name="connsiteY13" fmla="*/ 515889 h 1720473"/>
                  <a:gd name="connsiteX14" fmla="*/ 14930 w 1199986"/>
                  <a:gd name="connsiteY14" fmla="*/ 103180 h 1720473"/>
                  <a:gd name="connsiteX0" fmla="*/ 12943 w 1197999"/>
                  <a:gd name="connsiteY0" fmla="*/ 103180 h 1720473"/>
                  <a:gd name="connsiteX1" fmla="*/ 116123 w 1197999"/>
                  <a:gd name="connsiteY1" fmla="*/ 0 h 1720473"/>
                  <a:gd name="connsiteX2" fmla="*/ 885947 w 1197999"/>
                  <a:gd name="connsiteY2" fmla="*/ 0 h 1720473"/>
                  <a:gd name="connsiteX3" fmla="*/ 595427 w 1197999"/>
                  <a:gd name="connsiteY3" fmla="*/ 471480 h 1720473"/>
                  <a:gd name="connsiteX4" fmla="*/ 1197985 w 1197999"/>
                  <a:gd name="connsiteY4" fmla="*/ 997671 h 1720473"/>
                  <a:gd name="connsiteX5" fmla="*/ 989127 w 1197999"/>
                  <a:gd name="connsiteY5" fmla="*/ 1265189 h 1720473"/>
                  <a:gd name="connsiteX6" fmla="*/ 885947 w 1197999"/>
                  <a:gd name="connsiteY6" fmla="*/ 1685869 h 1720473"/>
                  <a:gd name="connsiteX7" fmla="*/ 740785 w 1197999"/>
                  <a:gd name="connsiteY7" fmla="*/ 1454870 h 1720473"/>
                  <a:gd name="connsiteX8" fmla="*/ 258185 w 1197999"/>
                  <a:gd name="connsiteY8" fmla="*/ 1658071 h 1720473"/>
                  <a:gd name="connsiteX9" fmla="*/ 448686 w 1197999"/>
                  <a:gd name="connsiteY9" fmla="*/ 1467571 h 1720473"/>
                  <a:gd name="connsiteX10" fmla="*/ 4185 w 1197999"/>
                  <a:gd name="connsiteY10" fmla="*/ 1492971 h 1720473"/>
                  <a:gd name="connsiteX11" fmla="*/ 435985 w 1197999"/>
                  <a:gd name="connsiteY11" fmla="*/ 1213570 h 1720473"/>
                  <a:gd name="connsiteX12" fmla="*/ 116123 w 1197999"/>
                  <a:gd name="connsiteY12" fmla="*/ 619069 h 1720473"/>
                  <a:gd name="connsiteX13" fmla="*/ 12943 w 1197999"/>
                  <a:gd name="connsiteY13" fmla="*/ 515889 h 1720473"/>
                  <a:gd name="connsiteX14" fmla="*/ 12943 w 1197999"/>
                  <a:gd name="connsiteY14" fmla="*/ 103180 h 1720473"/>
                  <a:gd name="connsiteX0" fmla="*/ 33853 w 1218909"/>
                  <a:gd name="connsiteY0" fmla="*/ 103180 h 1720473"/>
                  <a:gd name="connsiteX1" fmla="*/ 137033 w 1218909"/>
                  <a:gd name="connsiteY1" fmla="*/ 0 h 1720473"/>
                  <a:gd name="connsiteX2" fmla="*/ 906857 w 1218909"/>
                  <a:gd name="connsiteY2" fmla="*/ 0 h 1720473"/>
                  <a:gd name="connsiteX3" fmla="*/ 616337 w 1218909"/>
                  <a:gd name="connsiteY3" fmla="*/ 471480 h 1720473"/>
                  <a:gd name="connsiteX4" fmla="*/ 1218895 w 1218909"/>
                  <a:gd name="connsiteY4" fmla="*/ 997671 h 1720473"/>
                  <a:gd name="connsiteX5" fmla="*/ 1010037 w 1218909"/>
                  <a:gd name="connsiteY5" fmla="*/ 1265189 h 1720473"/>
                  <a:gd name="connsiteX6" fmla="*/ 906857 w 1218909"/>
                  <a:gd name="connsiteY6" fmla="*/ 1685869 h 1720473"/>
                  <a:gd name="connsiteX7" fmla="*/ 761695 w 1218909"/>
                  <a:gd name="connsiteY7" fmla="*/ 1454870 h 1720473"/>
                  <a:gd name="connsiteX8" fmla="*/ 279095 w 1218909"/>
                  <a:gd name="connsiteY8" fmla="*/ 1658071 h 1720473"/>
                  <a:gd name="connsiteX9" fmla="*/ 469596 w 1218909"/>
                  <a:gd name="connsiteY9" fmla="*/ 1467571 h 1720473"/>
                  <a:gd name="connsiteX10" fmla="*/ 25095 w 1218909"/>
                  <a:gd name="connsiteY10" fmla="*/ 1492971 h 1720473"/>
                  <a:gd name="connsiteX11" fmla="*/ 456895 w 1218909"/>
                  <a:gd name="connsiteY11" fmla="*/ 1213570 h 1720473"/>
                  <a:gd name="connsiteX12" fmla="*/ 22733 w 1218909"/>
                  <a:gd name="connsiteY12" fmla="*/ 695269 h 1720473"/>
                  <a:gd name="connsiteX13" fmla="*/ 33853 w 1218909"/>
                  <a:gd name="connsiteY13" fmla="*/ 515889 h 1720473"/>
                  <a:gd name="connsiteX14" fmla="*/ 33853 w 1218909"/>
                  <a:gd name="connsiteY14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12807 w 1197863"/>
                  <a:gd name="connsiteY12" fmla="*/ 515889 h 1720473"/>
                  <a:gd name="connsiteX13" fmla="*/ 12807 w 1197863"/>
                  <a:gd name="connsiteY13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76307 w 1197863"/>
                  <a:gd name="connsiteY12" fmla="*/ 211089 h 1720473"/>
                  <a:gd name="connsiteX13" fmla="*/ 12807 w 1197863"/>
                  <a:gd name="connsiteY13" fmla="*/ 103180 h 1720473"/>
                  <a:gd name="connsiteX0" fmla="*/ 18492 w 1203548"/>
                  <a:gd name="connsiteY0" fmla="*/ 103180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13" fmla="*/ 18492 w 1203548"/>
                  <a:gd name="connsiteY13" fmla="*/ 103180 h 1720473"/>
                  <a:gd name="connsiteX0" fmla="*/ 81992 w 1203548"/>
                  <a:gd name="connsiteY0" fmla="*/ 211089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082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11089 h 1720473"/>
                  <a:gd name="connsiteX1" fmla="*/ 181859 w 1203548"/>
                  <a:gd name="connsiteY1" fmla="*/ 120373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082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719218 w 1203548"/>
                  <a:gd name="connsiteY2" fmla="*/ 38653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692713 w 1203548"/>
                  <a:gd name="connsiteY2" fmla="*/ 65157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3548" h="1600100">
                    <a:moveTo>
                      <a:pt x="81992" y="90716"/>
                    </a:moveTo>
                    <a:lnTo>
                      <a:pt x="181859" y="0"/>
                    </a:lnTo>
                    <a:lnTo>
                      <a:pt x="692713" y="65157"/>
                    </a:lnTo>
                    <a:cubicBezTo>
                      <a:pt x="749698" y="65157"/>
                      <a:pt x="600976" y="294122"/>
                      <a:pt x="600976" y="351107"/>
                    </a:cubicBezTo>
                    <a:cubicBezTo>
                      <a:pt x="928829" y="463004"/>
                      <a:pt x="1205881" y="676501"/>
                      <a:pt x="1203534" y="877298"/>
                    </a:cubicBezTo>
                    <a:lnTo>
                      <a:pt x="994676" y="1144816"/>
                    </a:lnTo>
                    <a:cubicBezTo>
                      <a:pt x="994676" y="1201801"/>
                      <a:pt x="948481" y="1565496"/>
                      <a:pt x="891496" y="1565496"/>
                    </a:cubicBezTo>
                    <a:cubicBezTo>
                      <a:pt x="718872" y="1520910"/>
                      <a:pt x="804394" y="1328547"/>
                      <a:pt x="708234" y="1334497"/>
                    </a:cubicBezTo>
                    <a:cubicBezTo>
                      <a:pt x="612074" y="1340447"/>
                      <a:pt x="579117" y="1753598"/>
                      <a:pt x="263734" y="1537698"/>
                    </a:cubicBezTo>
                    <a:cubicBezTo>
                      <a:pt x="164251" y="1575798"/>
                      <a:pt x="505035" y="1385298"/>
                      <a:pt x="454235" y="1347198"/>
                    </a:cubicBezTo>
                    <a:cubicBezTo>
                      <a:pt x="403435" y="1309098"/>
                      <a:pt x="75351" y="1427631"/>
                      <a:pt x="9734" y="1372598"/>
                    </a:cubicBezTo>
                    <a:cubicBezTo>
                      <a:pt x="-43183" y="1127065"/>
                      <a:pt x="440074" y="1256044"/>
                      <a:pt x="441534" y="1093197"/>
                    </a:cubicBezTo>
                    <a:cubicBezTo>
                      <a:pt x="442994" y="930350"/>
                      <a:pt x="-228501" y="1037781"/>
                      <a:pt x="81992" y="9071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: Rounded Corners 12">
                <a:extLst>
                  <a:ext uri="{FF2B5EF4-FFF2-40B4-BE49-F238E27FC236}">
                    <a16:creationId xmlns:a16="http://schemas.microsoft.com/office/drawing/2014/main" id="{F2BFE9B4-F963-4321-B5C2-2C7FD4152E54}"/>
                  </a:ext>
                </a:extLst>
              </p:cNvPr>
              <p:cNvSpPr/>
              <p:nvPr/>
            </p:nvSpPr>
            <p:spPr>
              <a:xfrm rot="19382099" flipH="1">
                <a:off x="7664173" y="4669343"/>
                <a:ext cx="950907" cy="1264218"/>
              </a:xfrm>
              <a:custGeom>
                <a:avLst/>
                <a:gdLst>
                  <a:gd name="connsiteX0" fmla="*/ 0 w 976184"/>
                  <a:gd name="connsiteY0" fmla="*/ 103180 h 619069"/>
                  <a:gd name="connsiteX1" fmla="*/ 103180 w 976184"/>
                  <a:gd name="connsiteY1" fmla="*/ 0 h 619069"/>
                  <a:gd name="connsiteX2" fmla="*/ 873004 w 976184"/>
                  <a:gd name="connsiteY2" fmla="*/ 0 h 619069"/>
                  <a:gd name="connsiteX3" fmla="*/ 976184 w 976184"/>
                  <a:gd name="connsiteY3" fmla="*/ 103180 h 619069"/>
                  <a:gd name="connsiteX4" fmla="*/ 976184 w 976184"/>
                  <a:gd name="connsiteY4" fmla="*/ 515889 h 619069"/>
                  <a:gd name="connsiteX5" fmla="*/ 873004 w 976184"/>
                  <a:gd name="connsiteY5" fmla="*/ 619069 h 619069"/>
                  <a:gd name="connsiteX6" fmla="*/ 103180 w 976184"/>
                  <a:gd name="connsiteY6" fmla="*/ 619069 h 619069"/>
                  <a:gd name="connsiteX7" fmla="*/ 0 w 976184"/>
                  <a:gd name="connsiteY7" fmla="*/ 515889 h 619069"/>
                  <a:gd name="connsiteX8" fmla="*/ 0 w 976184"/>
                  <a:gd name="connsiteY8" fmla="*/ 103180 h 619069"/>
                  <a:gd name="connsiteX0" fmla="*/ 0 w 976184"/>
                  <a:gd name="connsiteY0" fmla="*/ 103180 h 1685869"/>
                  <a:gd name="connsiteX1" fmla="*/ 103180 w 976184"/>
                  <a:gd name="connsiteY1" fmla="*/ 0 h 1685869"/>
                  <a:gd name="connsiteX2" fmla="*/ 873004 w 976184"/>
                  <a:gd name="connsiteY2" fmla="*/ 0 h 1685869"/>
                  <a:gd name="connsiteX3" fmla="*/ 976184 w 976184"/>
                  <a:gd name="connsiteY3" fmla="*/ 103180 h 1685869"/>
                  <a:gd name="connsiteX4" fmla="*/ 976184 w 976184"/>
                  <a:gd name="connsiteY4" fmla="*/ 515889 h 1685869"/>
                  <a:gd name="connsiteX5" fmla="*/ 873004 w 976184"/>
                  <a:gd name="connsiteY5" fmla="*/ 1685869 h 1685869"/>
                  <a:gd name="connsiteX6" fmla="*/ 103180 w 976184"/>
                  <a:gd name="connsiteY6" fmla="*/ 619069 h 1685869"/>
                  <a:gd name="connsiteX7" fmla="*/ 0 w 976184"/>
                  <a:gd name="connsiteY7" fmla="*/ 515889 h 1685869"/>
                  <a:gd name="connsiteX8" fmla="*/ 0 w 976184"/>
                  <a:gd name="connsiteY8" fmla="*/ 103180 h 1685869"/>
                  <a:gd name="connsiteX0" fmla="*/ 0 w 988884"/>
                  <a:gd name="connsiteY0" fmla="*/ 103180 h 1685869"/>
                  <a:gd name="connsiteX1" fmla="*/ 103180 w 988884"/>
                  <a:gd name="connsiteY1" fmla="*/ 0 h 1685869"/>
                  <a:gd name="connsiteX2" fmla="*/ 873004 w 988884"/>
                  <a:gd name="connsiteY2" fmla="*/ 0 h 1685869"/>
                  <a:gd name="connsiteX3" fmla="*/ 976184 w 988884"/>
                  <a:gd name="connsiteY3" fmla="*/ 103180 h 1685869"/>
                  <a:gd name="connsiteX4" fmla="*/ 988884 w 988884"/>
                  <a:gd name="connsiteY4" fmla="*/ 1227089 h 1685869"/>
                  <a:gd name="connsiteX5" fmla="*/ 873004 w 988884"/>
                  <a:gd name="connsiteY5" fmla="*/ 1685869 h 1685869"/>
                  <a:gd name="connsiteX6" fmla="*/ 103180 w 988884"/>
                  <a:gd name="connsiteY6" fmla="*/ 619069 h 1685869"/>
                  <a:gd name="connsiteX7" fmla="*/ 0 w 988884"/>
                  <a:gd name="connsiteY7" fmla="*/ 515889 h 1685869"/>
                  <a:gd name="connsiteX8" fmla="*/ 0 w 988884"/>
                  <a:gd name="connsiteY8" fmla="*/ 103180 h 1685869"/>
                  <a:gd name="connsiteX0" fmla="*/ 0 w 1223158"/>
                  <a:gd name="connsiteY0" fmla="*/ 103180 h 1685869"/>
                  <a:gd name="connsiteX1" fmla="*/ 103180 w 1223158"/>
                  <a:gd name="connsiteY1" fmla="*/ 0 h 1685869"/>
                  <a:gd name="connsiteX2" fmla="*/ 873004 w 1223158"/>
                  <a:gd name="connsiteY2" fmla="*/ 0 h 1685869"/>
                  <a:gd name="connsiteX3" fmla="*/ 976184 w 1223158"/>
                  <a:gd name="connsiteY3" fmla="*/ 103180 h 1685869"/>
                  <a:gd name="connsiteX4" fmla="*/ 1223142 w 1223158"/>
                  <a:gd name="connsiteY4" fmla="*/ 1086571 h 1685869"/>
                  <a:gd name="connsiteX5" fmla="*/ 988884 w 1223158"/>
                  <a:gd name="connsiteY5" fmla="*/ 1227089 h 1685869"/>
                  <a:gd name="connsiteX6" fmla="*/ 873004 w 1223158"/>
                  <a:gd name="connsiteY6" fmla="*/ 1685869 h 1685869"/>
                  <a:gd name="connsiteX7" fmla="*/ 103180 w 1223158"/>
                  <a:gd name="connsiteY7" fmla="*/ 619069 h 1685869"/>
                  <a:gd name="connsiteX8" fmla="*/ 0 w 1223158"/>
                  <a:gd name="connsiteY8" fmla="*/ 515889 h 1685869"/>
                  <a:gd name="connsiteX9" fmla="*/ 0 w 1223158"/>
                  <a:gd name="connsiteY9" fmla="*/ 103180 h 1685869"/>
                  <a:gd name="connsiteX0" fmla="*/ 0 w 1223148"/>
                  <a:gd name="connsiteY0" fmla="*/ 103180 h 1685869"/>
                  <a:gd name="connsiteX1" fmla="*/ 103180 w 1223148"/>
                  <a:gd name="connsiteY1" fmla="*/ 0 h 1685869"/>
                  <a:gd name="connsiteX2" fmla="*/ 873004 w 1223148"/>
                  <a:gd name="connsiteY2" fmla="*/ 0 h 1685869"/>
                  <a:gd name="connsiteX3" fmla="*/ 582484 w 1223148"/>
                  <a:gd name="connsiteY3" fmla="*/ 407980 h 1685869"/>
                  <a:gd name="connsiteX4" fmla="*/ 1223142 w 1223148"/>
                  <a:gd name="connsiteY4" fmla="*/ 1086571 h 1685869"/>
                  <a:gd name="connsiteX5" fmla="*/ 988884 w 1223148"/>
                  <a:gd name="connsiteY5" fmla="*/ 1227089 h 1685869"/>
                  <a:gd name="connsiteX6" fmla="*/ 873004 w 1223148"/>
                  <a:gd name="connsiteY6" fmla="*/ 1685869 h 1685869"/>
                  <a:gd name="connsiteX7" fmla="*/ 103180 w 1223148"/>
                  <a:gd name="connsiteY7" fmla="*/ 619069 h 1685869"/>
                  <a:gd name="connsiteX8" fmla="*/ 0 w 1223148"/>
                  <a:gd name="connsiteY8" fmla="*/ 515889 h 1685869"/>
                  <a:gd name="connsiteX9" fmla="*/ 0 w 1223148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079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223155"/>
                  <a:gd name="connsiteY0" fmla="*/ 103180 h 1685869"/>
                  <a:gd name="connsiteX1" fmla="*/ 103180 w 1223155"/>
                  <a:gd name="connsiteY1" fmla="*/ 0 h 1685869"/>
                  <a:gd name="connsiteX2" fmla="*/ 873004 w 1223155"/>
                  <a:gd name="connsiteY2" fmla="*/ 0 h 1685869"/>
                  <a:gd name="connsiteX3" fmla="*/ 582484 w 1223155"/>
                  <a:gd name="connsiteY3" fmla="*/ 471480 h 1685869"/>
                  <a:gd name="connsiteX4" fmla="*/ 1223142 w 1223155"/>
                  <a:gd name="connsiteY4" fmla="*/ 1086571 h 1685869"/>
                  <a:gd name="connsiteX5" fmla="*/ 988884 w 1223155"/>
                  <a:gd name="connsiteY5" fmla="*/ 1227089 h 1685869"/>
                  <a:gd name="connsiteX6" fmla="*/ 873004 w 1223155"/>
                  <a:gd name="connsiteY6" fmla="*/ 1685869 h 1685869"/>
                  <a:gd name="connsiteX7" fmla="*/ 103180 w 1223155"/>
                  <a:gd name="connsiteY7" fmla="*/ 619069 h 1685869"/>
                  <a:gd name="connsiteX8" fmla="*/ 0 w 1223155"/>
                  <a:gd name="connsiteY8" fmla="*/ 515889 h 1685869"/>
                  <a:gd name="connsiteX9" fmla="*/ 0 w 1223155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88884 w 1185056"/>
                  <a:gd name="connsiteY5" fmla="*/ 12270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10650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685869"/>
                  <a:gd name="connsiteX1" fmla="*/ 103180 w 1185056"/>
                  <a:gd name="connsiteY1" fmla="*/ 0 h 1685869"/>
                  <a:gd name="connsiteX2" fmla="*/ 873004 w 1185056"/>
                  <a:gd name="connsiteY2" fmla="*/ 0 h 1685869"/>
                  <a:gd name="connsiteX3" fmla="*/ 582484 w 1185056"/>
                  <a:gd name="connsiteY3" fmla="*/ 471480 h 1685869"/>
                  <a:gd name="connsiteX4" fmla="*/ 1185042 w 1185056"/>
                  <a:gd name="connsiteY4" fmla="*/ 997671 h 1685869"/>
                  <a:gd name="connsiteX5" fmla="*/ 976184 w 1185056"/>
                  <a:gd name="connsiteY5" fmla="*/ 1265189 h 1685869"/>
                  <a:gd name="connsiteX6" fmla="*/ 873004 w 1185056"/>
                  <a:gd name="connsiteY6" fmla="*/ 1685869 h 1685869"/>
                  <a:gd name="connsiteX7" fmla="*/ 103180 w 1185056"/>
                  <a:gd name="connsiteY7" fmla="*/ 619069 h 1685869"/>
                  <a:gd name="connsiteX8" fmla="*/ 0 w 1185056"/>
                  <a:gd name="connsiteY8" fmla="*/ 515889 h 1685869"/>
                  <a:gd name="connsiteX9" fmla="*/ 0 w 1185056"/>
                  <a:gd name="connsiteY9" fmla="*/ 103180 h 1685869"/>
                  <a:gd name="connsiteX0" fmla="*/ 0 w 1185056"/>
                  <a:gd name="connsiteY0" fmla="*/ 103180 h 1795476"/>
                  <a:gd name="connsiteX1" fmla="*/ 103180 w 1185056"/>
                  <a:gd name="connsiteY1" fmla="*/ 0 h 1795476"/>
                  <a:gd name="connsiteX2" fmla="*/ 873004 w 1185056"/>
                  <a:gd name="connsiteY2" fmla="*/ 0 h 1795476"/>
                  <a:gd name="connsiteX3" fmla="*/ 582484 w 1185056"/>
                  <a:gd name="connsiteY3" fmla="*/ 471480 h 1795476"/>
                  <a:gd name="connsiteX4" fmla="*/ 1185042 w 1185056"/>
                  <a:gd name="connsiteY4" fmla="*/ 997671 h 1795476"/>
                  <a:gd name="connsiteX5" fmla="*/ 976184 w 1185056"/>
                  <a:gd name="connsiteY5" fmla="*/ 1265189 h 1795476"/>
                  <a:gd name="connsiteX6" fmla="*/ 873004 w 1185056"/>
                  <a:gd name="connsiteY6" fmla="*/ 1685869 h 1795476"/>
                  <a:gd name="connsiteX7" fmla="*/ 296042 w 1185056"/>
                  <a:gd name="connsiteY7" fmla="*/ 1721571 h 1795476"/>
                  <a:gd name="connsiteX8" fmla="*/ 103180 w 1185056"/>
                  <a:gd name="connsiteY8" fmla="*/ 619069 h 1795476"/>
                  <a:gd name="connsiteX9" fmla="*/ 0 w 1185056"/>
                  <a:gd name="connsiteY9" fmla="*/ 515889 h 1795476"/>
                  <a:gd name="connsiteX10" fmla="*/ 0 w 1185056"/>
                  <a:gd name="connsiteY10" fmla="*/ 103180 h 1795476"/>
                  <a:gd name="connsiteX0" fmla="*/ 0 w 1185056"/>
                  <a:gd name="connsiteY0" fmla="*/ 103180 h 1768307"/>
                  <a:gd name="connsiteX1" fmla="*/ 103180 w 1185056"/>
                  <a:gd name="connsiteY1" fmla="*/ 0 h 1768307"/>
                  <a:gd name="connsiteX2" fmla="*/ 873004 w 1185056"/>
                  <a:gd name="connsiteY2" fmla="*/ 0 h 1768307"/>
                  <a:gd name="connsiteX3" fmla="*/ 582484 w 1185056"/>
                  <a:gd name="connsiteY3" fmla="*/ 471480 h 1768307"/>
                  <a:gd name="connsiteX4" fmla="*/ 1185042 w 1185056"/>
                  <a:gd name="connsiteY4" fmla="*/ 997671 h 1768307"/>
                  <a:gd name="connsiteX5" fmla="*/ 976184 w 1185056"/>
                  <a:gd name="connsiteY5" fmla="*/ 1265189 h 1768307"/>
                  <a:gd name="connsiteX6" fmla="*/ 873004 w 1185056"/>
                  <a:gd name="connsiteY6" fmla="*/ 1685869 h 1768307"/>
                  <a:gd name="connsiteX7" fmla="*/ 727842 w 1185056"/>
                  <a:gd name="connsiteY7" fmla="*/ 1454870 h 1768307"/>
                  <a:gd name="connsiteX8" fmla="*/ 296042 w 1185056"/>
                  <a:gd name="connsiteY8" fmla="*/ 1721571 h 1768307"/>
                  <a:gd name="connsiteX9" fmla="*/ 103180 w 1185056"/>
                  <a:gd name="connsiteY9" fmla="*/ 619069 h 1768307"/>
                  <a:gd name="connsiteX10" fmla="*/ 0 w 1185056"/>
                  <a:gd name="connsiteY10" fmla="*/ 515889 h 1768307"/>
                  <a:gd name="connsiteX11" fmla="*/ 0 w 1185056"/>
                  <a:gd name="connsiteY11" fmla="*/ 103180 h 1768307"/>
                  <a:gd name="connsiteX0" fmla="*/ 12569 w 1197625"/>
                  <a:gd name="connsiteY0" fmla="*/ 103180 h 1722501"/>
                  <a:gd name="connsiteX1" fmla="*/ 115749 w 1197625"/>
                  <a:gd name="connsiteY1" fmla="*/ 0 h 1722501"/>
                  <a:gd name="connsiteX2" fmla="*/ 885573 w 1197625"/>
                  <a:gd name="connsiteY2" fmla="*/ 0 h 1722501"/>
                  <a:gd name="connsiteX3" fmla="*/ 595053 w 1197625"/>
                  <a:gd name="connsiteY3" fmla="*/ 471480 h 1722501"/>
                  <a:gd name="connsiteX4" fmla="*/ 1197611 w 1197625"/>
                  <a:gd name="connsiteY4" fmla="*/ 997671 h 1722501"/>
                  <a:gd name="connsiteX5" fmla="*/ 988753 w 1197625"/>
                  <a:gd name="connsiteY5" fmla="*/ 1265189 h 1722501"/>
                  <a:gd name="connsiteX6" fmla="*/ 885573 w 1197625"/>
                  <a:gd name="connsiteY6" fmla="*/ 1685869 h 1722501"/>
                  <a:gd name="connsiteX7" fmla="*/ 740411 w 1197625"/>
                  <a:gd name="connsiteY7" fmla="*/ 1454870 h 1722501"/>
                  <a:gd name="connsiteX8" fmla="*/ 308611 w 1197625"/>
                  <a:gd name="connsiteY8" fmla="*/ 1721571 h 1722501"/>
                  <a:gd name="connsiteX9" fmla="*/ 3811 w 1197625"/>
                  <a:gd name="connsiteY9" fmla="*/ 1492971 h 1722501"/>
                  <a:gd name="connsiteX10" fmla="*/ 115749 w 1197625"/>
                  <a:gd name="connsiteY10" fmla="*/ 619069 h 1722501"/>
                  <a:gd name="connsiteX11" fmla="*/ 12569 w 1197625"/>
                  <a:gd name="connsiteY11" fmla="*/ 515889 h 1722501"/>
                  <a:gd name="connsiteX12" fmla="*/ 12569 w 1197625"/>
                  <a:gd name="connsiteY12" fmla="*/ 103180 h 1722501"/>
                  <a:gd name="connsiteX0" fmla="*/ 8860 w 1193916"/>
                  <a:gd name="connsiteY0" fmla="*/ 103180 h 1725452"/>
                  <a:gd name="connsiteX1" fmla="*/ 112040 w 1193916"/>
                  <a:gd name="connsiteY1" fmla="*/ 0 h 1725452"/>
                  <a:gd name="connsiteX2" fmla="*/ 881864 w 1193916"/>
                  <a:gd name="connsiteY2" fmla="*/ 0 h 1725452"/>
                  <a:gd name="connsiteX3" fmla="*/ 591344 w 1193916"/>
                  <a:gd name="connsiteY3" fmla="*/ 471480 h 1725452"/>
                  <a:gd name="connsiteX4" fmla="*/ 1193902 w 1193916"/>
                  <a:gd name="connsiteY4" fmla="*/ 997671 h 1725452"/>
                  <a:gd name="connsiteX5" fmla="*/ 985044 w 1193916"/>
                  <a:gd name="connsiteY5" fmla="*/ 1265189 h 1725452"/>
                  <a:gd name="connsiteX6" fmla="*/ 881864 w 1193916"/>
                  <a:gd name="connsiteY6" fmla="*/ 1685869 h 1725452"/>
                  <a:gd name="connsiteX7" fmla="*/ 736702 w 1193916"/>
                  <a:gd name="connsiteY7" fmla="*/ 1454870 h 1725452"/>
                  <a:gd name="connsiteX8" fmla="*/ 304902 w 1193916"/>
                  <a:gd name="connsiteY8" fmla="*/ 1721571 h 1725452"/>
                  <a:gd name="connsiteX9" fmla="*/ 444603 w 1193916"/>
                  <a:gd name="connsiteY9" fmla="*/ 1467571 h 1725452"/>
                  <a:gd name="connsiteX10" fmla="*/ 102 w 1193916"/>
                  <a:gd name="connsiteY10" fmla="*/ 1492971 h 1725452"/>
                  <a:gd name="connsiteX11" fmla="*/ 112040 w 1193916"/>
                  <a:gd name="connsiteY11" fmla="*/ 619069 h 1725452"/>
                  <a:gd name="connsiteX12" fmla="*/ 8860 w 1193916"/>
                  <a:gd name="connsiteY12" fmla="*/ 515889 h 1725452"/>
                  <a:gd name="connsiteX13" fmla="*/ 8860 w 1193916"/>
                  <a:gd name="connsiteY13" fmla="*/ 103180 h 1725452"/>
                  <a:gd name="connsiteX0" fmla="*/ 8860 w 1193916"/>
                  <a:gd name="connsiteY0" fmla="*/ 103180 h 1736037"/>
                  <a:gd name="connsiteX1" fmla="*/ 112040 w 1193916"/>
                  <a:gd name="connsiteY1" fmla="*/ 0 h 1736037"/>
                  <a:gd name="connsiteX2" fmla="*/ 881864 w 1193916"/>
                  <a:gd name="connsiteY2" fmla="*/ 0 h 1736037"/>
                  <a:gd name="connsiteX3" fmla="*/ 591344 w 1193916"/>
                  <a:gd name="connsiteY3" fmla="*/ 471480 h 1736037"/>
                  <a:gd name="connsiteX4" fmla="*/ 1193902 w 1193916"/>
                  <a:gd name="connsiteY4" fmla="*/ 997671 h 1736037"/>
                  <a:gd name="connsiteX5" fmla="*/ 985044 w 1193916"/>
                  <a:gd name="connsiteY5" fmla="*/ 1265189 h 1736037"/>
                  <a:gd name="connsiteX6" fmla="*/ 881864 w 1193916"/>
                  <a:gd name="connsiteY6" fmla="*/ 1685869 h 1736037"/>
                  <a:gd name="connsiteX7" fmla="*/ 736702 w 1193916"/>
                  <a:gd name="connsiteY7" fmla="*/ 1454870 h 1736037"/>
                  <a:gd name="connsiteX8" fmla="*/ 304902 w 1193916"/>
                  <a:gd name="connsiteY8" fmla="*/ 1721571 h 1736037"/>
                  <a:gd name="connsiteX9" fmla="*/ 444603 w 1193916"/>
                  <a:gd name="connsiteY9" fmla="*/ 1467571 h 1736037"/>
                  <a:gd name="connsiteX10" fmla="*/ 102 w 1193916"/>
                  <a:gd name="connsiteY10" fmla="*/ 1492971 h 1736037"/>
                  <a:gd name="connsiteX11" fmla="*/ 112040 w 1193916"/>
                  <a:gd name="connsiteY11" fmla="*/ 619069 h 1736037"/>
                  <a:gd name="connsiteX12" fmla="*/ 8860 w 1193916"/>
                  <a:gd name="connsiteY12" fmla="*/ 515889 h 1736037"/>
                  <a:gd name="connsiteX13" fmla="*/ 8860 w 1193916"/>
                  <a:gd name="connsiteY13" fmla="*/ 103180 h 1736037"/>
                  <a:gd name="connsiteX0" fmla="*/ 8860 w 1193916"/>
                  <a:gd name="connsiteY0" fmla="*/ 103180 h 1699467"/>
                  <a:gd name="connsiteX1" fmla="*/ 112040 w 1193916"/>
                  <a:gd name="connsiteY1" fmla="*/ 0 h 1699467"/>
                  <a:gd name="connsiteX2" fmla="*/ 881864 w 1193916"/>
                  <a:gd name="connsiteY2" fmla="*/ 0 h 1699467"/>
                  <a:gd name="connsiteX3" fmla="*/ 591344 w 1193916"/>
                  <a:gd name="connsiteY3" fmla="*/ 471480 h 1699467"/>
                  <a:gd name="connsiteX4" fmla="*/ 1193902 w 1193916"/>
                  <a:gd name="connsiteY4" fmla="*/ 997671 h 1699467"/>
                  <a:gd name="connsiteX5" fmla="*/ 985044 w 1193916"/>
                  <a:gd name="connsiteY5" fmla="*/ 1265189 h 1699467"/>
                  <a:gd name="connsiteX6" fmla="*/ 881864 w 1193916"/>
                  <a:gd name="connsiteY6" fmla="*/ 1685869 h 1699467"/>
                  <a:gd name="connsiteX7" fmla="*/ 736702 w 1193916"/>
                  <a:gd name="connsiteY7" fmla="*/ 1454870 h 1699467"/>
                  <a:gd name="connsiteX8" fmla="*/ 254102 w 1193916"/>
                  <a:gd name="connsiteY8" fmla="*/ 1658071 h 1699467"/>
                  <a:gd name="connsiteX9" fmla="*/ 444603 w 1193916"/>
                  <a:gd name="connsiteY9" fmla="*/ 1467571 h 1699467"/>
                  <a:gd name="connsiteX10" fmla="*/ 102 w 1193916"/>
                  <a:gd name="connsiteY10" fmla="*/ 1492971 h 1699467"/>
                  <a:gd name="connsiteX11" fmla="*/ 112040 w 1193916"/>
                  <a:gd name="connsiteY11" fmla="*/ 619069 h 1699467"/>
                  <a:gd name="connsiteX12" fmla="*/ 8860 w 1193916"/>
                  <a:gd name="connsiteY12" fmla="*/ 515889 h 1699467"/>
                  <a:gd name="connsiteX13" fmla="*/ 8860 w 1193916"/>
                  <a:gd name="connsiteY13" fmla="*/ 103180 h 1699467"/>
                  <a:gd name="connsiteX0" fmla="*/ 8860 w 1193916"/>
                  <a:gd name="connsiteY0" fmla="*/ 103180 h 1720473"/>
                  <a:gd name="connsiteX1" fmla="*/ 112040 w 1193916"/>
                  <a:gd name="connsiteY1" fmla="*/ 0 h 1720473"/>
                  <a:gd name="connsiteX2" fmla="*/ 881864 w 1193916"/>
                  <a:gd name="connsiteY2" fmla="*/ 0 h 1720473"/>
                  <a:gd name="connsiteX3" fmla="*/ 591344 w 1193916"/>
                  <a:gd name="connsiteY3" fmla="*/ 471480 h 1720473"/>
                  <a:gd name="connsiteX4" fmla="*/ 1193902 w 1193916"/>
                  <a:gd name="connsiteY4" fmla="*/ 997671 h 1720473"/>
                  <a:gd name="connsiteX5" fmla="*/ 985044 w 1193916"/>
                  <a:gd name="connsiteY5" fmla="*/ 1265189 h 1720473"/>
                  <a:gd name="connsiteX6" fmla="*/ 881864 w 1193916"/>
                  <a:gd name="connsiteY6" fmla="*/ 1685869 h 1720473"/>
                  <a:gd name="connsiteX7" fmla="*/ 736702 w 1193916"/>
                  <a:gd name="connsiteY7" fmla="*/ 1454870 h 1720473"/>
                  <a:gd name="connsiteX8" fmla="*/ 254102 w 1193916"/>
                  <a:gd name="connsiteY8" fmla="*/ 1658071 h 1720473"/>
                  <a:gd name="connsiteX9" fmla="*/ 444603 w 1193916"/>
                  <a:gd name="connsiteY9" fmla="*/ 1467571 h 1720473"/>
                  <a:gd name="connsiteX10" fmla="*/ 102 w 1193916"/>
                  <a:gd name="connsiteY10" fmla="*/ 1492971 h 1720473"/>
                  <a:gd name="connsiteX11" fmla="*/ 112040 w 1193916"/>
                  <a:gd name="connsiteY11" fmla="*/ 619069 h 1720473"/>
                  <a:gd name="connsiteX12" fmla="*/ 8860 w 1193916"/>
                  <a:gd name="connsiteY12" fmla="*/ 515889 h 1720473"/>
                  <a:gd name="connsiteX13" fmla="*/ 8860 w 1193916"/>
                  <a:gd name="connsiteY13" fmla="*/ 103180 h 1720473"/>
                  <a:gd name="connsiteX0" fmla="*/ 14930 w 1199986"/>
                  <a:gd name="connsiteY0" fmla="*/ 103180 h 1720473"/>
                  <a:gd name="connsiteX1" fmla="*/ 118110 w 1199986"/>
                  <a:gd name="connsiteY1" fmla="*/ 0 h 1720473"/>
                  <a:gd name="connsiteX2" fmla="*/ 887934 w 1199986"/>
                  <a:gd name="connsiteY2" fmla="*/ 0 h 1720473"/>
                  <a:gd name="connsiteX3" fmla="*/ 597414 w 1199986"/>
                  <a:gd name="connsiteY3" fmla="*/ 471480 h 1720473"/>
                  <a:gd name="connsiteX4" fmla="*/ 1199972 w 1199986"/>
                  <a:gd name="connsiteY4" fmla="*/ 997671 h 1720473"/>
                  <a:gd name="connsiteX5" fmla="*/ 991114 w 1199986"/>
                  <a:gd name="connsiteY5" fmla="*/ 1265189 h 1720473"/>
                  <a:gd name="connsiteX6" fmla="*/ 887934 w 1199986"/>
                  <a:gd name="connsiteY6" fmla="*/ 1685869 h 1720473"/>
                  <a:gd name="connsiteX7" fmla="*/ 742772 w 1199986"/>
                  <a:gd name="connsiteY7" fmla="*/ 1454870 h 1720473"/>
                  <a:gd name="connsiteX8" fmla="*/ 260172 w 1199986"/>
                  <a:gd name="connsiteY8" fmla="*/ 1658071 h 1720473"/>
                  <a:gd name="connsiteX9" fmla="*/ 450673 w 1199986"/>
                  <a:gd name="connsiteY9" fmla="*/ 1467571 h 1720473"/>
                  <a:gd name="connsiteX10" fmla="*/ 6172 w 1199986"/>
                  <a:gd name="connsiteY10" fmla="*/ 1492971 h 1720473"/>
                  <a:gd name="connsiteX11" fmla="*/ 437972 w 1199986"/>
                  <a:gd name="connsiteY11" fmla="*/ 1213570 h 1720473"/>
                  <a:gd name="connsiteX12" fmla="*/ 118110 w 1199986"/>
                  <a:gd name="connsiteY12" fmla="*/ 619069 h 1720473"/>
                  <a:gd name="connsiteX13" fmla="*/ 14930 w 1199986"/>
                  <a:gd name="connsiteY13" fmla="*/ 515889 h 1720473"/>
                  <a:gd name="connsiteX14" fmla="*/ 14930 w 1199986"/>
                  <a:gd name="connsiteY14" fmla="*/ 103180 h 1720473"/>
                  <a:gd name="connsiteX0" fmla="*/ 12943 w 1197999"/>
                  <a:gd name="connsiteY0" fmla="*/ 103180 h 1720473"/>
                  <a:gd name="connsiteX1" fmla="*/ 116123 w 1197999"/>
                  <a:gd name="connsiteY1" fmla="*/ 0 h 1720473"/>
                  <a:gd name="connsiteX2" fmla="*/ 885947 w 1197999"/>
                  <a:gd name="connsiteY2" fmla="*/ 0 h 1720473"/>
                  <a:gd name="connsiteX3" fmla="*/ 595427 w 1197999"/>
                  <a:gd name="connsiteY3" fmla="*/ 471480 h 1720473"/>
                  <a:gd name="connsiteX4" fmla="*/ 1197985 w 1197999"/>
                  <a:gd name="connsiteY4" fmla="*/ 997671 h 1720473"/>
                  <a:gd name="connsiteX5" fmla="*/ 989127 w 1197999"/>
                  <a:gd name="connsiteY5" fmla="*/ 1265189 h 1720473"/>
                  <a:gd name="connsiteX6" fmla="*/ 885947 w 1197999"/>
                  <a:gd name="connsiteY6" fmla="*/ 1685869 h 1720473"/>
                  <a:gd name="connsiteX7" fmla="*/ 740785 w 1197999"/>
                  <a:gd name="connsiteY7" fmla="*/ 1454870 h 1720473"/>
                  <a:gd name="connsiteX8" fmla="*/ 258185 w 1197999"/>
                  <a:gd name="connsiteY8" fmla="*/ 1658071 h 1720473"/>
                  <a:gd name="connsiteX9" fmla="*/ 448686 w 1197999"/>
                  <a:gd name="connsiteY9" fmla="*/ 1467571 h 1720473"/>
                  <a:gd name="connsiteX10" fmla="*/ 4185 w 1197999"/>
                  <a:gd name="connsiteY10" fmla="*/ 1492971 h 1720473"/>
                  <a:gd name="connsiteX11" fmla="*/ 435985 w 1197999"/>
                  <a:gd name="connsiteY11" fmla="*/ 1213570 h 1720473"/>
                  <a:gd name="connsiteX12" fmla="*/ 116123 w 1197999"/>
                  <a:gd name="connsiteY12" fmla="*/ 619069 h 1720473"/>
                  <a:gd name="connsiteX13" fmla="*/ 12943 w 1197999"/>
                  <a:gd name="connsiteY13" fmla="*/ 515889 h 1720473"/>
                  <a:gd name="connsiteX14" fmla="*/ 12943 w 1197999"/>
                  <a:gd name="connsiteY14" fmla="*/ 103180 h 1720473"/>
                  <a:gd name="connsiteX0" fmla="*/ 33853 w 1218909"/>
                  <a:gd name="connsiteY0" fmla="*/ 103180 h 1720473"/>
                  <a:gd name="connsiteX1" fmla="*/ 137033 w 1218909"/>
                  <a:gd name="connsiteY1" fmla="*/ 0 h 1720473"/>
                  <a:gd name="connsiteX2" fmla="*/ 906857 w 1218909"/>
                  <a:gd name="connsiteY2" fmla="*/ 0 h 1720473"/>
                  <a:gd name="connsiteX3" fmla="*/ 616337 w 1218909"/>
                  <a:gd name="connsiteY3" fmla="*/ 471480 h 1720473"/>
                  <a:gd name="connsiteX4" fmla="*/ 1218895 w 1218909"/>
                  <a:gd name="connsiteY4" fmla="*/ 997671 h 1720473"/>
                  <a:gd name="connsiteX5" fmla="*/ 1010037 w 1218909"/>
                  <a:gd name="connsiteY5" fmla="*/ 1265189 h 1720473"/>
                  <a:gd name="connsiteX6" fmla="*/ 906857 w 1218909"/>
                  <a:gd name="connsiteY6" fmla="*/ 1685869 h 1720473"/>
                  <a:gd name="connsiteX7" fmla="*/ 761695 w 1218909"/>
                  <a:gd name="connsiteY7" fmla="*/ 1454870 h 1720473"/>
                  <a:gd name="connsiteX8" fmla="*/ 279095 w 1218909"/>
                  <a:gd name="connsiteY8" fmla="*/ 1658071 h 1720473"/>
                  <a:gd name="connsiteX9" fmla="*/ 469596 w 1218909"/>
                  <a:gd name="connsiteY9" fmla="*/ 1467571 h 1720473"/>
                  <a:gd name="connsiteX10" fmla="*/ 25095 w 1218909"/>
                  <a:gd name="connsiteY10" fmla="*/ 1492971 h 1720473"/>
                  <a:gd name="connsiteX11" fmla="*/ 456895 w 1218909"/>
                  <a:gd name="connsiteY11" fmla="*/ 1213570 h 1720473"/>
                  <a:gd name="connsiteX12" fmla="*/ 22733 w 1218909"/>
                  <a:gd name="connsiteY12" fmla="*/ 695269 h 1720473"/>
                  <a:gd name="connsiteX13" fmla="*/ 33853 w 1218909"/>
                  <a:gd name="connsiteY13" fmla="*/ 515889 h 1720473"/>
                  <a:gd name="connsiteX14" fmla="*/ 33853 w 1218909"/>
                  <a:gd name="connsiteY14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12807 w 1197863"/>
                  <a:gd name="connsiteY12" fmla="*/ 515889 h 1720473"/>
                  <a:gd name="connsiteX13" fmla="*/ 12807 w 1197863"/>
                  <a:gd name="connsiteY13" fmla="*/ 103180 h 1720473"/>
                  <a:gd name="connsiteX0" fmla="*/ 12807 w 1197863"/>
                  <a:gd name="connsiteY0" fmla="*/ 103180 h 1720473"/>
                  <a:gd name="connsiteX1" fmla="*/ 115987 w 1197863"/>
                  <a:gd name="connsiteY1" fmla="*/ 0 h 1720473"/>
                  <a:gd name="connsiteX2" fmla="*/ 885811 w 1197863"/>
                  <a:gd name="connsiteY2" fmla="*/ 0 h 1720473"/>
                  <a:gd name="connsiteX3" fmla="*/ 595291 w 1197863"/>
                  <a:gd name="connsiteY3" fmla="*/ 471480 h 1720473"/>
                  <a:gd name="connsiteX4" fmla="*/ 1197849 w 1197863"/>
                  <a:gd name="connsiteY4" fmla="*/ 997671 h 1720473"/>
                  <a:gd name="connsiteX5" fmla="*/ 988991 w 1197863"/>
                  <a:gd name="connsiteY5" fmla="*/ 1265189 h 1720473"/>
                  <a:gd name="connsiteX6" fmla="*/ 885811 w 1197863"/>
                  <a:gd name="connsiteY6" fmla="*/ 1685869 h 1720473"/>
                  <a:gd name="connsiteX7" fmla="*/ 740649 w 1197863"/>
                  <a:gd name="connsiteY7" fmla="*/ 1454870 h 1720473"/>
                  <a:gd name="connsiteX8" fmla="*/ 258049 w 1197863"/>
                  <a:gd name="connsiteY8" fmla="*/ 1658071 h 1720473"/>
                  <a:gd name="connsiteX9" fmla="*/ 448550 w 1197863"/>
                  <a:gd name="connsiteY9" fmla="*/ 1467571 h 1720473"/>
                  <a:gd name="connsiteX10" fmla="*/ 4049 w 1197863"/>
                  <a:gd name="connsiteY10" fmla="*/ 1492971 h 1720473"/>
                  <a:gd name="connsiteX11" fmla="*/ 435849 w 1197863"/>
                  <a:gd name="connsiteY11" fmla="*/ 1213570 h 1720473"/>
                  <a:gd name="connsiteX12" fmla="*/ 76307 w 1197863"/>
                  <a:gd name="connsiteY12" fmla="*/ 211089 h 1720473"/>
                  <a:gd name="connsiteX13" fmla="*/ 12807 w 1197863"/>
                  <a:gd name="connsiteY13" fmla="*/ 103180 h 1720473"/>
                  <a:gd name="connsiteX0" fmla="*/ 18492 w 1203548"/>
                  <a:gd name="connsiteY0" fmla="*/ 103180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13" fmla="*/ 18492 w 1203548"/>
                  <a:gd name="connsiteY13" fmla="*/ 103180 h 1720473"/>
                  <a:gd name="connsiteX0" fmla="*/ 81992 w 1203548"/>
                  <a:gd name="connsiteY0" fmla="*/ 211089 h 1720473"/>
                  <a:gd name="connsiteX1" fmla="*/ 121672 w 1203548"/>
                  <a:gd name="connsiteY1" fmla="*/ 0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463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463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36489 h 1745873"/>
                  <a:gd name="connsiteX1" fmla="*/ 261372 w 1203548"/>
                  <a:gd name="connsiteY1" fmla="*/ 0 h 1745873"/>
                  <a:gd name="connsiteX2" fmla="*/ 891496 w 1203548"/>
                  <a:gd name="connsiteY2" fmla="*/ 25400 h 1745873"/>
                  <a:gd name="connsiteX3" fmla="*/ 600976 w 1203548"/>
                  <a:gd name="connsiteY3" fmla="*/ 496880 h 1745873"/>
                  <a:gd name="connsiteX4" fmla="*/ 1203534 w 1203548"/>
                  <a:gd name="connsiteY4" fmla="*/ 1023071 h 1745873"/>
                  <a:gd name="connsiteX5" fmla="*/ 994676 w 1203548"/>
                  <a:gd name="connsiteY5" fmla="*/ 1290589 h 1745873"/>
                  <a:gd name="connsiteX6" fmla="*/ 891496 w 1203548"/>
                  <a:gd name="connsiteY6" fmla="*/ 1711269 h 1745873"/>
                  <a:gd name="connsiteX7" fmla="*/ 708234 w 1203548"/>
                  <a:gd name="connsiteY7" fmla="*/ 1480270 h 1745873"/>
                  <a:gd name="connsiteX8" fmla="*/ 263734 w 1203548"/>
                  <a:gd name="connsiteY8" fmla="*/ 1683471 h 1745873"/>
                  <a:gd name="connsiteX9" fmla="*/ 454235 w 1203548"/>
                  <a:gd name="connsiteY9" fmla="*/ 1492971 h 1745873"/>
                  <a:gd name="connsiteX10" fmla="*/ 9734 w 1203548"/>
                  <a:gd name="connsiteY10" fmla="*/ 1518371 h 1745873"/>
                  <a:gd name="connsiteX11" fmla="*/ 441534 w 1203548"/>
                  <a:gd name="connsiteY11" fmla="*/ 1238970 h 1745873"/>
                  <a:gd name="connsiteX12" fmla="*/ 81992 w 1203548"/>
                  <a:gd name="connsiteY12" fmla="*/ 236489 h 1745873"/>
                  <a:gd name="connsiteX0" fmla="*/ 81992 w 1203548"/>
                  <a:gd name="connsiteY0" fmla="*/ 211089 h 1720473"/>
                  <a:gd name="connsiteX1" fmla="*/ 181859 w 1203548"/>
                  <a:gd name="connsiteY1" fmla="*/ 120373 h 1720473"/>
                  <a:gd name="connsiteX2" fmla="*/ 891496 w 1203548"/>
                  <a:gd name="connsiteY2" fmla="*/ 0 h 1720473"/>
                  <a:gd name="connsiteX3" fmla="*/ 600976 w 1203548"/>
                  <a:gd name="connsiteY3" fmla="*/ 471480 h 1720473"/>
                  <a:gd name="connsiteX4" fmla="*/ 1203534 w 1203548"/>
                  <a:gd name="connsiteY4" fmla="*/ 997671 h 1720473"/>
                  <a:gd name="connsiteX5" fmla="*/ 994676 w 1203548"/>
                  <a:gd name="connsiteY5" fmla="*/ 1265189 h 1720473"/>
                  <a:gd name="connsiteX6" fmla="*/ 891496 w 1203548"/>
                  <a:gd name="connsiteY6" fmla="*/ 1685869 h 1720473"/>
                  <a:gd name="connsiteX7" fmla="*/ 708234 w 1203548"/>
                  <a:gd name="connsiteY7" fmla="*/ 1454870 h 1720473"/>
                  <a:gd name="connsiteX8" fmla="*/ 263734 w 1203548"/>
                  <a:gd name="connsiteY8" fmla="*/ 1658071 h 1720473"/>
                  <a:gd name="connsiteX9" fmla="*/ 454235 w 1203548"/>
                  <a:gd name="connsiteY9" fmla="*/ 1467571 h 1720473"/>
                  <a:gd name="connsiteX10" fmla="*/ 9734 w 1203548"/>
                  <a:gd name="connsiteY10" fmla="*/ 1492971 h 1720473"/>
                  <a:gd name="connsiteX11" fmla="*/ 441534 w 1203548"/>
                  <a:gd name="connsiteY11" fmla="*/ 1213570 h 1720473"/>
                  <a:gd name="connsiteX12" fmla="*/ 81992 w 1203548"/>
                  <a:gd name="connsiteY12" fmla="*/ 211089 h 1720473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719218 w 1203548"/>
                  <a:gd name="connsiteY2" fmla="*/ 38653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  <a:gd name="connsiteX0" fmla="*/ 81992 w 1203548"/>
                  <a:gd name="connsiteY0" fmla="*/ 90716 h 1600100"/>
                  <a:gd name="connsiteX1" fmla="*/ 181859 w 1203548"/>
                  <a:gd name="connsiteY1" fmla="*/ 0 h 1600100"/>
                  <a:gd name="connsiteX2" fmla="*/ 692713 w 1203548"/>
                  <a:gd name="connsiteY2" fmla="*/ 65157 h 1600100"/>
                  <a:gd name="connsiteX3" fmla="*/ 600976 w 1203548"/>
                  <a:gd name="connsiteY3" fmla="*/ 351107 h 1600100"/>
                  <a:gd name="connsiteX4" fmla="*/ 1203534 w 1203548"/>
                  <a:gd name="connsiteY4" fmla="*/ 877298 h 1600100"/>
                  <a:gd name="connsiteX5" fmla="*/ 994676 w 1203548"/>
                  <a:gd name="connsiteY5" fmla="*/ 1144816 h 1600100"/>
                  <a:gd name="connsiteX6" fmla="*/ 891496 w 1203548"/>
                  <a:gd name="connsiteY6" fmla="*/ 1565496 h 1600100"/>
                  <a:gd name="connsiteX7" fmla="*/ 708234 w 1203548"/>
                  <a:gd name="connsiteY7" fmla="*/ 1334497 h 1600100"/>
                  <a:gd name="connsiteX8" fmla="*/ 263734 w 1203548"/>
                  <a:gd name="connsiteY8" fmla="*/ 1537698 h 1600100"/>
                  <a:gd name="connsiteX9" fmla="*/ 454235 w 1203548"/>
                  <a:gd name="connsiteY9" fmla="*/ 1347198 h 1600100"/>
                  <a:gd name="connsiteX10" fmla="*/ 9734 w 1203548"/>
                  <a:gd name="connsiteY10" fmla="*/ 1372598 h 1600100"/>
                  <a:gd name="connsiteX11" fmla="*/ 441534 w 1203548"/>
                  <a:gd name="connsiteY11" fmla="*/ 1093197 h 1600100"/>
                  <a:gd name="connsiteX12" fmla="*/ 81992 w 1203548"/>
                  <a:gd name="connsiteY12" fmla="*/ 90716 h 16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3548" h="1600100">
                    <a:moveTo>
                      <a:pt x="81992" y="90716"/>
                    </a:moveTo>
                    <a:lnTo>
                      <a:pt x="181859" y="0"/>
                    </a:lnTo>
                    <a:lnTo>
                      <a:pt x="692713" y="65157"/>
                    </a:lnTo>
                    <a:cubicBezTo>
                      <a:pt x="749698" y="65157"/>
                      <a:pt x="600976" y="294122"/>
                      <a:pt x="600976" y="351107"/>
                    </a:cubicBezTo>
                    <a:cubicBezTo>
                      <a:pt x="928829" y="463004"/>
                      <a:pt x="1205881" y="676501"/>
                      <a:pt x="1203534" y="877298"/>
                    </a:cubicBezTo>
                    <a:lnTo>
                      <a:pt x="994676" y="1144816"/>
                    </a:lnTo>
                    <a:cubicBezTo>
                      <a:pt x="994676" y="1201801"/>
                      <a:pt x="948481" y="1565496"/>
                      <a:pt x="891496" y="1565496"/>
                    </a:cubicBezTo>
                    <a:cubicBezTo>
                      <a:pt x="718872" y="1520910"/>
                      <a:pt x="804394" y="1328547"/>
                      <a:pt x="708234" y="1334497"/>
                    </a:cubicBezTo>
                    <a:cubicBezTo>
                      <a:pt x="612074" y="1340447"/>
                      <a:pt x="579117" y="1753598"/>
                      <a:pt x="263734" y="1537698"/>
                    </a:cubicBezTo>
                    <a:cubicBezTo>
                      <a:pt x="164251" y="1575798"/>
                      <a:pt x="505035" y="1385298"/>
                      <a:pt x="454235" y="1347198"/>
                    </a:cubicBezTo>
                    <a:cubicBezTo>
                      <a:pt x="403435" y="1309098"/>
                      <a:pt x="75351" y="1427631"/>
                      <a:pt x="9734" y="1372598"/>
                    </a:cubicBezTo>
                    <a:cubicBezTo>
                      <a:pt x="-43183" y="1127065"/>
                      <a:pt x="440074" y="1256044"/>
                      <a:pt x="441534" y="1093197"/>
                    </a:cubicBezTo>
                    <a:cubicBezTo>
                      <a:pt x="442994" y="930350"/>
                      <a:pt x="-228501" y="1037781"/>
                      <a:pt x="81992" y="9071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7">
                <a:extLst>
                  <a:ext uri="{FF2B5EF4-FFF2-40B4-BE49-F238E27FC236}">
                    <a16:creationId xmlns:a16="http://schemas.microsoft.com/office/drawing/2014/main" id="{0DF5D83C-A73D-4366-A7A1-709F186CB547}"/>
                  </a:ext>
                </a:extLst>
              </p:cNvPr>
              <p:cNvSpPr/>
              <p:nvPr/>
            </p:nvSpPr>
            <p:spPr>
              <a:xfrm rot="16200000">
                <a:off x="6753399" y="221700"/>
                <a:ext cx="1713966" cy="1614803"/>
              </a:xfrm>
              <a:custGeom>
                <a:avLst/>
                <a:gdLst>
                  <a:gd name="connsiteX0" fmla="*/ 0 w 2857239"/>
                  <a:gd name="connsiteY0" fmla="*/ 735505 h 1471009"/>
                  <a:gd name="connsiteX1" fmla="*/ 1428620 w 2857239"/>
                  <a:gd name="connsiteY1" fmla="*/ 0 h 1471009"/>
                  <a:gd name="connsiteX2" fmla="*/ 2857240 w 2857239"/>
                  <a:gd name="connsiteY2" fmla="*/ 735505 h 1471009"/>
                  <a:gd name="connsiteX3" fmla="*/ 1428620 w 2857239"/>
                  <a:gd name="connsiteY3" fmla="*/ 1471010 h 1471009"/>
                  <a:gd name="connsiteX4" fmla="*/ 0 w 2857239"/>
                  <a:gd name="connsiteY4" fmla="*/ 735505 h 1471009"/>
                  <a:gd name="connsiteX0" fmla="*/ 2 w 2857242"/>
                  <a:gd name="connsiteY0" fmla="*/ 906955 h 1642460"/>
                  <a:gd name="connsiteX1" fmla="*/ 1438147 w 2857242"/>
                  <a:gd name="connsiteY1" fmla="*/ 0 h 1642460"/>
                  <a:gd name="connsiteX2" fmla="*/ 2857242 w 2857242"/>
                  <a:gd name="connsiteY2" fmla="*/ 906955 h 1642460"/>
                  <a:gd name="connsiteX3" fmla="*/ 1428622 w 2857242"/>
                  <a:gd name="connsiteY3" fmla="*/ 1642460 h 1642460"/>
                  <a:gd name="connsiteX4" fmla="*/ 2 w 2857242"/>
                  <a:gd name="connsiteY4" fmla="*/ 906955 h 1642460"/>
                  <a:gd name="connsiteX0" fmla="*/ 663 w 2857903"/>
                  <a:gd name="connsiteY0" fmla="*/ 906955 h 1861535"/>
                  <a:gd name="connsiteX1" fmla="*/ 1438808 w 2857903"/>
                  <a:gd name="connsiteY1" fmla="*/ 0 h 1861535"/>
                  <a:gd name="connsiteX2" fmla="*/ 2857903 w 2857903"/>
                  <a:gd name="connsiteY2" fmla="*/ 906955 h 1861535"/>
                  <a:gd name="connsiteX3" fmla="*/ 1305458 w 2857903"/>
                  <a:gd name="connsiteY3" fmla="*/ 1861535 h 1861535"/>
                  <a:gd name="connsiteX4" fmla="*/ 663 w 2857903"/>
                  <a:gd name="connsiteY4" fmla="*/ 906955 h 1861535"/>
                  <a:gd name="connsiteX0" fmla="*/ 374 w 2105139"/>
                  <a:gd name="connsiteY0" fmla="*/ 907056 h 1861707"/>
                  <a:gd name="connsiteX1" fmla="*/ 1438519 w 2105139"/>
                  <a:gd name="connsiteY1" fmla="*/ 101 h 1861707"/>
                  <a:gd name="connsiteX2" fmla="*/ 2105139 w 2105139"/>
                  <a:gd name="connsiteY2" fmla="*/ 859431 h 1861707"/>
                  <a:gd name="connsiteX3" fmla="*/ 1305169 w 2105139"/>
                  <a:gd name="connsiteY3" fmla="*/ 1861636 h 1861707"/>
                  <a:gd name="connsiteX4" fmla="*/ 374 w 2105139"/>
                  <a:gd name="connsiteY4" fmla="*/ 907056 h 1861707"/>
                  <a:gd name="connsiteX0" fmla="*/ 374 w 2114664"/>
                  <a:gd name="connsiteY0" fmla="*/ 906959 h 1861542"/>
                  <a:gd name="connsiteX1" fmla="*/ 1438519 w 2114664"/>
                  <a:gd name="connsiteY1" fmla="*/ 4 h 1861542"/>
                  <a:gd name="connsiteX2" fmla="*/ 2114664 w 2114664"/>
                  <a:gd name="connsiteY2" fmla="*/ 916484 h 1861542"/>
                  <a:gd name="connsiteX3" fmla="*/ 1305169 w 2114664"/>
                  <a:gd name="connsiteY3" fmla="*/ 1861539 h 1861542"/>
                  <a:gd name="connsiteX4" fmla="*/ 374 w 2114664"/>
                  <a:gd name="connsiteY4" fmla="*/ 906959 h 1861542"/>
                  <a:gd name="connsiteX0" fmla="*/ 376 w 2162291"/>
                  <a:gd name="connsiteY0" fmla="*/ 906959 h 1861542"/>
                  <a:gd name="connsiteX1" fmla="*/ 1438521 w 2162291"/>
                  <a:gd name="connsiteY1" fmla="*/ 4 h 1861542"/>
                  <a:gd name="connsiteX2" fmla="*/ 2162291 w 2162291"/>
                  <a:gd name="connsiteY2" fmla="*/ 916484 h 1861542"/>
                  <a:gd name="connsiteX3" fmla="*/ 1305171 w 2162291"/>
                  <a:gd name="connsiteY3" fmla="*/ 1861539 h 1861542"/>
                  <a:gd name="connsiteX4" fmla="*/ 376 w 2162291"/>
                  <a:gd name="connsiteY4" fmla="*/ 906959 h 1861542"/>
                  <a:gd name="connsiteX0" fmla="*/ 5398 w 2167313"/>
                  <a:gd name="connsiteY0" fmla="*/ 906961 h 1861544"/>
                  <a:gd name="connsiteX1" fmla="*/ 1443543 w 2167313"/>
                  <a:gd name="connsiteY1" fmla="*/ 6 h 1861544"/>
                  <a:gd name="connsiteX2" fmla="*/ 2167313 w 2167313"/>
                  <a:gd name="connsiteY2" fmla="*/ 916486 h 1861544"/>
                  <a:gd name="connsiteX3" fmla="*/ 1310193 w 2167313"/>
                  <a:gd name="connsiteY3" fmla="*/ 1861541 h 1861544"/>
                  <a:gd name="connsiteX4" fmla="*/ 5398 w 2167313"/>
                  <a:gd name="connsiteY4" fmla="*/ 906961 h 1861544"/>
                  <a:gd name="connsiteX0" fmla="*/ 172 w 2162087"/>
                  <a:gd name="connsiteY0" fmla="*/ 906959 h 1861542"/>
                  <a:gd name="connsiteX1" fmla="*/ 1438317 w 2162087"/>
                  <a:gd name="connsiteY1" fmla="*/ 4 h 1861542"/>
                  <a:gd name="connsiteX2" fmla="*/ 2162087 w 2162087"/>
                  <a:gd name="connsiteY2" fmla="*/ 916484 h 1861542"/>
                  <a:gd name="connsiteX3" fmla="*/ 1304967 w 2162087"/>
                  <a:gd name="connsiteY3" fmla="*/ 1861539 h 1861542"/>
                  <a:gd name="connsiteX4" fmla="*/ 172 w 2162087"/>
                  <a:gd name="connsiteY4" fmla="*/ 906959 h 1861542"/>
                  <a:gd name="connsiteX0" fmla="*/ 215 w 2162130"/>
                  <a:gd name="connsiteY0" fmla="*/ 906959 h 1861542"/>
                  <a:gd name="connsiteX1" fmla="*/ 1438360 w 2162130"/>
                  <a:gd name="connsiteY1" fmla="*/ 4 h 1861542"/>
                  <a:gd name="connsiteX2" fmla="*/ 2162130 w 2162130"/>
                  <a:gd name="connsiteY2" fmla="*/ 916484 h 1861542"/>
                  <a:gd name="connsiteX3" fmla="*/ 1305010 w 2162130"/>
                  <a:gd name="connsiteY3" fmla="*/ 1861539 h 1861542"/>
                  <a:gd name="connsiteX4" fmla="*/ 215 w 2162130"/>
                  <a:gd name="connsiteY4" fmla="*/ 906959 h 1861542"/>
                  <a:gd name="connsiteX0" fmla="*/ 215 w 2162130"/>
                  <a:gd name="connsiteY0" fmla="*/ 906959 h 1874117"/>
                  <a:gd name="connsiteX1" fmla="*/ 1438360 w 2162130"/>
                  <a:gd name="connsiteY1" fmla="*/ 4 h 1874117"/>
                  <a:gd name="connsiteX2" fmla="*/ 2162130 w 2162130"/>
                  <a:gd name="connsiteY2" fmla="*/ 916484 h 1874117"/>
                  <a:gd name="connsiteX3" fmla="*/ 1305010 w 2162130"/>
                  <a:gd name="connsiteY3" fmla="*/ 1861539 h 1874117"/>
                  <a:gd name="connsiteX4" fmla="*/ 215 w 2162130"/>
                  <a:gd name="connsiteY4" fmla="*/ 906959 h 1874117"/>
                  <a:gd name="connsiteX0" fmla="*/ 2670 w 2164585"/>
                  <a:gd name="connsiteY0" fmla="*/ 906959 h 1872881"/>
                  <a:gd name="connsiteX1" fmla="*/ 1045520 w 2164585"/>
                  <a:gd name="connsiteY1" fmla="*/ 3 h 1872881"/>
                  <a:gd name="connsiteX2" fmla="*/ 2164585 w 2164585"/>
                  <a:gd name="connsiteY2" fmla="*/ 916484 h 1872881"/>
                  <a:gd name="connsiteX3" fmla="*/ 1307465 w 2164585"/>
                  <a:gd name="connsiteY3" fmla="*/ 1861539 h 1872881"/>
                  <a:gd name="connsiteX4" fmla="*/ 2670 w 2164585"/>
                  <a:gd name="connsiteY4" fmla="*/ 906959 h 1872881"/>
                  <a:gd name="connsiteX0" fmla="*/ 307999 w 1165119"/>
                  <a:gd name="connsiteY0" fmla="*/ 1885128 h 1906774"/>
                  <a:gd name="connsiteX1" fmla="*/ 46054 w 1165119"/>
                  <a:gd name="connsiteY1" fmla="*/ 23592 h 1906774"/>
                  <a:gd name="connsiteX2" fmla="*/ 1165119 w 1165119"/>
                  <a:gd name="connsiteY2" fmla="*/ 940073 h 1906774"/>
                  <a:gd name="connsiteX3" fmla="*/ 307999 w 1165119"/>
                  <a:gd name="connsiteY3" fmla="*/ 1885128 h 1906774"/>
                  <a:gd name="connsiteX0" fmla="*/ 171558 w 1226326"/>
                  <a:gd name="connsiteY0" fmla="*/ 1885131 h 1906777"/>
                  <a:gd name="connsiteX1" fmla="*/ 107261 w 1226326"/>
                  <a:gd name="connsiteY1" fmla="*/ 23592 h 1906777"/>
                  <a:gd name="connsiteX2" fmla="*/ 1226326 w 1226326"/>
                  <a:gd name="connsiteY2" fmla="*/ 940073 h 1906777"/>
                  <a:gd name="connsiteX3" fmla="*/ 171558 w 1226326"/>
                  <a:gd name="connsiteY3" fmla="*/ 1885131 h 1906777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  <a:gd name="connsiteX0" fmla="*/ 921090 w 1975858"/>
                  <a:gd name="connsiteY0" fmla="*/ 1861540 h 1861540"/>
                  <a:gd name="connsiteX1" fmla="*/ 157 w 1975858"/>
                  <a:gd name="connsiteY1" fmla="*/ 919890 h 1861540"/>
                  <a:gd name="connsiteX2" fmla="*/ 856793 w 1975858"/>
                  <a:gd name="connsiteY2" fmla="*/ 1 h 1861540"/>
                  <a:gd name="connsiteX3" fmla="*/ 1975858 w 1975858"/>
                  <a:gd name="connsiteY3" fmla="*/ 916482 h 1861540"/>
                  <a:gd name="connsiteX4" fmla="*/ 921090 w 1975858"/>
                  <a:gd name="connsiteY4" fmla="*/ 1861540 h 186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5858" h="1861540">
                    <a:moveTo>
                      <a:pt x="921090" y="1861540"/>
                    </a:moveTo>
                    <a:cubicBezTo>
                      <a:pt x="591807" y="1862108"/>
                      <a:pt x="10873" y="1230146"/>
                      <a:pt x="157" y="919890"/>
                    </a:cubicBezTo>
                    <a:cubicBezTo>
                      <a:pt x="-10559" y="609634"/>
                      <a:pt x="527510" y="569"/>
                      <a:pt x="856793" y="1"/>
                    </a:cubicBezTo>
                    <a:cubicBezTo>
                      <a:pt x="1186076" y="-567"/>
                      <a:pt x="1975858" y="202823"/>
                      <a:pt x="1975858" y="916482"/>
                    </a:cubicBezTo>
                    <a:cubicBezTo>
                      <a:pt x="1975858" y="1586220"/>
                      <a:pt x="1250373" y="1860972"/>
                      <a:pt x="921090" y="186154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ACCC26-524B-426D-A0DE-76B6E87E7122}"/>
                  </a:ext>
                </a:extLst>
              </p:cNvPr>
              <p:cNvSpPr/>
              <p:nvPr/>
            </p:nvSpPr>
            <p:spPr>
              <a:xfrm rot="15942299" flipV="1">
                <a:off x="7397652" y="4022281"/>
                <a:ext cx="497318" cy="1319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: Rounded Corners 11">
                <a:extLst>
                  <a:ext uri="{FF2B5EF4-FFF2-40B4-BE49-F238E27FC236}">
                    <a16:creationId xmlns:a16="http://schemas.microsoft.com/office/drawing/2014/main" id="{6236F033-04C9-42EC-B12D-63921E4B104F}"/>
                  </a:ext>
                </a:extLst>
              </p:cNvPr>
              <p:cNvSpPr/>
              <p:nvPr/>
            </p:nvSpPr>
            <p:spPr>
              <a:xfrm rot="20293673" flipH="1">
                <a:off x="6650428" y="2177377"/>
                <a:ext cx="616954" cy="1803072"/>
              </a:xfrm>
              <a:custGeom>
                <a:avLst/>
                <a:gdLst>
                  <a:gd name="connsiteX0" fmla="*/ 0 w 1160026"/>
                  <a:gd name="connsiteY0" fmla="*/ 193342 h 1874117"/>
                  <a:gd name="connsiteX1" fmla="*/ 193342 w 1160026"/>
                  <a:gd name="connsiteY1" fmla="*/ 0 h 1874117"/>
                  <a:gd name="connsiteX2" fmla="*/ 966684 w 1160026"/>
                  <a:gd name="connsiteY2" fmla="*/ 0 h 1874117"/>
                  <a:gd name="connsiteX3" fmla="*/ 1160026 w 1160026"/>
                  <a:gd name="connsiteY3" fmla="*/ 193342 h 1874117"/>
                  <a:gd name="connsiteX4" fmla="*/ 1160026 w 1160026"/>
                  <a:gd name="connsiteY4" fmla="*/ 1680775 h 1874117"/>
                  <a:gd name="connsiteX5" fmla="*/ 966684 w 1160026"/>
                  <a:gd name="connsiteY5" fmla="*/ 1874117 h 1874117"/>
                  <a:gd name="connsiteX6" fmla="*/ 193342 w 1160026"/>
                  <a:gd name="connsiteY6" fmla="*/ 1874117 h 1874117"/>
                  <a:gd name="connsiteX7" fmla="*/ 0 w 1160026"/>
                  <a:gd name="connsiteY7" fmla="*/ 1680775 h 1874117"/>
                  <a:gd name="connsiteX8" fmla="*/ 0 w 1160026"/>
                  <a:gd name="connsiteY8" fmla="*/ 193342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508432 w 1508432"/>
                  <a:gd name="connsiteY3" fmla="*/ 193342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460938 w 1508432"/>
                  <a:gd name="connsiteY3" fmla="*/ 211368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35834"/>
                  <a:gd name="connsiteY0" fmla="*/ 420667 h 1874117"/>
                  <a:gd name="connsiteX1" fmla="*/ 541748 w 1535834"/>
                  <a:gd name="connsiteY1" fmla="*/ 0 h 1874117"/>
                  <a:gd name="connsiteX2" fmla="*/ 1315090 w 1535834"/>
                  <a:gd name="connsiteY2" fmla="*/ 0 h 1874117"/>
                  <a:gd name="connsiteX3" fmla="*/ 1460938 w 1535834"/>
                  <a:gd name="connsiteY3" fmla="*/ 211368 h 1874117"/>
                  <a:gd name="connsiteX4" fmla="*/ 1508432 w 1535834"/>
                  <a:gd name="connsiteY4" fmla="*/ 1680775 h 1874117"/>
                  <a:gd name="connsiteX5" fmla="*/ 1315090 w 1535834"/>
                  <a:gd name="connsiteY5" fmla="*/ 1874117 h 1874117"/>
                  <a:gd name="connsiteX6" fmla="*/ 541748 w 1535834"/>
                  <a:gd name="connsiteY6" fmla="*/ 1874117 h 1874117"/>
                  <a:gd name="connsiteX7" fmla="*/ 348406 w 1535834"/>
                  <a:gd name="connsiteY7" fmla="*/ 1680775 h 1874117"/>
                  <a:gd name="connsiteX8" fmla="*/ 0 w 1535834"/>
                  <a:gd name="connsiteY8" fmla="*/ 420667 h 1874117"/>
                  <a:gd name="connsiteX0" fmla="*/ 0 w 1535834"/>
                  <a:gd name="connsiteY0" fmla="*/ 423096 h 1876546"/>
                  <a:gd name="connsiteX1" fmla="*/ 541748 w 1535834"/>
                  <a:gd name="connsiteY1" fmla="*/ 2429 h 1876546"/>
                  <a:gd name="connsiteX2" fmla="*/ 1178328 w 1535834"/>
                  <a:gd name="connsiteY2" fmla="*/ 0 h 1876546"/>
                  <a:gd name="connsiteX3" fmla="*/ 1460938 w 1535834"/>
                  <a:gd name="connsiteY3" fmla="*/ 213797 h 1876546"/>
                  <a:gd name="connsiteX4" fmla="*/ 1508432 w 1535834"/>
                  <a:gd name="connsiteY4" fmla="*/ 1683204 h 1876546"/>
                  <a:gd name="connsiteX5" fmla="*/ 1315090 w 1535834"/>
                  <a:gd name="connsiteY5" fmla="*/ 1876546 h 1876546"/>
                  <a:gd name="connsiteX6" fmla="*/ 541748 w 1535834"/>
                  <a:gd name="connsiteY6" fmla="*/ 1876546 h 1876546"/>
                  <a:gd name="connsiteX7" fmla="*/ 348406 w 1535834"/>
                  <a:gd name="connsiteY7" fmla="*/ 1683204 h 1876546"/>
                  <a:gd name="connsiteX8" fmla="*/ 0 w 1535834"/>
                  <a:gd name="connsiteY8" fmla="*/ 423096 h 1876546"/>
                  <a:gd name="connsiteX0" fmla="*/ 0 w 1508432"/>
                  <a:gd name="connsiteY0" fmla="*/ 423096 h 1876546"/>
                  <a:gd name="connsiteX1" fmla="*/ 541748 w 1508432"/>
                  <a:gd name="connsiteY1" fmla="*/ 2429 h 1876546"/>
                  <a:gd name="connsiteX2" fmla="*/ 1178328 w 1508432"/>
                  <a:gd name="connsiteY2" fmla="*/ 0 h 1876546"/>
                  <a:gd name="connsiteX3" fmla="*/ 1408938 w 1508432"/>
                  <a:gd name="connsiteY3" fmla="*/ 219949 h 1876546"/>
                  <a:gd name="connsiteX4" fmla="*/ 1508432 w 1508432"/>
                  <a:gd name="connsiteY4" fmla="*/ 1683204 h 1876546"/>
                  <a:gd name="connsiteX5" fmla="*/ 1315090 w 1508432"/>
                  <a:gd name="connsiteY5" fmla="*/ 1876546 h 1876546"/>
                  <a:gd name="connsiteX6" fmla="*/ 541748 w 1508432"/>
                  <a:gd name="connsiteY6" fmla="*/ 1876546 h 1876546"/>
                  <a:gd name="connsiteX7" fmla="*/ 348406 w 1508432"/>
                  <a:gd name="connsiteY7" fmla="*/ 1683204 h 1876546"/>
                  <a:gd name="connsiteX8" fmla="*/ 0 w 1508432"/>
                  <a:gd name="connsiteY8" fmla="*/ 423096 h 1876546"/>
                  <a:gd name="connsiteX0" fmla="*/ 0 w 1508432"/>
                  <a:gd name="connsiteY0" fmla="*/ 423096 h 2289773"/>
                  <a:gd name="connsiteX1" fmla="*/ 541748 w 1508432"/>
                  <a:gd name="connsiteY1" fmla="*/ 2429 h 2289773"/>
                  <a:gd name="connsiteX2" fmla="*/ 1178328 w 1508432"/>
                  <a:gd name="connsiteY2" fmla="*/ 0 h 2289773"/>
                  <a:gd name="connsiteX3" fmla="*/ 1408938 w 1508432"/>
                  <a:gd name="connsiteY3" fmla="*/ 219949 h 2289773"/>
                  <a:gd name="connsiteX4" fmla="*/ 1508432 w 1508432"/>
                  <a:gd name="connsiteY4" fmla="*/ 1683204 h 2289773"/>
                  <a:gd name="connsiteX5" fmla="*/ 942154 w 1508432"/>
                  <a:gd name="connsiteY5" fmla="*/ 2289773 h 2289773"/>
                  <a:gd name="connsiteX6" fmla="*/ 541748 w 1508432"/>
                  <a:gd name="connsiteY6" fmla="*/ 1876546 h 2289773"/>
                  <a:gd name="connsiteX7" fmla="*/ 348406 w 1508432"/>
                  <a:gd name="connsiteY7" fmla="*/ 1683204 h 2289773"/>
                  <a:gd name="connsiteX8" fmla="*/ 0 w 1508432"/>
                  <a:gd name="connsiteY8" fmla="*/ 423096 h 2289773"/>
                  <a:gd name="connsiteX0" fmla="*/ 0 w 1469059"/>
                  <a:gd name="connsiteY0" fmla="*/ 423096 h 2289773"/>
                  <a:gd name="connsiteX1" fmla="*/ 541748 w 1469059"/>
                  <a:gd name="connsiteY1" fmla="*/ 2429 h 2289773"/>
                  <a:gd name="connsiteX2" fmla="*/ 1178328 w 1469059"/>
                  <a:gd name="connsiteY2" fmla="*/ 0 h 2289773"/>
                  <a:gd name="connsiteX3" fmla="*/ 1408938 w 1469059"/>
                  <a:gd name="connsiteY3" fmla="*/ 219949 h 2289773"/>
                  <a:gd name="connsiteX4" fmla="*/ 1404430 w 1469059"/>
                  <a:gd name="connsiteY4" fmla="*/ 1695509 h 2289773"/>
                  <a:gd name="connsiteX5" fmla="*/ 942154 w 1469059"/>
                  <a:gd name="connsiteY5" fmla="*/ 2289773 h 2289773"/>
                  <a:gd name="connsiteX6" fmla="*/ 541748 w 1469059"/>
                  <a:gd name="connsiteY6" fmla="*/ 1876546 h 2289773"/>
                  <a:gd name="connsiteX7" fmla="*/ 348406 w 1469059"/>
                  <a:gd name="connsiteY7" fmla="*/ 1683204 h 2289773"/>
                  <a:gd name="connsiteX8" fmla="*/ 0 w 1469059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33265"/>
                  <a:gd name="connsiteX1" fmla="*/ 541748 w 1525461"/>
                  <a:gd name="connsiteY1" fmla="*/ 2429 h 2233265"/>
                  <a:gd name="connsiteX2" fmla="*/ 1178328 w 1525461"/>
                  <a:gd name="connsiteY2" fmla="*/ 0 h 2233265"/>
                  <a:gd name="connsiteX3" fmla="*/ 1408938 w 1525461"/>
                  <a:gd name="connsiteY3" fmla="*/ 219949 h 2233265"/>
                  <a:gd name="connsiteX4" fmla="*/ 1404430 w 1525461"/>
                  <a:gd name="connsiteY4" fmla="*/ 1695509 h 2233265"/>
                  <a:gd name="connsiteX5" fmla="*/ 947875 w 1525461"/>
                  <a:gd name="connsiteY5" fmla="*/ 2233265 h 2233265"/>
                  <a:gd name="connsiteX6" fmla="*/ 541748 w 1525461"/>
                  <a:gd name="connsiteY6" fmla="*/ 1876546 h 2233265"/>
                  <a:gd name="connsiteX7" fmla="*/ 348406 w 1525461"/>
                  <a:gd name="connsiteY7" fmla="*/ 1683204 h 2233265"/>
                  <a:gd name="connsiteX8" fmla="*/ 0 w 1525461"/>
                  <a:gd name="connsiteY8" fmla="*/ 423096 h 2233265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541748 w 1525461"/>
                  <a:gd name="connsiteY7" fmla="*/ 1876546 h 2683736"/>
                  <a:gd name="connsiteX8" fmla="*/ 348406 w 1525461"/>
                  <a:gd name="connsiteY8" fmla="*/ 1683204 h 2683736"/>
                  <a:gd name="connsiteX9" fmla="*/ 0 w 1525461"/>
                  <a:gd name="connsiteY9" fmla="*/ 423096 h 2683736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892170 w 1525461"/>
                  <a:gd name="connsiteY7" fmla="*/ 2596140 h 2683736"/>
                  <a:gd name="connsiteX8" fmla="*/ 541748 w 1525461"/>
                  <a:gd name="connsiteY8" fmla="*/ 1876546 h 2683736"/>
                  <a:gd name="connsiteX9" fmla="*/ 348406 w 1525461"/>
                  <a:gd name="connsiteY9" fmla="*/ 1683204 h 2683736"/>
                  <a:gd name="connsiteX10" fmla="*/ 0 w 1525461"/>
                  <a:gd name="connsiteY10" fmla="*/ 423096 h 268373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541748 w 1525461"/>
                  <a:gd name="connsiteY9" fmla="*/ 1876546 h 3047606"/>
                  <a:gd name="connsiteX10" fmla="*/ 348406 w 1525461"/>
                  <a:gd name="connsiteY10" fmla="*/ 1683204 h 3047606"/>
                  <a:gd name="connsiteX11" fmla="*/ 0 w 1525461"/>
                  <a:gd name="connsiteY11" fmla="*/ 423096 h 304760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161733 w 1525461"/>
                  <a:gd name="connsiteY9" fmla="*/ 2819041 h 3047606"/>
                  <a:gd name="connsiteX10" fmla="*/ 541748 w 1525461"/>
                  <a:gd name="connsiteY10" fmla="*/ 1876546 h 3047606"/>
                  <a:gd name="connsiteX11" fmla="*/ 348406 w 1525461"/>
                  <a:gd name="connsiteY11" fmla="*/ 1683204 h 3047606"/>
                  <a:gd name="connsiteX12" fmla="*/ 0 w 1525461"/>
                  <a:gd name="connsiteY12" fmla="*/ 423096 h 3047606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41748 w 1525461"/>
                  <a:gd name="connsiteY11" fmla="*/ 1876546 h 3050724"/>
                  <a:gd name="connsiteX12" fmla="*/ 348406 w 1525461"/>
                  <a:gd name="connsiteY12" fmla="*/ 1683204 h 3050724"/>
                  <a:gd name="connsiteX13" fmla="*/ 0 w 1525461"/>
                  <a:gd name="connsiteY13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541748 w 1525461"/>
                  <a:gd name="connsiteY12" fmla="*/ 1876546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0 w 1525461"/>
                  <a:gd name="connsiteY13" fmla="*/ 423096 h 3050724"/>
                  <a:gd name="connsiteX0" fmla="*/ 9943 w 1535404"/>
                  <a:gd name="connsiteY0" fmla="*/ 423096 h 3050724"/>
                  <a:gd name="connsiteX1" fmla="*/ 551691 w 1535404"/>
                  <a:gd name="connsiteY1" fmla="*/ 2429 h 3050724"/>
                  <a:gd name="connsiteX2" fmla="*/ 1188271 w 1535404"/>
                  <a:gd name="connsiteY2" fmla="*/ 0 h 3050724"/>
                  <a:gd name="connsiteX3" fmla="*/ 1418881 w 1535404"/>
                  <a:gd name="connsiteY3" fmla="*/ 219949 h 3050724"/>
                  <a:gd name="connsiteX4" fmla="*/ 1414373 w 1535404"/>
                  <a:gd name="connsiteY4" fmla="*/ 1695509 h 3050724"/>
                  <a:gd name="connsiteX5" fmla="*/ 957818 w 1535404"/>
                  <a:gd name="connsiteY5" fmla="*/ 2233265 h 3050724"/>
                  <a:gd name="connsiteX6" fmla="*/ 1150675 w 1535404"/>
                  <a:gd name="connsiteY6" fmla="*/ 2678391 h 3050724"/>
                  <a:gd name="connsiteX7" fmla="*/ 902113 w 1535404"/>
                  <a:gd name="connsiteY7" fmla="*/ 2596140 h 3050724"/>
                  <a:gd name="connsiteX8" fmla="*/ 651205 w 1535404"/>
                  <a:gd name="connsiteY8" fmla="*/ 3044556 h 3050724"/>
                  <a:gd name="connsiteX9" fmla="*/ 588895 w 1535404"/>
                  <a:gd name="connsiteY9" fmla="*/ 2701438 h 3050724"/>
                  <a:gd name="connsiteX10" fmla="*/ 171676 w 1535404"/>
                  <a:gd name="connsiteY10" fmla="*/ 2819041 h 3050724"/>
                  <a:gd name="connsiteX11" fmla="*/ 581878 w 1535404"/>
                  <a:gd name="connsiteY11" fmla="*/ 2432421 h 3050724"/>
                  <a:gd name="connsiteX12" fmla="*/ 651536 w 1535404"/>
                  <a:gd name="connsiteY12" fmla="*/ 1566970 h 3050724"/>
                  <a:gd name="connsiteX13" fmla="*/ 9943 w 153540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74466 w 1538194"/>
                  <a:gd name="connsiteY10" fmla="*/ 2819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1021622 w 1538194"/>
                  <a:gd name="connsiteY5" fmla="*/ 2250860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8194" h="3050724">
                    <a:moveTo>
                      <a:pt x="12733" y="423096"/>
                    </a:moveTo>
                    <a:cubicBezTo>
                      <a:pt x="12733" y="316316"/>
                      <a:pt x="447701" y="2429"/>
                      <a:pt x="554481" y="2429"/>
                    </a:cubicBezTo>
                    <a:lnTo>
                      <a:pt x="1191061" y="0"/>
                    </a:lnTo>
                    <a:cubicBezTo>
                      <a:pt x="1297841" y="0"/>
                      <a:pt x="1421671" y="113169"/>
                      <a:pt x="1421671" y="219949"/>
                    </a:cubicBezTo>
                    <a:cubicBezTo>
                      <a:pt x="1566896" y="728560"/>
                      <a:pt x="1588449" y="1161855"/>
                      <a:pt x="1417163" y="1695509"/>
                    </a:cubicBezTo>
                    <a:cubicBezTo>
                      <a:pt x="1417163" y="1802289"/>
                      <a:pt x="1128402" y="2250860"/>
                      <a:pt x="1021622" y="2250860"/>
                    </a:cubicBezTo>
                    <a:cubicBezTo>
                      <a:pt x="936408" y="2184298"/>
                      <a:pt x="1299693" y="2762547"/>
                      <a:pt x="1214479" y="2695985"/>
                    </a:cubicBezTo>
                    <a:cubicBezTo>
                      <a:pt x="1052208" y="2757575"/>
                      <a:pt x="1018898" y="2729465"/>
                      <a:pt x="904903" y="2596140"/>
                    </a:cubicBezTo>
                    <a:cubicBezTo>
                      <a:pt x="877459" y="2547692"/>
                      <a:pt x="681439" y="3093004"/>
                      <a:pt x="653995" y="3044556"/>
                    </a:cubicBezTo>
                    <a:cubicBezTo>
                      <a:pt x="573957" y="3102102"/>
                      <a:pt x="671607" y="2739024"/>
                      <a:pt x="591685" y="2701438"/>
                    </a:cubicBezTo>
                    <a:cubicBezTo>
                      <a:pt x="511764" y="2663852"/>
                      <a:pt x="222190" y="2920919"/>
                      <a:pt x="180619" y="2871041"/>
                    </a:cubicBezTo>
                    <a:cubicBezTo>
                      <a:pt x="236550" y="2732084"/>
                      <a:pt x="528737" y="2571378"/>
                      <a:pt x="584668" y="2432421"/>
                    </a:cubicBezTo>
                    <a:lnTo>
                      <a:pt x="654326" y="1566970"/>
                    </a:lnTo>
                    <a:cubicBezTo>
                      <a:pt x="397281" y="1307049"/>
                      <a:pt x="-84340" y="1243205"/>
                      <a:pt x="12733" y="42309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C037206-F7E2-48C6-922F-2B942F376D19}"/>
                  </a:ext>
                </a:extLst>
              </p:cNvPr>
              <p:cNvGrpSpPr/>
              <p:nvPr/>
            </p:nvGrpSpPr>
            <p:grpSpPr>
              <a:xfrm>
                <a:off x="7717468" y="530835"/>
                <a:ext cx="454305" cy="380990"/>
                <a:chOff x="7717472" y="592030"/>
                <a:chExt cx="467611" cy="392149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07FF264-2977-4FDC-9D47-D9DB1F4848D7}"/>
                    </a:ext>
                  </a:extLst>
                </p:cNvPr>
                <p:cNvSpPr/>
                <p:nvPr/>
              </p:nvSpPr>
              <p:spPr>
                <a:xfrm>
                  <a:off x="7717472" y="592030"/>
                  <a:ext cx="467611" cy="3921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3F5DC82-F8B7-4065-B861-9DFC4668E85C}"/>
                    </a:ext>
                  </a:extLst>
                </p:cNvPr>
                <p:cNvSpPr/>
                <p:nvPr/>
              </p:nvSpPr>
              <p:spPr>
                <a:xfrm rot="4888073">
                  <a:off x="7844190" y="681688"/>
                  <a:ext cx="212358" cy="31132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97F9AC0-F99A-4487-8947-2CCB30D8B39A}"/>
                  </a:ext>
                </a:extLst>
              </p:cNvPr>
              <p:cNvGrpSpPr/>
              <p:nvPr/>
            </p:nvGrpSpPr>
            <p:grpSpPr>
              <a:xfrm>
                <a:off x="7030480" y="530835"/>
                <a:ext cx="963372" cy="380990"/>
                <a:chOff x="7717472" y="592030"/>
                <a:chExt cx="991588" cy="392149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98A499D-F25D-463E-BDFB-28040B8B81FE}"/>
                    </a:ext>
                  </a:extLst>
                </p:cNvPr>
                <p:cNvSpPr/>
                <p:nvPr/>
              </p:nvSpPr>
              <p:spPr>
                <a:xfrm>
                  <a:off x="7717472" y="592030"/>
                  <a:ext cx="467611" cy="39214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0DF376F-67DF-4822-8FEB-E062246B32B8}"/>
                    </a:ext>
                  </a:extLst>
                </p:cNvPr>
                <p:cNvSpPr/>
                <p:nvPr/>
              </p:nvSpPr>
              <p:spPr>
                <a:xfrm rot="5128740">
                  <a:off x="7844190" y="681688"/>
                  <a:ext cx="212358" cy="31132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6747681-FDEE-485A-ACA1-9051A5EE045A}"/>
                    </a:ext>
                  </a:extLst>
                </p:cNvPr>
                <p:cNvSpPr/>
                <p:nvPr/>
              </p:nvSpPr>
              <p:spPr>
                <a:xfrm>
                  <a:off x="7893186" y="779415"/>
                  <a:ext cx="184081" cy="1840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C402085-5C9C-40C9-B3F0-6B11BB1F33C8}"/>
                    </a:ext>
                  </a:extLst>
                </p:cNvPr>
                <p:cNvSpPr/>
                <p:nvPr/>
              </p:nvSpPr>
              <p:spPr>
                <a:xfrm>
                  <a:off x="8524979" y="795212"/>
                  <a:ext cx="184081" cy="1840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298EA62-F92D-4AAE-96E1-7804EC52669F}"/>
                  </a:ext>
                </a:extLst>
              </p:cNvPr>
              <p:cNvSpPr/>
              <p:nvPr/>
            </p:nvSpPr>
            <p:spPr>
              <a:xfrm>
                <a:off x="7528059" y="1208817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1AC8B5E7-7394-47CD-8CC9-7556FD598DA0}"/>
                  </a:ext>
                </a:extLst>
              </p:cNvPr>
              <p:cNvSpPr/>
              <p:nvPr/>
            </p:nvSpPr>
            <p:spPr>
              <a:xfrm rot="7883174">
                <a:off x="7033043" y="541847"/>
                <a:ext cx="1125245" cy="1160417"/>
              </a:xfrm>
              <a:prstGeom prst="arc">
                <a:avLst>
                  <a:gd name="adj1" fmla="val 16200000"/>
                  <a:gd name="adj2" fmla="val 2110785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16">
                <a:extLst>
                  <a:ext uri="{FF2B5EF4-FFF2-40B4-BE49-F238E27FC236}">
                    <a16:creationId xmlns:a16="http://schemas.microsoft.com/office/drawing/2014/main" id="{0B581463-4822-430C-B138-9E7667638FBF}"/>
                  </a:ext>
                </a:extLst>
              </p:cNvPr>
              <p:cNvSpPr/>
              <p:nvPr/>
            </p:nvSpPr>
            <p:spPr>
              <a:xfrm rot="20171622">
                <a:off x="8612663" y="4530588"/>
                <a:ext cx="611552" cy="325875"/>
              </a:xfrm>
              <a:custGeom>
                <a:avLst/>
                <a:gdLst>
                  <a:gd name="connsiteX0" fmla="*/ 0 w 1140902"/>
                  <a:gd name="connsiteY0" fmla="*/ 224328 h 448656"/>
                  <a:gd name="connsiteX1" fmla="*/ 570451 w 1140902"/>
                  <a:gd name="connsiteY1" fmla="*/ 0 h 448656"/>
                  <a:gd name="connsiteX2" fmla="*/ 1140902 w 1140902"/>
                  <a:gd name="connsiteY2" fmla="*/ 224328 h 448656"/>
                  <a:gd name="connsiteX3" fmla="*/ 570451 w 1140902"/>
                  <a:gd name="connsiteY3" fmla="*/ 448656 h 448656"/>
                  <a:gd name="connsiteX4" fmla="*/ 0 w 1140902"/>
                  <a:gd name="connsiteY4" fmla="*/ 224328 h 448656"/>
                  <a:gd name="connsiteX0" fmla="*/ 161 w 1141063"/>
                  <a:gd name="connsiteY0" fmla="*/ 369108 h 593436"/>
                  <a:gd name="connsiteX1" fmla="*/ 616332 w 1141063"/>
                  <a:gd name="connsiteY1" fmla="*/ 0 h 593436"/>
                  <a:gd name="connsiteX2" fmla="*/ 1141063 w 1141063"/>
                  <a:gd name="connsiteY2" fmla="*/ 369108 h 593436"/>
                  <a:gd name="connsiteX3" fmla="*/ 570612 w 1141063"/>
                  <a:gd name="connsiteY3" fmla="*/ 593436 h 593436"/>
                  <a:gd name="connsiteX4" fmla="*/ 161 w 1141063"/>
                  <a:gd name="connsiteY4" fmla="*/ 369108 h 593436"/>
                  <a:gd name="connsiteX0" fmla="*/ 12254 w 1288331"/>
                  <a:gd name="connsiteY0" fmla="*/ 369108 h 654396"/>
                  <a:gd name="connsiteX1" fmla="*/ 628425 w 1288331"/>
                  <a:gd name="connsiteY1" fmla="*/ 0 h 654396"/>
                  <a:gd name="connsiteX2" fmla="*/ 1153156 w 1288331"/>
                  <a:gd name="connsiteY2" fmla="*/ 369108 h 654396"/>
                  <a:gd name="connsiteX3" fmla="*/ 1146585 w 1288331"/>
                  <a:gd name="connsiteY3" fmla="*/ 654396 h 654396"/>
                  <a:gd name="connsiteX4" fmla="*/ 12254 w 1288331"/>
                  <a:gd name="connsiteY4" fmla="*/ 369108 h 654396"/>
                  <a:gd name="connsiteX0" fmla="*/ 9439 w 1200922"/>
                  <a:gd name="connsiteY0" fmla="*/ 369112 h 654407"/>
                  <a:gd name="connsiteX1" fmla="*/ 625610 w 1200922"/>
                  <a:gd name="connsiteY1" fmla="*/ 4 h 654407"/>
                  <a:gd name="connsiteX2" fmla="*/ 1043661 w 1200922"/>
                  <a:gd name="connsiteY2" fmla="*/ 376732 h 654407"/>
                  <a:gd name="connsiteX3" fmla="*/ 1143770 w 1200922"/>
                  <a:gd name="connsiteY3" fmla="*/ 654400 h 654407"/>
                  <a:gd name="connsiteX4" fmla="*/ 9439 w 1200922"/>
                  <a:gd name="connsiteY4" fmla="*/ 369112 h 654407"/>
                  <a:gd name="connsiteX0" fmla="*/ 9439 w 1200922"/>
                  <a:gd name="connsiteY0" fmla="*/ 369112 h 654407"/>
                  <a:gd name="connsiteX1" fmla="*/ 625610 w 1200922"/>
                  <a:gd name="connsiteY1" fmla="*/ 4 h 654407"/>
                  <a:gd name="connsiteX2" fmla="*/ 1043661 w 1200922"/>
                  <a:gd name="connsiteY2" fmla="*/ 376732 h 654407"/>
                  <a:gd name="connsiteX3" fmla="*/ 1143770 w 1200922"/>
                  <a:gd name="connsiteY3" fmla="*/ 654400 h 654407"/>
                  <a:gd name="connsiteX4" fmla="*/ 9439 w 1200922"/>
                  <a:gd name="connsiteY4" fmla="*/ 369112 h 654407"/>
                  <a:gd name="connsiteX0" fmla="*/ 9439 w 1156580"/>
                  <a:gd name="connsiteY0" fmla="*/ 369112 h 685384"/>
                  <a:gd name="connsiteX1" fmla="*/ 625610 w 1156580"/>
                  <a:gd name="connsiteY1" fmla="*/ 4 h 685384"/>
                  <a:gd name="connsiteX2" fmla="*/ 1043661 w 1156580"/>
                  <a:gd name="connsiteY2" fmla="*/ 376732 h 685384"/>
                  <a:gd name="connsiteX3" fmla="*/ 1143770 w 1156580"/>
                  <a:gd name="connsiteY3" fmla="*/ 654400 h 685384"/>
                  <a:gd name="connsiteX4" fmla="*/ 9439 w 1156580"/>
                  <a:gd name="connsiteY4" fmla="*/ 369112 h 685384"/>
                  <a:gd name="connsiteX0" fmla="*/ 9439 w 1223401"/>
                  <a:gd name="connsiteY0" fmla="*/ 369112 h 702277"/>
                  <a:gd name="connsiteX1" fmla="*/ 625610 w 1223401"/>
                  <a:gd name="connsiteY1" fmla="*/ 4 h 702277"/>
                  <a:gd name="connsiteX2" fmla="*/ 1043661 w 1223401"/>
                  <a:gd name="connsiteY2" fmla="*/ 376732 h 702277"/>
                  <a:gd name="connsiteX3" fmla="*/ 1143770 w 1223401"/>
                  <a:gd name="connsiteY3" fmla="*/ 654400 h 702277"/>
                  <a:gd name="connsiteX4" fmla="*/ 9439 w 1223401"/>
                  <a:gd name="connsiteY4" fmla="*/ 369112 h 702277"/>
                  <a:gd name="connsiteX0" fmla="*/ 9439 w 1207290"/>
                  <a:gd name="connsiteY0" fmla="*/ 369112 h 735623"/>
                  <a:gd name="connsiteX1" fmla="*/ 625610 w 1207290"/>
                  <a:gd name="connsiteY1" fmla="*/ 4 h 735623"/>
                  <a:gd name="connsiteX2" fmla="*/ 1043661 w 1207290"/>
                  <a:gd name="connsiteY2" fmla="*/ 376732 h 735623"/>
                  <a:gd name="connsiteX3" fmla="*/ 1143770 w 1207290"/>
                  <a:gd name="connsiteY3" fmla="*/ 654400 h 735623"/>
                  <a:gd name="connsiteX4" fmla="*/ 9439 w 1207290"/>
                  <a:gd name="connsiteY4" fmla="*/ 369112 h 735623"/>
                  <a:gd name="connsiteX0" fmla="*/ 9439 w 1207290"/>
                  <a:gd name="connsiteY0" fmla="*/ 369114 h 735625"/>
                  <a:gd name="connsiteX1" fmla="*/ 625610 w 1207290"/>
                  <a:gd name="connsiteY1" fmla="*/ 6 h 735625"/>
                  <a:gd name="connsiteX2" fmla="*/ 1043661 w 1207290"/>
                  <a:gd name="connsiteY2" fmla="*/ 376734 h 735625"/>
                  <a:gd name="connsiteX3" fmla="*/ 1143770 w 1207290"/>
                  <a:gd name="connsiteY3" fmla="*/ 654402 h 735625"/>
                  <a:gd name="connsiteX4" fmla="*/ 9439 w 1207290"/>
                  <a:gd name="connsiteY4" fmla="*/ 369114 h 735625"/>
                  <a:gd name="connsiteX0" fmla="*/ 9702 w 1159604"/>
                  <a:gd name="connsiteY0" fmla="*/ 375240 h 673417"/>
                  <a:gd name="connsiteX1" fmla="*/ 625873 w 1159604"/>
                  <a:gd name="connsiteY1" fmla="*/ 6132 h 673417"/>
                  <a:gd name="connsiteX2" fmla="*/ 1144033 w 1159604"/>
                  <a:gd name="connsiteY2" fmla="*/ 660528 h 673417"/>
                  <a:gd name="connsiteX3" fmla="*/ 9702 w 1159604"/>
                  <a:gd name="connsiteY3" fmla="*/ 375240 h 673417"/>
                  <a:gd name="connsiteX0" fmla="*/ 9702 w 1268067"/>
                  <a:gd name="connsiteY0" fmla="*/ 375240 h 687817"/>
                  <a:gd name="connsiteX1" fmla="*/ 625873 w 1268067"/>
                  <a:gd name="connsiteY1" fmla="*/ 6132 h 687817"/>
                  <a:gd name="connsiteX2" fmla="*/ 1144033 w 1268067"/>
                  <a:gd name="connsiteY2" fmla="*/ 660528 h 687817"/>
                  <a:gd name="connsiteX3" fmla="*/ 9702 w 1268067"/>
                  <a:gd name="connsiteY3" fmla="*/ 375240 h 687817"/>
                  <a:gd name="connsiteX0" fmla="*/ 9702 w 1194175"/>
                  <a:gd name="connsiteY0" fmla="*/ 375240 h 669948"/>
                  <a:gd name="connsiteX1" fmla="*/ 625873 w 1194175"/>
                  <a:gd name="connsiteY1" fmla="*/ 6132 h 669948"/>
                  <a:gd name="connsiteX2" fmla="*/ 1144033 w 1194175"/>
                  <a:gd name="connsiteY2" fmla="*/ 660528 h 669948"/>
                  <a:gd name="connsiteX3" fmla="*/ 9702 w 1194175"/>
                  <a:gd name="connsiteY3" fmla="*/ 375240 h 669948"/>
                  <a:gd name="connsiteX0" fmla="*/ 5631 w 1190104"/>
                  <a:gd name="connsiteY0" fmla="*/ 373763 h 668471"/>
                  <a:gd name="connsiteX1" fmla="*/ 621802 w 1190104"/>
                  <a:gd name="connsiteY1" fmla="*/ 4655 h 668471"/>
                  <a:gd name="connsiteX2" fmla="*/ 1139962 w 1190104"/>
                  <a:gd name="connsiteY2" fmla="*/ 659051 h 668471"/>
                  <a:gd name="connsiteX3" fmla="*/ 5631 w 1190104"/>
                  <a:gd name="connsiteY3" fmla="*/ 373763 h 668471"/>
                  <a:gd name="connsiteX0" fmla="*/ 68914 w 1253387"/>
                  <a:gd name="connsiteY0" fmla="*/ 373181 h 667889"/>
                  <a:gd name="connsiteX1" fmla="*/ 685085 w 1253387"/>
                  <a:gd name="connsiteY1" fmla="*/ 4073 h 667889"/>
                  <a:gd name="connsiteX2" fmla="*/ 1203245 w 1253387"/>
                  <a:gd name="connsiteY2" fmla="*/ 658469 h 667889"/>
                  <a:gd name="connsiteX3" fmla="*/ 68914 w 1253387"/>
                  <a:gd name="connsiteY3" fmla="*/ 373181 h 66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3387" h="667889">
                    <a:moveTo>
                      <a:pt x="68914" y="373181"/>
                    </a:moveTo>
                    <a:cubicBezTo>
                      <a:pt x="-223186" y="340315"/>
                      <a:pt x="496030" y="-43475"/>
                      <a:pt x="685085" y="4073"/>
                    </a:cubicBezTo>
                    <a:cubicBezTo>
                      <a:pt x="874140" y="51621"/>
                      <a:pt x="1420240" y="756971"/>
                      <a:pt x="1203245" y="658469"/>
                    </a:cubicBezTo>
                    <a:cubicBezTo>
                      <a:pt x="986250" y="559967"/>
                      <a:pt x="361014" y="406047"/>
                      <a:pt x="68914" y="373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20A034-4579-43C4-8B1A-41DD3BF649D7}"/>
                  </a:ext>
                </a:extLst>
              </p:cNvPr>
              <p:cNvSpPr/>
              <p:nvPr/>
            </p:nvSpPr>
            <p:spPr>
              <a:xfrm>
                <a:off x="9340067" y="4653631"/>
                <a:ext cx="68393" cy="6839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2C10C58-44A4-460F-83DE-2AD507BBAE9A}"/>
                  </a:ext>
                </a:extLst>
              </p:cNvPr>
              <p:cNvSpPr/>
              <p:nvPr/>
            </p:nvSpPr>
            <p:spPr>
              <a:xfrm rot="15942299" flipV="1">
                <a:off x="6492010" y="2055272"/>
                <a:ext cx="497318" cy="60186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7FFA54-080A-43F9-8433-FC5AE823840C}"/>
                  </a:ext>
                </a:extLst>
              </p:cNvPr>
              <p:cNvSpPr/>
              <p:nvPr/>
            </p:nvSpPr>
            <p:spPr>
              <a:xfrm>
                <a:off x="6820997" y="1891580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40B60DD-7F74-4A89-A9B6-C53A58739E32}"/>
                  </a:ext>
                </a:extLst>
              </p:cNvPr>
              <p:cNvSpPr/>
              <p:nvPr/>
            </p:nvSpPr>
            <p:spPr>
              <a:xfrm>
                <a:off x="7646310" y="2267869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6407212-B246-4B10-A1EE-51D9395E2519}"/>
                  </a:ext>
                </a:extLst>
              </p:cNvPr>
              <p:cNvSpPr/>
              <p:nvPr/>
            </p:nvSpPr>
            <p:spPr>
              <a:xfrm>
                <a:off x="7382541" y="3197126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629259B-0E5F-40CF-81D0-90560781D082}"/>
                  </a:ext>
                </a:extLst>
              </p:cNvPr>
              <p:cNvSpPr/>
              <p:nvPr/>
            </p:nvSpPr>
            <p:spPr>
              <a:xfrm>
                <a:off x="6526385" y="3573149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C58E3C-C29C-4C00-960D-2B968E4CCA6D}"/>
                  </a:ext>
                </a:extLst>
              </p:cNvPr>
              <p:cNvSpPr/>
              <p:nvPr/>
            </p:nvSpPr>
            <p:spPr>
              <a:xfrm>
                <a:off x="7417899" y="4357588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6291645-51D3-4EE0-A17E-4D679B5D25D8}"/>
                  </a:ext>
                </a:extLst>
              </p:cNvPr>
              <p:cNvSpPr/>
              <p:nvPr/>
            </p:nvSpPr>
            <p:spPr>
              <a:xfrm>
                <a:off x="8171772" y="3748074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AB51CBD-CED8-4715-8569-4EDA6E55777B}"/>
                  </a:ext>
                </a:extLst>
              </p:cNvPr>
              <p:cNvSpPr/>
              <p:nvPr/>
            </p:nvSpPr>
            <p:spPr>
              <a:xfrm>
                <a:off x="8356706" y="1745056"/>
                <a:ext cx="161872" cy="16187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A44FD38-B195-491D-B73C-1D38B4EEC964}"/>
                  </a:ext>
                </a:extLst>
              </p:cNvPr>
              <p:cNvSpPr/>
              <p:nvPr/>
            </p:nvSpPr>
            <p:spPr>
              <a:xfrm>
                <a:off x="8079434" y="2078465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657A8F9-827B-40DD-AE6F-3872B58B130C}"/>
                  </a:ext>
                </a:extLst>
              </p:cNvPr>
              <p:cNvSpPr/>
              <p:nvPr/>
            </p:nvSpPr>
            <p:spPr>
              <a:xfrm>
                <a:off x="6799764" y="1615249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C0BC88F-407A-407D-9638-ED43C2663BB8}"/>
                  </a:ext>
                </a:extLst>
              </p:cNvPr>
              <p:cNvSpPr/>
              <p:nvPr/>
            </p:nvSpPr>
            <p:spPr>
              <a:xfrm>
                <a:off x="7566872" y="293640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EE8AD80-3368-4F16-9928-2CC92D1CE01D}"/>
                  </a:ext>
                </a:extLst>
              </p:cNvPr>
              <p:cNvSpPr/>
              <p:nvPr/>
            </p:nvSpPr>
            <p:spPr>
              <a:xfrm>
                <a:off x="7755380" y="391825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8DDAFB-2F77-4B3A-B47E-B6D3CB3F805D}"/>
                  </a:ext>
                </a:extLst>
              </p:cNvPr>
              <p:cNvSpPr/>
              <p:nvPr/>
            </p:nvSpPr>
            <p:spPr>
              <a:xfrm>
                <a:off x="6869309" y="4223110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E7BF354-A702-44DE-A48B-9D853B7C50C8}"/>
                  </a:ext>
                </a:extLst>
              </p:cNvPr>
              <p:cNvSpPr/>
              <p:nvPr/>
            </p:nvSpPr>
            <p:spPr>
              <a:xfrm>
                <a:off x="8522887" y="3496857"/>
                <a:ext cx="92338" cy="923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EA1F91-5E57-43F3-9CAF-DE1A8D0AFC26}"/>
                </a:ext>
              </a:extLst>
            </p:cNvPr>
            <p:cNvGrpSpPr/>
            <p:nvPr/>
          </p:nvGrpSpPr>
          <p:grpSpPr>
            <a:xfrm>
              <a:off x="2786269" y="3735394"/>
              <a:ext cx="1168871" cy="1065638"/>
              <a:chOff x="2786269" y="3735394"/>
              <a:chExt cx="1168871" cy="1065638"/>
            </a:xfrm>
          </p:grpSpPr>
          <p:sp>
            <p:nvSpPr>
              <p:cNvPr id="95" name="Rectangle 1">
                <a:extLst>
                  <a:ext uri="{FF2B5EF4-FFF2-40B4-BE49-F238E27FC236}">
                    <a16:creationId xmlns:a16="http://schemas.microsoft.com/office/drawing/2014/main" id="{6EC55BE6-917E-478E-986F-669709D4DBC0}"/>
                  </a:ext>
                </a:extLst>
              </p:cNvPr>
              <p:cNvSpPr/>
              <p:nvPr/>
            </p:nvSpPr>
            <p:spPr>
              <a:xfrm>
                <a:off x="3134263" y="3841748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6505AA-AEC1-44A0-8578-CA6000DE3452}"/>
                  </a:ext>
                </a:extLst>
              </p:cNvPr>
              <p:cNvGrpSpPr/>
              <p:nvPr/>
            </p:nvGrpSpPr>
            <p:grpSpPr>
              <a:xfrm>
                <a:off x="2786269" y="3787210"/>
                <a:ext cx="464711" cy="768016"/>
                <a:chOff x="11015755" y="3657209"/>
                <a:chExt cx="464711" cy="768016"/>
              </a:xfrm>
            </p:grpSpPr>
            <p:sp>
              <p:nvSpPr>
                <p:cNvPr id="91" name="Oval 4">
                  <a:extLst>
                    <a:ext uri="{FF2B5EF4-FFF2-40B4-BE49-F238E27FC236}">
                      <a16:creationId xmlns:a16="http://schemas.microsoft.com/office/drawing/2014/main" id="{F80D3955-E860-4DC9-BF01-12E526C43674}"/>
                    </a:ext>
                  </a:extLst>
                </p:cNvPr>
                <p:cNvSpPr/>
                <p:nvPr/>
              </p:nvSpPr>
              <p:spPr>
                <a:xfrm>
                  <a:off x="11079062" y="3840546"/>
                  <a:ext cx="322707" cy="584679"/>
                </a:xfrm>
                <a:custGeom>
                  <a:avLst/>
                  <a:gdLst>
                    <a:gd name="connsiteX0" fmla="*/ 0 w 316412"/>
                    <a:gd name="connsiteY0" fmla="*/ 571318 h 1142636"/>
                    <a:gd name="connsiteX1" fmla="*/ 158206 w 316412"/>
                    <a:gd name="connsiteY1" fmla="*/ 0 h 1142636"/>
                    <a:gd name="connsiteX2" fmla="*/ 316412 w 316412"/>
                    <a:gd name="connsiteY2" fmla="*/ 571318 h 1142636"/>
                    <a:gd name="connsiteX3" fmla="*/ 158206 w 316412"/>
                    <a:gd name="connsiteY3" fmla="*/ 1142636 h 1142636"/>
                    <a:gd name="connsiteX4" fmla="*/ 0 w 316412"/>
                    <a:gd name="connsiteY4" fmla="*/ 571318 h 1142636"/>
                    <a:gd name="connsiteX0" fmla="*/ 19776 w 177982"/>
                    <a:gd name="connsiteY0" fmla="*/ 1158517 h 1174398"/>
                    <a:gd name="connsiteX1" fmla="*/ 19776 w 177982"/>
                    <a:gd name="connsiteY1" fmla="*/ 15881 h 1174398"/>
                    <a:gd name="connsiteX2" fmla="*/ 177982 w 177982"/>
                    <a:gd name="connsiteY2" fmla="*/ 587199 h 1174398"/>
                    <a:gd name="connsiteX3" fmla="*/ 19776 w 177982"/>
                    <a:gd name="connsiteY3" fmla="*/ 1158517 h 1174398"/>
                    <a:gd name="connsiteX0" fmla="*/ 291989 w 625710"/>
                    <a:gd name="connsiteY0" fmla="*/ 1143436 h 1159317"/>
                    <a:gd name="connsiteX1" fmla="*/ 291989 w 625710"/>
                    <a:gd name="connsiteY1" fmla="*/ 800 h 1159317"/>
                    <a:gd name="connsiteX2" fmla="*/ 450195 w 625710"/>
                    <a:gd name="connsiteY2" fmla="*/ 572118 h 1159317"/>
                    <a:gd name="connsiteX3" fmla="*/ 291989 w 625710"/>
                    <a:gd name="connsiteY3" fmla="*/ 1143436 h 1159317"/>
                    <a:gd name="connsiteX0" fmla="*/ 291989 w 291989"/>
                    <a:gd name="connsiteY0" fmla="*/ 1143436 h 1143436"/>
                    <a:gd name="connsiteX1" fmla="*/ 291989 w 291989"/>
                    <a:gd name="connsiteY1" fmla="*/ 800 h 1143436"/>
                    <a:gd name="connsiteX2" fmla="*/ 291989 w 291989"/>
                    <a:gd name="connsiteY2" fmla="*/ 1143436 h 1143436"/>
                    <a:gd name="connsiteX0" fmla="*/ 307358 w 608771"/>
                    <a:gd name="connsiteY0" fmla="*/ 1142994 h 1142994"/>
                    <a:gd name="connsiteX1" fmla="*/ 307358 w 608771"/>
                    <a:gd name="connsiteY1" fmla="*/ 358 h 1142994"/>
                    <a:gd name="connsiteX2" fmla="*/ 307358 w 608771"/>
                    <a:gd name="connsiteY2" fmla="*/ 1142994 h 1142994"/>
                    <a:gd name="connsiteX0" fmla="*/ 317240 w 634480"/>
                    <a:gd name="connsiteY0" fmla="*/ 1142969 h 1143123"/>
                    <a:gd name="connsiteX1" fmla="*/ 317240 w 634480"/>
                    <a:gd name="connsiteY1" fmla="*/ 333 h 1143123"/>
                    <a:gd name="connsiteX2" fmla="*/ 317240 w 634480"/>
                    <a:gd name="connsiteY2" fmla="*/ 1142969 h 1143123"/>
                    <a:gd name="connsiteX0" fmla="*/ 317240 w 634480"/>
                    <a:gd name="connsiteY0" fmla="*/ 1142969 h 1143123"/>
                    <a:gd name="connsiteX1" fmla="*/ 317240 w 634480"/>
                    <a:gd name="connsiteY1" fmla="*/ 333 h 1143123"/>
                    <a:gd name="connsiteX2" fmla="*/ 317240 w 634480"/>
                    <a:gd name="connsiteY2" fmla="*/ 1142969 h 1143123"/>
                    <a:gd name="connsiteX0" fmla="*/ 315424 w 630847"/>
                    <a:gd name="connsiteY0" fmla="*/ 1142965 h 1142965"/>
                    <a:gd name="connsiteX1" fmla="*/ 315424 w 630847"/>
                    <a:gd name="connsiteY1" fmla="*/ 329 h 1142965"/>
                    <a:gd name="connsiteX2" fmla="*/ 315424 w 630847"/>
                    <a:gd name="connsiteY2" fmla="*/ 1142965 h 1142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0847" h="1142965">
                      <a:moveTo>
                        <a:pt x="315424" y="1142965"/>
                      </a:moveTo>
                      <a:cubicBezTo>
                        <a:pt x="254464" y="1142844"/>
                        <a:pt x="-362756" y="-22410"/>
                        <a:pt x="315424" y="329"/>
                      </a:cubicBezTo>
                      <a:cubicBezTo>
                        <a:pt x="993604" y="23068"/>
                        <a:pt x="376384" y="1143086"/>
                        <a:pt x="315424" y="1142965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11">
                  <a:extLst>
                    <a:ext uri="{FF2B5EF4-FFF2-40B4-BE49-F238E27FC236}">
                      <a16:creationId xmlns:a16="http://schemas.microsoft.com/office/drawing/2014/main" id="{845410FF-ADCC-4FC3-8E28-5CDCFEEAAF43}"/>
                    </a:ext>
                  </a:extLst>
                </p:cNvPr>
                <p:cNvSpPr/>
                <p:nvPr/>
              </p:nvSpPr>
              <p:spPr>
                <a:xfrm>
                  <a:off x="11015755" y="3657209"/>
                  <a:ext cx="464711" cy="386624"/>
                </a:xfrm>
                <a:custGeom>
                  <a:avLst/>
                  <a:gdLst>
                    <a:gd name="connsiteX0" fmla="*/ 0 w 787400"/>
                    <a:gd name="connsiteY0" fmla="*/ 304800 h 609600"/>
                    <a:gd name="connsiteX1" fmla="*/ 393700 w 787400"/>
                    <a:gd name="connsiteY1" fmla="*/ 0 h 609600"/>
                    <a:gd name="connsiteX2" fmla="*/ 787400 w 787400"/>
                    <a:gd name="connsiteY2" fmla="*/ 304800 h 609600"/>
                    <a:gd name="connsiteX3" fmla="*/ 393700 w 787400"/>
                    <a:gd name="connsiteY3" fmla="*/ 609600 h 609600"/>
                    <a:gd name="connsiteX4" fmla="*/ 0 w 787400"/>
                    <a:gd name="connsiteY4" fmla="*/ 304800 h 609600"/>
                    <a:gd name="connsiteX0" fmla="*/ 19674 w 807074"/>
                    <a:gd name="connsiteY0" fmla="*/ 304800 h 612116"/>
                    <a:gd name="connsiteX1" fmla="*/ 413374 w 807074"/>
                    <a:gd name="connsiteY1" fmla="*/ 0 h 612116"/>
                    <a:gd name="connsiteX2" fmla="*/ 807074 w 807074"/>
                    <a:gd name="connsiteY2" fmla="*/ 304800 h 612116"/>
                    <a:gd name="connsiteX3" fmla="*/ 413374 w 807074"/>
                    <a:gd name="connsiteY3" fmla="*/ 609600 h 612116"/>
                    <a:gd name="connsiteX4" fmla="*/ 95874 w 807074"/>
                    <a:gd name="connsiteY4" fmla="*/ 442178 h 612116"/>
                    <a:gd name="connsiteX5" fmla="*/ 19674 w 807074"/>
                    <a:gd name="connsiteY5" fmla="*/ 304800 h 612116"/>
                    <a:gd name="connsiteX0" fmla="*/ 22665 w 810065"/>
                    <a:gd name="connsiteY0" fmla="*/ 304800 h 692682"/>
                    <a:gd name="connsiteX1" fmla="*/ 416365 w 810065"/>
                    <a:gd name="connsiteY1" fmla="*/ 0 h 692682"/>
                    <a:gd name="connsiteX2" fmla="*/ 810065 w 810065"/>
                    <a:gd name="connsiteY2" fmla="*/ 304800 h 692682"/>
                    <a:gd name="connsiteX3" fmla="*/ 416365 w 810065"/>
                    <a:gd name="connsiteY3" fmla="*/ 609600 h 692682"/>
                    <a:gd name="connsiteX4" fmla="*/ 9965 w 810065"/>
                    <a:gd name="connsiteY4" fmla="*/ 683478 h 692682"/>
                    <a:gd name="connsiteX5" fmla="*/ 98865 w 810065"/>
                    <a:gd name="connsiteY5" fmla="*/ 442178 h 692682"/>
                    <a:gd name="connsiteX6" fmla="*/ 22665 w 810065"/>
                    <a:gd name="connsiteY6" fmla="*/ 304800 h 692682"/>
                    <a:gd name="connsiteX0" fmla="*/ 67494 w 854894"/>
                    <a:gd name="connsiteY0" fmla="*/ 304800 h 692682"/>
                    <a:gd name="connsiteX1" fmla="*/ 461194 w 854894"/>
                    <a:gd name="connsiteY1" fmla="*/ 0 h 692682"/>
                    <a:gd name="connsiteX2" fmla="*/ 854894 w 854894"/>
                    <a:gd name="connsiteY2" fmla="*/ 304800 h 692682"/>
                    <a:gd name="connsiteX3" fmla="*/ 461194 w 854894"/>
                    <a:gd name="connsiteY3" fmla="*/ 609600 h 692682"/>
                    <a:gd name="connsiteX4" fmla="*/ 54794 w 854894"/>
                    <a:gd name="connsiteY4" fmla="*/ 683478 h 692682"/>
                    <a:gd name="connsiteX5" fmla="*/ 143694 w 854894"/>
                    <a:gd name="connsiteY5" fmla="*/ 442178 h 692682"/>
                    <a:gd name="connsiteX6" fmla="*/ 67494 w 854894"/>
                    <a:gd name="connsiteY6" fmla="*/ 304800 h 692682"/>
                    <a:gd name="connsiteX0" fmla="*/ 67494 w 854894"/>
                    <a:gd name="connsiteY0" fmla="*/ 304800 h 691218"/>
                    <a:gd name="connsiteX1" fmla="*/ 461194 w 854894"/>
                    <a:gd name="connsiteY1" fmla="*/ 0 h 691218"/>
                    <a:gd name="connsiteX2" fmla="*/ 854894 w 854894"/>
                    <a:gd name="connsiteY2" fmla="*/ 304800 h 691218"/>
                    <a:gd name="connsiteX3" fmla="*/ 461194 w 854894"/>
                    <a:gd name="connsiteY3" fmla="*/ 609600 h 691218"/>
                    <a:gd name="connsiteX4" fmla="*/ 289745 w 854894"/>
                    <a:gd name="connsiteY4" fmla="*/ 600928 h 691218"/>
                    <a:gd name="connsiteX5" fmla="*/ 54794 w 854894"/>
                    <a:gd name="connsiteY5" fmla="*/ 683478 h 691218"/>
                    <a:gd name="connsiteX6" fmla="*/ 143694 w 854894"/>
                    <a:gd name="connsiteY6" fmla="*/ 442178 h 691218"/>
                    <a:gd name="connsiteX7" fmla="*/ 67494 w 854894"/>
                    <a:gd name="connsiteY7" fmla="*/ 304800 h 691218"/>
                    <a:gd name="connsiteX0" fmla="*/ 67494 w 854894"/>
                    <a:gd name="connsiteY0" fmla="*/ 304800 h 697791"/>
                    <a:gd name="connsiteX1" fmla="*/ 461194 w 854894"/>
                    <a:gd name="connsiteY1" fmla="*/ 0 h 697791"/>
                    <a:gd name="connsiteX2" fmla="*/ 854894 w 854894"/>
                    <a:gd name="connsiteY2" fmla="*/ 304800 h 697791"/>
                    <a:gd name="connsiteX3" fmla="*/ 461194 w 854894"/>
                    <a:gd name="connsiteY3" fmla="*/ 609600 h 697791"/>
                    <a:gd name="connsiteX4" fmla="*/ 289745 w 854894"/>
                    <a:gd name="connsiteY4" fmla="*/ 600928 h 697791"/>
                    <a:gd name="connsiteX5" fmla="*/ 54794 w 854894"/>
                    <a:gd name="connsiteY5" fmla="*/ 683478 h 697791"/>
                    <a:gd name="connsiteX6" fmla="*/ 143694 w 854894"/>
                    <a:gd name="connsiteY6" fmla="*/ 442178 h 697791"/>
                    <a:gd name="connsiteX7" fmla="*/ 67494 w 854894"/>
                    <a:gd name="connsiteY7" fmla="*/ 304800 h 697791"/>
                    <a:gd name="connsiteX0" fmla="*/ 67494 w 854894"/>
                    <a:gd name="connsiteY0" fmla="*/ 304800 h 762983"/>
                    <a:gd name="connsiteX1" fmla="*/ 461194 w 854894"/>
                    <a:gd name="connsiteY1" fmla="*/ 0 h 762983"/>
                    <a:gd name="connsiteX2" fmla="*/ 854894 w 854894"/>
                    <a:gd name="connsiteY2" fmla="*/ 304800 h 762983"/>
                    <a:gd name="connsiteX3" fmla="*/ 461194 w 854894"/>
                    <a:gd name="connsiteY3" fmla="*/ 755650 h 762983"/>
                    <a:gd name="connsiteX4" fmla="*/ 289745 w 854894"/>
                    <a:gd name="connsiteY4" fmla="*/ 600928 h 762983"/>
                    <a:gd name="connsiteX5" fmla="*/ 54794 w 854894"/>
                    <a:gd name="connsiteY5" fmla="*/ 683478 h 762983"/>
                    <a:gd name="connsiteX6" fmla="*/ 143694 w 854894"/>
                    <a:gd name="connsiteY6" fmla="*/ 442178 h 762983"/>
                    <a:gd name="connsiteX7" fmla="*/ 67494 w 854894"/>
                    <a:gd name="connsiteY7" fmla="*/ 304800 h 762983"/>
                    <a:gd name="connsiteX0" fmla="*/ 67494 w 953439"/>
                    <a:gd name="connsiteY0" fmla="*/ 304800 h 759574"/>
                    <a:gd name="connsiteX1" fmla="*/ 461194 w 953439"/>
                    <a:gd name="connsiteY1" fmla="*/ 0 h 759574"/>
                    <a:gd name="connsiteX2" fmla="*/ 854894 w 953439"/>
                    <a:gd name="connsiteY2" fmla="*/ 304800 h 759574"/>
                    <a:gd name="connsiteX3" fmla="*/ 931095 w 953439"/>
                    <a:gd name="connsiteY3" fmla="*/ 677128 h 759574"/>
                    <a:gd name="connsiteX4" fmla="*/ 461194 w 953439"/>
                    <a:gd name="connsiteY4" fmla="*/ 755650 h 759574"/>
                    <a:gd name="connsiteX5" fmla="*/ 289745 w 953439"/>
                    <a:gd name="connsiteY5" fmla="*/ 600928 h 759574"/>
                    <a:gd name="connsiteX6" fmla="*/ 54794 w 953439"/>
                    <a:gd name="connsiteY6" fmla="*/ 683478 h 759574"/>
                    <a:gd name="connsiteX7" fmla="*/ 143694 w 953439"/>
                    <a:gd name="connsiteY7" fmla="*/ 442178 h 759574"/>
                    <a:gd name="connsiteX8" fmla="*/ 67494 w 953439"/>
                    <a:gd name="connsiteY8" fmla="*/ 304800 h 759574"/>
                    <a:gd name="connsiteX0" fmla="*/ 67494 w 941052"/>
                    <a:gd name="connsiteY0" fmla="*/ 304800 h 755709"/>
                    <a:gd name="connsiteX1" fmla="*/ 461194 w 941052"/>
                    <a:gd name="connsiteY1" fmla="*/ 0 h 755709"/>
                    <a:gd name="connsiteX2" fmla="*/ 854894 w 941052"/>
                    <a:gd name="connsiteY2" fmla="*/ 304800 h 755709"/>
                    <a:gd name="connsiteX3" fmla="*/ 931095 w 941052"/>
                    <a:gd name="connsiteY3" fmla="*/ 677128 h 755709"/>
                    <a:gd name="connsiteX4" fmla="*/ 613595 w 941052"/>
                    <a:gd name="connsiteY4" fmla="*/ 619978 h 755709"/>
                    <a:gd name="connsiteX5" fmla="*/ 461194 w 941052"/>
                    <a:gd name="connsiteY5" fmla="*/ 755650 h 755709"/>
                    <a:gd name="connsiteX6" fmla="*/ 289745 w 941052"/>
                    <a:gd name="connsiteY6" fmla="*/ 600928 h 755709"/>
                    <a:gd name="connsiteX7" fmla="*/ 54794 w 941052"/>
                    <a:gd name="connsiteY7" fmla="*/ 683478 h 755709"/>
                    <a:gd name="connsiteX8" fmla="*/ 143694 w 941052"/>
                    <a:gd name="connsiteY8" fmla="*/ 442178 h 755709"/>
                    <a:gd name="connsiteX9" fmla="*/ 67494 w 941052"/>
                    <a:gd name="connsiteY9" fmla="*/ 304800 h 755709"/>
                    <a:gd name="connsiteX0" fmla="*/ 67494 w 941052"/>
                    <a:gd name="connsiteY0" fmla="*/ 304800 h 755709"/>
                    <a:gd name="connsiteX1" fmla="*/ 461194 w 941052"/>
                    <a:gd name="connsiteY1" fmla="*/ 0 h 755709"/>
                    <a:gd name="connsiteX2" fmla="*/ 854894 w 941052"/>
                    <a:gd name="connsiteY2" fmla="*/ 304800 h 755709"/>
                    <a:gd name="connsiteX3" fmla="*/ 931095 w 941052"/>
                    <a:gd name="connsiteY3" fmla="*/ 677128 h 755709"/>
                    <a:gd name="connsiteX4" fmla="*/ 613595 w 941052"/>
                    <a:gd name="connsiteY4" fmla="*/ 619978 h 755709"/>
                    <a:gd name="connsiteX5" fmla="*/ 461194 w 941052"/>
                    <a:gd name="connsiteY5" fmla="*/ 755650 h 755709"/>
                    <a:gd name="connsiteX6" fmla="*/ 289745 w 941052"/>
                    <a:gd name="connsiteY6" fmla="*/ 600928 h 755709"/>
                    <a:gd name="connsiteX7" fmla="*/ 54794 w 941052"/>
                    <a:gd name="connsiteY7" fmla="*/ 683478 h 755709"/>
                    <a:gd name="connsiteX8" fmla="*/ 143694 w 941052"/>
                    <a:gd name="connsiteY8" fmla="*/ 442178 h 755709"/>
                    <a:gd name="connsiteX9" fmla="*/ 67494 w 941052"/>
                    <a:gd name="connsiteY9" fmla="*/ 304800 h 755709"/>
                    <a:gd name="connsiteX0" fmla="*/ 67494 w 941052"/>
                    <a:gd name="connsiteY0" fmla="*/ 304800 h 755697"/>
                    <a:gd name="connsiteX1" fmla="*/ 461194 w 941052"/>
                    <a:gd name="connsiteY1" fmla="*/ 0 h 755697"/>
                    <a:gd name="connsiteX2" fmla="*/ 854894 w 941052"/>
                    <a:gd name="connsiteY2" fmla="*/ 304800 h 755697"/>
                    <a:gd name="connsiteX3" fmla="*/ 931095 w 941052"/>
                    <a:gd name="connsiteY3" fmla="*/ 677128 h 755697"/>
                    <a:gd name="connsiteX4" fmla="*/ 613595 w 941052"/>
                    <a:gd name="connsiteY4" fmla="*/ 619978 h 755697"/>
                    <a:gd name="connsiteX5" fmla="*/ 461194 w 941052"/>
                    <a:gd name="connsiteY5" fmla="*/ 755650 h 755697"/>
                    <a:gd name="connsiteX6" fmla="*/ 289745 w 941052"/>
                    <a:gd name="connsiteY6" fmla="*/ 600928 h 755697"/>
                    <a:gd name="connsiteX7" fmla="*/ 54794 w 941052"/>
                    <a:gd name="connsiteY7" fmla="*/ 683478 h 755697"/>
                    <a:gd name="connsiteX8" fmla="*/ 143694 w 941052"/>
                    <a:gd name="connsiteY8" fmla="*/ 442178 h 755697"/>
                    <a:gd name="connsiteX9" fmla="*/ 67494 w 941052"/>
                    <a:gd name="connsiteY9" fmla="*/ 304800 h 755697"/>
                    <a:gd name="connsiteX0" fmla="*/ 67494 w 941052"/>
                    <a:gd name="connsiteY0" fmla="*/ 304800 h 755697"/>
                    <a:gd name="connsiteX1" fmla="*/ 461194 w 941052"/>
                    <a:gd name="connsiteY1" fmla="*/ 0 h 755697"/>
                    <a:gd name="connsiteX2" fmla="*/ 854894 w 941052"/>
                    <a:gd name="connsiteY2" fmla="*/ 304800 h 755697"/>
                    <a:gd name="connsiteX3" fmla="*/ 931095 w 941052"/>
                    <a:gd name="connsiteY3" fmla="*/ 677128 h 755697"/>
                    <a:gd name="connsiteX4" fmla="*/ 613595 w 941052"/>
                    <a:gd name="connsiteY4" fmla="*/ 619978 h 755697"/>
                    <a:gd name="connsiteX5" fmla="*/ 461194 w 941052"/>
                    <a:gd name="connsiteY5" fmla="*/ 755650 h 755697"/>
                    <a:gd name="connsiteX6" fmla="*/ 289745 w 941052"/>
                    <a:gd name="connsiteY6" fmla="*/ 600928 h 755697"/>
                    <a:gd name="connsiteX7" fmla="*/ 54794 w 941052"/>
                    <a:gd name="connsiteY7" fmla="*/ 683478 h 755697"/>
                    <a:gd name="connsiteX8" fmla="*/ 143694 w 941052"/>
                    <a:gd name="connsiteY8" fmla="*/ 442178 h 755697"/>
                    <a:gd name="connsiteX9" fmla="*/ 67494 w 941052"/>
                    <a:gd name="connsiteY9" fmla="*/ 304800 h 755697"/>
                    <a:gd name="connsiteX0" fmla="*/ 67494 w 964361"/>
                    <a:gd name="connsiteY0" fmla="*/ 304800 h 755697"/>
                    <a:gd name="connsiteX1" fmla="*/ 461194 w 964361"/>
                    <a:gd name="connsiteY1" fmla="*/ 0 h 755697"/>
                    <a:gd name="connsiteX2" fmla="*/ 854894 w 964361"/>
                    <a:gd name="connsiteY2" fmla="*/ 304800 h 755697"/>
                    <a:gd name="connsiteX3" fmla="*/ 956495 w 964361"/>
                    <a:gd name="connsiteY3" fmla="*/ 651728 h 755697"/>
                    <a:gd name="connsiteX4" fmla="*/ 613595 w 964361"/>
                    <a:gd name="connsiteY4" fmla="*/ 619978 h 755697"/>
                    <a:gd name="connsiteX5" fmla="*/ 461194 w 964361"/>
                    <a:gd name="connsiteY5" fmla="*/ 755650 h 755697"/>
                    <a:gd name="connsiteX6" fmla="*/ 289745 w 964361"/>
                    <a:gd name="connsiteY6" fmla="*/ 600928 h 755697"/>
                    <a:gd name="connsiteX7" fmla="*/ 54794 w 964361"/>
                    <a:gd name="connsiteY7" fmla="*/ 683478 h 755697"/>
                    <a:gd name="connsiteX8" fmla="*/ 143694 w 964361"/>
                    <a:gd name="connsiteY8" fmla="*/ 442178 h 755697"/>
                    <a:gd name="connsiteX9" fmla="*/ 67494 w 964361"/>
                    <a:gd name="connsiteY9" fmla="*/ 304800 h 755697"/>
                    <a:gd name="connsiteX0" fmla="*/ 67494 w 964361"/>
                    <a:gd name="connsiteY0" fmla="*/ 304800 h 755697"/>
                    <a:gd name="connsiteX1" fmla="*/ 461194 w 964361"/>
                    <a:gd name="connsiteY1" fmla="*/ 0 h 755697"/>
                    <a:gd name="connsiteX2" fmla="*/ 854894 w 964361"/>
                    <a:gd name="connsiteY2" fmla="*/ 304800 h 755697"/>
                    <a:gd name="connsiteX3" fmla="*/ 956495 w 964361"/>
                    <a:gd name="connsiteY3" fmla="*/ 651728 h 755697"/>
                    <a:gd name="connsiteX4" fmla="*/ 613595 w 964361"/>
                    <a:gd name="connsiteY4" fmla="*/ 619978 h 755697"/>
                    <a:gd name="connsiteX5" fmla="*/ 461194 w 964361"/>
                    <a:gd name="connsiteY5" fmla="*/ 755650 h 755697"/>
                    <a:gd name="connsiteX6" fmla="*/ 289745 w 964361"/>
                    <a:gd name="connsiteY6" fmla="*/ 600928 h 755697"/>
                    <a:gd name="connsiteX7" fmla="*/ 54794 w 964361"/>
                    <a:gd name="connsiteY7" fmla="*/ 683478 h 755697"/>
                    <a:gd name="connsiteX8" fmla="*/ 143694 w 964361"/>
                    <a:gd name="connsiteY8" fmla="*/ 442178 h 755697"/>
                    <a:gd name="connsiteX9" fmla="*/ 67494 w 964361"/>
                    <a:gd name="connsiteY9" fmla="*/ 304800 h 755697"/>
                    <a:gd name="connsiteX0" fmla="*/ 67494 w 964800"/>
                    <a:gd name="connsiteY0" fmla="*/ 304836 h 755733"/>
                    <a:gd name="connsiteX1" fmla="*/ 461194 w 964800"/>
                    <a:gd name="connsiteY1" fmla="*/ 36 h 755733"/>
                    <a:gd name="connsiteX2" fmla="*/ 861244 w 964800"/>
                    <a:gd name="connsiteY2" fmla="*/ 292136 h 755733"/>
                    <a:gd name="connsiteX3" fmla="*/ 956495 w 964800"/>
                    <a:gd name="connsiteY3" fmla="*/ 651764 h 755733"/>
                    <a:gd name="connsiteX4" fmla="*/ 613595 w 964800"/>
                    <a:gd name="connsiteY4" fmla="*/ 620014 h 755733"/>
                    <a:gd name="connsiteX5" fmla="*/ 461194 w 964800"/>
                    <a:gd name="connsiteY5" fmla="*/ 755686 h 755733"/>
                    <a:gd name="connsiteX6" fmla="*/ 289745 w 964800"/>
                    <a:gd name="connsiteY6" fmla="*/ 600964 h 755733"/>
                    <a:gd name="connsiteX7" fmla="*/ 54794 w 964800"/>
                    <a:gd name="connsiteY7" fmla="*/ 683514 h 755733"/>
                    <a:gd name="connsiteX8" fmla="*/ 143694 w 964800"/>
                    <a:gd name="connsiteY8" fmla="*/ 442214 h 755733"/>
                    <a:gd name="connsiteX9" fmla="*/ 67494 w 964800"/>
                    <a:gd name="connsiteY9" fmla="*/ 304836 h 755733"/>
                    <a:gd name="connsiteX0" fmla="*/ 67494 w 964800"/>
                    <a:gd name="connsiteY0" fmla="*/ 306201 h 757098"/>
                    <a:gd name="connsiteX1" fmla="*/ 461194 w 964800"/>
                    <a:gd name="connsiteY1" fmla="*/ 1401 h 757098"/>
                    <a:gd name="connsiteX2" fmla="*/ 861244 w 964800"/>
                    <a:gd name="connsiteY2" fmla="*/ 293501 h 757098"/>
                    <a:gd name="connsiteX3" fmla="*/ 956495 w 964800"/>
                    <a:gd name="connsiteY3" fmla="*/ 653129 h 757098"/>
                    <a:gd name="connsiteX4" fmla="*/ 613595 w 964800"/>
                    <a:gd name="connsiteY4" fmla="*/ 621379 h 757098"/>
                    <a:gd name="connsiteX5" fmla="*/ 461194 w 964800"/>
                    <a:gd name="connsiteY5" fmla="*/ 757051 h 757098"/>
                    <a:gd name="connsiteX6" fmla="*/ 289745 w 964800"/>
                    <a:gd name="connsiteY6" fmla="*/ 602329 h 757098"/>
                    <a:gd name="connsiteX7" fmla="*/ 54794 w 964800"/>
                    <a:gd name="connsiteY7" fmla="*/ 684879 h 757098"/>
                    <a:gd name="connsiteX8" fmla="*/ 143694 w 964800"/>
                    <a:gd name="connsiteY8" fmla="*/ 443579 h 757098"/>
                    <a:gd name="connsiteX9" fmla="*/ 67494 w 964800"/>
                    <a:gd name="connsiteY9" fmla="*/ 306201 h 757098"/>
                    <a:gd name="connsiteX0" fmla="*/ 67494 w 964800"/>
                    <a:gd name="connsiteY0" fmla="*/ 307135 h 758032"/>
                    <a:gd name="connsiteX1" fmla="*/ 461194 w 964800"/>
                    <a:gd name="connsiteY1" fmla="*/ 2335 h 758032"/>
                    <a:gd name="connsiteX2" fmla="*/ 861244 w 964800"/>
                    <a:gd name="connsiteY2" fmla="*/ 294435 h 758032"/>
                    <a:gd name="connsiteX3" fmla="*/ 956495 w 964800"/>
                    <a:gd name="connsiteY3" fmla="*/ 654063 h 758032"/>
                    <a:gd name="connsiteX4" fmla="*/ 613595 w 964800"/>
                    <a:gd name="connsiteY4" fmla="*/ 622313 h 758032"/>
                    <a:gd name="connsiteX5" fmla="*/ 461194 w 964800"/>
                    <a:gd name="connsiteY5" fmla="*/ 757985 h 758032"/>
                    <a:gd name="connsiteX6" fmla="*/ 289745 w 964800"/>
                    <a:gd name="connsiteY6" fmla="*/ 603263 h 758032"/>
                    <a:gd name="connsiteX7" fmla="*/ 54794 w 964800"/>
                    <a:gd name="connsiteY7" fmla="*/ 685813 h 758032"/>
                    <a:gd name="connsiteX8" fmla="*/ 143694 w 964800"/>
                    <a:gd name="connsiteY8" fmla="*/ 444513 h 758032"/>
                    <a:gd name="connsiteX9" fmla="*/ 67494 w 964800"/>
                    <a:gd name="connsiteY9" fmla="*/ 307135 h 758032"/>
                    <a:gd name="connsiteX0" fmla="*/ 67494 w 964800"/>
                    <a:gd name="connsiteY0" fmla="*/ 307135 h 758032"/>
                    <a:gd name="connsiteX1" fmla="*/ 461194 w 964800"/>
                    <a:gd name="connsiteY1" fmla="*/ 2335 h 758032"/>
                    <a:gd name="connsiteX2" fmla="*/ 861244 w 964800"/>
                    <a:gd name="connsiteY2" fmla="*/ 294435 h 758032"/>
                    <a:gd name="connsiteX3" fmla="*/ 956495 w 964800"/>
                    <a:gd name="connsiteY3" fmla="*/ 654063 h 758032"/>
                    <a:gd name="connsiteX4" fmla="*/ 613595 w 964800"/>
                    <a:gd name="connsiteY4" fmla="*/ 622313 h 758032"/>
                    <a:gd name="connsiteX5" fmla="*/ 461194 w 964800"/>
                    <a:gd name="connsiteY5" fmla="*/ 757985 h 758032"/>
                    <a:gd name="connsiteX6" fmla="*/ 289745 w 964800"/>
                    <a:gd name="connsiteY6" fmla="*/ 603263 h 758032"/>
                    <a:gd name="connsiteX7" fmla="*/ 54794 w 964800"/>
                    <a:gd name="connsiteY7" fmla="*/ 685813 h 758032"/>
                    <a:gd name="connsiteX8" fmla="*/ 143694 w 964800"/>
                    <a:gd name="connsiteY8" fmla="*/ 444513 h 758032"/>
                    <a:gd name="connsiteX9" fmla="*/ 67494 w 964800"/>
                    <a:gd name="connsiteY9" fmla="*/ 307135 h 758032"/>
                    <a:gd name="connsiteX0" fmla="*/ 67494 w 964800"/>
                    <a:gd name="connsiteY0" fmla="*/ 306205 h 757102"/>
                    <a:gd name="connsiteX1" fmla="*/ 461194 w 964800"/>
                    <a:gd name="connsiteY1" fmla="*/ 1405 h 757102"/>
                    <a:gd name="connsiteX2" fmla="*/ 861244 w 964800"/>
                    <a:gd name="connsiteY2" fmla="*/ 293505 h 757102"/>
                    <a:gd name="connsiteX3" fmla="*/ 956495 w 964800"/>
                    <a:gd name="connsiteY3" fmla="*/ 653133 h 757102"/>
                    <a:gd name="connsiteX4" fmla="*/ 613595 w 964800"/>
                    <a:gd name="connsiteY4" fmla="*/ 621383 h 757102"/>
                    <a:gd name="connsiteX5" fmla="*/ 461194 w 964800"/>
                    <a:gd name="connsiteY5" fmla="*/ 757055 h 757102"/>
                    <a:gd name="connsiteX6" fmla="*/ 289745 w 964800"/>
                    <a:gd name="connsiteY6" fmla="*/ 602333 h 757102"/>
                    <a:gd name="connsiteX7" fmla="*/ 54794 w 964800"/>
                    <a:gd name="connsiteY7" fmla="*/ 684883 h 757102"/>
                    <a:gd name="connsiteX8" fmla="*/ 143694 w 964800"/>
                    <a:gd name="connsiteY8" fmla="*/ 443583 h 757102"/>
                    <a:gd name="connsiteX9" fmla="*/ 67494 w 964800"/>
                    <a:gd name="connsiteY9" fmla="*/ 306205 h 757102"/>
                    <a:gd name="connsiteX0" fmla="*/ 67494 w 964800"/>
                    <a:gd name="connsiteY0" fmla="*/ 306205 h 757102"/>
                    <a:gd name="connsiteX1" fmla="*/ 461194 w 964800"/>
                    <a:gd name="connsiteY1" fmla="*/ 1405 h 757102"/>
                    <a:gd name="connsiteX2" fmla="*/ 861244 w 964800"/>
                    <a:gd name="connsiteY2" fmla="*/ 293505 h 757102"/>
                    <a:gd name="connsiteX3" fmla="*/ 956495 w 964800"/>
                    <a:gd name="connsiteY3" fmla="*/ 653133 h 757102"/>
                    <a:gd name="connsiteX4" fmla="*/ 613595 w 964800"/>
                    <a:gd name="connsiteY4" fmla="*/ 621383 h 757102"/>
                    <a:gd name="connsiteX5" fmla="*/ 461194 w 964800"/>
                    <a:gd name="connsiteY5" fmla="*/ 757055 h 757102"/>
                    <a:gd name="connsiteX6" fmla="*/ 289745 w 964800"/>
                    <a:gd name="connsiteY6" fmla="*/ 602333 h 757102"/>
                    <a:gd name="connsiteX7" fmla="*/ 54794 w 964800"/>
                    <a:gd name="connsiteY7" fmla="*/ 684883 h 757102"/>
                    <a:gd name="connsiteX8" fmla="*/ 143694 w 964800"/>
                    <a:gd name="connsiteY8" fmla="*/ 443583 h 757102"/>
                    <a:gd name="connsiteX9" fmla="*/ 67494 w 964800"/>
                    <a:gd name="connsiteY9" fmla="*/ 306205 h 757102"/>
                    <a:gd name="connsiteX0" fmla="*/ 67494 w 964800"/>
                    <a:gd name="connsiteY0" fmla="*/ 304857 h 755754"/>
                    <a:gd name="connsiteX1" fmla="*/ 461194 w 964800"/>
                    <a:gd name="connsiteY1" fmla="*/ 57 h 755754"/>
                    <a:gd name="connsiteX2" fmla="*/ 861244 w 964800"/>
                    <a:gd name="connsiteY2" fmla="*/ 292157 h 755754"/>
                    <a:gd name="connsiteX3" fmla="*/ 956495 w 964800"/>
                    <a:gd name="connsiteY3" fmla="*/ 651785 h 755754"/>
                    <a:gd name="connsiteX4" fmla="*/ 613595 w 964800"/>
                    <a:gd name="connsiteY4" fmla="*/ 620035 h 755754"/>
                    <a:gd name="connsiteX5" fmla="*/ 461194 w 964800"/>
                    <a:gd name="connsiteY5" fmla="*/ 755707 h 755754"/>
                    <a:gd name="connsiteX6" fmla="*/ 289745 w 964800"/>
                    <a:gd name="connsiteY6" fmla="*/ 600985 h 755754"/>
                    <a:gd name="connsiteX7" fmla="*/ 54794 w 964800"/>
                    <a:gd name="connsiteY7" fmla="*/ 683535 h 755754"/>
                    <a:gd name="connsiteX8" fmla="*/ 143694 w 964800"/>
                    <a:gd name="connsiteY8" fmla="*/ 442235 h 755754"/>
                    <a:gd name="connsiteX9" fmla="*/ 67494 w 964800"/>
                    <a:gd name="connsiteY9" fmla="*/ 304857 h 755754"/>
                    <a:gd name="connsiteX0" fmla="*/ 67494 w 966319"/>
                    <a:gd name="connsiteY0" fmla="*/ 304857 h 755754"/>
                    <a:gd name="connsiteX1" fmla="*/ 461194 w 966319"/>
                    <a:gd name="connsiteY1" fmla="*/ 57 h 755754"/>
                    <a:gd name="connsiteX2" fmla="*/ 861244 w 966319"/>
                    <a:gd name="connsiteY2" fmla="*/ 292157 h 755754"/>
                    <a:gd name="connsiteX3" fmla="*/ 835844 w 966319"/>
                    <a:gd name="connsiteY3" fmla="*/ 397786 h 755754"/>
                    <a:gd name="connsiteX4" fmla="*/ 956495 w 966319"/>
                    <a:gd name="connsiteY4" fmla="*/ 651785 h 755754"/>
                    <a:gd name="connsiteX5" fmla="*/ 613595 w 966319"/>
                    <a:gd name="connsiteY5" fmla="*/ 620035 h 755754"/>
                    <a:gd name="connsiteX6" fmla="*/ 461194 w 966319"/>
                    <a:gd name="connsiteY6" fmla="*/ 755707 h 755754"/>
                    <a:gd name="connsiteX7" fmla="*/ 289745 w 966319"/>
                    <a:gd name="connsiteY7" fmla="*/ 600985 h 755754"/>
                    <a:gd name="connsiteX8" fmla="*/ 54794 w 966319"/>
                    <a:gd name="connsiteY8" fmla="*/ 683535 h 755754"/>
                    <a:gd name="connsiteX9" fmla="*/ 143694 w 966319"/>
                    <a:gd name="connsiteY9" fmla="*/ 442235 h 755754"/>
                    <a:gd name="connsiteX10" fmla="*/ 67494 w 966319"/>
                    <a:gd name="connsiteY10" fmla="*/ 304857 h 755754"/>
                    <a:gd name="connsiteX0" fmla="*/ 67494 w 966319"/>
                    <a:gd name="connsiteY0" fmla="*/ 304857 h 755754"/>
                    <a:gd name="connsiteX1" fmla="*/ 461194 w 966319"/>
                    <a:gd name="connsiteY1" fmla="*/ 57 h 755754"/>
                    <a:gd name="connsiteX2" fmla="*/ 861244 w 966319"/>
                    <a:gd name="connsiteY2" fmla="*/ 292157 h 755754"/>
                    <a:gd name="connsiteX3" fmla="*/ 835844 w 966319"/>
                    <a:gd name="connsiteY3" fmla="*/ 397786 h 755754"/>
                    <a:gd name="connsiteX4" fmla="*/ 956495 w 966319"/>
                    <a:gd name="connsiteY4" fmla="*/ 651785 h 755754"/>
                    <a:gd name="connsiteX5" fmla="*/ 613595 w 966319"/>
                    <a:gd name="connsiteY5" fmla="*/ 620035 h 755754"/>
                    <a:gd name="connsiteX6" fmla="*/ 461194 w 966319"/>
                    <a:gd name="connsiteY6" fmla="*/ 755707 h 755754"/>
                    <a:gd name="connsiteX7" fmla="*/ 289745 w 966319"/>
                    <a:gd name="connsiteY7" fmla="*/ 600985 h 755754"/>
                    <a:gd name="connsiteX8" fmla="*/ 54794 w 966319"/>
                    <a:gd name="connsiteY8" fmla="*/ 683535 h 755754"/>
                    <a:gd name="connsiteX9" fmla="*/ 143694 w 966319"/>
                    <a:gd name="connsiteY9" fmla="*/ 442235 h 755754"/>
                    <a:gd name="connsiteX10" fmla="*/ 67494 w 966319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4857 h 755754"/>
                    <a:gd name="connsiteX1" fmla="*/ 461194 w 957311"/>
                    <a:gd name="connsiteY1" fmla="*/ 57 h 755754"/>
                    <a:gd name="connsiteX2" fmla="*/ 861244 w 957311"/>
                    <a:gd name="connsiteY2" fmla="*/ 292157 h 755754"/>
                    <a:gd name="connsiteX3" fmla="*/ 835844 w 957311"/>
                    <a:gd name="connsiteY3" fmla="*/ 397786 h 755754"/>
                    <a:gd name="connsiteX4" fmla="*/ 956495 w 957311"/>
                    <a:gd name="connsiteY4" fmla="*/ 651785 h 755754"/>
                    <a:gd name="connsiteX5" fmla="*/ 613595 w 957311"/>
                    <a:gd name="connsiteY5" fmla="*/ 620035 h 755754"/>
                    <a:gd name="connsiteX6" fmla="*/ 461194 w 957311"/>
                    <a:gd name="connsiteY6" fmla="*/ 755707 h 755754"/>
                    <a:gd name="connsiteX7" fmla="*/ 289745 w 957311"/>
                    <a:gd name="connsiteY7" fmla="*/ 600985 h 755754"/>
                    <a:gd name="connsiteX8" fmla="*/ 54794 w 957311"/>
                    <a:gd name="connsiteY8" fmla="*/ 683535 h 755754"/>
                    <a:gd name="connsiteX9" fmla="*/ 143694 w 957311"/>
                    <a:gd name="connsiteY9" fmla="*/ 442235 h 755754"/>
                    <a:gd name="connsiteX10" fmla="*/ 67494 w 957311"/>
                    <a:gd name="connsiteY10" fmla="*/ 304857 h 755754"/>
                    <a:gd name="connsiteX0" fmla="*/ 67494 w 957311"/>
                    <a:gd name="connsiteY0" fmla="*/ 305498 h 756395"/>
                    <a:gd name="connsiteX1" fmla="*/ 461194 w 957311"/>
                    <a:gd name="connsiteY1" fmla="*/ 698 h 756395"/>
                    <a:gd name="connsiteX2" fmla="*/ 835844 w 957311"/>
                    <a:gd name="connsiteY2" fmla="*/ 398427 h 756395"/>
                    <a:gd name="connsiteX3" fmla="*/ 956495 w 957311"/>
                    <a:gd name="connsiteY3" fmla="*/ 652426 h 756395"/>
                    <a:gd name="connsiteX4" fmla="*/ 613595 w 957311"/>
                    <a:gd name="connsiteY4" fmla="*/ 620676 h 756395"/>
                    <a:gd name="connsiteX5" fmla="*/ 461194 w 957311"/>
                    <a:gd name="connsiteY5" fmla="*/ 756348 h 756395"/>
                    <a:gd name="connsiteX6" fmla="*/ 289745 w 957311"/>
                    <a:gd name="connsiteY6" fmla="*/ 601626 h 756395"/>
                    <a:gd name="connsiteX7" fmla="*/ 54794 w 957311"/>
                    <a:gd name="connsiteY7" fmla="*/ 684176 h 756395"/>
                    <a:gd name="connsiteX8" fmla="*/ 143694 w 957311"/>
                    <a:gd name="connsiteY8" fmla="*/ 442876 h 756395"/>
                    <a:gd name="connsiteX9" fmla="*/ 67494 w 957311"/>
                    <a:gd name="connsiteY9" fmla="*/ 305498 h 756395"/>
                    <a:gd name="connsiteX0" fmla="*/ 143694 w 957311"/>
                    <a:gd name="connsiteY0" fmla="*/ 442178 h 755697"/>
                    <a:gd name="connsiteX1" fmla="*/ 461194 w 957311"/>
                    <a:gd name="connsiteY1" fmla="*/ 0 h 755697"/>
                    <a:gd name="connsiteX2" fmla="*/ 835844 w 957311"/>
                    <a:gd name="connsiteY2" fmla="*/ 397729 h 755697"/>
                    <a:gd name="connsiteX3" fmla="*/ 956495 w 957311"/>
                    <a:gd name="connsiteY3" fmla="*/ 651728 h 755697"/>
                    <a:gd name="connsiteX4" fmla="*/ 613595 w 957311"/>
                    <a:gd name="connsiteY4" fmla="*/ 619978 h 755697"/>
                    <a:gd name="connsiteX5" fmla="*/ 461194 w 957311"/>
                    <a:gd name="connsiteY5" fmla="*/ 755650 h 755697"/>
                    <a:gd name="connsiteX6" fmla="*/ 289745 w 957311"/>
                    <a:gd name="connsiteY6" fmla="*/ 600928 h 755697"/>
                    <a:gd name="connsiteX7" fmla="*/ 54794 w 957311"/>
                    <a:gd name="connsiteY7" fmla="*/ 683478 h 755697"/>
                    <a:gd name="connsiteX8" fmla="*/ 143694 w 957311"/>
                    <a:gd name="connsiteY8" fmla="*/ 442178 h 755697"/>
                    <a:gd name="connsiteX0" fmla="*/ 143694 w 957311"/>
                    <a:gd name="connsiteY0" fmla="*/ 448705 h 762224"/>
                    <a:gd name="connsiteX1" fmla="*/ 461194 w 957311"/>
                    <a:gd name="connsiteY1" fmla="*/ 6527 h 762224"/>
                    <a:gd name="connsiteX2" fmla="*/ 835844 w 957311"/>
                    <a:gd name="connsiteY2" fmla="*/ 404256 h 762224"/>
                    <a:gd name="connsiteX3" fmla="*/ 956495 w 957311"/>
                    <a:gd name="connsiteY3" fmla="*/ 658255 h 762224"/>
                    <a:gd name="connsiteX4" fmla="*/ 613595 w 957311"/>
                    <a:gd name="connsiteY4" fmla="*/ 626505 h 762224"/>
                    <a:gd name="connsiteX5" fmla="*/ 461194 w 957311"/>
                    <a:gd name="connsiteY5" fmla="*/ 762177 h 762224"/>
                    <a:gd name="connsiteX6" fmla="*/ 289745 w 957311"/>
                    <a:gd name="connsiteY6" fmla="*/ 607455 h 762224"/>
                    <a:gd name="connsiteX7" fmla="*/ 54794 w 957311"/>
                    <a:gd name="connsiteY7" fmla="*/ 690005 h 762224"/>
                    <a:gd name="connsiteX8" fmla="*/ 143694 w 957311"/>
                    <a:gd name="connsiteY8" fmla="*/ 448705 h 762224"/>
                    <a:gd name="connsiteX0" fmla="*/ 143694 w 957311"/>
                    <a:gd name="connsiteY0" fmla="*/ 448705 h 762224"/>
                    <a:gd name="connsiteX1" fmla="*/ 461194 w 957311"/>
                    <a:gd name="connsiteY1" fmla="*/ 6527 h 762224"/>
                    <a:gd name="connsiteX2" fmla="*/ 835844 w 957311"/>
                    <a:gd name="connsiteY2" fmla="*/ 404256 h 762224"/>
                    <a:gd name="connsiteX3" fmla="*/ 956495 w 957311"/>
                    <a:gd name="connsiteY3" fmla="*/ 658255 h 762224"/>
                    <a:gd name="connsiteX4" fmla="*/ 613595 w 957311"/>
                    <a:gd name="connsiteY4" fmla="*/ 626505 h 762224"/>
                    <a:gd name="connsiteX5" fmla="*/ 461194 w 957311"/>
                    <a:gd name="connsiteY5" fmla="*/ 762177 h 762224"/>
                    <a:gd name="connsiteX6" fmla="*/ 289745 w 957311"/>
                    <a:gd name="connsiteY6" fmla="*/ 607455 h 762224"/>
                    <a:gd name="connsiteX7" fmla="*/ 54794 w 957311"/>
                    <a:gd name="connsiteY7" fmla="*/ 690005 h 762224"/>
                    <a:gd name="connsiteX8" fmla="*/ 143694 w 957311"/>
                    <a:gd name="connsiteY8" fmla="*/ 448705 h 762224"/>
                    <a:gd name="connsiteX0" fmla="*/ 143822 w 957439"/>
                    <a:gd name="connsiteY0" fmla="*/ 448705 h 762224"/>
                    <a:gd name="connsiteX1" fmla="*/ 461322 w 957439"/>
                    <a:gd name="connsiteY1" fmla="*/ 6527 h 762224"/>
                    <a:gd name="connsiteX2" fmla="*/ 835972 w 957439"/>
                    <a:gd name="connsiteY2" fmla="*/ 404256 h 762224"/>
                    <a:gd name="connsiteX3" fmla="*/ 956623 w 957439"/>
                    <a:gd name="connsiteY3" fmla="*/ 658255 h 762224"/>
                    <a:gd name="connsiteX4" fmla="*/ 613723 w 957439"/>
                    <a:gd name="connsiteY4" fmla="*/ 626505 h 762224"/>
                    <a:gd name="connsiteX5" fmla="*/ 461322 w 957439"/>
                    <a:gd name="connsiteY5" fmla="*/ 762177 h 762224"/>
                    <a:gd name="connsiteX6" fmla="*/ 289873 w 957439"/>
                    <a:gd name="connsiteY6" fmla="*/ 607455 h 762224"/>
                    <a:gd name="connsiteX7" fmla="*/ 54922 w 957439"/>
                    <a:gd name="connsiteY7" fmla="*/ 690005 h 762224"/>
                    <a:gd name="connsiteX8" fmla="*/ 143822 w 957439"/>
                    <a:gd name="connsiteY8" fmla="*/ 448705 h 762224"/>
                    <a:gd name="connsiteX0" fmla="*/ 143822 w 957439"/>
                    <a:gd name="connsiteY0" fmla="*/ 442632 h 756151"/>
                    <a:gd name="connsiteX1" fmla="*/ 461322 w 957439"/>
                    <a:gd name="connsiteY1" fmla="*/ 454 h 756151"/>
                    <a:gd name="connsiteX2" fmla="*/ 835972 w 957439"/>
                    <a:gd name="connsiteY2" fmla="*/ 398183 h 756151"/>
                    <a:gd name="connsiteX3" fmla="*/ 956623 w 957439"/>
                    <a:gd name="connsiteY3" fmla="*/ 652182 h 756151"/>
                    <a:gd name="connsiteX4" fmla="*/ 613723 w 957439"/>
                    <a:gd name="connsiteY4" fmla="*/ 620432 h 756151"/>
                    <a:gd name="connsiteX5" fmla="*/ 461322 w 957439"/>
                    <a:gd name="connsiteY5" fmla="*/ 756104 h 756151"/>
                    <a:gd name="connsiteX6" fmla="*/ 289873 w 957439"/>
                    <a:gd name="connsiteY6" fmla="*/ 601382 h 756151"/>
                    <a:gd name="connsiteX7" fmla="*/ 54922 w 957439"/>
                    <a:gd name="connsiteY7" fmla="*/ 683932 h 756151"/>
                    <a:gd name="connsiteX8" fmla="*/ 143822 w 957439"/>
                    <a:gd name="connsiteY8" fmla="*/ 442632 h 756151"/>
                    <a:gd name="connsiteX0" fmla="*/ 143822 w 957439"/>
                    <a:gd name="connsiteY0" fmla="*/ 442315 h 755834"/>
                    <a:gd name="connsiteX1" fmla="*/ 461322 w 957439"/>
                    <a:gd name="connsiteY1" fmla="*/ 137 h 755834"/>
                    <a:gd name="connsiteX2" fmla="*/ 835972 w 957439"/>
                    <a:gd name="connsiteY2" fmla="*/ 397866 h 755834"/>
                    <a:gd name="connsiteX3" fmla="*/ 956623 w 957439"/>
                    <a:gd name="connsiteY3" fmla="*/ 651865 h 755834"/>
                    <a:gd name="connsiteX4" fmla="*/ 613723 w 957439"/>
                    <a:gd name="connsiteY4" fmla="*/ 620115 h 755834"/>
                    <a:gd name="connsiteX5" fmla="*/ 461322 w 957439"/>
                    <a:gd name="connsiteY5" fmla="*/ 755787 h 755834"/>
                    <a:gd name="connsiteX6" fmla="*/ 289873 w 957439"/>
                    <a:gd name="connsiteY6" fmla="*/ 601065 h 755834"/>
                    <a:gd name="connsiteX7" fmla="*/ 54922 w 957439"/>
                    <a:gd name="connsiteY7" fmla="*/ 683615 h 755834"/>
                    <a:gd name="connsiteX8" fmla="*/ 143822 w 957439"/>
                    <a:gd name="connsiteY8" fmla="*/ 442315 h 755834"/>
                    <a:gd name="connsiteX0" fmla="*/ 99481 w 965486"/>
                    <a:gd name="connsiteY0" fmla="*/ 432738 h 755782"/>
                    <a:gd name="connsiteX1" fmla="*/ 469369 w 965486"/>
                    <a:gd name="connsiteY1" fmla="*/ 85 h 755782"/>
                    <a:gd name="connsiteX2" fmla="*/ 844019 w 965486"/>
                    <a:gd name="connsiteY2" fmla="*/ 397814 h 755782"/>
                    <a:gd name="connsiteX3" fmla="*/ 964670 w 965486"/>
                    <a:gd name="connsiteY3" fmla="*/ 651813 h 755782"/>
                    <a:gd name="connsiteX4" fmla="*/ 621770 w 965486"/>
                    <a:gd name="connsiteY4" fmla="*/ 620063 h 755782"/>
                    <a:gd name="connsiteX5" fmla="*/ 469369 w 965486"/>
                    <a:gd name="connsiteY5" fmla="*/ 755735 h 755782"/>
                    <a:gd name="connsiteX6" fmla="*/ 297920 w 965486"/>
                    <a:gd name="connsiteY6" fmla="*/ 601013 h 755782"/>
                    <a:gd name="connsiteX7" fmla="*/ 62969 w 965486"/>
                    <a:gd name="connsiteY7" fmla="*/ 683563 h 755782"/>
                    <a:gd name="connsiteX8" fmla="*/ 99481 w 965486"/>
                    <a:gd name="connsiteY8" fmla="*/ 432738 h 755782"/>
                    <a:gd name="connsiteX0" fmla="*/ 99481 w 965486"/>
                    <a:gd name="connsiteY0" fmla="*/ 432657 h 755701"/>
                    <a:gd name="connsiteX1" fmla="*/ 469369 w 965486"/>
                    <a:gd name="connsiteY1" fmla="*/ 4 h 755701"/>
                    <a:gd name="connsiteX2" fmla="*/ 844019 w 965486"/>
                    <a:gd name="connsiteY2" fmla="*/ 397733 h 755701"/>
                    <a:gd name="connsiteX3" fmla="*/ 964670 w 965486"/>
                    <a:gd name="connsiteY3" fmla="*/ 651732 h 755701"/>
                    <a:gd name="connsiteX4" fmla="*/ 621770 w 965486"/>
                    <a:gd name="connsiteY4" fmla="*/ 619982 h 755701"/>
                    <a:gd name="connsiteX5" fmla="*/ 469369 w 965486"/>
                    <a:gd name="connsiteY5" fmla="*/ 755654 h 755701"/>
                    <a:gd name="connsiteX6" fmla="*/ 297920 w 965486"/>
                    <a:gd name="connsiteY6" fmla="*/ 600932 h 755701"/>
                    <a:gd name="connsiteX7" fmla="*/ 62969 w 965486"/>
                    <a:gd name="connsiteY7" fmla="*/ 683482 h 755701"/>
                    <a:gd name="connsiteX8" fmla="*/ 99481 w 965486"/>
                    <a:gd name="connsiteY8" fmla="*/ 432657 h 755701"/>
                    <a:gd name="connsiteX0" fmla="*/ 99481 w 927745"/>
                    <a:gd name="connsiteY0" fmla="*/ 432657 h 755701"/>
                    <a:gd name="connsiteX1" fmla="*/ 469369 w 927745"/>
                    <a:gd name="connsiteY1" fmla="*/ 4 h 755701"/>
                    <a:gd name="connsiteX2" fmla="*/ 844019 w 927745"/>
                    <a:gd name="connsiteY2" fmla="*/ 397733 h 755701"/>
                    <a:gd name="connsiteX3" fmla="*/ 926570 w 927745"/>
                    <a:gd name="connsiteY3" fmla="*/ 651732 h 755701"/>
                    <a:gd name="connsiteX4" fmla="*/ 621770 w 927745"/>
                    <a:gd name="connsiteY4" fmla="*/ 619982 h 755701"/>
                    <a:gd name="connsiteX5" fmla="*/ 469369 w 927745"/>
                    <a:gd name="connsiteY5" fmla="*/ 755654 h 755701"/>
                    <a:gd name="connsiteX6" fmla="*/ 297920 w 927745"/>
                    <a:gd name="connsiteY6" fmla="*/ 600932 h 755701"/>
                    <a:gd name="connsiteX7" fmla="*/ 62969 w 927745"/>
                    <a:gd name="connsiteY7" fmla="*/ 683482 h 755701"/>
                    <a:gd name="connsiteX8" fmla="*/ 99481 w 927745"/>
                    <a:gd name="connsiteY8" fmla="*/ 432657 h 755701"/>
                    <a:gd name="connsiteX0" fmla="*/ 82192 w 910456"/>
                    <a:gd name="connsiteY0" fmla="*/ 432657 h 755701"/>
                    <a:gd name="connsiteX1" fmla="*/ 452080 w 910456"/>
                    <a:gd name="connsiteY1" fmla="*/ 4 h 755701"/>
                    <a:gd name="connsiteX2" fmla="*/ 826730 w 910456"/>
                    <a:gd name="connsiteY2" fmla="*/ 397733 h 755701"/>
                    <a:gd name="connsiteX3" fmla="*/ 909281 w 910456"/>
                    <a:gd name="connsiteY3" fmla="*/ 651732 h 755701"/>
                    <a:gd name="connsiteX4" fmla="*/ 604481 w 910456"/>
                    <a:gd name="connsiteY4" fmla="*/ 619982 h 755701"/>
                    <a:gd name="connsiteX5" fmla="*/ 452080 w 910456"/>
                    <a:gd name="connsiteY5" fmla="*/ 755654 h 755701"/>
                    <a:gd name="connsiteX6" fmla="*/ 280631 w 910456"/>
                    <a:gd name="connsiteY6" fmla="*/ 600932 h 755701"/>
                    <a:gd name="connsiteX7" fmla="*/ 45680 w 910456"/>
                    <a:gd name="connsiteY7" fmla="*/ 683482 h 755701"/>
                    <a:gd name="connsiteX8" fmla="*/ 82192 w 910456"/>
                    <a:gd name="connsiteY8" fmla="*/ 432657 h 755701"/>
                    <a:gd name="connsiteX0" fmla="*/ 69256 w 897520"/>
                    <a:gd name="connsiteY0" fmla="*/ 432657 h 755701"/>
                    <a:gd name="connsiteX1" fmla="*/ 439144 w 897520"/>
                    <a:gd name="connsiteY1" fmla="*/ 4 h 755701"/>
                    <a:gd name="connsiteX2" fmla="*/ 813794 w 897520"/>
                    <a:gd name="connsiteY2" fmla="*/ 397733 h 755701"/>
                    <a:gd name="connsiteX3" fmla="*/ 896345 w 897520"/>
                    <a:gd name="connsiteY3" fmla="*/ 651732 h 755701"/>
                    <a:gd name="connsiteX4" fmla="*/ 591545 w 897520"/>
                    <a:gd name="connsiteY4" fmla="*/ 619982 h 755701"/>
                    <a:gd name="connsiteX5" fmla="*/ 439144 w 897520"/>
                    <a:gd name="connsiteY5" fmla="*/ 755654 h 755701"/>
                    <a:gd name="connsiteX6" fmla="*/ 267695 w 897520"/>
                    <a:gd name="connsiteY6" fmla="*/ 600932 h 755701"/>
                    <a:gd name="connsiteX7" fmla="*/ 32744 w 897520"/>
                    <a:gd name="connsiteY7" fmla="*/ 683482 h 755701"/>
                    <a:gd name="connsiteX8" fmla="*/ 69256 w 897520"/>
                    <a:gd name="connsiteY8" fmla="*/ 432657 h 755701"/>
                    <a:gd name="connsiteX0" fmla="*/ 55884 w 884148"/>
                    <a:gd name="connsiteY0" fmla="*/ 432657 h 755701"/>
                    <a:gd name="connsiteX1" fmla="*/ 425772 w 884148"/>
                    <a:gd name="connsiteY1" fmla="*/ 4 h 755701"/>
                    <a:gd name="connsiteX2" fmla="*/ 800422 w 884148"/>
                    <a:gd name="connsiteY2" fmla="*/ 397733 h 755701"/>
                    <a:gd name="connsiteX3" fmla="*/ 882973 w 884148"/>
                    <a:gd name="connsiteY3" fmla="*/ 651732 h 755701"/>
                    <a:gd name="connsiteX4" fmla="*/ 578173 w 884148"/>
                    <a:gd name="connsiteY4" fmla="*/ 619982 h 755701"/>
                    <a:gd name="connsiteX5" fmla="*/ 425772 w 884148"/>
                    <a:gd name="connsiteY5" fmla="*/ 755654 h 755701"/>
                    <a:gd name="connsiteX6" fmla="*/ 254323 w 884148"/>
                    <a:gd name="connsiteY6" fmla="*/ 600932 h 755701"/>
                    <a:gd name="connsiteX7" fmla="*/ 19372 w 884148"/>
                    <a:gd name="connsiteY7" fmla="*/ 683482 h 755701"/>
                    <a:gd name="connsiteX8" fmla="*/ 55884 w 884148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7861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9766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01"/>
                    <a:gd name="connsiteX1" fmla="*/ 450068 w 908444"/>
                    <a:gd name="connsiteY1" fmla="*/ 4 h 755701"/>
                    <a:gd name="connsiteX2" fmla="*/ 824718 w 908444"/>
                    <a:gd name="connsiteY2" fmla="*/ 397733 h 755701"/>
                    <a:gd name="connsiteX3" fmla="*/ 907269 w 908444"/>
                    <a:gd name="connsiteY3" fmla="*/ 651732 h 755701"/>
                    <a:gd name="connsiteX4" fmla="*/ 602469 w 908444"/>
                    <a:gd name="connsiteY4" fmla="*/ 619982 h 755701"/>
                    <a:gd name="connsiteX5" fmla="*/ 450068 w 908444"/>
                    <a:gd name="connsiteY5" fmla="*/ 755654 h 755701"/>
                    <a:gd name="connsiteX6" fmla="*/ 297669 w 908444"/>
                    <a:gd name="connsiteY6" fmla="*/ 600932 h 755701"/>
                    <a:gd name="connsiteX7" fmla="*/ 43668 w 908444"/>
                    <a:gd name="connsiteY7" fmla="*/ 683482 h 755701"/>
                    <a:gd name="connsiteX8" fmla="*/ 80180 w 908444"/>
                    <a:gd name="connsiteY8" fmla="*/ 432657 h 755701"/>
                    <a:gd name="connsiteX0" fmla="*/ 80180 w 908444"/>
                    <a:gd name="connsiteY0" fmla="*/ 432657 h 755795"/>
                    <a:gd name="connsiteX1" fmla="*/ 450068 w 908444"/>
                    <a:gd name="connsiteY1" fmla="*/ 4 h 755795"/>
                    <a:gd name="connsiteX2" fmla="*/ 824718 w 908444"/>
                    <a:gd name="connsiteY2" fmla="*/ 397733 h 755795"/>
                    <a:gd name="connsiteX3" fmla="*/ 907269 w 908444"/>
                    <a:gd name="connsiteY3" fmla="*/ 651732 h 755795"/>
                    <a:gd name="connsiteX4" fmla="*/ 602469 w 908444"/>
                    <a:gd name="connsiteY4" fmla="*/ 619982 h 755795"/>
                    <a:gd name="connsiteX5" fmla="*/ 450068 w 908444"/>
                    <a:gd name="connsiteY5" fmla="*/ 755654 h 755795"/>
                    <a:gd name="connsiteX6" fmla="*/ 297669 w 908444"/>
                    <a:gd name="connsiteY6" fmla="*/ 600932 h 755795"/>
                    <a:gd name="connsiteX7" fmla="*/ 43668 w 908444"/>
                    <a:gd name="connsiteY7" fmla="*/ 683482 h 755795"/>
                    <a:gd name="connsiteX8" fmla="*/ 80180 w 908444"/>
                    <a:gd name="connsiteY8" fmla="*/ 432657 h 755795"/>
                    <a:gd name="connsiteX0" fmla="*/ 80180 w 908444"/>
                    <a:gd name="connsiteY0" fmla="*/ 432657 h 755795"/>
                    <a:gd name="connsiteX1" fmla="*/ 450068 w 908444"/>
                    <a:gd name="connsiteY1" fmla="*/ 4 h 755795"/>
                    <a:gd name="connsiteX2" fmla="*/ 824718 w 908444"/>
                    <a:gd name="connsiteY2" fmla="*/ 397733 h 755795"/>
                    <a:gd name="connsiteX3" fmla="*/ 907269 w 908444"/>
                    <a:gd name="connsiteY3" fmla="*/ 651732 h 755795"/>
                    <a:gd name="connsiteX4" fmla="*/ 602469 w 908444"/>
                    <a:gd name="connsiteY4" fmla="*/ 619982 h 755795"/>
                    <a:gd name="connsiteX5" fmla="*/ 450068 w 908444"/>
                    <a:gd name="connsiteY5" fmla="*/ 755654 h 755795"/>
                    <a:gd name="connsiteX6" fmla="*/ 297669 w 908444"/>
                    <a:gd name="connsiteY6" fmla="*/ 600932 h 755795"/>
                    <a:gd name="connsiteX7" fmla="*/ 43668 w 908444"/>
                    <a:gd name="connsiteY7" fmla="*/ 683482 h 755795"/>
                    <a:gd name="connsiteX8" fmla="*/ 80180 w 908444"/>
                    <a:gd name="connsiteY8" fmla="*/ 432657 h 75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08444" h="755795">
                      <a:moveTo>
                        <a:pt x="80180" y="432657"/>
                      </a:moveTo>
                      <a:cubicBezTo>
                        <a:pt x="46313" y="337794"/>
                        <a:pt x="161672" y="-1319"/>
                        <a:pt x="450068" y="4"/>
                      </a:cubicBezTo>
                      <a:cubicBezTo>
                        <a:pt x="738464" y="1327"/>
                        <a:pt x="818368" y="289112"/>
                        <a:pt x="824718" y="397733"/>
                      </a:cubicBezTo>
                      <a:cubicBezTo>
                        <a:pt x="840593" y="457671"/>
                        <a:pt x="918911" y="458057"/>
                        <a:pt x="907269" y="651732"/>
                      </a:cubicBezTo>
                      <a:cubicBezTo>
                        <a:pt x="770744" y="752945"/>
                        <a:pt x="615699" y="721195"/>
                        <a:pt x="602469" y="619982"/>
                      </a:cubicBezTo>
                      <a:cubicBezTo>
                        <a:pt x="536852" y="601319"/>
                        <a:pt x="534205" y="761210"/>
                        <a:pt x="450068" y="755654"/>
                      </a:cubicBezTo>
                      <a:cubicBezTo>
                        <a:pt x="365931" y="750098"/>
                        <a:pt x="367783" y="629100"/>
                        <a:pt x="297669" y="600932"/>
                      </a:cubicBezTo>
                      <a:cubicBezTo>
                        <a:pt x="261686" y="683095"/>
                        <a:pt x="68010" y="720524"/>
                        <a:pt x="43668" y="683482"/>
                      </a:cubicBezTo>
                      <a:cubicBezTo>
                        <a:pt x="-84654" y="475396"/>
                        <a:pt x="114047" y="527520"/>
                        <a:pt x="80180" y="432657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" name="Rectangle: Rounded Corners 11">
                <a:extLst>
                  <a:ext uri="{FF2B5EF4-FFF2-40B4-BE49-F238E27FC236}">
                    <a16:creationId xmlns:a16="http://schemas.microsoft.com/office/drawing/2014/main" id="{72828622-89B0-4AA5-843B-C93824EAD9EF}"/>
                  </a:ext>
                </a:extLst>
              </p:cNvPr>
              <p:cNvSpPr/>
              <p:nvPr/>
            </p:nvSpPr>
            <p:spPr>
              <a:xfrm rot="6773830">
                <a:off x="3197141" y="3954342"/>
                <a:ext cx="386484" cy="1129514"/>
              </a:xfrm>
              <a:custGeom>
                <a:avLst/>
                <a:gdLst>
                  <a:gd name="connsiteX0" fmla="*/ 0 w 1160026"/>
                  <a:gd name="connsiteY0" fmla="*/ 193342 h 1874117"/>
                  <a:gd name="connsiteX1" fmla="*/ 193342 w 1160026"/>
                  <a:gd name="connsiteY1" fmla="*/ 0 h 1874117"/>
                  <a:gd name="connsiteX2" fmla="*/ 966684 w 1160026"/>
                  <a:gd name="connsiteY2" fmla="*/ 0 h 1874117"/>
                  <a:gd name="connsiteX3" fmla="*/ 1160026 w 1160026"/>
                  <a:gd name="connsiteY3" fmla="*/ 193342 h 1874117"/>
                  <a:gd name="connsiteX4" fmla="*/ 1160026 w 1160026"/>
                  <a:gd name="connsiteY4" fmla="*/ 1680775 h 1874117"/>
                  <a:gd name="connsiteX5" fmla="*/ 966684 w 1160026"/>
                  <a:gd name="connsiteY5" fmla="*/ 1874117 h 1874117"/>
                  <a:gd name="connsiteX6" fmla="*/ 193342 w 1160026"/>
                  <a:gd name="connsiteY6" fmla="*/ 1874117 h 1874117"/>
                  <a:gd name="connsiteX7" fmla="*/ 0 w 1160026"/>
                  <a:gd name="connsiteY7" fmla="*/ 1680775 h 1874117"/>
                  <a:gd name="connsiteX8" fmla="*/ 0 w 1160026"/>
                  <a:gd name="connsiteY8" fmla="*/ 193342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508432 w 1508432"/>
                  <a:gd name="connsiteY3" fmla="*/ 193342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08432"/>
                  <a:gd name="connsiteY0" fmla="*/ 420667 h 1874117"/>
                  <a:gd name="connsiteX1" fmla="*/ 541748 w 1508432"/>
                  <a:gd name="connsiteY1" fmla="*/ 0 h 1874117"/>
                  <a:gd name="connsiteX2" fmla="*/ 1315090 w 1508432"/>
                  <a:gd name="connsiteY2" fmla="*/ 0 h 1874117"/>
                  <a:gd name="connsiteX3" fmla="*/ 1460938 w 1508432"/>
                  <a:gd name="connsiteY3" fmla="*/ 211368 h 1874117"/>
                  <a:gd name="connsiteX4" fmla="*/ 1508432 w 1508432"/>
                  <a:gd name="connsiteY4" fmla="*/ 1680775 h 1874117"/>
                  <a:gd name="connsiteX5" fmla="*/ 1315090 w 1508432"/>
                  <a:gd name="connsiteY5" fmla="*/ 1874117 h 1874117"/>
                  <a:gd name="connsiteX6" fmla="*/ 541748 w 1508432"/>
                  <a:gd name="connsiteY6" fmla="*/ 1874117 h 1874117"/>
                  <a:gd name="connsiteX7" fmla="*/ 348406 w 1508432"/>
                  <a:gd name="connsiteY7" fmla="*/ 1680775 h 1874117"/>
                  <a:gd name="connsiteX8" fmla="*/ 0 w 1508432"/>
                  <a:gd name="connsiteY8" fmla="*/ 420667 h 1874117"/>
                  <a:gd name="connsiteX0" fmla="*/ 0 w 1535834"/>
                  <a:gd name="connsiteY0" fmla="*/ 420667 h 1874117"/>
                  <a:gd name="connsiteX1" fmla="*/ 541748 w 1535834"/>
                  <a:gd name="connsiteY1" fmla="*/ 0 h 1874117"/>
                  <a:gd name="connsiteX2" fmla="*/ 1315090 w 1535834"/>
                  <a:gd name="connsiteY2" fmla="*/ 0 h 1874117"/>
                  <a:gd name="connsiteX3" fmla="*/ 1460938 w 1535834"/>
                  <a:gd name="connsiteY3" fmla="*/ 211368 h 1874117"/>
                  <a:gd name="connsiteX4" fmla="*/ 1508432 w 1535834"/>
                  <a:gd name="connsiteY4" fmla="*/ 1680775 h 1874117"/>
                  <a:gd name="connsiteX5" fmla="*/ 1315090 w 1535834"/>
                  <a:gd name="connsiteY5" fmla="*/ 1874117 h 1874117"/>
                  <a:gd name="connsiteX6" fmla="*/ 541748 w 1535834"/>
                  <a:gd name="connsiteY6" fmla="*/ 1874117 h 1874117"/>
                  <a:gd name="connsiteX7" fmla="*/ 348406 w 1535834"/>
                  <a:gd name="connsiteY7" fmla="*/ 1680775 h 1874117"/>
                  <a:gd name="connsiteX8" fmla="*/ 0 w 1535834"/>
                  <a:gd name="connsiteY8" fmla="*/ 420667 h 1874117"/>
                  <a:gd name="connsiteX0" fmla="*/ 0 w 1535834"/>
                  <a:gd name="connsiteY0" fmla="*/ 423096 h 1876546"/>
                  <a:gd name="connsiteX1" fmla="*/ 541748 w 1535834"/>
                  <a:gd name="connsiteY1" fmla="*/ 2429 h 1876546"/>
                  <a:gd name="connsiteX2" fmla="*/ 1178328 w 1535834"/>
                  <a:gd name="connsiteY2" fmla="*/ 0 h 1876546"/>
                  <a:gd name="connsiteX3" fmla="*/ 1460938 w 1535834"/>
                  <a:gd name="connsiteY3" fmla="*/ 213797 h 1876546"/>
                  <a:gd name="connsiteX4" fmla="*/ 1508432 w 1535834"/>
                  <a:gd name="connsiteY4" fmla="*/ 1683204 h 1876546"/>
                  <a:gd name="connsiteX5" fmla="*/ 1315090 w 1535834"/>
                  <a:gd name="connsiteY5" fmla="*/ 1876546 h 1876546"/>
                  <a:gd name="connsiteX6" fmla="*/ 541748 w 1535834"/>
                  <a:gd name="connsiteY6" fmla="*/ 1876546 h 1876546"/>
                  <a:gd name="connsiteX7" fmla="*/ 348406 w 1535834"/>
                  <a:gd name="connsiteY7" fmla="*/ 1683204 h 1876546"/>
                  <a:gd name="connsiteX8" fmla="*/ 0 w 1535834"/>
                  <a:gd name="connsiteY8" fmla="*/ 423096 h 1876546"/>
                  <a:gd name="connsiteX0" fmla="*/ 0 w 1508432"/>
                  <a:gd name="connsiteY0" fmla="*/ 423096 h 1876546"/>
                  <a:gd name="connsiteX1" fmla="*/ 541748 w 1508432"/>
                  <a:gd name="connsiteY1" fmla="*/ 2429 h 1876546"/>
                  <a:gd name="connsiteX2" fmla="*/ 1178328 w 1508432"/>
                  <a:gd name="connsiteY2" fmla="*/ 0 h 1876546"/>
                  <a:gd name="connsiteX3" fmla="*/ 1408938 w 1508432"/>
                  <a:gd name="connsiteY3" fmla="*/ 219949 h 1876546"/>
                  <a:gd name="connsiteX4" fmla="*/ 1508432 w 1508432"/>
                  <a:gd name="connsiteY4" fmla="*/ 1683204 h 1876546"/>
                  <a:gd name="connsiteX5" fmla="*/ 1315090 w 1508432"/>
                  <a:gd name="connsiteY5" fmla="*/ 1876546 h 1876546"/>
                  <a:gd name="connsiteX6" fmla="*/ 541748 w 1508432"/>
                  <a:gd name="connsiteY6" fmla="*/ 1876546 h 1876546"/>
                  <a:gd name="connsiteX7" fmla="*/ 348406 w 1508432"/>
                  <a:gd name="connsiteY7" fmla="*/ 1683204 h 1876546"/>
                  <a:gd name="connsiteX8" fmla="*/ 0 w 1508432"/>
                  <a:gd name="connsiteY8" fmla="*/ 423096 h 1876546"/>
                  <a:gd name="connsiteX0" fmla="*/ 0 w 1508432"/>
                  <a:gd name="connsiteY0" fmla="*/ 423096 h 2289773"/>
                  <a:gd name="connsiteX1" fmla="*/ 541748 w 1508432"/>
                  <a:gd name="connsiteY1" fmla="*/ 2429 h 2289773"/>
                  <a:gd name="connsiteX2" fmla="*/ 1178328 w 1508432"/>
                  <a:gd name="connsiteY2" fmla="*/ 0 h 2289773"/>
                  <a:gd name="connsiteX3" fmla="*/ 1408938 w 1508432"/>
                  <a:gd name="connsiteY3" fmla="*/ 219949 h 2289773"/>
                  <a:gd name="connsiteX4" fmla="*/ 1508432 w 1508432"/>
                  <a:gd name="connsiteY4" fmla="*/ 1683204 h 2289773"/>
                  <a:gd name="connsiteX5" fmla="*/ 942154 w 1508432"/>
                  <a:gd name="connsiteY5" fmla="*/ 2289773 h 2289773"/>
                  <a:gd name="connsiteX6" fmla="*/ 541748 w 1508432"/>
                  <a:gd name="connsiteY6" fmla="*/ 1876546 h 2289773"/>
                  <a:gd name="connsiteX7" fmla="*/ 348406 w 1508432"/>
                  <a:gd name="connsiteY7" fmla="*/ 1683204 h 2289773"/>
                  <a:gd name="connsiteX8" fmla="*/ 0 w 1508432"/>
                  <a:gd name="connsiteY8" fmla="*/ 423096 h 2289773"/>
                  <a:gd name="connsiteX0" fmla="*/ 0 w 1469059"/>
                  <a:gd name="connsiteY0" fmla="*/ 423096 h 2289773"/>
                  <a:gd name="connsiteX1" fmla="*/ 541748 w 1469059"/>
                  <a:gd name="connsiteY1" fmla="*/ 2429 h 2289773"/>
                  <a:gd name="connsiteX2" fmla="*/ 1178328 w 1469059"/>
                  <a:gd name="connsiteY2" fmla="*/ 0 h 2289773"/>
                  <a:gd name="connsiteX3" fmla="*/ 1408938 w 1469059"/>
                  <a:gd name="connsiteY3" fmla="*/ 219949 h 2289773"/>
                  <a:gd name="connsiteX4" fmla="*/ 1404430 w 1469059"/>
                  <a:gd name="connsiteY4" fmla="*/ 1695509 h 2289773"/>
                  <a:gd name="connsiteX5" fmla="*/ 942154 w 1469059"/>
                  <a:gd name="connsiteY5" fmla="*/ 2289773 h 2289773"/>
                  <a:gd name="connsiteX6" fmla="*/ 541748 w 1469059"/>
                  <a:gd name="connsiteY6" fmla="*/ 1876546 h 2289773"/>
                  <a:gd name="connsiteX7" fmla="*/ 348406 w 1469059"/>
                  <a:gd name="connsiteY7" fmla="*/ 1683204 h 2289773"/>
                  <a:gd name="connsiteX8" fmla="*/ 0 w 1469059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89773"/>
                  <a:gd name="connsiteX1" fmla="*/ 541748 w 1525461"/>
                  <a:gd name="connsiteY1" fmla="*/ 2429 h 2289773"/>
                  <a:gd name="connsiteX2" fmla="*/ 1178328 w 1525461"/>
                  <a:gd name="connsiteY2" fmla="*/ 0 h 2289773"/>
                  <a:gd name="connsiteX3" fmla="*/ 1408938 w 1525461"/>
                  <a:gd name="connsiteY3" fmla="*/ 219949 h 2289773"/>
                  <a:gd name="connsiteX4" fmla="*/ 1404430 w 1525461"/>
                  <a:gd name="connsiteY4" fmla="*/ 1695509 h 2289773"/>
                  <a:gd name="connsiteX5" fmla="*/ 942154 w 1525461"/>
                  <a:gd name="connsiteY5" fmla="*/ 2289773 h 2289773"/>
                  <a:gd name="connsiteX6" fmla="*/ 541748 w 1525461"/>
                  <a:gd name="connsiteY6" fmla="*/ 1876546 h 2289773"/>
                  <a:gd name="connsiteX7" fmla="*/ 348406 w 1525461"/>
                  <a:gd name="connsiteY7" fmla="*/ 1683204 h 2289773"/>
                  <a:gd name="connsiteX8" fmla="*/ 0 w 1525461"/>
                  <a:gd name="connsiteY8" fmla="*/ 423096 h 2289773"/>
                  <a:gd name="connsiteX0" fmla="*/ 0 w 1525461"/>
                  <a:gd name="connsiteY0" fmla="*/ 423096 h 2233265"/>
                  <a:gd name="connsiteX1" fmla="*/ 541748 w 1525461"/>
                  <a:gd name="connsiteY1" fmla="*/ 2429 h 2233265"/>
                  <a:gd name="connsiteX2" fmla="*/ 1178328 w 1525461"/>
                  <a:gd name="connsiteY2" fmla="*/ 0 h 2233265"/>
                  <a:gd name="connsiteX3" fmla="*/ 1408938 w 1525461"/>
                  <a:gd name="connsiteY3" fmla="*/ 219949 h 2233265"/>
                  <a:gd name="connsiteX4" fmla="*/ 1404430 w 1525461"/>
                  <a:gd name="connsiteY4" fmla="*/ 1695509 h 2233265"/>
                  <a:gd name="connsiteX5" fmla="*/ 947875 w 1525461"/>
                  <a:gd name="connsiteY5" fmla="*/ 2233265 h 2233265"/>
                  <a:gd name="connsiteX6" fmla="*/ 541748 w 1525461"/>
                  <a:gd name="connsiteY6" fmla="*/ 1876546 h 2233265"/>
                  <a:gd name="connsiteX7" fmla="*/ 348406 w 1525461"/>
                  <a:gd name="connsiteY7" fmla="*/ 1683204 h 2233265"/>
                  <a:gd name="connsiteX8" fmla="*/ 0 w 1525461"/>
                  <a:gd name="connsiteY8" fmla="*/ 423096 h 2233265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541748 w 1525461"/>
                  <a:gd name="connsiteY7" fmla="*/ 1876546 h 2683736"/>
                  <a:gd name="connsiteX8" fmla="*/ 348406 w 1525461"/>
                  <a:gd name="connsiteY8" fmla="*/ 1683204 h 2683736"/>
                  <a:gd name="connsiteX9" fmla="*/ 0 w 1525461"/>
                  <a:gd name="connsiteY9" fmla="*/ 423096 h 2683736"/>
                  <a:gd name="connsiteX0" fmla="*/ 0 w 1525461"/>
                  <a:gd name="connsiteY0" fmla="*/ 423096 h 2683736"/>
                  <a:gd name="connsiteX1" fmla="*/ 541748 w 1525461"/>
                  <a:gd name="connsiteY1" fmla="*/ 2429 h 2683736"/>
                  <a:gd name="connsiteX2" fmla="*/ 1178328 w 1525461"/>
                  <a:gd name="connsiteY2" fmla="*/ 0 h 2683736"/>
                  <a:gd name="connsiteX3" fmla="*/ 1408938 w 1525461"/>
                  <a:gd name="connsiteY3" fmla="*/ 219949 h 2683736"/>
                  <a:gd name="connsiteX4" fmla="*/ 1404430 w 1525461"/>
                  <a:gd name="connsiteY4" fmla="*/ 1695509 h 2683736"/>
                  <a:gd name="connsiteX5" fmla="*/ 947875 w 1525461"/>
                  <a:gd name="connsiteY5" fmla="*/ 2233265 h 2683736"/>
                  <a:gd name="connsiteX6" fmla="*/ 1140732 w 1525461"/>
                  <a:gd name="connsiteY6" fmla="*/ 2678391 h 2683736"/>
                  <a:gd name="connsiteX7" fmla="*/ 892170 w 1525461"/>
                  <a:gd name="connsiteY7" fmla="*/ 2596140 h 2683736"/>
                  <a:gd name="connsiteX8" fmla="*/ 541748 w 1525461"/>
                  <a:gd name="connsiteY8" fmla="*/ 1876546 h 2683736"/>
                  <a:gd name="connsiteX9" fmla="*/ 348406 w 1525461"/>
                  <a:gd name="connsiteY9" fmla="*/ 1683204 h 2683736"/>
                  <a:gd name="connsiteX10" fmla="*/ 0 w 1525461"/>
                  <a:gd name="connsiteY10" fmla="*/ 423096 h 268373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541748 w 1525461"/>
                  <a:gd name="connsiteY9" fmla="*/ 1876546 h 3047606"/>
                  <a:gd name="connsiteX10" fmla="*/ 348406 w 1525461"/>
                  <a:gd name="connsiteY10" fmla="*/ 1683204 h 3047606"/>
                  <a:gd name="connsiteX11" fmla="*/ 0 w 1525461"/>
                  <a:gd name="connsiteY11" fmla="*/ 423096 h 3047606"/>
                  <a:gd name="connsiteX0" fmla="*/ 0 w 1525461"/>
                  <a:gd name="connsiteY0" fmla="*/ 423096 h 3047606"/>
                  <a:gd name="connsiteX1" fmla="*/ 541748 w 1525461"/>
                  <a:gd name="connsiteY1" fmla="*/ 2429 h 3047606"/>
                  <a:gd name="connsiteX2" fmla="*/ 1178328 w 1525461"/>
                  <a:gd name="connsiteY2" fmla="*/ 0 h 3047606"/>
                  <a:gd name="connsiteX3" fmla="*/ 1408938 w 1525461"/>
                  <a:gd name="connsiteY3" fmla="*/ 219949 h 3047606"/>
                  <a:gd name="connsiteX4" fmla="*/ 1404430 w 1525461"/>
                  <a:gd name="connsiteY4" fmla="*/ 1695509 h 3047606"/>
                  <a:gd name="connsiteX5" fmla="*/ 947875 w 1525461"/>
                  <a:gd name="connsiteY5" fmla="*/ 2233265 h 3047606"/>
                  <a:gd name="connsiteX6" fmla="*/ 1140732 w 1525461"/>
                  <a:gd name="connsiteY6" fmla="*/ 2678391 h 3047606"/>
                  <a:gd name="connsiteX7" fmla="*/ 892170 w 1525461"/>
                  <a:gd name="connsiteY7" fmla="*/ 2596140 h 3047606"/>
                  <a:gd name="connsiteX8" fmla="*/ 641262 w 1525461"/>
                  <a:gd name="connsiteY8" fmla="*/ 3044556 h 3047606"/>
                  <a:gd name="connsiteX9" fmla="*/ 161733 w 1525461"/>
                  <a:gd name="connsiteY9" fmla="*/ 2819041 h 3047606"/>
                  <a:gd name="connsiteX10" fmla="*/ 541748 w 1525461"/>
                  <a:gd name="connsiteY10" fmla="*/ 1876546 h 3047606"/>
                  <a:gd name="connsiteX11" fmla="*/ 348406 w 1525461"/>
                  <a:gd name="connsiteY11" fmla="*/ 1683204 h 3047606"/>
                  <a:gd name="connsiteX12" fmla="*/ 0 w 1525461"/>
                  <a:gd name="connsiteY12" fmla="*/ 423096 h 3047606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41748 w 1525461"/>
                  <a:gd name="connsiteY11" fmla="*/ 1876546 h 3050724"/>
                  <a:gd name="connsiteX12" fmla="*/ 348406 w 1525461"/>
                  <a:gd name="connsiteY12" fmla="*/ 1683204 h 3050724"/>
                  <a:gd name="connsiteX13" fmla="*/ 0 w 1525461"/>
                  <a:gd name="connsiteY13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541748 w 1525461"/>
                  <a:gd name="connsiteY12" fmla="*/ 1876546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348406 w 1525461"/>
                  <a:gd name="connsiteY13" fmla="*/ 1683204 h 3050724"/>
                  <a:gd name="connsiteX14" fmla="*/ 0 w 1525461"/>
                  <a:gd name="connsiteY14" fmla="*/ 423096 h 3050724"/>
                  <a:gd name="connsiteX0" fmla="*/ 0 w 1525461"/>
                  <a:gd name="connsiteY0" fmla="*/ 423096 h 3050724"/>
                  <a:gd name="connsiteX1" fmla="*/ 541748 w 1525461"/>
                  <a:gd name="connsiteY1" fmla="*/ 2429 h 3050724"/>
                  <a:gd name="connsiteX2" fmla="*/ 1178328 w 1525461"/>
                  <a:gd name="connsiteY2" fmla="*/ 0 h 3050724"/>
                  <a:gd name="connsiteX3" fmla="*/ 1408938 w 1525461"/>
                  <a:gd name="connsiteY3" fmla="*/ 219949 h 3050724"/>
                  <a:gd name="connsiteX4" fmla="*/ 1404430 w 1525461"/>
                  <a:gd name="connsiteY4" fmla="*/ 1695509 h 3050724"/>
                  <a:gd name="connsiteX5" fmla="*/ 947875 w 1525461"/>
                  <a:gd name="connsiteY5" fmla="*/ 2233265 h 3050724"/>
                  <a:gd name="connsiteX6" fmla="*/ 1140732 w 1525461"/>
                  <a:gd name="connsiteY6" fmla="*/ 2678391 h 3050724"/>
                  <a:gd name="connsiteX7" fmla="*/ 892170 w 1525461"/>
                  <a:gd name="connsiteY7" fmla="*/ 2596140 h 3050724"/>
                  <a:gd name="connsiteX8" fmla="*/ 641262 w 1525461"/>
                  <a:gd name="connsiteY8" fmla="*/ 3044556 h 3050724"/>
                  <a:gd name="connsiteX9" fmla="*/ 578952 w 1525461"/>
                  <a:gd name="connsiteY9" fmla="*/ 2701438 h 3050724"/>
                  <a:gd name="connsiteX10" fmla="*/ 161733 w 1525461"/>
                  <a:gd name="connsiteY10" fmla="*/ 2819041 h 3050724"/>
                  <a:gd name="connsiteX11" fmla="*/ 571935 w 1525461"/>
                  <a:gd name="connsiteY11" fmla="*/ 2432421 h 3050724"/>
                  <a:gd name="connsiteX12" fmla="*/ 641593 w 1525461"/>
                  <a:gd name="connsiteY12" fmla="*/ 1566970 h 3050724"/>
                  <a:gd name="connsiteX13" fmla="*/ 0 w 1525461"/>
                  <a:gd name="connsiteY13" fmla="*/ 423096 h 3050724"/>
                  <a:gd name="connsiteX0" fmla="*/ 9943 w 1535404"/>
                  <a:gd name="connsiteY0" fmla="*/ 423096 h 3050724"/>
                  <a:gd name="connsiteX1" fmla="*/ 551691 w 1535404"/>
                  <a:gd name="connsiteY1" fmla="*/ 2429 h 3050724"/>
                  <a:gd name="connsiteX2" fmla="*/ 1188271 w 1535404"/>
                  <a:gd name="connsiteY2" fmla="*/ 0 h 3050724"/>
                  <a:gd name="connsiteX3" fmla="*/ 1418881 w 1535404"/>
                  <a:gd name="connsiteY3" fmla="*/ 219949 h 3050724"/>
                  <a:gd name="connsiteX4" fmla="*/ 1414373 w 1535404"/>
                  <a:gd name="connsiteY4" fmla="*/ 1695509 h 3050724"/>
                  <a:gd name="connsiteX5" fmla="*/ 957818 w 1535404"/>
                  <a:gd name="connsiteY5" fmla="*/ 2233265 h 3050724"/>
                  <a:gd name="connsiteX6" fmla="*/ 1150675 w 1535404"/>
                  <a:gd name="connsiteY6" fmla="*/ 2678391 h 3050724"/>
                  <a:gd name="connsiteX7" fmla="*/ 902113 w 1535404"/>
                  <a:gd name="connsiteY7" fmla="*/ 2596140 h 3050724"/>
                  <a:gd name="connsiteX8" fmla="*/ 651205 w 1535404"/>
                  <a:gd name="connsiteY8" fmla="*/ 3044556 h 3050724"/>
                  <a:gd name="connsiteX9" fmla="*/ 588895 w 1535404"/>
                  <a:gd name="connsiteY9" fmla="*/ 2701438 h 3050724"/>
                  <a:gd name="connsiteX10" fmla="*/ 171676 w 1535404"/>
                  <a:gd name="connsiteY10" fmla="*/ 2819041 h 3050724"/>
                  <a:gd name="connsiteX11" fmla="*/ 581878 w 1535404"/>
                  <a:gd name="connsiteY11" fmla="*/ 2432421 h 3050724"/>
                  <a:gd name="connsiteX12" fmla="*/ 651536 w 1535404"/>
                  <a:gd name="connsiteY12" fmla="*/ 1566970 h 3050724"/>
                  <a:gd name="connsiteX13" fmla="*/ 9943 w 153540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74466 w 1538194"/>
                  <a:gd name="connsiteY10" fmla="*/ 2819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153465 w 1538194"/>
                  <a:gd name="connsiteY6" fmla="*/ 2678391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07112 w 1538194"/>
                  <a:gd name="connsiteY6" fmla="*/ 271236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960608 w 1538194"/>
                  <a:gd name="connsiteY5" fmla="*/ 2233265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  <a:gd name="connsiteX0" fmla="*/ 12733 w 1538194"/>
                  <a:gd name="connsiteY0" fmla="*/ 423096 h 3050724"/>
                  <a:gd name="connsiteX1" fmla="*/ 554481 w 1538194"/>
                  <a:gd name="connsiteY1" fmla="*/ 2429 h 3050724"/>
                  <a:gd name="connsiteX2" fmla="*/ 1191061 w 1538194"/>
                  <a:gd name="connsiteY2" fmla="*/ 0 h 3050724"/>
                  <a:gd name="connsiteX3" fmla="*/ 1421671 w 1538194"/>
                  <a:gd name="connsiteY3" fmla="*/ 219949 h 3050724"/>
                  <a:gd name="connsiteX4" fmla="*/ 1417163 w 1538194"/>
                  <a:gd name="connsiteY4" fmla="*/ 1695509 h 3050724"/>
                  <a:gd name="connsiteX5" fmla="*/ 1021622 w 1538194"/>
                  <a:gd name="connsiteY5" fmla="*/ 2250860 h 3050724"/>
                  <a:gd name="connsiteX6" fmla="*/ 1214479 w 1538194"/>
                  <a:gd name="connsiteY6" fmla="*/ 2695985 h 3050724"/>
                  <a:gd name="connsiteX7" fmla="*/ 904903 w 1538194"/>
                  <a:gd name="connsiteY7" fmla="*/ 2596140 h 3050724"/>
                  <a:gd name="connsiteX8" fmla="*/ 653995 w 1538194"/>
                  <a:gd name="connsiteY8" fmla="*/ 3044556 h 3050724"/>
                  <a:gd name="connsiteX9" fmla="*/ 591685 w 1538194"/>
                  <a:gd name="connsiteY9" fmla="*/ 2701438 h 3050724"/>
                  <a:gd name="connsiteX10" fmla="*/ 180619 w 1538194"/>
                  <a:gd name="connsiteY10" fmla="*/ 2871041 h 3050724"/>
                  <a:gd name="connsiteX11" fmla="*/ 584668 w 1538194"/>
                  <a:gd name="connsiteY11" fmla="*/ 2432421 h 3050724"/>
                  <a:gd name="connsiteX12" fmla="*/ 654326 w 1538194"/>
                  <a:gd name="connsiteY12" fmla="*/ 1566970 h 3050724"/>
                  <a:gd name="connsiteX13" fmla="*/ 12733 w 1538194"/>
                  <a:gd name="connsiteY13" fmla="*/ 423096 h 30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8194" h="3050724">
                    <a:moveTo>
                      <a:pt x="12733" y="423096"/>
                    </a:moveTo>
                    <a:cubicBezTo>
                      <a:pt x="12733" y="316316"/>
                      <a:pt x="447701" y="2429"/>
                      <a:pt x="554481" y="2429"/>
                    </a:cubicBezTo>
                    <a:lnTo>
                      <a:pt x="1191061" y="0"/>
                    </a:lnTo>
                    <a:cubicBezTo>
                      <a:pt x="1297841" y="0"/>
                      <a:pt x="1421671" y="113169"/>
                      <a:pt x="1421671" y="219949"/>
                    </a:cubicBezTo>
                    <a:cubicBezTo>
                      <a:pt x="1566896" y="728560"/>
                      <a:pt x="1588449" y="1161855"/>
                      <a:pt x="1417163" y="1695509"/>
                    </a:cubicBezTo>
                    <a:cubicBezTo>
                      <a:pt x="1417163" y="1802289"/>
                      <a:pt x="1128402" y="2250860"/>
                      <a:pt x="1021622" y="2250860"/>
                    </a:cubicBezTo>
                    <a:cubicBezTo>
                      <a:pt x="936408" y="2184298"/>
                      <a:pt x="1299693" y="2762547"/>
                      <a:pt x="1214479" y="2695985"/>
                    </a:cubicBezTo>
                    <a:cubicBezTo>
                      <a:pt x="1052208" y="2757575"/>
                      <a:pt x="1018898" y="2729465"/>
                      <a:pt x="904903" y="2596140"/>
                    </a:cubicBezTo>
                    <a:cubicBezTo>
                      <a:pt x="877459" y="2547692"/>
                      <a:pt x="681439" y="3093004"/>
                      <a:pt x="653995" y="3044556"/>
                    </a:cubicBezTo>
                    <a:cubicBezTo>
                      <a:pt x="573957" y="3102102"/>
                      <a:pt x="671607" y="2739024"/>
                      <a:pt x="591685" y="2701438"/>
                    </a:cubicBezTo>
                    <a:cubicBezTo>
                      <a:pt x="511764" y="2663852"/>
                      <a:pt x="222190" y="2920919"/>
                      <a:pt x="180619" y="2871041"/>
                    </a:cubicBezTo>
                    <a:cubicBezTo>
                      <a:pt x="236550" y="2732084"/>
                      <a:pt x="528737" y="2571378"/>
                      <a:pt x="584668" y="2432421"/>
                    </a:cubicBezTo>
                    <a:lnTo>
                      <a:pt x="654326" y="1566970"/>
                    </a:lnTo>
                    <a:cubicBezTo>
                      <a:pt x="397281" y="1307049"/>
                      <a:pt x="-84340" y="1243205"/>
                      <a:pt x="12733" y="423096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D7C915C-28CF-4B0C-A6D7-8078471FA8C1}"/>
                  </a:ext>
                </a:extLst>
              </p:cNvPr>
              <p:cNvSpPr/>
              <p:nvPr/>
            </p:nvSpPr>
            <p:spPr>
              <a:xfrm rot="21372828" flipV="1">
                <a:off x="3682416" y="4388767"/>
                <a:ext cx="244214" cy="41226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DA0FA657-5384-4973-9C31-4C7C14652241}"/>
                  </a:ext>
                </a:extLst>
              </p:cNvPr>
              <p:cNvSpPr/>
              <p:nvPr/>
            </p:nvSpPr>
            <p:spPr>
              <a:xfrm>
                <a:off x="3300468" y="3735394"/>
                <a:ext cx="116553" cy="116553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B163E2-8C7C-4DA3-B259-80691D6AACD6}"/>
              </a:ext>
            </a:extLst>
          </p:cNvPr>
          <p:cNvGrpSpPr/>
          <p:nvPr/>
        </p:nvGrpSpPr>
        <p:grpSpPr>
          <a:xfrm>
            <a:off x="226341" y="1652475"/>
            <a:ext cx="5616014" cy="5117321"/>
            <a:chOff x="2913378" y="557190"/>
            <a:chExt cx="6437088" cy="5865484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9440220-AE27-47F1-98D4-AF447352FBF5}"/>
                </a:ext>
              </a:extLst>
            </p:cNvPr>
            <p:cNvSpPr/>
            <p:nvPr/>
          </p:nvSpPr>
          <p:spPr>
            <a:xfrm rot="5400000">
              <a:off x="6107942" y="1416657"/>
              <a:ext cx="87768" cy="434650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0D1012D-09EF-4832-964F-2F3B1F3CC2A7}"/>
                </a:ext>
              </a:extLst>
            </p:cNvPr>
            <p:cNvSpPr/>
            <p:nvPr/>
          </p:nvSpPr>
          <p:spPr>
            <a:xfrm>
              <a:off x="4580061" y="3390162"/>
              <a:ext cx="225624" cy="42602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lowchart: Manual Operation 21">
              <a:extLst>
                <a:ext uri="{FF2B5EF4-FFF2-40B4-BE49-F238E27FC236}">
                  <a16:creationId xmlns:a16="http://schemas.microsoft.com/office/drawing/2014/main" id="{0D145DB7-4D95-4E3B-A609-EDA946923C3C}"/>
                </a:ext>
              </a:extLst>
            </p:cNvPr>
            <p:cNvSpPr/>
            <p:nvPr/>
          </p:nvSpPr>
          <p:spPr>
            <a:xfrm>
              <a:off x="3260307" y="4124009"/>
              <a:ext cx="5756290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410860-CA87-423C-A108-6B980F0F4147}"/>
                </a:ext>
              </a:extLst>
            </p:cNvPr>
            <p:cNvSpPr/>
            <p:nvPr/>
          </p:nvSpPr>
          <p:spPr>
            <a:xfrm>
              <a:off x="3381829" y="1306287"/>
              <a:ext cx="5544457" cy="25545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9B3831-C8C7-4D53-8EFE-BF55F7D2AAEA}"/>
                </a:ext>
              </a:extLst>
            </p:cNvPr>
            <p:cNvSpPr/>
            <p:nvPr/>
          </p:nvSpPr>
          <p:spPr>
            <a:xfrm>
              <a:off x="3541486" y="563153"/>
              <a:ext cx="5181600" cy="507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3">
              <a:extLst>
                <a:ext uri="{FF2B5EF4-FFF2-40B4-BE49-F238E27FC236}">
                  <a16:creationId xmlns:a16="http://schemas.microsoft.com/office/drawing/2014/main" id="{DA1826F3-DDC6-4ACE-8FC6-119F279457F0}"/>
                </a:ext>
              </a:extLst>
            </p:cNvPr>
            <p:cNvSpPr/>
            <p:nvPr/>
          </p:nvSpPr>
          <p:spPr>
            <a:xfrm>
              <a:off x="8109131" y="563154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0950AA01-BACB-49AA-9A05-A248719E30D2}"/>
                </a:ext>
              </a:extLst>
            </p:cNvPr>
            <p:cNvSpPr/>
            <p:nvPr/>
          </p:nvSpPr>
          <p:spPr>
            <a:xfrm>
              <a:off x="7377974" y="586014"/>
              <a:ext cx="1005115" cy="148572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8572 h 1485728"/>
                <a:gd name="connsiteX1" fmla="*/ 700315 w 1005115"/>
                <a:gd name="connsiteY1" fmla="*/ 0 h 1485728"/>
                <a:gd name="connsiteX2" fmla="*/ 1005115 w 1005115"/>
                <a:gd name="connsiteY2" fmla="*/ 1153160 h 1485728"/>
                <a:gd name="connsiteX3" fmla="*/ 68580 w 1005115"/>
                <a:gd name="connsiteY3" fmla="*/ 1214120 h 1485728"/>
                <a:gd name="connsiteX4" fmla="*/ 0 w 1005115"/>
                <a:gd name="connsiteY4" fmla="*/ 8572 h 14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15" h="1485728">
                  <a:moveTo>
                    <a:pt x="0" y="8572"/>
                  </a:moveTo>
                  <a:lnTo>
                    <a:pt x="700315" y="0"/>
                  </a:lnTo>
                  <a:lnTo>
                    <a:pt x="1005115" y="1153160"/>
                  </a:lnTo>
                  <a:cubicBezTo>
                    <a:pt x="565937" y="1757680"/>
                    <a:pt x="187718" y="1386840"/>
                    <a:pt x="68580" y="1214120"/>
                  </a:cubicBezTo>
                  <a:lnTo>
                    <a:pt x="0" y="85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3">
              <a:extLst>
                <a:ext uri="{FF2B5EF4-FFF2-40B4-BE49-F238E27FC236}">
                  <a16:creationId xmlns:a16="http://schemas.microsoft.com/office/drawing/2014/main" id="{C15CACDC-DB8B-4D3B-BDDF-89CA8C3C8547}"/>
                </a:ext>
              </a:extLst>
            </p:cNvPr>
            <p:cNvSpPr/>
            <p:nvPr/>
          </p:nvSpPr>
          <p:spPr>
            <a:xfrm>
              <a:off x="6473733" y="590321"/>
              <a:ext cx="951775" cy="1503980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951775"/>
                <a:gd name="connsiteY0" fmla="*/ 0 h 1503980"/>
                <a:gd name="connsiteX1" fmla="*/ 867955 w 951775"/>
                <a:gd name="connsiteY1" fmla="*/ 0 h 1503980"/>
                <a:gd name="connsiteX2" fmla="*/ 951775 w 951775"/>
                <a:gd name="connsiteY2" fmla="*/ 1173163 h 1503980"/>
                <a:gd name="connsiteX3" fmla="*/ 53340 w 951775"/>
                <a:gd name="connsiteY3" fmla="*/ 1229360 h 1503980"/>
                <a:gd name="connsiteX4" fmla="*/ 0 w 951775"/>
                <a:gd name="connsiteY4" fmla="*/ 0 h 15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75" h="1503980">
                  <a:moveTo>
                    <a:pt x="0" y="0"/>
                  </a:moveTo>
                  <a:lnTo>
                    <a:pt x="867955" y="0"/>
                  </a:lnTo>
                  <a:lnTo>
                    <a:pt x="951775" y="1173163"/>
                  </a:lnTo>
                  <a:cubicBezTo>
                    <a:pt x="512597" y="1777683"/>
                    <a:pt x="172478" y="1402080"/>
                    <a:pt x="53340" y="1229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3">
              <a:extLst>
                <a:ext uri="{FF2B5EF4-FFF2-40B4-BE49-F238E27FC236}">
                  <a16:creationId xmlns:a16="http://schemas.microsoft.com/office/drawing/2014/main" id="{E9544503-5901-4A49-94FB-3FF141B9BB5E}"/>
                </a:ext>
              </a:extLst>
            </p:cNvPr>
            <p:cNvSpPr/>
            <p:nvPr/>
          </p:nvSpPr>
          <p:spPr>
            <a:xfrm>
              <a:off x="5651498" y="590321"/>
              <a:ext cx="86142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35" h="1515568">
                  <a:moveTo>
                    <a:pt x="15240" y="0"/>
                  </a:moveTo>
                  <a:lnTo>
                    <a:pt x="814615" y="0"/>
                  </a:lnTo>
                  <a:lnTo>
                    <a:pt x="822235" y="1191260"/>
                  </a:lnTo>
                  <a:cubicBezTo>
                    <a:pt x="383057" y="1795780"/>
                    <a:pt x="119138" y="1402080"/>
                    <a:pt x="0" y="1229360"/>
                  </a:cubicBezTo>
                  <a:lnTo>
                    <a:pt x="1524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3">
              <a:extLst>
                <a:ext uri="{FF2B5EF4-FFF2-40B4-BE49-F238E27FC236}">
                  <a16:creationId xmlns:a16="http://schemas.microsoft.com/office/drawing/2014/main" id="{B4E9AE34-549A-47DD-8A21-6FD89B398570}"/>
                </a:ext>
              </a:extLst>
            </p:cNvPr>
            <p:cNvSpPr/>
            <p:nvPr/>
          </p:nvSpPr>
          <p:spPr>
            <a:xfrm>
              <a:off x="4760322" y="575721"/>
              <a:ext cx="906055" cy="151556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55" h="1515568">
                  <a:moveTo>
                    <a:pt x="129540" y="0"/>
                  </a:moveTo>
                  <a:lnTo>
                    <a:pt x="906055" y="0"/>
                  </a:lnTo>
                  <a:lnTo>
                    <a:pt x="883195" y="1191260"/>
                  </a:lnTo>
                  <a:cubicBezTo>
                    <a:pt x="444017" y="1795780"/>
                    <a:pt x="119138" y="1402080"/>
                    <a:pt x="0" y="1229360"/>
                  </a:cubicBezTo>
                  <a:lnTo>
                    <a:pt x="12954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3">
              <a:extLst>
                <a:ext uri="{FF2B5EF4-FFF2-40B4-BE49-F238E27FC236}">
                  <a16:creationId xmlns:a16="http://schemas.microsoft.com/office/drawing/2014/main" id="{D2CFA66B-5E0E-4B4C-B363-875ACE26B821}"/>
                </a:ext>
              </a:extLst>
            </p:cNvPr>
            <p:cNvSpPr/>
            <p:nvPr/>
          </p:nvSpPr>
          <p:spPr>
            <a:xfrm>
              <a:off x="3854267" y="582701"/>
              <a:ext cx="1024811" cy="1523188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289560 w 1241335"/>
                <a:gd name="connsiteY3" fmla="*/ 1229360 h 1520515"/>
                <a:gd name="connsiteX4" fmla="*/ 0 w 1241335"/>
                <a:gd name="connsiteY4" fmla="*/ 0 h 1520515"/>
                <a:gd name="connsiteX0" fmla="*/ 0 w 1241335"/>
                <a:gd name="connsiteY0" fmla="*/ 0 h 1520515"/>
                <a:gd name="connsiteX1" fmla="*/ 700315 w 1241335"/>
                <a:gd name="connsiteY1" fmla="*/ 15240 h 1520515"/>
                <a:gd name="connsiteX2" fmla="*/ 1241335 w 1241335"/>
                <a:gd name="connsiteY2" fmla="*/ 1198880 h 1520515"/>
                <a:gd name="connsiteX3" fmla="*/ 68580 w 1241335"/>
                <a:gd name="connsiteY3" fmla="*/ 1229360 h 1520515"/>
                <a:gd name="connsiteX4" fmla="*/ 0 w 1241335"/>
                <a:gd name="connsiteY4" fmla="*/ 0 h 1520515"/>
                <a:gd name="connsiteX0" fmla="*/ 0 w 1005115"/>
                <a:gd name="connsiteY0" fmla="*/ 0 h 1500968"/>
                <a:gd name="connsiteX1" fmla="*/ 700315 w 1005115"/>
                <a:gd name="connsiteY1" fmla="*/ 1524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1005115"/>
                <a:gd name="connsiteY0" fmla="*/ 0 h 1500968"/>
                <a:gd name="connsiteX1" fmla="*/ 883195 w 1005115"/>
                <a:gd name="connsiteY1" fmla="*/ 0 h 1500968"/>
                <a:gd name="connsiteX2" fmla="*/ 1005115 w 1005115"/>
                <a:gd name="connsiteY2" fmla="*/ 1168400 h 1500968"/>
                <a:gd name="connsiteX3" fmla="*/ 68580 w 1005115"/>
                <a:gd name="connsiteY3" fmla="*/ 1229360 h 1500968"/>
                <a:gd name="connsiteX4" fmla="*/ 0 w 1005115"/>
                <a:gd name="connsiteY4" fmla="*/ 0 h 1500968"/>
                <a:gd name="connsiteX0" fmla="*/ 0 w 989875"/>
                <a:gd name="connsiteY0" fmla="*/ 0 h 1516208"/>
                <a:gd name="connsiteX1" fmla="*/ 867955 w 989875"/>
                <a:gd name="connsiteY1" fmla="*/ 15240 h 1516208"/>
                <a:gd name="connsiteX2" fmla="*/ 989875 w 989875"/>
                <a:gd name="connsiteY2" fmla="*/ 1183640 h 1516208"/>
                <a:gd name="connsiteX3" fmla="*/ 53340 w 989875"/>
                <a:gd name="connsiteY3" fmla="*/ 1244600 h 1516208"/>
                <a:gd name="connsiteX4" fmla="*/ 0 w 989875"/>
                <a:gd name="connsiteY4" fmla="*/ 0 h 1516208"/>
                <a:gd name="connsiteX0" fmla="*/ 0 w 989875"/>
                <a:gd name="connsiteY0" fmla="*/ 0 h 1500968"/>
                <a:gd name="connsiteX1" fmla="*/ 867955 w 989875"/>
                <a:gd name="connsiteY1" fmla="*/ 0 h 1500968"/>
                <a:gd name="connsiteX2" fmla="*/ 989875 w 989875"/>
                <a:gd name="connsiteY2" fmla="*/ 1168400 h 1500968"/>
                <a:gd name="connsiteX3" fmla="*/ 53340 w 989875"/>
                <a:gd name="connsiteY3" fmla="*/ 1229360 h 1500968"/>
                <a:gd name="connsiteX4" fmla="*/ 0 w 989875"/>
                <a:gd name="connsiteY4" fmla="*/ 0 h 1500968"/>
                <a:gd name="connsiteX0" fmla="*/ 0 w 875575"/>
                <a:gd name="connsiteY0" fmla="*/ 0 h 1515568"/>
                <a:gd name="connsiteX1" fmla="*/ 867955 w 875575"/>
                <a:gd name="connsiteY1" fmla="*/ 0 h 1515568"/>
                <a:gd name="connsiteX2" fmla="*/ 875575 w 875575"/>
                <a:gd name="connsiteY2" fmla="*/ 1191260 h 1515568"/>
                <a:gd name="connsiteX3" fmla="*/ 53340 w 875575"/>
                <a:gd name="connsiteY3" fmla="*/ 1229360 h 1515568"/>
                <a:gd name="connsiteX4" fmla="*/ 0 w 875575"/>
                <a:gd name="connsiteY4" fmla="*/ 0 h 1515568"/>
                <a:gd name="connsiteX0" fmla="*/ 15240 w 822235"/>
                <a:gd name="connsiteY0" fmla="*/ 0 h 1515568"/>
                <a:gd name="connsiteX1" fmla="*/ 814615 w 822235"/>
                <a:gd name="connsiteY1" fmla="*/ 0 h 1515568"/>
                <a:gd name="connsiteX2" fmla="*/ 822235 w 822235"/>
                <a:gd name="connsiteY2" fmla="*/ 1191260 h 1515568"/>
                <a:gd name="connsiteX3" fmla="*/ 0 w 822235"/>
                <a:gd name="connsiteY3" fmla="*/ 1229360 h 1515568"/>
                <a:gd name="connsiteX4" fmla="*/ 15240 w 822235"/>
                <a:gd name="connsiteY4" fmla="*/ 0 h 1515568"/>
                <a:gd name="connsiteX0" fmla="*/ 106680 w 913675"/>
                <a:gd name="connsiteY0" fmla="*/ 0 h 1515568"/>
                <a:gd name="connsiteX1" fmla="*/ 906055 w 913675"/>
                <a:gd name="connsiteY1" fmla="*/ 0 h 1515568"/>
                <a:gd name="connsiteX2" fmla="*/ 913675 w 913675"/>
                <a:gd name="connsiteY2" fmla="*/ 1191260 h 1515568"/>
                <a:gd name="connsiteX3" fmla="*/ 0 w 913675"/>
                <a:gd name="connsiteY3" fmla="*/ 1229360 h 1515568"/>
                <a:gd name="connsiteX4" fmla="*/ 106680 w 913675"/>
                <a:gd name="connsiteY4" fmla="*/ 0 h 1515568"/>
                <a:gd name="connsiteX0" fmla="*/ 10668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06680 w 906055"/>
                <a:gd name="connsiteY4" fmla="*/ 0 h 1515568"/>
                <a:gd name="connsiteX0" fmla="*/ 129540 w 906055"/>
                <a:gd name="connsiteY0" fmla="*/ 0 h 1515568"/>
                <a:gd name="connsiteX1" fmla="*/ 906055 w 906055"/>
                <a:gd name="connsiteY1" fmla="*/ 0 h 1515568"/>
                <a:gd name="connsiteX2" fmla="*/ 883195 w 906055"/>
                <a:gd name="connsiteY2" fmla="*/ 1191260 h 1515568"/>
                <a:gd name="connsiteX3" fmla="*/ 0 w 906055"/>
                <a:gd name="connsiteY3" fmla="*/ 1229360 h 1515568"/>
                <a:gd name="connsiteX4" fmla="*/ 129540 w 906055"/>
                <a:gd name="connsiteY4" fmla="*/ 0 h 1515568"/>
                <a:gd name="connsiteX0" fmla="*/ 129540 w 989875"/>
                <a:gd name="connsiteY0" fmla="*/ 762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129540 w 989875"/>
                <a:gd name="connsiteY4" fmla="*/ 7620 h 1523188"/>
                <a:gd name="connsiteX0" fmla="*/ 289560 w 989875"/>
                <a:gd name="connsiteY0" fmla="*/ 0 h 1523188"/>
                <a:gd name="connsiteX1" fmla="*/ 989875 w 989875"/>
                <a:gd name="connsiteY1" fmla="*/ 0 h 1523188"/>
                <a:gd name="connsiteX2" fmla="*/ 883195 w 989875"/>
                <a:gd name="connsiteY2" fmla="*/ 1198880 h 1523188"/>
                <a:gd name="connsiteX3" fmla="*/ 0 w 989875"/>
                <a:gd name="connsiteY3" fmla="*/ 1236980 h 1523188"/>
                <a:gd name="connsiteX4" fmla="*/ 289560 w 989875"/>
                <a:gd name="connsiteY4" fmla="*/ 0 h 1523188"/>
                <a:gd name="connsiteX0" fmla="*/ 289560 w 1024811"/>
                <a:gd name="connsiteY0" fmla="*/ 0 h 1523188"/>
                <a:gd name="connsiteX1" fmla="*/ 1024811 w 1024811"/>
                <a:gd name="connsiteY1" fmla="*/ 0 h 1523188"/>
                <a:gd name="connsiteX2" fmla="*/ 883195 w 1024811"/>
                <a:gd name="connsiteY2" fmla="*/ 1198880 h 1523188"/>
                <a:gd name="connsiteX3" fmla="*/ 0 w 1024811"/>
                <a:gd name="connsiteY3" fmla="*/ 1236980 h 1523188"/>
                <a:gd name="connsiteX4" fmla="*/ 289560 w 1024811"/>
                <a:gd name="connsiteY4" fmla="*/ 0 h 152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11" h="1523188">
                  <a:moveTo>
                    <a:pt x="289560" y="0"/>
                  </a:moveTo>
                  <a:lnTo>
                    <a:pt x="1024811" y="0"/>
                  </a:lnTo>
                  <a:lnTo>
                    <a:pt x="883195" y="1198880"/>
                  </a:lnTo>
                  <a:cubicBezTo>
                    <a:pt x="444017" y="1803400"/>
                    <a:pt x="119138" y="1409700"/>
                    <a:pt x="0" y="1236980"/>
                  </a:cubicBezTo>
                  <a:lnTo>
                    <a:pt x="2895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3">
              <a:extLst>
                <a:ext uri="{FF2B5EF4-FFF2-40B4-BE49-F238E27FC236}">
                  <a16:creationId xmlns:a16="http://schemas.microsoft.com/office/drawing/2014/main" id="{58BC8F47-6B26-4AED-B881-3F074B717A11}"/>
                </a:ext>
              </a:extLst>
            </p:cNvPr>
            <p:cNvSpPr/>
            <p:nvPr/>
          </p:nvSpPr>
          <p:spPr>
            <a:xfrm flipH="1">
              <a:off x="2913378" y="557190"/>
              <a:ext cx="1241335" cy="1528135"/>
            </a:xfrm>
            <a:custGeom>
              <a:avLst/>
              <a:gdLst>
                <a:gd name="connsiteX0" fmla="*/ 0 w 624115"/>
                <a:gd name="connsiteY0" fmla="*/ 0 h 406400"/>
                <a:gd name="connsiteX1" fmla="*/ 624115 w 624115"/>
                <a:gd name="connsiteY1" fmla="*/ 0 h 406400"/>
                <a:gd name="connsiteX2" fmla="*/ 624115 w 624115"/>
                <a:gd name="connsiteY2" fmla="*/ 406400 h 406400"/>
                <a:gd name="connsiteX3" fmla="*/ 0 w 624115"/>
                <a:gd name="connsiteY3" fmla="*/ 406400 h 406400"/>
                <a:gd name="connsiteX4" fmla="*/ 0 w 624115"/>
                <a:gd name="connsiteY4" fmla="*/ 0 h 406400"/>
                <a:gd name="connsiteX0" fmla="*/ 0 w 624115"/>
                <a:gd name="connsiteY0" fmla="*/ 60960 h 467360"/>
                <a:gd name="connsiteX1" fmla="*/ 509815 w 624115"/>
                <a:gd name="connsiteY1" fmla="*/ 0 h 467360"/>
                <a:gd name="connsiteX2" fmla="*/ 624115 w 624115"/>
                <a:gd name="connsiteY2" fmla="*/ 467360 h 467360"/>
                <a:gd name="connsiteX3" fmla="*/ 0 w 624115"/>
                <a:gd name="connsiteY3" fmla="*/ 467360 h 467360"/>
                <a:gd name="connsiteX4" fmla="*/ 0 w 624115"/>
                <a:gd name="connsiteY4" fmla="*/ 60960 h 467360"/>
                <a:gd name="connsiteX0" fmla="*/ 0 w 715555"/>
                <a:gd name="connsiteY0" fmla="*/ 7620 h 467360"/>
                <a:gd name="connsiteX1" fmla="*/ 601255 w 715555"/>
                <a:gd name="connsiteY1" fmla="*/ 0 h 467360"/>
                <a:gd name="connsiteX2" fmla="*/ 715555 w 715555"/>
                <a:gd name="connsiteY2" fmla="*/ 467360 h 467360"/>
                <a:gd name="connsiteX3" fmla="*/ 91440 w 715555"/>
                <a:gd name="connsiteY3" fmla="*/ 467360 h 467360"/>
                <a:gd name="connsiteX4" fmla="*/ 0 w 715555"/>
                <a:gd name="connsiteY4" fmla="*/ 7620 h 467360"/>
                <a:gd name="connsiteX0" fmla="*/ 0 w 1241335"/>
                <a:gd name="connsiteY0" fmla="*/ 7620 h 1206500"/>
                <a:gd name="connsiteX1" fmla="*/ 601255 w 1241335"/>
                <a:gd name="connsiteY1" fmla="*/ 0 h 1206500"/>
                <a:gd name="connsiteX2" fmla="*/ 1241335 w 1241335"/>
                <a:gd name="connsiteY2" fmla="*/ 1206500 h 1206500"/>
                <a:gd name="connsiteX3" fmla="*/ 91440 w 1241335"/>
                <a:gd name="connsiteY3" fmla="*/ 467360 h 1206500"/>
                <a:gd name="connsiteX4" fmla="*/ 0 w 1241335"/>
                <a:gd name="connsiteY4" fmla="*/ 7620 h 1206500"/>
                <a:gd name="connsiteX0" fmla="*/ 0 w 1241335"/>
                <a:gd name="connsiteY0" fmla="*/ 7620 h 1236980"/>
                <a:gd name="connsiteX1" fmla="*/ 601255 w 1241335"/>
                <a:gd name="connsiteY1" fmla="*/ 0 h 1236980"/>
                <a:gd name="connsiteX2" fmla="*/ 1241335 w 1241335"/>
                <a:gd name="connsiteY2" fmla="*/ 1206500 h 1236980"/>
                <a:gd name="connsiteX3" fmla="*/ 289560 w 1241335"/>
                <a:gd name="connsiteY3" fmla="*/ 1236980 h 1236980"/>
                <a:gd name="connsiteX4" fmla="*/ 0 w 1241335"/>
                <a:gd name="connsiteY4" fmla="*/ 7620 h 1236980"/>
                <a:gd name="connsiteX0" fmla="*/ 0 w 1241335"/>
                <a:gd name="connsiteY0" fmla="*/ 7620 h 1480951"/>
                <a:gd name="connsiteX1" fmla="*/ 601255 w 1241335"/>
                <a:gd name="connsiteY1" fmla="*/ 0 h 1480951"/>
                <a:gd name="connsiteX2" fmla="*/ 1241335 w 1241335"/>
                <a:gd name="connsiteY2" fmla="*/ 1206500 h 1480951"/>
                <a:gd name="connsiteX3" fmla="*/ 289560 w 1241335"/>
                <a:gd name="connsiteY3" fmla="*/ 1236980 h 1480951"/>
                <a:gd name="connsiteX4" fmla="*/ 0 w 1241335"/>
                <a:gd name="connsiteY4" fmla="*/ 7620 h 1480951"/>
                <a:gd name="connsiteX0" fmla="*/ 0 w 1241335"/>
                <a:gd name="connsiteY0" fmla="*/ 7620 h 1528135"/>
                <a:gd name="connsiteX1" fmla="*/ 601255 w 1241335"/>
                <a:gd name="connsiteY1" fmla="*/ 0 h 1528135"/>
                <a:gd name="connsiteX2" fmla="*/ 1241335 w 1241335"/>
                <a:gd name="connsiteY2" fmla="*/ 1206500 h 1528135"/>
                <a:gd name="connsiteX3" fmla="*/ 289560 w 1241335"/>
                <a:gd name="connsiteY3" fmla="*/ 1236980 h 1528135"/>
                <a:gd name="connsiteX4" fmla="*/ 0 w 1241335"/>
                <a:gd name="connsiteY4" fmla="*/ 7620 h 15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335" h="1528135">
                  <a:moveTo>
                    <a:pt x="0" y="7620"/>
                  </a:moveTo>
                  <a:lnTo>
                    <a:pt x="601255" y="0"/>
                  </a:lnTo>
                  <a:lnTo>
                    <a:pt x="1241335" y="1206500"/>
                  </a:lnTo>
                  <a:cubicBezTo>
                    <a:pt x="802157" y="1811020"/>
                    <a:pt x="408698" y="1409700"/>
                    <a:pt x="289560" y="123698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2">
              <a:extLst>
                <a:ext uri="{FF2B5EF4-FFF2-40B4-BE49-F238E27FC236}">
                  <a16:creationId xmlns:a16="http://schemas.microsoft.com/office/drawing/2014/main" id="{F48BA5A7-DFD3-459B-85FD-14A385CDF230}"/>
                </a:ext>
              </a:extLst>
            </p:cNvPr>
            <p:cNvSpPr/>
            <p:nvPr/>
          </p:nvSpPr>
          <p:spPr>
            <a:xfrm>
              <a:off x="5737721" y="2625266"/>
              <a:ext cx="852922" cy="233281"/>
            </a:xfrm>
            <a:custGeom>
              <a:avLst/>
              <a:gdLst>
                <a:gd name="connsiteX0" fmla="*/ 0 w 606333"/>
                <a:gd name="connsiteY0" fmla="*/ 0 h 185024"/>
                <a:gd name="connsiteX1" fmla="*/ 606333 w 606333"/>
                <a:gd name="connsiteY1" fmla="*/ 0 h 185024"/>
                <a:gd name="connsiteX2" fmla="*/ 606333 w 606333"/>
                <a:gd name="connsiteY2" fmla="*/ 185024 h 185024"/>
                <a:gd name="connsiteX3" fmla="*/ 0 w 606333"/>
                <a:gd name="connsiteY3" fmla="*/ 185024 h 185024"/>
                <a:gd name="connsiteX4" fmla="*/ 0 w 606333"/>
                <a:gd name="connsiteY4" fmla="*/ 0 h 185024"/>
                <a:gd name="connsiteX0" fmla="*/ 95250 w 701583"/>
                <a:gd name="connsiteY0" fmla="*/ 0 h 185024"/>
                <a:gd name="connsiteX1" fmla="*/ 701583 w 701583"/>
                <a:gd name="connsiteY1" fmla="*/ 0 h 185024"/>
                <a:gd name="connsiteX2" fmla="*/ 701583 w 701583"/>
                <a:gd name="connsiteY2" fmla="*/ 185024 h 185024"/>
                <a:gd name="connsiteX3" fmla="*/ 0 w 701583"/>
                <a:gd name="connsiteY3" fmla="*/ 161212 h 185024"/>
                <a:gd name="connsiteX4" fmla="*/ 95250 w 701583"/>
                <a:gd name="connsiteY4" fmla="*/ 0 h 185024"/>
                <a:gd name="connsiteX0" fmla="*/ 40481 w 646814"/>
                <a:gd name="connsiteY0" fmla="*/ 0 h 187406"/>
                <a:gd name="connsiteX1" fmla="*/ 646814 w 646814"/>
                <a:gd name="connsiteY1" fmla="*/ 0 h 187406"/>
                <a:gd name="connsiteX2" fmla="*/ 646814 w 646814"/>
                <a:gd name="connsiteY2" fmla="*/ 185024 h 187406"/>
                <a:gd name="connsiteX3" fmla="*/ 0 w 646814"/>
                <a:gd name="connsiteY3" fmla="*/ 187406 h 187406"/>
                <a:gd name="connsiteX4" fmla="*/ 40481 w 646814"/>
                <a:gd name="connsiteY4" fmla="*/ 0 h 187406"/>
                <a:gd name="connsiteX0" fmla="*/ 81879 w 688212"/>
                <a:gd name="connsiteY0" fmla="*/ 0 h 187406"/>
                <a:gd name="connsiteX1" fmla="*/ 688212 w 688212"/>
                <a:gd name="connsiteY1" fmla="*/ 0 h 187406"/>
                <a:gd name="connsiteX2" fmla="*/ 688212 w 688212"/>
                <a:gd name="connsiteY2" fmla="*/ 185024 h 187406"/>
                <a:gd name="connsiteX3" fmla="*/ 41398 w 688212"/>
                <a:gd name="connsiteY3" fmla="*/ 187406 h 187406"/>
                <a:gd name="connsiteX4" fmla="*/ 757 w 688212"/>
                <a:gd name="connsiteY4" fmla="*/ 24433 h 187406"/>
                <a:gd name="connsiteX5" fmla="*/ 81879 w 688212"/>
                <a:gd name="connsiteY5" fmla="*/ 0 h 187406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19979 w 688212"/>
                <a:gd name="connsiteY0" fmla="*/ 0 h 239793"/>
                <a:gd name="connsiteX1" fmla="*/ 688212 w 688212"/>
                <a:gd name="connsiteY1" fmla="*/ 52387 h 239793"/>
                <a:gd name="connsiteX2" fmla="*/ 688212 w 688212"/>
                <a:gd name="connsiteY2" fmla="*/ 237411 h 239793"/>
                <a:gd name="connsiteX3" fmla="*/ 41398 w 688212"/>
                <a:gd name="connsiteY3" fmla="*/ 239793 h 239793"/>
                <a:gd name="connsiteX4" fmla="*/ 757 w 688212"/>
                <a:gd name="connsiteY4" fmla="*/ 76820 h 239793"/>
                <a:gd name="connsiteX5" fmla="*/ 119979 w 688212"/>
                <a:gd name="connsiteY5" fmla="*/ 0 h 239793"/>
                <a:gd name="connsiteX0" fmla="*/ 120429 w 688662"/>
                <a:gd name="connsiteY0" fmla="*/ 0 h 239793"/>
                <a:gd name="connsiteX1" fmla="*/ 688662 w 688662"/>
                <a:gd name="connsiteY1" fmla="*/ 52387 h 239793"/>
                <a:gd name="connsiteX2" fmla="*/ 688662 w 688662"/>
                <a:gd name="connsiteY2" fmla="*/ 237411 h 239793"/>
                <a:gd name="connsiteX3" fmla="*/ 41848 w 688662"/>
                <a:gd name="connsiteY3" fmla="*/ 239793 h 239793"/>
                <a:gd name="connsiteX4" fmla="*/ 1207 w 688662"/>
                <a:gd name="connsiteY4" fmla="*/ 76820 h 239793"/>
                <a:gd name="connsiteX5" fmla="*/ 120429 w 688662"/>
                <a:gd name="connsiteY5" fmla="*/ 0 h 239793"/>
                <a:gd name="connsiteX0" fmla="*/ 120429 w 688662"/>
                <a:gd name="connsiteY0" fmla="*/ 0 h 239793"/>
                <a:gd name="connsiteX1" fmla="*/ 306007 w 688662"/>
                <a:gd name="connsiteY1" fmla="*/ 83965 h 239793"/>
                <a:gd name="connsiteX2" fmla="*/ 688662 w 688662"/>
                <a:gd name="connsiteY2" fmla="*/ 52387 h 239793"/>
                <a:gd name="connsiteX3" fmla="*/ 688662 w 688662"/>
                <a:gd name="connsiteY3" fmla="*/ 237411 h 239793"/>
                <a:gd name="connsiteX4" fmla="*/ 41848 w 688662"/>
                <a:gd name="connsiteY4" fmla="*/ 239793 h 239793"/>
                <a:gd name="connsiteX5" fmla="*/ 1207 w 688662"/>
                <a:gd name="connsiteY5" fmla="*/ 76820 h 239793"/>
                <a:gd name="connsiteX6" fmla="*/ 120429 w 688662"/>
                <a:gd name="connsiteY6" fmla="*/ 0 h 239793"/>
                <a:gd name="connsiteX0" fmla="*/ 120429 w 688662"/>
                <a:gd name="connsiteY0" fmla="*/ 0 h 227886"/>
                <a:gd name="connsiteX1" fmla="*/ 306007 w 688662"/>
                <a:gd name="connsiteY1" fmla="*/ 72058 h 227886"/>
                <a:gd name="connsiteX2" fmla="*/ 688662 w 688662"/>
                <a:gd name="connsiteY2" fmla="*/ 40480 h 227886"/>
                <a:gd name="connsiteX3" fmla="*/ 688662 w 688662"/>
                <a:gd name="connsiteY3" fmla="*/ 225504 h 227886"/>
                <a:gd name="connsiteX4" fmla="*/ 41848 w 688662"/>
                <a:gd name="connsiteY4" fmla="*/ 227886 h 227886"/>
                <a:gd name="connsiteX5" fmla="*/ 1207 w 688662"/>
                <a:gd name="connsiteY5" fmla="*/ 64913 h 227886"/>
                <a:gd name="connsiteX6" fmla="*/ 120429 w 688662"/>
                <a:gd name="connsiteY6" fmla="*/ 0 h 227886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688662"/>
                <a:gd name="connsiteY0" fmla="*/ 0 h 213599"/>
                <a:gd name="connsiteX1" fmla="*/ 306007 w 688662"/>
                <a:gd name="connsiteY1" fmla="*/ 57771 h 213599"/>
                <a:gd name="connsiteX2" fmla="*/ 688662 w 688662"/>
                <a:gd name="connsiteY2" fmla="*/ 26193 h 213599"/>
                <a:gd name="connsiteX3" fmla="*/ 688662 w 688662"/>
                <a:gd name="connsiteY3" fmla="*/ 211217 h 213599"/>
                <a:gd name="connsiteX4" fmla="*/ 41848 w 688662"/>
                <a:gd name="connsiteY4" fmla="*/ 213599 h 213599"/>
                <a:gd name="connsiteX5" fmla="*/ 1207 w 688662"/>
                <a:gd name="connsiteY5" fmla="*/ 50626 h 213599"/>
                <a:gd name="connsiteX6" fmla="*/ 120429 w 688662"/>
                <a:gd name="connsiteY6" fmla="*/ 0 h 213599"/>
                <a:gd name="connsiteX0" fmla="*/ 120429 w 755337"/>
                <a:gd name="connsiteY0" fmla="*/ 4763 h 218362"/>
                <a:gd name="connsiteX1" fmla="*/ 306007 w 755337"/>
                <a:gd name="connsiteY1" fmla="*/ 62534 h 218362"/>
                <a:gd name="connsiteX2" fmla="*/ 755337 w 755337"/>
                <a:gd name="connsiteY2" fmla="*/ 0 h 218362"/>
                <a:gd name="connsiteX3" fmla="*/ 688662 w 755337"/>
                <a:gd name="connsiteY3" fmla="*/ 215980 h 218362"/>
                <a:gd name="connsiteX4" fmla="*/ 41848 w 755337"/>
                <a:gd name="connsiteY4" fmla="*/ 218362 h 218362"/>
                <a:gd name="connsiteX5" fmla="*/ 1207 w 755337"/>
                <a:gd name="connsiteY5" fmla="*/ 55389 h 218362"/>
                <a:gd name="connsiteX6" fmla="*/ 120429 w 755337"/>
                <a:gd name="connsiteY6" fmla="*/ 4763 h 218362"/>
                <a:gd name="connsiteX0" fmla="*/ 120429 w 755337"/>
                <a:gd name="connsiteY0" fmla="*/ 12539 h 226138"/>
                <a:gd name="connsiteX1" fmla="*/ 306007 w 755337"/>
                <a:gd name="connsiteY1" fmla="*/ 70310 h 226138"/>
                <a:gd name="connsiteX2" fmla="*/ 755337 w 755337"/>
                <a:gd name="connsiteY2" fmla="*/ 7776 h 226138"/>
                <a:gd name="connsiteX3" fmla="*/ 688662 w 755337"/>
                <a:gd name="connsiteY3" fmla="*/ 223756 h 226138"/>
                <a:gd name="connsiteX4" fmla="*/ 41848 w 755337"/>
                <a:gd name="connsiteY4" fmla="*/ 226138 h 226138"/>
                <a:gd name="connsiteX5" fmla="*/ 1207 w 755337"/>
                <a:gd name="connsiteY5" fmla="*/ 63165 h 226138"/>
                <a:gd name="connsiteX6" fmla="*/ 120429 w 755337"/>
                <a:gd name="connsiteY6" fmla="*/ 12539 h 226138"/>
                <a:gd name="connsiteX0" fmla="*/ 120429 w 795818"/>
                <a:gd name="connsiteY0" fmla="*/ 12539 h 226138"/>
                <a:gd name="connsiteX1" fmla="*/ 306007 w 795818"/>
                <a:gd name="connsiteY1" fmla="*/ 70310 h 226138"/>
                <a:gd name="connsiteX2" fmla="*/ 755337 w 795818"/>
                <a:gd name="connsiteY2" fmla="*/ 7776 h 226138"/>
                <a:gd name="connsiteX3" fmla="*/ 795818 w 795818"/>
                <a:gd name="connsiteY3" fmla="*/ 226138 h 226138"/>
                <a:gd name="connsiteX4" fmla="*/ 41848 w 795818"/>
                <a:gd name="connsiteY4" fmla="*/ 226138 h 226138"/>
                <a:gd name="connsiteX5" fmla="*/ 1207 w 795818"/>
                <a:gd name="connsiteY5" fmla="*/ 63165 h 226138"/>
                <a:gd name="connsiteX6" fmla="*/ 120429 w 795818"/>
                <a:gd name="connsiteY6" fmla="*/ 12539 h 226138"/>
                <a:gd name="connsiteX0" fmla="*/ 120429 w 772006"/>
                <a:gd name="connsiteY0" fmla="*/ 12539 h 233281"/>
                <a:gd name="connsiteX1" fmla="*/ 306007 w 772006"/>
                <a:gd name="connsiteY1" fmla="*/ 70310 h 233281"/>
                <a:gd name="connsiteX2" fmla="*/ 755337 w 772006"/>
                <a:gd name="connsiteY2" fmla="*/ 7776 h 233281"/>
                <a:gd name="connsiteX3" fmla="*/ 772006 w 772006"/>
                <a:gd name="connsiteY3" fmla="*/ 233281 h 233281"/>
                <a:gd name="connsiteX4" fmla="*/ 41848 w 772006"/>
                <a:gd name="connsiteY4" fmla="*/ 226138 h 233281"/>
                <a:gd name="connsiteX5" fmla="*/ 1207 w 772006"/>
                <a:gd name="connsiteY5" fmla="*/ 63165 h 233281"/>
                <a:gd name="connsiteX6" fmla="*/ 120429 w 772006"/>
                <a:gd name="connsiteY6" fmla="*/ 12539 h 233281"/>
                <a:gd name="connsiteX0" fmla="*/ 120429 w 816393"/>
                <a:gd name="connsiteY0" fmla="*/ 12539 h 233281"/>
                <a:gd name="connsiteX1" fmla="*/ 306007 w 816393"/>
                <a:gd name="connsiteY1" fmla="*/ 70310 h 233281"/>
                <a:gd name="connsiteX2" fmla="*/ 755337 w 816393"/>
                <a:gd name="connsiteY2" fmla="*/ 7776 h 233281"/>
                <a:gd name="connsiteX3" fmla="*/ 772006 w 816393"/>
                <a:gd name="connsiteY3" fmla="*/ 233281 h 233281"/>
                <a:gd name="connsiteX4" fmla="*/ 41848 w 816393"/>
                <a:gd name="connsiteY4" fmla="*/ 226138 h 233281"/>
                <a:gd name="connsiteX5" fmla="*/ 1207 w 816393"/>
                <a:gd name="connsiteY5" fmla="*/ 63165 h 233281"/>
                <a:gd name="connsiteX6" fmla="*/ 120429 w 816393"/>
                <a:gd name="connsiteY6" fmla="*/ 12539 h 233281"/>
                <a:gd name="connsiteX0" fmla="*/ 120429 w 822080"/>
                <a:gd name="connsiteY0" fmla="*/ 12539 h 233281"/>
                <a:gd name="connsiteX1" fmla="*/ 306007 w 822080"/>
                <a:gd name="connsiteY1" fmla="*/ 70310 h 233281"/>
                <a:gd name="connsiteX2" fmla="*/ 755337 w 822080"/>
                <a:gd name="connsiteY2" fmla="*/ 7776 h 233281"/>
                <a:gd name="connsiteX3" fmla="*/ 772006 w 822080"/>
                <a:gd name="connsiteY3" fmla="*/ 233281 h 233281"/>
                <a:gd name="connsiteX4" fmla="*/ 41848 w 822080"/>
                <a:gd name="connsiteY4" fmla="*/ 226138 h 233281"/>
                <a:gd name="connsiteX5" fmla="*/ 1207 w 822080"/>
                <a:gd name="connsiteY5" fmla="*/ 63165 h 233281"/>
                <a:gd name="connsiteX6" fmla="*/ 120429 w 822080"/>
                <a:gd name="connsiteY6" fmla="*/ 12539 h 233281"/>
                <a:gd name="connsiteX0" fmla="*/ 152400 w 854051"/>
                <a:gd name="connsiteY0" fmla="*/ 12539 h 233281"/>
                <a:gd name="connsiteX1" fmla="*/ 337978 w 854051"/>
                <a:gd name="connsiteY1" fmla="*/ 70310 h 233281"/>
                <a:gd name="connsiteX2" fmla="*/ 787308 w 854051"/>
                <a:gd name="connsiteY2" fmla="*/ 7776 h 233281"/>
                <a:gd name="connsiteX3" fmla="*/ 803977 w 854051"/>
                <a:gd name="connsiteY3" fmla="*/ 233281 h 233281"/>
                <a:gd name="connsiteX4" fmla="*/ 0 w 854051"/>
                <a:gd name="connsiteY4" fmla="*/ 223756 h 233281"/>
                <a:gd name="connsiteX5" fmla="*/ 33178 w 854051"/>
                <a:gd name="connsiteY5" fmla="*/ 63165 h 233281"/>
                <a:gd name="connsiteX6" fmla="*/ 152400 w 854051"/>
                <a:gd name="connsiteY6" fmla="*/ 12539 h 233281"/>
                <a:gd name="connsiteX0" fmla="*/ 122146 w 823797"/>
                <a:gd name="connsiteY0" fmla="*/ 12539 h 233281"/>
                <a:gd name="connsiteX1" fmla="*/ 307724 w 823797"/>
                <a:gd name="connsiteY1" fmla="*/ 70310 h 233281"/>
                <a:gd name="connsiteX2" fmla="*/ 757054 w 823797"/>
                <a:gd name="connsiteY2" fmla="*/ 7776 h 233281"/>
                <a:gd name="connsiteX3" fmla="*/ 773723 w 823797"/>
                <a:gd name="connsiteY3" fmla="*/ 233281 h 233281"/>
                <a:gd name="connsiteX4" fmla="*/ 5465 w 823797"/>
                <a:gd name="connsiteY4" fmla="*/ 223756 h 233281"/>
                <a:gd name="connsiteX5" fmla="*/ 2924 w 823797"/>
                <a:gd name="connsiteY5" fmla="*/ 63165 h 233281"/>
                <a:gd name="connsiteX6" fmla="*/ 122146 w 823797"/>
                <a:gd name="connsiteY6" fmla="*/ 12539 h 233281"/>
                <a:gd name="connsiteX0" fmla="*/ 151271 w 852922"/>
                <a:gd name="connsiteY0" fmla="*/ 12539 h 233281"/>
                <a:gd name="connsiteX1" fmla="*/ 336849 w 852922"/>
                <a:gd name="connsiteY1" fmla="*/ 70310 h 233281"/>
                <a:gd name="connsiteX2" fmla="*/ 786179 w 852922"/>
                <a:gd name="connsiteY2" fmla="*/ 7776 h 233281"/>
                <a:gd name="connsiteX3" fmla="*/ 802848 w 852922"/>
                <a:gd name="connsiteY3" fmla="*/ 233281 h 233281"/>
                <a:gd name="connsiteX4" fmla="*/ 34590 w 852922"/>
                <a:gd name="connsiteY4" fmla="*/ 223756 h 233281"/>
                <a:gd name="connsiteX5" fmla="*/ 32049 w 852922"/>
                <a:gd name="connsiteY5" fmla="*/ 63165 h 233281"/>
                <a:gd name="connsiteX6" fmla="*/ 151271 w 852922"/>
                <a:gd name="connsiteY6" fmla="*/ 12539 h 23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922" h="233281">
                  <a:moveTo>
                    <a:pt x="151271" y="12539"/>
                  </a:moveTo>
                  <a:cubicBezTo>
                    <a:pt x="204399" y="15921"/>
                    <a:pt x="283721" y="66928"/>
                    <a:pt x="336849" y="70310"/>
                  </a:cubicBezTo>
                  <a:cubicBezTo>
                    <a:pt x="486626" y="49465"/>
                    <a:pt x="605446" y="-23766"/>
                    <a:pt x="786179" y="7776"/>
                  </a:cubicBezTo>
                  <a:cubicBezTo>
                    <a:pt x="817928" y="-5162"/>
                    <a:pt x="909211" y="231931"/>
                    <a:pt x="802848" y="233281"/>
                  </a:cubicBezTo>
                  <a:lnTo>
                    <a:pt x="34590" y="223756"/>
                  </a:lnTo>
                  <a:cubicBezTo>
                    <a:pt x="-36108" y="244838"/>
                    <a:pt x="21784" y="134952"/>
                    <a:pt x="32049" y="63165"/>
                  </a:cubicBezTo>
                  <a:cubicBezTo>
                    <a:pt x="50359" y="6602"/>
                    <a:pt x="109149" y="14333"/>
                    <a:pt x="151271" y="125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3">
              <a:extLst>
                <a:ext uri="{FF2B5EF4-FFF2-40B4-BE49-F238E27FC236}">
                  <a16:creationId xmlns:a16="http://schemas.microsoft.com/office/drawing/2014/main" id="{3F382528-1E48-4BA7-BB01-A544649419F0}"/>
                </a:ext>
              </a:extLst>
            </p:cNvPr>
            <p:cNvSpPr/>
            <p:nvPr/>
          </p:nvSpPr>
          <p:spPr>
            <a:xfrm>
              <a:off x="5892721" y="2205720"/>
              <a:ext cx="629239" cy="487749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9239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456675" y="235719"/>
                    <a:pt x="465217" y="256494"/>
                  </a:cubicBezTo>
                  <a:cubicBezTo>
                    <a:pt x="473759" y="277269"/>
                    <a:pt x="524748" y="336662"/>
                    <a:pt x="517604" y="358887"/>
                  </a:cubicBezTo>
                  <a:cubicBezTo>
                    <a:pt x="510460" y="381112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2EBFDDAC-899A-487F-ACB1-FD40C9D68512}"/>
                </a:ext>
              </a:extLst>
            </p:cNvPr>
            <p:cNvSpPr/>
            <p:nvPr/>
          </p:nvSpPr>
          <p:spPr>
            <a:xfrm>
              <a:off x="5821349" y="3032720"/>
              <a:ext cx="672320" cy="702803"/>
            </a:xfrm>
            <a:custGeom>
              <a:avLst/>
              <a:gdLst>
                <a:gd name="connsiteX0" fmla="*/ 0 w 388026"/>
                <a:gd name="connsiteY0" fmla="*/ 284321 h 568642"/>
                <a:gd name="connsiteX1" fmla="*/ 194013 w 388026"/>
                <a:gd name="connsiteY1" fmla="*/ 0 h 568642"/>
                <a:gd name="connsiteX2" fmla="*/ 388026 w 388026"/>
                <a:gd name="connsiteY2" fmla="*/ 284321 h 568642"/>
                <a:gd name="connsiteX3" fmla="*/ 194013 w 388026"/>
                <a:gd name="connsiteY3" fmla="*/ 568642 h 568642"/>
                <a:gd name="connsiteX4" fmla="*/ 0 w 388026"/>
                <a:gd name="connsiteY4" fmla="*/ 284321 h 568642"/>
                <a:gd name="connsiteX0" fmla="*/ 5392 w 441040"/>
                <a:gd name="connsiteY0" fmla="*/ 33782 h 318103"/>
                <a:gd name="connsiteX1" fmla="*/ 393418 w 441040"/>
                <a:gd name="connsiteY1" fmla="*/ 318103 h 318103"/>
                <a:gd name="connsiteX2" fmla="*/ 393418 w 441040"/>
                <a:gd name="connsiteY2" fmla="*/ 33782 h 318103"/>
                <a:gd name="connsiteX3" fmla="*/ 199405 w 441040"/>
                <a:gd name="connsiteY3" fmla="*/ 318103 h 318103"/>
                <a:gd name="connsiteX4" fmla="*/ 5392 w 441040"/>
                <a:gd name="connsiteY4" fmla="*/ 33782 h 318103"/>
                <a:gd name="connsiteX0" fmla="*/ 2 w 388028"/>
                <a:gd name="connsiteY0" fmla="*/ 303189 h 587510"/>
                <a:gd name="connsiteX1" fmla="*/ 191475 w 388028"/>
                <a:gd name="connsiteY1" fmla="*/ 0 h 587510"/>
                <a:gd name="connsiteX2" fmla="*/ 388028 w 388028"/>
                <a:gd name="connsiteY2" fmla="*/ 303189 h 587510"/>
                <a:gd name="connsiteX3" fmla="*/ 194015 w 388028"/>
                <a:gd name="connsiteY3" fmla="*/ 587510 h 587510"/>
                <a:gd name="connsiteX4" fmla="*/ 2 w 388028"/>
                <a:gd name="connsiteY4" fmla="*/ 303189 h 587510"/>
                <a:gd name="connsiteX0" fmla="*/ 2 w 388028"/>
                <a:gd name="connsiteY0" fmla="*/ 348908 h 633229"/>
                <a:gd name="connsiteX1" fmla="*/ 191475 w 388028"/>
                <a:gd name="connsiteY1" fmla="*/ 0 h 633229"/>
                <a:gd name="connsiteX2" fmla="*/ 388028 w 388028"/>
                <a:gd name="connsiteY2" fmla="*/ 348908 h 633229"/>
                <a:gd name="connsiteX3" fmla="*/ 194015 w 388028"/>
                <a:gd name="connsiteY3" fmla="*/ 633229 h 633229"/>
                <a:gd name="connsiteX4" fmla="*/ 2 w 388028"/>
                <a:gd name="connsiteY4" fmla="*/ 348908 h 633229"/>
                <a:gd name="connsiteX0" fmla="*/ 156179 w 697086"/>
                <a:gd name="connsiteY0" fmla="*/ 368428 h 652749"/>
                <a:gd name="connsiteX1" fmla="*/ 347652 w 697086"/>
                <a:gd name="connsiteY1" fmla="*/ 19520 h 652749"/>
                <a:gd name="connsiteX2" fmla="*/ 544205 w 697086"/>
                <a:gd name="connsiteY2" fmla="*/ 368428 h 652749"/>
                <a:gd name="connsiteX3" fmla="*/ 350192 w 697086"/>
                <a:gd name="connsiteY3" fmla="*/ 652749 h 652749"/>
                <a:gd name="connsiteX4" fmla="*/ 156179 w 697086"/>
                <a:gd name="connsiteY4" fmla="*/ 368428 h 652749"/>
                <a:gd name="connsiteX0" fmla="*/ 113997 w 612861"/>
                <a:gd name="connsiteY0" fmla="*/ 357875 h 642196"/>
                <a:gd name="connsiteX1" fmla="*/ 305470 w 612861"/>
                <a:gd name="connsiteY1" fmla="*/ 8967 h 642196"/>
                <a:gd name="connsiteX2" fmla="*/ 502023 w 612861"/>
                <a:gd name="connsiteY2" fmla="*/ 357875 h 642196"/>
                <a:gd name="connsiteX3" fmla="*/ 308010 w 612861"/>
                <a:gd name="connsiteY3" fmla="*/ 642196 h 642196"/>
                <a:gd name="connsiteX4" fmla="*/ 113997 w 612861"/>
                <a:gd name="connsiteY4" fmla="*/ 357875 h 642196"/>
                <a:gd name="connsiteX0" fmla="*/ 113996 w 612860"/>
                <a:gd name="connsiteY0" fmla="*/ 356482 h 640803"/>
                <a:gd name="connsiteX1" fmla="*/ 305469 w 612860"/>
                <a:gd name="connsiteY1" fmla="*/ 7574 h 640803"/>
                <a:gd name="connsiteX2" fmla="*/ 502022 w 612860"/>
                <a:gd name="connsiteY2" fmla="*/ 356482 h 640803"/>
                <a:gd name="connsiteX3" fmla="*/ 308009 w 612860"/>
                <a:gd name="connsiteY3" fmla="*/ 640803 h 640803"/>
                <a:gd name="connsiteX4" fmla="*/ 113996 w 612860"/>
                <a:gd name="connsiteY4" fmla="*/ 356482 h 640803"/>
                <a:gd name="connsiteX0" fmla="*/ 112014 w 608903"/>
                <a:gd name="connsiteY0" fmla="*/ 352436 h 636757"/>
                <a:gd name="connsiteX1" fmla="*/ 303487 w 608903"/>
                <a:gd name="connsiteY1" fmla="*/ 3528 h 636757"/>
                <a:gd name="connsiteX2" fmla="*/ 500040 w 608903"/>
                <a:gd name="connsiteY2" fmla="*/ 352436 h 636757"/>
                <a:gd name="connsiteX3" fmla="*/ 306027 w 608903"/>
                <a:gd name="connsiteY3" fmla="*/ 636757 h 636757"/>
                <a:gd name="connsiteX4" fmla="*/ 112014 w 608903"/>
                <a:gd name="connsiteY4" fmla="*/ 352436 h 636757"/>
                <a:gd name="connsiteX0" fmla="*/ 119962 w 624768"/>
                <a:gd name="connsiteY0" fmla="*/ 355421 h 639742"/>
                <a:gd name="connsiteX1" fmla="*/ 311435 w 624768"/>
                <a:gd name="connsiteY1" fmla="*/ 6513 h 639742"/>
                <a:gd name="connsiteX2" fmla="*/ 507988 w 624768"/>
                <a:gd name="connsiteY2" fmla="*/ 355421 h 639742"/>
                <a:gd name="connsiteX3" fmla="*/ 313975 w 624768"/>
                <a:gd name="connsiteY3" fmla="*/ 639742 h 639742"/>
                <a:gd name="connsiteX4" fmla="*/ 119962 w 624768"/>
                <a:gd name="connsiteY4" fmla="*/ 355421 h 639742"/>
                <a:gd name="connsiteX0" fmla="*/ 119962 w 624768"/>
                <a:gd name="connsiteY0" fmla="*/ 349059 h 633380"/>
                <a:gd name="connsiteX1" fmla="*/ 311435 w 624768"/>
                <a:gd name="connsiteY1" fmla="*/ 151 h 633380"/>
                <a:gd name="connsiteX2" fmla="*/ 507988 w 624768"/>
                <a:gd name="connsiteY2" fmla="*/ 349059 h 633380"/>
                <a:gd name="connsiteX3" fmla="*/ 313975 w 624768"/>
                <a:gd name="connsiteY3" fmla="*/ 633380 h 633380"/>
                <a:gd name="connsiteX4" fmla="*/ 119962 w 624768"/>
                <a:gd name="connsiteY4" fmla="*/ 349059 h 6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68" h="633380">
                  <a:moveTo>
                    <a:pt x="119962" y="349059"/>
                  </a:moveTo>
                  <a:cubicBezTo>
                    <a:pt x="119539" y="243521"/>
                    <a:pt x="-250541" y="6536"/>
                    <a:pt x="311435" y="151"/>
                  </a:cubicBezTo>
                  <a:cubicBezTo>
                    <a:pt x="873411" y="-6234"/>
                    <a:pt x="507988" y="192033"/>
                    <a:pt x="507988" y="349059"/>
                  </a:cubicBezTo>
                  <a:cubicBezTo>
                    <a:pt x="507988" y="506085"/>
                    <a:pt x="421125" y="633380"/>
                    <a:pt x="313975" y="633380"/>
                  </a:cubicBezTo>
                  <a:cubicBezTo>
                    <a:pt x="206825" y="633380"/>
                    <a:pt x="120385" y="454597"/>
                    <a:pt x="119962" y="34905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55591626-3807-4B49-AD82-522D1C643E5C}"/>
                </a:ext>
              </a:extLst>
            </p:cNvPr>
            <p:cNvSpPr/>
            <p:nvPr/>
          </p:nvSpPr>
          <p:spPr>
            <a:xfrm>
              <a:off x="4338638" y="2205007"/>
              <a:ext cx="738411" cy="1223993"/>
            </a:xfrm>
            <a:prstGeom prst="round2SameRect">
              <a:avLst>
                <a:gd name="adj1" fmla="val 49956"/>
                <a:gd name="adj2" fmla="val 212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: Top Corners Rounded 19">
              <a:extLst>
                <a:ext uri="{FF2B5EF4-FFF2-40B4-BE49-F238E27FC236}">
                  <a16:creationId xmlns:a16="http://schemas.microsoft.com/office/drawing/2014/main" id="{59DCAE0D-8955-4B56-9239-8C7B5F5E95EA}"/>
                </a:ext>
              </a:extLst>
            </p:cNvPr>
            <p:cNvSpPr/>
            <p:nvPr/>
          </p:nvSpPr>
          <p:spPr>
            <a:xfrm>
              <a:off x="4338639" y="2225822"/>
              <a:ext cx="714346" cy="893616"/>
            </a:xfrm>
            <a:custGeom>
              <a:avLst/>
              <a:gdLst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52041 w 714346"/>
                <a:gd name="connsiteY5" fmla="*/ 935294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175853 w 714346"/>
                <a:gd name="connsiteY5" fmla="*/ 75908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228241 w 714346"/>
                <a:gd name="connsiteY5" fmla="*/ 625731 h 935294"/>
                <a:gd name="connsiteX6" fmla="*/ 0 w 714346"/>
                <a:gd name="connsiteY6" fmla="*/ 783253 h 935294"/>
                <a:gd name="connsiteX7" fmla="*/ 0 w 714346"/>
                <a:gd name="connsiteY7" fmla="*/ 356859 h 935294"/>
                <a:gd name="connsiteX8" fmla="*/ 356859 w 714346"/>
                <a:gd name="connsiteY8" fmla="*/ 0 h 935294"/>
                <a:gd name="connsiteX0" fmla="*/ 356859 w 714346"/>
                <a:gd name="connsiteY0" fmla="*/ 0 h 935294"/>
                <a:gd name="connsiteX1" fmla="*/ 357487 w 714346"/>
                <a:gd name="connsiteY1" fmla="*/ 0 h 935294"/>
                <a:gd name="connsiteX2" fmla="*/ 714346 w 714346"/>
                <a:gd name="connsiteY2" fmla="*/ 356859 h 935294"/>
                <a:gd name="connsiteX3" fmla="*/ 714346 w 714346"/>
                <a:gd name="connsiteY3" fmla="*/ 783253 h 935294"/>
                <a:gd name="connsiteX4" fmla="*/ 562305 w 714346"/>
                <a:gd name="connsiteY4" fmla="*/ 935294 h 935294"/>
                <a:gd name="connsiteX5" fmla="*/ 309561 w 714346"/>
                <a:gd name="connsiteY5" fmla="*/ 884091 h 935294"/>
                <a:gd name="connsiteX6" fmla="*/ 228241 w 714346"/>
                <a:gd name="connsiteY6" fmla="*/ 625731 h 935294"/>
                <a:gd name="connsiteX7" fmla="*/ 0 w 714346"/>
                <a:gd name="connsiteY7" fmla="*/ 783253 h 935294"/>
                <a:gd name="connsiteX8" fmla="*/ 0 w 714346"/>
                <a:gd name="connsiteY8" fmla="*/ 356859 h 935294"/>
                <a:gd name="connsiteX9" fmla="*/ 356859 w 714346"/>
                <a:gd name="connsiteY9" fmla="*/ 0 h 935294"/>
                <a:gd name="connsiteX0" fmla="*/ 356859 w 714346"/>
                <a:gd name="connsiteY0" fmla="*/ 0 h 888995"/>
                <a:gd name="connsiteX1" fmla="*/ 357487 w 714346"/>
                <a:gd name="connsiteY1" fmla="*/ 0 h 888995"/>
                <a:gd name="connsiteX2" fmla="*/ 714346 w 714346"/>
                <a:gd name="connsiteY2" fmla="*/ 356859 h 888995"/>
                <a:gd name="connsiteX3" fmla="*/ 714346 w 714346"/>
                <a:gd name="connsiteY3" fmla="*/ 783253 h 888995"/>
                <a:gd name="connsiteX4" fmla="*/ 486105 w 714346"/>
                <a:gd name="connsiteY4" fmla="*/ 563819 h 888995"/>
                <a:gd name="connsiteX5" fmla="*/ 309561 w 714346"/>
                <a:gd name="connsiteY5" fmla="*/ 884091 h 888995"/>
                <a:gd name="connsiteX6" fmla="*/ 228241 w 714346"/>
                <a:gd name="connsiteY6" fmla="*/ 625731 h 888995"/>
                <a:gd name="connsiteX7" fmla="*/ 0 w 714346"/>
                <a:gd name="connsiteY7" fmla="*/ 783253 h 888995"/>
                <a:gd name="connsiteX8" fmla="*/ 0 w 714346"/>
                <a:gd name="connsiteY8" fmla="*/ 356859 h 888995"/>
                <a:gd name="connsiteX9" fmla="*/ 356859 w 714346"/>
                <a:gd name="connsiteY9" fmla="*/ 0 h 888995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8408"/>
                <a:gd name="connsiteX1" fmla="*/ 357487 w 714346"/>
                <a:gd name="connsiteY1" fmla="*/ 0 h 898408"/>
                <a:gd name="connsiteX2" fmla="*/ 714346 w 714346"/>
                <a:gd name="connsiteY2" fmla="*/ 356859 h 898408"/>
                <a:gd name="connsiteX3" fmla="*/ 714346 w 714346"/>
                <a:gd name="connsiteY3" fmla="*/ 783253 h 898408"/>
                <a:gd name="connsiteX4" fmla="*/ 486105 w 714346"/>
                <a:gd name="connsiteY4" fmla="*/ 563819 h 898408"/>
                <a:gd name="connsiteX5" fmla="*/ 347661 w 714346"/>
                <a:gd name="connsiteY5" fmla="*/ 893616 h 898408"/>
                <a:gd name="connsiteX6" fmla="*/ 228241 w 714346"/>
                <a:gd name="connsiteY6" fmla="*/ 625731 h 898408"/>
                <a:gd name="connsiteX7" fmla="*/ 0 w 714346"/>
                <a:gd name="connsiteY7" fmla="*/ 783253 h 898408"/>
                <a:gd name="connsiteX8" fmla="*/ 0 w 714346"/>
                <a:gd name="connsiteY8" fmla="*/ 356859 h 898408"/>
                <a:gd name="connsiteX9" fmla="*/ 356859 w 714346"/>
                <a:gd name="connsiteY9" fmla="*/ 0 h 898408"/>
                <a:gd name="connsiteX0" fmla="*/ 356859 w 714346"/>
                <a:gd name="connsiteY0" fmla="*/ 0 h 894196"/>
                <a:gd name="connsiteX1" fmla="*/ 357487 w 714346"/>
                <a:gd name="connsiteY1" fmla="*/ 0 h 894196"/>
                <a:gd name="connsiteX2" fmla="*/ 714346 w 714346"/>
                <a:gd name="connsiteY2" fmla="*/ 356859 h 894196"/>
                <a:gd name="connsiteX3" fmla="*/ 714346 w 714346"/>
                <a:gd name="connsiteY3" fmla="*/ 783253 h 894196"/>
                <a:gd name="connsiteX4" fmla="*/ 486105 w 714346"/>
                <a:gd name="connsiteY4" fmla="*/ 563819 h 894196"/>
                <a:gd name="connsiteX5" fmla="*/ 347661 w 714346"/>
                <a:gd name="connsiteY5" fmla="*/ 893616 h 894196"/>
                <a:gd name="connsiteX6" fmla="*/ 228241 w 714346"/>
                <a:gd name="connsiteY6" fmla="*/ 625731 h 894196"/>
                <a:gd name="connsiteX7" fmla="*/ 0 w 714346"/>
                <a:gd name="connsiteY7" fmla="*/ 783253 h 894196"/>
                <a:gd name="connsiteX8" fmla="*/ 0 w 714346"/>
                <a:gd name="connsiteY8" fmla="*/ 356859 h 894196"/>
                <a:gd name="connsiteX9" fmla="*/ 356859 w 714346"/>
                <a:gd name="connsiteY9" fmla="*/ 0 h 89419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486105 w 714346"/>
                <a:gd name="connsiteY4" fmla="*/ 563819 h 893616"/>
                <a:gd name="connsiteX5" fmla="*/ 347661 w 714346"/>
                <a:gd name="connsiteY5" fmla="*/ 893616 h 893616"/>
                <a:gd name="connsiteX6" fmla="*/ 228241 w 714346"/>
                <a:gd name="connsiteY6" fmla="*/ 625731 h 893616"/>
                <a:gd name="connsiteX7" fmla="*/ 0 w 714346"/>
                <a:gd name="connsiteY7" fmla="*/ 783253 h 893616"/>
                <a:gd name="connsiteX8" fmla="*/ 0 w 714346"/>
                <a:gd name="connsiteY8" fmla="*/ 356859 h 893616"/>
                <a:gd name="connsiteX9" fmla="*/ 356859 w 714346"/>
                <a:gd name="connsiteY9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0 w 714346"/>
                <a:gd name="connsiteY8" fmla="*/ 783253 h 893616"/>
                <a:gd name="connsiteX9" fmla="*/ 0 w 714346"/>
                <a:gd name="connsiteY9" fmla="*/ 356859 h 893616"/>
                <a:gd name="connsiteX10" fmla="*/ 356859 w 714346"/>
                <a:gd name="connsiteY10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  <a:gd name="connsiteX0" fmla="*/ 356859 w 714346"/>
                <a:gd name="connsiteY0" fmla="*/ 0 h 893616"/>
                <a:gd name="connsiteX1" fmla="*/ 357487 w 714346"/>
                <a:gd name="connsiteY1" fmla="*/ 0 h 893616"/>
                <a:gd name="connsiteX2" fmla="*/ 714346 w 714346"/>
                <a:gd name="connsiteY2" fmla="*/ 356859 h 893616"/>
                <a:gd name="connsiteX3" fmla="*/ 714346 w 714346"/>
                <a:gd name="connsiteY3" fmla="*/ 783253 h 893616"/>
                <a:gd name="connsiteX4" fmla="*/ 590549 w 714346"/>
                <a:gd name="connsiteY4" fmla="*/ 769791 h 893616"/>
                <a:gd name="connsiteX5" fmla="*/ 486105 w 714346"/>
                <a:gd name="connsiteY5" fmla="*/ 563819 h 893616"/>
                <a:gd name="connsiteX6" fmla="*/ 347661 w 714346"/>
                <a:gd name="connsiteY6" fmla="*/ 893616 h 893616"/>
                <a:gd name="connsiteX7" fmla="*/ 228241 w 714346"/>
                <a:gd name="connsiteY7" fmla="*/ 625731 h 893616"/>
                <a:gd name="connsiteX8" fmla="*/ 152399 w 714346"/>
                <a:gd name="connsiteY8" fmla="*/ 750741 h 893616"/>
                <a:gd name="connsiteX9" fmla="*/ 0 w 714346"/>
                <a:gd name="connsiteY9" fmla="*/ 783253 h 893616"/>
                <a:gd name="connsiteX10" fmla="*/ 0 w 714346"/>
                <a:gd name="connsiteY10" fmla="*/ 356859 h 893616"/>
                <a:gd name="connsiteX11" fmla="*/ 356859 w 714346"/>
                <a:gd name="connsiteY11" fmla="*/ 0 h 89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4346" h="893616">
                  <a:moveTo>
                    <a:pt x="356859" y="0"/>
                  </a:moveTo>
                  <a:lnTo>
                    <a:pt x="357487" y="0"/>
                  </a:lnTo>
                  <a:cubicBezTo>
                    <a:pt x="554575" y="0"/>
                    <a:pt x="714346" y="159771"/>
                    <a:pt x="714346" y="356859"/>
                  </a:cubicBezTo>
                  <a:lnTo>
                    <a:pt x="714346" y="783253"/>
                  </a:lnTo>
                  <a:cubicBezTo>
                    <a:pt x="697682" y="838581"/>
                    <a:pt x="628589" y="806363"/>
                    <a:pt x="590549" y="769791"/>
                  </a:cubicBezTo>
                  <a:cubicBezTo>
                    <a:pt x="552509" y="733219"/>
                    <a:pt x="601993" y="567788"/>
                    <a:pt x="486105" y="563819"/>
                  </a:cubicBezTo>
                  <a:cubicBezTo>
                    <a:pt x="350378" y="586976"/>
                    <a:pt x="479538" y="878535"/>
                    <a:pt x="347661" y="893616"/>
                  </a:cubicBezTo>
                  <a:cubicBezTo>
                    <a:pt x="230072" y="889647"/>
                    <a:pt x="349684" y="625075"/>
                    <a:pt x="228241" y="625731"/>
                  </a:cubicBezTo>
                  <a:cubicBezTo>
                    <a:pt x="143310" y="621762"/>
                    <a:pt x="190439" y="724487"/>
                    <a:pt x="152399" y="750741"/>
                  </a:cubicBezTo>
                  <a:cubicBezTo>
                    <a:pt x="114359" y="776995"/>
                    <a:pt x="20637" y="840169"/>
                    <a:pt x="0" y="783253"/>
                  </a:cubicBezTo>
                  <a:lnTo>
                    <a:pt x="0" y="356859"/>
                  </a:lnTo>
                  <a:cubicBezTo>
                    <a:pt x="0" y="159771"/>
                    <a:pt x="159771" y="0"/>
                    <a:pt x="3568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577989-4641-4250-8F89-16BA4709169F}"/>
                </a:ext>
              </a:extLst>
            </p:cNvPr>
            <p:cNvSpPr/>
            <p:nvPr/>
          </p:nvSpPr>
          <p:spPr>
            <a:xfrm>
              <a:off x="3921425" y="3309938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64C5C79-11A1-4336-8BA3-3431B563D05A}"/>
                </a:ext>
              </a:extLst>
            </p:cNvPr>
            <p:cNvSpPr/>
            <p:nvPr/>
          </p:nvSpPr>
          <p:spPr>
            <a:xfrm>
              <a:off x="8346036" y="3330893"/>
              <a:ext cx="57150" cy="62388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lowchart: Manual Operation 21">
              <a:extLst>
                <a:ext uri="{FF2B5EF4-FFF2-40B4-BE49-F238E27FC236}">
                  <a16:creationId xmlns:a16="http://schemas.microsoft.com/office/drawing/2014/main" id="{CB575148-FA06-41F9-8870-A342CF43B21C}"/>
                </a:ext>
              </a:extLst>
            </p:cNvPr>
            <p:cNvSpPr/>
            <p:nvPr/>
          </p:nvSpPr>
          <p:spPr>
            <a:xfrm>
              <a:off x="3427276" y="4831351"/>
              <a:ext cx="5449661" cy="100951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920"/>
                <a:gd name="connsiteX1" fmla="*/ 10000 w 10000"/>
                <a:gd name="connsiteY1" fmla="*/ 0 h 11920"/>
                <a:gd name="connsiteX2" fmla="*/ 8000 w 10000"/>
                <a:gd name="connsiteY2" fmla="*/ 10000 h 11920"/>
                <a:gd name="connsiteX3" fmla="*/ 397 w 10000"/>
                <a:gd name="connsiteY3" fmla="*/ 11920 h 11920"/>
                <a:gd name="connsiteX4" fmla="*/ 0 w 10000"/>
                <a:gd name="connsiteY4" fmla="*/ 0 h 11920"/>
                <a:gd name="connsiteX0" fmla="*/ 0 w 10000"/>
                <a:gd name="connsiteY0" fmla="*/ 0 h 12721"/>
                <a:gd name="connsiteX1" fmla="*/ 10000 w 10000"/>
                <a:gd name="connsiteY1" fmla="*/ 0 h 12721"/>
                <a:gd name="connsiteX2" fmla="*/ 9450 w 10000"/>
                <a:gd name="connsiteY2" fmla="*/ 12721 h 12721"/>
                <a:gd name="connsiteX3" fmla="*/ 397 w 10000"/>
                <a:gd name="connsiteY3" fmla="*/ 11920 h 12721"/>
                <a:gd name="connsiteX4" fmla="*/ 0 w 10000"/>
                <a:gd name="connsiteY4" fmla="*/ 0 h 12721"/>
                <a:gd name="connsiteX0" fmla="*/ 0 w 9956"/>
                <a:gd name="connsiteY0" fmla="*/ 0 h 12721"/>
                <a:gd name="connsiteX1" fmla="*/ 9956 w 9956"/>
                <a:gd name="connsiteY1" fmla="*/ 0 h 12721"/>
                <a:gd name="connsiteX2" fmla="*/ 9450 w 9956"/>
                <a:gd name="connsiteY2" fmla="*/ 12721 h 12721"/>
                <a:gd name="connsiteX3" fmla="*/ 397 w 9956"/>
                <a:gd name="connsiteY3" fmla="*/ 11920 h 12721"/>
                <a:gd name="connsiteX4" fmla="*/ 0 w 9956"/>
                <a:gd name="connsiteY4" fmla="*/ 0 h 12721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37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624 w 10000"/>
                <a:gd name="connsiteY2" fmla="*/ 10000 h 10000"/>
                <a:gd name="connsiteX3" fmla="*/ 399 w 10000"/>
                <a:gd name="connsiteY3" fmla="*/ 9873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9816" y="3333"/>
                    <a:pt x="9808" y="6667"/>
                    <a:pt x="9624" y="10000"/>
                  </a:cubicBezTo>
                  <a:lnTo>
                    <a:pt x="399" y="9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2F68A368-6FD4-4487-9A3B-E68C4CE9004C}"/>
                </a:ext>
              </a:extLst>
            </p:cNvPr>
            <p:cNvSpPr/>
            <p:nvPr/>
          </p:nvSpPr>
          <p:spPr>
            <a:xfrm>
              <a:off x="3216041" y="3866388"/>
              <a:ext cx="5832490" cy="242150"/>
            </a:xfrm>
            <a:custGeom>
              <a:avLst/>
              <a:gdLst>
                <a:gd name="connsiteX0" fmla="*/ 0 w 5756290"/>
                <a:gd name="connsiteY0" fmla="*/ 0 h 197700"/>
                <a:gd name="connsiteX1" fmla="*/ 5756290 w 5756290"/>
                <a:gd name="connsiteY1" fmla="*/ 0 h 197700"/>
                <a:gd name="connsiteX2" fmla="*/ 5756290 w 5756290"/>
                <a:gd name="connsiteY2" fmla="*/ 197700 h 197700"/>
                <a:gd name="connsiteX3" fmla="*/ 0 w 5756290"/>
                <a:gd name="connsiteY3" fmla="*/ 197700 h 197700"/>
                <a:gd name="connsiteX4" fmla="*/ 0 w 5756290"/>
                <a:gd name="connsiteY4" fmla="*/ 0 h 197700"/>
                <a:gd name="connsiteX0" fmla="*/ 0 w 5794390"/>
                <a:gd name="connsiteY0" fmla="*/ 0 h 242150"/>
                <a:gd name="connsiteX1" fmla="*/ 5794390 w 5794390"/>
                <a:gd name="connsiteY1" fmla="*/ 44450 h 242150"/>
                <a:gd name="connsiteX2" fmla="*/ 5794390 w 5794390"/>
                <a:gd name="connsiteY2" fmla="*/ 242150 h 242150"/>
                <a:gd name="connsiteX3" fmla="*/ 38100 w 5794390"/>
                <a:gd name="connsiteY3" fmla="*/ 242150 h 242150"/>
                <a:gd name="connsiteX4" fmla="*/ 0 w 5794390"/>
                <a:gd name="connsiteY4" fmla="*/ 0 h 242150"/>
                <a:gd name="connsiteX0" fmla="*/ 0 w 5832490"/>
                <a:gd name="connsiteY0" fmla="*/ 0 h 242150"/>
                <a:gd name="connsiteX1" fmla="*/ 5832490 w 5832490"/>
                <a:gd name="connsiteY1" fmla="*/ 0 h 242150"/>
                <a:gd name="connsiteX2" fmla="*/ 5794390 w 5832490"/>
                <a:gd name="connsiteY2" fmla="*/ 242150 h 242150"/>
                <a:gd name="connsiteX3" fmla="*/ 38100 w 5832490"/>
                <a:gd name="connsiteY3" fmla="*/ 242150 h 242150"/>
                <a:gd name="connsiteX4" fmla="*/ 0 w 5832490"/>
                <a:gd name="connsiteY4" fmla="*/ 0 h 24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2490" h="242150">
                  <a:moveTo>
                    <a:pt x="0" y="0"/>
                  </a:moveTo>
                  <a:lnTo>
                    <a:pt x="5832490" y="0"/>
                  </a:lnTo>
                  <a:lnTo>
                    <a:pt x="5794390" y="242150"/>
                  </a:lnTo>
                  <a:lnTo>
                    <a:pt x="38100" y="242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AD39D90-8C00-47AB-856E-A93E393FB9E6}"/>
                </a:ext>
              </a:extLst>
            </p:cNvPr>
            <p:cNvGrpSpPr/>
            <p:nvPr/>
          </p:nvGrpSpPr>
          <p:grpSpPr>
            <a:xfrm>
              <a:off x="7169018" y="5260159"/>
              <a:ext cx="1162515" cy="1162515"/>
              <a:chOff x="7276632" y="5236580"/>
              <a:chExt cx="1162515" cy="1162515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1BEA04A-DEEC-4274-AB07-7E0B2E78A00A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85EFD9-9415-4B03-96EA-FB3F79C9EF82}"/>
                  </a:ext>
                </a:extLst>
              </p:cNvPr>
              <p:cNvCxnSpPr>
                <a:stCxn id="145" idx="0"/>
                <a:endCxn id="145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6CF7611-97AC-4B21-88BF-4F623F10C226}"/>
                  </a:ext>
                </a:extLst>
              </p:cNvPr>
              <p:cNvCxnSpPr>
                <a:cxnSpLocks/>
                <a:stCxn id="145" idx="5"/>
                <a:endCxn id="145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BEE45E-C3A4-4F6E-BD72-BEFC6CF27C79}"/>
                  </a:ext>
                </a:extLst>
              </p:cNvPr>
              <p:cNvCxnSpPr>
                <a:stCxn id="145" idx="7"/>
                <a:endCxn id="145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EA583D-DEC5-4036-9218-AD64FAD4F151}"/>
                  </a:ext>
                </a:extLst>
              </p:cNvPr>
              <p:cNvCxnSpPr>
                <a:stCxn id="145" idx="2"/>
                <a:endCxn id="145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F294776-C0EE-4D6D-A5DE-F5591B6C9015}"/>
                </a:ext>
              </a:extLst>
            </p:cNvPr>
            <p:cNvGrpSpPr/>
            <p:nvPr/>
          </p:nvGrpSpPr>
          <p:grpSpPr>
            <a:xfrm>
              <a:off x="4350975" y="5259607"/>
              <a:ext cx="1162515" cy="1162515"/>
              <a:chOff x="7276632" y="5236580"/>
              <a:chExt cx="1162515" cy="1162515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7DC81E-E7DC-4BBE-973A-51163AC1C3D7}"/>
                  </a:ext>
                </a:extLst>
              </p:cNvPr>
              <p:cNvSpPr/>
              <p:nvPr/>
            </p:nvSpPr>
            <p:spPr>
              <a:xfrm>
                <a:off x="7276632" y="5236580"/>
                <a:ext cx="1162515" cy="11625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97549E5-29CC-486C-8F6D-F2991755FFC9}"/>
                  </a:ext>
                </a:extLst>
              </p:cNvPr>
              <p:cNvCxnSpPr>
                <a:stCxn id="140" idx="0"/>
                <a:endCxn id="140" idx="4"/>
              </p:cNvCxnSpPr>
              <p:nvPr/>
            </p:nvCxnSpPr>
            <p:spPr>
              <a:xfrm>
                <a:off x="7857890" y="5236580"/>
                <a:ext cx="0" cy="116251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222339F-1D99-4A82-A9E5-C2DB673A40A2}"/>
                  </a:ext>
                </a:extLst>
              </p:cNvPr>
              <p:cNvCxnSpPr>
                <a:cxnSpLocks/>
                <a:stCxn id="140" idx="5"/>
                <a:endCxn id="140" idx="1"/>
              </p:cNvCxnSpPr>
              <p:nvPr/>
            </p:nvCxnSpPr>
            <p:spPr>
              <a:xfrm flipH="1" flipV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8FEF67-B61F-4EEF-B8DC-1759659AC680}"/>
                  </a:ext>
                </a:extLst>
              </p:cNvPr>
              <p:cNvCxnSpPr>
                <a:stCxn id="140" idx="7"/>
                <a:endCxn id="140" idx="3"/>
              </p:cNvCxnSpPr>
              <p:nvPr/>
            </p:nvCxnSpPr>
            <p:spPr>
              <a:xfrm flipH="1">
                <a:off x="7446878" y="5406826"/>
                <a:ext cx="822023" cy="82202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15D1C5B-6A77-4071-B63A-5489EA5CF330}"/>
                  </a:ext>
                </a:extLst>
              </p:cNvPr>
              <p:cNvCxnSpPr>
                <a:stCxn id="140" idx="2"/>
                <a:endCxn id="140" idx="6"/>
              </p:cNvCxnSpPr>
              <p:nvPr/>
            </p:nvCxnSpPr>
            <p:spPr>
              <a:xfrm>
                <a:off x="7276632" y="5817838"/>
                <a:ext cx="1162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: Rounded Corners 14">
              <a:extLst>
                <a:ext uri="{FF2B5EF4-FFF2-40B4-BE49-F238E27FC236}">
                  <a16:creationId xmlns:a16="http://schemas.microsoft.com/office/drawing/2014/main" id="{5EA4BF76-6E66-4980-AC89-3E38C4FA03E9}"/>
                </a:ext>
              </a:extLst>
            </p:cNvPr>
            <p:cNvSpPr/>
            <p:nvPr/>
          </p:nvSpPr>
          <p:spPr>
            <a:xfrm>
              <a:off x="5699856" y="2849022"/>
              <a:ext cx="912654" cy="308516"/>
            </a:xfrm>
            <a:custGeom>
              <a:avLst/>
              <a:gdLst>
                <a:gd name="connsiteX0" fmla="*/ 0 w 716960"/>
                <a:gd name="connsiteY0" fmla="*/ 49833 h 298991"/>
                <a:gd name="connsiteX1" fmla="*/ 49833 w 716960"/>
                <a:gd name="connsiteY1" fmla="*/ 0 h 298991"/>
                <a:gd name="connsiteX2" fmla="*/ 667127 w 716960"/>
                <a:gd name="connsiteY2" fmla="*/ 0 h 298991"/>
                <a:gd name="connsiteX3" fmla="*/ 716960 w 716960"/>
                <a:gd name="connsiteY3" fmla="*/ 49833 h 298991"/>
                <a:gd name="connsiteX4" fmla="*/ 716960 w 716960"/>
                <a:gd name="connsiteY4" fmla="*/ 249158 h 298991"/>
                <a:gd name="connsiteX5" fmla="*/ 667127 w 716960"/>
                <a:gd name="connsiteY5" fmla="*/ 298991 h 298991"/>
                <a:gd name="connsiteX6" fmla="*/ 49833 w 716960"/>
                <a:gd name="connsiteY6" fmla="*/ 298991 h 298991"/>
                <a:gd name="connsiteX7" fmla="*/ 0 w 716960"/>
                <a:gd name="connsiteY7" fmla="*/ 249158 h 298991"/>
                <a:gd name="connsiteX8" fmla="*/ 0 w 716960"/>
                <a:gd name="connsiteY8" fmla="*/ 49833 h 298991"/>
                <a:gd name="connsiteX0" fmla="*/ 0 w 778873"/>
                <a:gd name="connsiteY0" fmla="*/ 59358 h 298991"/>
                <a:gd name="connsiteX1" fmla="*/ 111746 w 778873"/>
                <a:gd name="connsiteY1" fmla="*/ 0 h 298991"/>
                <a:gd name="connsiteX2" fmla="*/ 729040 w 778873"/>
                <a:gd name="connsiteY2" fmla="*/ 0 h 298991"/>
                <a:gd name="connsiteX3" fmla="*/ 778873 w 778873"/>
                <a:gd name="connsiteY3" fmla="*/ 49833 h 298991"/>
                <a:gd name="connsiteX4" fmla="*/ 778873 w 778873"/>
                <a:gd name="connsiteY4" fmla="*/ 249158 h 298991"/>
                <a:gd name="connsiteX5" fmla="*/ 729040 w 778873"/>
                <a:gd name="connsiteY5" fmla="*/ 298991 h 298991"/>
                <a:gd name="connsiteX6" fmla="*/ 111746 w 778873"/>
                <a:gd name="connsiteY6" fmla="*/ 298991 h 298991"/>
                <a:gd name="connsiteX7" fmla="*/ 61913 w 778873"/>
                <a:gd name="connsiteY7" fmla="*/ 249158 h 298991"/>
                <a:gd name="connsiteX8" fmla="*/ 0 w 778873"/>
                <a:gd name="connsiteY8" fmla="*/ 59358 h 298991"/>
                <a:gd name="connsiteX0" fmla="*/ 34194 w 813067"/>
                <a:gd name="connsiteY0" fmla="*/ 64121 h 303754"/>
                <a:gd name="connsiteX1" fmla="*/ 7828 w 813067"/>
                <a:gd name="connsiteY1" fmla="*/ 0 h 303754"/>
                <a:gd name="connsiteX2" fmla="*/ 763234 w 813067"/>
                <a:gd name="connsiteY2" fmla="*/ 4763 h 303754"/>
                <a:gd name="connsiteX3" fmla="*/ 813067 w 813067"/>
                <a:gd name="connsiteY3" fmla="*/ 54596 h 303754"/>
                <a:gd name="connsiteX4" fmla="*/ 813067 w 813067"/>
                <a:gd name="connsiteY4" fmla="*/ 253921 h 303754"/>
                <a:gd name="connsiteX5" fmla="*/ 763234 w 813067"/>
                <a:gd name="connsiteY5" fmla="*/ 303754 h 303754"/>
                <a:gd name="connsiteX6" fmla="*/ 145940 w 813067"/>
                <a:gd name="connsiteY6" fmla="*/ 303754 h 303754"/>
                <a:gd name="connsiteX7" fmla="*/ 96107 w 813067"/>
                <a:gd name="connsiteY7" fmla="*/ 253921 h 303754"/>
                <a:gd name="connsiteX8" fmla="*/ 34194 w 813067"/>
                <a:gd name="connsiteY8" fmla="*/ 64121 h 303754"/>
                <a:gd name="connsiteX0" fmla="*/ 34194 w 910193"/>
                <a:gd name="connsiteY0" fmla="*/ 68883 h 308516"/>
                <a:gd name="connsiteX1" fmla="*/ 7828 w 910193"/>
                <a:gd name="connsiteY1" fmla="*/ 4762 h 308516"/>
                <a:gd name="connsiteX2" fmla="*/ 906109 w 910193"/>
                <a:gd name="connsiteY2" fmla="*/ 0 h 308516"/>
                <a:gd name="connsiteX3" fmla="*/ 813067 w 910193"/>
                <a:gd name="connsiteY3" fmla="*/ 59358 h 308516"/>
                <a:gd name="connsiteX4" fmla="*/ 813067 w 910193"/>
                <a:gd name="connsiteY4" fmla="*/ 258683 h 308516"/>
                <a:gd name="connsiteX5" fmla="*/ 763234 w 910193"/>
                <a:gd name="connsiteY5" fmla="*/ 308516 h 308516"/>
                <a:gd name="connsiteX6" fmla="*/ 145940 w 910193"/>
                <a:gd name="connsiteY6" fmla="*/ 308516 h 308516"/>
                <a:gd name="connsiteX7" fmla="*/ 96107 w 910193"/>
                <a:gd name="connsiteY7" fmla="*/ 258683 h 308516"/>
                <a:gd name="connsiteX8" fmla="*/ 34194 w 910193"/>
                <a:gd name="connsiteY8" fmla="*/ 68883 h 308516"/>
                <a:gd name="connsiteX0" fmla="*/ 34194 w 912654"/>
                <a:gd name="connsiteY0" fmla="*/ 68883 h 308516"/>
                <a:gd name="connsiteX1" fmla="*/ 7828 w 912654"/>
                <a:gd name="connsiteY1" fmla="*/ 4762 h 308516"/>
                <a:gd name="connsiteX2" fmla="*/ 906109 w 912654"/>
                <a:gd name="connsiteY2" fmla="*/ 0 h 308516"/>
                <a:gd name="connsiteX3" fmla="*/ 865454 w 912654"/>
                <a:gd name="connsiteY3" fmla="*/ 97458 h 308516"/>
                <a:gd name="connsiteX4" fmla="*/ 813067 w 912654"/>
                <a:gd name="connsiteY4" fmla="*/ 258683 h 308516"/>
                <a:gd name="connsiteX5" fmla="*/ 763234 w 912654"/>
                <a:gd name="connsiteY5" fmla="*/ 308516 h 308516"/>
                <a:gd name="connsiteX6" fmla="*/ 145940 w 912654"/>
                <a:gd name="connsiteY6" fmla="*/ 308516 h 308516"/>
                <a:gd name="connsiteX7" fmla="*/ 96107 w 912654"/>
                <a:gd name="connsiteY7" fmla="*/ 258683 h 308516"/>
                <a:gd name="connsiteX8" fmla="*/ 34194 w 912654"/>
                <a:gd name="connsiteY8" fmla="*/ 68883 h 30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654" h="308516">
                  <a:moveTo>
                    <a:pt x="34194" y="68883"/>
                  </a:moveTo>
                  <a:cubicBezTo>
                    <a:pt x="34194" y="41361"/>
                    <a:pt x="-19694" y="4762"/>
                    <a:pt x="7828" y="4762"/>
                  </a:cubicBezTo>
                  <a:lnTo>
                    <a:pt x="906109" y="0"/>
                  </a:lnTo>
                  <a:cubicBezTo>
                    <a:pt x="933631" y="0"/>
                    <a:pt x="865454" y="69936"/>
                    <a:pt x="865454" y="97458"/>
                  </a:cubicBezTo>
                  <a:lnTo>
                    <a:pt x="813067" y="258683"/>
                  </a:lnTo>
                  <a:cubicBezTo>
                    <a:pt x="813067" y="286205"/>
                    <a:pt x="790756" y="308516"/>
                    <a:pt x="763234" y="308516"/>
                  </a:cubicBezTo>
                  <a:lnTo>
                    <a:pt x="145940" y="308516"/>
                  </a:lnTo>
                  <a:cubicBezTo>
                    <a:pt x="118418" y="308516"/>
                    <a:pt x="96107" y="286205"/>
                    <a:pt x="96107" y="258683"/>
                  </a:cubicBezTo>
                  <a:cubicBezTo>
                    <a:pt x="96107" y="192241"/>
                    <a:pt x="34194" y="135325"/>
                    <a:pt x="34194" y="6888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">
              <a:extLst>
                <a:ext uri="{FF2B5EF4-FFF2-40B4-BE49-F238E27FC236}">
                  <a16:creationId xmlns:a16="http://schemas.microsoft.com/office/drawing/2014/main" id="{E0693CD1-19D8-4553-944F-3B479142C396}"/>
                </a:ext>
              </a:extLst>
            </p:cNvPr>
            <p:cNvSpPr/>
            <p:nvPr/>
          </p:nvSpPr>
          <p:spPr>
            <a:xfrm>
              <a:off x="5981700" y="2449594"/>
              <a:ext cx="555141" cy="298801"/>
            </a:xfrm>
            <a:custGeom>
              <a:avLst/>
              <a:gdLst>
                <a:gd name="connsiteX0" fmla="*/ 0 w 221339"/>
                <a:gd name="connsiteY0" fmla="*/ 188945 h 377889"/>
                <a:gd name="connsiteX1" fmla="*/ 110670 w 221339"/>
                <a:gd name="connsiteY1" fmla="*/ 0 h 377889"/>
                <a:gd name="connsiteX2" fmla="*/ 221340 w 221339"/>
                <a:gd name="connsiteY2" fmla="*/ 188945 h 377889"/>
                <a:gd name="connsiteX3" fmla="*/ 110670 w 221339"/>
                <a:gd name="connsiteY3" fmla="*/ 377890 h 377889"/>
                <a:gd name="connsiteX4" fmla="*/ 0 w 221339"/>
                <a:gd name="connsiteY4" fmla="*/ 188945 h 377889"/>
                <a:gd name="connsiteX0" fmla="*/ 0 w 228682"/>
                <a:gd name="connsiteY0" fmla="*/ 189508 h 378453"/>
                <a:gd name="connsiteX1" fmla="*/ 110670 w 228682"/>
                <a:gd name="connsiteY1" fmla="*/ 563 h 378453"/>
                <a:gd name="connsiteX2" fmla="*/ 203539 w 228682"/>
                <a:gd name="connsiteY2" fmla="*/ 133184 h 378453"/>
                <a:gd name="connsiteX3" fmla="*/ 221340 w 228682"/>
                <a:gd name="connsiteY3" fmla="*/ 189508 h 378453"/>
                <a:gd name="connsiteX4" fmla="*/ 110670 w 228682"/>
                <a:gd name="connsiteY4" fmla="*/ 378453 h 378453"/>
                <a:gd name="connsiteX5" fmla="*/ 0 w 228682"/>
                <a:gd name="connsiteY5" fmla="*/ 189508 h 378453"/>
                <a:gd name="connsiteX0" fmla="*/ 0 w 374008"/>
                <a:gd name="connsiteY0" fmla="*/ 189508 h 378851"/>
                <a:gd name="connsiteX1" fmla="*/ 110670 w 374008"/>
                <a:gd name="connsiteY1" fmla="*/ 563 h 378851"/>
                <a:gd name="connsiteX2" fmla="*/ 203539 w 374008"/>
                <a:gd name="connsiteY2" fmla="*/ 133184 h 378851"/>
                <a:gd name="connsiteX3" fmla="*/ 221340 w 374008"/>
                <a:gd name="connsiteY3" fmla="*/ 189508 h 378851"/>
                <a:gd name="connsiteX4" fmla="*/ 372607 w 374008"/>
                <a:gd name="connsiteY4" fmla="*/ 237959 h 378851"/>
                <a:gd name="connsiteX5" fmla="*/ 110670 w 374008"/>
                <a:gd name="connsiteY5" fmla="*/ 378453 h 378851"/>
                <a:gd name="connsiteX6" fmla="*/ 0 w 374008"/>
                <a:gd name="connsiteY6" fmla="*/ 189508 h 378851"/>
                <a:gd name="connsiteX0" fmla="*/ 0 w 374817"/>
                <a:gd name="connsiteY0" fmla="*/ 189508 h 378851"/>
                <a:gd name="connsiteX1" fmla="*/ 110670 w 374817"/>
                <a:gd name="connsiteY1" fmla="*/ 563 h 378851"/>
                <a:gd name="connsiteX2" fmla="*/ 203539 w 374817"/>
                <a:gd name="connsiteY2" fmla="*/ 133184 h 378851"/>
                <a:gd name="connsiteX3" fmla="*/ 288015 w 374817"/>
                <a:gd name="connsiteY3" fmla="*/ 146645 h 378851"/>
                <a:gd name="connsiteX4" fmla="*/ 372607 w 374817"/>
                <a:gd name="connsiteY4" fmla="*/ 237959 h 378851"/>
                <a:gd name="connsiteX5" fmla="*/ 110670 w 374817"/>
                <a:gd name="connsiteY5" fmla="*/ 378453 h 378851"/>
                <a:gd name="connsiteX6" fmla="*/ 0 w 374817"/>
                <a:gd name="connsiteY6" fmla="*/ 189508 h 378851"/>
                <a:gd name="connsiteX0" fmla="*/ 0 w 437131"/>
                <a:gd name="connsiteY0" fmla="*/ 189508 h 386483"/>
                <a:gd name="connsiteX1" fmla="*/ 110670 w 437131"/>
                <a:gd name="connsiteY1" fmla="*/ 563 h 386483"/>
                <a:gd name="connsiteX2" fmla="*/ 203539 w 437131"/>
                <a:gd name="connsiteY2" fmla="*/ 133184 h 386483"/>
                <a:gd name="connsiteX3" fmla="*/ 288015 w 437131"/>
                <a:gd name="connsiteY3" fmla="*/ 146645 h 386483"/>
                <a:gd name="connsiteX4" fmla="*/ 372607 w 437131"/>
                <a:gd name="connsiteY4" fmla="*/ 237959 h 386483"/>
                <a:gd name="connsiteX5" fmla="*/ 424994 w 437131"/>
                <a:gd name="connsiteY5" fmla="*/ 340352 h 386483"/>
                <a:gd name="connsiteX6" fmla="*/ 110670 w 437131"/>
                <a:gd name="connsiteY6" fmla="*/ 378453 h 386483"/>
                <a:gd name="connsiteX7" fmla="*/ 0 w 437131"/>
                <a:gd name="connsiteY7" fmla="*/ 189508 h 386483"/>
                <a:gd name="connsiteX0" fmla="*/ 0 w 537841"/>
                <a:gd name="connsiteY0" fmla="*/ 189508 h 410515"/>
                <a:gd name="connsiteX1" fmla="*/ 110670 w 537841"/>
                <a:gd name="connsiteY1" fmla="*/ 563 h 410515"/>
                <a:gd name="connsiteX2" fmla="*/ 203539 w 537841"/>
                <a:gd name="connsiteY2" fmla="*/ 133184 h 410515"/>
                <a:gd name="connsiteX3" fmla="*/ 288015 w 537841"/>
                <a:gd name="connsiteY3" fmla="*/ 146645 h 410515"/>
                <a:gd name="connsiteX4" fmla="*/ 372607 w 537841"/>
                <a:gd name="connsiteY4" fmla="*/ 237959 h 410515"/>
                <a:gd name="connsiteX5" fmla="*/ 424994 w 537841"/>
                <a:gd name="connsiteY5" fmla="*/ 340352 h 410515"/>
                <a:gd name="connsiteX6" fmla="*/ 527388 w 537841"/>
                <a:gd name="connsiteY6" fmla="*/ 407027 h 410515"/>
                <a:gd name="connsiteX7" fmla="*/ 110670 w 537841"/>
                <a:gd name="connsiteY7" fmla="*/ 378453 h 410515"/>
                <a:gd name="connsiteX8" fmla="*/ 0 w 537841"/>
                <a:gd name="connsiteY8" fmla="*/ 189508 h 410515"/>
                <a:gd name="connsiteX0" fmla="*/ 0 w 536629"/>
                <a:gd name="connsiteY0" fmla="*/ 189508 h 469214"/>
                <a:gd name="connsiteX1" fmla="*/ 110670 w 536629"/>
                <a:gd name="connsiteY1" fmla="*/ 563 h 469214"/>
                <a:gd name="connsiteX2" fmla="*/ 203539 w 536629"/>
                <a:gd name="connsiteY2" fmla="*/ 133184 h 469214"/>
                <a:gd name="connsiteX3" fmla="*/ 288015 w 536629"/>
                <a:gd name="connsiteY3" fmla="*/ 146645 h 469214"/>
                <a:gd name="connsiteX4" fmla="*/ 372607 w 536629"/>
                <a:gd name="connsiteY4" fmla="*/ 237959 h 469214"/>
                <a:gd name="connsiteX5" fmla="*/ 424994 w 536629"/>
                <a:gd name="connsiteY5" fmla="*/ 340352 h 469214"/>
                <a:gd name="connsiteX6" fmla="*/ 527388 w 536629"/>
                <a:gd name="connsiteY6" fmla="*/ 407027 h 469214"/>
                <a:gd name="connsiteX7" fmla="*/ 96382 w 536629"/>
                <a:gd name="connsiteY7" fmla="*/ 468940 h 469214"/>
                <a:gd name="connsiteX8" fmla="*/ 110670 w 536629"/>
                <a:gd name="connsiteY8" fmla="*/ 378453 h 469214"/>
                <a:gd name="connsiteX9" fmla="*/ 0 w 536629"/>
                <a:gd name="connsiteY9" fmla="*/ 189508 h 469214"/>
                <a:gd name="connsiteX0" fmla="*/ 93985 w 630614"/>
                <a:gd name="connsiteY0" fmla="*/ 189508 h 469214"/>
                <a:gd name="connsiteX1" fmla="*/ 204655 w 630614"/>
                <a:gd name="connsiteY1" fmla="*/ 563 h 469214"/>
                <a:gd name="connsiteX2" fmla="*/ 297524 w 630614"/>
                <a:gd name="connsiteY2" fmla="*/ 133184 h 469214"/>
                <a:gd name="connsiteX3" fmla="*/ 382000 w 630614"/>
                <a:gd name="connsiteY3" fmla="*/ 146645 h 469214"/>
                <a:gd name="connsiteX4" fmla="*/ 466592 w 630614"/>
                <a:gd name="connsiteY4" fmla="*/ 237959 h 469214"/>
                <a:gd name="connsiteX5" fmla="*/ 518979 w 630614"/>
                <a:gd name="connsiteY5" fmla="*/ 340352 h 469214"/>
                <a:gd name="connsiteX6" fmla="*/ 621373 w 630614"/>
                <a:gd name="connsiteY6" fmla="*/ 407027 h 469214"/>
                <a:gd name="connsiteX7" fmla="*/ 190367 w 630614"/>
                <a:gd name="connsiteY7" fmla="*/ 468940 h 469214"/>
                <a:gd name="connsiteX8" fmla="*/ 2249 w 630614"/>
                <a:gd name="connsiteY8" fmla="*/ 368928 h 469214"/>
                <a:gd name="connsiteX9" fmla="*/ 93985 w 630614"/>
                <a:gd name="connsiteY9" fmla="*/ 189508 h 469214"/>
                <a:gd name="connsiteX0" fmla="*/ 91812 w 628441"/>
                <a:gd name="connsiteY0" fmla="*/ 189508 h 469214"/>
                <a:gd name="connsiteX1" fmla="*/ 202482 w 628441"/>
                <a:gd name="connsiteY1" fmla="*/ 563 h 469214"/>
                <a:gd name="connsiteX2" fmla="*/ 295351 w 628441"/>
                <a:gd name="connsiteY2" fmla="*/ 133184 h 469214"/>
                <a:gd name="connsiteX3" fmla="*/ 379827 w 628441"/>
                <a:gd name="connsiteY3" fmla="*/ 146645 h 469214"/>
                <a:gd name="connsiteX4" fmla="*/ 464419 w 628441"/>
                <a:gd name="connsiteY4" fmla="*/ 237959 h 469214"/>
                <a:gd name="connsiteX5" fmla="*/ 516806 w 628441"/>
                <a:gd name="connsiteY5" fmla="*/ 340352 h 469214"/>
                <a:gd name="connsiteX6" fmla="*/ 619200 w 628441"/>
                <a:gd name="connsiteY6" fmla="*/ 407027 h 469214"/>
                <a:gd name="connsiteX7" fmla="*/ 188194 w 628441"/>
                <a:gd name="connsiteY7" fmla="*/ 468940 h 469214"/>
                <a:gd name="connsiteX8" fmla="*/ 76 w 628441"/>
                <a:gd name="connsiteY8" fmla="*/ 368928 h 469214"/>
                <a:gd name="connsiteX9" fmla="*/ 164381 w 628441"/>
                <a:gd name="connsiteY9" fmla="*/ 233195 h 469214"/>
                <a:gd name="connsiteX10" fmla="*/ 91812 w 628441"/>
                <a:gd name="connsiteY10" fmla="*/ 189508 h 469214"/>
                <a:gd name="connsiteX0" fmla="*/ 79905 w 628441"/>
                <a:gd name="connsiteY0" fmla="*/ 117565 h 468709"/>
                <a:gd name="connsiteX1" fmla="*/ 202482 w 628441"/>
                <a:gd name="connsiteY1" fmla="*/ 58 h 468709"/>
                <a:gd name="connsiteX2" fmla="*/ 295351 w 628441"/>
                <a:gd name="connsiteY2" fmla="*/ 132679 h 468709"/>
                <a:gd name="connsiteX3" fmla="*/ 379827 w 628441"/>
                <a:gd name="connsiteY3" fmla="*/ 146140 h 468709"/>
                <a:gd name="connsiteX4" fmla="*/ 464419 w 628441"/>
                <a:gd name="connsiteY4" fmla="*/ 237454 h 468709"/>
                <a:gd name="connsiteX5" fmla="*/ 516806 w 628441"/>
                <a:gd name="connsiteY5" fmla="*/ 339847 h 468709"/>
                <a:gd name="connsiteX6" fmla="*/ 619200 w 628441"/>
                <a:gd name="connsiteY6" fmla="*/ 406522 h 468709"/>
                <a:gd name="connsiteX7" fmla="*/ 188194 w 628441"/>
                <a:gd name="connsiteY7" fmla="*/ 468435 h 468709"/>
                <a:gd name="connsiteX8" fmla="*/ 76 w 628441"/>
                <a:gd name="connsiteY8" fmla="*/ 368423 h 468709"/>
                <a:gd name="connsiteX9" fmla="*/ 164381 w 628441"/>
                <a:gd name="connsiteY9" fmla="*/ 232690 h 468709"/>
                <a:gd name="connsiteX10" fmla="*/ 79905 w 628441"/>
                <a:gd name="connsiteY10" fmla="*/ 117565 h 468709"/>
                <a:gd name="connsiteX0" fmla="*/ 80703 w 629239"/>
                <a:gd name="connsiteY0" fmla="*/ 117565 h 468709"/>
                <a:gd name="connsiteX1" fmla="*/ 203280 w 629239"/>
                <a:gd name="connsiteY1" fmla="*/ 58 h 468709"/>
                <a:gd name="connsiteX2" fmla="*/ 296149 w 629239"/>
                <a:gd name="connsiteY2" fmla="*/ 132679 h 468709"/>
                <a:gd name="connsiteX3" fmla="*/ 380625 w 629239"/>
                <a:gd name="connsiteY3" fmla="*/ 146140 h 468709"/>
                <a:gd name="connsiteX4" fmla="*/ 465217 w 629239"/>
                <a:gd name="connsiteY4" fmla="*/ 237454 h 468709"/>
                <a:gd name="connsiteX5" fmla="*/ 517604 w 629239"/>
                <a:gd name="connsiteY5" fmla="*/ 339847 h 468709"/>
                <a:gd name="connsiteX6" fmla="*/ 619998 w 629239"/>
                <a:gd name="connsiteY6" fmla="*/ 406522 h 468709"/>
                <a:gd name="connsiteX7" fmla="*/ 188992 w 629239"/>
                <a:gd name="connsiteY7" fmla="*/ 468435 h 468709"/>
                <a:gd name="connsiteX8" fmla="*/ 874 w 629239"/>
                <a:gd name="connsiteY8" fmla="*/ 368423 h 468709"/>
                <a:gd name="connsiteX9" fmla="*/ 117554 w 629239"/>
                <a:gd name="connsiteY9" fmla="*/ 232690 h 468709"/>
                <a:gd name="connsiteX10" fmla="*/ 80703 w 629239"/>
                <a:gd name="connsiteY10" fmla="*/ 117565 h 468709"/>
                <a:gd name="connsiteX0" fmla="*/ 80703 w 629239"/>
                <a:gd name="connsiteY0" fmla="*/ 136605 h 487749"/>
                <a:gd name="connsiteX1" fmla="*/ 222330 w 629239"/>
                <a:gd name="connsiteY1" fmla="*/ 48 h 487749"/>
                <a:gd name="connsiteX2" fmla="*/ 296149 w 629239"/>
                <a:gd name="connsiteY2" fmla="*/ 151719 h 487749"/>
                <a:gd name="connsiteX3" fmla="*/ 380625 w 629239"/>
                <a:gd name="connsiteY3" fmla="*/ 165180 h 487749"/>
                <a:gd name="connsiteX4" fmla="*/ 465217 w 629239"/>
                <a:gd name="connsiteY4" fmla="*/ 256494 h 487749"/>
                <a:gd name="connsiteX5" fmla="*/ 517604 w 629239"/>
                <a:gd name="connsiteY5" fmla="*/ 358887 h 487749"/>
                <a:gd name="connsiteX6" fmla="*/ 619998 w 629239"/>
                <a:gd name="connsiteY6" fmla="*/ 425562 h 487749"/>
                <a:gd name="connsiteX7" fmla="*/ 188992 w 629239"/>
                <a:gd name="connsiteY7" fmla="*/ 487475 h 487749"/>
                <a:gd name="connsiteX8" fmla="*/ 874 w 629239"/>
                <a:gd name="connsiteY8" fmla="*/ 387463 h 487749"/>
                <a:gd name="connsiteX9" fmla="*/ 117554 w 629239"/>
                <a:gd name="connsiteY9" fmla="*/ 251730 h 487749"/>
                <a:gd name="connsiteX10" fmla="*/ 80703 w 629239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465217 w 642691"/>
                <a:gd name="connsiteY4" fmla="*/ 256494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42691"/>
                <a:gd name="connsiteY0" fmla="*/ 136605 h 487749"/>
                <a:gd name="connsiteX1" fmla="*/ 222330 w 642691"/>
                <a:gd name="connsiteY1" fmla="*/ 48 h 487749"/>
                <a:gd name="connsiteX2" fmla="*/ 296149 w 642691"/>
                <a:gd name="connsiteY2" fmla="*/ 151719 h 487749"/>
                <a:gd name="connsiteX3" fmla="*/ 380625 w 642691"/>
                <a:gd name="connsiteY3" fmla="*/ 165180 h 487749"/>
                <a:gd name="connsiteX4" fmla="*/ 515748 w 642691"/>
                <a:gd name="connsiteY4" fmla="*/ 264268 h 487749"/>
                <a:gd name="connsiteX5" fmla="*/ 630328 w 642691"/>
                <a:gd name="connsiteY5" fmla="*/ 320016 h 487749"/>
                <a:gd name="connsiteX6" fmla="*/ 619998 w 642691"/>
                <a:gd name="connsiteY6" fmla="*/ 425562 h 487749"/>
                <a:gd name="connsiteX7" fmla="*/ 188992 w 642691"/>
                <a:gd name="connsiteY7" fmla="*/ 487475 h 487749"/>
                <a:gd name="connsiteX8" fmla="*/ 874 w 642691"/>
                <a:gd name="connsiteY8" fmla="*/ 387463 h 487749"/>
                <a:gd name="connsiteX9" fmla="*/ 117554 w 642691"/>
                <a:gd name="connsiteY9" fmla="*/ 251730 h 487749"/>
                <a:gd name="connsiteX10" fmla="*/ 80703 w 642691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80860"/>
                <a:gd name="connsiteY0" fmla="*/ 136605 h 487749"/>
                <a:gd name="connsiteX1" fmla="*/ 222330 w 680860"/>
                <a:gd name="connsiteY1" fmla="*/ 48 h 487749"/>
                <a:gd name="connsiteX2" fmla="*/ 296149 w 680860"/>
                <a:gd name="connsiteY2" fmla="*/ 151719 h 487749"/>
                <a:gd name="connsiteX3" fmla="*/ 380625 w 680860"/>
                <a:gd name="connsiteY3" fmla="*/ 165180 h 487749"/>
                <a:gd name="connsiteX4" fmla="*/ 515748 w 680860"/>
                <a:gd name="connsiteY4" fmla="*/ 264268 h 487749"/>
                <a:gd name="connsiteX5" fmla="*/ 680860 w 680860"/>
                <a:gd name="connsiteY5" fmla="*/ 347226 h 487749"/>
                <a:gd name="connsiteX6" fmla="*/ 619998 w 680860"/>
                <a:gd name="connsiteY6" fmla="*/ 425562 h 487749"/>
                <a:gd name="connsiteX7" fmla="*/ 188992 w 680860"/>
                <a:gd name="connsiteY7" fmla="*/ 487475 h 487749"/>
                <a:gd name="connsiteX8" fmla="*/ 874 w 680860"/>
                <a:gd name="connsiteY8" fmla="*/ 387463 h 487749"/>
                <a:gd name="connsiteX9" fmla="*/ 117554 w 680860"/>
                <a:gd name="connsiteY9" fmla="*/ 251730 h 487749"/>
                <a:gd name="connsiteX10" fmla="*/ 80703 w 680860"/>
                <a:gd name="connsiteY10" fmla="*/ 136605 h 487749"/>
                <a:gd name="connsiteX0" fmla="*/ 80703 w 696408"/>
                <a:gd name="connsiteY0" fmla="*/ 136605 h 487749"/>
                <a:gd name="connsiteX1" fmla="*/ 222330 w 696408"/>
                <a:gd name="connsiteY1" fmla="*/ 48 h 487749"/>
                <a:gd name="connsiteX2" fmla="*/ 296149 w 696408"/>
                <a:gd name="connsiteY2" fmla="*/ 151719 h 487749"/>
                <a:gd name="connsiteX3" fmla="*/ 380625 w 696408"/>
                <a:gd name="connsiteY3" fmla="*/ 165180 h 487749"/>
                <a:gd name="connsiteX4" fmla="*/ 515748 w 696408"/>
                <a:gd name="connsiteY4" fmla="*/ 264268 h 487749"/>
                <a:gd name="connsiteX5" fmla="*/ 696408 w 696408"/>
                <a:gd name="connsiteY5" fmla="*/ 347226 h 487749"/>
                <a:gd name="connsiteX6" fmla="*/ 619998 w 696408"/>
                <a:gd name="connsiteY6" fmla="*/ 425562 h 487749"/>
                <a:gd name="connsiteX7" fmla="*/ 188992 w 696408"/>
                <a:gd name="connsiteY7" fmla="*/ 487475 h 487749"/>
                <a:gd name="connsiteX8" fmla="*/ 874 w 696408"/>
                <a:gd name="connsiteY8" fmla="*/ 387463 h 487749"/>
                <a:gd name="connsiteX9" fmla="*/ 117554 w 696408"/>
                <a:gd name="connsiteY9" fmla="*/ 251730 h 487749"/>
                <a:gd name="connsiteX10" fmla="*/ 80703 w 696408"/>
                <a:gd name="connsiteY10" fmla="*/ 136605 h 4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408" h="487749">
                  <a:moveTo>
                    <a:pt x="80703" y="136605"/>
                  </a:moveTo>
                  <a:cubicBezTo>
                    <a:pt x="98166" y="94658"/>
                    <a:pt x="186422" y="-2471"/>
                    <a:pt x="222330" y="48"/>
                  </a:cubicBezTo>
                  <a:cubicBezTo>
                    <a:pt x="258238" y="2567"/>
                    <a:pt x="277704" y="120228"/>
                    <a:pt x="296149" y="151719"/>
                  </a:cubicBezTo>
                  <a:cubicBezTo>
                    <a:pt x="314594" y="183210"/>
                    <a:pt x="380625" y="149702"/>
                    <a:pt x="380625" y="165180"/>
                  </a:cubicBezTo>
                  <a:cubicBezTo>
                    <a:pt x="380625" y="180658"/>
                    <a:pt x="507206" y="243493"/>
                    <a:pt x="515748" y="264268"/>
                  </a:cubicBezTo>
                  <a:cubicBezTo>
                    <a:pt x="524290" y="285043"/>
                    <a:pt x="594716" y="223938"/>
                    <a:pt x="696408" y="347226"/>
                  </a:cubicBezTo>
                  <a:cubicBezTo>
                    <a:pt x="689264" y="369451"/>
                    <a:pt x="668417" y="417625"/>
                    <a:pt x="619998" y="425562"/>
                  </a:cubicBezTo>
                  <a:cubicBezTo>
                    <a:pt x="571579" y="433499"/>
                    <a:pt x="258445" y="492237"/>
                    <a:pt x="188992" y="487475"/>
                  </a:cubicBezTo>
                  <a:cubicBezTo>
                    <a:pt x="119539" y="482713"/>
                    <a:pt x="12780" y="426754"/>
                    <a:pt x="874" y="387463"/>
                  </a:cubicBezTo>
                  <a:cubicBezTo>
                    <a:pt x="-11032" y="348172"/>
                    <a:pt x="102265" y="281633"/>
                    <a:pt x="117554" y="251730"/>
                  </a:cubicBezTo>
                  <a:cubicBezTo>
                    <a:pt x="132843" y="221827"/>
                    <a:pt x="63240" y="178552"/>
                    <a:pt x="80703" y="1366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75D6146-AD0E-4C29-9330-A99F2D680865}"/>
              </a:ext>
            </a:extLst>
          </p:cNvPr>
          <p:cNvSpPr/>
          <p:nvPr/>
        </p:nvSpPr>
        <p:spPr>
          <a:xfrm>
            <a:off x="0" y="6805015"/>
            <a:ext cx="5943006" cy="113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ttsMP3.com_VoiceText_2025-1-17_23-48-30">
            <a:hlinkClick r:id="" action="ppaction://media"/>
            <a:extLst>
              <a:ext uri="{FF2B5EF4-FFF2-40B4-BE49-F238E27FC236}">
                <a16:creationId xmlns:a16="http://schemas.microsoft.com/office/drawing/2014/main" id="{D81DB4D5-D755-4E9B-BA76-83F97AC245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77015" y="920621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vy. 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 is the best!”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A61A7BB7-6CA3-49A2-B12B-1B2D28B43337}"/>
              </a:ext>
            </a:extLst>
          </p:cNvPr>
          <p:cNvSpPr/>
          <p:nvPr/>
        </p:nvSpPr>
        <p:spPr>
          <a:xfrm rot="11725121">
            <a:off x="7266756" y="4288619"/>
            <a:ext cx="3050852" cy="1662713"/>
          </a:xfrm>
          <a:prstGeom prst="cloud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>
            <a:off x="6265190" y="551997"/>
            <a:ext cx="3559062" cy="4348219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10800000" flipH="1">
            <a:off x="6588265" y="4513470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7184221" y="381909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F9942B-015B-4F45-8B3D-F4F60B8B1B53}"/>
              </a:ext>
            </a:extLst>
          </p:cNvPr>
          <p:cNvGrpSpPr/>
          <p:nvPr/>
        </p:nvGrpSpPr>
        <p:grpSpPr>
          <a:xfrm>
            <a:off x="7108098" y="3523526"/>
            <a:ext cx="4423927" cy="3006506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1" name="Rectangle: Rounded Corners 13">
              <a:extLst>
                <a:ext uri="{FF2B5EF4-FFF2-40B4-BE49-F238E27FC236}">
                  <a16:creationId xmlns:a16="http://schemas.microsoft.com/office/drawing/2014/main" id="{28B02A36-3CCF-4E11-ABB2-1C7CADC2C481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4">
              <a:extLst>
                <a:ext uri="{FF2B5EF4-FFF2-40B4-BE49-F238E27FC236}">
                  <a16:creationId xmlns:a16="http://schemas.microsoft.com/office/drawing/2014/main" id="{233F5E77-760B-44FB-A88E-DB558E4F7848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7A660264-F7BC-4A1E-85CE-3BE2852727E5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4">
              <a:extLst>
                <a:ext uri="{FF2B5EF4-FFF2-40B4-BE49-F238E27FC236}">
                  <a16:creationId xmlns:a16="http://schemas.microsoft.com/office/drawing/2014/main" id="{26430196-5549-4DBA-A248-5E9086A3FD86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4">
              <a:extLst>
                <a:ext uri="{FF2B5EF4-FFF2-40B4-BE49-F238E27FC236}">
                  <a16:creationId xmlns:a16="http://schemas.microsoft.com/office/drawing/2014/main" id="{45666D6C-2D65-4BCC-8583-B873A565B268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837B70D3-8309-43DC-B642-4EE476535F8E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4">
              <a:extLst>
                <a:ext uri="{FF2B5EF4-FFF2-40B4-BE49-F238E27FC236}">
                  <a16:creationId xmlns:a16="http://schemas.microsoft.com/office/drawing/2014/main" id="{3026A05A-B7FB-4EF5-9A26-9677008418E8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0">
              <a:extLst>
                <a:ext uri="{FF2B5EF4-FFF2-40B4-BE49-F238E27FC236}">
                  <a16:creationId xmlns:a16="http://schemas.microsoft.com/office/drawing/2014/main" id="{47BDB93B-D1DE-49A7-8C14-73664BE2B91F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7">
              <a:extLst>
                <a:ext uri="{FF2B5EF4-FFF2-40B4-BE49-F238E27FC236}">
                  <a16:creationId xmlns:a16="http://schemas.microsoft.com/office/drawing/2014/main" id="{9561252B-61FA-4CF8-AADB-8873A6AECDF4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: Rounded Corners 11">
              <a:extLst>
                <a:ext uri="{FF2B5EF4-FFF2-40B4-BE49-F238E27FC236}">
                  <a16:creationId xmlns:a16="http://schemas.microsoft.com/office/drawing/2014/main" id="{09FF1333-A20E-4F71-B23D-F16FBFEE8BE1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: Rounded Corners 12">
              <a:extLst>
                <a:ext uri="{FF2B5EF4-FFF2-40B4-BE49-F238E27FC236}">
                  <a16:creationId xmlns:a16="http://schemas.microsoft.com/office/drawing/2014/main" id="{D0AED928-8AF4-4E7D-B5AC-4E050B5BBC21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6">
              <a:extLst>
                <a:ext uri="{FF2B5EF4-FFF2-40B4-BE49-F238E27FC236}">
                  <a16:creationId xmlns:a16="http://schemas.microsoft.com/office/drawing/2014/main" id="{1DC30C8A-DBA3-4CFB-BB24-2B7C718B4AEF}"/>
                </a:ext>
              </a:extLst>
            </p:cNvPr>
            <p:cNvSpPr/>
            <p:nvPr/>
          </p:nvSpPr>
          <p:spPr>
            <a:xfrm>
              <a:off x="7878914" y="3376310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6">
              <a:extLst>
                <a:ext uri="{FF2B5EF4-FFF2-40B4-BE49-F238E27FC236}">
                  <a16:creationId xmlns:a16="http://schemas.microsoft.com/office/drawing/2014/main" id="{93287120-1C57-4662-9544-B9C9ECC19582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71C9E70-0C73-41C1-BBC0-52788D4BBAF6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F12C9B6-D4B1-4477-BC77-CD7F9997227D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B03C70-7A72-4E41-A5E0-1C78C05CB8B5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F07D782-1323-47E3-AD0C-E84C86BC3E5C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9BE7310-1B77-4BF9-9B02-DE8DE59ABD4A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6">
              <a:extLst>
                <a:ext uri="{FF2B5EF4-FFF2-40B4-BE49-F238E27FC236}">
                  <a16:creationId xmlns:a16="http://schemas.microsoft.com/office/drawing/2014/main" id="{8A2E3534-DB83-4103-810F-BC18F8F112F7}"/>
                </a:ext>
              </a:extLst>
            </p:cNvPr>
            <p:cNvSpPr/>
            <p:nvPr/>
          </p:nvSpPr>
          <p:spPr>
            <a:xfrm rot="597386">
              <a:off x="3636150" y="2471486"/>
              <a:ext cx="2009157" cy="100253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6">
              <a:extLst>
                <a:ext uri="{FF2B5EF4-FFF2-40B4-BE49-F238E27FC236}">
                  <a16:creationId xmlns:a16="http://schemas.microsoft.com/office/drawing/2014/main" id="{41B8BB78-76FF-4CB6-B128-8185BA49CCCA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566F9F6C-0B4C-484C-9E2B-13EC420C3E30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6">
              <a:extLst>
                <a:ext uri="{FF2B5EF4-FFF2-40B4-BE49-F238E27FC236}">
                  <a16:creationId xmlns:a16="http://schemas.microsoft.com/office/drawing/2014/main" id="{CEC7E600-FB21-4917-9A03-2C321B476C2D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1754C7E-331D-421D-A0D6-302743C95EC1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0C209E-0E70-4DFA-B187-3A64F005118E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5C5879C-4ED9-4AC9-A9FC-22C8C16383BF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42D4CF3-2496-492F-9E20-00E562F938C3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1199965-1B68-4E25-A998-CC96C2C6363A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D0CD035-1254-469F-8770-C8965E33FB9D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6">
              <a:extLst>
                <a:ext uri="{FF2B5EF4-FFF2-40B4-BE49-F238E27FC236}">
                  <a16:creationId xmlns:a16="http://schemas.microsoft.com/office/drawing/2014/main" id="{F491CA3F-24FC-4E8F-8B86-C8181B379BF2}"/>
                </a:ext>
              </a:extLst>
            </p:cNvPr>
            <p:cNvSpPr/>
            <p:nvPr/>
          </p:nvSpPr>
          <p:spPr>
            <a:xfrm rot="15705932">
              <a:off x="3370146" y="1552572"/>
              <a:ext cx="1095751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822436-8561-4AA9-92ED-85F8EF0E14F9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6">
              <a:extLst>
                <a:ext uri="{FF2B5EF4-FFF2-40B4-BE49-F238E27FC236}">
                  <a16:creationId xmlns:a16="http://schemas.microsoft.com/office/drawing/2014/main" id="{4B2825B7-6492-4CE7-A643-78E93D19214C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2" name="Rectangle 56">
            <a:extLst>
              <a:ext uri="{FF2B5EF4-FFF2-40B4-BE49-F238E27FC236}">
                <a16:creationId xmlns:a16="http://schemas.microsoft.com/office/drawing/2014/main" id="{9DE36FAD-8F18-4B9B-BA7D-7D875A01C003}"/>
              </a:ext>
            </a:extLst>
          </p:cNvPr>
          <p:cNvSpPr/>
          <p:nvPr/>
        </p:nvSpPr>
        <p:spPr>
          <a:xfrm rot="17018000">
            <a:off x="6554852" y="3474431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E50E75D-B299-48D8-9F57-09162AF735B3}"/>
              </a:ext>
            </a:extLst>
          </p:cNvPr>
          <p:cNvSpPr/>
          <p:nvPr/>
        </p:nvSpPr>
        <p:spPr>
          <a:xfrm rot="277803">
            <a:off x="7804180" y="4231179"/>
            <a:ext cx="112773" cy="112773"/>
          </a:xfrm>
          <a:prstGeom prst="arc">
            <a:avLst>
              <a:gd name="adj1" fmla="val 16200000"/>
              <a:gd name="adj2" fmla="val 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17_23-50-26">
            <a:hlinkClick r:id="" action="ppaction://media"/>
            <a:extLst>
              <a:ext uri="{FF2B5EF4-FFF2-40B4-BE49-F238E27FC236}">
                <a16:creationId xmlns:a16="http://schemas.microsoft.com/office/drawing/2014/main" id="{885F36B2-3525-4954-83C9-8D1F7274FF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 cream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CBDA81-F1BF-4EC6-9E44-457798BDF063}"/>
              </a:ext>
            </a:extLst>
          </p:cNvPr>
          <p:cNvGrpSpPr/>
          <p:nvPr/>
        </p:nvGrpSpPr>
        <p:grpSpPr>
          <a:xfrm>
            <a:off x="7825289" y="1296568"/>
            <a:ext cx="3337298" cy="4852405"/>
            <a:chOff x="8642072" y="2287512"/>
            <a:chExt cx="1201612" cy="174713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DAC675E-E1AF-4CD9-93D1-5BBA4CE67F9B}"/>
                </a:ext>
              </a:extLst>
            </p:cNvPr>
            <p:cNvSpPr/>
            <p:nvPr/>
          </p:nvSpPr>
          <p:spPr>
            <a:xfrm>
              <a:off x="8907604" y="2436890"/>
              <a:ext cx="666492" cy="6664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F78E794-8418-4B89-B79C-9675074FB8CC}"/>
                </a:ext>
              </a:extLst>
            </p:cNvPr>
            <p:cNvSpPr/>
            <p:nvPr/>
          </p:nvSpPr>
          <p:spPr>
            <a:xfrm rot="1409622">
              <a:off x="9319006" y="2287512"/>
              <a:ext cx="111638" cy="874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627A504-56CE-4C5D-927A-DE118F6335C4}"/>
                </a:ext>
              </a:extLst>
            </p:cNvPr>
            <p:cNvSpPr/>
            <p:nvPr/>
          </p:nvSpPr>
          <p:spPr>
            <a:xfrm>
              <a:off x="8642072" y="2845988"/>
              <a:ext cx="666492" cy="66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27011B-176D-4E06-B97E-96040D78CD06}"/>
                </a:ext>
              </a:extLst>
            </p:cNvPr>
            <p:cNvSpPr/>
            <p:nvPr/>
          </p:nvSpPr>
          <p:spPr>
            <a:xfrm>
              <a:off x="9177192" y="2832860"/>
              <a:ext cx="666492" cy="6664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A1A605E8-53A6-43E6-95AC-F21711E20BE5}"/>
                </a:ext>
              </a:extLst>
            </p:cNvPr>
            <p:cNvSpPr/>
            <p:nvPr/>
          </p:nvSpPr>
          <p:spPr>
            <a:xfrm>
              <a:off x="8642072" y="3232283"/>
              <a:ext cx="1197557" cy="802363"/>
            </a:xfrm>
            <a:prstGeom prst="flowChartManualOperatio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079E84-37C6-4744-BF97-E9866ABA4258}"/>
              </a:ext>
            </a:extLst>
          </p:cNvPr>
          <p:cNvGrpSpPr/>
          <p:nvPr/>
        </p:nvGrpSpPr>
        <p:grpSpPr>
          <a:xfrm flipH="1">
            <a:off x="32054" y="2171699"/>
            <a:ext cx="6177708" cy="4198377"/>
            <a:chOff x="1613947" y="1118581"/>
            <a:chExt cx="7667730" cy="521099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EF5F8346-99BF-412B-B939-60B37D925D4D}"/>
                </a:ext>
              </a:extLst>
            </p:cNvPr>
            <p:cNvSpPr/>
            <p:nvPr/>
          </p:nvSpPr>
          <p:spPr>
            <a:xfrm rot="2327992">
              <a:off x="1786783" y="302031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21BA6108-4A46-4238-96CB-15690CCFD3D4}"/>
                </a:ext>
              </a:extLst>
            </p:cNvPr>
            <p:cNvSpPr/>
            <p:nvPr/>
          </p:nvSpPr>
          <p:spPr>
            <a:xfrm rot="18656089">
              <a:off x="5963443" y="2827292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151C3F08-4107-4BC0-AAF6-471DF990292D}"/>
                </a:ext>
              </a:extLst>
            </p:cNvPr>
            <p:cNvSpPr/>
            <p:nvPr/>
          </p:nvSpPr>
          <p:spPr>
            <a:xfrm rot="18656089">
              <a:off x="6838915" y="3087238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1129BD28-4743-43EB-99D8-384BA73F65C0}"/>
                </a:ext>
              </a:extLst>
            </p:cNvPr>
            <p:cNvSpPr/>
            <p:nvPr/>
          </p:nvSpPr>
          <p:spPr>
            <a:xfrm rot="19943569">
              <a:off x="4097371" y="111858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14">
              <a:extLst>
                <a:ext uri="{FF2B5EF4-FFF2-40B4-BE49-F238E27FC236}">
                  <a16:creationId xmlns:a16="http://schemas.microsoft.com/office/drawing/2014/main" id="{B10D2F78-53BB-43CC-9037-9470D75B7324}"/>
                </a:ext>
              </a:extLst>
            </p:cNvPr>
            <p:cNvSpPr/>
            <p:nvPr/>
          </p:nvSpPr>
          <p:spPr>
            <a:xfrm rot="19353904">
              <a:off x="4484040" y="183217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14">
              <a:extLst>
                <a:ext uri="{FF2B5EF4-FFF2-40B4-BE49-F238E27FC236}">
                  <a16:creationId xmlns:a16="http://schemas.microsoft.com/office/drawing/2014/main" id="{16DDC6C4-1DA3-4958-A7BF-34E071FCD2DA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14">
              <a:extLst>
                <a:ext uri="{FF2B5EF4-FFF2-40B4-BE49-F238E27FC236}">
                  <a16:creationId xmlns:a16="http://schemas.microsoft.com/office/drawing/2014/main" id="{4C325BA0-F9B6-4E77-BD13-0289D6AEFE2A}"/>
                </a:ext>
              </a:extLst>
            </p:cNvPr>
            <p:cNvSpPr/>
            <p:nvPr/>
          </p:nvSpPr>
          <p:spPr>
            <a:xfrm rot="19012846">
              <a:off x="3070166" y="112997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BC63C2BD-B1DB-4906-84EE-A782C1A77144}"/>
                </a:ext>
              </a:extLst>
            </p:cNvPr>
            <p:cNvSpPr/>
            <p:nvPr/>
          </p:nvSpPr>
          <p:spPr>
            <a:xfrm rot="1020277">
              <a:off x="1613947" y="1786313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">
              <a:extLst>
                <a:ext uri="{FF2B5EF4-FFF2-40B4-BE49-F238E27FC236}">
                  <a16:creationId xmlns:a16="http://schemas.microsoft.com/office/drawing/2014/main" id="{27FEF66F-AA78-4221-AB8A-2F3453DA9ED1}"/>
                </a:ext>
              </a:extLst>
            </p:cNvPr>
            <p:cNvSpPr/>
            <p:nvPr/>
          </p:nvSpPr>
          <p:spPr>
            <a:xfrm>
              <a:off x="1969122" y="1169909"/>
              <a:ext cx="2162130" cy="187411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: Rounded Corners 11">
              <a:extLst>
                <a:ext uri="{FF2B5EF4-FFF2-40B4-BE49-F238E27FC236}">
                  <a16:creationId xmlns:a16="http://schemas.microsoft.com/office/drawing/2014/main" id="{515E1AA8-0A96-4985-9664-1A1A27F49EDA}"/>
                </a:ext>
              </a:extLst>
            </p:cNvPr>
            <p:cNvSpPr/>
            <p:nvPr/>
          </p:nvSpPr>
          <p:spPr>
            <a:xfrm rot="1247053">
              <a:off x="3395500" y="2695852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: Rounded Corners 12">
              <a:extLst>
                <a:ext uri="{FF2B5EF4-FFF2-40B4-BE49-F238E27FC236}">
                  <a16:creationId xmlns:a16="http://schemas.microsoft.com/office/drawing/2014/main" id="{E11CAE38-9197-4249-9015-60E444983070}"/>
                </a:ext>
              </a:extLst>
            </p:cNvPr>
            <p:cNvSpPr/>
            <p:nvPr/>
          </p:nvSpPr>
          <p:spPr>
            <a:xfrm>
              <a:off x="6233695" y="3883743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16">
              <a:extLst>
                <a:ext uri="{FF2B5EF4-FFF2-40B4-BE49-F238E27FC236}">
                  <a16:creationId xmlns:a16="http://schemas.microsoft.com/office/drawing/2014/main" id="{E4406EBB-1696-4328-B49D-CF8666230227}"/>
                </a:ext>
              </a:extLst>
            </p:cNvPr>
            <p:cNvSpPr/>
            <p:nvPr/>
          </p:nvSpPr>
          <p:spPr>
            <a:xfrm rot="263910">
              <a:off x="7896127" y="337402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6">
              <a:extLst>
                <a:ext uri="{FF2B5EF4-FFF2-40B4-BE49-F238E27FC236}">
                  <a16:creationId xmlns:a16="http://schemas.microsoft.com/office/drawing/2014/main" id="{7183143D-1C9C-4FD5-954C-887689986865}"/>
                </a:ext>
              </a:extLst>
            </p:cNvPr>
            <p:cNvSpPr/>
            <p:nvPr/>
          </p:nvSpPr>
          <p:spPr>
            <a:xfrm rot="19592041">
              <a:off x="6535178" y="2896228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6">
              <a:extLst>
                <a:ext uri="{FF2B5EF4-FFF2-40B4-BE49-F238E27FC236}">
                  <a16:creationId xmlns:a16="http://schemas.microsoft.com/office/drawing/2014/main" id="{CFEC7B0E-5808-47BE-8FF0-F1A0BF24ED14}"/>
                </a:ext>
              </a:extLst>
            </p:cNvPr>
            <p:cNvSpPr/>
            <p:nvPr/>
          </p:nvSpPr>
          <p:spPr>
            <a:xfrm rot="18672537">
              <a:off x="5201124" y="2430858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3E9AA14-719D-433D-9CCB-9AEE0C39E905}"/>
                </a:ext>
              </a:extLst>
            </p:cNvPr>
            <p:cNvSpPr/>
            <p:nvPr/>
          </p:nvSpPr>
          <p:spPr>
            <a:xfrm>
              <a:off x="2009928" y="2266993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8549E1C-BB09-4348-ABDB-1EBB3B014845}"/>
                </a:ext>
              </a:extLst>
            </p:cNvPr>
            <p:cNvSpPr/>
            <p:nvPr/>
          </p:nvSpPr>
          <p:spPr>
            <a:xfrm>
              <a:off x="2101542" y="1850277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135EEC-F686-4A01-BA26-AF24FB66D7F3}"/>
                </a:ext>
              </a:extLst>
            </p:cNvPr>
            <p:cNvSpPr/>
            <p:nvPr/>
          </p:nvSpPr>
          <p:spPr>
            <a:xfrm>
              <a:off x="2753983" y="1483252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1D32F2-6404-4E45-9A52-42A2D7E7D853}"/>
                </a:ext>
              </a:extLst>
            </p:cNvPr>
            <p:cNvSpPr/>
            <p:nvPr/>
          </p:nvSpPr>
          <p:spPr>
            <a:xfrm rot="2522255">
              <a:off x="3016937" y="1616999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FFD657-5897-4CF6-B9E5-2D283D2220A3}"/>
                </a:ext>
              </a:extLst>
            </p:cNvPr>
            <p:cNvSpPr/>
            <p:nvPr/>
          </p:nvSpPr>
          <p:spPr>
            <a:xfrm>
              <a:off x="3137202" y="1684426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97766247-3E80-498D-9C49-A1590675C40A}"/>
                </a:ext>
              </a:extLst>
            </p:cNvPr>
            <p:cNvSpPr/>
            <p:nvPr/>
          </p:nvSpPr>
          <p:spPr>
            <a:xfrm rot="597386">
              <a:off x="3605044" y="2459221"/>
              <a:ext cx="2009157" cy="1002540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16">
              <a:extLst>
                <a:ext uri="{FF2B5EF4-FFF2-40B4-BE49-F238E27FC236}">
                  <a16:creationId xmlns:a16="http://schemas.microsoft.com/office/drawing/2014/main" id="{86AD6AA4-B517-4693-A66D-C427B77064F4}"/>
                </a:ext>
              </a:extLst>
            </p:cNvPr>
            <p:cNvSpPr/>
            <p:nvPr/>
          </p:nvSpPr>
          <p:spPr>
            <a:xfrm rot="597386">
              <a:off x="6098742" y="3832439"/>
              <a:ext cx="1095751" cy="336503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16">
              <a:extLst>
                <a:ext uri="{FF2B5EF4-FFF2-40B4-BE49-F238E27FC236}">
                  <a16:creationId xmlns:a16="http://schemas.microsoft.com/office/drawing/2014/main" id="{EF3FE5CB-D90E-41D8-B64E-66BA4986A15E}"/>
                </a:ext>
              </a:extLst>
            </p:cNvPr>
            <p:cNvSpPr/>
            <p:nvPr/>
          </p:nvSpPr>
          <p:spPr>
            <a:xfrm rot="7300400">
              <a:off x="8179742" y="4493035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16">
              <a:extLst>
                <a:ext uri="{FF2B5EF4-FFF2-40B4-BE49-F238E27FC236}">
                  <a16:creationId xmlns:a16="http://schemas.microsoft.com/office/drawing/2014/main" id="{843C8A16-EF1D-47E0-9CF8-1174E87F6740}"/>
                </a:ext>
              </a:extLst>
            </p:cNvPr>
            <p:cNvSpPr/>
            <p:nvPr/>
          </p:nvSpPr>
          <p:spPr>
            <a:xfrm rot="7888288">
              <a:off x="7013512" y="5368941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D23031-B10E-4E52-8836-46A5752ABDAD}"/>
                </a:ext>
              </a:extLst>
            </p:cNvPr>
            <p:cNvSpPr/>
            <p:nvPr/>
          </p:nvSpPr>
          <p:spPr>
            <a:xfrm>
              <a:off x="6540094" y="293347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EF5D52-195D-48F7-B1DC-B1CF332DB6DC}"/>
                </a:ext>
              </a:extLst>
            </p:cNvPr>
            <p:cNvSpPr/>
            <p:nvPr/>
          </p:nvSpPr>
          <p:spPr>
            <a:xfrm>
              <a:off x="6082377" y="3299193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F850F1-B2EB-43D6-91F5-9FED7D675800}"/>
                </a:ext>
              </a:extLst>
            </p:cNvPr>
            <p:cNvSpPr/>
            <p:nvPr/>
          </p:nvSpPr>
          <p:spPr>
            <a:xfrm>
              <a:off x="7549058" y="3466277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DB361D4-3756-4514-982B-778EA16951EB}"/>
                </a:ext>
              </a:extLst>
            </p:cNvPr>
            <p:cNvSpPr/>
            <p:nvPr/>
          </p:nvSpPr>
          <p:spPr>
            <a:xfrm>
              <a:off x="8743744" y="4077880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331D9CC-8089-433D-A64B-A733106DD10F}"/>
                </a:ext>
              </a:extLst>
            </p:cNvPr>
            <p:cNvSpPr/>
            <p:nvPr/>
          </p:nvSpPr>
          <p:spPr>
            <a:xfrm>
              <a:off x="8096552" y="4131326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2FFD68-5E6F-4034-B0CD-1473AE4C30E7}"/>
                </a:ext>
              </a:extLst>
            </p:cNvPr>
            <p:cNvSpPr/>
            <p:nvPr/>
          </p:nvSpPr>
          <p:spPr>
            <a:xfrm>
              <a:off x="8249405" y="5429984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16">
              <a:extLst>
                <a:ext uri="{FF2B5EF4-FFF2-40B4-BE49-F238E27FC236}">
                  <a16:creationId xmlns:a16="http://schemas.microsoft.com/office/drawing/2014/main" id="{C4D4093A-A459-4339-A8E7-6261DC93604A}"/>
                </a:ext>
              </a:extLst>
            </p:cNvPr>
            <p:cNvSpPr/>
            <p:nvPr/>
          </p:nvSpPr>
          <p:spPr>
            <a:xfrm rot="15705932">
              <a:off x="3365122" y="1519534"/>
              <a:ext cx="1095750" cy="589616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B0918CB-D8E9-4F8C-8273-7338CE19A11C}"/>
                </a:ext>
              </a:extLst>
            </p:cNvPr>
            <p:cNvSpPr/>
            <p:nvPr/>
          </p:nvSpPr>
          <p:spPr>
            <a:xfrm>
              <a:off x="6674155" y="5943523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17_23-51-20">
            <a:hlinkClick r:id="" action="ppaction://media"/>
            <a:extLst>
              <a:ext uri="{FF2B5EF4-FFF2-40B4-BE49-F238E27FC236}">
                <a16:creationId xmlns:a16="http://schemas.microsoft.com/office/drawing/2014/main" id="{546CAF9C-D0D9-4544-ADF2-5F7B77D66E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" name="2sec">
            <a:hlinkClick r:id="" action="ppaction://media"/>
            <a:extLst>
              <a:ext uri="{FF2B5EF4-FFF2-40B4-BE49-F238E27FC236}">
                <a16:creationId xmlns:a16="http://schemas.microsoft.com/office/drawing/2014/main" id="{DB1B2684-D409-439F-B017-0A6109A8489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41252" y="3151762"/>
            <a:ext cx="609600" cy="609600"/>
          </a:xfrm>
          <a:prstGeom prst="rect">
            <a:avLst/>
          </a:prstGeom>
        </p:spPr>
      </p:pic>
      <p:pic>
        <p:nvPicPr>
          <p:cNvPr id="12" name="ttsMP3.com_VoiceText_2025-1-17_23-52-21">
            <a:hlinkClick r:id="" action="ppaction://media"/>
            <a:extLst>
              <a:ext uri="{FF2B5EF4-FFF2-40B4-BE49-F238E27FC236}">
                <a16:creationId xmlns:a16="http://schemas.microsoft.com/office/drawing/2014/main" id="{3593227E-0E1F-430A-845F-A38F58F48E8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262093" y="31726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15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F8789A-07AA-46C0-916C-96243C6CECA3}"/>
              </a:ext>
            </a:extLst>
          </p:cNvPr>
          <p:cNvGrpSpPr/>
          <p:nvPr/>
        </p:nvGrpSpPr>
        <p:grpSpPr>
          <a:xfrm rot="21435519">
            <a:off x="7951612" y="519779"/>
            <a:ext cx="3632111" cy="6376265"/>
            <a:chOff x="3702258" y="-422493"/>
            <a:chExt cx="4597103" cy="807033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7" name="Rectangle: Rounded Corners 13">
              <a:extLst>
                <a:ext uri="{FF2B5EF4-FFF2-40B4-BE49-F238E27FC236}">
                  <a16:creationId xmlns:a16="http://schemas.microsoft.com/office/drawing/2014/main" id="{FC91C667-3E3B-4DFA-96F8-ED353F0F4836}"/>
                </a:ext>
              </a:extLst>
            </p:cNvPr>
            <p:cNvSpPr/>
            <p:nvPr/>
          </p:nvSpPr>
          <p:spPr>
            <a:xfrm rot="4409678">
              <a:off x="3421820" y="160700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4">
              <a:extLst>
                <a:ext uri="{FF2B5EF4-FFF2-40B4-BE49-F238E27FC236}">
                  <a16:creationId xmlns:a16="http://schemas.microsoft.com/office/drawing/2014/main" id="{EDC88D37-7EAA-44BB-AF06-6BDDA14FA1D7}"/>
                </a:ext>
              </a:extLst>
            </p:cNvPr>
            <p:cNvSpPr/>
            <p:nvPr/>
          </p:nvSpPr>
          <p:spPr>
            <a:xfrm rot="598854">
              <a:off x="6176182" y="2294743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2A4272B2-5160-45C9-A562-1D2D26B7CC99}"/>
                </a:ext>
              </a:extLst>
            </p:cNvPr>
            <p:cNvSpPr/>
            <p:nvPr/>
          </p:nvSpPr>
          <p:spPr>
            <a:xfrm>
              <a:off x="6439656" y="300945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4">
              <a:extLst>
                <a:ext uri="{FF2B5EF4-FFF2-40B4-BE49-F238E27FC236}">
                  <a16:creationId xmlns:a16="http://schemas.microsoft.com/office/drawing/2014/main" id="{4FFDC625-D963-49D0-AB77-46CDC94821EE}"/>
                </a:ext>
              </a:extLst>
            </p:cNvPr>
            <p:cNvSpPr/>
            <p:nvPr/>
          </p:nvSpPr>
          <p:spPr>
            <a:xfrm rot="470946">
              <a:off x="6434946" y="143780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4">
              <a:extLst>
                <a:ext uri="{FF2B5EF4-FFF2-40B4-BE49-F238E27FC236}">
                  <a16:creationId xmlns:a16="http://schemas.microsoft.com/office/drawing/2014/main" id="{8BAC21B0-CC77-4762-918E-7F2A8E746B2F}"/>
                </a:ext>
              </a:extLst>
            </p:cNvPr>
            <p:cNvSpPr/>
            <p:nvPr/>
          </p:nvSpPr>
          <p:spPr>
            <a:xfrm>
              <a:off x="6464419" y="3822669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4">
              <a:extLst>
                <a:ext uri="{FF2B5EF4-FFF2-40B4-BE49-F238E27FC236}">
                  <a16:creationId xmlns:a16="http://schemas.microsoft.com/office/drawing/2014/main" id="{27AE14DD-D211-409A-9489-88481DCE44D1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126E9B66-7BD8-4B71-B5C1-AA12F0AA4AAA}"/>
                </a:ext>
              </a:extLst>
            </p:cNvPr>
            <p:cNvSpPr/>
            <p:nvPr/>
          </p:nvSpPr>
          <p:spPr>
            <a:xfrm rot="21233246">
              <a:off x="5800327" y="73805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0">
              <a:extLst>
                <a:ext uri="{FF2B5EF4-FFF2-40B4-BE49-F238E27FC236}">
                  <a16:creationId xmlns:a16="http://schemas.microsoft.com/office/drawing/2014/main" id="{F4994AFC-D199-41A3-A932-D7DDAE1423DE}"/>
                </a:ext>
              </a:extLst>
            </p:cNvPr>
            <p:cNvSpPr/>
            <p:nvPr/>
          </p:nvSpPr>
          <p:spPr>
            <a:xfrm rot="4164189">
              <a:off x="1956725" y="1799757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7">
              <a:extLst>
                <a:ext uri="{FF2B5EF4-FFF2-40B4-BE49-F238E27FC236}">
                  <a16:creationId xmlns:a16="http://schemas.microsoft.com/office/drawing/2014/main" id="{696D0434-05E0-450C-9F60-B3CA0E7AE141}"/>
                </a:ext>
              </a:extLst>
            </p:cNvPr>
            <p:cNvSpPr/>
            <p:nvPr/>
          </p:nvSpPr>
          <p:spPr>
            <a:xfrm rot="569850">
              <a:off x="4442049" y="-422493"/>
              <a:ext cx="2373853" cy="205763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1">
              <a:extLst>
                <a:ext uri="{FF2B5EF4-FFF2-40B4-BE49-F238E27FC236}">
                  <a16:creationId xmlns:a16="http://schemas.microsoft.com/office/drawing/2014/main" id="{4E3426B6-D758-4D15-AD9B-AB5AA5E6A75A}"/>
                </a:ext>
              </a:extLst>
            </p:cNvPr>
            <p:cNvSpPr/>
            <p:nvPr/>
          </p:nvSpPr>
          <p:spPr>
            <a:xfrm rot="3969339">
              <a:off x="4458523" y="1742647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Rounded Corners 12">
              <a:extLst>
                <a:ext uri="{FF2B5EF4-FFF2-40B4-BE49-F238E27FC236}">
                  <a16:creationId xmlns:a16="http://schemas.microsoft.com/office/drawing/2014/main" id="{0724C752-AD0B-4842-A94B-4DF39380D101}"/>
                </a:ext>
              </a:extLst>
            </p:cNvPr>
            <p:cNvSpPr/>
            <p:nvPr/>
          </p:nvSpPr>
          <p:spPr>
            <a:xfrm rot="5034088">
              <a:off x="5312394" y="4750766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6">
              <a:extLst>
                <a:ext uri="{FF2B5EF4-FFF2-40B4-BE49-F238E27FC236}">
                  <a16:creationId xmlns:a16="http://schemas.microsoft.com/office/drawing/2014/main" id="{CD891029-08D9-43D4-9849-FC5FE2DD38A2}"/>
                </a:ext>
              </a:extLst>
            </p:cNvPr>
            <p:cNvSpPr/>
            <p:nvPr/>
          </p:nvSpPr>
          <p:spPr>
            <a:xfrm rot="1184694">
              <a:off x="6715766" y="4516212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8AF9CA6-47DC-4931-8DF4-54E2AD3D539E}"/>
                </a:ext>
              </a:extLst>
            </p:cNvPr>
            <p:cNvSpPr/>
            <p:nvPr/>
          </p:nvSpPr>
          <p:spPr>
            <a:xfrm rot="228170">
              <a:off x="4429577" y="476984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E72D990-4A95-4479-A13E-F5782EAEF253}"/>
                </a:ext>
              </a:extLst>
            </p:cNvPr>
            <p:cNvSpPr/>
            <p:nvPr/>
          </p:nvSpPr>
          <p:spPr>
            <a:xfrm>
              <a:off x="4965803" y="116098"/>
              <a:ext cx="204879" cy="20487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E8B2040-A745-406E-BFF8-A4ED00B664BA}"/>
                </a:ext>
              </a:extLst>
            </p:cNvPr>
            <p:cNvSpPr/>
            <p:nvPr/>
          </p:nvSpPr>
          <p:spPr>
            <a:xfrm>
              <a:off x="5618244" y="-250927"/>
              <a:ext cx="591847" cy="496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3694B1-77C8-4530-B38C-1B91EFDF551B}"/>
                </a:ext>
              </a:extLst>
            </p:cNvPr>
            <p:cNvSpPr/>
            <p:nvPr/>
          </p:nvSpPr>
          <p:spPr>
            <a:xfrm rot="2522255">
              <a:off x="5881198" y="-117180"/>
              <a:ext cx="268779" cy="39403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21F62B6-AD8B-4E83-AC48-41A9AC2B0EB7}"/>
                </a:ext>
              </a:extLst>
            </p:cNvPr>
            <p:cNvSpPr/>
            <p:nvPr/>
          </p:nvSpPr>
          <p:spPr>
            <a:xfrm>
              <a:off x="6001463" y="-49753"/>
              <a:ext cx="165851" cy="1658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6">
              <a:extLst>
                <a:ext uri="{FF2B5EF4-FFF2-40B4-BE49-F238E27FC236}">
                  <a16:creationId xmlns:a16="http://schemas.microsoft.com/office/drawing/2014/main" id="{A4100059-714B-4AF3-8B6F-B892134AC1DD}"/>
                </a:ext>
              </a:extLst>
            </p:cNvPr>
            <p:cNvSpPr/>
            <p:nvPr/>
          </p:nvSpPr>
          <p:spPr>
            <a:xfrm rot="4576882">
              <a:off x="4782182" y="2201396"/>
              <a:ext cx="2820344" cy="1379947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178934"/>
                <a:gd name="connsiteY0" fmla="*/ 511272 h 745374"/>
                <a:gd name="connsiteX1" fmla="*/ 415744 w 1178934"/>
                <a:gd name="connsiteY1" fmla="*/ 64658 h 745374"/>
                <a:gd name="connsiteX2" fmla="*/ 798019 w 1178934"/>
                <a:gd name="connsiteY2" fmla="*/ 43717 h 745374"/>
                <a:gd name="connsiteX3" fmla="*/ 1012942 w 1178934"/>
                <a:gd name="connsiteY3" fmla="*/ 260829 h 745374"/>
                <a:gd name="connsiteX4" fmla="*/ 1164601 w 1178934"/>
                <a:gd name="connsiteY4" fmla="*/ 733620 h 745374"/>
                <a:gd name="connsiteX5" fmla="*/ 645343 w 1178934"/>
                <a:gd name="connsiteY5" fmla="*/ 592870 h 745374"/>
                <a:gd name="connsiteX6" fmla="*/ 3234 w 1178934"/>
                <a:gd name="connsiteY6" fmla="*/ 511272 h 745374"/>
                <a:gd name="connsiteX0" fmla="*/ 53957 w 1229657"/>
                <a:gd name="connsiteY0" fmla="*/ 621113 h 855215"/>
                <a:gd name="connsiteX1" fmla="*/ 130805 w 1229657"/>
                <a:gd name="connsiteY1" fmla="*/ 35911 h 855215"/>
                <a:gd name="connsiteX2" fmla="*/ 848742 w 1229657"/>
                <a:gd name="connsiteY2" fmla="*/ 153558 h 855215"/>
                <a:gd name="connsiteX3" fmla="*/ 1063665 w 1229657"/>
                <a:gd name="connsiteY3" fmla="*/ 370670 h 855215"/>
                <a:gd name="connsiteX4" fmla="*/ 1215324 w 1229657"/>
                <a:gd name="connsiteY4" fmla="*/ 843461 h 855215"/>
                <a:gd name="connsiteX5" fmla="*/ 696066 w 1229657"/>
                <a:gd name="connsiteY5" fmla="*/ 702711 h 855215"/>
                <a:gd name="connsiteX6" fmla="*/ 53957 w 1229657"/>
                <a:gd name="connsiteY6" fmla="*/ 621113 h 855215"/>
                <a:gd name="connsiteX0" fmla="*/ 53957 w 1316341"/>
                <a:gd name="connsiteY0" fmla="*/ 619832 h 857439"/>
                <a:gd name="connsiteX1" fmla="*/ 130805 w 1316341"/>
                <a:gd name="connsiteY1" fmla="*/ 34630 h 857439"/>
                <a:gd name="connsiteX2" fmla="*/ 848742 w 1316341"/>
                <a:gd name="connsiteY2" fmla="*/ 152277 h 857439"/>
                <a:gd name="connsiteX3" fmla="*/ 1285157 w 1316341"/>
                <a:gd name="connsiteY3" fmla="*/ 306117 h 857439"/>
                <a:gd name="connsiteX4" fmla="*/ 1215324 w 1316341"/>
                <a:gd name="connsiteY4" fmla="*/ 842180 h 857439"/>
                <a:gd name="connsiteX5" fmla="*/ 696066 w 1316341"/>
                <a:gd name="connsiteY5" fmla="*/ 701430 h 857439"/>
                <a:gd name="connsiteX6" fmla="*/ 53957 w 1316341"/>
                <a:gd name="connsiteY6" fmla="*/ 619832 h 857439"/>
                <a:gd name="connsiteX0" fmla="*/ 53957 w 1353941"/>
                <a:gd name="connsiteY0" fmla="*/ 619832 h 712785"/>
                <a:gd name="connsiteX1" fmla="*/ 130805 w 1353941"/>
                <a:gd name="connsiteY1" fmla="*/ 34630 h 712785"/>
                <a:gd name="connsiteX2" fmla="*/ 848742 w 1353941"/>
                <a:gd name="connsiteY2" fmla="*/ 152277 h 712785"/>
                <a:gd name="connsiteX3" fmla="*/ 1285157 w 1353941"/>
                <a:gd name="connsiteY3" fmla="*/ 306117 h 712785"/>
                <a:gd name="connsiteX4" fmla="*/ 1298371 w 1353941"/>
                <a:gd name="connsiteY4" fmla="*/ 601020 h 712785"/>
                <a:gd name="connsiteX5" fmla="*/ 696066 w 1353941"/>
                <a:gd name="connsiteY5" fmla="*/ 701430 h 712785"/>
                <a:gd name="connsiteX6" fmla="*/ 53957 w 1353941"/>
                <a:gd name="connsiteY6" fmla="*/ 619832 h 712785"/>
                <a:gd name="connsiteX0" fmla="*/ 57306 w 1354015"/>
                <a:gd name="connsiteY0" fmla="*/ 619832 h 647219"/>
                <a:gd name="connsiteX1" fmla="*/ 134154 w 1354015"/>
                <a:gd name="connsiteY1" fmla="*/ 34630 h 647219"/>
                <a:gd name="connsiteX2" fmla="*/ 852091 w 1354015"/>
                <a:gd name="connsiteY2" fmla="*/ 152277 h 647219"/>
                <a:gd name="connsiteX3" fmla="*/ 1288506 w 1354015"/>
                <a:gd name="connsiteY3" fmla="*/ 306117 h 647219"/>
                <a:gd name="connsiteX4" fmla="*/ 1301720 w 1354015"/>
                <a:gd name="connsiteY4" fmla="*/ 601020 h 647219"/>
                <a:gd name="connsiteX5" fmla="*/ 745381 w 1354015"/>
                <a:gd name="connsiteY5" fmla="*/ 582015 h 647219"/>
                <a:gd name="connsiteX6" fmla="*/ 57306 w 1354015"/>
                <a:gd name="connsiteY6" fmla="*/ 619832 h 647219"/>
                <a:gd name="connsiteX0" fmla="*/ 57306 w 1354015"/>
                <a:gd name="connsiteY0" fmla="*/ 684279 h 711666"/>
                <a:gd name="connsiteX1" fmla="*/ 134154 w 1354015"/>
                <a:gd name="connsiteY1" fmla="*/ 99077 h 711666"/>
                <a:gd name="connsiteX2" fmla="*/ 933178 w 1354015"/>
                <a:gd name="connsiteY2" fmla="*/ 25616 h 711666"/>
                <a:gd name="connsiteX3" fmla="*/ 1288506 w 1354015"/>
                <a:gd name="connsiteY3" fmla="*/ 370564 h 711666"/>
                <a:gd name="connsiteX4" fmla="*/ 1301720 w 1354015"/>
                <a:gd name="connsiteY4" fmla="*/ 665467 h 711666"/>
                <a:gd name="connsiteX5" fmla="*/ 745381 w 1354015"/>
                <a:gd name="connsiteY5" fmla="*/ 646462 h 711666"/>
                <a:gd name="connsiteX6" fmla="*/ 57306 w 1354015"/>
                <a:gd name="connsiteY6" fmla="*/ 684279 h 7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15" h="711666">
                  <a:moveTo>
                    <a:pt x="57306" y="684279"/>
                  </a:moveTo>
                  <a:cubicBezTo>
                    <a:pt x="-44565" y="593048"/>
                    <a:pt x="-5540" y="208817"/>
                    <a:pt x="134154" y="99077"/>
                  </a:cubicBezTo>
                  <a:cubicBezTo>
                    <a:pt x="273848" y="-10663"/>
                    <a:pt x="740786" y="-19632"/>
                    <a:pt x="933178" y="25616"/>
                  </a:cubicBezTo>
                  <a:cubicBezTo>
                    <a:pt x="1125570" y="70864"/>
                    <a:pt x="1226752" y="220544"/>
                    <a:pt x="1288506" y="370564"/>
                  </a:cubicBezTo>
                  <a:cubicBezTo>
                    <a:pt x="1350260" y="520584"/>
                    <a:pt x="1392241" y="619484"/>
                    <a:pt x="1301720" y="665467"/>
                  </a:cubicBezTo>
                  <a:cubicBezTo>
                    <a:pt x="1211199" y="711450"/>
                    <a:pt x="946829" y="686742"/>
                    <a:pt x="745381" y="646462"/>
                  </a:cubicBezTo>
                  <a:cubicBezTo>
                    <a:pt x="543933" y="606182"/>
                    <a:pt x="159177" y="775510"/>
                    <a:pt x="57306" y="684279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6">
              <a:extLst>
                <a:ext uri="{FF2B5EF4-FFF2-40B4-BE49-F238E27FC236}">
                  <a16:creationId xmlns:a16="http://schemas.microsoft.com/office/drawing/2014/main" id="{06663274-F342-4E92-BB7A-1F37E4B2DC3C}"/>
                </a:ext>
              </a:extLst>
            </p:cNvPr>
            <p:cNvSpPr/>
            <p:nvPr/>
          </p:nvSpPr>
          <p:spPr>
            <a:xfrm rot="5400000">
              <a:off x="6129876" y="5080774"/>
              <a:ext cx="926556" cy="27168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6">
              <a:extLst>
                <a:ext uri="{FF2B5EF4-FFF2-40B4-BE49-F238E27FC236}">
                  <a16:creationId xmlns:a16="http://schemas.microsoft.com/office/drawing/2014/main" id="{2693AEB7-1CF9-4161-8DF0-720042C3EAC2}"/>
                </a:ext>
              </a:extLst>
            </p:cNvPr>
            <p:cNvSpPr/>
            <p:nvPr/>
          </p:nvSpPr>
          <p:spPr>
            <a:xfrm rot="9522527">
              <a:off x="5540621" y="6702574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6">
              <a:extLst>
                <a:ext uri="{FF2B5EF4-FFF2-40B4-BE49-F238E27FC236}">
                  <a16:creationId xmlns:a16="http://schemas.microsoft.com/office/drawing/2014/main" id="{7C5975A6-FA1A-4B4C-9DE2-B46BD6DD664E}"/>
                </a:ext>
              </a:extLst>
            </p:cNvPr>
            <p:cNvSpPr/>
            <p:nvPr/>
          </p:nvSpPr>
          <p:spPr>
            <a:xfrm rot="6863042">
              <a:off x="7085017" y="5991597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524EA4D-125D-4449-A283-DE1D0B24AB8D}"/>
                </a:ext>
              </a:extLst>
            </p:cNvPr>
            <p:cNvSpPr/>
            <p:nvPr/>
          </p:nvSpPr>
          <p:spPr>
            <a:xfrm>
              <a:off x="6521454" y="2990739"/>
              <a:ext cx="204879" cy="2048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42BE88-879E-4BA2-9947-AC24C0C5E55E}"/>
                </a:ext>
              </a:extLst>
            </p:cNvPr>
            <p:cNvSpPr/>
            <p:nvPr/>
          </p:nvSpPr>
          <p:spPr>
            <a:xfrm>
              <a:off x="5873073" y="2803541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19CD305-EE25-4079-8BF0-9078A24BD3EF}"/>
                </a:ext>
              </a:extLst>
            </p:cNvPr>
            <p:cNvSpPr/>
            <p:nvPr/>
          </p:nvSpPr>
          <p:spPr>
            <a:xfrm>
              <a:off x="6785379" y="4076378"/>
              <a:ext cx="270654" cy="270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CE10C8-F86C-4E60-B120-B95E9F6407C6}"/>
                </a:ext>
              </a:extLst>
            </p:cNvPr>
            <p:cNvSpPr/>
            <p:nvPr/>
          </p:nvSpPr>
          <p:spPr>
            <a:xfrm>
              <a:off x="5438468" y="6643035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9DEB4B7-8B23-44A9-BEAB-7BCBF123FEDA}"/>
                </a:ext>
              </a:extLst>
            </p:cNvPr>
            <p:cNvSpPr/>
            <p:nvPr/>
          </p:nvSpPr>
          <p:spPr>
            <a:xfrm>
              <a:off x="7017297" y="6983717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BCC6ED6-7117-475B-93E7-B414975C1018}"/>
                </a:ext>
              </a:extLst>
            </p:cNvPr>
            <p:cNvSpPr/>
            <p:nvPr/>
          </p:nvSpPr>
          <p:spPr>
            <a:xfrm>
              <a:off x="6766227" y="5162673"/>
              <a:ext cx="179776" cy="17977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6">
              <a:extLst>
                <a:ext uri="{FF2B5EF4-FFF2-40B4-BE49-F238E27FC236}">
                  <a16:creationId xmlns:a16="http://schemas.microsoft.com/office/drawing/2014/main" id="{4F2D6C37-FA44-4230-9B5F-80DF0B1A9A58}"/>
                </a:ext>
              </a:extLst>
            </p:cNvPr>
            <p:cNvSpPr/>
            <p:nvPr/>
          </p:nvSpPr>
          <p:spPr>
            <a:xfrm rot="19324916">
              <a:off x="5018448" y="619823"/>
              <a:ext cx="1808036" cy="107294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27945CE-CD64-4C49-BB27-2D7D1EE14E54}"/>
                </a:ext>
              </a:extLst>
            </p:cNvPr>
            <p:cNvSpPr/>
            <p:nvPr/>
          </p:nvSpPr>
          <p:spPr>
            <a:xfrm>
              <a:off x="7301233" y="5599238"/>
              <a:ext cx="161314" cy="16131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6">
              <a:extLst>
                <a:ext uri="{FF2B5EF4-FFF2-40B4-BE49-F238E27FC236}">
                  <a16:creationId xmlns:a16="http://schemas.microsoft.com/office/drawing/2014/main" id="{99283373-FB5C-4CCF-B6DD-23B0F8540A93}"/>
                </a:ext>
              </a:extLst>
            </p:cNvPr>
            <p:cNvSpPr/>
            <p:nvPr/>
          </p:nvSpPr>
          <p:spPr>
            <a:xfrm rot="1216854">
              <a:off x="5986758" y="1947226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6">
              <a:extLst>
                <a:ext uri="{FF2B5EF4-FFF2-40B4-BE49-F238E27FC236}">
                  <a16:creationId xmlns:a16="http://schemas.microsoft.com/office/drawing/2014/main" id="{0821E742-312E-49BE-A3A4-F432F220A340}"/>
                </a:ext>
              </a:extLst>
            </p:cNvPr>
            <p:cNvSpPr/>
            <p:nvPr/>
          </p:nvSpPr>
          <p:spPr>
            <a:xfrm rot="1250309">
              <a:off x="6116500" y="3334143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1D6923-ECFD-4873-9A0E-477151B559A9}"/>
              </a:ext>
            </a:extLst>
          </p:cNvPr>
          <p:cNvGrpSpPr/>
          <p:nvPr/>
        </p:nvGrpSpPr>
        <p:grpSpPr>
          <a:xfrm>
            <a:off x="777851" y="74366"/>
            <a:ext cx="1152495" cy="1834499"/>
            <a:chOff x="500659" y="1268188"/>
            <a:chExt cx="3367314" cy="5359968"/>
          </a:xfrm>
        </p:grpSpPr>
        <p:sp>
          <p:nvSpPr>
            <p:cNvPr id="230" name="Oval 4">
              <a:extLst>
                <a:ext uri="{FF2B5EF4-FFF2-40B4-BE49-F238E27FC236}">
                  <a16:creationId xmlns:a16="http://schemas.microsoft.com/office/drawing/2014/main" id="{7B1AC36B-3241-400D-A0A2-46F4B88DA40B}"/>
                </a:ext>
              </a:extLst>
            </p:cNvPr>
            <p:cNvSpPr/>
            <p:nvPr/>
          </p:nvSpPr>
          <p:spPr>
            <a:xfrm>
              <a:off x="663355" y="1817120"/>
              <a:ext cx="3041922" cy="4811036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  <a:gd name="connsiteX0" fmla="*/ 361337 w 722674"/>
                <a:gd name="connsiteY0" fmla="*/ 1142965 h 1142965"/>
                <a:gd name="connsiteX1" fmla="*/ 361337 w 722674"/>
                <a:gd name="connsiteY1" fmla="*/ 329 h 1142965"/>
                <a:gd name="connsiteX2" fmla="*/ 361337 w 722674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674" h="1142965">
                  <a:moveTo>
                    <a:pt x="361337" y="1142965"/>
                  </a:moveTo>
                  <a:cubicBezTo>
                    <a:pt x="300377" y="1142844"/>
                    <a:pt x="-420289" y="-22410"/>
                    <a:pt x="361337" y="329"/>
                  </a:cubicBezTo>
                  <a:cubicBezTo>
                    <a:pt x="1142963" y="23068"/>
                    <a:pt x="422297" y="1143086"/>
                    <a:pt x="361337" y="114296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">
              <a:extLst>
                <a:ext uri="{FF2B5EF4-FFF2-40B4-BE49-F238E27FC236}">
                  <a16:creationId xmlns:a16="http://schemas.microsoft.com/office/drawing/2014/main" id="{653A18BB-2E3A-460C-80A3-BD13B732C458}"/>
                </a:ext>
              </a:extLst>
            </p:cNvPr>
            <p:cNvSpPr/>
            <p:nvPr/>
          </p:nvSpPr>
          <p:spPr>
            <a:xfrm>
              <a:off x="500659" y="1268188"/>
              <a:ext cx="3367314" cy="1710591"/>
            </a:xfrm>
            <a:custGeom>
              <a:avLst/>
              <a:gdLst>
                <a:gd name="connsiteX0" fmla="*/ 0 w 3041052"/>
                <a:gd name="connsiteY0" fmla="*/ 1520526 h 3041052"/>
                <a:gd name="connsiteX1" fmla="*/ 1520526 w 3041052"/>
                <a:gd name="connsiteY1" fmla="*/ 0 h 3041052"/>
                <a:gd name="connsiteX2" fmla="*/ 3041052 w 3041052"/>
                <a:gd name="connsiteY2" fmla="*/ 1520526 h 3041052"/>
                <a:gd name="connsiteX3" fmla="*/ 1520526 w 3041052"/>
                <a:gd name="connsiteY3" fmla="*/ 3041052 h 3041052"/>
                <a:gd name="connsiteX4" fmla="*/ 0 w 3041052"/>
                <a:gd name="connsiteY4" fmla="*/ 1520526 h 3041052"/>
                <a:gd name="connsiteX0" fmla="*/ 0 w 3041052"/>
                <a:gd name="connsiteY0" fmla="*/ 1520526 h 1710591"/>
                <a:gd name="connsiteX1" fmla="*/ 1520526 w 3041052"/>
                <a:gd name="connsiteY1" fmla="*/ 0 h 1710591"/>
                <a:gd name="connsiteX2" fmla="*/ 3041052 w 3041052"/>
                <a:gd name="connsiteY2" fmla="*/ 1520526 h 1710591"/>
                <a:gd name="connsiteX3" fmla="*/ 0 w 3041052"/>
                <a:gd name="connsiteY3" fmla="*/ 1520526 h 17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052" h="1710591">
                  <a:moveTo>
                    <a:pt x="0" y="1520526"/>
                  </a:moveTo>
                  <a:cubicBezTo>
                    <a:pt x="0" y="680763"/>
                    <a:pt x="680763" y="0"/>
                    <a:pt x="1520526" y="0"/>
                  </a:cubicBezTo>
                  <a:cubicBezTo>
                    <a:pt x="2360289" y="0"/>
                    <a:pt x="3041052" y="680763"/>
                    <a:pt x="3041052" y="1520526"/>
                  </a:cubicBezTo>
                  <a:cubicBezTo>
                    <a:pt x="2787631" y="1773947"/>
                    <a:pt x="253421" y="1773947"/>
                    <a:pt x="0" y="1520526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2000">
                  <a:schemeClr val="accent2">
                    <a:lumMod val="20000"/>
                    <a:lumOff val="80000"/>
                  </a:schemeClr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26D77F1-2193-4ECC-9FF1-4C6290408DA9}"/>
                </a:ext>
              </a:extLst>
            </p:cNvPr>
            <p:cNvCxnSpPr>
              <a:stCxn id="237" idx="7"/>
              <a:endCxn id="230" idx="0"/>
            </p:cNvCxnSpPr>
            <p:nvPr/>
          </p:nvCxnSpPr>
          <p:spPr>
            <a:xfrm flipH="1">
              <a:off x="2184316" y="2673171"/>
              <a:ext cx="1485921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7C17E47-6B6D-41E8-8E0C-423D00B6EF24}"/>
                </a:ext>
              </a:extLst>
            </p:cNvPr>
            <p:cNvCxnSpPr>
              <a:stCxn id="237" idx="3"/>
              <a:endCxn id="230" idx="0"/>
            </p:cNvCxnSpPr>
            <p:nvPr/>
          </p:nvCxnSpPr>
          <p:spPr>
            <a:xfrm flipH="1">
              <a:off x="2184316" y="2673171"/>
              <a:ext cx="684482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D72684B-871F-4374-B9FD-67315337A13A}"/>
                </a:ext>
              </a:extLst>
            </p:cNvPr>
            <p:cNvCxnSpPr>
              <a:stCxn id="237" idx="61"/>
              <a:endCxn id="230" idx="0"/>
            </p:cNvCxnSpPr>
            <p:nvPr/>
          </p:nvCxnSpPr>
          <p:spPr>
            <a:xfrm>
              <a:off x="2130501" y="2677166"/>
              <a:ext cx="53815" cy="395099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896638D-3B84-47A3-BDD8-FDE4B4F09047}"/>
                </a:ext>
              </a:extLst>
            </p:cNvPr>
            <p:cNvCxnSpPr>
              <a:stCxn id="237" idx="52"/>
              <a:endCxn id="230" idx="0"/>
            </p:cNvCxnSpPr>
            <p:nvPr/>
          </p:nvCxnSpPr>
          <p:spPr>
            <a:xfrm>
              <a:off x="1325288" y="2673171"/>
              <a:ext cx="85902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2889BEC-DF42-45AA-94EC-FF7FCD460AED}"/>
                </a:ext>
              </a:extLst>
            </p:cNvPr>
            <p:cNvCxnSpPr>
              <a:stCxn id="237" idx="48"/>
              <a:endCxn id="230" idx="0"/>
            </p:cNvCxnSpPr>
            <p:nvPr/>
          </p:nvCxnSpPr>
          <p:spPr>
            <a:xfrm>
              <a:off x="701948" y="2673171"/>
              <a:ext cx="148236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7CFE3FB-E0D5-4407-89FB-108533AC5235}"/>
                </a:ext>
              </a:extLst>
            </p:cNvPr>
            <p:cNvSpPr/>
            <p:nvPr/>
          </p:nvSpPr>
          <p:spPr>
            <a:xfrm>
              <a:off x="500659" y="2664882"/>
              <a:ext cx="3367314" cy="668484"/>
            </a:xfrm>
            <a:custGeom>
              <a:avLst/>
              <a:gdLst>
                <a:gd name="connsiteX0" fmla="*/ 1840514 w 2920255"/>
                <a:gd name="connsiteY0" fmla="*/ 0 h 1381396"/>
                <a:gd name="connsiteX1" fmla="*/ 1940312 w 2920255"/>
                <a:gd name="connsiteY1" fmla="*/ 9221 h 1381396"/>
                <a:gd name="connsiteX2" fmla="*/ 2034968 w 2920255"/>
                <a:gd name="connsiteY2" fmla="*/ 21870 h 1381396"/>
                <a:gd name="connsiteX3" fmla="*/ 2053735 w 2920255"/>
                <a:gd name="connsiteY3" fmla="*/ 17128 h 1381396"/>
                <a:gd name="connsiteX4" fmla="*/ 2185451 w 2920255"/>
                <a:gd name="connsiteY4" fmla="*/ 5828 h 1381396"/>
                <a:gd name="connsiteX5" fmla="*/ 2251972 w 2920255"/>
                <a:gd name="connsiteY5" fmla="*/ 10006 h 1381396"/>
                <a:gd name="connsiteX6" fmla="*/ 2302948 w 2920255"/>
                <a:gd name="connsiteY6" fmla="*/ 9695 h 1381396"/>
                <a:gd name="connsiteX7" fmla="*/ 2748771 w 2920255"/>
                <a:gd name="connsiteY7" fmla="*/ 17128 h 1381396"/>
                <a:gd name="connsiteX8" fmla="*/ 2804332 w 2920255"/>
                <a:gd name="connsiteY8" fmla="*/ 25077 h 1381396"/>
                <a:gd name="connsiteX9" fmla="*/ 2810655 w 2920255"/>
                <a:gd name="connsiteY9" fmla="*/ 29974 h 1381396"/>
                <a:gd name="connsiteX10" fmla="*/ 2816064 w 2920255"/>
                <a:gd name="connsiteY10" fmla="*/ 31097 h 1381396"/>
                <a:gd name="connsiteX11" fmla="*/ 2914455 w 2920255"/>
                <a:gd name="connsiteY11" fmla="*/ 182812 h 1381396"/>
                <a:gd name="connsiteX12" fmla="*/ 2912856 w 2920255"/>
                <a:gd name="connsiteY12" fmla="*/ 370479 h 1381396"/>
                <a:gd name="connsiteX13" fmla="*/ 2911333 w 2920255"/>
                <a:gd name="connsiteY13" fmla="*/ 413797 h 1381396"/>
                <a:gd name="connsiteX14" fmla="*/ 2914114 w 2920255"/>
                <a:gd name="connsiteY14" fmla="*/ 509109 h 1381396"/>
                <a:gd name="connsiteX15" fmla="*/ 2914455 w 2920255"/>
                <a:gd name="connsiteY15" fmla="*/ 514172 h 1381396"/>
                <a:gd name="connsiteX16" fmla="*/ 2919770 w 2920255"/>
                <a:gd name="connsiteY16" fmla="*/ 584146 h 1381396"/>
                <a:gd name="connsiteX17" fmla="*/ 2919609 w 2920255"/>
                <a:gd name="connsiteY17" fmla="*/ 595905 h 1381396"/>
                <a:gd name="connsiteX18" fmla="*/ 2920255 w 2920255"/>
                <a:gd name="connsiteY18" fmla="*/ 605309 h 1381396"/>
                <a:gd name="connsiteX19" fmla="*/ 2919232 w 2920255"/>
                <a:gd name="connsiteY19" fmla="*/ 623425 h 1381396"/>
                <a:gd name="connsiteX20" fmla="*/ 2918575 w 2920255"/>
                <a:gd name="connsiteY20" fmla="*/ 671465 h 1381396"/>
                <a:gd name="connsiteX21" fmla="*/ 2914455 w 2920255"/>
                <a:gd name="connsiteY21" fmla="*/ 845531 h 1381396"/>
                <a:gd name="connsiteX22" fmla="*/ 2885848 w 2920255"/>
                <a:gd name="connsiteY22" fmla="*/ 942616 h 1381396"/>
                <a:gd name="connsiteX23" fmla="*/ 2868807 w 2920255"/>
                <a:gd name="connsiteY23" fmla="*/ 961113 h 1381396"/>
                <a:gd name="connsiteX24" fmla="*/ 2863277 w 2920255"/>
                <a:gd name="connsiteY24" fmla="*/ 1015963 h 1381396"/>
                <a:gd name="connsiteX25" fmla="*/ 2415366 w 2920255"/>
                <a:gd name="connsiteY25" fmla="*/ 1381021 h 1381396"/>
                <a:gd name="connsiteX26" fmla="*/ 2092077 w 2920255"/>
                <a:gd name="connsiteY26" fmla="*/ 1247111 h 1381396"/>
                <a:gd name="connsiteX27" fmla="*/ 2090753 w 2920255"/>
                <a:gd name="connsiteY27" fmla="*/ 1245506 h 1381396"/>
                <a:gd name="connsiteX28" fmla="*/ 2024589 w 2920255"/>
                <a:gd name="connsiteY28" fmla="*/ 1300097 h 1381396"/>
                <a:gd name="connsiteX29" fmla="*/ 1768964 w 2920255"/>
                <a:gd name="connsiteY29" fmla="*/ 1378179 h 1381396"/>
                <a:gd name="connsiteX30" fmla="*/ 1445675 w 2920255"/>
                <a:gd name="connsiteY30" fmla="*/ 1244268 h 1381396"/>
                <a:gd name="connsiteX31" fmla="*/ 1440724 w 2920255"/>
                <a:gd name="connsiteY31" fmla="*/ 1238268 h 1381396"/>
                <a:gd name="connsiteX32" fmla="*/ 1435773 w 2920255"/>
                <a:gd name="connsiteY32" fmla="*/ 1244268 h 1381396"/>
                <a:gd name="connsiteX33" fmla="*/ 1112483 w 2920255"/>
                <a:gd name="connsiteY33" fmla="*/ 1378179 h 1381396"/>
                <a:gd name="connsiteX34" fmla="*/ 856858 w 2920255"/>
                <a:gd name="connsiteY34" fmla="*/ 1300097 h 1381396"/>
                <a:gd name="connsiteX35" fmla="*/ 790878 w 2920255"/>
                <a:gd name="connsiteY35" fmla="*/ 1245658 h 1381396"/>
                <a:gd name="connsiteX36" fmla="*/ 789371 w 2920255"/>
                <a:gd name="connsiteY36" fmla="*/ 1247486 h 1381396"/>
                <a:gd name="connsiteX37" fmla="*/ 466081 w 2920255"/>
                <a:gd name="connsiteY37" fmla="*/ 1381396 h 1381396"/>
                <a:gd name="connsiteX38" fmla="*/ 8881 w 2920255"/>
                <a:gd name="connsiteY38" fmla="*/ 924196 h 1381396"/>
                <a:gd name="connsiteX39" fmla="*/ 13940 w 2920255"/>
                <a:gd name="connsiteY39" fmla="*/ 874017 h 1381396"/>
                <a:gd name="connsiteX40" fmla="*/ 8881 w 2920255"/>
                <a:gd name="connsiteY40" fmla="*/ 845531 h 1381396"/>
                <a:gd name="connsiteX41" fmla="*/ 6055 w 2920255"/>
                <a:gd name="connsiteY41" fmla="*/ 791896 h 1381396"/>
                <a:gd name="connsiteX42" fmla="*/ 6058 w 2920255"/>
                <a:gd name="connsiteY42" fmla="*/ 791461 h 1381396"/>
                <a:gd name="connsiteX43" fmla="*/ 6010 w 2920255"/>
                <a:gd name="connsiteY43" fmla="*/ 790535 h 1381396"/>
                <a:gd name="connsiteX44" fmla="*/ 13518 w 2920255"/>
                <a:gd name="connsiteY44" fmla="*/ 591383 h 1381396"/>
                <a:gd name="connsiteX45" fmla="*/ 9711 w 2920255"/>
                <a:gd name="connsiteY45" fmla="*/ 527993 h 1381396"/>
                <a:gd name="connsiteX46" fmla="*/ 8881 w 2920255"/>
                <a:gd name="connsiteY46" fmla="*/ 520799 h 1381396"/>
                <a:gd name="connsiteX47" fmla="*/ 8881 w 2920255"/>
                <a:gd name="connsiteY47" fmla="*/ 182812 h 1381396"/>
                <a:gd name="connsiteX48" fmla="*/ 174565 w 2920255"/>
                <a:gd name="connsiteY48" fmla="*/ 17128 h 1381396"/>
                <a:gd name="connsiteX49" fmla="*/ 566993 w 2920255"/>
                <a:gd name="connsiteY49" fmla="*/ 25490 h 1381396"/>
                <a:gd name="connsiteX50" fmla="*/ 625649 w 2920255"/>
                <a:gd name="connsiteY50" fmla="*/ 25418 h 1381396"/>
                <a:gd name="connsiteX51" fmla="*/ 664921 w 2920255"/>
                <a:gd name="connsiteY51" fmla="*/ 22593 h 1381396"/>
                <a:gd name="connsiteX52" fmla="*/ 715148 w 2920255"/>
                <a:gd name="connsiteY52" fmla="*/ 17128 h 1381396"/>
                <a:gd name="connsiteX53" fmla="*/ 850669 w 2920255"/>
                <a:gd name="connsiteY53" fmla="*/ 4124 h 1381396"/>
                <a:gd name="connsiteX54" fmla="*/ 879573 w 2920255"/>
                <a:gd name="connsiteY54" fmla="*/ 5463 h 1381396"/>
                <a:gd name="connsiteX55" fmla="*/ 899668 w 2920255"/>
                <a:gd name="connsiteY55" fmla="*/ 3773 h 1381396"/>
                <a:gd name="connsiteX56" fmla="*/ 1119716 w 2920255"/>
                <a:gd name="connsiteY56" fmla="*/ 13587 h 1381396"/>
                <a:gd name="connsiteX57" fmla="*/ 1232813 w 2920255"/>
                <a:gd name="connsiteY57" fmla="*/ 16531 h 1381396"/>
                <a:gd name="connsiteX58" fmla="*/ 1295112 w 2920255"/>
                <a:gd name="connsiteY58" fmla="*/ 15847 h 1381396"/>
                <a:gd name="connsiteX59" fmla="*/ 1364462 w 2920255"/>
                <a:gd name="connsiteY59" fmla="*/ 21892 h 1381396"/>
                <a:gd name="connsiteX60" fmla="*/ 1393954 w 2920255"/>
                <a:gd name="connsiteY60" fmla="*/ 23185 h 1381396"/>
                <a:gd name="connsiteX61" fmla="*/ 1413457 w 2920255"/>
                <a:gd name="connsiteY61" fmla="*/ 25385 h 1381396"/>
                <a:gd name="connsiteX62" fmla="*/ 1493098 w 2920255"/>
                <a:gd name="connsiteY62" fmla="*/ 29292 h 1381396"/>
                <a:gd name="connsiteX63" fmla="*/ 1616120 w 2920255"/>
                <a:gd name="connsiteY63" fmla="*/ 17128 h 1381396"/>
                <a:gd name="connsiteX64" fmla="*/ 1748989 w 2920255"/>
                <a:gd name="connsiteY64" fmla="*/ 8815 h 1381396"/>
                <a:gd name="connsiteX65" fmla="*/ 1756222 w 2920255"/>
                <a:gd name="connsiteY65" fmla="*/ 9518 h 1381396"/>
                <a:gd name="connsiteX66" fmla="*/ 1783781 w 2920255"/>
                <a:gd name="connsiteY66" fmla="*/ 3870 h 1381396"/>
                <a:gd name="connsiteX67" fmla="*/ 1840514 w 2920255"/>
                <a:gd name="connsiteY67" fmla="*/ 0 h 138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920255" h="1381396">
                  <a:moveTo>
                    <a:pt x="1840514" y="0"/>
                  </a:moveTo>
                  <a:cubicBezTo>
                    <a:pt x="1876250" y="-74"/>
                    <a:pt x="1908382" y="4244"/>
                    <a:pt x="1940312" y="9221"/>
                  </a:cubicBezTo>
                  <a:lnTo>
                    <a:pt x="2034968" y="21870"/>
                  </a:lnTo>
                  <a:lnTo>
                    <a:pt x="2053735" y="17128"/>
                  </a:lnTo>
                  <a:cubicBezTo>
                    <a:pt x="2080527" y="6724"/>
                    <a:pt x="2127543" y="4303"/>
                    <a:pt x="2185451" y="5828"/>
                  </a:cubicBezTo>
                  <a:lnTo>
                    <a:pt x="2251972" y="10006"/>
                  </a:lnTo>
                  <a:lnTo>
                    <a:pt x="2302948" y="9695"/>
                  </a:lnTo>
                  <a:cubicBezTo>
                    <a:pt x="2458362" y="13773"/>
                    <a:pt x="2632709" y="43349"/>
                    <a:pt x="2748771" y="17128"/>
                  </a:cubicBezTo>
                  <a:cubicBezTo>
                    <a:pt x="2768588" y="14025"/>
                    <a:pt x="2787177" y="17183"/>
                    <a:pt x="2804332" y="25077"/>
                  </a:cubicBezTo>
                  <a:lnTo>
                    <a:pt x="2810655" y="29974"/>
                  </a:lnTo>
                  <a:lnTo>
                    <a:pt x="2816064" y="31097"/>
                  </a:lnTo>
                  <a:cubicBezTo>
                    <a:pt x="2881347" y="55147"/>
                    <a:pt x="2933983" y="108511"/>
                    <a:pt x="2914455" y="182812"/>
                  </a:cubicBezTo>
                  <a:cubicBezTo>
                    <a:pt x="2919027" y="250072"/>
                    <a:pt x="2915675" y="313940"/>
                    <a:pt x="2912856" y="370479"/>
                  </a:cubicBezTo>
                  <a:lnTo>
                    <a:pt x="2911333" y="413797"/>
                  </a:lnTo>
                  <a:lnTo>
                    <a:pt x="2914114" y="509109"/>
                  </a:lnTo>
                  <a:lnTo>
                    <a:pt x="2914455" y="514172"/>
                  </a:lnTo>
                  <a:cubicBezTo>
                    <a:pt x="2917807" y="533145"/>
                    <a:pt x="2919331" y="557200"/>
                    <a:pt x="2919770" y="584146"/>
                  </a:cubicBezTo>
                  <a:lnTo>
                    <a:pt x="2919609" y="595905"/>
                  </a:lnTo>
                  <a:lnTo>
                    <a:pt x="2920255" y="605309"/>
                  </a:lnTo>
                  <a:lnTo>
                    <a:pt x="2919232" y="623425"/>
                  </a:lnTo>
                  <a:lnTo>
                    <a:pt x="2918575" y="671465"/>
                  </a:lnTo>
                  <a:cubicBezTo>
                    <a:pt x="2916596" y="732536"/>
                    <a:pt x="2913245" y="796404"/>
                    <a:pt x="2914455" y="845531"/>
                  </a:cubicBezTo>
                  <a:cubicBezTo>
                    <a:pt x="2911347" y="886114"/>
                    <a:pt x="2901916" y="918014"/>
                    <a:pt x="2885848" y="942616"/>
                  </a:cubicBezTo>
                  <a:lnTo>
                    <a:pt x="2868807" y="961113"/>
                  </a:lnTo>
                  <a:lnTo>
                    <a:pt x="2863277" y="1015963"/>
                  </a:lnTo>
                  <a:cubicBezTo>
                    <a:pt x="2820645" y="1224302"/>
                    <a:pt x="2636308" y="1381021"/>
                    <a:pt x="2415366" y="1381021"/>
                  </a:cubicBezTo>
                  <a:cubicBezTo>
                    <a:pt x="2289113" y="1381021"/>
                    <a:pt x="2174814" y="1329847"/>
                    <a:pt x="2092077" y="1247111"/>
                  </a:cubicBezTo>
                  <a:lnTo>
                    <a:pt x="2090753" y="1245506"/>
                  </a:lnTo>
                  <a:lnTo>
                    <a:pt x="2024589" y="1300097"/>
                  </a:lnTo>
                  <a:cubicBezTo>
                    <a:pt x="1951619" y="1349394"/>
                    <a:pt x="1863654" y="1378179"/>
                    <a:pt x="1768964" y="1378179"/>
                  </a:cubicBezTo>
                  <a:cubicBezTo>
                    <a:pt x="1642712" y="1378179"/>
                    <a:pt x="1528412" y="1327005"/>
                    <a:pt x="1445675" y="1244268"/>
                  </a:cubicBezTo>
                  <a:lnTo>
                    <a:pt x="1440724" y="1238268"/>
                  </a:lnTo>
                  <a:lnTo>
                    <a:pt x="1435773" y="1244268"/>
                  </a:lnTo>
                  <a:cubicBezTo>
                    <a:pt x="1353036" y="1327005"/>
                    <a:pt x="1238736" y="1378179"/>
                    <a:pt x="1112483" y="1378179"/>
                  </a:cubicBezTo>
                  <a:cubicBezTo>
                    <a:pt x="1017794" y="1378179"/>
                    <a:pt x="929828" y="1349394"/>
                    <a:pt x="856858" y="1300097"/>
                  </a:cubicBezTo>
                  <a:lnTo>
                    <a:pt x="790878" y="1245658"/>
                  </a:lnTo>
                  <a:lnTo>
                    <a:pt x="789371" y="1247486"/>
                  </a:lnTo>
                  <a:cubicBezTo>
                    <a:pt x="706634" y="1330222"/>
                    <a:pt x="592334" y="1381396"/>
                    <a:pt x="466081" y="1381396"/>
                  </a:cubicBezTo>
                  <a:cubicBezTo>
                    <a:pt x="213576" y="1381396"/>
                    <a:pt x="8881" y="1176701"/>
                    <a:pt x="8881" y="924196"/>
                  </a:cubicBezTo>
                  <a:lnTo>
                    <a:pt x="13940" y="874017"/>
                  </a:lnTo>
                  <a:lnTo>
                    <a:pt x="8881" y="845531"/>
                  </a:lnTo>
                  <a:cubicBezTo>
                    <a:pt x="7280" y="825792"/>
                    <a:pt x="6404" y="808069"/>
                    <a:pt x="6055" y="791896"/>
                  </a:cubicBezTo>
                  <a:lnTo>
                    <a:pt x="6058" y="791461"/>
                  </a:lnTo>
                  <a:lnTo>
                    <a:pt x="6010" y="790535"/>
                  </a:lnTo>
                  <a:cubicBezTo>
                    <a:pt x="3768" y="705539"/>
                    <a:pt x="12908" y="651408"/>
                    <a:pt x="13518" y="591383"/>
                  </a:cubicBezTo>
                  <a:lnTo>
                    <a:pt x="9711" y="527993"/>
                  </a:lnTo>
                  <a:lnTo>
                    <a:pt x="8881" y="520799"/>
                  </a:lnTo>
                  <a:cubicBezTo>
                    <a:pt x="-11861" y="382914"/>
                    <a:pt x="10444" y="264865"/>
                    <a:pt x="8881" y="182812"/>
                  </a:cubicBezTo>
                  <a:cubicBezTo>
                    <a:pt x="2023" y="74656"/>
                    <a:pt x="90238" y="8986"/>
                    <a:pt x="174565" y="17128"/>
                  </a:cubicBezTo>
                  <a:cubicBezTo>
                    <a:pt x="304423" y="-18301"/>
                    <a:pt x="426189" y="19420"/>
                    <a:pt x="566993" y="25490"/>
                  </a:cubicBezTo>
                  <a:lnTo>
                    <a:pt x="625649" y="25418"/>
                  </a:lnTo>
                  <a:lnTo>
                    <a:pt x="664921" y="22593"/>
                  </a:lnTo>
                  <a:lnTo>
                    <a:pt x="715148" y="17128"/>
                  </a:lnTo>
                  <a:cubicBezTo>
                    <a:pt x="767319" y="8236"/>
                    <a:pt x="811290" y="4680"/>
                    <a:pt x="850669" y="4124"/>
                  </a:cubicBezTo>
                  <a:lnTo>
                    <a:pt x="879573" y="5463"/>
                  </a:lnTo>
                  <a:lnTo>
                    <a:pt x="899668" y="3773"/>
                  </a:lnTo>
                  <a:cubicBezTo>
                    <a:pt x="986380" y="1109"/>
                    <a:pt x="1043120" y="8742"/>
                    <a:pt x="1119716" y="13587"/>
                  </a:cubicBezTo>
                  <a:lnTo>
                    <a:pt x="1232813" y="16531"/>
                  </a:lnTo>
                  <a:lnTo>
                    <a:pt x="1295112" y="15847"/>
                  </a:lnTo>
                  <a:lnTo>
                    <a:pt x="1364462" y="21892"/>
                  </a:lnTo>
                  <a:lnTo>
                    <a:pt x="1393954" y="23185"/>
                  </a:lnTo>
                  <a:lnTo>
                    <a:pt x="1413457" y="25385"/>
                  </a:lnTo>
                  <a:lnTo>
                    <a:pt x="1493098" y="29292"/>
                  </a:lnTo>
                  <a:cubicBezTo>
                    <a:pt x="1529122" y="28830"/>
                    <a:pt x="1568973" y="25522"/>
                    <a:pt x="1616120" y="17128"/>
                  </a:cubicBezTo>
                  <a:cubicBezTo>
                    <a:pt x="1663268" y="8734"/>
                    <a:pt x="1707495" y="7138"/>
                    <a:pt x="1748989" y="8815"/>
                  </a:cubicBezTo>
                  <a:lnTo>
                    <a:pt x="1756222" y="9518"/>
                  </a:lnTo>
                  <a:lnTo>
                    <a:pt x="1783781" y="3870"/>
                  </a:lnTo>
                  <a:cubicBezTo>
                    <a:pt x="1803876" y="1171"/>
                    <a:pt x="1822645" y="36"/>
                    <a:pt x="1840514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051AA5A-399C-437F-9611-0257D9F243DF}"/>
              </a:ext>
            </a:extLst>
          </p:cNvPr>
          <p:cNvGrpSpPr/>
          <p:nvPr/>
        </p:nvGrpSpPr>
        <p:grpSpPr>
          <a:xfrm flipH="1">
            <a:off x="309382" y="2140213"/>
            <a:ext cx="2283467" cy="1588714"/>
            <a:chOff x="-700905" y="1304350"/>
            <a:chExt cx="6570022" cy="4571069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1F6F16B-5A8D-439E-BE99-5BB559365B74}"/>
                </a:ext>
              </a:extLst>
            </p:cNvPr>
            <p:cNvGrpSpPr/>
            <p:nvPr/>
          </p:nvGrpSpPr>
          <p:grpSpPr>
            <a:xfrm>
              <a:off x="-628058" y="1304350"/>
              <a:ext cx="6497175" cy="4571069"/>
              <a:chOff x="2243526" y="1293525"/>
              <a:chExt cx="6497175" cy="457106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57" name="Oval 181">
                <a:extLst>
                  <a:ext uri="{FF2B5EF4-FFF2-40B4-BE49-F238E27FC236}">
                    <a16:creationId xmlns:a16="http://schemas.microsoft.com/office/drawing/2014/main" id="{684693D1-B4F2-4E8A-8A47-26C20DFAA2DB}"/>
                  </a:ext>
                </a:extLst>
              </p:cNvPr>
              <p:cNvSpPr/>
              <p:nvPr/>
            </p:nvSpPr>
            <p:spPr>
              <a:xfrm>
                <a:off x="2243526" y="1293575"/>
                <a:ext cx="6497175" cy="4571019"/>
              </a:xfrm>
              <a:custGeom>
                <a:avLst/>
                <a:gdLst>
                  <a:gd name="connsiteX0" fmla="*/ 0 w 1546860"/>
                  <a:gd name="connsiteY0" fmla="*/ 598875 h 1197750"/>
                  <a:gd name="connsiteX1" fmla="*/ 773430 w 1546860"/>
                  <a:gd name="connsiteY1" fmla="*/ 0 h 1197750"/>
                  <a:gd name="connsiteX2" fmla="*/ 1546860 w 1546860"/>
                  <a:gd name="connsiteY2" fmla="*/ 598875 h 1197750"/>
                  <a:gd name="connsiteX3" fmla="*/ 773430 w 1546860"/>
                  <a:gd name="connsiteY3" fmla="*/ 1197750 h 1197750"/>
                  <a:gd name="connsiteX4" fmla="*/ 0 w 1546860"/>
                  <a:gd name="connsiteY4" fmla="*/ 598875 h 1197750"/>
                  <a:gd name="connsiteX0" fmla="*/ 0 w 1546860"/>
                  <a:gd name="connsiteY0" fmla="*/ 598875 h 673734"/>
                  <a:gd name="connsiteX1" fmla="*/ 773430 w 1546860"/>
                  <a:gd name="connsiteY1" fmla="*/ 0 h 673734"/>
                  <a:gd name="connsiteX2" fmla="*/ 1546860 w 1546860"/>
                  <a:gd name="connsiteY2" fmla="*/ 598875 h 673734"/>
                  <a:gd name="connsiteX3" fmla="*/ 0 w 1546860"/>
                  <a:gd name="connsiteY3" fmla="*/ 598875 h 673734"/>
                  <a:gd name="connsiteX0" fmla="*/ 15636 w 1532016"/>
                  <a:gd name="connsiteY0" fmla="*/ 600943 h 857358"/>
                  <a:gd name="connsiteX1" fmla="*/ 789066 w 1532016"/>
                  <a:gd name="connsiteY1" fmla="*/ 2068 h 857358"/>
                  <a:gd name="connsiteX2" fmla="*/ 1532016 w 1532016"/>
                  <a:gd name="connsiteY2" fmla="*/ 829543 h 857358"/>
                  <a:gd name="connsiteX3" fmla="*/ 15636 w 1532016"/>
                  <a:gd name="connsiteY3" fmla="*/ 600943 h 857358"/>
                  <a:gd name="connsiteX0" fmla="*/ 15910 w 1517050"/>
                  <a:gd name="connsiteY0" fmla="*/ 988476 h 1035719"/>
                  <a:gd name="connsiteX1" fmla="*/ 774100 w 1517050"/>
                  <a:gd name="connsiteY1" fmla="*/ 981 h 1035719"/>
                  <a:gd name="connsiteX2" fmla="*/ 1517050 w 1517050"/>
                  <a:gd name="connsiteY2" fmla="*/ 828456 h 1035719"/>
                  <a:gd name="connsiteX3" fmla="*/ 15910 w 1517050"/>
                  <a:gd name="connsiteY3" fmla="*/ 988476 h 1035719"/>
                  <a:gd name="connsiteX0" fmla="*/ 16835 w 1540835"/>
                  <a:gd name="connsiteY0" fmla="*/ 988376 h 1037317"/>
                  <a:gd name="connsiteX1" fmla="*/ 775025 w 1540835"/>
                  <a:gd name="connsiteY1" fmla="*/ 881 h 1037317"/>
                  <a:gd name="connsiteX2" fmla="*/ 1540835 w 1540835"/>
                  <a:gd name="connsiteY2" fmla="*/ 835976 h 1037317"/>
                  <a:gd name="connsiteX3" fmla="*/ 16835 w 1540835"/>
                  <a:gd name="connsiteY3" fmla="*/ 988376 h 1037317"/>
                  <a:gd name="connsiteX0" fmla="*/ 16835 w 1540835"/>
                  <a:gd name="connsiteY0" fmla="*/ 988376 h 1110921"/>
                  <a:gd name="connsiteX1" fmla="*/ 775025 w 1540835"/>
                  <a:gd name="connsiteY1" fmla="*/ 881 h 1110921"/>
                  <a:gd name="connsiteX2" fmla="*/ 1540835 w 1540835"/>
                  <a:gd name="connsiteY2" fmla="*/ 835976 h 1110921"/>
                  <a:gd name="connsiteX3" fmla="*/ 16835 w 1540835"/>
                  <a:gd name="connsiteY3" fmla="*/ 988376 h 1110921"/>
                  <a:gd name="connsiteX0" fmla="*/ 27523 w 1551523"/>
                  <a:gd name="connsiteY0" fmla="*/ 998870 h 1121415"/>
                  <a:gd name="connsiteX1" fmla="*/ 785713 w 1551523"/>
                  <a:gd name="connsiteY1" fmla="*/ 11375 h 1121415"/>
                  <a:gd name="connsiteX2" fmla="*/ 1551523 w 1551523"/>
                  <a:gd name="connsiteY2" fmla="*/ 846470 h 1121415"/>
                  <a:gd name="connsiteX3" fmla="*/ 27523 w 1551523"/>
                  <a:gd name="connsiteY3" fmla="*/ 998870 h 1121415"/>
                  <a:gd name="connsiteX0" fmla="*/ 27523 w 1551523"/>
                  <a:gd name="connsiteY0" fmla="*/ 989567 h 1112112"/>
                  <a:gd name="connsiteX1" fmla="*/ 785713 w 1551523"/>
                  <a:gd name="connsiteY1" fmla="*/ 2072 h 1112112"/>
                  <a:gd name="connsiteX2" fmla="*/ 1551523 w 1551523"/>
                  <a:gd name="connsiteY2" fmla="*/ 837167 h 1112112"/>
                  <a:gd name="connsiteX3" fmla="*/ 27523 w 1551523"/>
                  <a:gd name="connsiteY3" fmla="*/ 989567 h 1112112"/>
                  <a:gd name="connsiteX0" fmla="*/ 27523 w 1551523"/>
                  <a:gd name="connsiteY0" fmla="*/ 988539 h 1111084"/>
                  <a:gd name="connsiteX1" fmla="*/ 785713 w 1551523"/>
                  <a:gd name="connsiteY1" fmla="*/ 1044 h 1111084"/>
                  <a:gd name="connsiteX2" fmla="*/ 1551523 w 1551523"/>
                  <a:gd name="connsiteY2" fmla="*/ 836139 h 1111084"/>
                  <a:gd name="connsiteX3" fmla="*/ 27523 w 1551523"/>
                  <a:gd name="connsiteY3" fmla="*/ 988539 h 1111084"/>
                  <a:gd name="connsiteX0" fmla="*/ 27523 w 1551523"/>
                  <a:gd name="connsiteY0" fmla="*/ 987635 h 1110180"/>
                  <a:gd name="connsiteX1" fmla="*/ 785713 w 1551523"/>
                  <a:gd name="connsiteY1" fmla="*/ 140 h 1110180"/>
                  <a:gd name="connsiteX2" fmla="*/ 1551523 w 1551523"/>
                  <a:gd name="connsiteY2" fmla="*/ 835235 h 1110180"/>
                  <a:gd name="connsiteX3" fmla="*/ 27523 w 1551523"/>
                  <a:gd name="connsiteY3" fmla="*/ 987635 h 1110180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34713 w 1558713"/>
                  <a:gd name="connsiteY0" fmla="*/ 988229 h 1150946"/>
                  <a:gd name="connsiteX1" fmla="*/ 792903 w 1558713"/>
                  <a:gd name="connsiteY1" fmla="*/ 734 h 1150946"/>
                  <a:gd name="connsiteX2" fmla="*/ 1558713 w 1558713"/>
                  <a:gd name="connsiteY2" fmla="*/ 835829 h 1150946"/>
                  <a:gd name="connsiteX3" fmla="*/ 34713 w 1558713"/>
                  <a:gd name="connsiteY3" fmla="*/ 988229 h 1150946"/>
                  <a:gd name="connsiteX0" fmla="*/ 32090 w 1556090"/>
                  <a:gd name="connsiteY0" fmla="*/ 988229 h 1150946"/>
                  <a:gd name="connsiteX1" fmla="*/ 790280 w 1556090"/>
                  <a:gd name="connsiteY1" fmla="*/ 734 h 1150946"/>
                  <a:gd name="connsiteX2" fmla="*/ 1556090 w 1556090"/>
                  <a:gd name="connsiteY2" fmla="*/ 835829 h 1150946"/>
                  <a:gd name="connsiteX3" fmla="*/ 32090 w 1556090"/>
                  <a:gd name="connsiteY3" fmla="*/ 988229 h 1150946"/>
                  <a:gd name="connsiteX0" fmla="*/ 32090 w 1556090"/>
                  <a:gd name="connsiteY0" fmla="*/ 987521 h 1150238"/>
                  <a:gd name="connsiteX1" fmla="*/ 790280 w 1556090"/>
                  <a:gd name="connsiteY1" fmla="*/ 26 h 1150238"/>
                  <a:gd name="connsiteX2" fmla="*/ 1556090 w 1556090"/>
                  <a:gd name="connsiteY2" fmla="*/ 835121 h 1150238"/>
                  <a:gd name="connsiteX3" fmla="*/ 32090 w 1556090"/>
                  <a:gd name="connsiteY3" fmla="*/ 987521 h 1150238"/>
                  <a:gd name="connsiteX0" fmla="*/ 29205 w 1553205"/>
                  <a:gd name="connsiteY0" fmla="*/ 987521 h 1150238"/>
                  <a:gd name="connsiteX1" fmla="*/ 787395 w 1553205"/>
                  <a:gd name="connsiteY1" fmla="*/ 26 h 1150238"/>
                  <a:gd name="connsiteX2" fmla="*/ 1553205 w 1553205"/>
                  <a:gd name="connsiteY2" fmla="*/ 835121 h 1150238"/>
                  <a:gd name="connsiteX3" fmla="*/ 29205 w 1553205"/>
                  <a:gd name="connsiteY3" fmla="*/ 987521 h 1150238"/>
                  <a:gd name="connsiteX0" fmla="*/ 78354 w 1602354"/>
                  <a:gd name="connsiteY0" fmla="*/ 987518 h 1107071"/>
                  <a:gd name="connsiteX1" fmla="*/ 836544 w 1602354"/>
                  <a:gd name="connsiteY1" fmla="*/ 23 h 1107071"/>
                  <a:gd name="connsiteX2" fmla="*/ 1602354 w 1602354"/>
                  <a:gd name="connsiteY2" fmla="*/ 835118 h 1107071"/>
                  <a:gd name="connsiteX3" fmla="*/ 78354 w 1602354"/>
                  <a:gd name="connsiteY3" fmla="*/ 987518 h 1107071"/>
                  <a:gd name="connsiteX0" fmla="*/ 84955 w 1608955"/>
                  <a:gd name="connsiteY0" fmla="*/ 995375 h 1114928"/>
                  <a:gd name="connsiteX1" fmla="*/ 843145 w 1608955"/>
                  <a:gd name="connsiteY1" fmla="*/ 7880 h 1114928"/>
                  <a:gd name="connsiteX2" fmla="*/ 1608955 w 1608955"/>
                  <a:gd name="connsiteY2" fmla="*/ 842975 h 1114928"/>
                  <a:gd name="connsiteX3" fmla="*/ 84955 w 1608955"/>
                  <a:gd name="connsiteY3" fmla="*/ 995375 h 1114928"/>
                  <a:gd name="connsiteX0" fmla="*/ 84955 w 1608955"/>
                  <a:gd name="connsiteY0" fmla="*/ 992483 h 1112036"/>
                  <a:gd name="connsiteX1" fmla="*/ 843145 w 1608955"/>
                  <a:gd name="connsiteY1" fmla="*/ 4988 h 1112036"/>
                  <a:gd name="connsiteX2" fmla="*/ 1608955 w 1608955"/>
                  <a:gd name="connsiteY2" fmla="*/ 840083 h 1112036"/>
                  <a:gd name="connsiteX3" fmla="*/ 84955 w 1608955"/>
                  <a:gd name="connsiteY3" fmla="*/ 992483 h 1112036"/>
                  <a:gd name="connsiteX0" fmla="*/ 84955 w 1608955"/>
                  <a:gd name="connsiteY0" fmla="*/ 989001 h 1108554"/>
                  <a:gd name="connsiteX1" fmla="*/ 843145 w 1608955"/>
                  <a:gd name="connsiteY1" fmla="*/ 1506 h 1108554"/>
                  <a:gd name="connsiteX2" fmla="*/ 1608955 w 1608955"/>
                  <a:gd name="connsiteY2" fmla="*/ 836601 h 1108554"/>
                  <a:gd name="connsiteX3" fmla="*/ 84955 w 1608955"/>
                  <a:gd name="connsiteY3" fmla="*/ 989001 h 1108554"/>
                  <a:gd name="connsiteX0" fmla="*/ 73444 w 1574584"/>
                  <a:gd name="connsiteY0" fmla="*/ 988427 h 1107980"/>
                  <a:gd name="connsiteX1" fmla="*/ 808774 w 1574584"/>
                  <a:gd name="connsiteY1" fmla="*/ 932 h 1107980"/>
                  <a:gd name="connsiteX2" fmla="*/ 1574584 w 1574584"/>
                  <a:gd name="connsiteY2" fmla="*/ 836027 h 1107980"/>
                  <a:gd name="connsiteX3" fmla="*/ 73444 w 1574584"/>
                  <a:gd name="connsiteY3" fmla="*/ 988427 h 1107980"/>
                  <a:gd name="connsiteX0" fmla="*/ 83511 w 1584651"/>
                  <a:gd name="connsiteY0" fmla="*/ 992482 h 1112035"/>
                  <a:gd name="connsiteX1" fmla="*/ 818841 w 1584651"/>
                  <a:gd name="connsiteY1" fmla="*/ 4987 h 1112035"/>
                  <a:gd name="connsiteX2" fmla="*/ 1584651 w 1584651"/>
                  <a:gd name="connsiteY2" fmla="*/ 840082 h 1112035"/>
                  <a:gd name="connsiteX3" fmla="*/ 83511 w 1584651"/>
                  <a:gd name="connsiteY3" fmla="*/ 992482 h 1112035"/>
                  <a:gd name="connsiteX0" fmla="*/ 21158 w 1522298"/>
                  <a:gd name="connsiteY0" fmla="*/ 962174 h 1082722"/>
                  <a:gd name="connsiteX1" fmla="*/ 756488 w 1522298"/>
                  <a:gd name="connsiteY1" fmla="*/ 5159 h 1082722"/>
                  <a:gd name="connsiteX2" fmla="*/ 1522298 w 1522298"/>
                  <a:gd name="connsiteY2" fmla="*/ 809774 h 1082722"/>
                  <a:gd name="connsiteX3" fmla="*/ 21158 w 1522298"/>
                  <a:gd name="connsiteY3" fmla="*/ 962174 h 1082722"/>
                  <a:gd name="connsiteX0" fmla="*/ 22243 w 1523383"/>
                  <a:gd name="connsiteY0" fmla="*/ 957377 h 1077925"/>
                  <a:gd name="connsiteX1" fmla="*/ 757573 w 1523383"/>
                  <a:gd name="connsiteY1" fmla="*/ 362 h 1077925"/>
                  <a:gd name="connsiteX2" fmla="*/ 1523383 w 1523383"/>
                  <a:gd name="connsiteY2" fmla="*/ 804977 h 1077925"/>
                  <a:gd name="connsiteX3" fmla="*/ 22243 w 1523383"/>
                  <a:gd name="connsiteY3" fmla="*/ 957377 h 1077925"/>
                  <a:gd name="connsiteX0" fmla="*/ 72088 w 1573228"/>
                  <a:gd name="connsiteY0" fmla="*/ 957379 h 1080924"/>
                  <a:gd name="connsiteX1" fmla="*/ 807418 w 1573228"/>
                  <a:gd name="connsiteY1" fmla="*/ 364 h 1080924"/>
                  <a:gd name="connsiteX2" fmla="*/ 1573228 w 1573228"/>
                  <a:gd name="connsiteY2" fmla="*/ 804979 h 1080924"/>
                  <a:gd name="connsiteX3" fmla="*/ 72088 w 1573228"/>
                  <a:gd name="connsiteY3" fmla="*/ 957379 h 1080924"/>
                  <a:gd name="connsiteX0" fmla="*/ 79960 w 1581100"/>
                  <a:gd name="connsiteY0" fmla="*/ 957039 h 1080584"/>
                  <a:gd name="connsiteX1" fmla="*/ 815290 w 1581100"/>
                  <a:gd name="connsiteY1" fmla="*/ 24 h 1080584"/>
                  <a:gd name="connsiteX2" fmla="*/ 1581100 w 1581100"/>
                  <a:gd name="connsiteY2" fmla="*/ 804639 h 1080584"/>
                  <a:gd name="connsiteX3" fmla="*/ 79960 w 1581100"/>
                  <a:gd name="connsiteY3" fmla="*/ 957039 h 1080584"/>
                  <a:gd name="connsiteX0" fmla="*/ 16338 w 1494618"/>
                  <a:gd name="connsiteY0" fmla="*/ 958004 h 1078552"/>
                  <a:gd name="connsiteX1" fmla="*/ 751668 w 1494618"/>
                  <a:gd name="connsiteY1" fmla="*/ 989 h 1078552"/>
                  <a:gd name="connsiteX2" fmla="*/ 1494618 w 1494618"/>
                  <a:gd name="connsiteY2" fmla="*/ 805604 h 1078552"/>
                  <a:gd name="connsiteX3" fmla="*/ 16338 w 1494618"/>
                  <a:gd name="connsiteY3" fmla="*/ 958004 h 1078552"/>
                  <a:gd name="connsiteX0" fmla="*/ 16338 w 1494618"/>
                  <a:gd name="connsiteY0" fmla="*/ 958438 h 1078986"/>
                  <a:gd name="connsiteX1" fmla="*/ 751668 w 1494618"/>
                  <a:gd name="connsiteY1" fmla="*/ 1423 h 1078986"/>
                  <a:gd name="connsiteX2" fmla="*/ 1494618 w 1494618"/>
                  <a:gd name="connsiteY2" fmla="*/ 806038 h 1078986"/>
                  <a:gd name="connsiteX3" fmla="*/ 16338 w 1494618"/>
                  <a:gd name="connsiteY3" fmla="*/ 958438 h 1078986"/>
                  <a:gd name="connsiteX0" fmla="*/ 108833 w 1587113"/>
                  <a:gd name="connsiteY0" fmla="*/ 967831 h 1064161"/>
                  <a:gd name="connsiteX1" fmla="*/ 192654 w 1587113"/>
                  <a:gd name="connsiteY1" fmla="*/ 391815 h 1064161"/>
                  <a:gd name="connsiteX2" fmla="*/ 844163 w 1587113"/>
                  <a:gd name="connsiteY2" fmla="*/ 10816 h 1064161"/>
                  <a:gd name="connsiteX3" fmla="*/ 1587113 w 1587113"/>
                  <a:gd name="connsiteY3" fmla="*/ 815431 h 1064161"/>
                  <a:gd name="connsiteX4" fmla="*/ 108833 w 1587113"/>
                  <a:gd name="connsiteY4" fmla="*/ 967831 h 1064161"/>
                  <a:gd name="connsiteX0" fmla="*/ 58064 w 1536344"/>
                  <a:gd name="connsiteY0" fmla="*/ 967831 h 1055833"/>
                  <a:gd name="connsiteX1" fmla="*/ 141885 w 1536344"/>
                  <a:gd name="connsiteY1" fmla="*/ 391815 h 1055833"/>
                  <a:gd name="connsiteX2" fmla="*/ 793394 w 1536344"/>
                  <a:gd name="connsiteY2" fmla="*/ 10816 h 1055833"/>
                  <a:gd name="connsiteX3" fmla="*/ 1536344 w 1536344"/>
                  <a:gd name="connsiteY3" fmla="*/ 815431 h 1055833"/>
                  <a:gd name="connsiteX4" fmla="*/ 58064 w 1536344"/>
                  <a:gd name="connsiteY4" fmla="*/ 967831 h 1055833"/>
                  <a:gd name="connsiteX0" fmla="*/ 81751 w 1560031"/>
                  <a:gd name="connsiteY0" fmla="*/ 967831 h 1084410"/>
                  <a:gd name="connsiteX1" fmla="*/ 165572 w 1560031"/>
                  <a:gd name="connsiteY1" fmla="*/ 391815 h 1084410"/>
                  <a:gd name="connsiteX2" fmla="*/ 817081 w 1560031"/>
                  <a:gd name="connsiteY2" fmla="*/ 10816 h 1084410"/>
                  <a:gd name="connsiteX3" fmla="*/ 1560031 w 1560031"/>
                  <a:gd name="connsiteY3" fmla="*/ 815431 h 1084410"/>
                  <a:gd name="connsiteX4" fmla="*/ 81751 w 1560031"/>
                  <a:gd name="connsiteY4" fmla="*/ 967831 h 1084410"/>
                  <a:gd name="connsiteX0" fmla="*/ 58064 w 1536344"/>
                  <a:gd name="connsiteY0" fmla="*/ 967831 h 1072709"/>
                  <a:gd name="connsiteX1" fmla="*/ 141885 w 1536344"/>
                  <a:gd name="connsiteY1" fmla="*/ 391815 h 1072709"/>
                  <a:gd name="connsiteX2" fmla="*/ 793394 w 1536344"/>
                  <a:gd name="connsiteY2" fmla="*/ 10816 h 1072709"/>
                  <a:gd name="connsiteX3" fmla="*/ 1536344 w 1536344"/>
                  <a:gd name="connsiteY3" fmla="*/ 815431 h 1072709"/>
                  <a:gd name="connsiteX4" fmla="*/ 58064 w 1536344"/>
                  <a:gd name="connsiteY4" fmla="*/ 967831 h 1072709"/>
                  <a:gd name="connsiteX0" fmla="*/ 64830 w 1543110"/>
                  <a:gd name="connsiteY0" fmla="*/ 967831 h 1069836"/>
                  <a:gd name="connsiteX1" fmla="*/ 148651 w 1543110"/>
                  <a:gd name="connsiteY1" fmla="*/ 391815 h 1069836"/>
                  <a:gd name="connsiteX2" fmla="*/ 800160 w 1543110"/>
                  <a:gd name="connsiteY2" fmla="*/ 10816 h 1069836"/>
                  <a:gd name="connsiteX3" fmla="*/ 1543110 w 1543110"/>
                  <a:gd name="connsiteY3" fmla="*/ 815431 h 1069836"/>
                  <a:gd name="connsiteX4" fmla="*/ 64830 w 1543110"/>
                  <a:gd name="connsiteY4" fmla="*/ 967831 h 1069836"/>
                  <a:gd name="connsiteX0" fmla="*/ 64830 w 1543110"/>
                  <a:gd name="connsiteY0" fmla="*/ 957029 h 1059034"/>
                  <a:gd name="connsiteX1" fmla="*/ 148651 w 1543110"/>
                  <a:gd name="connsiteY1" fmla="*/ 381013 h 1059034"/>
                  <a:gd name="connsiteX2" fmla="*/ 800160 w 1543110"/>
                  <a:gd name="connsiteY2" fmla="*/ 14 h 1059034"/>
                  <a:gd name="connsiteX3" fmla="*/ 1543110 w 1543110"/>
                  <a:gd name="connsiteY3" fmla="*/ 804629 h 1059034"/>
                  <a:gd name="connsiteX4" fmla="*/ 64830 w 1543110"/>
                  <a:gd name="connsiteY4" fmla="*/ 957029 h 1059034"/>
                  <a:gd name="connsiteX0" fmla="*/ 64830 w 1543110"/>
                  <a:gd name="connsiteY0" fmla="*/ 957455 h 1059460"/>
                  <a:gd name="connsiteX1" fmla="*/ 148651 w 1543110"/>
                  <a:gd name="connsiteY1" fmla="*/ 381439 h 1059460"/>
                  <a:gd name="connsiteX2" fmla="*/ 800160 w 1543110"/>
                  <a:gd name="connsiteY2" fmla="*/ 440 h 1059460"/>
                  <a:gd name="connsiteX3" fmla="*/ 1543110 w 1543110"/>
                  <a:gd name="connsiteY3" fmla="*/ 805055 h 1059460"/>
                  <a:gd name="connsiteX4" fmla="*/ 64830 w 1543110"/>
                  <a:gd name="connsiteY4" fmla="*/ 957455 h 1059460"/>
                  <a:gd name="connsiteX0" fmla="*/ 108833 w 1587113"/>
                  <a:gd name="connsiteY0" fmla="*/ 968362 h 1071981"/>
                  <a:gd name="connsiteX1" fmla="*/ 192654 w 1587113"/>
                  <a:gd name="connsiteY1" fmla="*/ 392346 h 1071981"/>
                  <a:gd name="connsiteX2" fmla="*/ 844163 w 1587113"/>
                  <a:gd name="connsiteY2" fmla="*/ 11347 h 1071981"/>
                  <a:gd name="connsiteX3" fmla="*/ 1587113 w 1587113"/>
                  <a:gd name="connsiteY3" fmla="*/ 828507 h 1071981"/>
                  <a:gd name="connsiteX4" fmla="*/ 108833 w 1587113"/>
                  <a:gd name="connsiteY4" fmla="*/ 968362 h 1071981"/>
                  <a:gd name="connsiteX0" fmla="*/ 108833 w 1587113"/>
                  <a:gd name="connsiteY0" fmla="*/ 957199 h 1060818"/>
                  <a:gd name="connsiteX1" fmla="*/ 192654 w 1587113"/>
                  <a:gd name="connsiteY1" fmla="*/ 381183 h 1060818"/>
                  <a:gd name="connsiteX2" fmla="*/ 844163 w 1587113"/>
                  <a:gd name="connsiteY2" fmla="*/ 184 h 1060818"/>
                  <a:gd name="connsiteX3" fmla="*/ 1587113 w 1587113"/>
                  <a:gd name="connsiteY3" fmla="*/ 817344 h 1060818"/>
                  <a:gd name="connsiteX4" fmla="*/ 108833 w 1587113"/>
                  <a:gd name="connsiteY4" fmla="*/ 957199 h 1060818"/>
                  <a:gd name="connsiteX0" fmla="*/ 108833 w 1587113"/>
                  <a:gd name="connsiteY0" fmla="*/ 957753 h 1061372"/>
                  <a:gd name="connsiteX1" fmla="*/ 192654 w 1587113"/>
                  <a:gd name="connsiteY1" fmla="*/ 381737 h 1061372"/>
                  <a:gd name="connsiteX2" fmla="*/ 844163 w 1587113"/>
                  <a:gd name="connsiteY2" fmla="*/ 738 h 1061372"/>
                  <a:gd name="connsiteX3" fmla="*/ 1587113 w 1587113"/>
                  <a:gd name="connsiteY3" fmla="*/ 817898 h 1061372"/>
                  <a:gd name="connsiteX4" fmla="*/ 108833 w 1587113"/>
                  <a:gd name="connsiteY4" fmla="*/ 957753 h 1061372"/>
                  <a:gd name="connsiteX0" fmla="*/ 108833 w 1587113"/>
                  <a:gd name="connsiteY0" fmla="*/ 957032 h 1060651"/>
                  <a:gd name="connsiteX1" fmla="*/ 192654 w 1587113"/>
                  <a:gd name="connsiteY1" fmla="*/ 381016 h 1060651"/>
                  <a:gd name="connsiteX2" fmla="*/ 844163 w 1587113"/>
                  <a:gd name="connsiteY2" fmla="*/ 17 h 1060651"/>
                  <a:gd name="connsiteX3" fmla="*/ 1587113 w 1587113"/>
                  <a:gd name="connsiteY3" fmla="*/ 817177 h 1060651"/>
                  <a:gd name="connsiteX4" fmla="*/ 108833 w 1587113"/>
                  <a:gd name="connsiteY4" fmla="*/ 957032 h 1060651"/>
                  <a:gd name="connsiteX0" fmla="*/ 50327 w 1528607"/>
                  <a:gd name="connsiteY0" fmla="*/ 957032 h 1058402"/>
                  <a:gd name="connsiteX1" fmla="*/ 134148 w 1528607"/>
                  <a:gd name="connsiteY1" fmla="*/ 381016 h 1058402"/>
                  <a:gd name="connsiteX2" fmla="*/ 785657 w 1528607"/>
                  <a:gd name="connsiteY2" fmla="*/ 17 h 1058402"/>
                  <a:gd name="connsiteX3" fmla="*/ 1528607 w 1528607"/>
                  <a:gd name="connsiteY3" fmla="*/ 817177 h 1058402"/>
                  <a:gd name="connsiteX4" fmla="*/ 50327 w 1528607"/>
                  <a:gd name="connsiteY4" fmla="*/ 957032 h 1058402"/>
                  <a:gd name="connsiteX0" fmla="*/ 67252 w 1547044"/>
                  <a:gd name="connsiteY0" fmla="*/ 957023 h 1081821"/>
                  <a:gd name="connsiteX1" fmla="*/ 151073 w 1547044"/>
                  <a:gd name="connsiteY1" fmla="*/ 381007 h 1081821"/>
                  <a:gd name="connsiteX2" fmla="*/ 802582 w 1547044"/>
                  <a:gd name="connsiteY2" fmla="*/ 8 h 1081821"/>
                  <a:gd name="connsiteX3" fmla="*/ 1545532 w 1547044"/>
                  <a:gd name="connsiteY3" fmla="*/ 817168 h 1081821"/>
                  <a:gd name="connsiteX4" fmla="*/ 983895 w 1547044"/>
                  <a:gd name="connsiteY4" fmla="*/ 1073860 h 1081821"/>
                  <a:gd name="connsiteX5" fmla="*/ 67252 w 1547044"/>
                  <a:gd name="connsiteY5" fmla="*/ 957023 h 1081821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57039 h 1081837"/>
                  <a:gd name="connsiteX1" fmla="*/ 151073 w 1537675"/>
                  <a:gd name="connsiteY1" fmla="*/ 381023 h 1081837"/>
                  <a:gd name="connsiteX2" fmla="*/ 802582 w 1537675"/>
                  <a:gd name="connsiteY2" fmla="*/ 24 h 1081837"/>
                  <a:gd name="connsiteX3" fmla="*/ 1536123 w 1537675"/>
                  <a:gd name="connsiteY3" fmla="*/ 754456 h 1081837"/>
                  <a:gd name="connsiteX4" fmla="*/ 983895 w 1537675"/>
                  <a:gd name="connsiteY4" fmla="*/ 1073876 h 1081837"/>
                  <a:gd name="connsiteX5" fmla="*/ 67252 w 1537675"/>
                  <a:gd name="connsiteY5" fmla="*/ 957039 h 1081837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75" h="1081815">
                    <a:moveTo>
                      <a:pt x="67252" y="957017"/>
                    </a:moveTo>
                    <a:cubicBezTo>
                      <a:pt x="-71552" y="841541"/>
                      <a:pt x="28518" y="540504"/>
                      <a:pt x="151073" y="381001"/>
                    </a:cubicBezTo>
                    <a:cubicBezTo>
                      <a:pt x="254810" y="193272"/>
                      <a:pt x="524695" y="490"/>
                      <a:pt x="802582" y="2"/>
                    </a:cubicBezTo>
                    <a:cubicBezTo>
                      <a:pt x="1080469" y="-486"/>
                      <a:pt x="1421223" y="137413"/>
                      <a:pt x="1536123" y="754434"/>
                    </a:cubicBezTo>
                    <a:cubicBezTo>
                      <a:pt x="1563205" y="929227"/>
                      <a:pt x="1230275" y="1050545"/>
                      <a:pt x="983895" y="1073854"/>
                    </a:cubicBezTo>
                    <a:cubicBezTo>
                      <a:pt x="737515" y="1097163"/>
                      <a:pt x="206056" y="1072493"/>
                      <a:pt x="67252" y="957017"/>
                    </a:cubicBezTo>
                    <a:close/>
                  </a:path>
                </a:pathLst>
              </a:custGeom>
              <a:grpFill/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185">
                <a:extLst>
                  <a:ext uri="{FF2B5EF4-FFF2-40B4-BE49-F238E27FC236}">
                    <a16:creationId xmlns:a16="http://schemas.microsoft.com/office/drawing/2014/main" id="{57B8BC30-97C3-4981-AB76-BC440E048312}"/>
                  </a:ext>
                </a:extLst>
              </p:cNvPr>
              <p:cNvSpPr/>
              <p:nvPr/>
            </p:nvSpPr>
            <p:spPr>
              <a:xfrm>
                <a:off x="3338065" y="1445377"/>
                <a:ext cx="1600735" cy="92372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475961 w 1475961"/>
                  <a:gd name="connsiteY0" fmla="*/ 0 h 952298"/>
                  <a:gd name="connsiteX1" fmla="*/ 1448335 w 1475961"/>
                  <a:gd name="connsiteY1" fmla="*/ 212865 h 952298"/>
                  <a:gd name="connsiteX2" fmla="*/ 520683 w 1475961"/>
                  <a:gd name="connsiteY2" fmla="*/ 952298 h 952298"/>
                  <a:gd name="connsiteX3" fmla="*/ 0 w 1475961"/>
                  <a:gd name="connsiteY3" fmla="*/ 899290 h 952298"/>
                  <a:gd name="connsiteX4" fmla="*/ 1475961 w 1475961"/>
                  <a:gd name="connsiteY4" fmla="*/ 0 h 952298"/>
                  <a:gd name="connsiteX0" fmla="*/ 1475961 w 1600735"/>
                  <a:gd name="connsiteY0" fmla="*/ 0 h 952298"/>
                  <a:gd name="connsiteX1" fmla="*/ 1600735 w 1600735"/>
                  <a:gd name="connsiteY1" fmla="*/ 155715 h 952298"/>
                  <a:gd name="connsiteX2" fmla="*/ 520683 w 1600735"/>
                  <a:gd name="connsiteY2" fmla="*/ 952298 h 952298"/>
                  <a:gd name="connsiteX3" fmla="*/ 0 w 1600735"/>
                  <a:gd name="connsiteY3" fmla="*/ 899290 h 952298"/>
                  <a:gd name="connsiteX4" fmla="*/ 1475961 w 1600735"/>
                  <a:gd name="connsiteY4" fmla="*/ 0 h 952298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3973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35" h="923723">
                    <a:moveTo>
                      <a:pt x="1475961" y="0"/>
                    </a:moveTo>
                    <a:lnTo>
                      <a:pt x="1600735" y="127140"/>
                    </a:lnTo>
                    <a:cubicBezTo>
                      <a:pt x="1057395" y="492888"/>
                      <a:pt x="791524" y="650741"/>
                      <a:pt x="539733" y="923723"/>
                    </a:cubicBezTo>
                    <a:lnTo>
                      <a:pt x="0" y="870715"/>
                    </a:lnTo>
                    <a:cubicBezTo>
                      <a:pt x="352287" y="548727"/>
                      <a:pt x="914952" y="136043"/>
                      <a:pt x="14759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185">
                <a:extLst>
                  <a:ext uri="{FF2B5EF4-FFF2-40B4-BE49-F238E27FC236}">
                    <a16:creationId xmlns:a16="http://schemas.microsoft.com/office/drawing/2014/main" id="{880A2028-E7CE-49C9-B86F-1E61C1CAF460}"/>
                  </a:ext>
                </a:extLst>
              </p:cNvPr>
              <p:cNvSpPr/>
              <p:nvPr/>
            </p:nvSpPr>
            <p:spPr>
              <a:xfrm>
                <a:off x="3875183" y="1565599"/>
                <a:ext cx="1492233" cy="84586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1046922 w 1473183"/>
                  <a:gd name="connsiteY0" fmla="*/ 0 h 779192"/>
                  <a:gd name="connsiteX1" fmla="*/ 1473183 w 1473183"/>
                  <a:gd name="connsiteY1" fmla="*/ 9112 h 779192"/>
                  <a:gd name="connsiteX2" fmla="*/ 1315813 w 1473183"/>
                  <a:gd name="connsiteY2" fmla="*/ 779192 h 779192"/>
                  <a:gd name="connsiteX3" fmla="*/ 0 w 1473183"/>
                  <a:gd name="connsiteY3" fmla="*/ 699679 h 779192"/>
                  <a:gd name="connsiteX4" fmla="*/ 1046922 w 1473183"/>
                  <a:gd name="connsiteY4" fmla="*/ 0 h 779192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2233" h="845867">
                    <a:moveTo>
                      <a:pt x="1094547" y="0"/>
                    </a:moveTo>
                    <a:lnTo>
                      <a:pt x="1492233" y="75787"/>
                    </a:lnTo>
                    <a:cubicBezTo>
                      <a:pt x="1439223" y="335518"/>
                      <a:pt x="1321611" y="678903"/>
                      <a:pt x="1334863" y="845867"/>
                    </a:cubicBezTo>
                    <a:lnTo>
                      <a:pt x="0" y="823504"/>
                    </a:lnTo>
                    <a:cubicBezTo>
                      <a:pt x="142737" y="663441"/>
                      <a:pt x="638313" y="221768"/>
                      <a:pt x="10945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185">
                <a:extLst>
                  <a:ext uri="{FF2B5EF4-FFF2-40B4-BE49-F238E27FC236}">
                    <a16:creationId xmlns:a16="http://schemas.microsoft.com/office/drawing/2014/main" id="{FEA8911A-C433-4EB4-B756-CC2F0E5EC977}"/>
                  </a:ext>
                </a:extLst>
              </p:cNvPr>
              <p:cNvSpPr/>
              <p:nvPr/>
            </p:nvSpPr>
            <p:spPr>
              <a:xfrm>
                <a:off x="5196749" y="1602218"/>
                <a:ext cx="1247482" cy="8193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29014 w 1276057"/>
                  <a:gd name="connsiteY0" fmla="*/ 0 h 833030"/>
                  <a:gd name="connsiteX1" fmla="*/ 958005 w 1276057"/>
                  <a:gd name="connsiteY1" fmla="*/ 80344 h 833030"/>
                  <a:gd name="connsiteX2" fmla="*/ 1276057 w 1276057"/>
                  <a:gd name="connsiteY2" fmla="*/ 793274 h 833030"/>
                  <a:gd name="connsiteX3" fmla="*/ 0 w 1276057"/>
                  <a:gd name="connsiteY3" fmla="*/ 833030 h 833030"/>
                  <a:gd name="connsiteX4" fmla="*/ 229014 w 1276057"/>
                  <a:gd name="connsiteY4" fmla="*/ 0 h 833030"/>
                  <a:gd name="connsiteX0" fmla="*/ 248064 w 1276057"/>
                  <a:gd name="connsiteY0" fmla="*/ 0 h 823505"/>
                  <a:gd name="connsiteX1" fmla="*/ 958005 w 1276057"/>
                  <a:gd name="connsiteY1" fmla="*/ 70819 h 823505"/>
                  <a:gd name="connsiteX2" fmla="*/ 1276057 w 1276057"/>
                  <a:gd name="connsiteY2" fmla="*/ 783749 h 823505"/>
                  <a:gd name="connsiteX3" fmla="*/ 0 w 1276057"/>
                  <a:gd name="connsiteY3" fmla="*/ 823505 h 823505"/>
                  <a:gd name="connsiteX4" fmla="*/ 248064 w 1276057"/>
                  <a:gd name="connsiteY4" fmla="*/ 0 h 823505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38539 w 1247482"/>
                  <a:gd name="connsiteY0" fmla="*/ 0 h 813980"/>
                  <a:gd name="connsiteX1" fmla="*/ 929430 w 1247482"/>
                  <a:gd name="connsiteY1" fmla="*/ 61294 h 813980"/>
                  <a:gd name="connsiteX2" fmla="*/ 1247482 w 1247482"/>
                  <a:gd name="connsiteY2" fmla="*/ 774224 h 813980"/>
                  <a:gd name="connsiteX3" fmla="*/ 0 w 1247482"/>
                  <a:gd name="connsiteY3" fmla="*/ 813980 h 813980"/>
                  <a:gd name="connsiteX4" fmla="*/ 238539 w 1247482"/>
                  <a:gd name="connsiteY4" fmla="*/ 0 h 81398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24431 h 819361"/>
                  <a:gd name="connsiteX1" fmla="*/ 910380 w 1247482"/>
                  <a:gd name="connsiteY1" fmla="*/ 0 h 819361"/>
                  <a:gd name="connsiteX2" fmla="*/ 1247482 w 1247482"/>
                  <a:gd name="connsiteY2" fmla="*/ 779605 h 819361"/>
                  <a:gd name="connsiteX3" fmla="*/ 0 w 1247482"/>
                  <a:gd name="connsiteY3" fmla="*/ 819361 h 819361"/>
                  <a:gd name="connsiteX4" fmla="*/ 209964 w 1247482"/>
                  <a:gd name="connsiteY4" fmla="*/ 24431 h 81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7482" h="819361">
                    <a:moveTo>
                      <a:pt x="209964" y="24431"/>
                    </a:moveTo>
                    <a:lnTo>
                      <a:pt x="910380" y="0"/>
                    </a:lnTo>
                    <a:cubicBezTo>
                      <a:pt x="989892" y="233226"/>
                      <a:pt x="1234230" y="612641"/>
                      <a:pt x="1247482" y="779605"/>
                    </a:cubicBezTo>
                    <a:lnTo>
                      <a:pt x="0" y="819361"/>
                    </a:lnTo>
                    <a:cubicBezTo>
                      <a:pt x="20983" y="710236"/>
                      <a:pt x="116923" y="96284"/>
                      <a:pt x="209964" y="244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185">
                <a:extLst>
                  <a:ext uri="{FF2B5EF4-FFF2-40B4-BE49-F238E27FC236}">
                    <a16:creationId xmlns:a16="http://schemas.microsoft.com/office/drawing/2014/main" id="{62DA4EC7-9BCB-43F3-911F-E3F9C2DD048C}"/>
                  </a:ext>
                </a:extLst>
              </p:cNvPr>
              <p:cNvSpPr/>
              <p:nvPr/>
            </p:nvSpPr>
            <p:spPr>
              <a:xfrm>
                <a:off x="6113264" y="1405408"/>
                <a:ext cx="1564965" cy="98004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508443"/>
                  <a:gd name="connsiteY0" fmla="*/ 276637 h 989569"/>
                  <a:gd name="connsiteX1" fmla="*/ 363373 w 1508443"/>
                  <a:gd name="connsiteY1" fmla="*/ 0 h 989569"/>
                  <a:gd name="connsiteX2" fmla="*/ 1508443 w 1508443"/>
                  <a:gd name="connsiteY2" fmla="*/ 756414 h 989569"/>
                  <a:gd name="connsiteX3" fmla="*/ 267587 w 1508443"/>
                  <a:gd name="connsiteY3" fmla="*/ 989569 h 989569"/>
                  <a:gd name="connsiteX4" fmla="*/ 29049 w 1508443"/>
                  <a:gd name="connsiteY4" fmla="*/ 276637 h 989569"/>
                  <a:gd name="connsiteX0" fmla="*/ 28122 w 1526566"/>
                  <a:gd name="connsiteY0" fmla="*/ 14328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43287 h 989569"/>
                  <a:gd name="connsiteX0" fmla="*/ 28122 w 1526566"/>
                  <a:gd name="connsiteY0" fmla="*/ 12423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24237 h 989569"/>
                  <a:gd name="connsiteX0" fmla="*/ 26048 w 1524492"/>
                  <a:gd name="connsiteY0" fmla="*/ 124237 h 989569"/>
                  <a:gd name="connsiteX1" fmla="*/ 379422 w 1524492"/>
                  <a:gd name="connsiteY1" fmla="*/ 0 h 989569"/>
                  <a:gd name="connsiteX2" fmla="*/ 1524492 w 1524492"/>
                  <a:gd name="connsiteY2" fmla="*/ 756414 h 989569"/>
                  <a:gd name="connsiteX3" fmla="*/ 331261 w 1524492"/>
                  <a:gd name="connsiteY3" fmla="*/ 989569 h 989569"/>
                  <a:gd name="connsiteX4" fmla="*/ 26048 w 1524492"/>
                  <a:gd name="connsiteY4" fmla="*/ 124237 h 989569"/>
                  <a:gd name="connsiteX0" fmla="*/ 28016 w 1526460"/>
                  <a:gd name="connsiteY0" fmla="*/ 124237 h 989569"/>
                  <a:gd name="connsiteX1" fmla="*/ 381390 w 1526460"/>
                  <a:gd name="connsiteY1" fmla="*/ 0 h 989569"/>
                  <a:gd name="connsiteX2" fmla="*/ 1526460 w 1526460"/>
                  <a:gd name="connsiteY2" fmla="*/ 756414 h 989569"/>
                  <a:gd name="connsiteX3" fmla="*/ 333229 w 1526460"/>
                  <a:gd name="connsiteY3" fmla="*/ 989569 h 989569"/>
                  <a:gd name="connsiteX4" fmla="*/ 28016 w 1526460"/>
                  <a:gd name="connsiteY4" fmla="*/ 124237 h 989569"/>
                  <a:gd name="connsiteX0" fmla="*/ 26350 w 1524794"/>
                  <a:gd name="connsiteY0" fmla="*/ 124237 h 980044"/>
                  <a:gd name="connsiteX1" fmla="*/ 379724 w 1524794"/>
                  <a:gd name="connsiteY1" fmla="*/ 0 h 980044"/>
                  <a:gd name="connsiteX2" fmla="*/ 1524794 w 1524794"/>
                  <a:gd name="connsiteY2" fmla="*/ 756414 h 980044"/>
                  <a:gd name="connsiteX3" fmla="*/ 369663 w 1524794"/>
                  <a:gd name="connsiteY3" fmla="*/ 980044 h 980044"/>
                  <a:gd name="connsiteX4" fmla="*/ 26350 w 1524794"/>
                  <a:gd name="connsiteY4" fmla="*/ 124237 h 980044"/>
                  <a:gd name="connsiteX0" fmla="*/ 27579 w 1526023"/>
                  <a:gd name="connsiteY0" fmla="*/ 124237 h 980044"/>
                  <a:gd name="connsiteX1" fmla="*/ 380953 w 1526023"/>
                  <a:gd name="connsiteY1" fmla="*/ 0 h 980044"/>
                  <a:gd name="connsiteX2" fmla="*/ 1526023 w 1526023"/>
                  <a:gd name="connsiteY2" fmla="*/ 756414 h 980044"/>
                  <a:gd name="connsiteX3" fmla="*/ 342317 w 1526023"/>
                  <a:gd name="connsiteY3" fmla="*/ 980044 h 980044"/>
                  <a:gd name="connsiteX4" fmla="*/ 27579 w 1526023"/>
                  <a:gd name="connsiteY4" fmla="*/ 124237 h 980044"/>
                  <a:gd name="connsiteX0" fmla="*/ 28421 w 1526865"/>
                  <a:gd name="connsiteY0" fmla="*/ 124237 h 980044"/>
                  <a:gd name="connsiteX1" fmla="*/ 381795 w 1526865"/>
                  <a:gd name="connsiteY1" fmla="*/ 0 h 980044"/>
                  <a:gd name="connsiteX2" fmla="*/ 1526865 w 1526865"/>
                  <a:gd name="connsiteY2" fmla="*/ 756414 h 980044"/>
                  <a:gd name="connsiteX3" fmla="*/ 343159 w 1526865"/>
                  <a:gd name="connsiteY3" fmla="*/ 980044 h 980044"/>
                  <a:gd name="connsiteX4" fmla="*/ 28421 w 1526865"/>
                  <a:gd name="connsiteY4" fmla="*/ 124237 h 980044"/>
                  <a:gd name="connsiteX0" fmla="*/ 28421 w 1564965"/>
                  <a:gd name="connsiteY0" fmla="*/ 124237 h 980044"/>
                  <a:gd name="connsiteX1" fmla="*/ 381795 w 1564965"/>
                  <a:gd name="connsiteY1" fmla="*/ 0 h 980044"/>
                  <a:gd name="connsiteX2" fmla="*/ 1564965 w 1564965"/>
                  <a:gd name="connsiteY2" fmla="*/ 794514 h 980044"/>
                  <a:gd name="connsiteX3" fmla="*/ 343159 w 1564965"/>
                  <a:gd name="connsiteY3" fmla="*/ 980044 h 980044"/>
                  <a:gd name="connsiteX4" fmla="*/ 28421 w 1564965"/>
                  <a:gd name="connsiteY4" fmla="*/ 124237 h 98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965" h="980044">
                    <a:moveTo>
                      <a:pt x="28421" y="124237"/>
                    </a:moveTo>
                    <a:lnTo>
                      <a:pt x="381795" y="0"/>
                    </a:lnTo>
                    <a:cubicBezTo>
                      <a:pt x="889932" y="185601"/>
                      <a:pt x="1551713" y="627550"/>
                      <a:pt x="1564965" y="794514"/>
                    </a:cubicBezTo>
                    <a:lnTo>
                      <a:pt x="343159" y="980044"/>
                    </a:lnTo>
                    <a:cubicBezTo>
                      <a:pt x="373667" y="851869"/>
                      <a:pt x="-121770" y="167515"/>
                      <a:pt x="28421" y="1242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185">
                <a:extLst>
                  <a:ext uri="{FF2B5EF4-FFF2-40B4-BE49-F238E27FC236}">
                    <a16:creationId xmlns:a16="http://schemas.microsoft.com/office/drawing/2014/main" id="{3412193D-8B1E-40EC-9AB4-A8F44C066F81}"/>
                  </a:ext>
                </a:extLst>
              </p:cNvPr>
              <p:cNvSpPr/>
              <p:nvPr/>
            </p:nvSpPr>
            <p:spPr>
              <a:xfrm>
                <a:off x="6787151" y="2187348"/>
                <a:ext cx="1536906" cy="1224380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6381 w 1518613"/>
                  <a:gd name="connsiteY0" fmla="*/ 166892 h 1224380"/>
                  <a:gd name="connsiteX1" fmla="*/ 921023 w 1518613"/>
                  <a:gd name="connsiteY1" fmla="*/ 0 h 1224380"/>
                  <a:gd name="connsiteX2" fmla="*/ 1518613 w 1518613"/>
                  <a:gd name="connsiteY2" fmla="*/ 972588 h 1224380"/>
                  <a:gd name="connsiteX3" fmla="*/ 450450 w 1518613"/>
                  <a:gd name="connsiteY3" fmla="*/ 1224380 h 1224380"/>
                  <a:gd name="connsiteX4" fmla="*/ 26381 w 1518613"/>
                  <a:gd name="connsiteY4" fmla="*/ 166892 h 1224380"/>
                  <a:gd name="connsiteX0" fmla="*/ 24908 w 1555240"/>
                  <a:gd name="connsiteY0" fmla="*/ 100217 h 1224380"/>
                  <a:gd name="connsiteX1" fmla="*/ 957650 w 1555240"/>
                  <a:gd name="connsiteY1" fmla="*/ 0 h 1224380"/>
                  <a:gd name="connsiteX2" fmla="*/ 1555240 w 1555240"/>
                  <a:gd name="connsiteY2" fmla="*/ 972588 h 1224380"/>
                  <a:gd name="connsiteX3" fmla="*/ 487077 w 1555240"/>
                  <a:gd name="connsiteY3" fmla="*/ 1224380 h 1224380"/>
                  <a:gd name="connsiteX4" fmla="*/ 24908 w 1555240"/>
                  <a:gd name="connsiteY4" fmla="*/ 100217 h 1224380"/>
                  <a:gd name="connsiteX0" fmla="*/ 25624 w 1536906"/>
                  <a:gd name="connsiteY0" fmla="*/ 147842 h 1224380"/>
                  <a:gd name="connsiteX1" fmla="*/ 939316 w 1536906"/>
                  <a:gd name="connsiteY1" fmla="*/ 0 h 1224380"/>
                  <a:gd name="connsiteX2" fmla="*/ 1536906 w 1536906"/>
                  <a:gd name="connsiteY2" fmla="*/ 972588 h 1224380"/>
                  <a:gd name="connsiteX3" fmla="*/ 468743 w 1536906"/>
                  <a:gd name="connsiteY3" fmla="*/ 1224380 h 1224380"/>
                  <a:gd name="connsiteX4" fmla="*/ 25624 w 1536906"/>
                  <a:gd name="connsiteY4" fmla="*/ 147842 h 12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906" h="1224380">
                    <a:moveTo>
                      <a:pt x="25624" y="147842"/>
                    </a:moveTo>
                    <a:lnTo>
                      <a:pt x="939316" y="0"/>
                    </a:lnTo>
                    <a:cubicBezTo>
                      <a:pt x="1190278" y="299901"/>
                      <a:pt x="1476029" y="815149"/>
                      <a:pt x="1536906" y="972588"/>
                    </a:cubicBezTo>
                    <a:lnTo>
                      <a:pt x="468743" y="1224380"/>
                    </a:lnTo>
                    <a:cubicBezTo>
                      <a:pt x="432990" y="1105730"/>
                      <a:pt x="-124567" y="191120"/>
                      <a:pt x="25624" y="1478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185">
                <a:extLst>
                  <a:ext uri="{FF2B5EF4-FFF2-40B4-BE49-F238E27FC236}">
                    <a16:creationId xmlns:a16="http://schemas.microsoft.com/office/drawing/2014/main" id="{E747EFE9-651D-496C-BF9A-488248166771}"/>
                  </a:ext>
                </a:extLst>
              </p:cNvPr>
              <p:cNvSpPr/>
              <p:nvPr/>
            </p:nvSpPr>
            <p:spPr>
              <a:xfrm>
                <a:off x="5684174" y="2344883"/>
                <a:ext cx="1573401" cy="132294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8633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18633 h 1256268"/>
                  <a:gd name="connsiteX0" fmla="*/ 0 w 1554351"/>
                  <a:gd name="connsiteY0" fmla="*/ 18633 h 1256268"/>
                  <a:gd name="connsiteX1" fmla="*/ 1130282 w 1554351"/>
                  <a:gd name="connsiteY1" fmla="*/ 0 h 1256268"/>
                  <a:gd name="connsiteX2" fmla="*/ 1554351 w 1554351"/>
                  <a:gd name="connsiteY2" fmla="*/ 1057485 h 1256268"/>
                  <a:gd name="connsiteX3" fmla="*/ 26504 w 1554351"/>
                  <a:gd name="connsiteY3" fmla="*/ 1256268 h 1256268"/>
                  <a:gd name="connsiteX4" fmla="*/ 0 w 1554351"/>
                  <a:gd name="connsiteY4" fmla="*/ 18633 h 1256268"/>
                  <a:gd name="connsiteX0" fmla="*/ 0 w 1573401"/>
                  <a:gd name="connsiteY0" fmla="*/ 18633 h 1256268"/>
                  <a:gd name="connsiteX1" fmla="*/ 1130282 w 1573401"/>
                  <a:gd name="connsiteY1" fmla="*/ 0 h 1256268"/>
                  <a:gd name="connsiteX2" fmla="*/ 1573401 w 1573401"/>
                  <a:gd name="connsiteY2" fmla="*/ 1057485 h 1256268"/>
                  <a:gd name="connsiteX3" fmla="*/ 26504 w 1573401"/>
                  <a:gd name="connsiteY3" fmla="*/ 1256268 h 1256268"/>
                  <a:gd name="connsiteX4" fmla="*/ 0 w 1573401"/>
                  <a:gd name="connsiteY4" fmla="*/ 18633 h 1256268"/>
                  <a:gd name="connsiteX0" fmla="*/ 0 w 1573401"/>
                  <a:gd name="connsiteY0" fmla="*/ 85308 h 1322943"/>
                  <a:gd name="connsiteX1" fmla="*/ 1101707 w 1573401"/>
                  <a:gd name="connsiteY1" fmla="*/ 0 h 1322943"/>
                  <a:gd name="connsiteX2" fmla="*/ 1573401 w 1573401"/>
                  <a:gd name="connsiteY2" fmla="*/ 1124160 h 1322943"/>
                  <a:gd name="connsiteX3" fmla="*/ 26504 w 1573401"/>
                  <a:gd name="connsiteY3" fmla="*/ 1322943 h 1322943"/>
                  <a:gd name="connsiteX4" fmla="*/ 0 w 1573401"/>
                  <a:gd name="connsiteY4" fmla="*/ 85308 h 132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3401" h="1322943">
                    <a:moveTo>
                      <a:pt x="0" y="85308"/>
                    </a:moveTo>
                    <a:lnTo>
                      <a:pt x="1101707" y="0"/>
                    </a:lnTo>
                    <a:cubicBezTo>
                      <a:pt x="1181219" y="233226"/>
                      <a:pt x="1560149" y="957196"/>
                      <a:pt x="1573401" y="1124160"/>
                    </a:cubicBezTo>
                    <a:lnTo>
                      <a:pt x="26504" y="1322943"/>
                    </a:lnTo>
                    <a:cubicBezTo>
                      <a:pt x="57426" y="1147143"/>
                      <a:pt x="2209" y="128586"/>
                      <a:pt x="0" y="853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185">
                <a:extLst>
                  <a:ext uri="{FF2B5EF4-FFF2-40B4-BE49-F238E27FC236}">
                    <a16:creationId xmlns:a16="http://schemas.microsoft.com/office/drawing/2014/main" id="{A9BF39BD-B53B-4D92-8304-487ABEF9564C}"/>
                  </a:ext>
                </a:extLst>
              </p:cNvPr>
              <p:cNvSpPr/>
              <p:nvPr/>
            </p:nvSpPr>
            <p:spPr>
              <a:xfrm>
                <a:off x="4033983" y="2405117"/>
                <a:ext cx="1699938" cy="121485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14543 w 1652313"/>
                  <a:gd name="connsiteY0" fmla="*/ 0 h 1214857"/>
                  <a:gd name="connsiteX1" fmla="*/ 1607360 w 1652313"/>
                  <a:gd name="connsiteY1" fmla="*/ 64607 h 1214857"/>
                  <a:gd name="connsiteX2" fmla="*/ 1647115 w 1652313"/>
                  <a:gd name="connsiteY2" fmla="*/ 1214857 h 1214857"/>
                  <a:gd name="connsiteX3" fmla="*/ 0 w 1652313"/>
                  <a:gd name="connsiteY3" fmla="*/ 1214857 h 1214857"/>
                  <a:gd name="connsiteX4" fmla="*/ 414543 w 1652313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6460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745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9938" h="1214857">
                    <a:moveTo>
                      <a:pt x="462168" y="0"/>
                    </a:moveTo>
                    <a:lnTo>
                      <a:pt x="1654985" y="7457"/>
                    </a:lnTo>
                    <a:cubicBezTo>
                      <a:pt x="1734497" y="240683"/>
                      <a:pt x="1681488" y="1047893"/>
                      <a:pt x="1694740" y="1214857"/>
                    </a:cubicBezTo>
                    <a:lnTo>
                      <a:pt x="0" y="1205332"/>
                    </a:lnTo>
                    <a:cubicBezTo>
                      <a:pt x="30922" y="1029532"/>
                      <a:pt x="311977" y="43278"/>
                      <a:pt x="462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185">
                <a:extLst>
                  <a:ext uri="{FF2B5EF4-FFF2-40B4-BE49-F238E27FC236}">
                    <a16:creationId xmlns:a16="http://schemas.microsoft.com/office/drawing/2014/main" id="{AECE76FF-80F9-4022-A949-CB6E8E49597B}"/>
                  </a:ext>
                </a:extLst>
              </p:cNvPr>
              <p:cNvSpPr/>
              <p:nvPr/>
            </p:nvSpPr>
            <p:spPr>
              <a:xfrm>
                <a:off x="2605837" y="2329075"/>
                <a:ext cx="1855838" cy="1269522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733009 w 1836788"/>
                  <a:gd name="connsiteY0" fmla="*/ 0 h 1269522"/>
                  <a:gd name="connsiteX1" fmla="*/ 1836788 w 1836788"/>
                  <a:gd name="connsiteY1" fmla="*/ 119272 h 1269522"/>
                  <a:gd name="connsiteX2" fmla="*/ 1452473 w 1836788"/>
                  <a:gd name="connsiteY2" fmla="*/ 1269522 h 1269522"/>
                  <a:gd name="connsiteX3" fmla="*/ 0 w 1836788"/>
                  <a:gd name="connsiteY3" fmla="*/ 1044235 h 1269522"/>
                  <a:gd name="connsiteX4" fmla="*/ 733009 w 1836788"/>
                  <a:gd name="connsiteY4" fmla="*/ 0 h 1269522"/>
                  <a:gd name="connsiteX0" fmla="*/ 733009 w 1855838"/>
                  <a:gd name="connsiteY0" fmla="*/ 0 h 1269522"/>
                  <a:gd name="connsiteX1" fmla="*/ 1855838 w 1855838"/>
                  <a:gd name="connsiteY1" fmla="*/ 71647 h 1269522"/>
                  <a:gd name="connsiteX2" fmla="*/ 1452473 w 1855838"/>
                  <a:gd name="connsiteY2" fmla="*/ 1269522 h 1269522"/>
                  <a:gd name="connsiteX3" fmla="*/ 0 w 1855838"/>
                  <a:gd name="connsiteY3" fmla="*/ 1044235 h 1269522"/>
                  <a:gd name="connsiteX4" fmla="*/ 733009 w 1855838"/>
                  <a:gd name="connsiteY4" fmla="*/ 0 h 126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838" h="1269522">
                    <a:moveTo>
                      <a:pt x="733009" y="0"/>
                    </a:moveTo>
                    <a:lnTo>
                      <a:pt x="1855838" y="71647"/>
                    </a:lnTo>
                    <a:cubicBezTo>
                      <a:pt x="1776324" y="318125"/>
                      <a:pt x="1439221" y="1102558"/>
                      <a:pt x="1452473" y="1269522"/>
                    </a:cubicBezTo>
                    <a:lnTo>
                      <a:pt x="0" y="1044235"/>
                    </a:lnTo>
                    <a:cubicBezTo>
                      <a:pt x="30922" y="868435"/>
                      <a:pt x="582818" y="43278"/>
                      <a:pt x="7330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185">
                <a:extLst>
                  <a:ext uri="{FF2B5EF4-FFF2-40B4-BE49-F238E27FC236}">
                    <a16:creationId xmlns:a16="http://schemas.microsoft.com/office/drawing/2014/main" id="{6AEF6ABE-12FC-4B0E-B8FD-EF50F191C667}"/>
                  </a:ext>
                </a:extLst>
              </p:cNvPr>
              <p:cNvSpPr/>
              <p:nvPr/>
            </p:nvSpPr>
            <p:spPr>
              <a:xfrm>
                <a:off x="2255598" y="3378199"/>
                <a:ext cx="1184766" cy="12540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48915 w 1141877"/>
                  <a:gd name="connsiteY0" fmla="*/ 0 h 1203261"/>
                  <a:gd name="connsiteX1" fmla="*/ 1141877 w 1141877"/>
                  <a:gd name="connsiteY1" fmla="*/ 106020 h 1203261"/>
                  <a:gd name="connsiteX2" fmla="*/ 810570 w 1141877"/>
                  <a:gd name="connsiteY2" fmla="*/ 1203261 h 1203261"/>
                  <a:gd name="connsiteX3" fmla="*/ 0 w 1141877"/>
                  <a:gd name="connsiteY3" fmla="*/ 1110496 h 1203261"/>
                  <a:gd name="connsiteX4" fmla="*/ 448915 w 1141877"/>
                  <a:gd name="connsiteY4" fmla="*/ 0 h 1203261"/>
                  <a:gd name="connsiteX0" fmla="*/ 452987 w 1145949"/>
                  <a:gd name="connsiteY0" fmla="*/ 0 h 1203261"/>
                  <a:gd name="connsiteX1" fmla="*/ 1145949 w 1145949"/>
                  <a:gd name="connsiteY1" fmla="*/ 106020 h 1203261"/>
                  <a:gd name="connsiteX2" fmla="*/ 814642 w 1145949"/>
                  <a:gd name="connsiteY2" fmla="*/ 1203261 h 1203261"/>
                  <a:gd name="connsiteX3" fmla="*/ 4072 w 1145949"/>
                  <a:gd name="connsiteY3" fmla="*/ 1110496 h 1203261"/>
                  <a:gd name="connsiteX4" fmla="*/ 452987 w 1145949"/>
                  <a:gd name="connsiteY4" fmla="*/ 0 h 1203261"/>
                  <a:gd name="connsiteX0" fmla="*/ 377802 w 1146964"/>
                  <a:gd name="connsiteY0" fmla="*/ 0 h 1254061"/>
                  <a:gd name="connsiteX1" fmla="*/ 1146964 w 1146964"/>
                  <a:gd name="connsiteY1" fmla="*/ 156820 h 1254061"/>
                  <a:gd name="connsiteX2" fmla="*/ 815657 w 1146964"/>
                  <a:gd name="connsiteY2" fmla="*/ 1254061 h 1254061"/>
                  <a:gd name="connsiteX3" fmla="*/ 5087 w 1146964"/>
                  <a:gd name="connsiteY3" fmla="*/ 1161296 h 1254061"/>
                  <a:gd name="connsiteX4" fmla="*/ 377802 w 1146964"/>
                  <a:gd name="connsiteY4" fmla="*/ 0 h 1254061"/>
                  <a:gd name="connsiteX0" fmla="*/ 377802 w 1166014"/>
                  <a:gd name="connsiteY0" fmla="*/ 0 h 1254061"/>
                  <a:gd name="connsiteX1" fmla="*/ 1166014 w 1166014"/>
                  <a:gd name="connsiteY1" fmla="*/ 137770 h 1254061"/>
                  <a:gd name="connsiteX2" fmla="*/ 815657 w 1166014"/>
                  <a:gd name="connsiteY2" fmla="*/ 1254061 h 1254061"/>
                  <a:gd name="connsiteX3" fmla="*/ 5087 w 1166014"/>
                  <a:gd name="connsiteY3" fmla="*/ 1161296 h 1254061"/>
                  <a:gd name="connsiteX4" fmla="*/ 377802 w 1166014"/>
                  <a:gd name="connsiteY4" fmla="*/ 0 h 1254061"/>
                  <a:gd name="connsiteX0" fmla="*/ 396554 w 1184766"/>
                  <a:gd name="connsiteY0" fmla="*/ 0 h 1254061"/>
                  <a:gd name="connsiteX1" fmla="*/ 1184766 w 1184766"/>
                  <a:gd name="connsiteY1" fmla="*/ 137770 h 1254061"/>
                  <a:gd name="connsiteX2" fmla="*/ 834409 w 1184766"/>
                  <a:gd name="connsiteY2" fmla="*/ 1254061 h 1254061"/>
                  <a:gd name="connsiteX3" fmla="*/ 4789 w 1184766"/>
                  <a:gd name="connsiteY3" fmla="*/ 1170821 h 1254061"/>
                  <a:gd name="connsiteX4" fmla="*/ 396554 w 1184766"/>
                  <a:gd name="connsiteY4" fmla="*/ 0 h 125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766" h="1254061">
                    <a:moveTo>
                      <a:pt x="396554" y="0"/>
                    </a:moveTo>
                    <a:lnTo>
                      <a:pt x="1184766" y="137770"/>
                    </a:lnTo>
                    <a:cubicBezTo>
                      <a:pt x="1105252" y="384248"/>
                      <a:pt x="821157" y="1087097"/>
                      <a:pt x="834409" y="1254061"/>
                    </a:cubicBezTo>
                    <a:lnTo>
                      <a:pt x="4789" y="1170821"/>
                    </a:lnTo>
                    <a:cubicBezTo>
                      <a:pt x="-40489" y="855321"/>
                      <a:pt x="246363" y="43278"/>
                      <a:pt x="3965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185">
                <a:extLst>
                  <a:ext uri="{FF2B5EF4-FFF2-40B4-BE49-F238E27FC236}">
                    <a16:creationId xmlns:a16="http://schemas.microsoft.com/office/drawing/2014/main" id="{CECFB443-4A6E-4E56-840F-CDE98205E835}"/>
                  </a:ext>
                </a:extLst>
              </p:cNvPr>
              <p:cNvSpPr/>
              <p:nvPr/>
            </p:nvSpPr>
            <p:spPr>
              <a:xfrm>
                <a:off x="3075607" y="3506351"/>
                <a:ext cx="1969310" cy="136228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071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69310"/>
                  <a:gd name="connsiteY0" fmla="*/ 0 h 1362287"/>
                  <a:gd name="connsiteX1" fmla="*/ 1969310 w 1969310"/>
                  <a:gd name="connsiteY1" fmla="*/ 116649 h 1362287"/>
                  <a:gd name="connsiteX2" fmla="*/ 1739879 w 1969310"/>
                  <a:gd name="connsiteY2" fmla="*/ 1362287 h 1362287"/>
                  <a:gd name="connsiteX3" fmla="*/ 0 w 1969310"/>
                  <a:gd name="connsiteY3" fmla="*/ 1135896 h 1362287"/>
                  <a:gd name="connsiteX4" fmla="*/ 410815 w 1969310"/>
                  <a:gd name="connsiteY4" fmla="*/ 0 h 1362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9310" h="1362287">
                    <a:moveTo>
                      <a:pt x="410815" y="0"/>
                    </a:moveTo>
                    <a:lnTo>
                      <a:pt x="1969310" y="116649"/>
                    </a:lnTo>
                    <a:cubicBezTo>
                      <a:pt x="1889796" y="363127"/>
                      <a:pt x="1726627" y="1195323"/>
                      <a:pt x="1739879" y="1362287"/>
                    </a:cubicBezTo>
                    <a:lnTo>
                      <a:pt x="0" y="1135896"/>
                    </a:lnTo>
                    <a:cubicBezTo>
                      <a:pt x="30922" y="960096"/>
                      <a:pt x="260624" y="43278"/>
                      <a:pt x="4108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185">
                <a:extLst>
                  <a:ext uri="{FF2B5EF4-FFF2-40B4-BE49-F238E27FC236}">
                    <a16:creationId xmlns:a16="http://schemas.microsoft.com/office/drawing/2014/main" id="{D0785E7F-56E3-4350-8BAB-826566374BA1}"/>
                  </a:ext>
                </a:extLst>
              </p:cNvPr>
              <p:cNvSpPr/>
              <p:nvPr/>
            </p:nvSpPr>
            <p:spPr>
              <a:xfrm>
                <a:off x="4811306" y="3569908"/>
                <a:ext cx="1684800" cy="129602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684800"/>
                  <a:gd name="connsiteY0" fmla="*/ 39754 h 1296024"/>
                  <a:gd name="connsiteX1" fmla="*/ 1633865 w 1684800"/>
                  <a:gd name="connsiteY1" fmla="*/ 0 h 1296024"/>
                  <a:gd name="connsiteX2" fmla="*/ 1684800 w 1684800"/>
                  <a:gd name="connsiteY2" fmla="*/ 1252540 h 1296024"/>
                  <a:gd name="connsiteX3" fmla="*/ 0 w 1684800"/>
                  <a:gd name="connsiteY3" fmla="*/ 1296024 h 1296024"/>
                  <a:gd name="connsiteX4" fmla="*/ 265041 w 1684800"/>
                  <a:gd name="connsiteY4" fmla="*/ 39754 h 12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4800" h="1296024">
                    <a:moveTo>
                      <a:pt x="265041" y="39754"/>
                    </a:moveTo>
                    <a:lnTo>
                      <a:pt x="1633865" y="0"/>
                    </a:lnTo>
                    <a:cubicBezTo>
                      <a:pt x="1706751" y="303628"/>
                      <a:pt x="1671548" y="1085576"/>
                      <a:pt x="1684800" y="1252540"/>
                    </a:cubicBezTo>
                    <a:lnTo>
                      <a:pt x="0" y="1296024"/>
                    </a:lnTo>
                    <a:cubicBezTo>
                      <a:pt x="30922" y="1120224"/>
                      <a:pt x="114850" y="83032"/>
                      <a:pt x="265041" y="397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185">
                <a:extLst>
                  <a:ext uri="{FF2B5EF4-FFF2-40B4-BE49-F238E27FC236}">
                    <a16:creationId xmlns:a16="http://schemas.microsoft.com/office/drawing/2014/main" id="{23010A2C-4034-4B94-A99F-FE32F2A04F03}"/>
                  </a:ext>
                </a:extLst>
              </p:cNvPr>
              <p:cNvSpPr/>
              <p:nvPr/>
            </p:nvSpPr>
            <p:spPr>
              <a:xfrm>
                <a:off x="6461894" y="3309752"/>
                <a:ext cx="1579038" cy="145877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2846 w 1580693"/>
                  <a:gd name="connsiteY0" fmla="*/ 250132 h 1506402"/>
                  <a:gd name="connsiteX1" fmla="*/ 1300331 w 1580693"/>
                  <a:gd name="connsiteY1" fmla="*/ 0 h 1506402"/>
                  <a:gd name="connsiteX2" fmla="*/ 1580693 w 1580693"/>
                  <a:gd name="connsiteY2" fmla="*/ 1082332 h 1506402"/>
                  <a:gd name="connsiteX3" fmla="*/ 92606 w 1580693"/>
                  <a:gd name="connsiteY3" fmla="*/ 1506402 h 1506402"/>
                  <a:gd name="connsiteX4" fmla="*/ 52846 w 1580693"/>
                  <a:gd name="connsiteY4" fmla="*/ 250132 h 1506402"/>
                  <a:gd name="connsiteX0" fmla="*/ 48499 w 1604921"/>
                  <a:gd name="connsiteY0" fmla="*/ 250132 h 1506402"/>
                  <a:gd name="connsiteX1" fmla="*/ 1324559 w 1604921"/>
                  <a:gd name="connsiteY1" fmla="*/ 0 h 1506402"/>
                  <a:gd name="connsiteX2" fmla="*/ 1604921 w 1604921"/>
                  <a:gd name="connsiteY2" fmla="*/ 1082332 h 1506402"/>
                  <a:gd name="connsiteX3" fmla="*/ 116834 w 1604921"/>
                  <a:gd name="connsiteY3" fmla="*/ 1506402 h 1506402"/>
                  <a:gd name="connsiteX4" fmla="*/ 48499 w 1604921"/>
                  <a:gd name="connsiteY4" fmla="*/ 250132 h 1506402"/>
                  <a:gd name="connsiteX0" fmla="*/ 15175 w 1571597"/>
                  <a:gd name="connsiteY0" fmla="*/ 250132 h 1506402"/>
                  <a:gd name="connsiteX1" fmla="*/ 1291235 w 1571597"/>
                  <a:gd name="connsiteY1" fmla="*/ 0 h 1506402"/>
                  <a:gd name="connsiteX2" fmla="*/ 1571597 w 1571597"/>
                  <a:gd name="connsiteY2" fmla="*/ 1082332 h 1506402"/>
                  <a:gd name="connsiteX3" fmla="*/ 83510 w 1571597"/>
                  <a:gd name="connsiteY3" fmla="*/ 1506402 h 1506402"/>
                  <a:gd name="connsiteX4" fmla="*/ 15175 w 1571597"/>
                  <a:gd name="connsiteY4" fmla="*/ 250132 h 1506402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9038" h="1458777">
                    <a:moveTo>
                      <a:pt x="22616" y="250132"/>
                    </a:moveTo>
                    <a:lnTo>
                      <a:pt x="1298676" y="0"/>
                    </a:lnTo>
                    <a:cubicBezTo>
                      <a:pt x="1333462" y="275053"/>
                      <a:pt x="1565786" y="915368"/>
                      <a:pt x="1579038" y="1082332"/>
                    </a:cubicBezTo>
                    <a:cubicBezTo>
                      <a:pt x="1060784" y="1207814"/>
                      <a:pt x="942580" y="1380920"/>
                      <a:pt x="24276" y="1458777"/>
                    </a:cubicBezTo>
                    <a:cubicBezTo>
                      <a:pt x="55198" y="1282977"/>
                      <a:pt x="-41850" y="293410"/>
                      <a:pt x="22616" y="250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185">
                <a:extLst>
                  <a:ext uri="{FF2B5EF4-FFF2-40B4-BE49-F238E27FC236}">
                    <a16:creationId xmlns:a16="http://schemas.microsoft.com/office/drawing/2014/main" id="{BF18183A-2DA9-492C-A092-CFBD70FD7703}"/>
                  </a:ext>
                </a:extLst>
              </p:cNvPr>
              <p:cNvSpPr/>
              <p:nvPr/>
            </p:nvSpPr>
            <p:spPr>
              <a:xfrm>
                <a:off x="7722858" y="3168944"/>
                <a:ext cx="920759" cy="119000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16831 w 1488087"/>
                  <a:gd name="connsiteY0" fmla="*/ 238537 h 1468302"/>
                  <a:gd name="connsiteX1" fmla="*/ 1236300 w 1488087"/>
                  <a:gd name="connsiteY1" fmla="*/ 0 h 1468302"/>
                  <a:gd name="connsiteX2" fmla="*/ 1488087 w 1488087"/>
                  <a:gd name="connsiteY2" fmla="*/ 1044232 h 1468302"/>
                  <a:gd name="connsiteX3" fmla="*/ 0 w 1488087"/>
                  <a:gd name="connsiteY3" fmla="*/ 1468302 h 1468302"/>
                  <a:gd name="connsiteX4" fmla="*/ 516831 w 1488087"/>
                  <a:gd name="connsiteY4" fmla="*/ 238537 h 1468302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29555 w 1000811"/>
                  <a:gd name="connsiteY0" fmla="*/ 159024 h 1229763"/>
                  <a:gd name="connsiteX1" fmla="*/ 682763 w 1000811"/>
                  <a:gd name="connsiteY1" fmla="*/ 0 h 1229763"/>
                  <a:gd name="connsiteX2" fmla="*/ 1000811 w 1000811"/>
                  <a:gd name="connsiteY2" fmla="*/ 964719 h 1229763"/>
                  <a:gd name="connsiteX3" fmla="*/ 321107 w 1000811"/>
                  <a:gd name="connsiteY3" fmla="*/ 1229763 h 1229763"/>
                  <a:gd name="connsiteX4" fmla="*/ 29555 w 1000811"/>
                  <a:gd name="connsiteY4" fmla="*/ 159024 h 1229763"/>
                  <a:gd name="connsiteX0" fmla="*/ 32574 w 950822"/>
                  <a:gd name="connsiteY0" fmla="*/ 119267 h 1229763"/>
                  <a:gd name="connsiteX1" fmla="*/ 632774 w 950822"/>
                  <a:gd name="connsiteY1" fmla="*/ 0 h 1229763"/>
                  <a:gd name="connsiteX2" fmla="*/ 950822 w 950822"/>
                  <a:gd name="connsiteY2" fmla="*/ 964719 h 1229763"/>
                  <a:gd name="connsiteX3" fmla="*/ 271118 w 950822"/>
                  <a:gd name="connsiteY3" fmla="*/ 1229763 h 1229763"/>
                  <a:gd name="connsiteX4" fmla="*/ 32574 w 950822"/>
                  <a:gd name="connsiteY4" fmla="*/ 119267 h 1229763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64719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11711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11780 w 930028"/>
                  <a:gd name="connsiteY0" fmla="*/ 119267 h 1190007"/>
                  <a:gd name="connsiteX1" fmla="*/ 611980 w 930028"/>
                  <a:gd name="connsiteY1" fmla="*/ 0 h 1190007"/>
                  <a:gd name="connsiteX2" fmla="*/ 930028 w 930028"/>
                  <a:gd name="connsiteY2" fmla="*/ 911711 h 1190007"/>
                  <a:gd name="connsiteX3" fmla="*/ 290081 w 930028"/>
                  <a:gd name="connsiteY3" fmla="*/ 1190007 h 1190007"/>
                  <a:gd name="connsiteX4" fmla="*/ 11780 w 930028"/>
                  <a:gd name="connsiteY4" fmla="*/ 119267 h 1190007"/>
                  <a:gd name="connsiteX0" fmla="*/ 12036 w 920759"/>
                  <a:gd name="connsiteY0" fmla="*/ 157367 h 1190007"/>
                  <a:gd name="connsiteX1" fmla="*/ 602711 w 920759"/>
                  <a:gd name="connsiteY1" fmla="*/ 0 h 1190007"/>
                  <a:gd name="connsiteX2" fmla="*/ 920759 w 920759"/>
                  <a:gd name="connsiteY2" fmla="*/ 911711 h 1190007"/>
                  <a:gd name="connsiteX3" fmla="*/ 280812 w 920759"/>
                  <a:gd name="connsiteY3" fmla="*/ 1190007 h 1190007"/>
                  <a:gd name="connsiteX4" fmla="*/ 12036 w 920759"/>
                  <a:gd name="connsiteY4" fmla="*/ 157367 h 119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0759" h="1190007">
                    <a:moveTo>
                      <a:pt x="12036" y="157367"/>
                    </a:moveTo>
                    <a:lnTo>
                      <a:pt x="602711" y="0"/>
                    </a:lnTo>
                    <a:cubicBezTo>
                      <a:pt x="655718" y="219974"/>
                      <a:pt x="907507" y="744747"/>
                      <a:pt x="920759" y="911711"/>
                    </a:cubicBezTo>
                    <a:lnTo>
                      <a:pt x="280812" y="1190007"/>
                    </a:lnTo>
                    <a:cubicBezTo>
                      <a:pt x="311734" y="1014207"/>
                      <a:pt x="-71894" y="174141"/>
                      <a:pt x="12036" y="157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185">
                <a:extLst>
                  <a:ext uri="{FF2B5EF4-FFF2-40B4-BE49-F238E27FC236}">
                    <a16:creationId xmlns:a16="http://schemas.microsoft.com/office/drawing/2014/main" id="{AC4B40E5-EF9A-4995-9EC9-A3A3011F1251}"/>
                  </a:ext>
                </a:extLst>
              </p:cNvPr>
              <p:cNvSpPr/>
              <p:nvPr/>
            </p:nvSpPr>
            <p:spPr>
              <a:xfrm>
                <a:off x="7414672" y="4075645"/>
                <a:ext cx="1314290" cy="1493149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302484"/>
                  <a:gd name="connsiteY0" fmla="*/ 530084 h 1455049"/>
                  <a:gd name="connsiteX1" fmla="*/ 1218833 w 1302484"/>
                  <a:gd name="connsiteY1" fmla="*/ 0 h 1455049"/>
                  <a:gd name="connsiteX2" fmla="*/ 1302484 w 1302484"/>
                  <a:gd name="connsiteY2" fmla="*/ 653706 h 1455049"/>
                  <a:gd name="connsiteX3" fmla="*/ 115055 w 1302484"/>
                  <a:gd name="connsiteY3" fmla="*/ 1455049 h 1455049"/>
                  <a:gd name="connsiteX4" fmla="*/ 48790 w 1302484"/>
                  <a:gd name="connsiteY4" fmla="*/ 530084 h 1455049"/>
                  <a:gd name="connsiteX0" fmla="*/ 48790 w 1302630"/>
                  <a:gd name="connsiteY0" fmla="*/ 530084 h 1455049"/>
                  <a:gd name="connsiteX1" fmla="*/ 1218833 w 1302630"/>
                  <a:gd name="connsiteY1" fmla="*/ 0 h 1455049"/>
                  <a:gd name="connsiteX2" fmla="*/ 1302484 w 1302630"/>
                  <a:gd name="connsiteY2" fmla="*/ 653706 h 1455049"/>
                  <a:gd name="connsiteX3" fmla="*/ 115055 w 1302630"/>
                  <a:gd name="connsiteY3" fmla="*/ 1455049 h 1455049"/>
                  <a:gd name="connsiteX4" fmla="*/ 48790 w 130263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55612 w 1310092"/>
                  <a:gd name="connsiteY0" fmla="*/ 530084 h 1493149"/>
                  <a:gd name="connsiteX1" fmla="*/ 1225655 w 1310092"/>
                  <a:gd name="connsiteY1" fmla="*/ 0 h 1493149"/>
                  <a:gd name="connsiteX2" fmla="*/ 1309306 w 1310092"/>
                  <a:gd name="connsiteY2" fmla="*/ 653706 h 1493149"/>
                  <a:gd name="connsiteX3" fmla="*/ 121877 w 1310092"/>
                  <a:gd name="connsiteY3" fmla="*/ 1493149 h 1493149"/>
                  <a:gd name="connsiteX4" fmla="*/ 55612 w 1310092"/>
                  <a:gd name="connsiteY4" fmla="*/ 530084 h 1493149"/>
                  <a:gd name="connsiteX0" fmla="*/ 46924 w 1358554"/>
                  <a:gd name="connsiteY0" fmla="*/ 539609 h 1493149"/>
                  <a:gd name="connsiteX1" fmla="*/ 1274117 w 1358554"/>
                  <a:gd name="connsiteY1" fmla="*/ 0 h 1493149"/>
                  <a:gd name="connsiteX2" fmla="*/ 1357768 w 1358554"/>
                  <a:gd name="connsiteY2" fmla="*/ 653706 h 1493149"/>
                  <a:gd name="connsiteX3" fmla="*/ 170339 w 1358554"/>
                  <a:gd name="connsiteY3" fmla="*/ 1493149 h 1493149"/>
                  <a:gd name="connsiteX4" fmla="*/ 46924 w 1358554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21229"/>
                  <a:gd name="connsiteY0" fmla="*/ 539609 h 1493149"/>
                  <a:gd name="connsiteX1" fmla="*/ 1230639 w 1321229"/>
                  <a:gd name="connsiteY1" fmla="*/ 0 h 1493149"/>
                  <a:gd name="connsiteX2" fmla="*/ 1314290 w 1321229"/>
                  <a:gd name="connsiteY2" fmla="*/ 653706 h 1493149"/>
                  <a:gd name="connsiteX3" fmla="*/ 126861 w 1321229"/>
                  <a:gd name="connsiteY3" fmla="*/ 1493149 h 1493149"/>
                  <a:gd name="connsiteX4" fmla="*/ 3446 w 1321229"/>
                  <a:gd name="connsiteY4" fmla="*/ 539609 h 1493149"/>
                  <a:gd name="connsiteX0" fmla="*/ 3446 w 1324912"/>
                  <a:gd name="connsiteY0" fmla="*/ 539609 h 1493149"/>
                  <a:gd name="connsiteX1" fmla="*/ 1230639 w 1324912"/>
                  <a:gd name="connsiteY1" fmla="*/ 0 h 1493149"/>
                  <a:gd name="connsiteX2" fmla="*/ 1314290 w 1324912"/>
                  <a:gd name="connsiteY2" fmla="*/ 653706 h 1493149"/>
                  <a:gd name="connsiteX3" fmla="*/ 126861 w 1324912"/>
                  <a:gd name="connsiteY3" fmla="*/ 1493149 h 1493149"/>
                  <a:gd name="connsiteX4" fmla="*/ 3446 w 1324912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290" h="1493149">
                    <a:moveTo>
                      <a:pt x="3446" y="539609"/>
                    </a:moveTo>
                    <a:lnTo>
                      <a:pt x="1230639" y="0"/>
                    </a:lnTo>
                    <a:cubicBezTo>
                      <a:pt x="1294000" y="313153"/>
                      <a:pt x="1291513" y="210517"/>
                      <a:pt x="1314290" y="653706"/>
                    </a:cubicBezTo>
                    <a:cubicBezTo>
                      <a:pt x="952025" y="1179238"/>
                      <a:pt x="741746" y="1217753"/>
                      <a:pt x="126861" y="1493149"/>
                    </a:cubicBezTo>
                    <a:cubicBezTo>
                      <a:pt x="110158" y="1317349"/>
                      <a:pt x="-22920" y="535262"/>
                      <a:pt x="3446" y="5396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185">
                <a:extLst>
                  <a:ext uri="{FF2B5EF4-FFF2-40B4-BE49-F238E27FC236}">
                    <a16:creationId xmlns:a16="http://schemas.microsoft.com/office/drawing/2014/main" id="{58D42039-AD02-46AF-B7F7-C6BF8BA89C56}"/>
                  </a:ext>
                </a:extLst>
              </p:cNvPr>
              <p:cNvSpPr/>
              <p:nvPr/>
            </p:nvSpPr>
            <p:spPr>
              <a:xfrm>
                <a:off x="5640228" y="4637586"/>
                <a:ext cx="1891452" cy="121278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72104 w 1920076"/>
                  <a:gd name="connsiteY0" fmla="*/ 225284 h 1203258"/>
                  <a:gd name="connsiteX1" fmla="*/ 1800809 w 1920076"/>
                  <a:gd name="connsiteY1" fmla="*/ 0 h 1203258"/>
                  <a:gd name="connsiteX2" fmla="*/ 1920076 w 1920076"/>
                  <a:gd name="connsiteY2" fmla="*/ 898457 h 1203258"/>
                  <a:gd name="connsiteX3" fmla="*/ 47674 w 1920076"/>
                  <a:gd name="connsiteY3" fmla="*/ 1203258 h 1203258"/>
                  <a:gd name="connsiteX4" fmla="*/ 72104 w 1920076"/>
                  <a:gd name="connsiteY4" fmla="*/ 225284 h 1203258"/>
                  <a:gd name="connsiteX0" fmla="*/ 29774 w 1877746"/>
                  <a:gd name="connsiteY0" fmla="*/ 225284 h 1203258"/>
                  <a:gd name="connsiteX1" fmla="*/ 1758479 w 1877746"/>
                  <a:gd name="connsiteY1" fmla="*/ 0 h 1203258"/>
                  <a:gd name="connsiteX2" fmla="*/ 1877746 w 1877746"/>
                  <a:gd name="connsiteY2" fmla="*/ 898457 h 1203258"/>
                  <a:gd name="connsiteX3" fmla="*/ 5344 w 1877746"/>
                  <a:gd name="connsiteY3" fmla="*/ 1203258 h 1203258"/>
                  <a:gd name="connsiteX4" fmla="*/ 29774 w 1877746"/>
                  <a:gd name="connsiteY4" fmla="*/ 225284 h 1203258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43480 w 1891452"/>
                  <a:gd name="connsiteY0" fmla="*/ 234809 h 1212783"/>
                  <a:gd name="connsiteX1" fmla="*/ 1772185 w 1891452"/>
                  <a:gd name="connsiteY1" fmla="*/ 0 h 1212783"/>
                  <a:gd name="connsiteX2" fmla="*/ 1891452 w 1891452"/>
                  <a:gd name="connsiteY2" fmla="*/ 936557 h 1212783"/>
                  <a:gd name="connsiteX3" fmla="*/ 0 w 1891452"/>
                  <a:gd name="connsiteY3" fmla="*/ 1212783 h 1212783"/>
                  <a:gd name="connsiteX4" fmla="*/ 43480 w 1891452"/>
                  <a:gd name="connsiteY4" fmla="*/ 234809 h 12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452" h="1212783">
                    <a:moveTo>
                      <a:pt x="43480" y="234809"/>
                    </a:moveTo>
                    <a:lnTo>
                      <a:pt x="1772185" y="0"/>
                    </a:lnTo>
                    <a:cubicBezTo>
                      <a:pt x="1816496" y="322678"/>
                      <a:pt x="1878200" y="769593"/>
                      <a:pt x="1891452" y="936557"/>
                    </a:cubicBezTo>
                    <a:cubicBezTo>
                      <a:pt x="971354" y="1237216"/>
                      <a:pt x="469525" y="1186279"/>
                      <a:pt x="0" y="1212783"/>
                    </a:cubicBezTo>
                    <a:cubicBezTo>
                      <a:pt x="30922" y="1036983"/>
                      <a:pt x="-24713" y="185321"/>
                      <a:pt x="43480" y="2348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185">
                <a:extLst>
                  <a:ext uri="{FF2B5EF4-FFF2-40B4-BE49-F238E27FC236}">
                    <a16:creationId xmlns:a16="http://schemas.microsoft.com/office/drawing/2014/main" id="{684CD53F-F163-4E40-B405-B9DDCC20145C}"/>
                  </a:ext>
                </a:extLst>
              </p:cNvPr>
              <p:cNvSpPr/>
              <p:nvPr/>
            </p:nvSpPr>
            <p:spPr>
              <a:xfrm>
                <a:off x="3842899" y="4750470"/>
                <a:ext cx="1822984" cy="110701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257171 w 1753134"/>
                  <a:gd name="connsiteY0" fmla="*/ 2116 h 1067470"/>
                  <a:gd name="connsiteX1" fmla="*/ 1753134 w 1753134"/>
                  <a:gd name="connsiteY1" fmla="*/ 129257 h 1067470"/>
                  <a:gd name="connsiteX2" fmla="*/ 1753132 w 1753134"/>
                  <a:gd name="connsiteY2" fmla="*/ 1067470 h 1067470"/>
                  <a:gd name="connsiteX3" fmla="*/ 0 w 1753134"/>
                  <a:gd name="connsiteY3" fmla="*/ 961454 h 1067470"/>
                  <a:gd name="connsiteX4" fmla="*/ 257171 w 1753134"/>
                  <a:gd name="connsiteY4" fmla="*/ 2116 h 1067470"/>
                  <a:gd name="connsiteX0" fmla="*/ 257171 w 1753134"/>
                  <a:gd name="connsiteY0" fmla="*/ 401 h 1065755"/>
                  <a:gd name="connsiteX1" fmla="*/ 1753134 w 1753134"/>
                  <a:gd name="connsiteY1" fmla="*/ 1275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894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60321 w 1753134"/>
                  <a:gd name="connsiteY0" fmla="*/ 381 h 1107010"/>
                  <a:gd name="connsiteX1" fmla="*/ 1753134 w 1753134"/>
                  <a:gd name="connsiteY1" fmla="*/ 111647 h 1107010"/>
                  <a:gd name="connsiteX2" fmla="*/ 1753132 w 1753134"/>
                  <a:gd name="connsiteY2" fmla="*/ 1107010 h 1107010"/>
                  <a:gd name="connsiteX3" fmla="*/ 0 w 1753134"/>
                  <a:gd name="connsiteY3" fmla="*/ 1000994 h 1107010"/>
                  <a:gd name="connsiteX4" fmla="*/ 60321 w 1753134"/>
                  <a:gd name="connsiteY4" fmla="*/ 381 h 1107010"/>
                  <a:gd name="connsiteX0" fmla="*/ 130171 w 1822984"/>
                  <a:gd name="connsiteY0" fmla="*/ 382 h 1107011"/>
                  <a:gd name="connsiteX1" fmla="*/ 1822984 w 1822984"/>
                  <a:gd name="connsiteY1" fmla="*/ 111648 h 1107011"/>
                  <a:gd name="connsiteX2" fmla="*/ 1822982 w 1822984"/>
                  <a:gd name="connsiteY2" fmla="*/ 1107011 h 1107011"/>
                  <a:gd name="connsiteX3" fmla="*/ 0 w 1822984"/>
                  <a:gd name="connsiteY3" fmla="*/ 997820 h 1107011"/>
                  <a:gd name="connsiteX4" fmla="*/ 130171 w 1822984"/>
                  <a:gd name="connsiteY4" fmla="*/ 382 h 110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84" h="1107011">
                    <a:moveTo>
                      <a:pt x="130171" y="382"/>
                    </a:moveTo>
                    <a:lnTo>
                      <a:pt x="1822984" y="111648"/>
                    </a:lnTo>
                    <a:cubicBezTo>
                      <a:pt x="1800620" y="405751"/>
                      <a:pt x="1809730" y="940047"/>
                      <a:pt x="1822982" y="1107011"/>
                    </a:cubicBezTo>
                    <a:cubicBezTo>
                      <a:pt x="783614" y="1067255"/>
                      <a:pt x="416517" y="1064081"/>
                      <a:pt x="0" y="997820"/>
                    </a:cubicBezTo>
                    <a:cubicBezTo>
                      <a:pt x="30922" y="822020"/>
                      <a:pt x="81028" y="-20531"/>
                      <a:pt x="130171" y="3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185">
                <a:extLst>
                  <a:ext uri="{FF2B5EF4-FFF2-40B4-BE49-F238E27FC236}">
                    <a16:creationId xmlns:a16="http://schemas.microsoft.com/office/drawing/2014/main" id="{DA7970F8-9DAA-49BC-8B09-1BEF25B64740}"/>
                  </a:ext>
                </a:extLst>
              </p:cNvPr>
              <p:cNvSpPr/>
              <p:nvPr/>
            </p:nvSpPr>
            <p:spPr>
              <a:xfrm>
                <a:off x="2249322" y="4558006"/>
                <a:ext cx="1705116" cy="117965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84058 w 1773696"/>
                  <a:gd name="connsiteY0" fmla="*/ 2049 h 1095978"/>
                  <a:gd name="connsiteX1" fmla="*/ 1773696 w 1773696"/>
                  <a:gd name="connsiteY1" fmla="*/ 157765 h 1095978"/>
                  <a:gd name="connsiteX2" fmla="*/ 1773694 w 1773696"/>
                  <a:gd name="connsiteY2" fmla="*/ 1095978 h 1095978"/>
                  <a:gd name="connsiteX3" fmla="*/ 20562 w 1773696"/>
                  <a:gd name="connsiteY3" fmla="*/ 989962 h 1095978"/>
                  <a:gd name="connsiteX4" fmla="*/ 84058 w 1773696"/>
                  <a:gd name="connsiteY4" fmla="*/ 2049 h 1095978"/>
                  <a:gd name="connsiteX0" fmla="*/ 39581 w 1729219"/>
                  <a:gd name="connsiteY0" fmla="*/ 2274 h 1096203"/>
                  <a:gd name="connsiteX1" fmla="*/ 1729219 w 1729219"/>
                  <a:gd name="connsiteY1" fmla="*/ 157990 h 1096203"/>
                  <a:gd name="connsiteX2" fmla="*/ 1729217 w 1729219"/>
                  <a:gd name="connsiteY2" fmla="*/ 1096203 h 1096203"/>
                  <a:gd name="connsiteX3" fmla="*/ 242785 w 1729219"/>
                  <a:gd name="connsiteY3" fmla="*/ 901287 h 1096203"/>
                  <a:gd name="connsiteX4" fmla="*/ 39581 w 1729219"/>
                  <a:gd name="connsiteY4" fmla="*/ 2274 h 1096203"/>
                  <a:gd name="connsiteX0" fmla="*/ 0 w 1689638"/>
                  <a:gd name="connsiteY0" fmla="*/ 0 h 1093929"/>
                  <a:gd name="connsiteX1" fmla="*/ 1689638 w 1689638"/>
                  <a:gd name="connsiteY1" fmla="*/ 155716 h 1093929"/>
                  <a:gd name="connsiteX2" fmla="*/ 1689636 w 1689638"/>
                  <a:gd name="connsiteY2" fmla="*/ 1093929 h 1093929"/>
                  <a:gd name="connsiteX3" fmla="*/ 0 w 1689638"/>
                  <a:gd name="connsiteY3" fmla="*/ 0 h 1093929"/>
                  <a:gd name="connsiteX0" fmla="*/ 7449 w 1697087"/>
                  <a:gd name="connsiteY0" fmla="*/ 0 h 1093929"/>
                  <a:gd name="connsiteX1" fmla="*/ 1697087 w 1697087"/>
                  <a:gd name="connsiteY1" fmla="*/ 155716 h 1093929"/>
                  <a:gd name="connsiteX2" fmla="*/ 1697085 w 1697087"/>
                  <a:gd name="connsiteY2" fmla="*/ 1093929 h 1093929"/>
                  <a:gd name="connsiteX3" fmla="*/ 7449 w 1697087"/>
                  <a:gd name="connsiteY3" fmla="*/ 0 h 1093929"/>
                  <a:gd name="connsiteX0" fmla="*/ 7689 w 1697327"/>
                  <a:gd name="connsiteY0" fmla="*/ 0 h 1170129"/>
                  <a:gd name="connsiteX1" fmla="*/ 1697327 w 1697327"/>
                  <a:gd name="connsiteY1" fmla="*/ 155716 h 1170129"/>
                  <a:gd name="connsiteX2" fmla="*/ 1646525 w 1697327"/>
                  <a:gd name="connsiteY2" fmla="*/ 1170129 h 1170129"/>
                  <a:gd name="connsiteX3" fmla="*/ 7689 w 1697327"/>
                  <a:gd name="connsiteY3" fmla="*/ 0 h 1170129"/>
                  <a:gd name="connsiteX0" fmla="*/ 9178 w 1698816"/>
                  <a:gd name="connsiteY0" fmla="*/ 0 h 1170129"/>
                  <a:gd name="connsiteX1" fmla="*/ 1698816 w 1698816"/>
                  <a:gd name="connsiteY1" fmla="*/ 155716 h 1170129"/>
                  <a:gd name="connsiteX2" fmla="*/ 1648014 w 1698816"/>
                  <a:gd name="connsiteY2" fmla="*/ 1170129 h 1170129"/>
                  <a:gd name="connsiteX3" fmla="*/ 9178 w 1698816"/>
                  <a:gd name="connsiteY3" fmla="*/ 0 h 1170129"/>
                  <a:gd name="connsiteX0" fmla="*/ 12481 w 1702119"/>
                  <a:gd name="connsiteY0" fmla="*/ 0 h 1170129"/>
                  <a:gd name="connsiteX1" fmla="*/ 1702119 w 1702119"/>
                  <a:gd name="connsiteY1" fmla="*/ 155716 h 1170129"/>
                  <a:gd name="connsiteX2" fmla="*/ 1651317 w 1702119"/>
                  <a:gd name="connsiteY2" fmla="*/ 1170129 h 1170129"/>
                  <a:gd name="connsiteX3" fmla="*/ 12481 w 1702119"/>
                  <a:gd name="connsiteY3" fmla="*/ 0 h 1170129"/>
                  <a:gd name="connsiteX0" fmla="*/ 12481 w 1867219"/>
                  <a:gd name="connsiteY0" fmla="*/ 0 h 1170129"/>
                  <a:gd name="connsiteX1" fmla="*/ 1867219 w 1867219"/>
                  <a:gd name="connsiteY1" fmla="*/ 206516 h 1170129"/>
                  <a:gd name="connsiteX2" fmla="*/ 1651317 w 1867219"/>
                  <a:gd name="connsiteY2" fmla="*/ 1170129 h 1170129"/>
                  <a:gd name="connsiteX3" fmla="*/ 12481 w 1867219"/>
                  <a:gd name="connsiteY3" fmla="*/ 0 h 1170129"/>
                  <a:gd name="connsiteX0" fmla="*/ 12199 w 1905037"/>
                  <a:gd name="connsiteY0" fmla="*/ 0 h 1179654"/>
                  <a:gd name="connsiteX1" fmla="*/ 1905037 w 1905037"/>
                  <a:gd name="connsiteY1" fmla="*/ 216041 h 1179654"/>
                  <a:gd name="connsiteX2" fmla="*/ 1689135 w 1905037"/>
                  <a:gd name="connsiteY2" fmla="*/ 1179654 h 1179654"/>
                  <a:gd name="connsiteX3" fmla="*/ 12199 w 1905037"/>
                  <a:gd name="connsiteY3" fmla="*/ 0 h 1179654"/>
                  <a:gd name="connsiteX0" fmla="*/ 522 w 1893360"/>
                  <a:gd name="connsiteY0" fmla="*/ 0 h 1179654"/>
                  <a:gd name="connsiteX1" fmla="*/ 1893360 w 1893360"/>
                  <a:gd name="connsiteY1" fmla="*/ 216041 h 1179654"/>
                  <a:gd name="connsiteX2" fmla="*/ 1677458 w 1893360"/>
                  <a:gd name="connsiteY2" fmla="*/ 1179654 h 1179654"/>
                  <a:gd name="connsiteX3" fmla="*/ 522 w 1893360"/>
                  <a:gd name="connsiteY3" fmla="*/ 0 h 1179654"/>
                  <a:gd name="connsiteX0" fmla="*/ 1822 w 1894660"/>
                  <a:gd name="connsiteY0" fmla="*/ 0 h 1179654"/>
                  <a:gd name="connsiteX1" fmla="*/ 1894660 w 1894660"/>
                  <a:gd name="connsiteY1" fmla="*/ 216041 h 1179654"/>
                  <a:gd name="connsiteX2" fmla="*/ 1678758 w 1894660"/>
                  <a:gd name="connsiteY2" fmla="*/ 1179654 h 1179654"/>
                  <a:gd name="connsiteX3" fmla="*/ 1822 w 1894660"/>
                  <a:gd name="connsiteY3" fmla="*/ 0 h 117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4660" h="1179654">
                    <a:moveTo>
                      <a:pt x="1822" y="0"/>
                    </a:moveTo>
                    <a:lnTo>
                      <a:pt x="1894660" y="216041"/>
                    </a:lnTo>
                    <a:cubicBezTo>
                      <a:pt x="1815146" y="462519"/>
                      <a:pt x="1665506" y="1012690"/>
                      <a:pt x="1678758" y="1179654"/>
                    </a:cubicBezTo>
                    <a:cubicBezTo>
                      <a:pt x="1397152" y="1153701"/>
                      <a:pt x="-58503" y="1150144"/>
                      <a:pt x="1822" y="0"/>
                    </a:cubicBezTo>
                    <a:close/>
                  </a:path>
                </a:pathLst>
              </a:custGeom>
              <a:solidFill>
                <a:srgbClr val="8BE0FF"/>
              </a:soli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A76D5CE8-B92B-41F1-887A-E80CEEF24986}"/>
                  </a:ext>
                </a:extLst>
              </p:cNvPr>
              <p:cNvSpPr/>
              <p:nvPr/>
            </p:nvSpPr>
            <p:spPr>
              <a:xfrm>
                <a:off x="4845873" y="1293525"/>
                <a:ext cx="1642045" cy="354226"/>
              </a:xfrm>
              <a:prstGeom prst="ellipse">
                <a:avLst/>
              </a:pr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A55B738-250A-44E5-91BB-EE8A48601409}"/>
                </a:ext>
              </a:extLst>
            </p:cNvPr>
            <p:cNvGrpSpPr/>
            <p:nvPr/>
          </p:nvGrpSpPr>
          <p:grpSpPr>
            <a:xfrm rot="376527">
              <a:off x="-700905" y="4117114"/>
              <a:ext cx="1825044" cy="1568174"/>
              <a:chOff x="4275460" y="3759200"/>
              <a:chExt cx="1825044" cy="1568174"/>
            </a:xfrm>
            <a:gradFill>
              <a:gsLst>
                <a:gs pos="0">
                  <a:srgbClr val="8BE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600000" scaled="0"/>
            </a:gradFill>
          </p:grpSpPr>
          <p:sp>
            <p:nvSpPr>
              <p:cNvPr id="241" name="Rectangle: Top Corners Rounded 240">
                <a:extLst>
                  <a:ext uri="{FF2B5EF4-FFF2-40B4-BE49-F238E27FC236}">
                    <a16:creationId xmlns:a16="http://schemas.microsoft.com/office/drawing/2014/main" id="{4D6A0278-5577-4A86-86EA-1621C8ABF4CB}"/>
                  </a:ext>
                </a:extLst>
              </p:cNvPr>
              <p:cNvSpPr/>
              <p:nvPr/>
            </p:nvSpPr>
            <p:spPr>
              <a:xfrm>
                <a:off x="4514205" y="3759200"/>
                <a:ext cx="1582300" cy="15681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: Top Corners Rounded 241">
                <a:extLst>
                  <a:ext uri="{FF2B5EF4-FFF2-40B4-BE49-F238E27FC236}">
                    <a16:creationId xmlns:a16="http://schemas.microsoft.com/office/drawing/2014/main" id="{605EAFA6-B53C-42C0-B1E4-881ACCEF3165}"/>
                  </a:ext>
                </a:extLst>
              </p:cNvPr>
              <p:cNvSpPr/>
              <p:nvPr/>
            </p:nvSpPr>
            <p:spPr>
              <a:xfrm>
                <a:off x="4280452" y="3856382"/>
                <a:ext cx="1484243" cy="14709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E082615-C0F0-4D61-9432-D6909398D4B4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V="1">
                <a:off x="5403643" y="4338982"/>
                <a:ext cx="313428" cy="90100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1FC33CBB-23BB-4E06-BD38-27A5D982B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4661728"/>
                <a:ext cx="336803" cy="69850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DEF2107-5583-4291-9B10-75A255A86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305" y="5061013"/>
                <a:ext cx="317793" cy="0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97600A3-089F-4D9F-ACD8-1BF1D119E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3935" y="3951131"/>
                <a:ext cx="120797" cy="290029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1669C72-D984-48D1-9B91-F422242EF55C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714505" y="3917595"/>
                <a:ext cx="191960" cy="359102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25E03FD1-AA79-4B37-A868-92876D24A3CB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368601" y="4249670"/>
                <a:ext cx="304597" cy="187139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169C3CA-107C-4D2D-A8F3-5CA44B486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4696653"/>
                <a:ext cx="321796" cy="1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11D2DC33-4040-4906-A2B5-C0DA3B66B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5012013"/>
                <a:ext cx="321796" cy="1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530AA870-7271-4AB4-98BA-FC467B91D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887" y="4419600"/>
                <a:ext cx="321796" cy="1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AFA08FC-E538-4D3E-A7C1-486DF222AF57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>
                <a:off x="5383214" y="3809111"/>
                <a:ext cx="180210" cy="133124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B1F3F4F-045D-4920-8BD5-DB0BFE6E2E32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04223" y="4303773"/>
                <a:ext cx="352512" cy="28809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678C99D-913D-4090-B41C-AFB72FF5F7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4205" y="4661728"/>
                <a:ext cx="341795" cy="0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2AE2A38-D2F6-4517-ACBF-B75C2BF40EFB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63708" y="5043997"/>
                <a:ext cx="336796" cy="33119"/>
              </a:xfrm>
              <a:prstGeom prst="line">
                <a:avLst/>
              </a:prstGeom>
              <a:grpFill/>
              <a:ln w="28575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: Top Corners Rounded 255">
                <a:extLst>
                  <a:ext uri="{FF2B5EF4-FFF2-40B4-BE49-F238E27FC236}">
                    <a16:creationId xmlns:a16="http://schemas.microsoft.com/office/drawing/2014/main" id="{FAACF82E-D07A-4B13-82C6-228DA535F68E}"/>
                  </a:ext>
                </a:extLst>
              </p:cNvPr>
              <p:cNvSpPr/>
              <p:nvPr/>
            </p:nvSpPr>
            <p:spPr>
              <a:xfrm>
                <a:off x="4498613" y="4202831"/>
                <a:ext cx="1119764" cy="112072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28575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14C138-C781-494E-9A9A-BCACEF87A5C7}"/>
              </a:ext>
            </a:extLst>
          </p:cNvPr>
          <p:cNvGrpSpPr/>
          <p:nvPr/>
        </p:nvGrpSpPr>
        <p:grpSpPr>
          <a:xfrm>
            <a:off x="401019" y="3821044"/>
            <a:ext cx="6635419" cy="2889708"/>
            <a:chOff x="361094" y="393896"/>
            <a:chExt cx="13390617" cy="5831580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DA5DAC4-D17B-46F3-89E0-3F153B88CEDB}"/>
                </a:ext>
              </a:extLst>
            </p:cNvPr>
            <p:cNvSpPr txBox="1"/>
            <p:nvPr/>
          </p:nvSpPr>
          <p:spPr>
            <a:xfrm>
              <a:off x="5483653" y="1688424"/>
              <a:ext cx="8268058" cy="2670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nsect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953AE9B-CC3C-403D-8140-91E74039EC00}"/>
                </a:ext>
              </a:extLst>
            </p:cNvPr>
            <p:cNvGrpSpPr/>
            <p:nvPr/>
          </p:nvGrpSpPr>
          <p:grpSpPr>
            <a:xfrm>
              <a:off x="361094" y="393896"/>
              <a:ext cx="4255751" cy="5831580"/>
              <a:chOff x="6938733" y="1635151"/>
              <a:chExt cx="3261066" cy="4468581"/>
            </a:xfrm>
          </p:grpSpPr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78B066F3-C805-4CCF-8339-FE312B659980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102680A-DBC0-43A3-AD65-EB17DCF36092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27A6FA-1967-4379-BFBF-E9B90FA0E422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B5DEFBE-FB67-4A2B-8A3D-8BEB7715A268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8FB6292-A2BF-4EB4-9368-9941D81CFE70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1F77306-FEC6-4BB6-819C-C651ACBA1335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Arc 284">
                <a:extLst>
                  <a:ext uri="{FF2B5EF4-FFF2-40B4-BE49-F238E27FC236}">
                    <a16:creationId xmlns:a16="http://schemas.microsoft.com/office/drawing/2014/main" id="{BE24347B-DA64-493B-900D-F885AB43FB2B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Arc 285">
                <a:extLst>
                  <a:ext uri="{FF2B5EF4-FFF2-40B4-BE49-F238E27FC236}">
                    <a16:creationId xmlns:a16="http://schemas.microsoft.com/office/drawing/2014/main" id="{5F87FAEC-D624-4719-A657-79F788D0FE4B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ADB9D6F-A3B3-4026-9EF6-4138A5A2DDD9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0">
                <a:extLst>
                  <a:ext uri="{FF2B5EF4-FFF2-40B4-BE49-F238E27FC236}">
                    <a16:creationId xmlns:a16="http://schemas.microsoft.com/office/drawing/2014/main" id="{9DD6504C-3805-424C-ADEB-5EF94F0FCD47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0">
                <a:extLst>
                  <a:ext uri="{FF2B5EF4-FFF2-40B4-BE49-F238E27FC236}">
                    <a16:creationId xmlns:a16="http://schemas.microsoft.com/office/drawing/2014/main" id="{7A3ECBDC-8183-4502-B036-E4BF688D8E6E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889B3D6F-1937-4330-95C8-F8845CFDCAFB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BE5B898-C58F-4D20-9D74-57B29EADCBFD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C145917-0507-42F1-A050-B4F215AD6963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D8D3AFE-A902-41FE-B2DA-24CA0FF61548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85">
                <a:extLst>
                  <a:ext uri="{FF2B5EF4-FFF2-40B4-BE49-F238E27FC236}">
                    <a16:creationId xmlns:a16="http://schemas.microsoft.com/office/drawing/2014/main" id="{2B237C80-5A86-41F2-BAEF-E5FEFD5B10FE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C4702A0-3C3D-4C96-AD05-5C23D46AC14D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39C3A0C-8C0A-4E72-80DD-74F65587C10D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A743C86A-A6E8-464D-8276-07BB64D7A28F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8CA7932C-2B1F-4946-90C1-055D1C361EB1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85">
                <a:extLst>
                  <a:ext uri="{FF2B5EF4-FFF2-40B4-BE49-F238E27FC236}">
                    <a16:creationId xmlns:a16="http://schemas.microsoft.com/office/drawing/2014/main" id="{F862CA83-435F-43DD-A5C8-7B234D07DB30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85">
                <a:extLst>
                  <a:ext uri="{FF2B5EF4-FFF2-40B4-BE49-F238E27FC236}">
                    <a16:creationId xmlns:a16="http://schemas.microsoft.com/office/drawing/2014/main" id="{FA8885F0-F207-4C7B-8A50-D70B0FAE840D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85">
                <a:extLst>
                  <a:ext uri="{FF2B5EF4-FFF2-40B4-BE49-F238E27FC236}">
                    <a16:creationId xmlns:a16="http://schemas.microsoft.com/office/drawing/2014/main" id="{1434882B-FCDE-4971-868D-65257D0F2993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3B85EC40-592C-4E36-ACC0-CFF75A641C5D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1218E3E-9090-4D19-8C7C-DEB6BAC99802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B403D54-329E-4AC4-BEE5-8E3894A1B286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62F2C626-CEDC-4275-945B-5CAA22BCE1AC}"/>
              </a:ext>
            </a:extLst>
          </p:cNvPr>
          <p:cNvSpPr txBox="1"/>
          <p:nvPr/>
        </p:nvSpPr>
        <p:spPr>
          <a:xfrm>
            <a:off x="2297804" y="180319"/>
            <a:ext cx="6069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ce cream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7A4E811-F53B-485E-A084-691A228B8745}"/>
              </a:ext>
            </a:extLst>
          </p:cNvPr>
          <p:cNvSpPr txBox="1"/>
          <p:nvPr/>
        </p:nvSpPr>
        <p:spPr>
          <a:xfrm>
            <a:off x="2950873" y="2236166"/>
            <a:ext cx="3705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BE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lang="en-US" sz="8000" dirty="0" err="1">
                <a:solidFill>
                  <a:prstClr val="black"/>
                </a:solidFill>
                <a:latin typeface="Arial Black" panose="020B0A04020102020204" pitchFamily="34" charset="0"/>
              </a:rPr>
              <a:t>gloo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17_23-54-50">
            <a:hlinkClick r:id="" action="ppaction://media"/>
            <a:extLst>
              <a:ext uri="{FF2B5EF4-FFF2-40B4-BE49-F238E27FC236}">
                <a16:creationId xmlns:a16="http://schemas.microsoft.com/office/drawing/2014/main" id="{5A456086-DB1A-4B86-9A2C-3729A28CE3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latin typeface="Arial Black" panose="020B0A04020102020204" pitchFamily="34" charset="0"/>
                </a:rPr>
                <a:t>Ii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DB74A1-EDCD-4894-8EB4-B60395A5BD1D}"/>
              </a:ext>
            </a:extLst>
          </p:cNvPr>
          <p:cNvGrpSpPr/>
          <p:nvPr/>
        </p:nvGrpSpPr>
        <p:grpSpPr>
          <a:xfrm rot="1120591">
            <a:off x="1018592" y="388541"/>
            <a:ext cx="4255751" cy="5831580"/>
            <a:chOff x="6938733" y="1635151"/>
            <a:chExt cx="3261066" cy="446858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F3E42C-E479-4316-8F77-445C898CA97B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B968ACF-0178-4C1A-B4B6-084D47A5D54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70E5B0-C832-4DC3-950C-19F0FE43B927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D0BD11-E8E6-419B-A220-29EA47B9A995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FCB839-FBDF-4A02-BB07-EC46DC8DE04E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CE596FE-BCAF-494A-A80D-8E169E2FB677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773B535-71E8-49C4-ABBF-43E6632A3C2A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169B7443-BCD9-4131-BF6D-85B0888D72D9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504EAF-1927-4700-A38F-D64695B9EA14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31966C9A-C9D6-47E6-8F00-4D387C30EACE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F7BA9C5F-4E03-4283-926D-AE3E46F39A17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22E6256-7B73-4ECB-8668-684E7E814E74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17217-555C-4712-9690-32248F365398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9DE769-D9F2-4613-8A81-8EA47F7B9019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7105A61-9043-4D5D-8097-B40C2D5741F5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85">
              <a:extLst>
                <a:ext uri="{FF2B5EF4-FFF2-40B4-BE49-F238E27FC236}">
                  <a16:creationId xmlns:a16="http://schemas.microsoft.com/office/drawing/2014/main" id="{E26DEF58-D70F-4F2A-8B12-A7235578F5AB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94F8913-8360-46DF-A16A-D296569081D7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A870052-0C80-4195-A61D-24D5F5FAB1E0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9F2B749-4408-41B9-92BB-69F60E43DF06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C6C22CF-5677-4684-AA56-6B0F7DE6DDA7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85">
              <a:extLst>
                <a:ext uri="{FF2B5EF4-FFF2-40B4-BE49-F238E27FC236}">
                  <a16:creationId xmlns:a16="http://schemas.microsoft.com/office/drawing/2014/main" id="{734C053B-37A4-48F2-8FF5-21B8B300F845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85">
              <a:extLst>
                <a:ext uri="{FF2B5EF4-FFF2-40B4-BE49-F238E27FC236}">
                  <a16:creationId xmlns:a16="http://schemas.microsoft.com/office/drawing/2014/main" id="{39C4FC84-FD4C-4423-8505-A0F656911193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85">
              <a:extLst>
                <a:ext uri="{FF2B5EF4-FFF2-40B4-BE49-F238E27FC236}">
                  <a16:creationId xmlns:a16="http://schemas.microsoft.com/office/drawing/2014/main" id="{70270F5E-7A2B-455C-BDE9-FFEE3EA2BE8C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15C0B3E-B3C9-4DF0-A2FF-CA24D01D87E6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40E28D0-5953-46B7-917D-CC3AA85C6113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2CEA610-DCD9-4D8E-9566-B6F6A7F46DD1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7_23-19-5">
            <a:hlinkClick r:id="" action="ppaction://media"/>
            <a:extLst>
              <a:ext uri="{FF2B5EF4-FFF2-40B4-BE49-F238E27FC236}">
                <a16:creationId xmlns:a16="http://schemas.microsoft.com/office/drawing/2014/main" id="{502B6D30-C657-454F-875B-2C171778F2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1345334" y="-445697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I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i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6CC5E5-693C-48AD-BC39-1AC81EBDBE88}"/>
              </a:ext>
            </a:extLst>
          </p:cNvPr>
          <p:cNvGrpSpPr/>
          <p:nvPr/>
        </p:nvGrpSpPr>
        <p:grpSpPr>
          <a:xfrm rot="20514333">
            <a:off x="6657123" y="110435"/>
            <a:ext cx="4580644" cy="6276775"/>
            <a:chOff x="6938733" y="1635151"/>
            <a:chExt cx="3261066" cy="446858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F5CDF3-6AB5-4E02-8302-A4757557A98F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9DCA28-388F-4C10-9E0D-45D14FE529F8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C13B38-786E-4123-AE77-97C9DFD183D6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8C22F9-10C4-4DDB-BC73-F0199A7B8116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03615A-A986-4296-B188-013E68B7544B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052BE3-01C8-436B-BFF2-3C1B0A7BA526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AC483746-AACD-44F3-9893-C3ABA23842FB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02F664E4-8AFA-4CCF-8FA1-927A8BC68374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588342-4ECF-4B51-82C1-57387CCBBC89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043C7D7E-DC41-4FD4-82BE-82975E6A07CF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2CD211C9-5505-426F-B810-17FCA140E5DD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CA03555-ABCA-4FC3-8C83-A1CADEABBDC0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655CB8-C8BB-433C-92A1-A5E812033B38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AFF48F-AEA5-437E-8DE0-CDD275335A10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7F691DC-2E6D-4A0A-9EBB-A04670908274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85">
              <a:extLst>
                <a:ext uri="{FF2B5EF4-FFF2-40B4-BE49-F238E27FC236}">
                  <a16:creationId xmlns:a16="http://schemas.microsoft.com/office/drawing/2014/main" id="{D25FD848-60D6-4DF8-BEB1-275986636B20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FDC111B-E112-436A-9066-A49C005FA7C0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2C5D1B-E59D-4E02-969F-C0D7278EED86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A8682A-222F-4A88-A1C5-7BE49EF3EBC4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BBA48E-8EF2-4F6A-B68B-16C8412A2712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5">
              <a:extLst>
                <a:ext uri="{FF2B5EF4-FFF2-40B4-BE49-F238E27FC236}">
                  <a16:creationId xmlns:a16="http://schemas.microsoft.com/office/drawing/2014/main" id="{6F4E862E-8BEF-43F4-BAB2-E8510FC18070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5">
              <a:extLst>
                <a:ext uri="{FF2B5EF4-FFF2-40B4-BE49-F238E27FC236}">
                  <a16:creationId xmlns:a16="http://schemas.microsoft.com/office/drawing/2014/main" id="{357E1035-161A-4126-A8F5-B35892FFC677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85">
              <a:extLst>
                <a:ext uri="{FF2B5EF4-FFF2-40B4-BE49-F238E27FC236}">
                  <a16:creationId xmlns:a16="http://schemas.microsoft.com/office/drawing/2014/main" id="{76A01383-1C68-4786-BD5B-A630EE501909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1DC562B-C9C2-45EC-8495-AFDC96D1ED49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B6EE0E-1C52-4970-8C58-9EEC131931F1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6F7202-C77F-4EE1-8CAE-B13E6034D659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5-1-17_23-21-42">
            <a:hlinkClick r:id="" action="ppaction://media"/>
            <a:extLst>
              <a:ext uri="{FF2B5EF4-FFF2-40B4-BE49-F238E27FC236}">
                <a16:creationId xmlns:a16="http://schemas.microsoft.com/office/drawing/2014/main" id="{9391906E-4050-4FE0-BC35-00BBA4E23B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1620" y="3569862"/>
            <a:ext cx="609600" cy="609600"/>
          </a:xfrm>
          <a:prstGeom prst="rect">
            <a:avLst/>
          </a:prstGeom>
        </p:spPr>
      </p:pic>
      <p:pic>
        <p:nvPicPr>
          <p:cNvPr id="7" name="alphasounds-i">
            <a:hlinkClick r:id="" action="ppaction://media"/>
            <a:extLst>
              <a:ext uri="{FF2B5EF4-FFF2-40B4-BE49-F238E27FC236}">
                <a16:creationId xmlns:a16="http://schemas.microsoft.com/office/drawing/2014/main" id="{D56788F1-501F-4478-87C9-94E8ECDC98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01455" y="3549837"/>
            <a:ext cx="609600" cy="609600"/>
          </a:xfrm>
          <a:prstGeom prst="rect">
            <a:avLst/>
          </a:prstGeom>
        </p:spPr>
      </p:pic>
      <p:pic>
        <p:nvPicPr>
          <p:cNvPr id="8" name="ttsMP3.com_VoiceText_2025-1-17_23-23-35">
            <a:hlinkClick r:id="" action="ppaction://media"/>
            <a:extLst>
              <a:ext uri="{FF2B5EF4-FFF2-40B4-BE49-F238E27FC236}">
                <a16:creationId xmlns:a16="http://schemas.microsoft.com/office/drawing/2014/main" id="{76F0A6AC-D520-42D4-9E17-76E9CC8320C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74366" y="3504825"/>
            <a:ext cx="609600" cy="609600"/>
          </a:xfrm>
          <a:prstGeom prst="rect">
            <a:avLst/>
          </a:prstGeom>
        </p:spPr>
      </p:pic>
      <p:pic>
        <p:nvPicPr>
          <p:cNvPr id="9" name="ttsMP3.com_VoiceText_2025-1-17_23-25-12">
            <a:hlinkClick r:id="" action="ppaction://media"/>
            <a:extLst>
              <a:ext uri="{FF2B5EF4-FFF2-40B4-BE49-F238E27FC236}">
                <a16:creationId xmlns:a16="http://schemas.microsoft.com/office/drawing/2014/main" id="{BB8D19F3-9B6C-4163-ADE9-9F8D491DA50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31436" y="3496483"/>
            <a:ext cx="609600" cy="609600"/>
          </a:xfrm>
          <a:prstGeom prst="rect">
            <a:avLst/>
          </a:prstGeom>
        </p:spPr>
      </p:pic>
      <p:pic>
        <p:nvPicPr>
          <p:cNvPr id="10" name="ttsMP3.com_VoiceText_2025-1-17_23-26-40">
            <a:hlinkClick r:id="" action="ppaction://media"/>
            <a:extLst>
              <a:ext uri="{FF2B5EF4-FFF2-40B4-BE49-F238E27FC236}">
                <a16:creationId xmlns:a16="http://schemas.microsoft.com/office/drawing/2014/main" id="{E62D8911-4AF2-4395-9FB4-F3F746BF9D2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86264" y="35330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40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8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0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456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902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3214831" y="-198816"/>
            <a:ext cx="935132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ce cream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E5522-D16E-4F4F-BD7B-91D54859FC9A}"/>
              </a:ext>
            </a:extLst>
          </p:cNvPr>
          <p:cNvGrpSpPr/>
          <p:nvPr/>
        </p:nvGrpSpPr>
        <p:grpSpPr>
          <a:xfrm>
            <a:off x="500659" y="1268188"/>
            <a:ext cx="3367314" cy="5359968"/>
            <a:chOff x="500659" y="1268188"/>
            <a:chExt cx="3367314" cy="5359968"/>
          </a:xfrm>
        </p:grpSpPr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7987AD0C-D5D4-45F8-96A2-878008A2E41E}"/>
                </a:ext>
              </a:extLst>
            </p:cNvPr>
            <p:cNvSpPr/>
            <p:nvPr/>
          </p:nvSpPr>
          <p:spPr>
            <a:xfrm>
              <a:off x="663355" y="1817120"/>
              <a:ext cx="3041922" cy="4811036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  <a:gd name="connsiteX0" fmla="*/ 361337 w 722674"/>
                <a:gd name="connsiteY0" fmla="*/ 1142965 h 1142965"/>
                <a:gd name="connsiteX1" fmla="*/ 361337 w 722674"/>
                <a:gd name="connsiteY1" fmla="*/ 329 h 1142965"/>
                <a:gd name="connsiteX2" fmla="*/ 361337 w 722674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674" h="1142965">
                  <a:moveTo>
                    <a:pt x="361337" y="1142965"/>
                  </a:moveTo>
                  <a:cubicBezTo>
                    <a:pt x="300377" y="1142844"/>
                    <a:pt x="-420289" y="-22410"/>
                    <a:pt x="361337" y="329"/>
                  </a:cubicBezTo>
                  <a:cubicBezTo>
                    <a:pt x="1142963" y="23068"/>
                    <a:pt x="422297" y="1143086"/>
                    <a:pt x="361337" y="114296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F700D9-DCDE-4B23-871D-029BFAA4D184}"/>
                </a:ext>
              </a:extLst>
            </p:cNvPr>
            <p:cNvSpPr/>
            <p:nvPr/>
          </p:nvSpPr>
          <p:spPr>
            <a:xfrm>
              <a:off x="500659" y="1268188"/>
              <a:ext cx="3367314" cy="1710591"/>
            </a:xfrm>
            <a:custGeom>
              <a:avLst/>
              <a:gdLst>
                <a:gd name="connsiteX0" fmla="*/ 0 w 3041052"/>
                <a:gd name="connsiteY0" fmla="*/ 1520526 h 3041052"/>
                <a:gd name="connsiteX1" fmla="*/ 1520526 w 3041052"/>
                <a:gd name="connsiteY1" fmla="*/ 0 h 3041052"/>
                <a:gd name="connsiteX2" fmla="*/ 3041052 w 3041052"/>
                <a:gd name="connsiteY2" fmla="*/ 1520526 h 3041052"/>
                <a:gd name="connsiteX3" fmla="*/ 1520526 w 3041052"/>
                <a:gd name="connsiteY3" fmla="*/ 3041052 h 3041052"/>
                <a:gd name="connsiteX4" fmla="*/ 0 w 3041052"/>
                <a:gd name="connsiteY4" fmla="*/ 1520526 h 3041052"/>
                <a:gd name="connsiteX0" fmla="*/ 0 w 3041052"/>
                <a:gd name="connsiteY0" fmla="*/ 1520526 h 1710591"/>
                <a:gd name="connsiteX1" fmla="*/ 1520526 w 3041052"/>
                <a:gd name="connsiteY1" fmla="*/ 0 h 1710591"/>
                <a:gd name="connsiteX2" fmla="*/ 3041052 w 3041052"/>
                <a:gd name="connsiteY2" fmla="*/ 1520526 h 1710591"/>
                <a:gd name="connsiteX3" fmla="*/ 0 w 3041052"/>
                <a:gd name="connsiteY3" fmla="*/ 1520526 h 17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052" h="1710591">
                  <a:moveTo>
                    <a:pt x="0" y="1520526"/>
                  </a:moveTo>
                  <a:cubicBezTo>
                    <a:pt x="0" y="680763"/>
                    <a:pt x="680763" y="0"/>
                    <a:pt x="1520526" y="0"/>
                  </a:cubicBezTo>
                  <a:cubicBezTo>
                    <a:pt x="2360289" y="0"/>
                    <a:pt x="3041052" y="680763"/>
                    <a:pt x="3041052" y="1520526"/>
                  </a:cubicBezTo>
                  <a:cubicBezTo>
                    <a:pt x="2787631" y="1773947"/>
                    <a:pt x="253421" y="1773947"/>
                    <a:pt x="0" y="1520526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2000">
                  <a:schemeClr val="accent2">
                    <a:lumMod val="20000"/>
                    <a:lumOff val="80000"/>
                  </a:schemeClr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195D49-BAD0-4B91-9504-2705706FEC64}"/>
                </a:ext>
              </a:extLst>
            </p:cNvPr>
            <p:cNvCxnSpPr>
              <a:stCxn id="34" idx="7"/>
              <a:endCxn id="27" idx="0"/>
            </p:cNvCxnSpPr>
            <p:nvPr/>
          </p:nvCxnSpPr>
          <p:spPr>
            <a:xfrm flipH="1">
              <a:off x="2184316" y="2673171"/>
              <a:ext cx="1485921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DC1DFE-DDF4-410B-B189-5A53B9C5C2CF}"/>
                </a:ext>
              </a:extLst>
            </p:cNvPr>
            <p:cNvCxnSpPr>
              <a:stCxn id="34" idx="3"/>
              <a:endCxn id="27" idx="0"/>
            </p:cNvCxnSpPr>
            <p:nvPr/>
          </p:nvCxnSpPr>
          <p:spPr>
            <a:xfrm flipH="1">
              <a:off x="2184316" y="2673171"/>
              <a:ext cx="684482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B9352F-2804-4EED-8E53-97A3A7D9640A}"/>
                </a:ext>
              </a:extLst>
            </p:cNvPr>
            <p:cNvCxnSpPr>
              <a:stCxn id="34" idx="61"/>
              <a:endCxn id="27" idx="0"/>
            </p:cNvCxnSpPr>
            <p:nvPr/>
          </p:nvCxnSpPr>
          <p:spPr>
            <a:xfrm>
              <a:off x="2130501" y="2677166"/>
              <a:ext cx="53815" cy="395099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9F4A89-525A-4424-BEFE-05C4F32B363A}"/>
                </a:ext>
              </a:extLst>
            </p:cNvPr>
            <p:cNvCxnSpPr>
              <a:stCxn id="34" idx="52"/>
              <a:endCxn id="27" idx="0"/>
            </p:cNvCxnSpPr>
            <p:nvPr/>
          </p:nvCxnSpPr>
          <p:spPr>
            <a:xfrm>
              <a:off x="1325288" y="2673171"/>
              <a:ext cx="85902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3EED4F-4730-44F0-93B5-12FE9F85D5E8}"/>
                </a:ext>
              </a:extLst>
            </p:cNvPr>
            <p:cNvCxnSpPr>
              <a:stCxn id="34" idx="48"/>
              <a:endCxn id="27" idx="0"/>
            </p:cNvCxnSpPr>
            <p:nvPr/>
          </p:nvCxnSpPr>
          <p:spPr>
            <a:xfrm>
              <a:off x="701948" y="2673171"/>
              <a:ext cx="1482368" cy="3954985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4F6883-F498-4BC9-802D-05F5B3CB0867}"/>
                </a:ext>
              </a:extLst>
            </p:cNvPr>
            <p:cNvSpPr/>
            <p:nvPr/>
          </p:nvSpPr>
          <p:spPr>
            <a:xfrm>
              <a:off x="500659" y="2664882"/>
              <a:ext cx="3367314" cy="668484"/>
            </a:xfrm>
            <a:custGeom>
              <a:avLst/>
              <a:gdLst>
                <a:gd name="connsiteX0" fmla="*/ 1840514 w 2920255"/>
                <a:gd name="connsiteY0" fmla="*/ 0 h 1381396"/>
                <a:gd name="connsiteX1" fmla="*/ 1940312 w 2920255"/>
                <a:gd name="connsiteY1" fmla="*/ 9221 h 1381396"/>
                <a:gd name="connsiteX2" fmla="*/ 2034968 w 2920255"/>
                <a:gd name="connsiteY2" fmla="*/ 21870 h 1381396"/>
                <a:gd name="connsiteX3" fmla="*/ 2053735 w 2920255"/>
                <a:gd name="connsiteY3" fmla="*/ 17128 h 1381396"/>
                <a:gd name="connsiteX4" fmla="*/ 2185451 w 2920255"/>
                <a:gd name="connsiteY4" fmla="*/ 5828 h 1381396"/>
                <a:gd name="connsiteX5" fmla="*/ 2251972 w 2920255"/>
                <a:gd name="connsiteY5" fmla="*/ 10006 h 1381396"/>
                <a:gd name="connsiteX6" fmla="*/ 2302948 w 2920255"/>
                <a:gd name="connsiteY6" fmla="*/ 9695 h 1381396"/>
                <a:gd name="connsiteX7" fmla="*/ 2748771 w 2920255"/>
                <a:gd name="connsiteY7" fmla="*/ 17128 h 1381396"/>
                <a:gd name="connsiteX8" fmla="*/ 2804332 w 2920255"/>
                <a:gd name="connsiteY8" fmla="*/ 25077 h 1381396"/>
                <a:gd name="connsiteX9" fmla="*/ 2810655 w 2920255"/>
                <a:gd name="connsiteY9" fmla="*/ 29974 h 1381396"/>
                <a:gd name="connsiteX10" fmla="*/ 2816064 w 2920255"/>
                <a:gd name="connsiteY10" fmla="*/ 31097 h 1381396"/>
                <a:gd name="connsiteX11" fmla="*/ 2914455 w 2920255"/>
                <a:gd name="connsiteY11" fmla="*/ 182812 h 1381396"/>
                <a:gd name="connsiteX12" fmla="*/ 2912856 w 2920255"/>
                <a:gd name="connsiteY12" fmla="*/ 370479 h 1381396"/>
                <a:gd name="connsiteX13" fmla="*/ 2911333 w 2920255"/>
                <a:gd name="connsiteY13" fmla="*/ 413797 h 1381396"/>
                <a:gd name="connsiteX14" fmla="*/ 2914114 w 2920255"/>
                <a:gd name="connsiteY14" fmla="*/ 509109 h 1381396"/>
                <a:gd name="connsiteX15" fmla="*/ 2914455 w 2920255"/>
                <a:gd name="connsiteY15" fmla="*/ 514172 h 1381396"/>
                <a:gd name="connsiteX16" fmla="*/ 2919770 w 2920255"/>
                <a:gd name="connsiteY16" fmla="*/ 584146 h 1381396"/>
                <a:gd name="connsiteX17" fmla="*/ 2919609 w 2920255"/>
                <a:gd name="connsiteY17" fmla="*/ 595905 h 1381396"/>
                <a:gd name="connsiteX18" fmla="*/ 2920255 w 2920255"/>
                <a:gd name="connsiteY18" fmla="*/ 605309 h 1381396"/>
                <a:gd name="connsiteX19" fmla="*/ 2919232 w 2920255"/>
                <a:gd name="connsiteY19" fmla="*/ 623425 h 1381396"/>
                <a:gd name="connsiteX20" fmla="*/ 2918575 w 2920255"/>
                <a:gd name="connsiteY20" fmla="*/ 671465 h 1381396"/>
                <a:gd name="connsiteX21" fmla="*/ 2914455 w 2920255"/>
                <a:gd name="connsiteY21" fmla="*/ 845531 h 1381396"/>
                <a:gd name="connsiteX22" fmla="*/ 2885848 w 2920255"/>
                <a:gd name="connsiteY22" fmla="*/ 942616 h 1381396"/>
                <a:gd name="connsiteX23" fmla="*/ 2868807 w 2920255"/>
                <a:gd name="connsiteY23" fmla="*/ 961113 h 1381396"/>
                <a:gd name="connsiteX24" fmla="*/ 2863277 w 2920255"/>
                <a:gd name="connsiteY24" fmla="*/ 1015963 h 1381396"/>
                <a:gd name="connsiteX25" fmla="*/ 2415366 w 2920255"/>
                <a:gd name="connsiteY25" fmla="*/ 1381021 h 1381396"/>
                <a:gd name="connsiteX26" fmla="*/ 2092077 w 2920255"/>
                <a:gd name="connsiteY26" fmla="*/ 1247111 h 1381396"/>
                <a:gd name="connsiteX27" fmla="*/ 2090753 w 2920255"/>
                <a:gd name="connsiteY27" fmla="*/ 1245506 h 1381396"/>
                <a:gd name="connsiteX28" fmla="*/ 2024589 w 2920255"/>
                <a:gd name="connsiteY28" fmla="*/ 1300097 h 1381396"/>
                <a:gd name="connsiteX29" fmla="*/ 1768964 w 2920255"/>
                <a:gd name="connsiteY29" fmla="*/ 1378179 h 1381396"/>
                <a:gd name="connsiteX30" fmla="*/ 1445675 w 2920255"/>
                <a:gd name="connsiteY30" fmla="*/ 1244268 h 1381396"/>
                <a:gd name="connsiteX31" fmla="*/ 1440724 w 2920255"/>
                <a:gd name="connsiteY31" fmla="*/ 1238268 h 1381396"/>
                <a:gd name="connsiteX32" fmla="*/ 1435773 w 2920255"/>
                <a:gd name="connsiteY32" fmla="*/ 1244268 h 1381396"/>
                <a:gd name="connsiteX33" fmla="*/ 1112483 w 2920255"/>
                <a:gd name="connsiteY33" fmla="*/ 1378179 h 1381396"/>
                <a:gd name="connsiteX34" fmla="*/ 856858 w 2920255"/>
                <a:gd name="connsiteY34" fmla="*/ 1300097 h 1381396"/>
                <a:gd name="connsiteX35" fmla="*/ 790878 w 2920255"/>
                <a:gd name="connsiteY35" fmla="*/ 1245658 h 1381396"/>
                <a:gd name="connsiteX36" fmla="*/ 789371 w 2920255"/>
                <a:gd name="connsiteY36" fmla="*/ 1247486 h 1381396"/>
                <a:gd name="connsiteX37" fmla="*/ 466081 w 2920255"/>
                <a:gd name="connsiteY37" fmla="*/ 1381396 h 1381396"/>
                <a:gd name="connsiteX38" fmla="*/ 8881 w 2920255"/>
                <a:gd name="connsiteY38" fmla="*/ 924196 h 1381396"/>
                <a:gd name="connsiteX39" fmla="*/ 13940 w 2920255"/>
                <a:gd name="connsiteY39" fmla="*/ 874017 h 1381396"/>
                <a:gd name="connsiteX40" fmla="*/ 8881 w 2920255"/>
                <a:gd name="connsiteY40" fmla="*/ 845531 h 1381396"/>
                <a:gd name="connsiteX41" fmla="*/ 6055 w 2920255"/>
                <a:gd name="connsiteY41" fmla="*/ 791896 h 1381396"/>
                <a:gd name="connsiteX42" fmla="*/ 6058 w 2920255"/>
                <a:gd name="connsiteY42" fmla="*/ 791461 h 1381396"/>
                <a:gd name="connsiteX43" fmla="*/ 6010 w 2920255"/>
                <a:gd name="connsiteY43" fmla="*/ 790535 h 1381396"/>
                <a:gd name="connsiteX44" fmla="*/ 13518 w 2920255"/>
                <a:gd name="connsiteY44" fmla="*/ 591383 h 1381396"/>
                <a:gd name="connsiteX45" fmla="*/ 9711 w 2920255"/>
                <a:gd name="connsiteY45" fmla="*/ 527993 h 1381396"/>
                <a:gd name="connsiteX46" fmla="*/ 8881 w 2920255"/>
                <a:gd name="connsiteY46" fmla="*/ 520799 h 1381396"/>
                <a:gd name="connsiteX47" fmla="*/ 8881 w 2920255"/>
                <a:gd name="connsiteY47" fmla="*/ 182812 h 1381396"/>
                <a:gd name="connsiteX48" fmla="*/ 174565 w 2920255"/>
                <a:gd name="connsiteY48" fmla="*/ 17128 h 1381396"/>
                <a:gd name="connsiteX49" fmla="*/ 566993 w 2920255"/>
                <a:gd name="connsiteY49" fmla="*/ 25490 h 1381396"/>
                <a:gd name="connsiteX50" fmla="*/ 625649 w 2920255"/>
                <a:gd name="connsiteY50" fmla="*/ 25418 h 1381396"/>
                <a:gd name="connsiteX51" fmla="*/ 664921 w 2920255"/>
                <a:gd name="connsiteY51" fmla="*/ 22593 h 1381396"/>
                <a:gd name="connsiteX52" fmla="*/ 715148 w 2920255"/>
                <a:gd name="connsiteY52" fmla="*/ 17128 h 1381396"/>
                <a:gd name="connsiteX53" fmla="*/ 850669 w 2920255"/>
                <a:gd name="connsiteY53" fmla="*/ 4124 h 1381396"/>
                <a:gd name="connsiteX54" fmla="*/ 879573 w 2920255"/>
                <a:gd name="connsiteY54" fmla="*/ 5463 h 1381396"/>
                <a:gd name="connsiteX55" fmla="*/ 899668 w 2920255"/>
                <a:gd name="connsiteY55" fmla="*/ 3773 h 1381396"/>
                <a:gd name="connsiteX56" fmla="*/ 1119716 w 2920255"/>
                <a:gd name="connsiteY56" fmla="*/ 13587 h 1381396"/>
                <a:gd name="connsiteX57" fmla="*/ 1232813 w 2920255"/>
                <a:gd name="connsiteY57" fmla="*/ 16531 h 1381396"/>
                <a:gd name="connsiteX58" fmla="*/ 1295112 w 2920255"/>
                <a:gd name="connsiteY58" fmla="*/ 15847 h 1381396"/>
                <a:gd name="connsiteX59" fmla="*/ 1364462 w 2920255"/>
                <a:gd name="connsiteY59" fmla="*/ 21892 h 1381396"/>
                <a:gd name="connsiteX60" fmla="*/ 1393954 w 2920255"/>
                <a:gd name="connsiteY60" fmla="*/ 23185 h 1381396"/>
                <a:gd name="connsiteX61" fmla="*/ 1413457 w 2920255"/>
                <a:gd name="connsiteY61" fmla="*/ 25385 h 1381396"/>
                <a:gd name="connsiteX62" fmla="*/ 1493098 w 2920255"/>
                <a:gd name="connsiteY62" fmla="*/ 29292 h 1381396"/>
                <a:gd name="connsiteX63" fmla="*/ 1616120 w 2920255"/>
                <a:gd name="connsiteY63" fmla="*/ 17128 h 1381396"/>
                <a:gd name="connsiteX64" fmla="*/ 1748989 w 2920255"/>
                <a:gd name="connsiteY64" fmla="*/ 8815 h 1381396"/>
                <a:gd name="connsiteX65" fmla="*/ 1756222 w 2920255"/>
                <a:gd name="connsiteY65" fmla="*/ 9518 h 1381396"/>
                <a:gd name="connsiteX66" fmla="*/ 1783781 w 2920255"/>
                <a:gd name="connsiteY66" fmla="*/ 3870 h 1381396"/>
                <a:gd name="connsiteX67" fmla="*/ 1840514 w 2920255"/>
                <a:gd name="connsiteY67" fmla="*/ 0 h 138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920255" h="1381396">
                  <a:moveTo>
                    <a:pt x="1840514" y="0"/>
                  </a:moveTo>
                  <a:cubicBezTo>
                    <a:pt x="1876250" y="-74"/>
                    <a:pt x="1908382" y="4244"/>
                    <a:pt x="1940312" y="9221"/>
                  </a:cubicBezTo>
                  <a:lnTo>
                    <a:pt x="2034968" y="21870"/>
                  </a:lnTo>
                  <a:lnTo>
                    <a:pt x="2053735" y="17128"/>
                  </a:lnTo>
                  <a:cubicBezTo>
                    <a:pt x="2080527" y="6724"/>
                    <a:pt x="2127543" y="4303"/>
                    <a:pt x="2185451" y="5828"/>
                  </a:cubicBezTo>
                  <a:lnTo>
                    <a:pt x="2251972" y="10006"/>
                  </a:lnTo>
                  <a:lnTo>
                    <a:pt x="2302948" y="9695"/>
                  </a:lnTo>
                  <a:cubicBezTo>
                    <a:pt x="2458362" y="13773"/>
                    <a:pt x="2632709" y="43349"/>
                    <a:pt x="2748771" y="17128"/>
                  </a:cubicBezTo>
                  <a:cubicBezTo>
                    <a:pt x="2768588" y="14025"/>
                    <a:pt x="2787177" y="17183"/>
                    <a:pt x="2804332" y="25077"/>
                  </a:cubicBezTo>
                  <a:lnTo>
                    <a:pt x="2810655" y="29974"/>
                  </a:lnTo>
                  <a:lnTo>
                    <a:pt x="2816064" y="31097"/>
                  </a:lnTo>
                  <a:cubicBezTo>
                    <a:pt x="2881347" y="55147"/>
                    <a:pt x="2933983" y="108511"/>
                    <a:pt x="2914455" y="182812"/>
                  </a:cubicBezTo>
                  <a:cubicBezTo>
                    <a:pt x="2919027" y="250072"/>
                    <a:pt x="2915675" y="313940"/>
                    <a:pt x="2912856" y="370479"/>
                  </a:cubicBezTo>
                  <a:lnTo>
                    <a:pt x="2911333" y="413797"/>
                  </a:lnTo>
                  <a:lnTo>
                    <a:pt x="2914114" y="509109"/>
                  </a:lnTo>
                  <a:lnTo>
                    <a:pt x="2914455" y="514172"/>
                  </a:lnTo>
                  <a:cubicBezTo>
                    <a:pt x="2917807" y="533145"/>
                    <a:pt x="2919331" y="557200"/>
                    <a:pt x="2919770" y="584146"/>
                  </a:cubicBezTo>
                  <a:lnTo>
                    <a:pt x="2919609" y="595905"/>
                  </a:lnTo>
                  <a:lnTo>
                    <a:pt x="2920255" y="605309"/>
                  </a:lnTo>
                  <a:lnTo>
                    <a:pt x="2919232" y="623425"/>
                  </a:lnTo>
                  <a:lnTo>
                    <a:pt x="2918575" y="671465"/>
                  </a:lnTo>
                  <a:cubicBezTo>
                    <a:pt x="2916596" y="732536"/>
                    <a:pt x="2913245" y="796404"/>
                    <a:pt x="2914455" y="845531"/>
                  </a:cubicBezTo>
                  <a:cubicBezTo>
                    <a:pt x="2911347" y="886114"/>
                    <a:pt x="2901916" y="918014"/>
                    <a:pt x="2885848" y="942616"/>
                  </a:cubicBezTo>
                  <a:lnTo>
                    <a:pt x="2868807" y="961113"/>
                  </a:lnTo>
                  <a:lnTo>
                    <a:pt x="2863277" y="1015963"/>
                  </a:lnTo>
                  <a:cubicBezTo>
                    <a:pt x="2820645" y="1224302"/>
                    <a:pt x="2636308" y="1381021"/>
                    <a:pt x="2415366" y="1381021"/>
                  </a:cubicBezTo>
                  <a:cubicBezTo>
                    <a:pt x="2289113" y="1381021"/>
                    <a:pt x="2174814" y="1329847"/>
                    <a:pt x="2092077" y="1247111"/>
                  </a:cubicBezTo>
                  <a:lnTo>
                    <a:pt x="2090753" y="1245506"/>
                  </a:lnTo>
                  <a:lnTo>
                    <a:pt x="2024589" y="1300097"/>
                  </a:lnTo>
                  <a:cubicBezTo>
                    <a:pt x="1951619" y="1349394"/>
                    <a:pt x="1863654" y="1378179"/>
                    <a:pt x="1768964" y="1378179"/>
                  </a:cubicBezTo>
                  <a:cubicBezTo>
                    <a:pt x="1642712" y="1378179"/>
                    <a:pt x="1528412" y="1327005"/>
                    <a:pt x="1445675" y="1244268"/>
                  </a:cubicBezTo>
                  <a:lnTo>
                    <a:pt x="1440724" y="1238268"/>
                  </a:lnTo>
                  <a:lnTo>
                    <a:pt x="1435773" y="1244268"/>
                  </a:lnTo>
                  <a:cubicBezTo>
                    <a:pt x="1353036" y="1327005"/>
                    <a:pt x="1238736" y="1378179"/>
                    <a:pt x="1112483" y="1378179"/>
                  </a:cubicBezTo>
                  <a:cubicBezTo>
                    <a:pt x="1017794" y="1378179"/>
                    <a:pt x="929828" y="1349394"/>
                    <a:pt x="856858" y="1300097"/>
                  </a:cubicBezTo>
                  <a:lnTo>
                    <a:pt x="790878" y="1245658"/>
                  </a:lnTo>
                  <a:lnTo>
                    <a:pt x="789371" y="1247486"/>
                  </a:lnTo>
                  <a:cubicBezTo>
                    <a:pt x="706634" y="1330222"/>
                    <a:pt x="592334" y="1381396"/>
                    <a:pt x="466081" y="1381396"/>
                  </a:cubicBezTo>
                  <a:cubicBezTo>
                    <a:pt x="213576" y="1381396"/>
                    <a:pt x="8881" y="1176701"/>
                    <a:pt x="8881" y="924196"/>
                  </a:cubicBezTo>
                  <a:lnTo>
                    <a:pt x="13940" y="874017"/>
                  </a:lnTo>
                  <a:lnTo>
                    <a:pt x="8881" y="845531"/>
                  </a:lnTo>
                  <a:cubicBezTo>
                    <a:pt x="7280" y="825792"/>
                    <a:pt x="6404" y="808069"/>
                    <a:pt x="6055" y="791896"/>
                  </a:cubicBezTo>
                  <a:lnTo>
                    <a:pt x="6058" y="791461"/>
                  </a:lnTo>
                  <a:lnTo>
                    <a:pt x="6010" y="790535"/>
                  </a:lnTo>
                  <a:cubicBezTo>
                    <a:pt x="3768" y="705539"/>
                    <a:pt x="12908" y="651408"/>
                    <a:pt x="13518" y="591383"/>
                  </a:cubicBezTo>
                  <a:lnTo>
                    <a:pt x="9711" y="527993"/>
                  </a:lnTo>
                  <a:lnTo>
                    <a:pt x="8881" y="520799"/>
                  </a:lnTo>
                  <a:cubicBezTo>
                    <a:pt x="-11861" y="382914"/>
                    <a:pt x="10444" y="264865"/>
                    <a:pt x="8881" y="182812"/>
                  </a:cubicBezTo>
                  <a:cubicBezTo>
                    <a:pt x="2023" y="74656"/>
                    <a:pt x="90238" y="8986"/>
                    <a:pt x="174565" y="17128"/>
                  </a:cubicBezTo>
                  <a:cubicBezTo>
                    <a:pt x="304423" y="-18301"/>
                    <a:pt x="426189" y="19420"/>
                    <a:pt x="566993" y="25490"/>
                  </a:cubicBezTo>
                  <a:lnTo>
                    <a:pt x="625649" y="25418"/>
                  </a:lnTo>
                  <a:lnTo>
                    <a:pt x="664921" y="22593"/>
                  </a:lnTo>
                  <a:lnTo>
                    <a:pt x="715148" y="17128"/>
                  </a:lnTo>
                  <a:cubicBezTo>
                    <a:pt x="767319" y="8236"/>
                    <a:pt x="811290" y="4680"/>
                    <a:pt x="850669" y="4124"/>
                  </a:cubicBezTo>
                  <a:lnTo>
                    <a:pt x="879573" y="5463"/>
                  </a:lnTo>
                  <a:lnTo>
                    <a:pt x="899668" y="3773"/>
                  </a:lnTo>
                  <a:cubicBezTo>
                    <a:pt x="986380" y="1109"/>
                    <a:pt x="1043120" y="8742"/>
                    <a:pt x="1119716" y="13587"/>
                  </a:cubicBezTo>
                  <a:lnTo>
                    <a:pt x="1232813" y="16531"/>
                  </a:lnTo>
                  <a:lnTo>
                    <a:pt x="1295112" y="15847"/>
                  </a:lnTo>
                  <a:lnTo>
                    <a:pt x="1364462" y="21892"/>
                  </a:lnTo>
                  <a:lnTo>
                    <a:pt x="1393954" y="23185"/>
                  </a:lnTo>
                  <a:lnTo>
                    <a:pt x="1413457" y="25385"/>
                  </a:lnTo>
                  <a:lnTo>
                    <a:pt x="1493098" y="29292"/>
                  </a:lnTo>
                  <a:cubicBezTo>
                    <a:pt x="1529122" y="28830"/>
                    <a:pt x="1568973" y="25522"/>
                    <a:pt x="1616120" y="17128"/>
                  </a:cubicBezTo>
                  <a:cubicBezTo>
                    <a:pt x="1663268" y="8734"/>
                    <a:pt x="1707495" y="7138"/>
                    <a:pt x="1748989" y="8815"/>
                  </a:cubicBezTo>
                  <a:lnTo>
                    <a:pt x="1756222" y="9518"/>
                  </a:lnTo>
                  <a:lnTo>
                    <a:pt x="1783781" y="3870"/>
                  </a:lnTo>
                  <a:cubicBezTo>
                    <a:pt x="1803876" y="1171"/>
                    <a:pt x="1822645" y="36"/>
                    <a:pt x="1840514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28" name="ttsMP3.com_VoiceText_2025-1-17_23-28-41">
            <a:hlinkClick r:id="" action="ppaction://media"/>
            <a:extLst>
              <a:ext uri="{FF2B5EF4-FFF2-40B4-BE49-F238E27FC236}">
                <a16:creationId xmlns:a16="http://schemas.microsoft.com/office/drawing/2014/main" id="{8DBEA004-C38D-4FBB-9712-7980D51DFC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8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507564" y="-86975"/>
            <a:ext cx="6834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BE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lang="en-US" sz="18000" dirty="0" err="1">
                <a:solidFill>
                  <a:prstClr val="black"/>
                </a:solidFill>
                <a:latin typeface="Arial Black" panose="020B0A04020102020204" pitchFamily="34" charset="0"/>
              </a:rPr>
              <a:t>gloo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F4876B-4366-4E92-AD93-08BC219C422B}"/>
              </a:ext>
            </a:extLst>
          </p:cNvPr>
          <p:cNvGrpSpPr/>
          <p:nvPr/>
        </p:nvGrpSpPr>
        <p:grpSpPr>
          <a:xfrm flipH="1">
            <a:off x="315095" y="1623664"/>
            <a:ext cx="6570022" cy="4571069"/>
            <a:chOff x="-700905" y="1304350"/>
            <a:chExt cx="6570022" cy="45710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5CFD9C-5C27-4261-8BF6-28D15463D04B}"/>
                </a:ext>
              </a:extLst>
            </p:cNvPr>
            <p:cNvGrpSpPr/>
            <p:nvPr/>
          </p:nvGrpSpPr>
          <p:grpSpPr>
            <a:xfrm>
              <a:off x="-628058" y="1304350"/>
              <a:ext cx="6497175" cy="4571069"/>
              <a:chOff x="2243526" y="1293525"/>
              <a:chExt cx="6497175" cy="457106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5" name="Oval 181">
                <a:extLst>
                  <a:ext uri="{FF2B5EF4-FFF2-40B4-BE49-F238E27FC236}">
                    <a16:creationId xmlns:a16="http://schemas.microsoft.com/office/drawing/2014/main" id="{D11246C9-B8FA-4DDA-9A64-A1C6012C5358}"/>
                  </a:ext>
                </a:extLst>
              </p:cNvPr>
              <p:cNvSpPr/>
              <p:nvPr/>
            </p:nvSpPr>
            <p:spPr>
              <a:xfrm>
                <a:off x="2243526" y="1293575"/>
                <a:ext cx="6497175" cy="4571019"/>
              </a:xfrm>
              <a:custGeom>
                <a:avLst/>
                <a:gdLst>
                  <a:gd name="connsiteX0" fmla="*/ 0 w 1546860"/>
                  <a:gd name="connsiteY0" fmla="*/ 598875 h 1197750"/>
                  <a:gd name="connsiteX1" fmla="*/ 773430 w 1546860"/>
                  <a:gd name="connsiteY1" fmla="*/ 0 h 1197750"/>
                  <a:gd name="connsiteX2" fmla="*/ 1546860 w 1546860"/>
                  <a:gd name="connsiteY2" fmla="*/ 598875 h 1197750"/>
                  <a:gd name="connsiteX3" fmla="*/ 773430 w 1546860"/>
                  <a:gd name="connsiteY3" fmla="*/ 1197750 h 1197750"/>
                  <a:gd name="connsiteX4" fmla="*/ 0 w 1546860"/>
                  <a:gd name="connsiteY4" fmla="*/ 598875 h 1197750"/>
                  <a:gd name="connsiteX0" fmla="*/ 0 w 1546860"/>
                  <a:gd name="connsiteY0" fmla="*/ 598875 h 673734"/>
                  <a:gd name="connsiteX1" fmla="*/ 773430 w 1546860"/>
                  <a:gd name="connsiteY1" fmla="*/ 0 h 673734"/>
                  <a:gd name="connsiteX2" fmla="*/ 1546860 w 1546860"/>
                  <a:gd name="connsiteY2" fmla="*/ 598875 h 673734"/>
                  <a:gd name="connsiteX3" fmla="*/ 0 w 1546860"/>
                  <a:gd name="connsiteY3" fmla="*/ 598875 h 673734"/>
                  <a:gd name="connsiteX0" fmla="*/ 15636 w 1532016"/>
                  <a:gd name="connsiteY0" fmla="*/ 600943 h 857358"/>
                  <a:gd name="connsiteX1" fmla="*/ 789066 w 1532016"/>
                  <a:gd name="connsiteY1" fmla="*/ 2068 h 857358"/>
                  <a:gd name="connsiteX2" fmla="*/ 1532016 w 1532016"/>
                  <a:gd name="connsiteY2" fmla="*/ 829543 h 857358"/>
                  <a:gd name="connsiteX3" fmla="*/ 15636 w 1532016"/>
                  <a:gd name="connsiteY3" fmla="*/ 600943 h 857358"/>
                  <a:gd name="connsiteX0" fmla="*/ 15910 w 1517050"/>
                  <a:gd name="connsiteY0" fmla="*/ 988476 h 1035719"/>
                  <a:gd name="connsiteX1" fmla="*/ 774100 w 1517050"/>
                  <a:gd name="connsiteY1" fmla="*/ 981 h 1035719"/>
                  <a:gd name="connsiteX2" fmla="*/ 1517050 w 1517050"/>
                  <a:gd name="connsiteY2" fmla="*/ 828456 h 1035719"/>
                  <a:gd name="connsiteX3" fmla="*/ 15910 w 1517050"/>
                  <a:gd name="connsiteY3" fmla="*/ 988476 h 1035719"/>
                  <a:gd name="connsiteX0" fmla="*/ 16835 w 1540835"/>
                  <a:gd name="connsiteY0" fmla="*/ 988376 h 1037317"/>
                  <a:gd name="connsiteX1" fmla="*/ 775025 w 1540835"/>
                  <a:gd name="connsiteY1" fmla="*/ 881 h 1037317"/>
                  <a:gd name="connsiteX2" fmla="*/ 1540835 w 1540835"/>
                  <a:gd name="connsiteY2" fmla="*/ 835976 h 1037317"/>
                  <a:gd name="connsiteX3" fmla="*/ 16835 w 1540835"/>
                  <a:gd name="connsiteY3" fmla="*/ 988376 h 1037317"/>
                  <a:gd name="connsiteX0" fmla="*/ 16835 w 1540835"/>
                  <a:gd name="connsiteY0" fmla="*/ 988376 h 1110921"/>
                  <a:gd name="connsiteX1" fmla="*/ 775025 w 1540835"/>
                  <a:gd name="connsiteY1" fmla="*/ 881 h 1110921"/>
                  <a:gd name="connsiteX2" fmla="*/ 1540835 w 1540835"/>
                  <a:gd name="connsiteY2" fmla="*/ 835976 h 1110921"/>
                  <a:gd name="connsiteX3" fmla="*/ 16835 w 1540835"/>
                  <a:gd name="connsiteY3" fmla="*/ 988376 h 1110921"/>
                  <a:gd name="connsiteX0" fmla="*/ 27523 w 1551523"/>
                  <a:gd name="connsiteY0" fmla="*/ 998870 h 1121415"/>
                  <a:gd name="connsiteX1" fmla="*/ 785713 w 1551523"/>
                  <a:gd name="connsiteY1" fmla="*/ 11375 h 1121415"/>
                  <a:gd name="connsiteX2" fmla="*/ 1551523 w 1551523"/>
                  <a:gd name="connsiteY2" fmla="*/ 846470 h 1121415"/>
                  <a:gd name="connsiteX3" fmla="*/ 27523 w 1551523"/>
                  <a:gd name="connsiteY3" fmla="*/ 998870 h 1121415"/>
                  <a:gd name="connsiteX0" fmla="*/ 27523 w 1551523"/>
                  <a:gd name="connsiteY0" fmla="*/ 989567 h 1112112"/>
                  <a:gd name="connsiteX1" fmla="*/ 785713 w 1551523"/>
                  <a:gd name="connsiteY1" fmla="*/ 2072 h 1112112"/>
                  <a:gd name="connsiteX2" fmla="*/ 1551523 w 1551523"/>
                  <a:gd name="connsiteY2" fmla="*/ 837167 h 1112112"/>
                  <a:gd name="connsiteX3" fmla="*/ 27523 w 1551523"/>
                  <a:gd name="connsiteY3" fmla="*/ 989567 h 1112112"/>
                  <a:gd name="connsiteX0" fmla="*/ 27523 w 1551523"/>
                  <a:gd name="connsiteY0" fmla="*/ 988539 h 1111084"/>
                  <a:gd name="connsiteX1" fmla="*/ 785713 w 1551523"/>
                  <a:gd name="connsiteY1" fmla="*/ 1044 h 1111084"/>
                  <a:gd name="connsiteX2" fmla="*/ 1551523 w 1551523"/>
                  <a:gd name="connsiteY2" fmla="*/ 836139 h 1111084"/>
                  <a:gd name="connsiteX3" fmla="*/ 27523 w 1551523"/>
                  <a:gd name="connsiteY3" fmla="*/ 988539 h 1111084"/>
                  <a:gd name="connsiteX0" fmla="*/ 27523 w 1551523"/>
                  <a:gd name="connsiteY0" fmla="*/ 987635 h 1110180"/>
                  <a:gd name="connsiteX1" fmla="*/ 785713 w 1551523"/>
                  <a:gd name="connsiteY1" fmla="*/ 140 h 1110180"/>
                  <a:gd name="connsiteX2" fmla="*/ 1551523 w 1551523"/>
                  <a:gd name="connsiteY2" fmla="*/ 835235 h 1110180"/>
                  <a:gd name="connsiteX3" fmla="*/ 27523 w 1551523"/>
                  <a:gd name="connsiteY3" fmla="*/ 987635 h 1110180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34713 w 1558713"/>
                  <a:gd name="connsiteY0" fmla="*/ 988229 h 1150946"/>
                  <a:gd name="connsiteX1" fmla="*/ 792903 w 1558713"/>
                  <a:gd name="connsiteY1" fmla="*/ 734 h 1150946"/>
                  <a:gd name="connsiteX2" fmla="*/ 1558713 w 1558713"/>
                  <a:gd name="connsiteY2" fmla="*/ 835829 h 1150946"/>
                  <a:gd name="connsiteX3" fmla="*/ 34713 w 1558713"/>
                  <a:gd name="connsiteY3" fmla="*/ 988229 h 1150946"/>
                  <a:gd name="connsiteX0" fmla="*/ 32090 w 1556090"/>
                  <a:gd name="connsiteY0" fmla="*/ 988229 h 1150946"/>
                  <a:gd name="connsiteX1" fmla="*/ 790280 w 1556090"/>
                  <a:gd name="connsiteY1" fmla="*/ 734 h 1150946"/>
                  <a:gd name="connsiteX2" fmla="*/ 1556090 w 1556090"/>
                  <a:gd name="connsiteY2" fmla="*/ 835829 h 1150946"/>
                  <a:gd name="connsiteX3" fmla="*/ 32090 w 1556090"/>
                  <a:gd name="connsiteY3" fmla="*/ 988229 h 1150946"/>
                  <a:gd name="connsiteX0" fmla="*/ 32090 w 1556090"/>
                  <a:gd name="connsiteY0" fmla="*/ 987521 h 1150238"/>
                  <a:gd name="connsiteX1" fmla="*/ 790280 w 1556090"/>
                  <a:gd name="connsiteY1" fmla="*/ 26 h 1150238"/>
                  <a:gd name="connsiteX2" fmla="*/ 1556090 w 1556090"/>
                  <a:gd name="connsiteY2" fmla="*/ 835121 h 1150238"/>
                  <a:gd name="connsiteX3" fmla="*/ 32090 w 1556090"/>
                  <a:gd name="connsiteY3" fmla="*/ 987521 h 1150238"/>
                  <a:gd name="connsiteX0" fmla="*/ 29205 w 1553205"/>
                  <a:gd name="connsiteY0" fmla="*/ 987521 h 1150238"/>
                  <a:gd name="connsiteX1" fmla="*/ 787395 w 1553205"/>
                  <a:gd name="connsiteY1" fmla="*/ 26 h 1150238"/>
                  <a:gd name="connsiteX2" fmla="*/ 1553205 w 1553205"/>
                  <a:gd name="connsiteY2" fmla="*/ 835121 h 1150238"/>
                  <a:gd name="connsiteX3" fmla="*/ 29205 w 1553205"/>
                  <a:gd name="connsiteY3" fmla="*/ 987521 h 1150238"/>
                  <a:gd name="connsiteX0" fmla="*/ 78354 w 1602354"/>
                  <a:gd name="connsiteY0" fmla="*/ 987518 h 1107071"/>
                  <a:gd name="connsiteX1" fmla="*/ 836544 w 1602354"/>
                  <a:gd name="connsiteY1" fmla="*/ 23 h 1107071"/>
                  <a:gd name="connsiteX2" fmla="*/ 1602354 w 1602354"/>
                  <a:gd name="connsiteY2" fmla="*/ 835118 h 1107071"/>
                  <a:gd name="connsiteX3" fmla="*/ 78354 w 1602354"/>
                  <a:gd name="connsiteY3" fmla="*/ 987518 h 1107071"/>
                  <a:gd name="connsiteX0" fmla="*/ 84955 w 1608955"/>
                  <a:gd name="connsiteY0" fmla="*/ 995375 h 1114928"/>
                  <a:gd name="connsiteX1" fmla="*/ 843145 w 1608955"/>
                  <a:gd name="connsiteY1" fmla="*/ 7880 h 1114928"/>
                  <a:gd name="connsiteX2" fmla="*/ 1608955 w 1608955"/>
                  <a:gd name="connsiteY2" fmla="*/ 842975 h 1114928"/>
                  <a:gd name="connsiteX3" fmla="*/ 84955 w 1608955"/>
                  <a:gd name="connsiteY3" fmla="*/ 995375 h 1114928"/>
                  <a:gd name="connsiteX0" fmla="*/ 84955 w 1608955"/>
                  <a:gd name="connsiteY0" fmla="*/ 992483 h 1112036"/>
                  <a:gd name="connsiteX1" fmla="*/ 843145 w 1608955"/>
                  <a:gd name="connsiteY1" fmla="*/ 4988 h 1112036"/>
                  <a:gd name="connsiteX2" fmla="*/ 1608955 w 1608955"/>
                  <a:gd name="connsiteY2" fmla="*/ 840083 h 1112036"/>
                  <a:gd name="connsiteX3" fmla="*/ 84955 w 1608955"/>
                  <a:gd name="connsiteY3" fmla="*/ 992483 h 1112036"/>
                  <a:gd name="connsiteX0" fmla="*/ 84955 w 1608955"/>
                  <a:gd name="connsiteY0" fmla="*/ 989001 h 1108554"/>
                  <a:gd name="connsiteX1" fmla="*/ 843145 w 1608955"/>
                  <a:gd name="connsiteY1" fmla="*/ 1506 h 1108554"/>
                  <a:gd name="connsiteX2" fmla="*/ 1608955 w 1608955"/>
                  <a:gd name="connsiteY2" fmla="*/ 836601 h 1108554"/>
                  <a:gd name="connsiteX3" fmla="*/ 84955 w 1608955"/>
                  <a:gd name="connsiteY3" fmla="*/ 989001 h 1108554"/>
                  <a:gd name="connsiteX0" fmla="*/ 73444 w 1574584"/>
                  <a:gd name="connsiteY0" fmla="*/ 988427 h 1107980"/>
                  <a:gd name="connsiteX1" fmla="*/ 808774 w 1574584"/>
                  <a:gd name="connsiteY1" fmla="*/ 932 h 1107980"/>
                  <a:gd name="connsiteX2" fmla="*/ 1574584 w 1574584"/>
                  <a:gd name="connsiteY2" fmla="*/ 836027 h 1107980"/>
                  <a:gd name="connsiteX3" fmla="*/ 73444 w 1574584"/>
                  <a:gd name="connsiteY3" fmla="*/ 988427 h 1107980"/>
                  <a:gd name="connsiteX0" fmla="*/ 83511 w 1584651"/>
                  <a:gd name="connsiteY0" fmla="*/ 992482 h 1112035"/>
                  <a:gd name="connsiteX1" fmla="*/ 818841 w 1584651"/>
                  <a:gd name="connsiteY1" fmla="*/ 4987 h 1112035"/>
                  <a:gd name="connsiteX2" fmla="*/ 1584651 w 1584651"/>
                  <a:gd name="connsiteY2" fmla="*/ 840082 h 1112035"/>
                  <a:gd name="connsiteX3" fmla="*/ 83511 w 1584651"/>
                  <a:gd name="connsiteY3" fmla="*/ 992482 h 1112035"/>
                  <a:gd name="connsiteX0" fmla="*/ 21158 w 1522298"/>
                  <a:gd name="connsiteY0" fmla="*/ 962174 h 1082722"/>
                  <a:gd name="connsiteX1" fmla="*/ 756488 w 1522298"/>
                  <a:gd name="connsiteY1" fmla="*/ 5159 h 1082722"/>
                  <a:gd name="connsiteX2" fmla="*/ 1522298 w 1522298"/>
                  <a:gd name="connsiteY2" fmla="*/ 809774 h 1082722"/>
                  <a:gd name="connsiteX3" fmla="*/ 21158 w 1522298"/>
                  <a:gd name="connsiteY3" fmla="*/ 962174 h 1082722"/>
                  <a:gd name="connsiteX0" fmla="*/ 22243 w 1523383"/>
                  <a:gd name="connsiteY0" fmla="*/ 957377 h 1077925"/>
                  <a:gd name="connsiteX1" fmla="*/ 757573 w 1523383"/>
                  <a:gd name="connsiteY1" fmla="*/ 362 h 1077925"/>
                  <a:gd name="connsiteX2" fmla="*/ 1523383 w 1523383"/>
                  <a:gd name="connsiteY2" fmla="*/ 804977 h 1077925"/>
                  <a:gd name="connsiteX3" fmla="*/ 22243 w 1523383"/>
                  <a:gd name="connsiteY3" fmla="*/ 957377 h 1077925"/>
                  <a:gd name="connsiteX0" fmla="*/ 72088 w 1573228"/>
                  <a:gd name="connsiteY0" fmla="*/ 957379 h 1080924"/>
                  <a:gd name="connsiteX1" fmla="*/ 807418 w 1573228"/>
                  <a:gd name="connsiteY1" fmla="*/ 364 h 1080924"/>
                  <a:gd name="connsiteX2" fmla="*/ 1573228 w 1573228"/>
                  <a:gd name="connsiteY2" fmla="*/ 804979 h 1080924"/>
                  <a:gd name="connsiteX3" fmla="*/ 72088 w 1573228"/>
                  <a:gd name="connsiteY3" fmla="*/ 957379 h 1080924"/>
                  <a:gd name="connsiteX0" fmla="*/ 79960 w 1581100"/>
                  <a:gd name="connsiteY0" fmla="*/ 957039 h 1080584"/>
                  <a:gd name="connsiteX1" fmla="*/ 815290 w 1581100"/>
                  <a:gd name="connsiteY1" fmla="*/ 24 h 1080584"/>
                  <a:gd name="connsiteX2" fmla="*/ 1581100 w 1581100"/>
                  <a:gd name="connsiteY2" fmla="*/ 804639 h 1080584"/>
                  <a:gd name="connsiteX3" fmla="*/ 79960 w 1581100"/>
                  <a:gd name="connsiteY3" fmla="*/ 957039 h 1080584"/>
                  <a:gd name="connsiteX0" fmla="*/ 16338 w 1494618"/>
                  <a:gd name="connsiteY0" fmla="*/ 958004 h 1078552"/>
                  <a:gd name="connsiteX1" fmla="*/ 751668 w 1494618"/>
                  <a:gd name="connsiteY1" fmla="*/ 989 h 1078552"/>
                  <a:gd name="connsiteX2" fmla="*/ 1494618 w 1494618"/>
                  <a:gd name="connsiteY2" fmla="*/ 805604 h 1078552"/>
                  <a:gd name="connsiteX3" fmla="*/ 16338 w 1494618"/>
                  <a:gd name="connsiteY3" fmla="*/ 958004 h 1078552"/>
                  <a:gd name="connsiteX0" fmla="*/ 16338 w 1494618"/>
                  <a:gd name="connsiteY0" fmla="*/ 958438 h 1078986"/>
                  <a:gd name="connsiteX1" fmla="*/ 751668 w 1494618"/>
                  <a:gd name="connsiteY1" fmla="*/ 1423 h 1078986"/>
                  <a:gd name="connsiteX2" fmla="*/ 1494618 w 1494618"/>
                  <a:gd name="connsiteY2" fmla="*/ 806038 h 1078986"/>
                  <a:gd name="connsiteX3" fmla="*/ 16338 w 1494618"/>
                  <a:gd name="connsiteY3" fmla="*/ 958438 h 1078986"/>
                  <a:gd name="connsiteX0" fmla="*/ 108833 w 1587113"/>
                  <a:gd name="connsiteY0" fmla="*/ 967831 h 1064161"/>
                  <a:gd name="connsiteX1" fmla="*/ 192654 w 1587113"/>
                  <a:gd name="connsiteY1" fmla="*/ 391815 h 1064161"/>
                  <a:gd name="connsiteX2" fmla="*/ 844163 w 1587113"/>
                  <a:gd name="connsiteY2" fmla="*/ 10816 h 1064161"/>
                  <a:gd name="connsiteX3" fmla="*/ 1587113 w 1587113"/>
                  <a:gd name="connsiteY3" fmla="*/ 815431 h 1064161"/>
                  <a:gd name="connsiteX4" fmla="*/ 108833 w 1587113"/>
                  <a:gd name="connsiteY4" fmla="*/ 967831 h 1064161"/>
                  <a:gd name="connsiteX0" fmla="*/ 58064 w 1536344"/>
                  <a:gd name="connsiteY0" fmla="*/ 967831 h 1055833"/>
                  <a:gd name="connsiteX1" fmla="*/ 141885 w 1536344"/>
                  <a:gd name="connsiteY1" fmla="*/ 391815 h 1055833"/>
                  <a:gd name="connsiteX2" fmla="*/ 793394 w 1536344"/>
                  <a:gd name="connsiteY2" fmla="*/ 10816 h 1055833"/>
                  <a:gd name="connsiteX3" fmla="*/ 1536344 w 1536344"/>
                  <a:gd name="connsiteY3" fmla="*/ 815431 h 1055833"/>
                  <a:gd name="connsiteX4" fmla="*/ 58064 w 1536344"/>
                  <a:gd name="connsiteY4" fmla="*/ 967831 h 1055833"/>
                  <a:gd name="connsiteX0" fmla="*/ 81751 w 1560031"/>
                  <a:gd name="connsiteY0" fmla="*/ 967831 h 1084410"/>
                  <a:gd name="connsiteX1" fmla="*/ 165572 w 1560031"/>
                  <a:gd name="connsiteY1" fmla="*/ 391815 h 1084410"/>
                  <a:gd name="connsiteX2" fmla="*/ 817081 w 1560031"/>
                  <a:gd name="connsiteY2" fmla="*/ 10816 h 1084410"/>
                  <a:gd name="connsiteX3" fmla="*/ 1560031 w 1560031"/>
                  <a:gd name="connsiteY3" fmla="*/ 815431 h 1084410"/>
                  <a:gd name="connsiteX4" fmla="*/ 81751 w 1560031"/>
                  <a:gd name="connsiteY4" fmla="*/ 967831 h 1084410"/>
                  <a:gd name="connsiteX0" fmla="*/ 58064 w 1536344"/>
                  <a:gd name="connsiteY0" fmla="*/ 967831 h 1072709"/>
                  <a:gd name="connsiteX1" fmla="*/ 141885 w 1536344"/>
                  <a:gd name="connsiteY1" fmla="*/ 391815 h 1072709"/>
                  <a:gd name="connsiteX2" fmla="*/ 793394 w 1536344"/>
                  <a:gd name="connsiteY2" fmla="*/ 10816 h 1072709"/>
                  <a:gd name="connsiteX3" fmla="*/ 1536344 w 1536344"/>
                  <a:gd name="connsiteY3" fmla="*/ 815431 h 1072709"/>
                  <a:gd name="connsiteX4" fmla="*/ 58064 w 1536344"/>
                  <a:gd name="connsiteY4" fmla="*/ 967831 h 1072709"/>
                  <a:gd name="connsiteX0" fmla="*/ 64830 w 1543110"/>
                  <a:gd name="connsiteY0" fmla="*/ 967831 h 1069836"/>
                  <a:gd name="connsiteX1" fmla="*/ 148651 w 1543110"/>
                  <a:gd name="connsiteY1" fmla="*/ 391815 h 1069836"/>
                  <a:gd name="connsiteX2" fmla="*/ 800160 w 1543110"/>
                  <a:gd name="connsiteY2" fmla="*/ 10816 h 1069836"/>
                  <a:gd name="connsiteX3" fmla="*/ 1543110 w 1543110"/>
                  <a:gd name="connsiteY3" fmla="*/ 815431 h 1069836"/>
                  <a:gd name="connsiteX4" fmla="*/ 64830 w 1543110"/>
                  <a:gd name="connsiteY4" fmla="*/ 967831 h 1069836"/>
                  <a:gd name="connsiteX0" fmla="*/ 64830 w 1543110"/>
                  <a:gd name="connsiteY0" fmla="*/ 957029 h 1059034"/>
                  <a:gd name="connsiteX1" fmla="*/ 148651 w 1543110"/>
                  <a:gd name="connsiteY1" fmla="*/ 381013 h 1059034"/>
                  <a:gd name="connsiteX2" fmla="*/ 800160 w 1543110"/>
                  <a:gd name="connsiteY2" fmla="*/ 14 h 1059034"/>
                  <a:gd name="connsiteX3" fmla="*/ 1543110 w 1543110"/>
                  <a:gd name="connsiteY3" fmla="*/ 804629 h 1059034"/>
                  <a:gd name="connsiteX4" fmla="*/ 64830 w 1543110"/>
                  <a:gd name="connsiteY4" fmla="*/ 957029 h 1059034"/>
                  <a:gd name="connsiteX0" fmla="*/ 64830 w 1543110"/>
                  <a:gd name="connsiteY0" fmla="*/ 957455 h 1059460"/>
                  <a:gd name="connsiteX1" fmla="*/ 148651 w 1543110"/>
                  <a:gd name="connsiteY1" fmla="*/ 381439 h 1059460"/>
                  <a:gd name="connsiteX2" fmla="*/ 800160 w 1543110"/>
                  <a:gd name="connsiteY2" fmla="*/ 440 h 1059460"/>
                  <a:gd name="connsiteX3" fmla="*/ 1543110 w 1543110"/>
                  <a:gd name="connsiteY3" fmla="*/ 805055 h 1059460"/>
                  <a:gd name="connsiteX4" fmla="*/ 64830 w 1543110"/>
                  <a:gd name="connsiteY4" fmla="*/ 957455 h 1059460"/>
                  <a:gd name="connsiteX0" fmla="*/ 108833 w 1587113"/>
                  <a:gd name="connsiteY0" fmla="*/ 968362 h 1071981"/>
                  <a:gd name="connsiteX1" fmla="*/ 192654 w 1587113"/>
                  <a:gd name="connsiteY1" fmla="*/ 392346 h 1071981"/>
                  <a:gd name="connsiteX2" fmla="*/ 844163 w 1587113"/>
                  <a:gd name="connsiteY2" fmla="*/ 11347 h 1071981"/>
                  <a:gd name="connsiteX3" fmla="*/ 1587113 w 1587113"/>
                  <a:gd name="connsiteY3" fmla="*/ 828507 h 1071981"/>
                  <a:gd name="connsiteX4" fmla="*/ 108833 w 1587113"/>
                  <a:gd name="connsiteY4" fmla="*/ 968362 h 1071981"/>
                  <a:gd name="connsiteX0" fmla="*/ 108833 w 1587113"/>
                  <a:gd name="connsiteY0" fmla="*/ 957199 h 1060818"/>
                  <a:gd name="connsiteX1" fmla="*/ 192654 w 1587113"/>
                  <a:gd name="connsiteY1" fmla="*/ 381183 h 1060818"/>
                  <a:gd name="connsiteX2" fmla="*/ 844163 w 1587113"/>
                  <a:gd name="connsiteY2" fmla="*/ 184 h 1060818"/>
                  <a:gd name="connsiteX3" fmla="*/ 1587113 w 1587113"/>
                  <a:gd name="connsiteY3" fmla="*/ 817344 h 1060818"/>
                  <a:gd name="connsiteX4" fmla="*/ 108833 w 1587113"/>
                  <a:gd name="connsiteY4" fmla="*/ 957199 h 1060818"/>
                  <a:gd name="connsiteX0" fmla="*/ 108833 w 1587113"/>
                  <a:gd name="connsiteY0" fmla="*/ 957753 h 1061372"/>
                  <a:gd name="connsiteX1" fmla="*/ 192654 w 1587113"/>
                  <a:gd name="connsiteY1" fmla="*/ 381737 h 1061372"/>
                  <a:gd name="connsiteX2" fmla="*/ 844163 w 1587113"/>
                  <a:gd name="connsiteY2" fmla="*/ 738 h 1061372"/>
                  <a:gd name="connsiteX3" fmla="*/ 1587113 w 1587113"/>
                  <a:gd name="connsiteY3" fmla="*/ 817898 h 1061372"/>
                  <a:gd name="connsiteX4" fmla="*/ 108833 w 1587113"/>
                  <a:gd name="connsiteY4" fmla="*/ 957753 h 1061372"/>
                  <a:gd name="connsiteX0" fmla="*/ 108833 w 1587113"/>
                  <a:gd name="connsiteY0" fmla="*/ 957032 h 1060651"/>
                  <a:gd name="connsiteX1" fmla="*/ 192654 w 1587113"/>
                  <a:gd name="connsiteY1" fmla="*/ 381016 h 1060651"/>
                  <a:gd name="connsiteX2" fmla="*/ 844163 w 1587113"/>
                  <a:gd name="connsiteY2" fmla="*/ 17 h 1060651"/>
                  <a:gd name="connsiteX3" fmla="*/ 1587113 w 1587113"/>
                  <a:gd name="connsiteY3" fmla="*/ 817177 h 1060651"/>
                  <a:gd name="connsiteX4" fmla="*/ 108833 w 1587113"/>
                  <a:gd name="connsiteY4" fmla="*/ 957032 h 1060651"/>
                  <a:gd name="connsiteX0" fmla="*/ 50327 w 1528607"/>
                  <a:gd name="connsiteY0" fmla="*/ 957032 h 1058402"/>
                  <a:gd name="connsiteX1" fmla="*/ 134148 w 1528607"/>
                  <a:gd name="connsiteY1" fmla="*/ 381016 h 1058402"/>
                  <a:gd name="connsiteX2" fmla="*/ 785657 w 1528607"/>
                  <a:gd name="connsiteY2" fmla="*/ 17 h 1058402"/>
                  <a:gd name="connsiteX3" fmla="*/ 1528607 w 1528607"/>
                  <a:gd name="connsiteY3" fmla="*/ 817177 h 1058402"/>
                  <a:gd name="connsiteX4" fmla="*/ 50327 w 1528607"/>
                  <a:gd name="connsiteY4" fmla="*/ 957032 h 1058402"/>
                  <a:gd name="connsiteX0" fmla="*/ 67252 w 1547044"/>
                  <a:gd name="connsiteY0" fmla="*/ 957023 h 1081821"/>
                  <a:gd name="connsiteX1" fmla="*/ 151073 w 1547044"/>
                  <a:gd name="connsiteY1" fmla="*/ 381007 h 1081821"/>
                  <a:gd name="connsiteX2" fmla="*/ 802582 w 1547044"/>
                  <a:gd name="connsiteY2" fmla="*/ 8 h 1081821"/>
                  <a:gd name="connsiteX3" fmla="*/ 1545532 w 1547044"/>
                  <a:gd name="connsiteY3" fmla="*/ 817168 h 1081821"/>
                  <a:gd name="connsiteX4" fmla="*/ 983895 w 1547044"/>
                  <a:gd name="connsiteY4" fmla="*/ 1073860 h 1081821"/>
                  <a:gd name="connsiteX5" fmla="*/ 67252 w 1547044"/>
                  <a:gd name="connsiteY5" fmla="*/ 957023 h 1081821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57039 h 1081837"/>
                  <a:gd name="connsiteX1" fmla="*/ 151073 w 1537675"/>
                  <a:gd name="connsiteY1" fmla="*/ 381023 h 1081837"/>
                  <a:gd name="connsiteX2" fmla="*/ 802582 w 1537675"/>
                  <a:gd name="connsiteY2" fmla="*/ 24 h 1081837"/>
                  <a:gd name="connsiteX3" fmla="*/ 1536123 w 1537675"/>
                  <a:gd name="connsiteY3" fmla="*/ 754456 h 1081837"/>
                  <a:gd name="connsiteX4" fmla="*/ 983895 w 1537675"/>
                  <a:gd name="connsiteY4" fmla="*/ 1073876 h 1081837"/>
                  <a:gd name="connsiteX5" fmla="*/ 67252 w 1537675"/>
                  <a:gd name="connsiteY5" fmla="*/ 957039 h 1081837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75" h="1081815">
                    <a:moveTo>
                      <a:pt x="67252" y="957017"/>
                    </a:moveTo>
                    <a:cubicBezTo>
                      <a:pt x="-71552" y="841541"/>
                      <a:pt x="28518" y="540504"/>
                      <a:pt x="151073" y="381001"/>
                    </a:cubicBezTo>
                    <a:cubicBezTo>
                      <a:pt x="254810" y="193272"/>
                      <a:pt x="524695" y="490"/>
                      <a:pt x="802582" y="2"/>
                    </a:cubicBezTo>
                    <a:cubicBezTo>
                      <a:pt x="1080469" y="-486"/>
                      <a:pt x="1421223" y="137413"/>
                      <a:pt x="1536123" y="754434"/>
                    </a:cubicBezTo>
                    <a:cubicBezTo>
                      <a:pt x="1563205" y="929227"/>
                      <a:pt x="1230275" y="1050545"/>
                      <a:pt x="983895" y="1073854"/>
                    </a:cubicBezTo>
                    <a:cubicBezTo>
                      <a:pt x="737515" y="1097163"/>
                      <a:pt x="206056" y="1072493"/>
                      <a:pt x="67252" y="957017"/>
                    </a:cubicBezTo>
                    <a:close/>
                  </a:path>
                </a:pathLst>
              </a:custGeom>
              <a:grpFill/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E190D96A-3562-45A0-95F5-B14939A6DB53}"/>
                  </a:ext>
                </a:extLst>
              </p:cNvPr>
              <p:cNvSpPr/>
              <p:nvPr/>
            </p:nvSpPr>
            <p:spPr>
              <a:xfrm>
                <a:off x="3338065" y="1445377"/>
                <a:ext cx="1600735" cy="92372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475961 w 1475961"/>
                  <a:gd name="connsiteY0" fmla="*/ 0 h 952298"/>
                  <a:gd name="connsiteX1" fmla="*/ 1448335 w 1475961"/>
                  <a:gd name="connsiteY1" fmla="*/ 212865 h 952298"/>
                  <a:gd name="connsiteX2" fmla="*/ 520683 w 1475961"/>
                  <a:gd name="connsiteY2" fmla="*/ 952298 h 952298"/>
                  <a:gd name="connsiteX3" fmla="*/ 0 w 1475961"/>
                  <a:gd name="connsiteY3" fmla="*/ 899290 h 952298"/>
                  <a:gd name="connsiteX4" fmla="*/ 1475961 w 1475961"/>
                  <a:gd name="connsiteY4" fmla="*/ 0 h 952298"/>
                  <a:gd name="connsiteX0" fmla="*/ 1475961 w 1600735"/>
                  <a:gd name="connsiteY0" fmla="*/ 0 h 952298"/>
                  <a:gd name="connsiteX1" fmla="*/ 1600735 w 1600735"/>
                  <a:gd name="connsiteY1" fmla="*/ 155715 h 952298"/>
                  <a:gd name="connsiteX2" fmla="*/ 520683 w 1600735"/>
                  <a:gd name="connsiteY2" fmla="*/ 952298 h 952298"/>
                  <a:gd name="connsiteX3" fmla="*/ 0 w 1600735"/>
                  <a:gd name="connsiteY3" fmla="*/ 899290 h 952298"/>
                  <a:gd name="connsiteX4" fmla="*/ 1475961 w 1600735"/>
                  <a:gd name="connsiteY4" fmla="*/ 0 h 952298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3973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35" h="923723">
                    <a:moveTo>
                      <a:pt x="1475961" y="0"/>
                    </a:moveTo>
                    <a:lnTo>
                      <a:pt x="1600735" y="127140"/>
                    </a:lnTo>
                    <a:cubicBezTo>
                      <a:pt x="1057395" y="492888"/>
                      <a:pt x="791524" y="650741"/>
                      <a:pt x="539733" y="923723"/>
                    </a:cubicBezTo>
                    <a:lnTo>
                      <a:pt x="0" y="870715"/>
                    </a:lnTo>
                    <a:cubicBezTo>
                      <a:pt x="352287" y="548727"/>
                      <a:pt x="914952" y="136043"/>
                      <a:pt x="14759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85">
                <a:extLst>
                  <a:ext uri="{FF2B5EF4-FFF2-40B4-BE49-F238E27FC236}">
                    <a16:creationId xmlns:a16="http://schemas.microsoft.com/office/drawing/2014/main" id="{46407A89-081A-4E61-9819-6F6148E3CED0}"/>
                  </a:ext>
                </a:extLst>
              </p:cNvPr>
              <p:cNvSpPr/>
              <p:nvPr/>
            </p:nvSpPr>
            <p:spPr>
              <a:xfrm>
                <a:off x="3875183" y="1565599"/>
                <a:ext cx="1492233" cy="84586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1046922 w 1473183"/>
                  <a:gd name="connsiteY0" fmla="*/ 0 h 779192"/>
                  <a:gd name="connsiteX1" fmla="*/ 1473183 w 1473183"/>
                  <a:gd name="connsiteY1" fmla="*/ 9112 h 779192"/>
                  <a:gd name="connsiteX2" fmla="*/ 1315813 w 1473183"/>
                  <a:gd name="connsiteY2" fmla="*/ 779192 h 779192"/>
                  <a:gd name="connsiteX3" fmla="*/ 0 w 1473183"/>
                  <a:gd name="connsiteY3" fmla="*/ 699679 h 779192"/>
                  <a:gd name="connsiteX4" fmla="*/ 1046922 w 1473183"/>
                  <a:gd name="connsiteY4" fmla="*/ 0 h 779192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2233" h="845867">
                    <a:moveTo>
                      <a:pt x="1094547" y="0"/>
                    </a:moveTo>
                    <a:lnTo>
                      <a:pt x="1492233" y="75787"/>
                    </a:lnTo>
                    <a:cubicBezTo>
                      <a:pt x="1439223" y="335518"/>
                      <a:pt x="1321611" y="678903"/>
                      <a:pt x="1334863" y="845867"/>
                    </a:cubicBezTo>
                    <a:lnTo>
                      <a:pt x="0" y="823504"/>
                    </a:lnTo>
                    <a:cubicBezTo>
                      <a:pt x="142737" y="663441"/>
                      <a:pt x="638313" y="221768"/>
                      <a:pt x="10945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85">
                <a:extLst>
                  <a:ext uri="{FF2B5EF4-FFF2-40B4-BE49-F238E27FC236}">
                    <a16:creationId xmlns:a16="http://schemas.microsoft.com/office/drawing/2014/main" id="{384B61B5-D5D8-4898-B0E2-B22D2FC9270B}"/>
                  </a:ext>
                </a:extLst>
              </p:cNvPr>
              <p:cNvSpPr/>
              <p:nvPr/>
            </p:nvSpPr>
            <p:spPr>
              <a:xfrm>
                <a:off x="5196749" y="1602218"/>
                <a:ext cx="1247482" cy="8193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29014 w 1276057"/>
                  <a:gd name="connsiteY0" fmla="*/ 0 h 833030"/>
                  <a:gd name="connsiteX1" fmla="*/ 958005 w 1276057"/>
                  <a:gd name="connsiteY1" fmla="*/ 80344 h 833030"/>
                  <a:gd name="connsiteX2" fmla="*/ 1276057 w 1276057"/>
                  <a:gd name="connsiteY2" fmla="*/ 793274 h 833030"/>
                  <a:gd name="connsiteX3" fmla="*/ 0 w 1276057"/>
                  <a:gd name="connsiteY3" fmla="*/ 833030 h 833030"/>
                  <a:gd name="connsiteX4" fmla="*/ 229014 w 1276057"/>
                  <a:gd name="connsiteY4" fmla="*/ 0 h 833030"/>
                  <a:gd name="connsiteX0" fmla="*/ 248064 w 1276057"/>
                  <a:gd name="connsiteY0" fmla="*/ 0 h 823505"/>
                  <a:gd name="connsiteX1" fmla="*/ 958005 w 1276057"/>
                  <a:gd name="connsiteY1" fmla="*/ 70819 h 823505"/>
                  <a:gd name="connsiteX2" fmla="*/ 1276057 w 1276057"/>
                  <a:gd name="connsiteY2" fmla="*/ 783749 h 823505"/>
                  <a:gd name="connsiteX3" fmla="*/ 0 w 1276057"/>
                  <a:gd name="connsiteY3" fmla="*/ 823505 h 823505"/>
                  <a:gd name="connsiteX4" fmla="*/ 248064 w 1276057"/>
                  <a:gd name="connsiteY4" fmla="*/ 0 h 823505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38539 w 1247482"/>
                  <a:gd name="connsiteY0" fmla="*/ 0 h 813980"/>
                  <a:gd name="connsiteX1" fmla="*/ 929430 w 1247482"/>
                  <a:gd name="connsiteY1" fmla="*/ 61294 h 813980"/>
                  <a:gd name="connsiteX2" fmla="*/ 1247482 w 1247482"/>
                  <a:gd name="connsiteY2" fmla="*/ 774224 h 813980"/>
                  <a:gd name="connsiteX3" fmla="*/ 0 w 1247482"/>
                  <a:gd name="connsiteY3" fmla="*/ 813980 h 813980"/>
                  <a:gd name="connsiteX4" fmla="*/ 238539 w 1247482"/>
                  <a:gd name="connsiteY4" fmla="*/ 0 h 81398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24431 h 819361"/>
                  <a:gd name="connsiteX1" fmla="*/ 910380 w 1247482"/>
                  <a:gd name="connsiteY1" fmla="*/ 0 h 819361"/>
                  <a:gd name="connsiteX2" fmla="*/ 1247482 w 1247482"/>
                  <a:gd name="connsiteY2" fmla="*/ 779605 h 819361"/>
                  <a:gd name="connsiteX3" fmla="*/ 0 w 1247482"/>
                  <a:gd name="connsiteY3" fmla="*/ 819361 h 819361"/>
                  <a:gd name="connsiteX4" fmla="*/ 209964 w 1247482"/>
                  <a:gd name="connsiteY4" fmla="*/ 24431 h 81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7482" h="819361">
                    <a:moveTo>
                      <a:pt x="209964" y="24431"/>
                    </a:moveTo>
                    <a:lnTo>
                      <a:pt x="910380" y="0"/>
                    </a:lnTo>
                    <a:cubicBezTo>
                      <a:pt x="989892" y="233226"/>
                      <a:pt x="1234230" y="612641"/>
                      <a:pt x="1247482" y="779605"/>
                    </a:cubicBezTo>
                    <a:lnTo>
                      <a:pt x="0" y="819361"/>
                    </a:lnTo>
                    <a:cubicBezTo>
                      <a:pt x="20983" y="710236"/>
                      <a:pt x="116923" y="96284"/>
                      <a:pt x="209964" y="244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185">
                <a:extLst>
                  <a:ext uri="{FF2B5EF4-FFF2-40B4-BE49-F238E27FC236}">
                    <a16:creationId xmlns:a16="http://schemas.microsoft.com/office/drawing/2014/main" id="{39EB09FE-9804-49ED-BA8B-586698120F30}"/>
                  </a:ext>
                </a:extLst>
              </p:cNvPr>
              <p:cNvSpPr/>
              <p:nvPr/>
            </p:nvSpPr>
            <p:spPr>
              <a:xfrm>
                <a:off x="6113264" y="1405408"/>
                <a:ext cx="1564965" cy="98004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508443"/>
                  <a:gd name="connsiteY0" fmla="*/ 276637 h 989569"/>
                  <a:gd name="connsiteX1" fmla="*/ 363373 w 1508443"/>
                  <a:gd name="connsiteY1" fmla="*/ 0 h 989569"/>
                  <a:gd name="connsiteX2" fmla="*/ 1508443 w 1508443"/>
                  <a:gd name="connsiteY2" fmla="*/ 756414 h 989569"/>
                  <a:gd name="connsiteX3" fmla="*/ 267587 w 1508443"/>
                  <a:gd name="connsiteY3" fmla="*/ 989569 h 989569"/>
                  <a:gd name="connsiteX4" fmla="*/ 29049 w 1508443"/>
                  <a:gd name="connsiteY4" fmla="*/ 276637 h 989569"/>
                  <a:gd name="connsiteX0" fmla="*/ 28122 w 1526566"/>
                  <a:gd name="connsiteY0" fmla="*/ 14328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43287 h 989569"/>
                  <a:gd name="connsiteX0" fmla="*/ 28122 w 1526566"/>
                  <a:gd name="connsiteY0" fmla="*/ 12423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24237 h 989569"/>
                  <a:gd name="connsiteX0" fmla="*/ 26048 w 1524492"/>
                  <a:gd name="connsiteY0" fmla="*/ 124237 h 989569"/>
                  <a:gd name="connsiteX1" fmla="*/ 379422 w 1524492"/>
                  <a:gd name="connsiteY1" fmla="*/ 0 h 989569"/>
                  <a:gd name="connsiteX2" fmla="*/ 1524492 w 1524492"/>
                  <a:gd name="connsiteY2" fmla="*/ 756414 h 989569"/>
                  <a:gd name="connsiteX3" fmla="*/ 331261 w 1524492"/>
                  <a:gd name="connsiteY3" fmla="*/ 989569 h 989569"/>
                  <a:gd name="connsiteX4" fmla="*/ 26048 w 1524492"/>
                  <a:gd name="connsiteY4" fmla="*/ 124237 h 989569"/>
                  <a:gd name="connsiteX0" fmla="*/ 28016 w 1526460"/>
                  <a:gd name="connsiteY0" fmla="*/ 124237 h 989569"/>
                  <a:gd name="connsiteX1" fmla="*/ 381390 w 1526460"/>
                  <a:gd name="connsiteY1" fmla="*/ 0 h 989569"/>
                  <a:gd name="connsiteX2" fmla="*/ 1526460 w 1526460"/>
                  <a:gd name="connsiteY2" fmla="*/ 756414 h 989569"/>
                  <a:gd name="connsiteX3" fmla="*/ 333229 w 1526460"/>
                  <a:gd name="connsiteY3" fmla="*/ 989569 h 989569"/>
                  <a:gd name="connsiteX4" fmla="*/ 28016 w 1526460"/>
                  <a:gd name="connsiteY4" fmla="*/ 124237 h 989569"/>
                  <a:gd name="connsiteX0" fmla="*/ 26350 w 1524794"/>
                  <a:gd name="connsiteY0" fmla="*/ 124237 h 980044"/>
                  <a:gd name="connsiteX1" fmla="*/ 379724 w 1524794"/>
                  <a:gd name="connsiteY1" fmla="*/ 0 h 980044"/>
                  <a:gd name="connsiteX2" fmla="*/ 1524794 w 1524794"/>
                  <a:gd name="connsiteY2" fmla="*/ 756414 h 980044"/>
                  <a:gd name="connsiteX3" fmla="*/ 369663 w 1524794"/>
                  <a:gd name="connsiteY3" fmla="*/ 980044 h 980044"/>
                  <a:gd name="connsiteX4" fmla="*/ 26350 w 1524794"/>
                  <a:gd name="connsiteY4" fmla="*/ 124237 h 980044"/>
                  <a:gd name="connsiteX0" fmla="*/ 27579 w 1526023"/>
                  <a:gd name="connsiteY0" fmla="*/ 124237 h 980044"/>
                  <a:gd name="connsiteX1" fmla="*/ 380953 w 1526023"/>
                  <a:gd name="connsiteY1" fmla="*/ 0 h 980044"/>
                  <a:gd name="connsiteX2" fmla="*/ 1526023 w 1526023"/>
                  <a:gd name="connsiteY2" fmla="*/ 756414 h 980044"/>
                  <a:gd name="connsiteX3" fmla="*/ 342317 w 1526023"/>
                  <a:gd name="connsiteY3" fmla="*/ 980044 h 980044"/>
                  <a:gd name="connsiteX4" fmla="*/ 27579 w 1526023"/>
                  <a:gd name="connsiteY4" fmla="*/ 124237 h 980044"/>
                  <a:gd name="connsiteX0" fmla="*/ 28421 w 1526865"/>
                  <a:gd name="connsiteY0" fmla="*/ 124237 h 980044"/>
                  <a:gd name="connsiteX1" fmla="*/ 381795 w 1526865"/>
                  <a:gd name="connsiteY1" fmla="*/ 0 h 980044"/>
                  <a:gd name="connsiteX2" fmla="*/ 1526865 w 1526865"/>
                  <a:gd name="connsiteY2" fmla="*/ 756414 h 980044"/>
                  <a:gd name="connsiteX3" fmla="*/ 343159 w 1526865"/>
                  <a:gd name="connsiteY3" fmla="*/ 980044 h 980044"/>
                  <a:gd name="connsiteX4" fmla="*/ 28421 w 1526865"/>
                  <a:gd name="connsiteY4" fmla="*/ 124237 h 980044"/>
                  <a:gd name="connsiteX0" fmla="*/ 28421 w 1564965"/>
                  <a:gd name="connsiteY0" fmla="*/ 124237 h 980044"/>
                  <a:gd name="connsiteX1" fmla="*/ 381795 w 1564965"/>
                  <a:gd name="connsiteY1" fmla="*/ 0 h 980044"/>
                  <a:gd name="connsiteX2" fmla="*/ 1564965 w 1564965"/>
                  <a:gd name="connsiteY2" fmla="*/ 794514 h 980044"/>
                  <a:gd name="connsiteX3" fmla="*/ 343159 w 1564965"/>
                  <a:gd name="connsiteY3" fmla="*/ 980044 h 980044"/>
                  <a:gd name="connsiteX4" fmla="*/ 28421 w 1564965"/>
                  <a:gd name="connsiteY4" fmla="*/ 124237 h 98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965" h="980044">
                    <a:moveTo>
                      <a:pt x="28421" y="124237"/>
                    </a:moveTo>
                    <a:lnTo>
                      <a:pt x="381795" y="0"/>
                    </a:lnTo>
                    <a:cubicBezTo>
                      <a:pt x="889932" y="185601"/>
                      <a:pt x="1551713" y="627550"/>
                      <a:pt x="1564965" y="794514"/>
                    </a:cubicBezTo>
                    <a:lnTo>
                      <a:pt x="343159" y="980044"/>
                    </a:lnTo>
                    <a:cubicBezTo>
                      <a:pt x="373667" y="851869"/>
                      <a:pt x="-121770" y="167515"/>
                      <a:pt x="28421" y="1242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185">
                <a:extLst>
                  <a:ext uri="{FF2B5EF4-FFF2-40B4-BE49-F238E27FC236}">
                    <a16:creationId xmlns:a16="http://schemas.microsoft.com/office/drawing/2014/main" id="{37E921C7-2BAD-4F31-BFA9-EA5E119F282E}"/>
                  </a:ext>
                </a:extLst>
              </p:cNvPr>
              <p:cNvSpPr/>
              <p:nvPr/>
            </p:nvSpPr>
            <p:spPr>
              <a:xfrm>
                <a:off x="6787151" y="2187348"/>
                <a:ext cx="1536906" cy="1224380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6381 w 1518613"/>
                  <a:gd name="connsiteY0" fmla="*/ 166892 h 1224380"/>
                  <a:gd name="connsiteX1" fmla="*/ 921023 w 1518613"/>
                  <a:gd name="connsiteY1" fmla="*/ 0 h 1224380"/>
                  <a:gd name="connsiteX2" fmla="*/ 1518613 w 1518613"/>
                  <a:gd name="connsiteY2" fmla="*/ 972588 h 1224380"/>
                  <a:gd name="connsiteX3" fmla="*/ 450450 w 1518613"/>
                  <a:gd name="connsiteY3" fmla="*/ 1224380 h 1224380"/>
                  <a:gd name="connsiteX4" fmla="*/ 26381 w 1518613"/>
                  <a:gd name="connsiteY4" fmla="*/ 166892 h 1224380"/>
                  <a:gd name="connsiteX0" fmla="*/ 24908 w 1555240"/>
                  <a:gd name="connsiteY0" fmla="*/ 100217 h 1224380"/>
                  <a:gd name="connsiteX1" fmla="*/ 957650 w 1555240"/>
                  <a:gd name="connsiteY1" fmla="*/ 0 h 1224380"/>
                  <a:gd name="connsiteX2" fmla="*/ 1555240 w 1555240"/>
                  <a:gd name="connsiteY2" fmla="*/ 972588 h 1224380"/>
                  <a:gd name="connsiteX3" fmla="*/ 487077 w 1555240"/>
                  <a:gd name="connsiteY3" fmla="*/ 1224380 h 1224380"/>
                  <a:gd name="connsiteX4" fmla="*/ 24908 w 1555240"/>
                  <a:gd name="connsiteY4" fmla="*/ 100217 h 1224380"/>
                  <a:gd name="connsiteX0" fmla="*/ 25624 w 1536906"/>
                  <a:gd name="connsiteY0" fmla="*/ 147842 h 1224380"/>
                  <a:gd name="connsiteX1" fmla="*/ 939316 w 1536906"/>
                  <a:gd name="connsiteY1" fmla="*/ 0 h 1224380"/>
                  <a:gd name="connsiteX2" fmla="*/ 1536906 w 1536906"/>
                  <a:gd name="connsiteY2" fmla="*/ 972588 h 1224380"/>
                  <a:gd name="connsiteX3" fmla="*/ 468743 w 1536906"/>
                  <a:gd name="connsiteY3" fmla="*/ 1224380 h 1224380"/>
                  <a:gd name="connsiteX4" fmla="*/ 25624 w 1536906"/>
                  <a:gd name="connsiteY4" fmla="*/ 147842 h 12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906" h="1224380">
                    <a:moveTo>
                      <a:pt x="25624" y="147842"/>
                    </a:moveTo>
                    <a:lnTo>
                      <a:pt x="939316" y="0"/>
                    </a:lnTo>
                    <a:cubicBezTo>
                      <a:pt x="1190278" y="299901"/>
                      <a:pt x="1476029" y="815149"/>
                      <a:pt x="1536906" y="972588"/>
                    </a:cubicBezTo>
                    <a:lnTo>
                      <a:pt x="468743" y="1224380"/>
                    </a:lnTo>
                    <a:cubicBezTo>
                      <a:pt x="432990" y="1105730"/>
                      <a:pt x="-124567" y="191120"/>
                      <a:pt x="25624" y="1478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185">
                <a:extLst>
                  <a:ext uri="{FF2B5EF4-FFF2-40B4-BE49-F238E27FC236}">
                    <a16:creationId xmlns:a16="http://schemas.microsoft.com/office/drawing/2014/main" id="{911FEEBE-A7A8-403E-8398-39DFFEEE6F92}"/>
                  </a:ext>
                </a:extLst>
              </p:cNvPr>
              <p:cNvSpPr/>
              <p:nvPr/>
            </p:nvSpPr>
            <p:spPr>
              <a:xfrm>
                <a:off x="5684174" y="2344883"/>
                <a:ext cx="1573401" cy="132294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8633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18633 h 1256268"/>
                  <a:gd name="connsiteX0" fmla="*/ 0 w 1554351"/>
                  <a:gd name="connsiteY0" fmla="*/ 18633 h 1256268"/>
                  <a:gd name="connsiteX1" fmla="*/ 1130282 w 1554351"/>
                  <a:gd name="connsiteY1" fmla="*/ 0 h 1256268"/>
                  <a:gd name="connsiteX2" fmla="*/ 1554351 w 1554351"/>
                  <a:gd name="connsiteY2" fmla="*/ 1057485 h 1256268"/>
                  <a:gd name="connsiteX3" fmla="*/ 26504 w 1554351"/>
                  <a:gd name="connsiteY3" fmla="*/ 1256268 h 1256268"/>
                  <a:gd name="connsiteX4" fmla="*/ 0 w 1554351"/>
                  <a:gd name="connsiteY4" fmla="*/ 18633 h 1256268"/>
                  <a:gd name="connsiteX0" fmla="*/ 0 w 1573401"/>
                  <a:gd name="connsiteY0" fmla="*/ 18633 h 1256268"/>
                  <a:gd name="connsiteX1" fmla="*/ 1130282 w 1573401"/>
                  <a:gd name="connsiteY1" fmla="*/ 0 h 1256268"/>
                  <a:gd name="connsiteX2" fmla="*/ 1573401 w 1573401"/>
                  <a:gd name="connsiteY2" fmla="*/ 1057485 h 1256268"/>
                  <a:gd name="connsiteX3" fmla="*/ 26504 w 1573401"/>
                  <a:gd name="connsiteY3" fmla="*/ 1256268 h 1256268"/>
                  <a:gd name="connsiteX4" fmla="*/ 0 w 1573401"/>
                  <a:gd name="connsiteY4" fmla="*/ 18633 h 1256268"/>
                  <a:gd name="connsiteX0" fmla="*/ 0 w 1573401"/>
                  <a:gd name="connsiteY0" fmla="*/ 85308 h 1322943"/>
                  <a:gd name="connsiteX1" fmla="*/ 1101707 w 1573401"/>
                  <a:gd name="connsiteY1" fmla="*/ 0 h 1322943"/>
                  <a:gd name="connsiteX2" fmla="*/ 1573401 w 1573401"/>
                  <a:gd name="connsiteY2" fmla="*/ 1124160 h 1322943"/>
                  <a:gd name="connsiteX3" fmla="*/ 26504 w 1573401"/>
                  <a:gd name="connsiteY3" fmla="*/ 1322943 h 1322943"/>
                  <a:gd name="connsiteX4" fmla="*/ 0 w 1573401"/>
                  <a:gd name="connsiteY4" fmla="*/ 85308 h 132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3401" h="1322943">
                    <a:moveTo>
                      <a:pt x="0" y="85308"/>
                    </a:moveTo>
                    <a:lnTo>
                      <a:pt x="1101707" y="0"/>
                    </a:lnTo>
                    <a:cubicBezTo>
                      <a:pt x="1181219" y="233226"/>
                      <a:pt x="1560149" y="957196"/>
                      <a:pt x="1573401" y="1124160"/>
                    </a:cubicBezTo>
                    <a:lnTo>
                      <a:pt x="26504" y="1322943"/>
                    </a:lnTo>
                    <a:cubicBezTo>
                      <a:pt x="57426" y="1147143"/>
                      <a:pt x="2209" y="128586"/>
                      <a:pt x="0" y="853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185">
                <a:extLst>
                  <a:ext uri="{FF2B5EF4-FFF2-40B4-BE49-F238E27FC236}">
                    <a16:creationId xmlns:a16="http://schemas.microsoft.com/office/drawing/2014/main" id="{B75E441E-6D72-4CFD-895E-F00B588F9E9D}"/>
                  </a:ext>
                </a:extLst>
              </p:cNvPr>
              <p:cNvSpPr/>
              <p:nvPr/>
            </p:nvSpPr>
            <p:spPr>
              <a:xfrm>
                <a:off x="4033983" y="2405117"/>
                <a:ext cx="1699938" cy="121485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14543 w 1652313"/>
                  <a:gd name="connsiteY0" fmla="*/ 0 h 1214857"/>
                  <a:gd name="connsiteX1" fmla="*/ 1607360 w 1652313"/>
                  <a:gd name="connsiteY1" fmla="*/ 64607 h 1214857"/>
                  <a:gd name="connsiteX2" fmla="*/ 1647115 w 1652313"/>
                  <a:gd name="connsiteY2" fmla="*/ 1214857 h 1214857"/>
                  <a:gd name="connsiteX3" fmla="*/ 0 w 1652313"/>
                  <a:gd name="connsiteY3" fmla="*/ 1214857 h 1214857"/>
                  <a:gd name="connsiteX4" fmla="*/ 414543 w 1652313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6460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745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9938" h="1214857">
                    <a:moveTo>
                      <a:pt x="462168" y="0"/>
                    </a:moveTo>
                    <a:lnTo>
                      <a:pt x="1654985" y="7457"/>
                    </a:lnTo>
                    <a:cubicBezTo>
                      <a:pt x="1734497" y="240683"/>
                      <a:pt x="1681488" y="1047893"/>
                      <a:pt x="1694740" y="1214857"/>
                    </a:cubicBezTo>
                    <a:lnTo>
                      <a:pt x="0" y="1205332"/>
                    </a:lnTo>
                    <a:cubicBezTo>
                      <a:pt x="30922" y="1029532"/>
                      <a:pt x="311977" y="43278"/>
                      <a:pt x="462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185">
                <a:extLst>
                  <a:ext uri="{FF2B5EF4-FFF2-40B4-BE49-F238E27FC236}">
                    <a16:creationId xmlns:a16="http://schemas.microsoft.com/office/drawing/2014/main" id="{4C87882E-4315-484D-B271-5A952C0D93EF}"/>
                  </a:ext>
                </a:extLst>
              </p:cNvPr>
              <p:cNvSpPr/>
              <p:nvPr/>
            </p:nvSpPr>
            <p:spPr>
              <a:xfrm>
                <a:off x="2605837" y="2329075"/>
                <a:ext cx="1855838" cy="1269522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733009 w 1836788"/>
                  <a:gd name="connsiteY0" fmla="*/ 0 h 1269522"/>
                  <a:gd name="connsiteX1" fmla="*/ 1836788 w 1836788"/>
                  <a:gd name="connsiteY1" fmla="*/ 119272 h 1269522"/>
                  <a:gd name="connsiteX2" fmla="*/ 1452473 w 1836788"/>
                  <a:gd name="connsiteY2" fmla="*/ 1269522 h 1269522"/>
                  <a:gd name="connsiteX3" fmla="*/ 0 w 1836788"/>
                  <a:gd name="connsiteY3" fmla="*/ 1044235 h 1269522"/>
                  <a:gd name="connsiteX4" fmla="*/ 733009 w 1836788"/>
                  <a:gd name="connsiteY4" fmla="*/ 0 h 1269522"/>
                  <a:gd name="connsiteX0" fmla="*/ 733009 w 1855838"/>
                  <a:gd name="connsiteY0" fmla="*/ 0 h 1269522"/>
                  <a:gd name="connsiteX1" fmla="*/ 1855838 w 1855838"/>
                  <a:gd name="connsiteY1" fmla="*/ 71647 h 1269522"/>
                  <a:gd name="connsiteX2" fmla="*/ 1452473 w 1855838"/>
                  <a:gd name="connsiteY2" fmla="*/ 1269522 h 1269522"/>
                  <a:gd name="connsiteX3" fmla="*/ 0 w 1855838"/>
                  <a:gd name="connsiteY3" fmla="*/ 1044235 h 1269522"/>
                  <a:gd name="connsiteX4" fmla="*/ 733009 w 1855838"/>
                  <a:gd name="connsiteY4" fmla="*/ 0 h 126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838" h="1269522">
                    <a:moveTo>
                      <a:pt x="733009" y="0"/>
                    </a:moveTo>
                    <a:lnTo>
                      <a:pt x="1855838" y="71647"/>
                    </a:lnTo>
                    <a:cubicBezTo>
                      <a:pt x="1776324" y="318125"/>
                      <a:pt x="1439221" y="1102558"/>
                      <a:pt x="1452473" y="1269522"/>
                    </a:cubicBezTo>
                    <a:lnTo>
                      <a:pt x="0" y="1044235"/>
                    </a:lnTo>
                    <a:cubicBezTo>
                      <a:pt x="30922" y="868435"/>
                      <a:pt x="582818" y="43278"/>
                      <a:pt x="7330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185">
                <a:extLst>
                  <a:ext uri="{FF2B5EF4-FFF2-40B4-BE49-F238E27FC236}">
                    <a16:creationId xmlns:a16="http://schemas.microsoft.com/office/drawing/2014/main" id="{08CB0099-BC4A-41D1-81F8-D66BF6783848}"/>
                  </a:ext>
                </a:extLst>
              </p:cNvPr>
              <p:cNvSpPr/>
              <p:nvPr/>
            </p:nvSpPr>
            <p:spPr>
              <a:xfrm>
                <a:off x="2255598" y="3378199"/>
                <a:ext cx="1184766" cy="12540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48915 w 1141877"/>
                  <a:gd name="connsiteY0" fmla="*/ 0 h 1203261"/>
                  <a:gd name="connsiteX1" fmla="*/ 1141877 w 1141877"/>
                  <a:gd name="connsiteY1" fmla="*/ 106020 h 1203261"/>
                  <a:gd name="connsiteX2" fmla="*/ 810570 w 1141877"/>
                  <a:gd name="connsiteY2" fmla="*/ 1203261 h 1203261"/>
                  <a:gd name="connsiteX3" fmla="*/ 0 w 1141877"/>
                  <a:gd name="connsiteY3" fmla="*/ 1110496 h 1203261"/>
                  <a:gd name="connsiteX4" fmla="*/ 448915 w 1141877"/>
                  <a:gd name="connsiteY4" fmla="*/ 0 h 1203261"/>
                  <a:gd name="connsiteX0" fmla="*/ 452987 w 1145949"/>
                  <a:gd name="connsiteY0" fmla="*/ 0 h 1203261"/>
                  <a:gd name="connsiteX1" fmla="*/ 1145949 w 1145949"/>
                  <a:gd name="connsiteY1" fmla="*/ 106020 h 1203261"/>
                  <a:gd name="connsiteX2" fmla="*/ 814642 w 1145949"/>
                  <a:gd name="connsiteY2" fmla="*/ 1203261 h 1203261"/>
                  <a:gd name="connsiteX3" fmla="*/ 4072 w 1145949"/>
                  <a:gd name="connsiteY3" fmla="*/ 1110496 h 1203261"/>
                  <a:gd name="connsiteX4" fmla="*/ 452987 w 1145949"/>
                  <a:gd name="connsiteY4" fmla="*/ 0 h 1203261"/>
                  <a:gd name="connsiteX0" fmla="*/ 377802 w 1146964"/>
                  <a:gd name="connsiteY0" fmla="*/ 0 h 1254061"/>
                  <a:gd name="connsiteX1" fmla="*/ 1146964 w 1146964"/>
                  <a:gd name="connsiteY1" fmla="*/ 156820 h 1254061"/>
                  <a:gd name="connsiteX2" fmla="*/ 815657 w 1146964"/>
                  <a:gd name="connsiteY2" fmla="*/ 1254061 h 1254061"/>
                  <a:gd name="connsiteX3" fmla="*/ 5087 w 1146964"/>
                  <a:gd name="connsiteY3" fmla="*/ 1161296 h 1254061"/>
                  <a:gd name="connsiteX4" fmla="*/ 377802 w 1146964"/>
                  <a:gd name="connsiteY4" fmla="*/ 0 h 1254061"/>
                  <a:gd name="connsiteX0" fmla="*/ 377802 w 1166014"/>
                  <a:gd name="connsiteY0" fmla="*/ 0 h 1254061"/>
                  <a:gd name="connsiteX1" fmla="*/ 1166014 w 1166014"/>
                  <a:gd name="connsiteY1" fmla="*/ 137770 h 1254061"/>
                  <a:gd name="connsiteX2" fmla="*/ 815657 w 1166014"/>
                  <a:gd name="connsiteY2" fmla="*/ 1254061 h 1254061"/>
                  <a:gd name="connsiteX3" fmla="*/ 5087 w 1166014"/>
                  <a:gd name="connsiteY3" fmla="*/ 1161296 h 1254061"/>
                  <a:gd name="connsiteX4" fmla="*/ 377802 w 1166014"/>
                  <a:gd name="connsiteY4" fmla="*/ 0 h 1254061"/>
                  <a:gd name="connsiteX0" fmla="*/ 396554 w 1184766"/>
                  <a:gd name="connsiteY0" fmla="*/ 0 h 1254061"/>
                  <a:gd name="connsiteX1" fmla="*/ 1184766 w 1184766"/>
                  <a:gd name="connsiteY1" fmla="*/ 137770 h 1254061"/>
                  <a:gd name="connsiteX2" fmla="*/ 834409 w 1184766"/>
                  <a:gd name="connsiteY2" fmla="*/ 1254061 h 1254061"/>
                  <a:gd name="connsiteX3" fmla="*/ 4789 w 1184766"/>
                  <a:gd name="connsiteY3" fmla="*/ 1170821 h 1254061"/>
                  <a:gd name="connsiteX4" fmla="*/ 396554 w 1184766"/>
                  <a:gd name="connsiteY4" fmla="*/ 0 h 125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766" h="1254061">
                    <a:moveTo>
                      <a:pt x="396554" y="0"/>
                    </a:moveTo>
                    <a:lnTo>
                      <a:pt x="1184766" y="137770"/>
                    </a:lnTo>
                    <a:cubicBezTo>
                      <a:pt x="1105252" y="384248"/>
                      <a:pt x="821157" y="1087097"/>
                      <a:pt x="834409" y="1254061"/>
                    </a:cubicBezTo>
                    <a:lnTo>
                      <a:pt x="4789" y="1170821"/>
                    </a:lnTo>
                    <a:cubicBezTo>
                      <a:pt x="-40489" y="855321"/>
                      <a:pt x="246363" y="43278"/>
                      <a:pt x="3965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185">
                <a:extLst>
                  <a:ext uri="{FF2B5EF4-FFF2-40B4-BE49-F238E27FC236}">
                    <a16:creationId xmlns:a16="http://schemas.microsoft.com/office/drawing/2014/main" id="{78BA0A51-8BDA-4F37-AD06-14781F76B1C6}"/>
                  </a:ext>
                </a:extLst>
              </p:cNvPr>
              <p:cNvSpPr/>
              <p:nvPr/>
            </p:nvSpPr>
            <p:spPr>
              <a:xfrm>
                <a:off x="3075607" y="3506351"/>
                <a:ext cx="1969310" cy="136228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071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69310"/>
                  <a:gd name="connsiteY0" fmla="*/ 0 h 1362287"/>
                  <a:gd name="connsiteX1" fmla="*/ 1969310 w 1969310"/>
                  <a:gd name="connsiteY1" fmla="*/ 116649 h 1362287"/>
                  <a:gd name="connsiteX2" fmla="*/ 1739879 w 1969310"/>
                  <a:gd name="connsiteY2" fmla="*/ 1362287 h 1362287"/>
                  <a:gd name="connsiteX3" fmla="*/ 0 w 1969310"/>
                  <a:gd name="connsiteY3" fmla="*/ 1135896 h 1362287"/>
                  <a:gd name="connsiteX4" fmla="*/ 410815 w 1969310"/>
                  <a:gd name="connsiteY4" fmla="*/ 0 h 1362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9310" h="1362287">
                    <a:moveTo>
                      <a:pt x="410815" y="0"/>
                    </a:moveTo>
                    <a:lnTo>
                      <a:pt x="1969310" y="116649"/>
                    </a:lnTo>
                    <a:cubicBezTo>
                      <a:pt x="1889796" y="363127"/>
                      <a:pt x="1726627" y="1195323"/>
                      <a:pt x="1739879" y="1362287"/>
                    </a:cubicBezTo>
                    <a:lnTo>
                      <a:pt x="0" y="1135896"/>
                    </a:lnTo>
                    <a:cubicBezTo>
                      <a:pt x="30922" y="960096"/>
                      <a:pt x="260624" y="43278"/>
                      <a:pt x="4108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185">
                <a:extLst>
                  <a:ext uri="{FF2B5EF4-FFF2-40B4-BE49-F238E27FC236}">
                    <a16:creationId xmlns:a16="http://schemas.microsoft.com/office/drawing/2014/main" id="{15FDE62D-4C67-421A-AE05-C7B205D0460D}"/>
                  </a:ext>
                </a:extLst>
              </p:cNvPr>
              <p:cNvSpPr/>
              <p:nvPr/>
            </p:nvSpPr>
            <p:spPr>
              <a:xfrm>
                <a:off x="4811306" y="3569908"/>
                <a:ext cx="1684800" cy="129602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684800"/>
                  <a:gd name="connsiteY0" fmla="*/ 39754 h 1296024"/>
                  <a:gd name="connsiteX1" fmla="*/ 1633865 w 1684800"/>
                  <a:gd name="connsiteY1" fmla="*/ 0 h 1296024"/>
                  <a:gd name="connsiteX2" fmla="*/ 1684800 w 1684800"/>
                  <a:gd name="connsiteY2" fmla="*/ 1252540 h 1296024"/>
                  <a:gd name="connsiteX3" fmla="*/ 0 w 1684800"/>
                  <a:gd name="connsiteY3" fmla="*/ 1296024 h 1296024"/>
                  <a:gd name="connsiteX4" fmla="*/ 265041 w 1684800"/>
                  <a:gd name="connsiteY4" fmla="*/ 39754 h 12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4800" h="1296024">
                    <a:moveTo>
                      <a:pt x="265041" y="39754"/>
                    </a:moveTo>
                    <a:lnTo>
                      <a:pt x="1633865" y="0"/>
                    </a:lnTo>
                    <a:cubicBezTo>
                      <a:pt x="1706751" y="303628"/>
                      <a:pt x="1671548" y="1085576"/>
                      <a:pt x="1684800" y="1252540"/>
                    </a:cubicBezTo>
                    <a:lnTo>
                      <a:pt x="0" y="1296024"/>
                    </a:lnTo>
                    <a:cubicBezTo>
                      <a:pt x="30922" y="1120224"/>
                      <a:pt x="114850" y="83032"/>
                      <a:pt x="265041" y="397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185">
                <a:extLst>
                  <a:ext uri="{FF2B5EF4-FFF2-40B4-BE49-F238E27FC236}">
                    <a16:creationId xmlns:a16="http://schemas.microsoft.com/office/drawing/2014/main" id="{09E28CA4-6D23-4B6F-8B79-26091AB939D6}"/>
                  </a:ext>
                </a:extLst>
              </p:cNvPr>
              <p:cNvSpPr/>
              <p:nvPr/>
            </p:nvSpPr>
            <p:spPr>
              <a:xfrm>
                <a:off x="6461894" y="3309752"/>
                <a:ext cx="1579038" cy="145877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2846 w 1580693"/>
                  <a:gd name="connsiteY0" fmla="*/ 250132 h 1506402"/>
                  <a:gd name="connsiteX1" fmla="*/ 1300331 w 1580693"/>
                  <a:gd name="connsiteY1" fmla="*/ 0 h 1506402"/>
                  <a:gd name="connsiteX2" fmla="*/ 1580693 w 1580693"/>
                  <a:gd name="connsiteY2" fmla="*/ 1082332 h 1506402"/>
                  <a:gd name="connsiteX3" fmla="*/ 92606 w 1580693"/>
                  <a:gd name="connsiteY3" fmla="*/ 1506402 h 1506402"/>
                  <a:gd name="connsiteX4" fmla="*/ 52846 w 1580693"/>
                  <a:gd name="connsiteY4" fmla="*/ 250132 h 1506402"/>
                  <a:gd name="connsiteX0" fmla="*/ 48499 w 1604921"/>
                  <a:gd name="connsiteY0" fmla="*/ 250132 h 1506402"/>
                  <a:gd name="connsiteX1" fmla="*/ 1324559 w 1604921"/>
                  <a:gd name="connsiteY1" fmla="*/ 0 h 1506402"/>
                  <a:gd name="connsiteX2" fmla="*/ 1604921 w 1604921"/>
                  <a:gd name="connsiteY2" fmla="*/ 1082332 h 1506402"/>
                  <a:gd name="connsiteX3" fmla="*/ 116834 w 1604921"/>
                  <a:gd name="connsiteY3" fmla="*/ 1506402 h 1506402"/>
                  <a:gd name="connsiteX4" fmla="*/ 48499 w 1604921"/>
                  <a:gd name="connsiteY4" fmla="*/ 250132 h 1506402"/>
                  <a:gd name="connsiteX0" fmla="*/ 15175 w 1571597"/>
                  <a:gd name="connsiteY0" fmla="*/ 250132 h 1506402"/>
                  <a:gd name="connsiteX1" fmla="*/ 1291235 w 1571597"/>
                  <a:gd name="connsiteY1" fmla="*/ 0 h 1506402"/>
                  <a:gd name="connsiteX2" fmla="*/ 1571597 w 1571597"/>
                  <a:gd name="connsiteY2" fmla="*/ 1082332 h 1506402"/>
                  <a:gd name="connsiteX3" fmla="*/ 83510 w 1571597"/>
                  <a:gd name="connsiteY3" fmla="*/ 1506402 h 1506402"/>
                  <a:gd name="connsiteX4" fmla="*/ 15175 w 1571597"/>
                  <a:gd name="connsiteY4" fmla="*/ 250132 h 1506402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9038" h="1458777">
                    <a:moveTo>
                      <a:pt x="22616" y="250132"/>
                    </a:moveTo>
                    <a:lnTo>
                      <a:pt x="1298676" y="0"/>
                    </a:lnTo>
                    <a:cubicBezTo>
                      <a:pt x="1333462" y="275053"/>
                      <a:pt x="1565786" y="915368"/>
                      <a:pt x="1579038" y="1082332"/>
                    </a:cubicBezTo>
                    <a:cubicBezTo>
                      <a:pt x="1060784" y="1207814"/>
                      <a:pt x="942580" y="1380920"/>
                      <a:pt x="24276" y="1458777"/>
                    </a:cubicBezTo>
                    <a:cubicBezTo>
                      <a:pt x="55198" y="1282977"/>
                      <a:pt x="-41850" y="293410"/>
                      <a:pt x="22616" y="250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185">
                <a:extLst>
                  <a:ext uri="{FF2B5EF4-FFF2-40B4-BE49-F238E27FC236}">
                    <a16:creationId xmlns:a16="http://schemas.microsoft.com/office/drawing/2014/main" id="{541596FB-9CE4-4E09-AC48-F51B53EE8A22}"/>
                  </a:ext>
                </a:extLst>
              </p:cNvPr>
              <p:cNvSpPr/>
              <p:nvPr/>
            </p:nvSpPr>
            <p:spPr>
              <a:xfrm>
                <a:off x="7722858" y="3168944"/>
                <a:ext cx="920759" cy="119000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16831 w 1488087"/>
                  <a:gd name="connsiteY0" fmla="*/ 238537 h 1468302"/>
                  <a:gd name="connsiteX1" fmla="*/ 1236300 w 1488087"/>
                  <a:gd name="connsiteY1" fmla="*/ 0 h 1468302"/>
                  <a:gd name="connsiteX2" fmla="*/ 1488087 w 1488087"/>
                  <a:gd name="connsiteY2" fmla="*/ 1044232 h 1468302"/>
                  <a:gd name="connsiteX3" fmla="*/ 0 w 1488087"/>
                  <a:gd name="connsiteY3" fmla="*/ 1468302 h 1468302"/>
                  <a:gd name="connsiteX4" fmla="*/ 516831 w 1488087"/>
                  <a:gd name="connsiteY4" fmla="*/ 238537 h 1468302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29555 w 1000811"/>
                  <a:gd name="connsiteY0" fmla="*/ 159024 h 1229763"/>
                  <a:gd name="connsiteX1" fmla="*/ 682763 w 1000811"/>
                  <a:gd name="connsiteY1" fmla="*/ 0 h 1229763"/>
                  <a:gd name="connsiteX2" fmla="*/ 1000811 w 1000811"/>
                  <a:gd name="connsiteY2" fmla="*/ 964719 h 1229763"/>
                  <a:gd name="connsiteX3" fmla="*/ 321107 w 1000811"/>
                  <a:gd name="connsiteY3" fmla="*/ 1229763 h 1229763"/>
                  <a:gd name="connsiteX4" fmla="*/ 29555 w 1000811"/>
                  <a:gd name="connsiteY4" fmla="*/ 159024 h 1229763"/>
                  <a:gd name="connsiteX0" fmla="*/ 32574 w 950822"/>
                  <a:gd name="connsiteY0" fmla="*/ 119267 h 1229763"/>
                  <a:gd name="connsiteX1" fmla="*/ 632774 w 950822"/>
                  <a:gd name="connsiteY1" fmla="*/ 0 h 1229763"/>
                  <a:gd name="connsiteX2" fmla="*/ 950822 w 950822"/>
                  <a:gd name="connsiteY2" fmla="*/ 964719 h 1229763"/>
                  <a:gd name="connsiteX3" fmla="*/ 271118 w 950822"/>
                  <a:gd name="connsiteY3" fmla="*/ 1229763 h 1229763"/>
                  <a:gd name="connsiteX4" fmla="*/ 32574 w 950822"/>
                  <a:gd name="connsiteY4" fmla="*/ 119267 h 1229763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64719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11711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11780 w 930028"/>
                  <a:gd name="connsiteY0" fmla="*/ 119267 h 1190007"/>
                  <a:gd name="connsiteX1" fmla="*/ 611980 w 930028"/>
                  <a:gd name="connsiteY1" fmla="*/ 0 h 1190007"/>
                  <a:gd name="connsiteX2" fmla="*/ 930028 w 930028"/>
                  <a:gd name="connsiteY2" fmla="*/ 911711 h 1190007"/>
                  <a:gd name="connsiteX3" fmla="*/ 290081 w 930028"/>
                  <a:gd name="connsiteY3" fmla="*/ 1190007 h 1190007"/>
                  <a:gd name="connsiteX4" fmla="*/ 11780 w 930028"/>
                  <a:gd name="connsiteY4" fmla="*/ 119267 h 1190007"/>
                  <a:gd name="connsiteX0" fmla="*/ 12036 w 920759"/>
                  <a:gd name="connsiteY0" fmla="*/ 157367 h 1190007"/>
                  <a:gd name="connsiteX1" fmla="*/ 602711 w 920759"/>
                  <a:gd name="connsiteY1" fmla="*/ 0 h 1190007"/>
                  <a:gd name="connsiteX2" fmla="*/ 920759 w 920759"/>
                  <a:gd name="connsiteY2" fmla="*/ 911711 h 1190007"/>
                  <a:gd name="connsiteX3" fmla="*/ 280812 w 920759"/>
                  <a:gd name="connsiteY3" fmla="*/ 1190007 h 1190007"/>
                  <a:gd name="connsiteX4" fmla="*/ 12036 w 920759"/>
                  <a:gd name="connsiteY4" fmla="*/ 157367 h 119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0759" h="1190007">
                    <a:moveTo>
                      <a:pt x="12036" y="157367"/>
                    </a:moveTo>
                    <a:lnTo>
                      <a:pt x="602711" y="0"/>
                    </a:lnTo>
                    <a:cubicBezTo>
                      <a:pt x="655718" y="219974"/>
                      <a:pt x="907507" y="744747"/>
                      <a:pt x="920759" y="911711"/>
                    </a:cubicBezTo>
                    <a:lnTo>
                      <a:pt x="280812" y="1190007"/>
                    </a:lnTo>
                    <a:cubicBezTo>
                      <a:pt x="311734" y="1014207"/>
                      <a:pt x="-71894" y="174141"/>
                      <a:pt x="12036" y="157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185">
                <a:extLst>
                  <a:ext uri="{FF2B5EF4-FFF2-40B4-BE49-F238E27FC236}">
                    <a16:creationId xmlns:a16="http://schemas.microsoft.com/office/drawing/2014/main" id="{30334570-9890-4338-8BBD-CBD15A92F6FD}"/>
                  </a:ext>
                </a:extLst>
              </p:cNvPr>
              <p:cNvSpPr/>
              <p:nvPr/>
            </p:nvSpPr>
            <p:spPr>
              <a:xfrm>
                <a:off x="7414672" y="4075645"/>
                <a:ext cx="1314290" cy="1493149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302484"/>
                  <a:gd name="connsiteY0" fmla="*/ 530084 h 1455049"/>
                  <a:gd name="connsiteX1" fmla="*/ 1218833 w 1302484"/>
                  <a:gd name="connsiteY1" fmla="*/ 0 h 1455049"/>
                  <a:gd name="connsiteX2" fmla="*/ 1302484 w 1302484"/>
                  <a:gd name="connsiteY2" fmla="*/ 653706 h 1455049"/>
                  <a:gd name="connsiteX3" fmla="*/ 115055 w 1302484"/>
                  <a:gd name="connsiteY3" fmla="*/ 1455049 h 1455049"/>
                  <a:gd name="connsiteX4" fmla="*/ 48790 w 1302484"/>
                  <a:gd name="connsiteY4" fmla="*/ 530084 h 1455049"/>
                  <a:gd name="connsiteX0" fmla="*/ 48790 w 1302630"/>
                  <a:gd name="connsiteY0" fmla="*/ 530084 h 1455049"/>
                  <a:gd name="connsiteX1" fmla="*/ 1218833 w 1302630"/>
                  <a:gd name="connsiteY1" fmla="*/ 0 h 1455049"/>
                  <a:gd name="connsiteX2" fmla="*/ 1302484 w 1302630"/>
                  <a:gd name="connsiteY2" fmla="*/ 653706 h 1455049"/>
                  <a:gd name="connsiteX3" fmla="*/ 115055 w 1302630"/>
                  <a:gd name="connsiteY3" fmla="*/ 1455049 h 1455049"/>
                  <a:gd name="connsiteX4" fmla="*/ 48790 w 130263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55612 w 1310092"/>
                  <a:gd name="connsiteY0" fmla="*/ 530084 h 1493149"/>
                  <a:gd name="connsiteX1" fmla="*/ 1225655 w 1310092"/>
                  <a:gd name="connsiteY1" fmla="*/ 0 h 1493149"/>
                  <a:gd name="connsiteX2" fmla="*/ 1309306 w 1310092"/>
                  <a:gd name="connsiteY2" fmla="*/ 653706 h 1493149"/>
                  <a:gd name="connsiteX3" fmla="*/ 121877 w 1310092"/>
                  <a:gd name="connsiteY3" fmla="*/ 1493149 h 1493149"/>
                  <a:gd name="connsiteX4" fmla="*/ 55612 w 1310092"/>
                  <a:gd name="connsiteY4" fmla="*/ 530084 h 1493149"/>
                  <a:gd name="connsiteX0" fmla="*/ 46924 w 1358554"/>
                  <a:gd name="connsiteY0" fmla="*/ 539609 h 1493149"/>
                  <a:gd name="connsiteX1" fmla="*/ 1274117 w 1358554"/>
                  <a:gd name="connsiteY1" fmla="*/ 0 h 1493149"/>
                  <a:gd name="connsiteX2" fmla="*/ 1357768 w 1358554"/>
                  <a:gd name="connsiteY2" fmla="*/ 653706 h 1493149"/>
                  <a:gd name="connsiteX3" fmla="*/ 170339 w 1358554"/>
                  <a:gd name="connsiteY3" fmla="*/ 1493149 h 1493149"/>
                  <a:gd name="connsiteX4" fmla="*/ 46924 w 1358554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21229"/>
                  <a:gd name="connsiteY0" fmla="*/ 539609 h 1493149"/>
                  <a:gd name="connsiteX1" fmla="*/ 1230639 w 1321229"/>
                  <a:gd name="connsiteY1" fmla="*/ 0 h 1493149"/>
                  <a:gd name="connsiteX2" fmla="*/ 1314290 w 1321229"/>
                  <a:gd name="connsiteY2" fmla="*/ 653706 h 1493149"/>
                  <a:gd name="connsiteX3" fmla="*/ 126861 w 1321229"/>
                  <a:gd name="connsiteY3" fmla="*/ 1493149 h 1493149"/>
                  <a:gd name="connsiteX4" fmla="*/ 3446 w 1321229"/>
                  <a:gd name="connsiteY4" fmla="*/ 539609 h 1493149"/>
                  <a:gd name="connsiteX0" fmla="*/ 3446 w 1324912"/>
                  <a:gd name="connsiteY0" fmla="*/ 539609 h 1493149"/>
                  <a:gd name="connsiteX1" fmla="*/ 1230639 w 1324912"/>
                  <a:gd name="connsiteY1" fmla="*/ 0 h 1493149"/>
                  <a:gd name="connsiteX2" fmla="*/ 1314290 w 1324912"/>
                  <a:gd name="connsiteY2" fmla="*/ 653706 h 1493149"/>
                  <a:gd name="connsiteX3" fmla="*/ 126861 w 1324912"/>
                  <a:gd name="connsiteY3" fmla="*/ 1493149 h 1493149"/>
                  <a:gd name="connsiteX4" fmla="*/ 3446 w 1324912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290" h="1493149">
                    <a:moveTo>
                      <a:pt x="3446" y="539609"/>
                    </a:moveTo>
                    <a:lnTo>
                      <a:pt x="1230639" y="0"/>
                    </a:lnTo>
                    <a:cubicBezTo>
                      <a:pt x="1294000" y="313153"/>
                      <a:pt x="1291513" y="210517"/>
                      <a:pt x="1314290" y="653706"/>
                    </a:cubicBezTo>
                    <a:cubicBezTo>
                      <a:pt x="952025" y="1179238"/>
                      <a:pt x="741746" y="1217753"/>
                      <a:pt x="126861" y="1493149"/>
                    </a:cubicBezTo>
                    <a:cubicBezTo>
                      <a:pt x="110158" y="1317349"/>
                      <a:pt x="-22920" y="535262"/>
                      <a:pt x="3446" y="5396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185">
                <a:extLst>
                  <a:ext uri="{FF2B5EF4-FFF2-40B4-BE49-F238E27FC236}">
                    <a16:creationId xmlns:a16="http://schemas.microsoft.com/office/drawing/2014/main" id="{94434B35-217E-46E9-B743-EEFF07C12D8B}"/>
                  </a:ext>
                </a:extLst>
              </p:cNvPr>
              <p:cNvSpPr/>
              <p:nvPr/>
            </p:nvSpPr>
            <p:spPr>
              <a:xfrm>
                <a:off x="5640228" y="4637586"/>
                <a:ext cx="1891452" cy="121278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72104 w 1920076"/>
                  <a:gd name="connsiteY0" fmla="*/ 225284 h 1203258"/>
                  <a:gd name="connsiteX1" fmla="*/ 1800809 w 1920076"/>
                  <a:gd name="connsiteY1" fmla="*/ 0 h 1203258"/>
                  <a:gd name="connsiteX2" fmla="*/ 1920076 w 1920076"/>
                  <a:gd name="connsiteY2" fmla="*/ 898457 h 1203258"/>
                  <a:gd name="connsiteX3" fmla="*/ 47674 w 1920076"/>
                  <a:gd name="connsiteY3" fmla="*/ 1203258 h 1203258"/>
                  <a:gd name="connsiteX4" fmla="*/ 72104 w 1920076"/>
                  <a:gd name="connsiteY4" fmla="*/ 225284 h 1203258"/>
                  <a:gd name="connsiteX0" fmla="*/ 29774 w 1877746"/>
                  <a:gd name="connsiteY0" fmla="*/ 225284 h 1203258"/>
                  <a:gd name="connsiteX1" fmla="*/ 1758479 w 1877746"/>
                  <a:gd name="connsiteY1" fmla="*/ 0 h 1203258"/>
                  <a:gd name="connsiteX2" fmla="*/ 1877746 w 1877746"/>
                  <a:gd name="connsiteY2" fmla="*/ 898457 h 1203258"/>
                  <a:gd name="connsiteX3" fmla="*/ 5344 w 1877746"/>
                  <a:gd name="connsiteY3" fmla="*/ 1203258 h 1203258"/>
                  <a:gd name="connsiteX4" fmla="*/ 29774 w 1877746"/>
                  <a:gd name="connsiteY4" fmla="*/ 225284 h 1203258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43480 w 1891452"/>
                  <a:gd name="connsiteY0" fmla="*/ 234809 h 1212783"/>
                  <a:gd name="connsiteX1" fmla="*/ 1772185 w 1891452"/>
                  <a:gd name="connsiteY1" fmla="*/ 0 h 1212783"/>
                  <a:gd name="connsiteX2" fmla="*/ 1891452 w 1891452"/>
                  <a:gd name="connsiteY2" fmla="*/ 936557 h 1212783"/>
                  <a:gd name="connsiteX3" fmla="*/ 0 w 1891452"/>
                  <a:gd name="connsiteY3" fmla="*/ 1212783 h 1212783"/>
                  <a:gd name="connsiteX4" fmla="*/ 43480 w 1891452"/>
                  <a:gd name="connsiteY4" fmla="*/ 234809 h 12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452" h="1212783">
                    <a:moveTo>
                      <a:pt x="43480" y="234809"/>
                    </a:moveTo>
                    <a:lnTo>
                      <a:pt x="1772185" y="0"/>
                    </a:lnTo>
                    <a:cubicBezTo>
                      <a:pt x="1816496" y="322678"/>
                      <a:pt x="1878200" y="769593"/>
                      <a:pt x="1891452" y="936557"/>
                    </a:cubicBezTo>
                    <a:cubicBezTo>
                      <a:pt x="971354" y="1237216"/>
                      <a:pt x="469525" y="1186279"/>
                      <a:pt x="0" y="1212783"/>
                    </a:cubicBezTo>
                    <a:cubicBezTo>
                      <a:pt x="30922" y="1036983"/>
                      <a:pt x="-24713" y="185321"/>
                      <a:pt x="43480" y="2348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185">
                <a:extLst>
                  <a:ext uri="{FF2B5EF4-FFF2-40B4-BE49-F238E27FC236}">
                    <a16:creationId xmlns:a16="http://schemas.microsoft.com/office/drawing/2014/main" id="{4C427E67-F1EF-43D8-96CF-ED0DDC8BA70D}"/>
                  </a:ext>
                </a:extLst>
              </p:cNvPr>
              <p:cNvSpPr/>
              <p:nvPr/>
            </p:nvSpPr>
            <p:spPr>
              <a:xfrm>
                <a:off x="3842899" y="4750470"/>
                <a:ext cx="1822984" cy="110701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257171 w 1753134"/>
                  <a:gd name="connsiteY0" fmla="*/ 2116 h 1067470"/>
                  <a:gd name="connsiteX1" fmla="*/ 1753134 w 1753134"/>
                  <a:gd name="connsiteY1" fmla="*/ 129257 h 1067470"/>
                  <a:gd name="connsiteX2" fmla="*/ 1753132 w 1753134"/>
                  <a:gd name="connsiteY2" fmla="*/ 1067470 h 1067470"/>
                  <a:gd name="connsiteX3" fmla="*/ 0 w 1753134"/>
                  <a:gd name="connsiteY3" fmla="*/ 961454 h 1067470"/>
                  <a:gd name="connsiteX4" fmla="*/ 257171 w 1753134"/>
                  <a:gd name="connsiteY4" fmla="*/ 2116 h 1067470"/>
                  <a:gd name="connsiteX0" fmla="*/ 257171 w 1753134"/>
                  <a:gd name="connsiteY0" fmla="*/ 401 h 1065755"/>
                  <a:gd name="connsiteX1" fmla="*/ 1753134 w 1753134"/>
                  <a:gd name="connsiteY1" fmla="*/ 1275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894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60321 w 1753134"/>
                  <a:gd name="connsiteY0" fmla="*/ 381 h 1107010"/>
                  <a:gd name="connsiteX1" fmla="*/ 1753134 w 1753134"/>
                  <a:gd name="connsiteY1" fmla="*/ 111647 h 1107010"/>
                  <a:gd name="connsiteX2" fmla="*/ 1753132 w 1753134"/>
                  <a:gd name="connsiteY2" fmla="*/ 1107010 h 1107010"/>
                  <a:gd name="connsiteX3" fmla="*/ 0 w 1753134"/>
                  <a:gd name="connsiteY3" fmla="*/ 1000994 h 1107010"/>
                  <a:gd name="connsiteX4" fmla="*/ 60321 w 1753134"/>
                  <a:gd name="connsiteY4" fmla="*/ 381 h 1107010"/>
                  <a:gd name="connsiteX0" fmla="*/ 130171 w 1822984"/>
                  <a:gd name="connsiteY0" fmla="*/ 382 h 1107011"/>
                  <a:gd name="connsiteX1" fmla="*/ 1822984 w 1822984"/>
                  <a:gd name="connsiteY1" fmla="*/ 111648 h 1107011"/>
                  <a:gd name="connsiteX2" fmla="*/ 1822982 w 1822984"/>
                  <a:gd name="connsiteY2" fmla="*/ 1107011 h 1107011"/>
                  <a:gd name="connsiteX3" fmla="*/ 0 w 1822984"/>
                  <a:gd name="connsiteY3" fmla="*/ 997820 h 1107011"/>
                  <a:gd name="connsiteX4" fmla="*/ 130171 w 1822984"/>
                  <a:gd name="connsiteY4" fmla="*/ 382 h 110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84" h="1107011">
                    <a:moveTo>
                      <a:pt x="130171" y="382"/>
                    </a:moveTo>
                    <a:lnTo>
                      <a:pt x="1822984" y="111648"/>
                    </a:lnTo>
                    <a:cubicBezTo>
                      <a:pt x="1800620" y="405751"/>
                      <a:pt x="1809730" y="940047"/>
                      <a:pt x="1822982" y="1107011"/>
                    </a:cubicBezTo>
                    <a:cubicBezTo>
                      <a:pt x="783614" y="1067255"/>
                      <a:pt x="416517" y="1064081"/>
                      <a:pt x="0" y="997820"/>
                    </a:cubicBezTo>
                    <a:cubicBezTo>
                      <a:pt x="30922" y="822020"/>
                      <a:pt x="81028" y="-20531"/>
                      <a:pt x="130171" y="3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85">
                <a:extLst>
                  <a:ext uri="{FF2B5EF4-FFF2-40B4-BE49-F238E27FC236}">
                    <a16:creationId xmlns:a16="http://schemas.microsoft.com/office/drawing/2014/main" id="{B2E87710-0FCC-4603-8A70-4C24CDAD3298}"/>
                  </a:ext>
                </a:extLst>
              </p:cNvPr>
              <p:cNvSpPr/>
              <p:nvPr/>
            </p:nvSpPr>
            <p:spPr>
              <a:xfrm>
                <a:off x="2249322" y="4558006"/>
                <a:ext cx="1705116" cy="117965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84058 w 1773696"/>
                  <a:gd name="connsiteY0" fmla="*/ 2049 h 1095978"/>
                  <a:gd name="connsiteX1" fmla="*/ 1773696 w 1773696"/>
                  <a:gd name="connsiteY1" fmla="*/ 157765 h 1095978"/>
                  <a:gd name="connsiteX2" fmla="*/ 1773694 w 1773696"/>
                  <a:gd name="connsiteY2" fmla="*/ 1095978 h 1095978"/>
                  <a:gd name="connsiteX3" fmla="*/ 20562 w 1773696"/>
                  <a:gd name="connsiteY3" fmla="*/ 989962 h 1095978"/>
                  <a:gd name="connsiteX4" fmla="*/ 84058 w 1773696"/>
                  <a:gd name="connsiteY4" fmla="*/ 2049 h 1095978"/>
                  <a:gd name="connsiteX0" fmla="*/ 39581 w 1729219"/>
                  <a:gd name="connsiteY0" fmla="*/ 2274 h 1096203"/>
                  <a:gd name="connsiteX1" fmla="*/ 1729219 w 1729219"/>
                  <a:gd name="connsiteY1" fmla="*/ 157990 h 1096203"/>
                  <a:gd name="connsiteX2" fmla="*/ 1729217 w 1729219"/>
                  <a:gd name="connsiteY2" fmla="*/ 1096203 h 1096203"/>
                  <a:gd name="connsiteX3" fmla="*/ 242785 w 1729219"/>
                  <a:gd name="connsiteY3" fmla="*/ 901287 h 1096203"/>
                  <a:gd name="connsiteX4" fmla="*/ 39581 w 1729219"/>
                  <a:gd name="connsiteY4" fmla="*/ 2274 h 1096203"/>
                  <a:gd name="connsiteX0" fmla="*/ 0 w 1689638"/>
                  <a:gd name="connsiteY0" fmla="*/ 0 h 1093929"/>
                  <a:gd name="connsiteX1" fmla="*/ 1689638 w 1689638"/>
                  <a:gd name="connsiteY1" fmla="*/ 155716 h 1093929"/>
                  <a:gd name="connsiteX2" fmla="*/ 1689636 w 1689638"/>
                  <a:gd name="connsiteY2" fmla="*/ 1093929 h 1093929"/>
                  <a:gd name="connsiteX3" fmla="*/ 0 w 1689638"/>
                  <a:gd name="connsiteY3" fmla="*/ 0 h 1093929"/>
                  <a:gd name="connsiteX0" fmla="*/ 7449 w 1697087"/>
                  <a:gd name="connsiteY0" fmla="*/ 0 h 1093929"/>
                  <a:gd name="connsiteX1" fmla="*/ 1697087 w 1697087"/>
                  <a:gd name="connsiteY1" fmla="*/ 155716 h 1093929"/>
                  <a:gd name="connsiteX2" fmla="*/ 1697085 w 1697087"/>
                  <a:gd name="connsiteY2" fmla="*/ 1093929 h 1093929"/>
                  <a:gd name="connsiteX3" fmla="*/ 7449 w 1697087"/>
                  <a:gd name="connsiteY3" fmla="*/ 0 h 1093929"/>
                  <a:gd name="connsiteX0" fmla="*/ 7689 w 1697327"/>
                  <a:gd name="connsiteY0" fmla="*/ 0 h 1170129"/>
                  <a:gd name="connsiteX1" fmla="*/ 1697327 w 1697327"/>
                  <a:gd name="connsiteY1" fmla="*/ 155716 h 1170129"/>
                  <a:gd name="connsiteX2" fmla="*/ 1646525 w 1697327"/>
                  <a:gd name="connsiteY2" fmla="*/ 1170129 h 1170129"/>
                  <a:gd name="connsiteX3" fmla="*/ 7689 w 1697327"/>
                  <a:gd name="connsiteY3" fmla="*/ 0 h 1170129"/>
                  <a:gd name="connsiteX0" fmla="*/ 9178 w 1698816"/>
                  <a:gd name="connsiteY0" fmla="*/ 0 h 1170129"/>
                  <a:gd name="connsiteX1" fmla="*/ 1698816 w 1698816"/>
                  <a:gd name="connsiteY1" fmla="*/ 155716 h 1170129"/>
                  <a:gd name="connsiteX2" fmla="*/ 1648014 w 1698816"/>
                  <a:gd name="connsiteY2" fmla="*/ 1170129 h 1170129"/>
                  <a:gd name="connsiteX3" fmla="*/ 9178 w 1698816"/>
                  <a:gd name="connsiteY3" fmla="*/ 0 h 1170129"/>
                  <a:gd name="connsiteX0" fmla="*/ 12481 w 1702119"/>
                  <a:gd name="connsiteY0" fmla="*/ 0 h 1170129"/>
                  <a:gd name="connsiteX1" fmla="*/ 1702119 w 1702119"/>
                  <a:gd name="connsiteY1" fmla="*/ 155716 h 1170129"/>
                  <a:gd name="connsiteX2" fmla="*/ 1651317 w 1702119"/>
                  <a:gd name="connsiteY2" fmla="*/ 1170129 h 1170129"/>
                  <a:gd name="connsiteX3" fmla="*/ 12481 w 1702119"/>
                  <a:gd name="connsiteY3" fmla="*/ 0 h 1170129"/>
                  <a:gd name="connsiteX0" fmla="*/ 12481 w 1867219"/>
                  <a:gd name="connsiteY0" fmla="*/ 0 h 1170129"/>
                  <a:gd name="connsiteX1" fmla="*/ 1867219 w 1867219"/>
                  <a:gd name="connsiteY1" fmla="*/ 206516 h 1170129"/>
                  <a:gd name="connsiteX2" fmla="*/ 1651317 w 1867219"/>
                  <a:gd name="connsiteY2" fmla="*/ 1170129 h 1170129"/>
                  <a:gd name="connsiteX3" fmla="*/ 12481 w 1867219"/>
                  <a:gd name="connsiteY3" fmla="*/ 0 h 1170129"/>
                  <a:gd name="connsiteX0" fmla="*/ 12199 w 1905037"/>
                  <a:gd name="connsiteY0" fmla="*/ 0 h 1179654"/>
                  <a:gd name="connsiteX1" fmla="*/ 1905037 w 1905037"/>
                  <a:gd name="connsiteY1" fmla="*/ 216041 h 1179654"/>
                  <a:gd name="connsiteX2" fmla="*/ 1689135 w 1905037"/>
                  <a:gd name="connsiteY2" fmla="*/ 1179654 h 1179654"/>
                  <a:gd name="connsiteX3" fmla="*/ 12199 w 1905037"/>
                  <a:gd name="connsiteY3" fmla="*/ 0 h 1179654"/>
                  <a:gd name="connsiteX0" fmla="*/ 522 w 1893360"/>
                  <a:gd name="connsiteY0" fmla="*/ 0 h 1179654"/>
                  <a:gd name="connsiteX1" fmla="*/ 1893360 w 1893360"/>
                  <a:gd name="connsiteY1" fmla="*/ 216041 h 1179654"/>
                  <a:gd name="connsiteX2" fmla="*/ 1677458 w 1893360"/>
                  <a:gd name="connsiteY2" fmla="*/ 1179654 h 1179654"/>
                  <a:gd name="connsiteX3" fmla="*/ 522 w 1893360"/>
                  <a:gd name="connsiteY3" fmla="*/ 0 h 1179654"/>
                  <a:gd name="connsiteX0" fmla="*/ 1822 w 1894660"/>
                  <a:gd name="connsiteY0" fmla="*/ 0 h 1179654"/>
                  <a:gd name="connsiteX1" fmla="*/ 1894660 w 1894660"/>
                  <a:gd name="connsiteY1" fmla="*/ 216041 h 1179654"/>
                  <a:gd name="connsiteX2" fmla="*/ 1678758 w 1894660"/>
                  <a:gd name="connsiteY2" fmla="*/ 1179654 h 1179654"/>
                  <a:gd name="connsiteX3" fmla="*/ 1822 w 1894660"/>
                  <a:gd name="connsiteY3" fmla="*/ 0 h 117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4660" h="1179654">
                    <a:moveTo>
                      <a:pt x="1822" y="0"/>
                    </a:moveTo>
                    <a:lnTo>
                      <a:pt x="1894660" y="216041"/>
                    </a:lnTo>
                    <a:cubicBezTo>
                      <a:pt x="1815146" y="462519"/>
                      <a:pt x="1665506" y="1012690"/>
                      <a:pt x="1678758" y="1179654"/>
                    </a:cubicBezTo>
                    <a:cubicBezTo>
                      <a:pt x="1397152" y="1153701"/>
                      <a:pt x="-58503" y="1150144"/>
                      <a:pt x="1822" y="0"/>
                    </a:cubicBezTo>
                    <a:close/>
                  </a:path>
                </a:pathLst>
              </a:custGeom>
              <a:solidFill>
                <a:srgbClr val="8BE0FF"/>
              </a:soli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A1627D4-F0E0-4861-A0A3-830643ED5C7D}"/>
                  </a:ext>
                </a:extLst>
              </p:cNvPr>
              <p:cNvSpPr/>
              <p:nvPr/>
            </p:nvSpPr>
            <p:spPr>
              <a:xfrm>
                <a:off x="4845873" y="1293525"/>
                <a:ext cx="1642045" cy="354226"/>
              </a:xfrm>
              <a:prstGeom prst="ellipse">
                <a:avLst/>
              </a:prstGeo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5E4B20-E986-4ABC-8E74-5D41680A2F5B}"/>
                </a:ext>
              </a:extLst>
            </p:cNvPr>
            <p:cNvGrpSpPr/>
            <p:nvPr/>
          </p:nvGrpSpPr>
          <p:grpSpPr>
            <a:xfrm rot="376527">
              <a:off x="-700905" y="4117114"/>
              <a:ext cx="1825044" cy="1568174"/>
              <a:chOff x="4275460" y="3759200"/>
              <a:chExt cx="1825044" cy="1568174"/>
            </a:xfrm>
            <a:gradFill>
              <a:gsLst>
                <a:gs pos="0">
                  <a:srgbClr val="8BE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600000" scaled="0"/>
            </a:gradFill>
          </p:grpSpPr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2C31EAB7-2639-4060-A571-5CC9E86F3EAE}"/>
                  </a:ext>
                </a:extLst>
              </p:cNvPr>
              <p:cNvSpPr/>
              <p:nvPr/>
            </p:nvSpPr>
            <p:spPr>
              <a:xfrm>
                <a:off x="4514205" y="3759200"/>
                <a:ext cx="1582300" cy="15681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39C5F13A-5980-4043-95EF-E8AAF1761D52}"/>
                  </a:ext>
                </a:extLst>
              </p:cNvPr>
              <p:cNvSpPr/>
              <p:nvPr/>
            </p:nvSpPr>
            <p:spPr>
              <a:xfrm>
                <a:off x="4280452" y="3856382"/>
                <a:ext cx="1484243" cy="14709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4474E5F-4415-4BC5-ABE2-ABBE35E6150E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V="1">
                <a:off x="5403643" y="4338982"/>
                <a:ext cx="313428" cy="90100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DB4CB2-9576-4FD8-A4D3-3FEC5071D2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4661728"/>
                <a:ext cx="336803" cy="69850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4612B5-9D08-457A-80DB-83276787C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305" y="5061013"/>
                <a:ext cx="317793" cy="0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D964077-9994-4934-BF2D-5B063B378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3935" y="3951131"/>
                <a:ext cx="120797" cy="290029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E44A13-0EA3-4118-8915-56DD6DD1DE47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714505" y="3917595"/>
                <a:ext cx="191960" cy="359102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31AB32C-8E3A-4105-8CF2-65E38B97AFD3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368601" y="4249670"/>
                <a:ext cx="304597" cy="187139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0F0260-5C45-428D-93FF-B08F70F224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4696653"/>
                <a:ext cx="321796" cy="1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20F5C4-D34F-43C8-AED7-4EAD34A69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5012013"/>
                <a:ext cx="321796" cy="1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626CFC-E9A8-4B5A-946F-E4D364C4A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887" y="4419600"/>
                <a:ext cx="321796" cy="1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FFD77B4-261C-4081-92F5-7B28546AA8B5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>
                <a:off x="5383214" y="3809111"/>
                <a:ext cx="180210" cy="133124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BC14C1-43EE-4149-A587-E09505026040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04223" y="4303773"/>
                <a:ext cx="352512" cy="28809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D9B68A3-E627-41B6-B3F9-04CD5DC4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4205" y="4661728"/>
                <a:ext cx="341795" cy="0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B03A4D4-C50B-436C-A1CC-ABF39415D143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63708" y="5043997"/>
                <a:ext cx="336796" cy="33119"/>
              </a:xfrm>
              <a:prstGeom prst="line">
                <a:avLst/>
              </a:prstGeom>
              <a:grpFill/>
              <a:ln w="38100">
                <a:solidFill>
                  <a:srgbClr val="8BE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E487CA19-E7C5-4E96-9D71-FAA2BF72361E}"/>
                  </a:ext>
                </a:extLst>
              </p:cNvPr>
              <p:cNvSpPr/>
              <p:nvPr/>
            </p:nvSpPr>
            <p:spPr>
              <a:xfrm>
                <a:off x="4498613" y="4202831"/>
                <a:ext cx="1119764" cy="112072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  <a:ln w="38100">
                <a:solidFill>
                  <a:srgbClr val="8BE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17_23-34-29">
            <a:hlinkClick r:id="" action="ppaction://media"/>
            <a:extLst>
              <a:ext uri="{FF2B5EF4-FFF2-40B4-BE49-F238E27FC236}">
                <a16:creationId xmlns:a16="http://schemas.microsoft.com/office/drawing/2014/main" id="{AE9780CD-C312-4E8B-A042-F5E32B45AA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114530" y="-243675"/>
            <a:ext cx="8059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lang="en-US" sz="18000" dirty="0" err="1">
                <a:solidFill>
                  <a:prstClr val="black"/>
                </a:solidFill>
                <a:latin typeface="Arial Black" panose="020B0A04020102020204" pitchFamily="34" charset="0"/>
              </a:rPr>
              <a:t>nsect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8D0988-EC65-4FEF-B9CA-8A3DAD9B8C37}"/>
              </a:ext>
            </a:extLst>
          </p:cNvPr>
          <p:cNvGrpSpPr/>
          <p:nvPr/>
        </p:nvGrpSpPr>
        <p:grpSpPr>
          <a:xfrm>
            <a:off x="361094" y="393896"/>
            <a:ext cx="4255751" cy="5831580"/>
            <a:chOff x="6938733" y="1635151"/>
            <a:chExt cx="3261066" cy="446858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628639-3CB0-43E4-83A8-D7CD2DB2FA26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DCEA29-813B-4625-B63F-3F3334AC10DA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949114-BEEA-4E0E-825A-6E57105B5DEA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6734B1-4142-450E-B58E-AB4B49B2FAF0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CFBD575-47EA-49AE-BEBE-7EE1693B5B5B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721897-A427-47F8-A8DD-15E0E628C587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74912D98-C296-4463-A9EA-3EF9F7343807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B03CDD8D-52D3-47F8-B91B-AC49E91E14FF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7DDC47-6EB2-47F7-B4DC-D0FC723EAB5E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F5B8F3C1-4C51-4671-A555-C10D0B1FED12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0">
              <a:extLst>
                <a:ext uri="{FF2B5EF4-FFF2-40B4-BE49-F238E27FC236}">
                  <a16:creationId xmlns:a16="http://schemas.microsoft.com/office/drawing/2014/main" id="{F6C10966-316E-4755-931B-0C01C88A8150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92E3B3-7C55-4E13-AACE-15AF44847DC7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BF04F6-A62C-4EBA-BB54-2071105ACC87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31CE67-EB7E-474B-883E-5B688658CF30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6F2F04F-9779-4440-821B-A64CF056D067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2A89523-6D7F-49D6-81AD-AD413DBC56C9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0642CAB-5E76-47F4-BC38-61ACE58A0135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192EA30-CD2E-42E4-BE25-9D726D562DEE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E803C92-78A3-4B82-BC86-2A4E06A1BAFE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FD732D7-9091-4DC3-B601-4560E1EF975B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85">
              <a:extLst>
                <a:ext uri="{FF2B5EF4-FFF2-40B4-BE49-F238E27FC236}">
                  <a16:creationId xmlns:a16="http://schemas.microsoft.com/office/drawing/2014/main" id="{654D83D3-8666-49E0-A677-0847FEE290AF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85">
              <a:extLst>
                <a:ext uri="{FF2B5EF4-FFF2-40B4-BE49-F238E27FC236}">
                  <a16:creationId xmlns:a16="http://schemas.microsoft.com/office/drawing/2014/main" id="{22E81727-EDAF-4376-A12E-F5975357AB6E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85">
              <a:extLst>
                <a:ext uri="{FF2B5EF4-FFF2-40B4-BE49-F238E27FC236}">
                  <a16:creationId xmlns:a16="http://schemas.microsoft.com/office/drawing/2014/main" id="{40594CEE-1E4D-46CB-AFB1-18DE746720E1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EF554EA-AAA2-4049-A32C-9666A05E2DD2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96E228D-FF7C-4E02-A72D-A2E678B9B5C4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6118A5F-A453-4ABC-B0D4-F564E583B41A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ttsMP3.com_VoiceText_2025-1-17_23-35-43">
            <a:hlinkClick r:id="" action="ppaction://media"/>
            <a:extLst>
              <a:ext uri="{FF2B5EF4-FFF2-40B4-BE49-F238E27FC236}">
                <a16:creationId xmlns:a16="http://schemas.microsoft.com/office/drawing/2014/main" id="{F4C4D27F-FF82-4B15-A941-2508D4C6F7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64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71126-79A4-46A2-9D5B-B7C05F2E07E0}"/>
              </a:ext>
            </a:extLst>
          </p:cNvPr>
          <p:cNvGrpSpPr/>
          <p:nvPr/>
        </p:nvGrpSpPr>
        <p:grpSpPr>
          <a:xfrm>
            <a:off x="288644" y="385538"/>
            <a:ext cx="6971657" cy="6035872"/>
            <a:chOff x="547699" y="972500"/>
            <a:chExt cx="5972712" cy="517101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7C04BD-DE94-49FF-A9A0-8EE7D30B13C7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37" name="Oval 4">
                <a:extLst>
                  <a:ext uri="{FF2B5EF4-FFF2-40B4-BE49-F238E27FC236}">
                    <a16:creationId xmlns:a16="http://schemas.microsoft.com/office/drawing/2014/main" id="{A1C5E6AA-D25F-4D92-A8CC-CAA1CFB19E64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2">
                <a:extLst>
                  <a:ext uri="{FF2B5EF4-FFF2-40B4-BE49-F238E27FC236}">
                    <a16:creationId xmlns:a16="http://schemas.microsoft.com/office/drawing/2014/main" id="{9E07090E-7710-4125-83A8-59ADA45B6B2E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2000">
                    <a:schemeClr val="accent2">
                      <a:lumMod val="20000"/>
                      <a:lumOff val="80000"/>
                    </a:schemeClr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3DC3939-4663-4FF6-91EC-9A8A67D145C6}"/>
                  </a:ext>
                </a:extLst>
              </p:cNvPr>
              <p:cNvCxnSpPr>
                <a:stCxn id="44" idx="7"/>
                <a:endCxn id="37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FCF8579-61CF-4BB2-ADE8-8B28FB725272}"/>
                  </a:ext>
                </a:extLst>
              </p:cNvPr>
              <p:cNvCxnSpPr>
                <a:stCxn id="44" idx="3"/>
                <a:endCxn id="37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D35549-A037-4259-B5E9-2464342F5D04}"/>
                  </a:ext>
                </a:extLst>
              </p:cNvPr>
              <p:cNvCxnSpPr>
                <a:stCxn id="44" idx="61"/>
                <a:endCxn id="37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F27CD7-E320-4344-B017-208661FB0279}"/>
                  </a:ext>
                </a:extLst>
              </p:cNvPr>
              <p:cNvCxnSpPr>
                <a:stCxn id="44" idx="52"/>
                <a:endCxn id="37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DEE38A-255F-4273-81CA-7072F3BC38E3}"/>
                  </a:ext>
                </a:extLst>
              </p:cNvPr>
              <p:cNvCxnSpPr>
                <a:stCxn id="44" idx="48"/>
                <a:endCxn id="37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09A90D1-CEA8-4D7F-883A-397E03864232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ABC982-2016-4FB6-A369-840C3900A8B9}"/>
                </a:ext>
              </a:extLst>
            </p:cNvPr>
            <p:cNvSpPr txBox="1"/>
            <p:nvPr/>
          </p:nvSpPr>
          <p:spPr>
            <a:xfrm>
              <a:off x="547699" y="972500"/>
              <a:ext cx="59727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ce cream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DC3D5D-C0AA-4B13-9C4A-AFD34F155152}"/>
              </a:ext>
            </a:extLst>
          </p:cNvPr>
          <p:cNvGrpSpPr/>
          <p:nvPr/>
        </p:nvGrpSpPr>
        <p:grpSpPr>
          <a:xfrm>
            <a:off x="7053007" y="381400"/>
            <a:ext cx="4903163" cy="6095200"/>
            <a:chOff x="6628937" y="387046"/>
            <a:chExt cx="4903163" cy="60952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B3121C-78B7-4252-A27A-A60F7A835A70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5C64AFC-B930-4A97-9904-FC130BA0227B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1" name="Oval 5">
                  <a:extLst>
                    <a:ext uri="{FF2B5EF4-FFF2-40B4-BE49-F238E27FC236}">
                      <a16:creationId xmlns:a16="http://schemas.microsoft.com/office/drawing/2014/main" id="{5779773B-8975-4C0E-B65B-DD095138637C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47D7B30-0998-4135-8742-518ED23A5CC5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C42B081-BDC6-4B7A-A4FC-4D7E69373434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4">
                  <a:extLst>
                    <a:ext uri="{FF2B5EF4-FFF2-40B4-BE49-F238E27FC236}">
                      <a16:creationId xmlns:a16="http://schemas.microsoft.com/office/drawing/2014/main" id="{55890469-9EE6-4D1B-AA72-7B7E242E015F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">
                  <a:extLst>
                    <a:ext uri="{FF2B5EF4-FFF2-40B4-BE49-F238E27FC236}">
                      <a16:creationId xmlns:a16="http://schemas.microsoft.com/office/drawing/2014/main" id="{31B6635D-B150-476D-8F2E-5F075444C92D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">
                  <a:extLst>
                    <a:ext uri="{FF2B5EF4-FFF2-40B4-BE49-F238E27FC236}">
                      <a16:creationId xmlns:a16="http://schemas.microsoft.com/office/drawing/2014/main" id="{CF5CCB1E-51DF-4C59-808D-772977105B6F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AF8FFF2E-D5E6-4B81-B19F-356C02B48A53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">
                  <a:extLst>
                    <a:ext uri="{FF2B5EF4-FFF2-40B4-BE49-F238E27FC236}">
                      <a16:creationId xmlns:a16="http://schemas.microsoft.com/office/drawing/2014/main" id="{EB63ED16-DB62-49FB-B45F-B8555B91C3B4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2">
                  <a:extLst>
                    <a:ext uri="{FF2B5EF4-FFF2-40B4-BE49-F238E27FC236}">
                      <a16:creationId xmlns:a16="http://schemas.microsoft.com/office/drawing/2014/main" id="{F0150785-CA84-4BD7-883C-B289507D018E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">
                  <a:extLst>
                    <a:ext uri="{FF2B5EF4-FFF2-40B4-BE49-F238E27FC236}">
                      <a16:creationId xmlns:a16="http://schemas.microsoft.com/office/drawing/2014/main" id="{F33E771C-601F-473D-AB79-842A0E49109C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6">
                  <a:extLst>
                    <a:ext uri="{FF2B5EF4-FFF2-40B4-BE49-F238E27FC236}">
                      <a16:creationId xmlns:a16="http://schemas.microsoft.com/office/drawing/2014/main" id="{6B652831-23B1-472F-822E-D4843B4A5A74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6">
                  <a:extLst>
                    <a:ext uri="{FF2B5EF4-FFF2-40B4-BE49-F238E27FC236}">
                      <a16:creationId xmlns:a16="http://schemas.microsoft.com/office/drawing/2014/main" id="{5101A07A-1DB0-4D83-87E9-D32E804FA0F3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6CDEB34-084D-4680-9C1E-51D51B3EA41D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6F0DDCB-7990-4EB7-9F61-35108E5DC038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BB60D1A8-74C7-4243-BBA7-2FBEB1D42A85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768D1A8-59F6-4FF2-87AF-A9B3E53E685A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C45A35D-9B4C-41FD-B55E-3F097226052A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8DBD918-CB78-4CAC-A96F-CF32AE52A197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335F3D6-231D-4F82-B47E-DF2339D80D2E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4C0E7DA-C843-45EA-AE1D-0C53470D2676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22CBB3A-AB3D-4CE3-8B1C-1248734DA86B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5D7DA00-D304-4E36-AB39-C223D2693C48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26">
                  <a:extLst>
                    <a:ext uri="{FF2B5EF4-FFF2-40B4-BE49-F238E27FC236}">
                      <a16:creationId xmlns:a16="http://schemas.microsoft.com/office/drawing/2014/main" id="{F981D69A-463D-44BD-862F-BA5A63BE8AF7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A748584-FAFB-44FC-9E1B-7FAF116F3D65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4CFD857-1E6B-4057-9E57-E6F68B683E88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FEE66-87EE-484E-ACE0-53003833D0B4}"/>
                </a:ext>
              </a:extLst>
            </p:cNvPr>
            <p:cNvSpPr txBox="1"/>
            <p:nvPr/>
          </p:nvSpPr>
          <p:spPr>
            <a:xfrm>
              <a:off x="7373233" y="38704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ttsMP3.com_VoiceText_2025-1-17_23-37-31">
            <a:hlinkClick r:id="" action="ppaction://media"/>
            <a:extLst>
              <a:ext uri="{FF2B5EF4-FFF2-40B4-BE49-F238E27FC236}">
                <a16:creationId xmlns:a16="http://schemas.microsoft.com/office/drawing/2014/main" id="{C9B379B1-C8DA-4E56-B063-14B27CBB23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1225338" y="11522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 </a:t>
            </a:r>
            <a:r>
              <a:rPr kumimoji="0" lang="en-US" sz="28000" b="0" i="0" u="none" strike="noStrike" kern="120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69D833-932D-4DDC-81DA-5330F3BFAF81}"/>
              </a:ext>
            </a:extLst>
          </p:cNvPr>
          <p:cNvGrpSpPr/>
          <p:nvPr/>
        </p:nvGrpSpPr>
        <p:grpSpPr>
          <a:xfrm>
            <a:off x="6254016" y="283938"/>
            <a:ext cx="6971657" cy="6035872"/>
            <a:chOff x="547699" y="972500"/>
            <a:chExt cx="5972712" cy="51710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675597-2DC0-4C16-8EA9-79F9694B89B7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28" name="Oval 4">
                <a:extLst>
                  <a:ext uri="{FF2B5EF4-FFF2-40B4-BE49-F238E27FC236}">
                    <a16:creationId xmlns:a16="http://schemas.microsoft.com/office/drawing/2014/main" id="{7C675D89-0376-47ED-A247-0922A0AF13F5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">
                <a:extLst>
                  <a:ext uri="{FF2B5EF4-FFF2-40B4-BE49-F238E27FC236}">
                    <a16:creationId xmlns:a16="http://schemas.microsoft.com/office/drawing/2014/main" id="{1E47DA5D-4930-4683-92D6-C23B82AE5920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2000">
                    <a:schemeClr val="accent2">
                      <a:lumMod val="20000"/>
                      <a:lumOff val="80000"/>
                    </a:schemeClr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CBBEE3-02BF-4427-8D66-86FA5BC3E352}"/>
                  </a:ext>
                </a:extLst>
              </p:cNvPr>
              <p:cNvCxnSpPr>
                <a:stCxn id="35" idx="7"/>
                <a:endCxn id="28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71DD47-C6F8-48AF-ACAF-4376BA54501D}"/>
                  </a:ext>
                </a:extLst>
              </p:cNvPr>
              <p:cNvCxnSpPr>
                <a:stCxn id="35" idx="3"/>
                <a:endCxn id="28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BC75810-95C9-4CE5-A438-FA6D203CCEFA}"/>
                  </a:ext>
                </a:extLst>
              </p:cNvPr>
              <p:cNvCxnSpPr>
                <a:stCxn id="35" idx="61"/>
                <a:endCxn id="28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5747EDC-18AB-4CBB-96F4-FBE2F9ACF4F5}"/>
                  </a:ext>
                </a:extLst>
              </p:cNvPr>
              <p:cNvCxnSpPr>
                <a:stCxn id="35" idx="52"/>
                <a:endCxn id="28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7AAD0-C6E7-4CDB-93D3-0C3C5DCDC963}"/>
                  </a:ext>
                </a:extLst>
              </p:cNvPr>
              <p:cNvCxnSpPr>
                <a:stCxn id="35" idx="48"/>
                <a:endCxn id="28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54A7060-6994-421D-BEB0-0FBB49A9254C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CC8E4A-576B-48EF-9D3D-9D9EFE358253}"/>
                </a:ext>
              </a:extLst>
            </p:cNvPr>
            <p:cNvSpPr txBox="1"/>
            <p:nvPr/>
          </p:nvSpPr>
          <p:spPr>
            <a:xfrm>
              <a:off x="547699" y="972500"/>
              <a:ext cx="59727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ce cream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7_23-38-41">
            <a:hlinkClick r:id="" action="ppaction://media"/>
            <a:extLst>
              <a:ext uri="{FF2B5EF4-FFF2-40B4-BE49-F238E27FC236}">
                <a16:creationId xmlns:a16="http://schemas.microsoft.com/office/drawing/2014/main" id="{9A162A00-A554-409F-AD88-DC49F84FF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10D7F1D-F532-47FA-BD1A-A3BF35EE750E}"/>
              </a:ext>
            </a:extLst>
          </p:cNvPr>
          <p:cNvGrpSpPr/>
          <p:nvPr/>
        </p:nvGrpSpPr>
        <p:grpSpPr>
          <a:xfrm>
            <a:off x="133999" y="527786"/>
            <a:ext cx="5000821" cy="4479367"/>
            <a:chOff x="639530" y="793596"/>
            <a:chExt cx="5972712" cy="534991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D0EFA-862D-4A99-A33D-0C03CEE9D5D2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63" name="Oval 4">
                <a:extLst>
                  <a:ext uri="{FF2B5EF4-FFF2-40B4-BE49-F238E27FC236}">
                    <a16:creationId xmlns:a16="http://schemas.microsoft.com/office/drawing/2014/main" id="{AB39B94D-80A6-4FA9-BB89-F704F144025E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2">
                <a:extLst>
                  <a:ext uri="{FF2B5EF4-FFF2-40B4-BE49-F238E27FC236}">
                    <a16:creationId xmlns:a16="http://schemas.microsoft.com/office/drawing/2014/main" id="{A73BBA64-9155-44C5-B766-F4896DC3F592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2000">
                    <a:schemeClr val="accent2">
                      <a:lumMod val="20000"/>
                      <a:lumOff val="80000"/>
                    </a:schemeClr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B647D-297D-4C14-BABE-0CDB3701B1C1}"/>
                  </a:ext>
                </a:extLst>
              </p:cNvPr>
              <p:cNvCxnSpPr>
                <a:stCxn id="70" idx="7"/>
                <a:endCxn id="63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BA4B10-BF8B-433F-AFE7-3ED248F982AB}"/>
                  </a:ext>
                </a:extLst>
              </p:cNvPr>
              <p:cNvCxnSpPr>
                <a:stCxn id="70" idx="3"/>
                <a:endCxn id="63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1F19D-3F9B-4EA6-B63B-12049194E567}"/>
                  </a:ext>
                </a:extLst>
              </p:cNvPr>
              <p:cNvCxnSpPr>
                <a:stCxn id="70" idx="61"/>
                <a:endCxn id="63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76CC6C-2344-45AB-8F96-498FDC501CE6}"/>
                  </a:ext>
                </a:extLst>
              </p:cNvPr>
              <p:cNvCxnSpPr>
                <a:stCxn id="70" idx="52"/>
                <a:endCxn id="63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9225A46-B0D7-4D6A-9409-47A4FFF9681C}"/>
                  </a:ext>
                </a:extLst>
              </p:cNvPr>
              <p:cNvCxnSpPr>
                <a:stCxn id="70" idx="48"/>
                <a:endCxn id="63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60A2D32-2FE2-411D-8AAF-9086601F9331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03624A-0AF5-4774-A836-0798FB2BCAE0}"/>
                </a:ext>
              </a:extLst>
            </p:cNvPr>
            <p:cNvSpPr txBox="1"/>
            <p:nvPr/>
          </p:nvSpPr>
          <p:spPr>
            <a:xfrm>
              <a:off x="639530" y="793596"/>
              <a:ext cx="5972712" cy="1323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ce cream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12257-95DD-4C2D-BEA1-5BF29F2932D8}"/>
              </a:ext>
            </a:extLst>
          </p:cNvPr>
          <p:cNvGrpSpPr/>
          <p:nvPr/>
        </p:nvGrpSpPr>
        <p:grpSpPr>
          <a:xfrm>
            <a:off x="8305280" y="481012"/>
            <a:ext cx="3867390" cy="5240000"/>
            <a:chOff x="-311584" y="-1310439"/>
            <a:chExt cx="5561893" cy="753591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7E3EDF1-90BD-4419-B506-650676332A0D}"/>
                </a:ext>
              </a:extLst>
            </p:cNvPr>
            <p:cNvSpPr txBox="1"/>
            <p:nvPr/>
          </p:nvSpPr>
          <p:spPr>
            <a:xfrm>
              <a:off x="-311584" y="-1310439"/>
              <a:ext cx="5561893" cy="1903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nsect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B6554D0-53AD-44CD-A900-6BEAB62F32D6}"/>
                </a:ext>
              </a:extLst>
            </p:cNvPr>
            <p:cNvGrpSpPr/>
            <p:nvPr/>
          </p:nvGrpSpPr>
          <p:grpSpPr>
            <a:xfrm>
              <a:off x="361094" y="393896"/>
              <a:ext cx="4255751" cy="5831580"/>
              <a:chOff x="6938733" y="1635151"/>
              <a:chExt cx="3261066" cy="4468581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0079841-D72E-4A72-84C0-6C7E72193AE4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3A23A1A-61C5-482F-89EC-EF7DA98028B0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24F19A5-8C30-4390-85E6-04166C5DF140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B336BE8-D32B-4E54-A08C-D268AE72C971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17B53AA-E21B-4B54-83C3-881AFCEDA065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6C131DF-51DB-4D41-928F-50AD8C53C6BF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C6B2EF49-C7FB-44A1-B2A1-F8FDEF66662E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863C9DBE-1956-40E8-AE10-7AE437B2BE23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D8182E17-9F4B-477B-BBE2-FF77CD8184E1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0">
                <a:extLst>
                  <a:ext uri="{FF2B5EF4-FFF2-40B4-BE49-F238E27FC236}">
                    <a16:creationId xmlns:a16="http://schemas.microsoft.com/office/drawing/2014/main" id="{F2C2463D-141F-4491-9B38-D09771296789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0">
                <a:extLst>
                  <a:ext uri="{FF2B5EF4-FFF2-40B4-BE49-F238E27FC236}">
                    <a16:creationId xmlns:a16="http://schemas.microsoft.com/office/drawing/2014/main" id="{F4669085-56CB-4C9F-BB79-83D303357455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DA781A4-137D-4C2A-9496-4EBE83EE7EA7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97C97B8A-4A80-40DC-A6BD-63B1FAE1AE0F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D83F6A9-093B-422A-9048-09F4BBD1B945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55EB3DC-E146-46DA-A4C1-187EDC26343E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85">
                <a:extLst>
                  <a:ext uri="{FF2B5EF4-FFF2-40B4-BE49-F238E27FC236}">
                    <a16:creationId xmlns:a16="http://schemas.microsoft.com/office/drawing/2014/main" id="{CF442A74-C68F-4DC8-8488-68742BEB4D74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42E8A90-69BC-445F-BFD7-BCE82207E727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AFF3403-9F81-4CC5-B162-06F2CAED73CF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C8E5C5A-9353-40E8-B6D3-D699761FA549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3DDE4FC0-228A-4FBB-A3B3-981AF4D52573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85">
                <a:extLst>
                  <a:ext uri="{FF2B5EF4-FFF2-40B4-BE49-F238E27FC236}">
                    <a16:creationId xmlns:a16="http://schemas.microsoft.com/office/drawing/2014/main" id="{6590901E-0A48-496C-98E4-FCCCDD6FC926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85">
                <a:extLst>
                  <a:ext uri="{FF2B5EF4-FFF2-40B4-BE49-F238E27FC236}">
                    <a16:creationId xmlns:a16="http://schemas.microsoft.com/office/drawing/2014/main" id="{B0B0038D-95F1-4B8F-B203-F3B5FE5B7691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85">
                <a:extLst>
                  <a:ext uri="{FF2B5EF4-FFF2-40B4-BE49-F238E27FC236}">
                    <a16:creationId xmlns:a16="http://schemas.microsoft.com/office/drawing/2014/main" id="{DC1A718E-0694-416D-A5B2-FC0EB5444003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D5DDE1B-633D-4667-B023-91FB901653C9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26551CE-BB94-407E-A539-0C536B12EF06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1809493-3256-4673-AA3F-5DE60216AB1A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51FA25-A192-407D-A737-ECC716E5B4A1}"/>
              </a:ext>
            </a:extLst>
          </p:cNvPr>
          <p:cNvGrpSpPr/>
          <p:nvPr/>
        </p:nvGrpSpPr>
        <p:grpSpPr>
          <a:xfrm>
            <a:off x="4722182" y="1985461"/>
            <a:ext cx="3763735" cy="3673401"/>
            <a:chOff x="4722182" y="1985461"/>
            <a:chExt cx="3763735" cy="367340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62EAF28-518E-4402-B18D-44309CAFE764}"/>
                </a:ext>
              </a:extLst>
            </p:cNvPr>
            <p:cNvSpPr txBox="1"/>
            <p:nvPr/>
          </p:nvSpPr>
          <p:spPr>
            <a:xfrm>
              <a:off x="4780217" y="1985461"/>
              <a:ext cx="37057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E0F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gloo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AD73D81-52D9-4B86-91B7-30C53D937305}"/>
                </a:ext>
              </a:extLst>
            </p:cNvPr>
            <p:cNvGrpSpPr/>
            <p:nvPr/>
          </p:nvGrpSpPr>
          <p:grpSpPr>
            <a:xfrm flipH="1">
              <a:off x="4722182" y="3429000"/>
              <a:ext cx="3204993" cy="2229862"/>
              <a:chOff x="-700905" y="1304350"/>
              <a:chExt cx="6570022" cy="4571069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BE585765-D050-4395-BF8C-08A0300A40C3}"/>
                  </a:ext>
                </a:extLst>
              </p:cNvPr>
              <p:cNvGrpSpPr/>
              <p:nvPr/>
            </p:nvGrpSpPr>
            <p:grpSpPr>
              <a:xfrm>
                <a:off x="-628058" y="1304350"/>
                <a:ext cx="6497175" cy="4571069"/>
                <a:chOff x="2243526" y="1293525"/>
                <a:chExt cx="6497175" cy="4571069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181">
                  <a:extLst>
                    <a:ext uri="{FF2B5EF4-FFF2-40B4-BE49-F238E27FC236}">
                      <a16:creationId xmlns:a16="http://schemas.microsoft.com/office/drawing/2014/main" id="{D376F52F-E941-4713-8301-77BBD7C14243}"/>
                    </a:ext>
                  </a:extLst>
                </p:cNvPr>
                <p:cNvSpPr/>
                <p:nvPr/>
              </p:nvSpPr>
              <p:spPr>
                <a:xfrm>
                  <a:off x="2243526" y="1293575"/>
                  <a:ext cx="6497175" cy="4571019"/>
                </a:xfrm>
                <a:custGeom>
                  <a:avLst/>
                  <a:gdLst>
                    <a:gd name="connsiteX0" fmla="*/ 0 w 1546860"/>
                    <a:gd name="connsiteY0" fmla="*/ 598875 h 1197750"/>
                    <a:gd name="connsiteX1" fmla="*/ 773430 w 1546860"/>
                    <a:gd name="connsiteY1" fmla="*/ 0 h 1197750"/>
                    <a:gd name="connsiteX2" fmla="*/ 1546860 w 1546860"/>
                    <a:gd name="connsiteY2" fmla="*/ 598875 h 1197750"/>
                    <a:gd name="connsiteX3" fmla="*/ 773430 w 1546860"/>
                    <a:gd name="connsiteY3" fmla="*/ 1197750 h 1197750"/>
                    <a:gd name="connsiteX4" fmla="*/ 0 w 1546860"/>
                    <a:gd name="connsiteY4" fmla="*/ 598875 h 1197750"/>
                    <a:gd name="connsiteX0" fmla="*/ 0 w 1546860"/>
                    <a:gd name="connsiteY0" fmla="*/ 598875 h 673734"/>
                    <a:gd name="connsiteX1" fmla="*/ 773430 w 1546860"/>
                    <a:gd name="connsiteY1" fmla="*/ 0 h 673734"/>
                    <a:gd name="connsiteX2" fmla="*/ 1546860 w 1546860"/>
                    <a:gd name="connsiteY2" fmla="*/ 598875 h 673734"/>
                    <a:gd name="connsiteX3" fmla="*/ 0 w 1546860"/>
                    <a:gd name="connsiteY3" fmla="*/ 598875 h 673734"/>
                    <a:gd name="connsiteX0" fmla="*/ 15636 w 1532016"/>
                    <a:gd name="connsiteY0" fmla="*/ 600943 h 857358"/>
                    <a:gd name="connsiteX1" fmla="*/ 789066 w 1532016"/>
                    <a:gd name="connsiteY1" fmla="*/ 2068 h 857358"/>
                    <a:gd name="connsiteX2" fmla="*/ 1532016 w 1532016"/>
                    <a:gd name="connsiteY2" fmla="*/ 829543 h 857358"/>
                    <a:gd name="connsiteX3" fmla="*/ 15636 w 1532016"/>
                    <a:gd name="connsiteY3" fmla="*/ 600943 h 857358"/>
                    <a:gd name="connsiteX0" fmla="*/ 15910 w 1517050"/>
                    <a:gd name="connsiteY0" fmla="*/ 988476 h 1035719"/>
                    <a:gd name="connsiteX1" fmla="*/ 774100 w 1517050"/>
                    <a:gd name="connsiteY1" fmla="*/ 981 h 1035719"/>
                    <a:gd name="connsiteX2" fmla="*/ 1517050 w 1517050"/>
                    <a:gd name="connsiteY2" fmla="*/ 828456 h 1035719"/>
                    <a:gd name="connsiteX3" fmla="*/ 15910 w 1517050"/>
                    <a:gd name="connsiteY3" fmla="*/ 988476 h 1035719"/>
                    <a:gd name="connsiteX0" fmla="*/ 16835 w 1540835"/>
                    <a:gd name="connsiteY0" fmla="*/ 988376 h 1037317"/>
                    <a:gd name="connsiteX1" fmla="*/ 775025 w 1540835"/>
                    <a:gd name="connsiteY1" fmla="*/ 881 h 1037317"/>
                    <a:gd name="connsiteX2" fmla="*/ 1540835 w 1540835"/>
                    <a:gd name="connsiteY2" fmla="*/ 835976 h 1037317"/>
                    <a:gd name="connsiteX3" fmla="*/ 16835 w 1540835"/>
                    <a:gd name="connsiteY3" fmla="*/ 988376 h 1037317"/>
                    <a:gd name="connsiteX0" fmla="*/ 16835 w 1540835"/>
                    <a:gd name="connsiteY0" fmla="*/ 988376 h 1110921"/>
                    <a:gd name="connsiteX1" fmla="*/ 775025 w 1540835"/>
                    <a:gd name="connsiteY1" fmla="*/ 881 h 1110921"/>
                    <a:gd name="connsiteX2" fmla="*/ 1540835 w 1540835"/>
                    <a:gd name="connsiteY2" fmla="*/ 835976 h 1110921"/>
                    <a:gd name="connsiteX3" fmla="*/ 16835 w 1540835"/>
                    <a:gd name="connsiteY3" fmla="*/ 988376 h 1110921"/>
                    <a:gd name="connsiteX0" fmla="*/ 27523 w 1551523"/>
                    <a:gd name="connsiteY0" fmla="*/ 998870 h 1121415"/>
                    <a:gd name="connsiteX1" fmla="*/ 785713 w 1551523"/>
                    <a:gd name="connsiteY1" fmla="*/ 11375 h 1121415"/>
                    <a:gd name="connsiteX2" fmla="*/ 1551523 w 1551523"/>
                    <a:gd name="connsiteY2" fmla="*/ 846470 h 1121415"/>
                    <a:gd name="connsiteX3" fmla="*/ 27523 w 1551523"/>
                    <a:gd name="connsiteY3" fmla="*/ 998870 h 1121415"/>
                    <a:gd name="connsiteX0" fmla="*/ 27523 w 1551523"/>
                    <a:gd name="connsiteY0" fmla="*/ 989567 h 1112112"/>
                    <a:gd name="connsiteX1" fmla="*/ 785713 w 1551523"/>
                    <a:gd name="connsiteY1" fmla="*/ 2072 h 1112112"/>
                    <a:gd name="connsiteX2" fmla="*/ 1551523 w 1551523"/>
                    <a:gd name="connsiteY2" fmla="*/ 837167 h 1112112"/>
                    <a:gd name="connsiteX3" fmla="*/ 27523 w 1551523"/>
                    <a:gd name="connsiteY3" fmla="*/ 989567 h 1112112"/>
                    <a:gd name="connsiteX0" fmla="*/ 27523 w 1551523"/>
                    <a:gd name="connsiteY0" fmla="*/ 988539 h 1111084"/>
                    <a:gd name="connsiteX1" fmla="*/ 785713 w 1551523"/>
                    <a:gd name="connsiteY1" fmla="*/ 1044 h 1111084"/>
                    <a:gd name="connsiteX2" fmla="*/ 1551523 w 1551523"/>
                    <a:gd name="connsiteY2" fmla="*/ 836139 h 1111084"/>
                    <a:gd name="connsiteX3" fmla="*/ 27523 w 1551523"/>
                    <a:gd name="connsiteY3" fmla="*/ 988539 h 1111084"/>
                    <a:gd name="connsiteX0" fmla="*/ 27523 w 1551523"/>
                    <a:gd name="connsiteY0" fmla="*/ 987635 h 1110180"/>
                    <a:gd name="connsiteX1" fmla="*/ 785713 w 1551523"/>
                    <a:gd name="connsiteY1" fmla="*/ 140 h 1110180"/>
                    <a:gd name="connsiteX2" fmla="*/ 1551523 w 1551523"/>
                    <a:gd name="connsiteY2" fmla="*/ 835235 h 1110180"/>
                    <a:gd name="connsiteX3" fmla="*/ 27523 w 1551523"/>
                    <a:gd name="connsiteY3" fmla="*/ 987635 h 1110180"/>
                    <a:gd name="connsiteX0" fmla="*/ 40195 w 1564195"/>
                    <a:gd name="connsiteY0" fmla="*/ 987651 h 1150368"/>
                    <a:gd name="connsiteX1" fmla="*/ 798385 w 1564195"/>
                    <a:gd name="connsiteY1" fmla="*/ 156 h 1150368"/>
                    <a:gd name="connsiteX2" fmla="*/ 1564195 w 1564195"/>
                    <a:gd name="connsiteY2" fmla="*/ 835251 h 1150368"/>
                    <a:gd name="connsiteX3" fmla="*/ 40195 w 1564195"/>
                    <a:gd name="connsiteY3" fmla="*/ 987651 h 1150368"/>
                    <a:gd name="connsiteX0" fmla="*/ 40195 w 1564195"/>
                    <a:gd name="connsiteY0" fmla="*/ 987651 h 1150368"/>
                    <a:gd name="connsiteX1" fmla="*/ 798385 w 1564195"/>
                    <a:gd name="connsiteY1" fmla="*/ 156 h 1150368"/>
                    <a:gd name="connsiteX2" fmla="*/ 1564195 w 1564195"/>
                    <a:gd name="connsiteY2" fmla="*/ 835251 h 1150368"/>
                    <a:gd name="connsiteX3" fmla="*/ 40195 w 1564195"/>
                    <a:gd name="connsiteY3" fmla="*/ 987651 h 1150368"/>
                    <a:gd name="connsiteX0" fmla="*/ 34713 w 1558713"/>
                    <a:gd name="connsiteY0" fmla="*/ 988229 h 1150946"/>
                    <a:gd name="connsiteX1" fmla="*/ 792903 w 1558713"/>
                    <a:gd name="connsiteY1" fmla="*/ 734 h 1150946"/>
                    <a:gd name="connsiteX2" fmla="*/ 1558713 w 1558713"/>
                    <a:gd name="connsiteY2" fmla="*/ 835829 h 1150946"/>
                    <a:gd name="connsiteX3" fmla="*/ 34713 w 1558713"/>
                    <a:gd name="connsiteY3" fmla="*/ 988229 h 1150946"/>
                    <a:gd name="connsiteX0" fmla="*/ 32090 w 1556090"/>
                    <a:gd name="connsiteY0" fmla="*/ 988229 h 1150946"/>
                    <a:gd name="connsiteX1" fmla="*/ 790280 w 1556090"/>
                    <a:gd name="connsiteY1" fmla="*/ 734 h 1150946"/>
                    <a:gd name="connsiteX2" fmla="*/ 1556090 w 1556090"/>
                    <a:gd name="connsiteY2" fmla="*/ 835829 h 1150946"/>
                    <a:gd name="connsiteX3" fmla="*/ 32090 w 1556090"/>
                    <a:gd name="connsiteY3" fmla="*/ 988229 h 1150946"/>
                    <a:gd name="connsiteX0" fmla="*/ 32090 w 1556090"/>
                    <a:gd name="connsiteY0" fmla="*/ 987521 h 1150238"/>
                    <a:gd name="connsiteX1" fmla="*/ 790280 w 1556090"/>
                    <a:gd name="connsiteY1" fmla="*/ 26 h 1150238"/>
                    <a:gd name="connsiteX2" fmla="*/ 1556090 w 1556090"/>
                    <a:gd name="connsiteY2" fmla="*/ 835121 h 1150238"/>
                    <a:gd name="connsiteX3" fmla="*/ 32090 w 1556090"/>
                    <a:gd name="connsiteY3" fmla="*/ 987521 h 1150238"/>
                    <a:gd name="connsiteX0" fmla="*/ 29205 w 1553205"/>
                    <a:gd name="connsiteY0" fmla="*/ 987521 h 1150238"/>
                    <a:gd name="connsiteX1" fmla="*/ 787395 w 1553205"/>
                    <a:gd name="connsiteY1" fmla="*/ 26 h 1150238"/>
                    <a:gd name="connsiteX2" fmla="*/ 1553205 w 1553205"/>
                    <a:gd name="connsiteY2" fmla="*/ 835121 h 1150238"/>
                    <a:gd name="connsiteX3" fmla="*/ 29205 w 1553205"/>
                    <a:gd name="connsiteY3" fmla="*/ 987521 h 1150238"/>
                    <a:gd name="connsiteX0" fmla="*/ 78354 w 1602354"/>
                    <a:gd name="connsiteY0" fmla="*/ 987518 h 1107071"/>
                    <a:gd name="connsiteX1" fmla="*/ 836544 w 1602354"/>
                    <a:gd name="connsiteY1" fmla="*/ 23 h 1107071"/>
                    <a:gd name="connsiteX2" fmla="*/ 1602354 w 1602354"/>
                    <a:gd name="connsiteY2" fmla="*/ 835118 h 1107071"/>
                    <a:gd name="connsiteX3" fmla="*/ 78354 w 1602354"/>
                    <a:gd name="connsiteY3" fmla="*/ 987518 h 1107071"/>
                    <a:gd name="connsiteX0" fmla="*/ 84955 w 1608955"/>
                    <a:gd name="connsiteY0" fmla="*/ 995375 h 1114928"/>
                    <a:gd name="connsiteX1" fmla="*/ 843145 w 1608955"/>
                    <a:gd name="connsiteY1" fmla="*/ 7880 h 1114928"/>
                    <a:gd name="connsiteX2" fmla="*/ 1608955 w 1608955"/>
                    <a:gd name="connsiteY2" fmla="*/ 842975 h 1114928"/>
                    <a:gd name="connsiteX3" fmla="*/ 84955 w 1608955"/>
                    <a:gd name="connsiteY3" fmla="*/ 995375 h 1114928"/>
                    <a:gd name="connsiteX0" fmla="*/ 84955 w 1608955"/>
                    <a:gd name="connsiteY0" fmla="*/ 992483 h 1112036"/>
                    <a:gd name="connsiteX1" fmla="*/ 843145 w 1608955"/>
                    <a:gd name="connsiteY1" fmla="*/ 4988 h 1112036"/>
                    <a:gd name="connsiteX2" fmla="*/ 1608955 w 1608955"/>
                    <a:gd name="connsiteY2" fmla="*/ 840083 h 1112036"/>
                    <a:gd name="connsiteX3" fmla="*/ 84955 w 1608955"/>
                    <a:gd name="connsiteY3" fmla="*/ 992483 h 1112036"/>
                    <a:gd name="connsiteX0" fmla="*/ 84955 w 1608955"/>
                    <a:gd name="connsiteY0" fmla="*/ 989001 h 1108554"/>
                    <a:gd name="connsiteX1" fmla="*/ 843145 w 1608955"/>
                    <a:gd name="connsiteY1" fmla="*/ 1506 h 1108554"/>
                    <a:gd name="connsiteX2" fmla="*/ 1608955 w 1608955"/>
                    <a:gd name="connsiteY2" fmla="*/ 836601 h 1108554"/>
                    <a:gd name="connsiteX3" fmla="*/ 84955 w 1608955"/>
                    <a:gd name="connsiteY3" fmla="*/ 989001 h 1108554"/>
                    <a:gd name="connsiteX0" fmla="*/ 73444 w 1574584"/>
                    <a:gd name="connsiteY0" fmla="*/ 988427 h 1107980"/>
                    <a:gd name="connsiteX1" fmla="*/ 808774 w 1574584"/>
                    <a:gd name="connsiteY1" fmla="*/ 932 h 1107980"/>
                    <a:gd name="connsiteX2" fmla="*/ 1574584 w 1574584"/>
                    <a:gd name="connsiteY2" fmla="*/ 836027 h 1107980"/>
                    <a:gd name="connsiteX3" fmla="*/ 73444 w 1574584"/>
                    <a:gd name="connsiteY3" fmla="*/ 988427 h 1107980"/>
                    <a:gd name="connsiteX0" fmla="*/ 83511 w 1584651"/>
                    <a:gd name="connsiteY0" fmla="*/ 992482 h 1112035"/>
                    <a:gd name="connsiteX1" fmla="*/ 818841 w 1584651"/>
                    <a:gd name="connsiteY1" fmla="*/ 4987 h 1112035"/>
                    <a:gd name="connsiteX2" fmla="*/ 1584651 w 1584651"/>
                    <a:gd name="connsiteY2" fmla="*/ 840082 h 1112035"/>
                    <a:gd name="connsiteX3" fmla="*/ 83511 w 1584651"/>
                    <a:gd name="connsiteY3" fmla="*/ 992482 h 1112035"/>
                    <a:gd name="connsiteX0" fmla="*/ 21158 w 1522298"/>
                    <a:gd name="connsiteY0" fmla="*/ 962174 h 1082722"/>
                    <a:gd name="connsiteX1" fmla="*/ 756488 w 1522298"/>
                    <a:gd name="connsiteY1" fmla="*/ 5159 h 1082722"/>
                    <a:gd name="connsiteX2" fmla="*/ 1522298 w 1522298"/>
                    <a:gd name="connsiteY2" fmla="*/ 809774 h 1082722"/>
                    <a:gd name="connsiteX3" fmla="*/ 21158 w 1522298"/>
                    <a:gd name="connsiteY3" fmla="*/ 962174 h 1082722"/>
                    <a:gd name="connsiteX0" fmla="*/ 22243 w 1523383"/>
                    <a:gd name="connsiteY0" fmla="*/ 957377 h 1077925"/>
                    <a:gd name="connsiteX1" fmla="*/ 757573 w 1523383"/>
                    <a:gd name="connsiteY1" fmla="*/ 362 h 1077925"/>
                    <a:gd name="connsiteX2" fmla="*/ 1523383 w 1523383"/>
                    <a:gd name="connsiteY2" fmla="*/ 804977 h 1077925"/>
                    <a:gd name="connsiteX3" fmla="*/ 22243 w 1523383"/>
                    <a:gd name="connsiteY3" fmla="*/ 957377 h 1077925"/>
                    <a:gd name="connsiteX0" fmla="*/ 72088 w 1573228"/>
                    <a:gd name="connsiteY0" fmla="*/ 957379 h 1080924"/>
                    <a:gd name="connsiteX1" fmla="*/ 807418 w 1573228"/>
                    <a:gd name="connsiteY1" fmla="*/ 364 h 1080924"/>
                    <a:gd name="connsiteX2" fmla="*/ 1573228 w 1573228"/>
                    <a:gd name="connsiteY2" fmla="*/ 804979 h 1080924"/>
                    <a:gd name="connsiteX3" fmla="*/ 72088 w 1573228"/>
                    <a:gd name="connsiteY3" fmla="*/ 957379 h 1080924"/>
                    <a:gd name="connsiteX0" fmla="*/ 79960 w 1581100"/>
                    <a:gd name="connsiteY0" fmla="*/ 957039 h 1080584"/>
                    <a:gd name="connsiteX1" fmla="*/ 815290 w 1581100"/>
                    <a:gd name="connsiteY1" fmla="*/ 24 h 1080584"/>
                    <a:gd name="connsiteX2" fmla="*/ 1581100 w 1581100"/>
                    <a:gd name="connsiteY2" fmla="*/ 804639 h 1080584"/>
                    <a:gd name="connsiteX3" fmla="*/ 79960 w 1581100"/>
                    <a:gd name="connsiteY3" fmla="*/ 957039 h 1080584"/>
                    <a:gd name="connsiteX0" fmla="*/ 16338 w 1494618"/>
                    <a:gd name="connsiteY0" fmla="*/ 958004 h 1078552"/>
                    <a:gd name="connsiteX1" fmla="*/ 751668 w 1494618"/>
                    <a:gd name="connsiteY1" fmla="*/ 989 h 1078552"/>
                    <a:gd name="connsiteX2" fmla="*/ 1494618 w 1494618"/>
                    <a:gd name="connsiteY2" fmla="*/ 805604 h 1078552"/>
                    <a:gd name="connsiteX3" fmla="*/ 16338 w 1494618"/>
                    <a:gd name="connsiteY3" fmla="*/ 958004 h 1078552"/>
                    <a:gd name="connsiteX0" fmla="*/ 16338 w 1494618"/>
                    <a:gd name="connsiteY0" fmla="*/ 958438 h 1078986"/>
                    <a:gd name="connsiteX1" fmla="*/ 751668 w 1494618"/>
                    <a:gd name="connsiteY1" fmla="*/ 1423 h 1078986"/>
                    <a:gd name="connsiteX2" fmla="*/ 1494618 w 1494618"/>
                    <a:gd name="connsiteY2" fmla="*/ 806038 h 1078986"/>
                    <a:gd name="connsiteX3" fmla="*/ 16338 w 1494618"/>
                    <a:gd name="connsiteY3" fmla="*/ 958438 h 1078986"/>
                    <a:gd name="connsiteX0" fmla="*/ 108833 w 1587113"/>
                    <a:gd name="connsiteY0" fmla="*/ 967831 h 1064161"/>
                    <a:gd name="connsiteX1" fmla="*/ 192654 w 1587113"/>
                    <a:gd name="connsiteY1" fmla="*/ 391815 h 1064161"/>
                    <a:gd name="connsiteX2" fmla="*/ 844163 w 1587113"/>
                    <a:gd name="connsiteY2" fmla="*/ 10816 h 1064161"/>
                    <a:gd name="connsiteX3" fmla="*/ 1587113 w 1587113"/>
                    <a:gd name="connsiteY3" fmla="*/ 815431 h 1064161"/>
                    <a:gd name="connsiteX4" fmla="*/ 108833 w 1587113"/>
                    <a:gd name="connsiteY4" fmla="*/ 967831 h 1064161"/>
                    <a:gd name="connsiteX0" fmla="*/ 58064 w 1536344"/>
                    <a:gd name="connsiteY0" fmla="*/ 967831 h 1055833"/>
                    <a:gd name="connsiteX1" fmla="*/ 141885 w 1536344"/>
                    <a:gd name="connsiteY1" fmla="*/ 391815 h 1055833"/>
                    <a:gd name="connsiteX2" fmla="*/ 793394 w 1536344"/>
                    <a:gd name="connsiteY2" fmla="*/ 10816 h 1055833"/>
                    <a:gd name="connsiteX3" fmla="*/ 1536344 w 1536344"/>
                    <a:gd name="connsiteY3" fmla="*/ 815431 h 1055833"/>
                    <a:gd name="connsiteX4" fmla="*/ 58064 w 1536344"/>
                    <a:gd name="connsiteY4" fmla="*/ 967831 h 1055833"/>
                    <a:gd name="connsiteX0" fmla="*/ 81751 w 1560031"/>
                    <a:gd name="connsiteY0" fmla="*/ 967831 h 1084410"/>
                    <a:gd name="connsiteX1" fmla="*/ 165572 w 1560031"/>
                    <a:gd name="connsiteY1" fmla="*/ 391815 h 1084410"/>
                    <a:gd name="connsiteX2" fmla="*/ 817081 w 1560031"/>
                    <a:gd name="connsiteY2" fmla="*/ 10816 h 1084410"/>
                    <a:gd name="connsiteX3" fmla="*/ 1560031 w 1560031"/>
                    <a:gd name="connsiteY3" fmla="*/ 815431 h 1084410"/>
                    <a:gd name="connsiteX4" fmla="*/ 81751 w 1560031"/>
                    <a:gd name="connsiteY4" fmla="*/ 967831 h 1084410"/>
                    <a:gd name="connsiteX0" fmla="*/ 58064 w 1536344"/>
                    <a:gd name="connsiteY0" fmla="*/ 967831 h 1072709"/>
                    <a:gd name="connsiteX1" fmla="*/ 141885 w 1536344"/>
                    <a:gd name="connsiteY1" fmla="*/ 391815 h 1072709"/>
                    <a:gd name="connsiteX2" fmla="*/ 793394 w 1536344"/>
                    <a:gd name="connsiteY2" fmla="*/ 10816 h 1072709"/>
                    <a:gd name="connsiteX3" fmla="*/ 1536344 w 1536344"/>
                    <a:gd name="connsiteY3" fmla="*/ 815431 h 1072709"/>
                    <a:gd name="connsiteX4" fmla="*/ 58064 w 1536344"/>
                    <a:gd name="connsiteY4" fmla="*/ 967831 h 1072709"/>
                    <a:gd name="connsiteX0" fmla="*/ 64830 w 1543110"/>
                    <a:gd name="connsiteY0" fmla="*/ 967831 h 1069836"/>
                    <a:gd name="connsiteX1" fmla="*/ 148651 w 1543110"/>
                    <a:gd name="connsiteY1" fmla="*/ 391815 h 1069836"/>
                    <a:gd name="connsiteX2" fmla="*/ 800160 w 1543110"/>
                    <a:gd name="connsiteY2" fmla="*/ 10816 h 1069836"/>
                    <a:gd name="connsiteX3" fmla="*/ 1543110 w 1543110"/>
                    <a:gd name="connsiteY3" fmla="*/ 815431 h 1069836"/>
                    <a:gd name="connsiteX4" fmla="*/ 64830 w 1543110"/>
                    <a:gd name="connsiteY4" fmla="*/ 967831 h 1069836"/>
                    <a:gd name="connsiteX0" fmla="*/ 64830 w 1543110"/>
                    <a:gd name="connsiteY0" fmla="*/ 957029 h 1059034"/>
                    <a:gd name="connsiteX1" fmla="*/ 148651 w 1543110"/>
                    <a:gd name="connsiteY1" fmla="*/ 381013 h 1059034"/>
                    <a:gd name="connsiteX2" fmla="*/ 800160 w 1543110"/>
                    <a:gd name="connsiteY2" fmla="*/ 14 h 1059034"/>
                    <a:gd name="connsiteX3" fmla="*/ 1543110 w 1543110"/>
                    <a:gd name="connsiteY3" fmla="*/ 804629 h 1059034"/>
                    <a:gd name="connsiteX4" fmla="*/ 64830 w 1543110"/>
                    <a:gd name="connsiteY4" fmla="*/ 957029 h 1059034"/>
                    <a:gd name="connsiteX0" fmla="*/ 64830 w 1543110"/>
                    <a:gd name="connsiteY0" fmla="*/ 957455 h 1059460"/>
                    <a:gd name="connsiteX1" fmla="*/ 148651 w 1543110"/>
                    <a:gd name="connsiteY1" fmla="*/ 381439 h 1059460"/>
                    <a:gd name="connsiteX2" fmla="*/ 800160 w 1543110"/>
                    <a:gd name="connsiteY2" fmla="*/ 440 h 1059460"/>
                    <a:gd name="connsiteX3" fmla="*/ 1543110 w 1543110"/>
                    <a:gd name="connsiteY3" fmla="*/ 805055 h 1059460"/>
                    <a:gd name="connsiteX4" fmla="*/ 64830 w 1543110"/>
                    <a:gd name="connsiteY4" fmla="*/ 957455 h 1059460"/>
                    <a:gd name="connsiteX0" fmla="*/ 108833 w 1587113"/>
                    <a:gd name="connsiteY0" fmla="*/ 968362 h 1071981"/>
                    <a:gd name="connsiteX1" fmla="*/ 192654 w 1587113"/>
                    <a:gd name="connsiteY1" fmla="*/ 392346 h 1071981"/>
                    <a:gd name="connsiteX2" fmla="*/ 844163 w 1587113"/>
                    <a:gd name="connsiteY2" fmla="*/ 11347 h 1071981"/>
                    <a:gd name="connsiteX3" fmla="*/ 1587113 w 1587113"/>
                    <a:gd name="connsiteY3" fmla="*/ 828507 h 1071981"/>
                    <a:gd name="connsiteX4" fmla="*/ 108833 w 1587113"/>
                    <a:gd name="connsiteY4" fmla="*/ 968362 h 1071981"/>
                    <a:gd name="connsiteX0" fmla="*/ 108833 w 1587113"/>
                    <a:gd name="connsiteY0" fmla="*/ 957199 h 1060818"/>
                    <a:gd name="connsiteX1" fmla="*/ 192654 w 1587113"/>
                    <a:gd name="connsiteY1" fmla="*/ 381183 h 1060818"/>
                    <a:gd name="connsiteX2" fmla="*/ 844163 w 1587113"/>
                    <a:gd name="connsiteY2" fmla="*/ 184 h 1060818"/>
                    <a:gd name="connsiteX3" fmla="*/ 1587113 w 1587113"/>
                    <a:gd name="connsiteY3" fmla="*/ 817344 h 1060818"/>
                    <a:gd name="connsiteX4" fmla="*/ 108833 w 1587113"/>
                    <a:gd name="connsiteY4" fmla="*/ 957199 h 1060818"/>
                    <a:gd name="connsiteX0" fmla="*/ 108833 w 1587113"/>
                    <a:gd name="connsiteY0" fmla="*/ 957753 h 1061372"/>
                    <a:gd name="connsiteX1" fmla="*/ 192654 w 1587113"/>
                    <a:gd name="connsiteY1" fmla="*/ 381737 h 1061372"/>
                    <a:gd name="connsiteX2" fmla="*/ 844163 w 1587113"/>
                    <a:gd name="connsiteY2" fmla="*/ 738 h 1061372"/>
                    <a:gd name="connsiteX3" fmla="*/ 1587113 w 1587113"/>
                    <a:gd name="connsiteY3" fmla="*/ 817898 h 1061372"/>
                    <a:gd name="connsiteX4" fmla="*/ 108833 w 1587113"/>
                    <a:gd name="connsiteY4" fmla="*/ 957753 h 1061372"/>
                    <a:gd name="connsiteX0" fmla="*/ 108833 w 1587113"/>
                    <a:gd name="connsiteY0" fmla="*/ 957032 h 1060651"/>
                    <a:gd name="connsiteX1" fmla="*/ 192654 w 1587113"/>
                    <a:gd name="connsiteY1" fmla="*/ 381016 h 1060651"/>
                    <a:gd name="connsiteX2" fmla="*/ 844163 w 1587113"/>
                    <a:gd name="connsiteY2" fmla="*/ 17 h 1060651"/>
                    <a:gd name="connsiteX3" fmla="*/ 1587113 w 1587113"/>
                    <a:gd name="connsiteY3" fmla="*/ 817177 h 1060651"/>
                    <a:gd name="connsiteX4" fmla="*/ 108833 w 1587113"/>
                    <a:gd name="connsiteY4" fmla="*/ 957032 h 1060651"/>
                    <a:gd name="connsiteX0" fmla="*/ 50327 w 1528607"/>
                    <a:gd name="connsiteY0" fmla="*/ 957032 h 1058402"/>
                    <a:gd name="connsiteX1" fmla="*/ 134148 w 1528607"/>
                    <a:gd name="connsiteY1" fmla="*/ 381016 h 1058402"/>
                    <a:gd name="connsiteX2" fmla="*/ 785657 w 1528607"/>
                    <a:gd name="connsiteY2" fmla="*/ 17 h 1058402"/>
                    <a:gd name="connsiteX3" fmla="*/ 1528607 w 1528607"/>
                    <a:gd name="connsiteY3" fmla="*/ 817177 h 1058402"/>
                    <a:gd name="connsiteX4" fmla="*/ 50327 w 1528607"/>
                    <a:gd name="connsiteY4" fmla="*/ 957032 h 1058402"/>
                    <a:gd name="connsiteX0" fmla="*/ 67252 w 1547044"/>
                    <a:gd name="connsiteY0" fmla="*/ 957023 h 1081821"/>
                    <a:gd name="connsiteX1" fmla="*/ 151073 w 1547044"/>
                    <a:gd name="connsiteY1" fmla="*/ 381007 h 1081821"/>
                    <a:gd name="connsiteX2" fmla="*/ 802582 w 1547044"/>
                    <a:gd name="connsiteY2" fmla="*/ 8 h 1081821"/>
                    <a:gd name="connsiteX3" fmla="*/ 1545532 w 1547044"/>
                    <a:gd name="connsiteY3" fmla="*/ 817168 h 1081821"/>
                    <a:gd name="connsiteX4" fmla="*/ 983895 w 1547044"/>
                    <a:gd name="connsiteY4" fmla="*/ 1073860 h 1081821"/>
                    <a:gd name="connsiteX5" fmla="*/ 67252 w 1547044"/>
                    <a:gd name="connsiteY5" fmla="*/ 957023 h 1081821"/>
                    <a:gd name="connsiteX0" fmla="*/ 67252 w 1537675"/>
                    <a:gd name="connsiteY0" fmla="*/ 965790 h 1090588"/>
                    <a:gd name="connsiteX1" fmla="*/ 151073 w 1537675"/>
                    <a:gd name="connsiteY1" fmla="*/ 389774 h 1090588"/>
                    <a:gd name="connsiteX2" fmla="*/ 802582 w 1537675"/>
                    <a:gd name="connsiteY2" fmla="*/ 8775 h 1090588"/>
                    <a:gd name="connsiteX3" fmla="*/ 1536123 w 1537675"/>
                    <a:gd name="connsiteY3" fmla="*/ 763207 h 1090588"/>
                    <a:gd name="connsiteX4" fmla="*/ 983895 w 1537675"/>
                    <a:gd name="connsiteY4" fmla="*/ 1082627 h 1090588"/>
                    <a:gd name="connsiteX5" fmla="*/ 67252 w 1537675"/>
                    <a:gd name="connsiteY5" fmla="*/ 965790 h 1090588"/>
                    <a:gd name="connsiteX0" fmla="*/ 67252 w 1537675"/>
                    <a:gd name="connsiteY0" fmla="*/ 965790 h 1090588"/>
                    <a:gd name="connsiteX1" fmla="*/ 151073 w 1537675"/>
                    <a:gd name="connsiteY1" fmla="*/ 389774 h 1090588"/>
                    <a:gd name="connsiteX2" fmla="*/ 802582 w 1537675"/>
                    <a:gd name="connsiteY2" fmla="*/ 8775 h 1090588"/>
                    <a:gd name="connsiteX3" fmla="*/ 1536123 w 1537675"/>
                    <a:gd name="connsiteY3" fmla="*/ 763207 h 1090588"/>
                    <a:gd name="connsiteX4" fmla="*/ 983895 w 1537675"/>
                    <a:gd name="connsiteY4" fmla="*/ 1082627 h 1090588"/>
                    <a:gd name="connsiteX5" fmla="*/ 67252 w 1537675"/>
                    <a:gd name="connsiteY5" fmla="*/ 965790 h 1090588"/>
                    <a:gd name="connsiteX0" fmla="*/ 67252 w 1537675"/>
                    <a:gd name="connsiteY0" fmla="*/ 957039 h 1081837"/>
                    <a:gd name="connsiteX1" fmla="*/ 151073 w 1537675"/>
                    <a:gd name="connsiteY1" fmla="*/ 381023 h 1081837"/>
                    <a:gd name="connsiteX2" fmla="*/ 802582 w 1537675"/>
                    <a:gd name="connsiteY2" fmla="*/ 24 h 1081837"/>
                    <a:gd name="connsiteX3" fmla="*/ 1536123 w 1537675"/>
                    <a:gd name="connsiteY3" fmla="*/ 754456 h 1081837"/>
                    <a:gd name="connsiteX4" fmla="*/ 983895 w 1537675"/>
                    <a:gd name="connsiteY4" fmla="*/ 1073876 h 1081837"/>
                    <a:gd name="connsiteX5" fmla="*/ 67252 w 1537675"/>
                    <a:gd name="connsiteY5" fmla="*/ 957039 h 1081837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7675" h="1081815">
                      <a:moveTo>
                        <a:pt x="67252" y="957017"/>
                      </a:moveTo>
                      <a:cubicBezTo>
                        <a:pt x="-71552" y="841541"/>
                        <a:pt x="28518" y="540504"/>
                        <a:pt x="151073" y="381001"/>
                      </a:cubicBezTo>
                      <a:cubicBezTo>
                        <a:pt x="254810" y="193272"/>
                        <a:pt x="524695" y="490"/>
                        <a:pt x="802582" y="2"/>
                      </a:cubicBezTo>
                      <a:cubicBezTo>
                        <a:pt x="1080469" y="-486"/>
                        <a:pt x="1421223" y="137413"/>
                        <a:pt x="1536123" y="754434"/>
                      </a:cubicBezTo>
                      <a:cubicBezTo>
                        <a:pt x="1563205" y="929227"/>
                        <a:pt x="1230275" y="1050545"/>
                        <a:pt x="983895" y="1073854"/>
                      </a:cubicBezTo>
                      <a:cubicBezTo>
                        <a:pt x="737515" y="1097163"/>
                        <a:pt x="206056" y="1072493"/>
                        <a:pt x="67252" y="957017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185">
                  <a:extLst>
                    <a:ext uri="{FF2B5EF4-FFF2-40B4-BE49-F238E27FC236}">
                      <a16:creationId xmlns:a16="http://schemas.microsoft.com/office/drawing/2014/main" id="{D070C15B-9906-4CAB-93B0-B3AF02EEC7C6}"/>
                    </a:ext>
                  </a:extLst>
                </p:cNvPr>
                <p:cNvSpPr/>
                <p:nvPr/>
              </p:nvSpPr>
              <p:spPr>
                <a:xfrm>
                  <a:off x="3338065" y="1445377"/>
                  <a:ext cx="1600735" cy="92372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475961 w 1475961"/>
                    <a:gd name="connsiteY0" fmla="*/ 0 h 952298"/>
                    <a:gd name="connsiteX1" fmla="*/ 1448335 w 1475961"/>
                    <a:gd name="connsiteY1" fmla="*/ 212865 h 952298"/>
                    <a:gd name="connsiteX2" fmla="*/ 520683 w 1475961"/>
                    <a:gd name="connsiteY2" fmla="*/ 952298 h 952298"/>
                    <a:gd name="connsiteX3" fmla="*/ 0 w 1475961"/>
                    <a:gd name="connsiteY3" fmla="*/ 899290 h 952298"/>
                    <a:gd name="connsiteX4" fmla="*/ 1475961 w 1475961"/>
                    <a:gd name="connsiteY4" fmla="*/ 0 h 952298"/>
                    <a:gd name="connsiteX0" fmla="*/ 1475961 w 1600735"/>
                    <a:gd name="connsiteY0" fmla="*/ 0 h 952298"/>
                    <a:gd name="connsiteX1" fmla="*/ 1600735 w 1600735"/>
                    <a:gd name="connsiteY1" fmla="*/ 155715 h 952298"/>
                    <a:gd name="connsiteX2" fmla="*/ 520683 w 1600735"/>
                    <a:gd name="connsiteY2" fmla="*/ 952298 h 952298"/>
                    <a:gd name="connsiteX3" fmla="*/ 0 w 1600735"/>
                    <a:gd name="connsiteY3" fmla="*/ 899290 h 952298"/>
                    <a:gd name="connsiteX4" fmla="*/ 1475961 w 1600735"/>
                    <a:gd name="connsiteY4" fmla="*/ 0 h 952298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2068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2068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3973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0735" h="923723">
                      <a:moveTo>
                        <a:pt x="1475961" y="0"/>
                      </a:moveTo>
                      <a:lnTo>
                        <a:pt x="1600735" y="127140"/>
                      </a:lnTo>
                      <a:cubicBezTo>
                        <a:pt x="1057395" y="492888"/>
                        <a:pt x="791524" y="650741"/>
                        <a:pt x="539733" y="923723"/>
                      </a:cubicBezTo>
                      <a:lnTo>
                        <a:pt x="0" y="870715"/>
                      </a:lnTo>
                      <a:cubicBezTo>
                        <a:pt x="352287" y="548727"/>
                        <a:pt x="914952" y="136043"/>
                        <a:pt x="14759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185">
                  <a:extLst>
                    <a:ext uri="{FF2B5EF4-FFF2-40B4-BE49-F238E27FC236}">
                      <a16:creationId xmlns:a16="http://schemas.microsoft.com/office/drawing/2014/main" id="{4EB8C38A-EE47-4488-BD33-B01041F46B85}"/>
                    </a:ext>
                  </a:extLst>
                </p:cNvPr>
                <p:cNvSpPr/>
                <p:nvPr/>
              </p:nvSpPr>
              <p:spPr>
                <a:xfrm>
                  <a:off x="3875183" y="1565599"/>
                  <a:ext cx="1492233" cy="84586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1046922 w 1473183"/>
                    <a:gd name="connsiteY0" fmla="*/ 0 h 779192"/>
                    <a:gd name="connsiteX1" fmla="*/ 1473183 w 1473183"/>
                    <a:gd name="connsiteY1" fmla="*/ 9112 h 779192"/>
                    <a:gd name="connsiteX2" fmla="*/ 1315813 w 1473183"/>
                    <a:gd name="connsiteY2" fmla="*/ 779192 h 779192"/>
                    <a:gd name="connsiteX3" fmla="*/ 0 w 1473183"/>
                    <a:gd name="connsiteY3" fmla="*/ 699679 h 779192"/>
                    <a:gd name="connsiteX4" fmla="*/ 1046922 w 1473183"/>
                    <a:gd name="connsiteY4" fmla="*/ 0 h 779192"/>
                    <a:gd name="connsiteX0" fmla="*/ 1075497 w 1473183"/>
                    <a:gd name="connsiteY0" fmla="*/ 0 h 845867"/>
                    <a:gd name="connsiteX1" fmla="*/ 1473183 w 1473183"/>
                    <a:gd name="connsiteY1" fmla="*/ 75787 h 845867"/>
                    <a:gd name="connsiteX2" fmla="*/ 1315813 w 1473183"/>
                    <a:gd name="connsiteY2" fmla="*/ 845867 h 845867"/>
                    <a:gd name="connsiteX3" fmla="*/ 0 w 1473183"/>
                    <a:gd name="connsiteY3" fmla="*/ 766354 h 845867"/>
                    <a:gd name="connsiteX4" fmla="*/ 1075497 w 1473183"/>
                    <a:gd name="connsiteY4" fmla="*/ 0 h 845867"/>
                    <a:gd name="connsiteX0" fmla="*/ 1075497 w 1473183"/>
                    <a:gd name="connsiteY0" fmla="*/ 0 h 845867"/>
                    <a:gd name="connsiteX1" fmla="*/ 1473183 w 1473183"/>
                    <a:gd name="connsiteY1" fmla="*/ 75787 h 845867"/>
                    <a:gd name="connsiteX2" fmla="*/ 1315813 w 1473183"/>
                    <a:gd name="connsiteY2" fmla="*/ 845867 h 845867"/>
                    <a:gd name="connsiteX3" fmla="*/ 0 w 1473183"/>
                    <a:gd name="connsiteY3" fmla="*/ 766354 h 845867"/>
                    <a:gd name="connsiteX4" fmla="*/ 1075497 w 1473183"/>
                    <a:gd name="connsiteY4" fmla="*/ 0 h 845867"/>
                    <a:gd name="connsiteX0" fmla="*/ 1094547 w 1492233"/>
                    <a:gd name="connsiteY0" fmla="*/ 0 h 845867"/>
                    <a:gd name="connsiteX1" fmla="*/ 1492233 w 1492233"/>
                    <a:gd name="connsiteY1" fmla="*/ 75787 h 845867"/>
                    <a:gd name="connsiteX2" fmla="*/ 1334863 w 1492233"/>
                    <a:gd name="connsiteY2" fmla="*/ 845867 h 845867"/>
                    <a:gd name="connsiteX3" fmla="*/ 0 w 1492233"/>
                    <a:gd name="connsiteY3" fmla="*/ 823504 h 845867"/>
                    <a:gd name="connsiteX4" fmla="*/ 1094547 w 1492233"/>
                    <a:gd name="connsiteY4" fmla="*/ 0 h 845867"/>
                    <a:gd name="connsiteX0" fmla="*/ 1094547 w 1492233"/>
                    <a:gd name="connsiteY0" fmla="*/ 0 h 845867"/>
                    <a:gd name="connsiteX1" fmla="*/ 1492233 w 1492233"/>
                    <a:gd name="connsiteY1" fmla="*/ 75787 h 845867"/>
                    <a:gd name="connsiteX2" fmla="*/ 1334863 w 1492233"/>
                    <a:gd name="connsiteY2" fmla="*/ 845867 h 845867"/>
                    <a:gd name="connsiteX3" fmla="*/ 0 w 1492233"/>
                    <a:gd name="connsiteY3" fmla="*/ 823504 h 845867"/>
                    <a:gd name="connsiteX4" fmla="*/ 1094547 w 1492233"/>
                    <a:gd name="connsiteY4" fmla="*/ 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2233" h="845867">
                      <a:moveTo>
                        <a:pt x="1094547" y="0"/>
                      </a:moveTo>
                      <a:lnTo>
                        <a:pt x="1492233" y="75787"/>
                      </a:lnTo>
                      <a:cubicBezTo>
                        <a:pt x="1439223" y="335518"/>
                        <a:pt x="1321611" y="678903"/>
                        <a:pt x="1334863" y="845867"/>
                      </a:cubicBezTo>
                      <a:lnTo>
                        <a:pt x="0" y="823504"/>
                      </a:lnTo>
                      <a:cubicBezTo>
                        <a:pt x="142737" y="663441"/>
                        <a:pt x="638313" y="221768"/>
                        <a:pt x="10945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185">
                  <a:extLst>
                    <a:ext uri="{FF2B5EF4-FFF2-40B4-BE49-F238E27FC236}">
                      <a16:creationId xmlns:a16="http://schemas.microsoft.com/office/drawing/2014/main" id="{75B7E003-62B5-494D-A7E3-D67A632565DF}"/>
                    </a:ext>
                  </a:extLst>
                </p:cNvPr>
                <p:cNvSpPr/>
                <p:nvPr/>
              </p:nvSpPr>
              <p:spPr>
                <a:xfrm>
                  <a:off x="5196749" y="1602218"/>
                  <a:ext cx="1247482" cy="81936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29014 w 1276057"/>
                    <a:gd name="connsiteY0" fmla="*/ 0 h 833030"/>
                    <a:gd name="connsiteX1" fmla="*/ 958005 w 1276057"/>
                    <a:gd name="connsiteY1" fmla="*/ 80344 h 833030"/>
                    <a:gd name="connsiteX2" fmla="*/ 1276057 w 1276057"/>
                    <a:gd name="connsiteY2" fmla="*/ 793274 h 833030"/>
                    <a:gd name="connsiteX3" fmla="*/ 0 w 1276057"/>
                    <a:gd name="connsiteY3" fmla="*/ 833030 h 833030"/>
                    <a:gd name="connsiteX4" fmla="*/ 229014 w 1276057"/>
                    <a:gd name="connsiteY4" fmla="*/ 0 h 833030"/>
                    <a:gd name="connsiteX0" fmla="*/ 248064 w 1276057"/>
                    <a:gd name="connsiteY0" fmla="*/ 0 h 823505"/>
                    <a:gd name="connsiteX1" fmla="*/ 958005 w 1276057"/>
                    <a:gd name="connsiteY1" fmla="*/ 70819 h 823505"/>
                    <a:gd name="connsiteX2" fmla="*/ 1276057 w 1276057"/>
                    <a:gd name="connsiteY2" fmla="*/ 783749 h 823505"/>
                    <a:gd name="connsiteX3" fmla="*/ 0 w 1276057"/>
                    <a:gd name="connsiteY3" fmla="*/ 823505 h 823505"/>
                    <a:gd name="connsiteX4" fmla="*/ 248064 w 1276057"/>
                    <a:gd name="connsiteY4" fmla="*/ 0 h 823505"/>
                    <a:gd name="connsiteX0" fmla="*/ 267114 w 1276057"/>
                    <a:gd name="connsiteY0" fmla="*/ 0 h 813980"/>
                    <a:gd name="connsiteX1" fmla="*/ 958005 w 1276057"/>
                    <a:gd name="connsiteY1" fmla="*/ 61294 h 813980"/>
                    <a:gd name="connsiteX2" fmla="*/ 1276057 w 1276057"/>
                    <a:gd name="connsiteY2" fmla="*/ 774224 h 813980"/>
                    <a:gd name="connsiteX3" fmla="*/ 0 w 1276057"/>
                    <a:gd name="connsiteY3" fmla="*/ 813980 h 813980"/>
                    <a:gd name="connsiteX4" fmla="*/ 267114 w 1276057"/>
                    <a:gd name="connsiteY4" fmla="*/ 0 h 813980"/>
                    <a:gd name="connsiteX0" fmla="*/ 267114 w 1276057"/>
                    <a:gd name="connsiteY0" fmla="*/ 0 h 813980"/>
                    <a:gd name="connsiteX1" fmla="*/ 958005 w 1276057"/>
                    <a:gd name="connsiteY1" fmla="*/ 61294 h 813980"/>
                    <a:gd name="connsiteX2" fmla="*/ 1276057 w 1276057"/>
                    <a:gd name="connsiteY2" fmla="*/ 774224 h 813980"/>
                    <a:gd name="connsiteX3" fmla="*/ 0 w 1276057"/>
                    <a:gd name="connsiteY3" fmla="*/ 813980 h 813980"/>
                    <a:gd name="connsiteX4" fmla="*/ 267114 w 1276057"/>
                    <a:gd name="connsiteY4" fmla="*/ 0 h 813980"/>
                    <a:gd name="connsiteX0" fmla="*/ 238539 w 1247482"/>
                    <a:gd name="connsiteY0" fmla="*/ 0 h 813980"/>
                    <a:gd name="connsiteX1" fmla="*/ 929430 w 1247482"/>
                    <a:gd name="connsiteY1" fmla="*/ 61294 h 813980"/>
                    <a:gd name="connsiteX2" fmla="*/ 1247482 w 1247482"/>
                    <a:gd name="connsiteY2" fmla="*/ 774224 h 813980"/>
                    <a:gd name="connsiteX3" fmla="*/ 0 w 1247482"/>
                    <a:gd name="connsiteY3" fmla="*/ 813980 h 813980"/>
                    <a:gd name="connsiteX4" fmla="*/ 238539 w 1247482"/>
                    <a:gd name="connsiteY4" fmla="*/ 0 h 813980"/>
                    <a:gd name="connsiteX0" fmla="*/ 209964 w 1247482"/>
                    <a:gd name="connsiteY0" fmla="*/ 0 h 794930"/>
                    <a:gd name="connsiteX1" fmla="*/ 929430 w 1247482"/>
                    <a:gd name="connsiteY1" fmla="*/ 42244 h 794930"/>
                    <a:gd name="connsiteX2" fmla="*/ 1247482 w 1247482"/>
                    <a:gd name="connsiteY2" fmla="*/ 755174 h 794930"/>
                    <a:gd name="connsiteX3" fmla="*/ 0 w 1247482"/>
                    <a:gd name="connsiteY3" fmla="*/ 794930 h 794930"/>
                    <a:gd name="connsiteX4" fmla="*/ 209964 w 1247482"/>
                    <a:gd name="connsiteY4" fmla="*/ 0 h 794930"/>
                    <a:gd name="connsiteX0" fmla="*/ 209964 w 1247482"/>
                    <a:gd name="connsiteY0" fmla="*/ 0 h 794930"/>
                    <a:gd name="connsiteX1" fmla="*/ 929430 w 1247482"/>
                    <a:gd name="connsiteY1" fmla="*/ 42244 h 794930"/>
                    <a:gd name="connsiteX2" fmla="*/ 1247482 w 1247482"/>
                    <a:gd name="connsiteY2" fmla="*/ 755174 h 794930"/>
                    <a:gd name="connsiteX3" fmla="*/ 0 w 1247482"/>
                    <a:gd name="connsiteY3" fmla="*/ 794930 h 794930"/>
                    <a:gd name="connsiteX4" fmla="*/ 209964 w 1247482"/>
                    <a:gd name="connsiteY4" fmla="*/ 0 h 794930"/>
                    <a:gd name="connsiteX0" fmla="*/ 209964 w 1247482"/>
                    <a:gd name="connsiteY0" fmla="*/ 24431 h 819361"/>
                    <a:gd name="connsiteX1" fmla="*/ 910380 w 1247482"/>
                    <a:gd name="connsiteY1" fmla="*/ 0 h 819361"/>
                    <a:gd name="connsiteX2" fmla="*/ 1247482 w 1247482"/>
                    <a:gd name="connsiteY2" fmla="*/ 779605 h 819361"/>
                    <a:gd name="connsiteX3" fmla="*/ 0 w 1247482"/>
                    <a:gd name="connsiteY3" fmla="*/ 819361 h 819361"/>
                    <a:gd name="connsiteX4" fmla="*/ 209964 w 1247482"/>
                    <a:gd name="connsiteY4" fmla="*/ 24431 h 819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482" h="819361">
                      <a:moveTo>
                        <a:pt x="209964" y="24431"/>
                      </a:moveTo>
                      <a:lnTo>
                        <a:pt x="910380" y="0"/>
                      </a:lnTo>
                      <a:cubicBezTo>
                        <a:pt x="989892" y="233226"/>
                        <a:pt x="1234230" y="612641"/>
                        <a:pt x="1247482" y="779605"/>
                      </a:cubicBezTo>
                      <a:lnTo>
                        <a:pt x="0" y="819361"/>
                      </a:lnTo>
                      <a:cubicBezTo>
                        <a:pt x="20983" y="710236"/>
                        <a:pt x="116923" y="96284"/>
                        <a:pt x="209964" y="244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185">
                  <a:extLst>
                    <a:ext uri="{FF2B5EF4-FFF2-40B4-BE49-F238E27FC236}">
                      <a16:creationId xmlns:a16="http://schemas.microsoft.com/office/drawing/2014/main" id="{159B02F1-9E8E-4396-9170-C77C8AC39C17}"/>
                    </a:ext>
                  </a:extLst>
                </p:cNvPr>
                <p:cNvSpPr/>
                <p:nvPr/>
              </p:nvSpPr>
              <p:spPr>
                <a:xfrm>
                  <a:off x="6113264" y="1405408"/>
                  <a:ext cx="1564965" cy="98004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276637 h 989569"/>
                    <a:gd name="connsiteX1" fmla="*/ 363373 w 1384618"/>
                    <a:gd name="connsiteY1" fmla="*/ 0 h 989569"/>
                    <a:gd name="connsiteX2" fmla="*/ 1384618 w 1384618"/>
                    <a:gd name="connsiteY2" fmla="*/ 804039 h 989569"/>
                    <a:gd name="connsiteX3" fmla="*/ 267587 w 1384618"/>
                    <a:gd name="connsiteY3" fmla="*/ 989569 h 989569"/>
                    <a:gd name="connsiteX4" fmla="*/ 29049 w 1384618"/>
                    <a:gd name="connsiteY4" fmla="*/ 276637 h 989569"/>
                    <a:gd name="connsiteX0" fmla="*/ 29049 w 1384618"/>
                    <a:gd name="connsiteY0" fmla="*/ 276637 h 989569"/>
                    <a:gd name="connsiteX1" fmla="*/ 363373 w 1384618"/>
                    <a:gd name="connsiteY1" fmla="*/ 0 h 989569"/>
                    <a:gd name="connsiteX2" fmla="*/ 1384618 w 1384618"/>
                    <a:gd name="connsiteY2" fmla="*/ 804039 h 989569"/>
                    <a:gd name="connsiteX3" fmla="*/ 267587 w 1384618"/>
                    <a:gd name="connsiteY3" fmla="*/ 989569 h 989569"/>
                    <a:gd name="connsiteX4" fmla="*/ 29049 w 1384618"/>
                    <a:gd name="connsiteY4" fmla="*/ 276637 h 989569"/>
                    <a:gd name="connsiteX0" fmla="*/ 29049 w 1508443"/>
                    <a:gd name="connsiteY0" fmla="*/ 276637 h 989569"/>
                    <a:gd name="connsiteX1" fmla="*/ 363373 w 1508443"/>
                    <a:gd name="connsiteY1" fmla="*/ 0 h 989569"/>
                    <a:gd name="connsiteX2" fmla="*/ 1508443 w 1508443"/>
                    <a:gd name="connsiteY2" fmla="*/ 756414 h 989569"/>
                    <a:gd name="connsiteX3" fmla="*/ 267587 w 1508443"/>
                    <a:gd name="connsiteY3" fmla="*/ 989569 h 989569"/>
                    <a:gd name="connsiteX4" fmla="*/ 29049 w 1508443"/>
                    <a:gd name="connsiteY4" fmla="*/ 276637 h 989569"/>
                    <a:gd name="connsiteX0" fmla="*/ 28122 w 1526566"/>
                    <a:gd name="connsiteY0" fmla="*/ 143287 h 989569"/>
                    <a:gd name="connsiteX1" fmla="*/ 381496 w 1526566"/>
                    <a:gd name="connsiteY1" fmla="*/ 0 h 989569"/>
                    <a:gd name="connsiteX2" fmla="*/ 1526566 w 1526566"/>
                    <a:gd name="connsiteY2" fmla="*/ 756414 h 989569"/>
                    <a:gd name="connsiteX3" fmla="*/ 285710 w 1526566"/>
                    <a:gd name="connsiteY3" fmla="*/ 989569 h 989569"/>
                    <a:gd name="connsiteX4" fmla="*/ 28122 w 1526566"/>
                    <a:gd name="connsiteY4" fmla="*/ 143287 h 989569"/>
                    <a:gd name="connsiteX0" fmla="*/ 28122 w 1526566"/>
                    <a:gd name="connsiteY0" fmla="*/ 124237 h 989569"/>
                    <a:gd name="connsiteX1" fmla="*/ 381496 w 1526566"/>
                    <a:gd name="connsiteY1" fmla="*/ 0 h 989569"/>
                    <a:gd name="connsiteX2" fmla="*/ 1526566 w 1526566"/>
                    <a:gd name="connsiteY2" fmla="*/ 756414 h 989569"/>
                    <a:gd name="connsiteX3" fmla="*/ 285710 w 1526566"/>
                    <a:gd name="connsiteY3" fmla="*/ 989569 h 989569"/>
                    <a:gd name="connsiteX4" fmla="*/ 28122 w 1526566"/>
                    <a:gd name="connsiteY4" fmla="*/ 124237 h 989569"/>
                    <a:gd name="connsiteX0" fmla="*/ 26048 w 1524492"/>
                    <a:gd name="connsiteY0" fmla="*/ 124237 h 989569"/>
                    <a:gd name="connsiteX1" fmla="*/ 379422 w 1524492"/>
                    <a:gd name="connsiteY1" fmla="*/ 0 h 989569"/>
                    <a:gd name="connsiteX2" fmla="*/ 1524492 w 1524492"/>
                    <a:gd name="connsiteY2" fmla="*/ 756414 h 989569"/>
                    <a:gd name="connsiteX3" fmla="*/ 331261 w 1524492"/>
                    <a:gd name="connsiteY3" fmla="*/ 989569 h 989569"/>
                    <a:gd name="connsiteX4" fmla="*/ 26048 w 1524492"/>
                    <a:gd name="connsiteY4" fmla="*/ 124237 h 989569"/>
                    <a:gd name="connsiteX0" fmla="*/ 28016 w 1526460"/>
                    <a:gd name="connsiteY0" fmla="*/ 124237 h 989569"/>
                    <a:gd name="connsiteX1" fmla="*/ 381390 w 1526460"/>
                    <a:gd name="connsiteY1" fmla="*/ 0 h 989569"/>
                    <a:gd name="connsiteX2" fmla="*/ 1526460 w 1526460"/>
                    <a:gd name="connsiteY2" fmla="*/ 756414 h 989569"/>
                    <a:gd name="connsiteX3" fmla="*/ 333229 w 1526460"/>
                    <a:gd name="connsiteY3" fmla="*/ 989569 h 989569"/>
                    <a:gd name="connsiteX4" fmla="*/ 28016 w 1526460"/>
                    <a:gd name="connsiteY4" fmla="*/ 124237 h 989569"/>
                    <a:gd name="connsiteX0" fmla="*/ 26350 w 1524794"/>
                    <a:gd name="connsiteY0" fmla="*/ 124237 h 980044"/>
                    <a:gd name="connsiteX1" fmla="*/ 379724 w 1524794"/>
                    <a:gd name="connsiteY1" fmla="*/ 0 h 980044"/>
                    <a:gd name="connsiteX2" fmla="*/ 1524794 w 1524794"/>
                    <a:gd name="connsiteY2" fmla="*/ 756414 h 980044"/>
                    <a:gd name="connsiteX3" fmla="*/ 369663 w 1524794"/>
                    <a:gd name="connsiteY3" fmla="*/ 980044 h 980044"/>
                    <a:gd name="connsiteX4" fmla="*/ 26350 w 1524794"/>
                    <a:gd name="connsiteY4" fmla="*/ 124237 h 980044"/>
                    <a:gd name="connsiteX0" fmla="*/ 27579 w 1526023"/>
                    <a:gd name="connsiteY0" fmla="*/ 124237 h 980044"/>
                    <a:gd name="connsiteX1" fmla="*/ 380953 w 1526023"/>
                    <a:gd name="connsiteY1" fmla="*/ 0 h 980044"/>
                    <a:gd name="connsiteX2" fmla="*/ 1526023 w 1526023"/>
                    <a:gd name="connsiteY2" fmla="*/ 756414 h 980044"/>
                    <a:gd name="connsiteX3" fmla="*/ 342317 w 1526023"/>
                    <a:gd name="connsiteY3" fmla="*/ 980044 h 980044"/>
                    <a:gd name="connsiteX4" fmla="*/ 27579 w 1526023"/>
                    <a:gd name="connsiteY4" fmla="*/ 124237 h 980044"/>
                    <a:gd name="connsiteX0" fmla="*/ 28421 w 1526865"/>
                    <a:gd name="connsiteY0" fmla="*/ 124237 h 980044"/>
                    <a:gd name="connsiteX1" fmla="*/ 381795 w 1526865"/>
                    <a:gd name="connsiteY1" fmla="*/ 0 h 980044"/>
                    <a:gd name="connsiteX2" fmla="*/ 1526865 w 1526865"/>
                    <a:gd name="connsiteY2" fmla="*/ 756414 h 980044"/>
                    <a:gd name="connsiteX3" fmla="*/ 343159 w 1526865"/>
                    <a:gd name="connsiteY3" fmla="*/ 980044 h 980044"/>
                    <a:gd name="connsiteX4" fmla="*/ 28421 w 1526865"/>
                    <a:gd name="connsiteY4" fmla="*/ 124237 h 980044"/>
                    <a:gd name="connsiteX0" fmla="*/ 28421 w 1564965"/>
                    <a:gd name="connsiteY0" fmla="*/ 124237 h 980044"/>
                    <a:gd name="connsiteX1" fmla="*/ 381795 w 1564965"/>
                    <a:gd name="connsiteY1" fmla="*/ 0 h 980044"/>
                    <a:gd name="connsiteX2" fmla="*/ 1564965 w 1564965"/>
                    <a:gd name="connsiteY2" fmla="*/ 794514 h 980044"/>
                    <a:gd name="connsiteX3" fmla="*/ 343159 w 1564965"/>
                    <a:gd name="connsiteY3" fmla="*/ 980044 h 980044"/>
                    <a:gd name="connsiteX4" fmla="*/ 28421 w 1564965"/>
                    <a:gd name="connsiteY4" fmla="*/ 124237 h 98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4965" h="980044">
                      <a:moveTo>
                        <a:pt x="28421" y="124237"/>
                      </a:moveTo>
                      <a:lnTo>
                        <a:pt x="381795" y="0"/>
                      </a:lnTo>
                      <a:cubicBezTo>
                        <a:pt x="889932" y="185601"/>
                        <a:pt x="1551713" y="627550"/>
                        <a:pt x="1564965" y="794514"/>
                      </a:cubicBezTo>
                      <a:lnTo>
                        <a:pt x="343159" y="980044"/>
                      </a:lnTo>
                      <a:cubicBezTo>
                        <a:pt x="373667" y="851869"/>
                        <a:pt x="-121770" y="167515"/>
                        <a:pt x="28421" y="1242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185">
                  <a:extLst>
                    <a:ext uri="{FF2B5EF4-FFF2-40B4-BE49-F238E27FC236}">
                      <a16:creationId xmlns:a16="http://schemas.microsoft.com/office/drawing/2014/main" id="{B04BA4FB-9AA6-4C54-80B6-46C78E4801C1}"/>
                    </a:ext>
                  </a:extLst>
                </p:cNvPr>
                <p:cNvSpPr/>
                <p:nvPr/>
              </p:nvSpPr>
              <p:spPr>
                <a:xfrm>
                  <a:off x="6787151" y="2187348"/>
                  <a:ext cx="1536906" cy="1224380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23996 w 1459078"/>
                    <a:gd name="connsiteY0" fmla="*/ 166892 h 1224380"/>
                    <a:gd name="connsiteX1" fmla="*/ 918638 w 1459078"/>
                    <a:gd name="connsiteY1" fmla="*/ 0 h 1224380"/>
                    <a:gd name="connsiteX2" fmla="*/ 1459078 w 1459078"/>
                    <a:gd name="connsiteY2" fmla="*/ 972588 h 1224380"/>
                    <a:gd name="connsiteX3" fmla="*/ 448065 w 1459078"/>
                    <a:gd name="connsiteY3" fmla="*/ 1224380 h 1224380"/>
                    <a:gd name="connsiteX4" fmla="*/ 23996 w 1459078"/>
                    <a:gd name="connsiteY4" fmla="*/ 166892 h 1224380"/>
                    <a:gd name="connsiteX0" fmla="*/ 23996 w 1459078"/>
                    <a:gd name="connsiteY0" fmla="*/ 166892 h 1224380"/>
                    <a:gd name="connsiteX1" fmla="*/ 918638 w 1459078"/>
                    <a:gd name="connsiteY1" fmla="*/ 0 h 1224380"/>
                    <a:gd name="connsiteX2" fmla="*/ 1459078 w 1459078"/>
                    <a:gd name="connsiteY2" fmla="*/ 972588 h 1224380"/>
                    <a:gd name="connsiteX3" fmla="*/ 448065 w 1459078"/>
                    <a:gd name="connsiteY3" fmla="*/ 1224380 h 1224380"/>
                    <a:gd name="connsiteX4" fmla="*/ 23996 w 145907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6381 w 1518613"/>
                    <a:gd name="connsiteY0" fmla="*/ 166892 h 1224380"/>
                    <a:gd name="connsiteX1" fmla="*/ 921023 w 1518613"/>
                    <a:gd name="connsiteY1" fmla="*/ 0 h 1224380"/>
                    <a:gd name="connsiteX2" fmla="*/ 1518613 w 1518613"/>
                    <a:gd name="connsiteY2" fmla="*/ 972588 h 1224380"/>
                    <a:gd name="connsiteX3" fmla="*/ 450450 w 1518613"/>
                    <a:gd name="connsiteY3" fmla="*/ 1224380 h 1224380"/>
                    <a:gd name="connsiteX4" fmla="*/ 26381 w 1518613"/>
                    <a:gd name="connsiteY4" fmla="*/ 166892 h 1224380"/>
                    <a:gd name="connsiteX0" fmla="*/ 24908 w 1555240"/>
                    <a:gd name="connsiteY0" fmla="*/ 100217 h 1224380"/>
                    <a:gd name="connsiteX1" fmla="*/ 957650 w 1555240"/>
                    <a:gd name="connsiteY1" fmla="*/ 0 h 1224380"/>
                    <a:gd name="connsiteX2" fmla="*/ 1555240 w 1555240"/>
                    <a:gd name="connsiteY2" fmla="*/ 972588 h 1224380"/>
                    <a:gd name="connsiteX3" fmla="*/ 487077 w 1555240"/>
                    <a:gd name="connsiteY3" fmla="*/ 1224380 h 1224380"/>
                    <a:gd name="connsiteX4" fmla="*/ 24908 w 1555240"/>
                    <a:gd name="connsiteY4" fmla="*/ 100217 h 1224380"/>
                    <a:gd name="connsiteX0" fmla="*/ 25624 w 1536906"/>
                    <a:gd name="connsiteY0" fmla="*/ 147842 h 1224380"/>
                    <a:gd name="connsiteX1" fmla="*/ 939316 w 1536906"/>
                    <a:gd name="connsiteY1" fmla="*/ 0 h 1224380"/>
                    <a:gd name="connsiteX2" fmla="*/ 1536906 w 1536906"/>
                    <a:gd name="connsiteY2" fmla="*/ 972588 h 1224380"/>
                    <a:gd name="connsiteX3" fmla="*/ 468743 w 1536906"/>
                    <a:gd name="connsiteY3" fmla="*/ 1224380 h 1224380"/>
                    <a:gd name="connsiteX4" fmla="*/ 25624 w 1536906"/>
                    <a:gd name="connsiteY4" fmla="*/ 147842 h 1224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6906" h="1224380">
                      <a:moveTo>
                        <a:pt x="25624" y="147842"/>
                      </a:moveTo>
                      <a:lnTo>
                        <a:pt x="939316" y="0"/>
                      </a:lnTo>
                      <a:cubicBezTo>
                        <a:pt x="1190278" y="299901"/>
                        <a:pt x="1476029" y="815149"/>
                        <a:pt x="1536906" y="972588"/>
                      </a:cubicBezTo>
                      <a:lnTo>
                        <a:pt x="468743" y="1224380"/>
                      </a:lnTo>
                      <a:cubicBezTo>
                        <a:pt x="432990" y="1105730"/>
                        <a:pt x="-124567" y="191120"/>
                        <a:pt x="25624" y="147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185">
                  <a:extLst>
                    <a:ext uri="{FF2B5EF4-FFF2-40B4-BE49-F238E27FC236}">
                      <a16:creationId xmlns:a16="http://schemas.microsoft.com/office/drawing/2014/main" id="{81D44A37-B6A0-4CF5-BB32-8D75FC5B2517}"/>
                    </a:ext>
                  </a:extLst>
                </p:cNvPr>
                <p:cNvSpPr/>
                <p:nvPr/>
              </p:nvSpPr>
              <p:spPr>
                <a:xfrm>
                  <a:off x="5684174" y="2344883"/>
                  <a:ext cx="1573401" cy="132294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8633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18633 h 1256268"/>
                    <a:gd name="connsiteX0" fmla="*/ 0 w 1554351"/>
                    <a:gd name="connsiteY0" fmla="*/ 18633 h 1256268"/>
                    <a:gd name="connsiteX1" fmla="*/ 1130282 w 1554351"/>
                    <a:gd name="connsiteY1" fmla="*/ 0 h 1256268"/>
                    <a:gd name="connsiteX2" fmla="*/ 1554351 w 1554351"/>
                    <a:gd name="connsiteY2" fmla="*/ 1057485 h 1256268"/>
                    <a:gd name="connsiteX3" fmla="*/ 26504 w 1554351"/>
                    <a:gd name="connsiteY3" fmla="*/ 1256268 h 1256268"/>
                    <a:gd name="connsiteX4" fmla="*/ 0 w 1554351"/>
                    <a:gd name="connsiteY4" fmla="*/ 18633 h 1256268"/>
                    <a:gd name="connsiteX0" fmla="*/ 0 w 1573401"/>
                    <a:gd name="connsiteY0" fmla="*/ 18633 h 1256268"/>
                    <a:gd name="connsiteX1" fmla="*/ 1130282 w 1573401"/>
                    <a:gd name="connsiteY1" fmla="*/ 0 h 1256268"/>
                    <a:gd name="connsiteX2" fmla="*/ 1573401 w 1573401"/>
                    <a:gd name="connsiteY2" fmla="*/ 1057485 h 1256268"/>
                    <a:gd name="connsiteX3" fmla="*/ 26504 w 1573401"/>
                    <a:gd name="connsiteY3" fmla="*/ 1256268 h 1256268"/>
                    <a:gd name="connsiteX4" fmla="*/ 0 w 1573401"/>
                    <a:gd name="connsiteY4" fmla="*/ 18633 h 1256268"/>
                    <a:gd name="connsiteX0" fmla="*/ 0 w 1573401"/>
                    <a:gd name="connsiteY0" fmla="*/ 85308 h 1322943"/>
                    <a:gd name="connsiteX1" fmla="*/ 1101707 w 1573401"/>
                    <a:gd name="connsiteY1" fmla="*/ 0 h 1322943"/>
                    <a:gd name="connsiteX2" fmla="*/ 1573401 w 1573401"/>
                    <a:gd name="connsiteY2" fmla="*/ 1124160 h 1322943"/>
                    <a:gd name="connsiteX3" fmla="*/ 26504 w 1573401"/>
                    <a:gd name="connsiteY3" fmla="*/ 1322943 h 1322943"/>
                    <a:gd name="connsiteX4" fmla="*/ 0 w 1573401"/>
                    <a:gd name="connsiteY4" fmla="*/ 85308 h 132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3401" h="1322943">
                      <a:moveTo>
                        <a:pt x="0" y="85308"/>
                      </a:moveTo>
                      <a:lnTo>
                        <a:pt x="1101707" y="0"/>
                      </a:lnTo>
                      <a:cubicBezTo>
                        <a:pt x="1181219" y="233226"/>
                        <a:pt x="1560149" y="957196"/>
                        <a:pt x="1573401" y="1124160"/>
                      </a:cubicBezTo>
                      <a:lnTo>
                        <a:pt x="26504" y="1322943"/>
                      </a:lnTo>
                      <a:cubicBezTo>
                        <a:pt x="57426" y="1147143"/>
                        <a:pt x="2209" y="128586"/>
                        <a:pt x="0" y="853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185">
                  <a:extLst>
                    <a:ext uri="{FF2B5EF4-FFF2-40B4-BE49-F238E27FC236}">
                      <a16:creationId xmlns:a16="http://schemas.microsoft.com/office/drawing/2014/main" id="{7E932860-04EC-4FEB-A37F-B291D4C22BF1}"/>
                    </a:ext>
                  </a:extLst>
                </p:cNvPr>
                <p:cNvSpPr/>
                <p:nvPr/>
              </p:nvSpPr>
              <p:spPr>
                <a:xfrm>
                  <a:off x="4033983" y="2405117"/>
                  <a:ext cx="1699938" cy="121485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14543 w 1652313"/>
                    <a:gd name="connsiteY0" fmla="*/ 0 h 1214857"/>
                    <a:gd name="connsiteX1" fmla="*/ 1607360 w 1652313"/>
                    <a:gd name="connsiteY1" fmla="*/ 64607 h 1214857"/>
                    <a:gd name="connsiteX2" fmla="*/ 1647115 w 1652313"/>
                    <a:gd name="connsiteY2" fmla="*/ 1214857 h 1214857"/>
                    <a:gd name="connsiteX3" fmla="*/ 0 w 1652313"/>
                    <a:gd name="connsiteY3" fmla="*/ 1214857 h 1214857"/>
                    <a:gd name="connsiteX4" fmla="*/ 414543 w 1652313"/>
                    <a:gd name="connsiteY4" fmla="*/ 0 h 1214857"/>
                    <a:gd name="connsiteX0" fmla="*/ 462168 w 1699938"/>
                    <a:gd name="connsiteY0" fmla="*/ 0 h 1214857"/>
                    <a:gd name="connsiteX1" fmla="*/ 1654985 w 1699938"/>
                    <a:gd name="connsiteY1" fmla="*/ 64607 h 1214857"/>
                    <a:gd name="connsiteX2" fmla="*/ 1694740 w 1699938"/>
                    <a:gd name="connsiteY2" fmla="*/ 1214857 h 1214857"/>
                    <a:gd name="connsiteX3" fmla="*/ 0 w 1699938"/>
                    <a:gd name="connsiteY3" fmla="*/ 1205332 h 1214857"/>
                    <a:gd name="connsiteX4" fmla="*/ 462168 w 1699938"/>
                    <a:gd name="connsiteY4" fmla="*/ 0 h 1214857"/>
                    <a:gd name="connsiteX0" fmla="*/ 462168 w 1699938"/>
                    <a:gd name="connsiteY0" fmla="*/ 0 h 1214857"/>
                    <a:gd name="connsiteX1" fmla="*/ 1654985 w 1699938"/>
                    <a:gd name="connsiteY1" fmla="*/ 7457 h 1214857"/>
                    <a:gd name="connsiteX2" fmla="*/ 1694740 w 1699938"/>
                    <a:gd name="connsiteY2" fmla="*/ 1214857 h 1214857"/>
                    <a:gd name="connsiteX3" fmla="*/ 0 w 1699938"/>
                    <a:gd name="connsiteY3" fmla="*/ 1205332 h 1214857"/>
                    <a:gd name="connsiteX4" fmla="*/ 462168 w 1699938"/>
                    <a:gd name="connsiteY4" fmla="*/ 0 h 121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9938" h="1214857">
                      <a:moveTo>
                        <a:pt x="462168" y="0"/>
                      </a:moveTo>
                      <a:lnTo>
                        <a:pt x="1654985" y="7457"/>
                      </a:lnTo>
                      <a:cubicBezTo>
                        <a:pt x="1734497" y="240683"/>
                        <a:pt x="1681488" y="1047893"/>
                        <a:pt x="1694740" y="1214857"/>
                      </a:cubicBezTo>
                      <a:lnTo>
                        <a:pt x="0" y="1205332"/>
                      </a:lnTo>
                      <a:cubicBezTo>
                        <a:pt x="30922" y="1029532"/>
                        <a:pt x="311977" y="43278"/>
                        <a:pt x="46216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185">
                  <a:extLst>
                    <a:ext uri="{FF2B5EF4-FFF2-40B4-BE49-F238E27FC236}">
                      <a16:creationId xmlns:a16="http://schemas.microsoft.com/office/drawing/2014/main" id="{F36E052B-05E5-4A78-917D-1130D922F53E}"/>
                    </a:ext>
                  </a:extLst>
                </p:cNvPr>
                <p:cNvSpPr/>
                <p:nvPr/>
              </p:nvSpPr>
              <p:spPr>
                <a:xfrm>
                  <a:off x="2605837" y="2329075"/>
                  <a:ext cx="1855838" cy="1269522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733009 w 1836788"/>
                    <a:gd name="connsiteY0" fmla="*/ 0 h 1269522"/>
                    <a:gd name="connsiteX1" fmla="*/ 1836788 w 1836788"/>
                    <a:gd name="connsiteY1" fmla="*/ 119272 h 1269522"/>
                    <a:gd name="connsiteX2" fmla="*/ 1452473 w 1836788"/>
                    <a:gd name="connsiteY2" fmla="*/ 1269522 h 1269522"/>
                    <a:gd name="connsiteX3" fmla="*/ 0 w 1836788"/>
                    <a:gd name="connsiteY3" fmla="*/ 1044235 h 1269522"/>
                    <a:gd name="connsiteX4" fmla="*/ 733009 w 1836788"/>
                    <a:gd name="connsiteY4" fmla="*/ 0 h 1269522"/>
                    <a:gd name="connsiteX0" fmla="*/ 733009 w 1855838"/>
                    <a:gd name="connsiteY0" fmla="*/ 0 h 1269522"/>
                    <a:gd name="connsiteX1" fmla="*/ 1855838 w 1855838"/>
                    <a:gd name="connsiteY1" fmla="*/ 71647 h 1269522"/>
                    <a:gd name="connsiteX2" fmla="*/ 1452473 w 1855838"/>
                    <a:gd name="connsiteY2" fmla="*/ 1269522 h 1269522"/>
                    <a:gd name="connsiteX3" fmla="*/ 0 w 1855838"/>
                    <a:gd name="connsiteY3" fmla="*/ 1044235 h 1269522"/>
                    <a:gd name="connsiteX4" fmla="*/ 733009 w 1855838"/>
                    <a:gd name="connsiteY4" fmla="*/ 0 h 126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5838" h="1269522">
                      <a:moveTo>
                        <a:pt x="733009" y="0"/>
                      </a:moveTo>
                      <a:lnTo>
                        <a:pt x="1855838" y="71647"/>
                      </a:lnTo>
                      <a:cubicBezTo>
                        <a:pt x="1776324" y="318125"/>
                        <a:pt x="1439221" y="1102558"/>
                        <a:pt x="1452473" y="1269522"/>
                      </a:cubicBezTo>
                      <a:lnTo>
                        <a:pt x="0" y="1044235"/>
                      </a:lnTo>
                      <a:cubicBezTo>
                        <a:pt x="30922" y="868435"/>
                        <a:pt x="582818" y="43278"/>
                        <a:pt x="7330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185">
                  <a:extLst>
                    <a:ext uri="{FF2B5EF4-FFF2-40B4-BE49-F238E27FC236}">
                      <a16:creationId xmlns:a16="http://schemas.microsoft.com/office/drawing/2014/main" id="{F43A4896-18C1-4A72-9AD1-575BABF4779C}"/>
                    </a:ext>
                  </a:extLst>
                </p:cNvPr>
                <p:cNvSpPr/>
                <p:nvPr/>
              </p:nvSpPr>
              <p:spPr>
                <a:xfrm>
                  <a:off x="2255598" y="3378199"/>
                  <a:ext cx="1184766" cy="125406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48915 w 1141877"/>
                    <a:gd name="connsiteY0" fmla="*/ 0 h 1203261"/>
                    <a:gd name="connsiteX1" fmla="*/ 1141877 w 1141877"/>
                    <a:gd name="connsiteY1" fmla="*/ 106020 h 1203261"/>
                    <a:gd name="connsiteX2" fmla="*/ 810570 w 1141877"/>
                    <a:gd name="connsiteY2" fmla="*/ 1203261 h 1203261"/>
                    <a:gd name="connsiteX3" fmla="*/ 0 w 1141877"/>
                    <a:gd name="connsiteY3" fmla="*/ 1110496 h 1203261"/>
                    <a:gd name="connsiteX4" fmla="*/ 448915 w 1141877"/>
                    <a:gd name="connsiteY4" fmla="*/ 0 h 1203261"/>
                    <a:gd name="connsiteX0" fmla="*/ 452987 w 1145949"/>
                    <a:gd name="connsiteY0" fmla="*/ 0 h 1203261"/>
                    <a:gd name="connsiteX1" fmla="*/ 1145949 w 1145949"/>
                    <a:gd name="connsiteY1" fmla="*/ 106020 h 1203261"/>
                    <a:gd name="connsiteX2" fmla="*/ 814642 w 1145949"/>
                    <a:gd name="connsiteY2" fmla="*/ 1203261 h 1203261"/>
                    <a:gd name="connsiteX3" fmla="*/ 4072 w 1145949"/>
                    <a:gd name="connsiteY3" fmla="*/ 1110496 h 1203261"/>
                    <a:gd name="connsiteX4" fmla="*/ 452987 w 1145949"/>
                    <a:gd name="connsiteY4" fmla="*/ 0 h 1203261"/>
                    <a:gd name="connsiteX0" fmla="*/ 377802 w 1146964"/>
                    <a:gd name="connsiteY0" fmla="*/ 0 h 1254061"/>
                    <a:gd name="connsiteX1" fmla="*/ 1146964 w 1146964"/>
                    <a:gd name="connsiteY1" fmla="*/ 156820 h 1254061"/>
                    <a:gd name="connsiteX2" fmla="*/ 815657 w 1146964"/>
                    <a:gd name="connsiteY2" fmla="*/ 1254061 h 1254061"/>
                    <a:gd name="connsiteX3" fmla="*/ 5087 w 1146964"/>
                    <a:gd name="connsiteY3" fmla="*/ 1161296 h 1254061"/>
                    <a:gd name="connsiteX4" fmla="*/ 377802 w 1146964"/>
                    <a:gd name="connsiteY4" fmla="*/ 0 h 1254061"/>
                    <a:gd name="connsiteX0" fmla="*/ 377802 w 1166014"/>
                    <a:gd name="connsiteY0" fmla="*/ 0 h 1254061"/>
                    <a:gd name="connsiteX1" fmla="*/ 1166014 w 1166014"/>
                    <a:gd name="connsiteY1" fmla="*/ 137770 h 1254061"/>
                    <a:gd name="connsiteX2" fmla="*/ 815657 w 1166014"/>
                    <a:gd name="connsiteY2" fmla="*/ 1254061 h 1254061"/>
                    <a:gd name="connsiteX3" fmla="*/ 5087 w 1166014"/>
                    <a:gd name="connsiteY3" fmla="*/ 1161296 h 1254061"/>
                    <a:gd name="connsiteX4" fmla="*/ 377802 w 1166014"/>
                    <a:gd name="connsiteY4" fmla="*/ 0 h 1254061"/>
                    <a:gd name="connsiteX0" fmla="*/ 396554 w 1184766"/>
                    <a:gd name="connsiteY0" fmla="*/ 0 h 1254061"/>
                    <a:gd name="connsiteX1" fmla="*/ 1184766 w 1184766"/>
                    <a:gd name="connsiteY1" fmla="*/ 137770 h 1254061"/>
                    <a:gd name="connsiteX2" fmla="*/ 834409 w 1184766"/>
                    <a:gd name="connsiteY2" fmla="*/ 1254061 h 1254061"/>
                    <a:gd name="connsiteX3" fmla="*/ 4789 w 1184766"/>
                    <a:gd name="connsiteY3" fmla="*/ 1170821 h 1254061"/>
                    <a:gd name="connsiteX4" fmla="*/ 396554 w 1184766"/>
                    <a:gd name="connsiteY4" fmla="*/ 0 h 125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4766" h="1254061">
                      <a:moveTo>
                        <a:pt x="396554" y="0"/>
                      </a:moveTo>
                      <a:lnTo>
                        <a:pt x="1184766" y="137770"/>
                      </a:lnTo>
                      <a:cubicBezTo>
                        <a:pt x="1105252" y="384248"/>
                        <a:pt x="821157" y="1087097"/>
                        <a:pt x="834409" y="1254061"/>
                      </a:cubicBezTo>
                      <a:lnTo>
                        <a:pt x="4789" y="1170821"/>
                      </a:lnTo>
                      <a:cubicBezTo>
                        <a:pt x="-40489" y="855321"/>
                        <a:pt x="246363" y="43278"/>
                        <a:pt x="3965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185">
                  <a:extLst>
                    <a:ext uri="{FF2B5EF4-FFF2-40B4-BE49-F238E27FC236}">
                      <a16:creationId xmlns:a16="http://schemas.microsoft.com/office/drawing/2014/main" id="{BD3D1360-DDA9-478A-8214-81ED9B71FE04}"/>
                    </a:ext>
                  </a:extLst>
                </p:cNvPr>
                <p:cNvSpPr/>
                <p:nvPr/>
              </p:nvSpPr>
              <p:spPr>
                <a:xfrm>
                  <a:off x="3075607" y="3506351"/>
                  <a:ext cx="1969310" cy="136228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35896 h 1362287"/>
                    <a:gd name="connsiteX4" fmla="*/ 410815 w 1912160"/>
                    <a:gd name="connsiteY4" fmla="*/ 0 h 1362287"/>
                    <a:gd name="connsiteX0" fmla="*/ 410815 w 1912160"/>
                    <a:gd name="connsiteY0" fmla="*/ 0 h 1362287"/>
                    <a:gd name="connsiteX1" fmla="*/ 1912160 w 1912160"/>
                    <a:gd name="connsiteY1" fmla="*/ 1071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35896 h 1362287"/>
                    <a:gd name="connsiteX4" fmla="*/ 410815 w 1912160"/>
                    <a:gd name="connsiteY4" fmla="*/ 0 h 1362287"/>
                    <a:gd name="connsiteX0" fmla="*/ 410815 w 1969310"/>
                    <a:gd name="connsiteY0" fmla="*/ 0 h 1362287"/>
                    <a:gd name="connsiteX1" fmla="*/ 1969310 w 1969310"/>
                    <a:gd name="connsiteY1" fmla="*/ 116649 h 1362287"/>
                    <a:gd name="connsiteX2" fmla="*/ 1739879 w 1969310"/>
                    <a:gd name="connsiteY2" fmla="*/ 1362287 h 1362287"/>
                    <a:gd name="connsiteX3" fmla="*/ 0 w 1969310"/>
                    <a:gd name="connsiteY3" fmla="*/ 1135896 h 1362287"/>
                    <a:gd name="connsiteX4" fmla="*/ 410815 w 1969310"/>
                    <a:gd name="connsiteY4" fmla="*/ 0 h 136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9310" h="1362287">
                      <a:moveTo>
                        <a:pt x="410815" y="0"/>
                      </a:moveTo>
                      <a:lnTo>
                        <a:pt x="1969310" y="116649"/>
                      </a:lnTo>
                      <a:cubicBezTo>
                        <a:pt x="1889796" y="363127"/>
                        <a:pt x="1726627" y="1195323"/>
                        <a:pt x="1739879" y="1362287"/>
                      </a:cubicBezTo>
                      <a:lnTo>
                        <a:pt x="0" y="1135896"/>
                      </a:lnTo>
                      <a:cubicBezTo>
                        <a:pt x="30922" y="960096"/>
                        <a:pt x="260624" y="43278"/>
                        <a:pt x="41081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185">
                  <a:extLst>
                    <a:ext uri="{FF2B5EF4-FFF2-40B4-BE49-F238E27FC236}">
                      <a16:creationId xmlns:a16="http://schemas.microsoft.com/office/drawing/2014/main" id="{07087EAB-0DB2-49D0-A3B3-4AE81D4D3329}"/>
                    </a:ext>
                  </a:extLst>
                </p:cNvPr>
                <p:cNvSpPr/>
                <p:nvPr/>
              </p:nvSpPr>
              <p:spPr>
                <a:xfrm>
                  <a:off x="4811306" y="3569908"/>
                  <a:ext cx="1684800" cy="129602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265041 w 1684800"/>
                    <a:gd name="connsiteY0" fmla="*/ 39754 h 1296024"/>
                    <a:gd name="connsiteX1" fmla="*/ 1633865 w 1684800"/>
                    <a:gd name="connsiteY1" fmla="*/ 0 h 1296024"/>
                    <a:gd name="connsiteX2" fmla="*/ 1684800 w 1684800"/>
                    <a:gd name="connsiteY2" fmla="*/ 1252540 h 1296024"/>
                    <a:gd name="connsiteX3" fmla="*/ 0 w 1684800"/>
                    <a:gd name="connsiteY3" fmla="*/ 1296024 h 1296024"/>
                    <a:gd name="connsiteX4" fmla="*/ 265041 w 1684800"/>
                    <a:gd name="connsiteY4" fmla="*/ 39754 h 129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4800" h="1296024">
                      <a:moveTo>
                        <a:pt x="265041" y="39754"/>
                      </a:moveTo>
                      <a:lnTo>
                        <a:pt x="1633865" y="0"/>
                      </a:lnTo>
                      <a:cubicBezTo>
                        <a:pt x="1706751" y="303628"/>
                        <a:pt x="1671548" y="1085576"/>
                        <a:pt x="1684800" y="1252540"/>
                      </a:cubicBezTo>
                      <a:lnTo>
                        <a:pt x="0" y="1296024"/>
                      </a:lnTo>
                      <a:cubicBezTo>
                        <a:pt x="30922" y="1120224"/>
                        <a:pt x="114850" y="83032"/>
                        <a:pt x="265041" y="3975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185">
                  <a:extLst>
                    <a:ext uri="{FF2B5EF4-FFF2-40B4-BE49-F238E27FC236}">
                      <a16:creationId xmlns:a16="http://schemas.microsoft.com/office/drawing/2014/main" id="{D03EF4DF-4CCB-41A3-99D8-1768D4A3A42D}"/>
                    </a:ext>
                  </a:extLst>
                </p:cNvPr>
                <p:cNvSpPr/>
                <p:nvPr/>
              </p:nvSpPr>
              <p:spPr>
                <a:xfrm>
                  <a:off x="6461894" y="3309752"/>
                  <a:ext cx="1579038" cy="145877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52846 w 1580693"/>
                    <a:gd name="connsiteY0" fmla="*/ 250132 h 1506402"/>
                    <a:gd name="connsiteX1" fmla="*/ 1300331 w 1580693"/>
                    <a:gd name="connsiteY1" fmla="*/ 0 h 1506402"/>
                    <a:gd name="connsiteX2" fmla="*/ 1580693 w 1580693"/>
                    <a:gd name="connsiteY2" fmla="*/ 1082332 h 1506402"/>
                    <a:gd name="connsiteX3" fmla="*/ 92606 w 1580693"/>
                    <a:gd name="connsiteY3" fmla="*/ 1506402 h 1506402"/>
                    <a:gd name="connsiteX4" fmla="*/ 52846 w 1580693"/>
                    <a:gd name="connsiteY4" fmla="*/ 250132 h 1506402"/>
                    <a:gd name="connsiteX0" fmla="*/ 48499 w 1604921"/>
                    <a:gd name="connsiteY0" fmla="*/ 250132 h 1506402"/>
                    <a:gd name="connsiteX1" fmla="*/ 1324559 w 1604921"/>
                    <a:gd name="connsiteY1" fmla="*/ 0 h 1506402"/>
                    <a:gd name="connsiteX2" fmla="*/ 1604921 w 1604921"/>
                    <a:gd name="connsiteY2" fmla="*/ 1082332 h 1506402"/>
                    <a:gd name="connsiteX3" fmla="*/ 116834 w 1604921"/>
                    <a:gd name="connsiteY3" fmla="*/ 1506402 h 1506402"/>
                    <a:gd name="connsiteX4" fmla="*/ 48499 w 1604921"/>
                    <a:gd name="connsiteY4" fmla="*/ 250132 h 1506402"/>
                    <a:gd name="connsiteX0" fmla="*/ 15175 w 1571597"/>
                    <a:gd name="connsiteY0" fmla="*/ 250132 h 1506402"/>
                    <a:gd name="connsiteX1" fmla="*/ 1291235 w 1571597"/>
                    <a:gd name="connsiteY1" fmla="*/ 0 h 1506402"/>
                    <a:gd name="connsiteX2" fmla="*/ 1571597 w 1571597"/>
                    <a:gd name="connsiteY2" fmla="*/ 1082332 h 1506402"/>
                    <a:gd name="connsiteX3" fmla="*/ 83510 w 1571597"/>
                    <a:gd name="connsiteY3" fmla="*/ 1506402 h 1506402"/>
                    <a:gd name="connsiteX4" fmla="*/ 15175 w 1571597"/>
                    <a:gd name="connsiteY4" fmla="*/ 250132 h 1506402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9038" h="1458777">
                      <a:moveTo>
                        <a:pt x="22616" y="250132"/>
                      </a:moveTo>
                      <a:lnTo>
                        <a:pt x="1298676" y="0"/>
                      </a:lnTo>
                      <a:cubicBezTo>
                        <a:pt x="1333462" y="275053"/>
                        <a:pt x="1565786" y="915368"/>
                        <a:pt x="1579038" y="1082332"/>
                      </a:cubicBezTo>
                      <a:cubicBezTo>
                        <a:pt x="1060784" y="1207814"/>
                        <a:pt x="942580" y="1380920"/>
                        <a:pt x="24276" y="1458777"/>
                      </a:cubicBezTo>
                      <a:cubicBezTo>
                        <a:pt x="55198" y="1282977"/>
                        <a:pt x="-41850" y="293410"/>
                        <a:pt x="22616" y="250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185">
                  <a:extLst>
                    <a:ext uri="{FF2B5EF4-FFF2-40B4-BE49-F238E27FC236}">
                      <a16:creationId xmlns:a16="http://schemas.microsoft.com/office/drawing/2014/main" id="{86ADFAFF-1581-405E-8C18-56093F181EB6}"/>
                    </a:ext>
                  </a:extLst>
                </p:cNvPr>
                <p:cNvSpPr/>
                <p:nvPr/>
              </p:nvSpPr>
              <p:spPr>
                <a:xfrm>
                  <a:off x="7722858" y="3168944"/>
                  <a:ext cx="920759" cy="119000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516831 w 1488087"/>
                    <a:gd name="connsiteY0" fmla="*/ 238537 h 1468302"/>
                    <a:gd name="connsiteX1" fmla="*/ 1236300 w 1488087"/>
                    <a:gd name="connsiteY1" fmla="*/ 0 h 1468302"/>
                    <a:gd name="connsiteX2" fmla="*/ 1488087 w 1488087"/>
                    <a:gd name="connsiteY2" fmla="*/ 1044232 h 1468302"/>
                    <a:gd name="connsiteX3" fmla="*/ 0 w 1488087"/>
                    <a:gd name="connsiteY3" fmla="*/ 1468302 h 1468302"/>
                    <a:gd name="connsiteX4" fmla="*/ 516831 w 1488087"/>
                    <a:gd name="connsiteY4" fmla="*/ 238537 h 1468302"/>
                    <a:gd name="connsiteX0" fmla="*/ 516831 w 1488087"/>
                    <a:gd name="connsiteY0" fmla="*/ 159024 h 1388789"/>
                    <a:gd name="connsiteX1" fmla="*/ 1170039 w 1488087"/>
                    <a:gd name="connsiteY1" fmla="*/ 0 h 1388789"/>
                    <a:gd name="connsiteX2" fmla="*/ 1488087 w 1488087"/>
                    <a:gd name="connsiteY2" fmla="*/ 964719 h 1388789"/>
                    <a:gd name="connsiteX3" fmla="*/ 0 w 1488087"/>
                    <a:gd name="connsiteY3" fmla="*/ 1388789 h 1388789"/>
                    <a:gd name="connsiteX4" fmla="*/ 516831 w 1488087"/>
                    <a:gd name="connsiteY4" fmla="*/ 159024 h 1388789"/>
                    <a:gd name="connsiteX0" fmla="*/ 516831 w 1488087"/>
                    <a:gd name="connsiteY0" fmla="*/ 159024 h 1388789"/>
                    <a:gd name="connsiteX1" fmla="*/ 1170039 w 1488087"/>
                    <a:gd name="connsiteY1" fmla="*/ 0 h 1388789"/>
                    <a:gd name="connsiteX2" fmla="*/ 1488087 w 1488087"/>
                    <a:gd name="connsiteY2" fmla="*/ 964719 h 1388789"/>
                    <a:gd name="connsiteX3" fmla="*/ 0 w 1488087"/>
                    <a:gd name="connsiteY3" fmla="*/ 1388789 h 1388789"/>
                    <a:gd name="connsiteX4" fmla="*/ 516831 w 1488087"/>
                    <a:gd name="connsiteY4" fmla="*/ 159024 h 1388789"/>
                    <a:gd name="connsiteX0" fmla="*/ 29555 w 1000811"/>
                    <a:gd name="connsiteY0" fmla="*/ 159024 h 1229763"/>
                    <a:gd name="connsiteX1" fmla="*/ 682763 w 1000811"/>
                    <a:gd name="connsiteY1" fmla="*/ 0 h 1229763"/>
                    <a:gd name="connsiteX2" fmla="*/ 1000811 w 1000811"/>
                    <a:gd name="connsiteY2" fmla="*/ 964719 h 1229763"/>
                    <a:gd name="connsiteX3" fmla="*/ 321107 w 1000811"/>
                    <a:gd name="connsiteY3" fmla="*/ 1229763 h 1229763"/>
                    <a:gd name="connsiteX4" fmla="*/ 29555 w 1000811"/>
                    <a:gd name="connsiteY4" fmla="*/ 159024 h 1229763"/>
                    <a:gd name="connsiteX0" fmla="*/ 32574 w 950822"/>
                    <a:gd name="connsiteY0" fmla="*/ 119267 h 1229763"/>
                    <a:gd name="connsiteX1" fmla="*/ 632774 w 950822"/>
                    <a:gd name="connsiteY1" fmla="*/ 0 h 1229763"/>
                    <a:gd name="connsiteX2" fmla="*/ 950822 w 950822"/>
                    <a:gd name="connsiteY2" fmla="*/ 964719 h 1229763"/>
                    <a:gd name="connsiteX3" fmla="*/ 271118 w 950822"/>
                    <a:gd name="connsiteY3" fmla="*/ 1229763 h 1229763"/>
                    <a:gd name="connsiteX4" fmla="*/ 32574 w 950822"/>
                    <a:gd name="connsiteY4" fmla="*/ 119267 h 1229763"/>
                    <a:gd name="connsiteX0" fmla="*/ 30256 w 948504"/>
                    <a:gd name="connsiteY0" fmla="*/ 119267 h 1190007"/>
                    <a:gd name="connsiteX1" fmla="*/ 630456 w 948504"/>
                    <a:gd name="connsiteY1" fmla="*/ 0 h 1190007"/>
                    <a:gd name="connsiteX2" fmla="*/ 948504 w 948504"/>
                    <a:gd name="connsiteY2" fmla="*/ 964719 h 1190007"/>
                    <a:gd name="connsiteX3" fmla="*/ 308557 w 948504"/>
                    <a:gd name="connsiteY3" fmla="*/ 1190007 h 1190007"/>
                    <a:gd name="connsiteX4" fmla="*/ 30256 w 948504"/>
                    <a:gd name="connsiteY4" fmla="*/ 119267 h 1190007"/>
                    <a:gd name="connsiteX0" fmla="*/ 30256 w 948504"/>
                    <a:gd name="connsiteY0" fmla="*/ 119267 h 1190007"/>
                    <a:gd name="connsiteX1" fmla="*/ 630456 w 948504"/>
                    <a:gd name="connsiteY1" fmla="*/ 0 h 1190007"/>
                    <a:gd name="connsiteX2" fmla="*/ 948504 w 948504"/>
                    <a:gd name="connsiteY2" fmla="*/ 911711 h 1190007"/>
                    <a:gd name="connsiteX3" fmla="*/ 308557 w 948504"/>
                    <a:gd name="connsiteY3" fmla="*/ 1190007 h 1190007"/>
                    <a:gd name="connsiteX4" fmla="*/ 30256 w 948504"/>
                    <a:gd name="connsiteY4" fmla="*/ 119267 h 1190007"/>
                    <a:gd name="connsiteX0" fmla="*/ 11780 w 930028"/>
                    <a:gd name="connsiteY0" fmla="*/ 119267 h 1190007"/>
                    <a:gd name="connsiteX1" fmla="*/ 611980 w 930028"/>
                    <a:gd name="connsiteY1" fmla="*/ 0 h 1190007"/>
                    <a:gd name="connsiteX2" fmla="*/ 930028 w 930028"/>
                    <a:gd name="connsiteY2" fmla="*/ 911711 h 1190007"/>
                    <a:gd name="connsiteX3" fmla="*/ 290081 w 930028"/>
                    <a:gd name="connsiteY3" fmla="*/ 1190007 h 1190007"/>
                    <a:gd name="connsiteX4" fmla="*/ 11780 w 930028"/>
                    <a:gd name="connsiteY4" fmla="*/ 119267 h 1190007"/>
                    <a:gd name="connsiteX0" fmla="*/ 12036 w 920759"/>
                    <a:gd name="connsiteY0" fmla="*/ 157367 h 1190007"/>
                    <a:gd name="connsiteX1" fmla="*/ 602711 w 920759"/>
                    <a:gd name="connsiteY1" fmla="*/ 0 h 1190007"/>
                    <a:gd name="connsiteX2" fmla="*/ 920759 w 920759"/>
                    <a:gd name="connsiteY2" fmla="*/ 911711 h 1190007"/>
                    <a:gd name="connsiteX3" fmla="*/ 280812 w 920759"/>
                    <a:gd name="connsiteY3" fmla="*/ 1190007 h 1190007"/>
                    <a:gd name="connsiteX4" fmla="*/ 12036 w 920759"/>
                    <a:gd name="connsiteY4" fmla="*/ 157367 h 119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0759" h="1190007">
                      <a:moveTo>
                        <a:pt x="12036" y="157367"/>
                      </a:moveTo>
                      <a:lnTo>
                        <a:pt x="602711" y="0"/>
                      </a:lnTo>
                      <a:cubicBezTo>
                        <a:pt x="655718" y="219974"/>
                        <a:pt x="907507" y="744747"/>
                        <a:pt x="920759" y="911711"/>
                      </a:cubicBezTo>
                      <a:lnTo>
                        <a:pt x="280812" y="1190007"/>
                      </a:lnTo>
                      <a:cubicBezTo>
                        <a:pt x="311734" y="1014207"/>
                        <a:pt x="-71894" y="174141"/>
                        <a:pt x="12036" y="15736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185">
                  <a:extLst>
                    <a:ext uri="{FF2B5EF4-FFF2-40B4-BE49-F238E27FC236}">
                      <a16:creationId xmlns:a16="http://schemas.microsoft.com/office/drawing/2014/main" id="{4712D08E-0FC4-40A2-AC48-9B90F8EF1BA6}"/>
                    </a:ext>
                  </a:extLst>
                </p:cNvPr>
                <p:cNvSpPr/>
                <p:nvPr/>
              </p:nvSpPr>
              <p:spPr>
                <a:xfrm>
                  <a:off x="7414672" y="4075645"/>
                  <a:ext cx="1314290" cy="1493149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302484"/>
                    <a:gd name="connsiteY0" fmla="*/ 530084 h 1455049"/>
                    <a:gd name="connsiteX1" fmla="*/ 1218833 w 1302484"/>
                    <a:gd name="connsiteY1" fmla="*/ 0 h 1455049"/>
                    <a:gd name="connsiteX2" fmla="*/ 1302484 w 1302484"/>
                    <a:gd name="connsiteY2" fmla="*/ 653706 h 1455049"/>
                    <a:gd name="connsiteX3" fmla="*/ 115055 w 1302484"/>
                    <a:gd name="connsiteY3" fmla="*/ 1455049 h 1455049"/>
                    <a:gd name="connsiteX4" fmla="*/ 48790 w 1302484"/>
                    <a:gd name="connsiteY4" fmla="*/ 530084 h 1455049"/>
                    <a:gd name="connsiteX0" fmla="*/ 48790 w 1302630"/>
                    <a:gd name="connsiteY0" fmla="*/ 530084 h 1455049"/>
                    <a:gd name="connsiteX1" fmla="*/ 1218833 w 1302630"/>
                    <a:gd name="connsiteY1" fmla="*/ 0 h 1455049"/>
                    <a:gd name="connsiteX2" fmla="*/ 1302484 w 1302630"/>
                    <a:gd name="connsiteY2" fmla="*/ 653706 h 1455049"/>
                    <a:gd name="connsiteX3" fmla="*/ 115055 w 1302630"/>
                    <a:gd name="connsiteY3" fmla="*/ 1455049 h 1455049"/>
                    <a:gd name="connsiteX4" fmla="*/ 48790 w 130263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55612 w 1310092"/>
                    <a:gd name="connsiteY0" fmla="*/ 530084 h 1493149"/>
                    <a:gd name="connsiteX1" fmla="*/ 1225655 w 1310092"/>
                    <a:gd name="connsiteY1" fmla="*/ 0 h 1493149"/>
                    <a:gd name="connsiteX2" fmla="*/ 1309306 w 1310092"/>
                    <a:gd name="connsiteY2" fmla="*/ 653706 h 1493149"/>
                    <a:gd name="connsiteX3" fmla="*/ 121877 w 1310092"/>
                    <a:gd name="connsiteY3" fmla="*/ 1493149 h 1493149"/>
                    <a:gd name="connsiteX4" fmla="*/ 55612 w 1310092"/>
                    <a:gd name="connsiteY4" fmla="*/ 530084 h 1493149"/>
                    <a:gd name="connsiteX0" fmla="*/ 46924 w 1358554"/>
                    <a:gd name="connsiteY0" fmla="*/ 539609 h 1493149"/>
                    <a:gd name="connsiteX1" fmla="*/ 1274117 w 1358554"/>
                    <a:gd name="connsiteY1" fmla="*/ 0 h 1493149"/>
                    <a:gd name="connsiteX2" fmla="*/ 1357768 w 1358554"/>
                    <a:gd name="connsiteY2" fmla="*/ 653706 h 1493149"/>
                    <a:gd name="connsiteX3" fmla="*/ 170339 w 1358554"/>
                    <a:gd name="connsiteY3" fmla="*/ 1493149 h 1493149"/>
                    <a:gd name="connsiteX4" fmla="*/ 46924 w 1358554"/>
                    <a:gd name="connsiteY4" fmla="*/ 539609 h 1493149"/>
                    <a:gd name="connsiteX0" fmla="*/ 3446 w 1315076"/>
                    <a:gd name="connsiteY0" fmla="*/ 539609 h 1493149"/>
                    <a:gd name="connsiteX1" fmla="*/ 1230639 w 1315076"/>
                    <a:gd name="connsiteY1" fmla="*/ 0 h 1493149"/>
                    <a:gd name="connsiteX2" fmla="*/ 1314290 w 1315076"/>
                    <a:gd name="connsiteY2" fmla="*/ 653706 h 1493149"/>
                    <a:gd name="connsiteX3" fmla="*/ 126861 w 1315076"/>
                    <a:gd name="connsiteY3" fmla="*/ 1493149 h 1493149"/>
                    <a:gd name="connsiteX4" fmla="*/ 3446 w 1315076"/>
                    <a:gd name="connsiteY4" fmla="*/ 539609 h 1493149"/>
                    <a:gd name="connsiteX0" fmla="*/ 3446 w 1315076"/>
                    <a:gd name="connsiteY0" fmla="*/ 539609 h 1493149"/>
                    <a:gd name="connsiteX1" fmla="*/ 1230639 w 1315076"/>
                    <a:gd name="connsiteY1" fmla="*/ 0 h 1493149"/>
                    <a:gd name="connsiteX2" fmla="*/ 1314290 w 1315076"/>
                    <a:gd name="connsiteY2" fmla="*/ 653706 h 1493149"/>
                    <a:gd name="connsiteX3" fmla="*/ 126861 w 1315076"/>
                    <a:gd name="connsiteY3" fmla="*/ 1493149 h 1493149"/>
                    <a:gd name="connsiteX4" fmla="*/ 3446 w 1315076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21229"/>
                    <a:gd name="connsiteY0" fmla="*/ 539609 h 1493149"/>
                    <a:gd name="connsiteX1" fmla="*/ 1230639 w 1321229"/>
                    <a:gd name="connsiteY1" fmla="*/ 0 h 1493149"/>
                    <a:gd name="connsiteX2" fmla="*/ 1314290 w 1321229"/>
                    <a:gd name="connsiteY2" fmla="*/ 653706 h 1493149"/>
                    <a:gd name="connsiteX3" fmla="*/ 126861 w 1321229"/>
                    <a:gd name="connsiteY3" fmla="*/ 1493149 h 1493149"/>
                    <a:gd name="connsiteX4" fmla="*/ 3446 w 1321229"/>
                    <a:gd name="connsiteY4" fmla="*/ 539609 h 1493149"/>
                    <a:gd name="connsiteX0" fmla="*/ 3446 w 1324912"/>
                    <a:gd name="connsiteY0" fmla="*/ 539609 h 1493149"/>
                    <a:gd name="connsiteX1" fmla="*/ 1230639 w 1324912"/>
                    <a:gd name="connsiteY1" fmla="*/ 0 h 1493149"/>
                    <a:gd name="connsiteX2" fmla="*/ 1314290 w 1324912"/>
                    <a:gd name="connsiteY2" fmla="*/ 653706 h 1493149"/>
                    <a:gd name="connsiteX3" fmla="*/ 126861 w 1324912"/>
                    <a:gd name="connsiteY3" fmla="*/ 1493149 h 1493149"/>
                    <a:gd name="connsiteX4" fmla="*/ 3446 w 1324912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290" h="1493149">
                      <a:moveTo>
                        <a:pt x="3446" y="539609"/>
                      </a:moveTo>
                      <a:lnTo>
                        <a:pt x="1230639" y="0"/>
                      </a:lnTo>
                      <a:cubicBezTo>
                        <a:pt x="1294000" y="313153"/>
                        <a:pt x="1291513" y="210517"/>
                        <a:pt x="1314290" y="653706"/>
                      </a:cubicBezTo>
                      <a:cubicBezTo>
                        <a:pt x="952025" y="1179238"/>
                        <a:pt x="741746" y="1217753"/>
                        <a:pt x="126861" y="1493149"/>
                      </a:cubicBezTo>
                      <a:cubicBezTo>
                        <a:pt x="110158" y="1317349"/>
                        <a:pt x="-22920" y="535262"/>
                        <a:pt x="3446" y="5396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185">
                  <a:extLst>
                    <a:ext uri="{FF2B5EF4-FFF2-40B4-BE49-F238E27FC236}">
                      <a16:creationId xmlns:a16="http://schemas.microsoft.com/office/drawing/2014/main" id="{4E043A4E-3578-4B55-AEAD-ED113DA84802}"/>
                    </a:ext>
                  </a:extLst>
                </p:cNvPr>
                <p:cNvSpPr/>
                <p:nvPr/>
              </p:nvSpPr>
              <p:spPr>
                <a:xfrm>
                  <a:off x="5640228" y="4637586"/>
                  <a:ext cx="1891452" cy="121278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72104 w 1920076"/>
                    <a:gd name="connsiteY0" fmla="*/ 225284 h 1203258"/>
                    <a:gd name="connsiteX1" fmla="*/ 1800809 w 1920076"/>
                    <a:gd name="connsiteY1" fmla="*/ 0 h 1203258"/>
                    <a:gd name="connsiteX2" fmla="*/ 1920076 w 1920076"/>
                    <a:gd name="connsiteY2" fmla="*/ 898457 h 1203258"/>
                    <a:gd name="connsiteX3" fmla="*/ 47674 w 1920076"/>
                    <a:gd name="connsiteY3" fmla="*/ 1203258 h 1203258"/>
                    <a:gd name="connsiteX4" fmla="*/ 72104 w 1920076"/>
                    <a:gd name="connsiteY4" fmla="*/ 225284 h 1203258"/>
                    <a:gd name="connsiteX0" fmla="*/ 29774 w 1877746"/>
                    <a:gd name="connsiteY0" fmla="*/ 225284 h 1203258"/>
                    <a:gd name="connsiteX1" fmla="*/ 1758479 w 1877746"/>
                    <a:gd name="connsiteY1" fmla="*/ 0 h 1203258"/>
                    <a:gd name="connsiteX2" fmla="*/ 1877746 w 1877746"/>
                    <a:gd name="connsiteY2" fmla="*/ 898457 h 1203258"/>
                    <a:gd name="connsiteX3" fmla="*/ 5344 w 1877746"/>
                    <a:gd name="connsiteY3" fmla="*/ 1203258 h 1203258"/>
                    <a:gd name="connsiteX4" fmla="*/ 29774 w 1877746"/>
                    <a:gd name="connsiteY4" fmla="*/ 225284 h 1203258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07982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07982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36557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36557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43480 w 1891452"/>
                    <a:gd name="connsiteY0" fmla="*/ 234809 h 1212783"/>
                    <a:gd name="connsiteX1" fmla="*/ 1772185 w 1891452"/>
                    <a:gd name="connsiteY1" fmla="*/ 0 h 1212783"/>
                    <a:gd name="connsiteX2" fmla="*/ 1891452 w 1891452"/>
                    <a:gd name="connsiteY2" fmla="*/ 936557 h 1212783"/>
                    <a:gd name="connsiteX3" fmla="*/ 0 w 1891452"/>
                    <a:gd name="connsiteY3" fmla="*/ 1212783 h 1212783"/>
                    <a:gd name="connsiteX4" fmla="*/ 43480 w 1891452"/>
                    <a:gd name="connsiteY4" fmla="*/ 234809 h 121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1452" h="1212783">
                      <a:moveTo>
                        <a:pt x="43480" y="234809"/>
                      </a:moveTo>
                      <a:lnTo>
                        <a:pt x="1772185" y="0"/>
                      </a:lnTo>
                      <a:cubicBezTo>
                        <a:pt x="1816496" y="322678"/>
                        <a:pt x="1878200" y="769593"/>
                        <a:pt x="1891452" y="936557"/>
                      </a:cubicBezTo>
                      <a:cubicBezTo>
                        <a:pt x="971354" y="1237216"/>
                        <a:pt x="469525" y="1186279"/>
                        <a:pt x="0" y="1212783"/>
                      </a:cubicBezTo>
                      <a:cubicBezTo>
                        <a:pt x="30922" y="1036983"/>
                        <a:pt x="-24713" y="185321"/>
                        <a:pt x="43480" y="2348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185">
                  <a:extLst>
                    <a:ext uri="{FF2B5EF4-FFF2-40B4-BE49-F238E27FC236}">
                      <a16:creationId xmlns:a16="http://schemas.microsoft.com/office/drawing/2014/main" id="{20DA553E-7250-4062-BD4A-299422CAC515}"/>
                    </a:ext>
                  </a:extLst>
                </p:cNvPr>
                <p:cNvSpPr/>
                <p:nvPr/>
              </p:nvSpPr>
              <p:spPr>
                <a:xfrm>
                  <a:off x="3842899" y="4750470"/>
                  <a:ext cx="1822984" cy="110701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80465 w 1899862"/>
                    <a:gd name="connsiteY0" fmla="*/ 2073 h 980047"/>
                    <a:gd name="connsiteX1" fmla="*/ 1754090 w 1899862"/>
                    <a:gd name="connsiteY1" fmla="*/ 2076 h 980047"/>
                    <a:gd name="connsiteX2" fmla="*/ 1899862 w 1899862"/>
                    <a:gd name="connsiteY2" fmla="*/ 675246 h 980047"/>
                    <a:gd name="connsiteX3" fmla="*/ 27460 w 1899862"/>
                    <a:gd name="connsiteY3" fmla="*/ 980047 h 980047"/>
                    <a:gd name="connsiteX4" fmla="*/ 80465 w 1899862"/>
                    <a:gd name="connsiteY4" fmla="*/ 2073 h 980047"/>
                    <a:gd name="connsiteX0" fmla="*/ 278292 w 1872402"/>
                    <a:gd name="connsiteY0" fmla="*/ 1901 h 1059388"/>
                    <a:gd name="connsiteX1" fmla="*/ 1726630 w 1872402"/>
                    <a:gd name="connsiteY1" fmla="*/ 81417 h 1059388"/>
                    <a:gd name="connsiteX2" fmla="*/ 1872402 w 1872402"/>
                    <a:gd name="connsiteY2" fmla="*/ 754587 h 1059388"/>
                    <a:gd name="connsiteX3" fmla="*/ 0 w 1872402"/>
                    <a:gd name="connsiteY3" fmla="*/ 1059388 h 1059388"/>
                    <a:gd name="connsiteX4" fmla="*/ 278292 w 1872402"/>
                    <a:gd name="connsiteY4" fmla="*/ 1901 h 1059388"/>
                    <a:gd name="connsiteX0" fmla="*/ 278292 w 1726630"/>
                    <a:gd name="connsiteY0" fmla="*/ 1901 h 1183246"/>
                    <a:gd name="connsiteX1" fmla="*/ 1726630 w 1726630"/>
                    <a:gd name="connsiteY1" fmla="*/ 81417 h 1183246"/>
                    <a:gd name="connsiteX2" fmla="*/ 1726628 w 1726630"/>
                    <a:gd name="connsiteY2" fmla="*/ 1019630 h 1183246"/>
                    <a:gd name="connsiteX3" fmla="*/ 0 w 1726630"/>
                    <a:gd name="connsiteY3" fmla="*/ 1059388 h 1183246"/>
                    <a:gd name="connsiteX4" fmla="*/ 278292 w 1726630"/>
                    <a:gd name="connsiteY4" fmla="*/ 1901 h 1183246"/>
                    <a:gd name="connsiteX0" fmla="*/ 278292 w 1726630"/>
                    <a:gd name="connsiteY0" fmla="*/ 1901 h 1059388"/>
                    <a:gd name="connsiteX1" fmla="*/ 1726630 w 1726630"/>
                    <a:gd name="connsiteY1" fmla="*/ 81417 h 1059388"/>
                    <a:gd name="connsiteX2" fmla="*/ 1726628 w 1726630"/>
                    <a:gd name="connsiteY2" fmla="*/ 1019630 h 1059388"/>
                    <a:gd name="connsiteX3" fmla="*/ 0 w 1726630"/>
                    <a:gd name="connsiteY3" fmla="*/ 1059388 h 1059388"/>
                    <a:gd name="connsiteX4" fmla="*/ 278292 w 1726630"/>
                    <a:gd name="connsiteY4" fmla="*/ 1901 h 105938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257171 w 1753134"/>
                    <a:gd name="connsiteY0" fmla="*/ 2116 h 1067470"/>
                    <a:gd name="connsiteX1" fmla="*/ 1753134 w 1753134"/>
                    <a:gd name="connsiteY1" fmla="*/ 129257 h 1067470"/>
                    <a:gd name="connsiteX2" fmla="*/ 1753132 w 1753134"/>
                    <a:gd name="connsiteY2" fmla="*/ 1067470 h 1067470"/>
                    <a:gd name="connsiteX3" fmla="*/ 0 w 1753134"/>
                    <a:gd name="connsiteY3" fmla="*/ 961454 h 1067470"/>
                    <a:gd name="connsiteX4" fmla="*/ 257171 w 1753134"/>
                    <a:gd name="connsiteY4" fmla="*/ 2116 h 1067470"/>
                    <a:gd name="connsiteX0" fmla="*/ 257171 w 1753134"/>
                    <a:gd name="connsiteY0" fmla="*/ 401 h 1065755"/>
                    <a:gd name="connsiteX1" fmla="*/ 1753134 w 1753134"/>
                    <a:gd name="connsiteY1" fmla="*/ 12754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8944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7039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7039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60321 w 1753134"/>
                    <a:gd name="connsiteY0" fmla="*/ 381 h 1107010"/>
                    <a:gd name="connsiteX1" fmla="*/ 1753134 w 1753134"/>
                    <a:gd name="connsiteY1" fmla="*/ 111647 h 1107010"/>
                    <a:gd name="connsiteX2" fmla="*/ 1753132 w 1753134"/>
                    <a:gd name="connsiteY2" fmla="*/ 1107010 h 1107010"/>
                    <a:gd name="connsiteX3" fmla="*/ 0 w 1753134"/>
                    <a:gd name="connsiteY3" fmla="*/ 1000994 h 1107010"/>
                    <a:gd name="connsiteX4" fmla="*/ 60321 w 1753134"/>
                    <a:gd name="connsiteY4" fmla="*/ 381 h 1107010"/>
                    <a:gd name="connsiteX0" fmla="*/ 130171 w 1822984"/>
                    <a:gd name="connsiteY0" fmla="*/ 382 h 1107011"/>
                    <a:gd name="connsiteX1" fmla="*/ 1822984 w 1822984"/>
                    <a:gd name="connsiteY1" fmla="*/ 111648 h 1107011"/>
                    <a:gd name="connsiteX2" fmla="*/ 1822982 w 1822984"/>
                    <a:gd name="connsiteY2" fmla="*/ 1107011 h 1107011"/>
                    <a:gd name="connsiteX3" fmla="*/ 0 w 1822984"/>
                    <a:gd name="connsiteY3" fmla="*/ 997820 h 1107011"/>
                    <a:gd name="connsiteX4" fmla="*/ 130171 w 1822984"/>
                    <a:gd name="connsiteY4" fmla="*/ 382 h 1107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2984" h="1107011">
                      <a:moveTo>
                        <a:pt x="130171" y="382"/>
                      </a:moveTo>
                      <a:lnTo>
                        <a:pt x="1822984" y="111648"/>
                      </a:lnTo>
                      <a:cubicBezTo>
                        <a:pt x="1800620" y="405751"/>
                        <a:pt x="1809730" y="940047"/>
                        <a:pt x="1822982" y="1107011"/>
                      </a:cubicBezTo>
                      <a:cubicBezTo>
                        <a:pt x="783614" y="1067255"/>
                        <a:pt x="416517" y="1064081"/>
                        <a:pt x="0" y="997820"/>
                      </a:cubicBezTo>
                      <a:cubicBezTo>
                        <a:pt x="30922" y="822020"/>
                        <a:pt x="81028" y="-20531"/>
                        <a:pt x="130171" y="3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185">
                  <a:extLst>
                    <a:ext uri="{FF2B5EF4-FFF2-40B4-BE49-F238E27FC236}">
                      <a16:creationId xmlns:a16="http://schemas.microsoft.com/office/drawing/2014/main" id="{6AB074F0-574C-4A14-A9A5-6E93215EECC0}"/>
                    </a:ext>
                  </a:extLst>
                </p:cNvPr>
                <p:cNvSpPr/>
                <p:nvPr/>
              </p:nvSpPr>
              <p:spPr>
                <a:xfrm>
                  <a:off x="2249322" y="4558006"/>
                  <a:ext cx="1705116" cy="117965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80465 w 1899862"/>
                    <a:gd name="connsiteY0" fmla="*/ 2073 h 980047"/>
                    <a:gd name="connsiteX1" fmla="*/ 1754090 w 1899862"/>
                    <a:gd name="connsiteY1" fmla="*/ 2076 h 980047"/>
                    <a:gd name="connsiteX2" fmla="*/ 1899862 w 1899862"/>
                    <a:gd name="connsiteY2" fmla="*/ 675246 h 980047"/>
                    <a:gd name="connsiteX3" fmla="*/ 27460 w 1899862"/>
                    <a:gd name="connsiteY3" fmla="*/ 980047 h 980047"/>
                    <a:gd name="connsiteX4" fmla="*/ 80465 w 1899862"/>
                    <a:gd name="connsiteY4" fmla="*/ 2073 h 980047"/>
                    <a:gd name="connsiteX0" fmla="*/ 278292 w 1872402"/>
                    <a:gd name="connsiteY0" fmla="*/ 1901 h 1059388"/>
                    <a:gd name="connsiteX1" fmla="*/ 1726630 w 1872402"/>
                    <a:gd name="connsiteY1" fmla="*/ 81417 h 1059388"/>
                    <a:gd name="connsiteX2" fmla="*/ 1872402 w 1872402"/>
                    <a:gd name="connsiteY2" fmla="*/ 754587 h 1059388"/>
                    <a:gd name="connsiteX3" fmla="*/ 0 w 1872402"/>
                    <a:gd name="connsiteY3" fmla="*/ 1059388 h 1059388"/>
                    <a:gd name="connsiteX4" fmla="*/ 278292 w 1872402"/>
                    <a:gd name="connsiteY4" fmla="*/ 1901 h 1059388"/>
                    <a:gd name="connsiteX0" fmla="*/ 278292 w 1726630"/>
                    <a:gd name="connsiteY0" fmla="*/ 1901 h 1183246"/>
                    <a:gd name="connsiteX1" fmla="*/ 1726630 w 1726630"/>
                    <a:gd name="connsiteY1" fmla="*/ 81417 h 1183246"/>
                    <a:gd name="connsiteX2" fmla="*/ 1726628 w 1726630"/>
                    <a:gd name="connsiteY2" fmla="*/ 1019630 h 1183246"/>
                    <a:gd name="connsiteX3" fmla="*/ 0 w 1726630"/>
                    <a:gd name="connsiteY3" fmla="*/ 1059388 h 1183246"/>
                    <a:gd name="connsiteX4" fmla="*/ 278292 w 1726630"/>
                    <a:gd name="connsiteY4" fmla="*/ 1901 h 1183246"/>
                    <a:gd name="connsiteX0" fmla="*/ 278292 w 1726630"/>
                    <a:gd name="connsiteY0" fmla="*/ 1901 h 1059388"/>
                    <a:gd name="connsiteX1" fmla="*/ 1726630 w 1726630"/>
                    <a:gd name="connsiteY1" fmla="*/ 81417 h 1059388"/>
                    <a:gd name="connsiteX2" fmla="*/ 1726628 w 1726630"/>
                    <a:gd name="connsiteY2" fmla="*/ 1019630 h 1059388"/>
                    <a:gd name="connsiteX3" fmla="*/ 0 w 1726630"/>
                    <a:gd name="connsiteY3" fmla="*/ 1059388 h 1059388"/>
                    <a:gd name="connsiteX4" fmla="*/ 278292 w 1726630"/>
                    <a:gd name="connsiteY4" fmla="*/ 1901 h 105938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84058 w 1773696"/>
                    <a:gd name="connsiteY0" fmla="*/ 2049 h 1095978"/>
                    <a:gd name="connsiteX1" fmla="*/ 1773696 w 1773696"/>
                    <a:gd name="connsiteY1" fmla="*/ 157765 h 1095978"/>
                    <a:gd name="connsiteX2" fmla="*/ 1773694 w 1773696"/>
                    <a:gd name="connsiteY2" fmla="*/ 1095978 h 1095978"/>
                    <a:gd name="connsiteX3" fmla="*/ 20562 w 1773696"/>
                    <a:gd name="connsiteY3" fmla="*/ 989962 h 1095978"/>
                    <a:gd name="connsiteX4" fmla="*/ 84058 w 1773696"/>
                    <a:gd name="connsiteY4" fmla="*/ 2049 h 1095978"/>
                    <a:gd name="connsiteX0" fmla="*/ 39581 w 1729219"/>
                    <a:gd name="connsiteY0" fmla="*/ 2274 h 1096203"/>
                    <a:gd name="connsiteX1" fmla="*/ 1729219 w 1729219"/>
                    <a:gd name="connsiteY1" fmla="*/ 157990 h 1096203"/>
                    <a:gd name="connsiteX2" fmla="*/ 1729217 w 1729219"/>
                    <a:gd name="connsiteY2" fmla="*/ 1096203 h 1096203"/>
                    <a:gd name="connsiteX3" fmla="*/ 242785 w 1729219"/>
                    <a:gd name="connsiteY3" fmla="*/ 901287 h 1096203"/>
                    <a:gd name="connsiteX4" fmla="*/ 39581 w 1729219"/>
                    <a:gd name="connsiteY4" fmla="*/ 2274 h 1096203"/>
                    <a:gd name="connsiteX0" fmla="*/ 0 w 1689638"/>
                    <a:gd name="connsiteY0" fmla="*/ 0 h 1093929"/>
                    <a:gd name="connsiteX1" fmla="*/ 1689638 w 1689638"/>
                    <a:gd name="connsiteY1" fmla="*/ 155716 h 1093929"/>
                    <a:gd name="connsiteX2" fmla="*/ 1689636 w 1689638"/>
                    <a:gd name="connsiteY2" fmla="*/ 1093929 h 1093929"/>
                    <a:gd name="connsiteX3" fmla="*/ 0 w 1689638"/>
                    <a:gd name="connsiteY3" fmla="*/ 0 h 1093929"/>
                    <a:gd name="connsiteX0" fmla="*/ 7449 w 1697087"/>
                    <a:gd name="connsiteY0" fmla="*/ 0 h 1093929"/>
                    <a:gd name="connsiteX1" fmla="*/ 1697087 w 1697087"/>
                    <a:gd name="connsiteY1" fmla="*/ 155716 h 1093929"/>
                    <a:gd name="connsiteX2" fmla="*/ 1697085 w 1697087"/>
                    <a:gd name="connsiteY2" fmla="*/ 1093929 h 1093929"/>
                    <a:gd name="connsiteX3" fmla="*/ 7449 w 1697087"/>
                    <a:gd name="connsiteY3" fmla="*/ 0 h 1093929"/>
                    <a:gd name="connsiteX0" fmla="*/ 7689 w 1697327"/>
                    <a:gd name="connsiteY0" fmla="*/ 0 h 1170129"/>
                    <a:gd name="connsiteX1" fmla="*/ 1697327 w 1697327"/>
                    <a:gd name="connsiteY1" fmla="*/ 155716 h 1170129"/>
                    <a:gd name="connsiteX2" fmla="*/ 1646525 w 1697327"/>
                    <a:gd name="connsiteY2" fmla="*/ 1170129 h 1170129"/>
                    <a:gd name="connsiteX3" fmla="*/ 7689 w 1697327"/>
                    <a:gd name="connsiteY3" fmla="*/ 0 h 1170129"/>
                    <a:gd name="connsiteX0" fmla="*/ 9178 w 1698816"/>
                    <a:gd name="connsiteY0" fmla="*/ 0 h 1170129"/>
                    <a:gd name="connsiteX1" fmla="*/ 1698816 w 1698816"/>
                    <a:gd name="connsiteY1" fmla="*/ 155716 h 1170129"/>
                    <a:gd name="connsiteX2" fmla="*/ 1648014 w 1698816"/>
                    <a:gd name="connsiteY2" fmla="*/ 1170129 h 1170129"/>
                    <a:gd name="connsiteX3" fmla="*/ 9178 w 1698816"/>
                    <a:gd name="connsiteY3" fmla="*/ 0 h 1170129"/>
                    <a:gd name="connsiteX0" fmla="*/ 12481 w 1702119"/>
                    <a:gd name="connsiteY0" fmla="*/ 0 h 1170129"/>
                    <a:gd name="connsiteX1" fmla="*/ 1702119 w 1702119"/>
                    <a:gd name="connsiteY1" fmla="*/ 155716 h 1170129"/>
                    <a:gd name="connsiteX2" fmla="*/ 1651317 w 1702119"/>
                    <a:gd name="connsiteY2" fmla="*/ 1170129 h 1170129"/>
                    <a:gd name="connsiteX3" fmla="*/ 12481 w 1702119"/>
                    <a:gd name="connsiteY3" fmla="*/ 0 h 1170129"/>
                    <a:gd name="connsiteX0" fmla="*/ 12481 w 1867219"/>
                    <a:gd name="connsiteY0" fmla="*/ 0 h 1170129"/>
                    <a:gd name="connsiteX1" fmla="*/ 1867219 w 1867219"/>
                    <a:gd name="connsiteY1" fmla="*/ 206516 h 1170129"/>
                    <a:gd name="connsiteX2" fmla="*/ 1651317 w 1867219"/>
                    <a:gd name="connsiteY2" fmla="*/ 1170129 h 1170129"/>
                    <a:gd name="connsiteX3" fmla="*/ 12481 w 1867219"/>
                    <a:gd name="connsiteY3" fmla="*/ 0 h 1170129"/>
                    <a:gd name="connsiteX0" fmla="*/ 12199 w 1905037"/>
                    <a:gd name="connsiteY0" fmla="*/ 0 h 1179654"/>
                    <a:gd name="connsiteX1" fmla="*/ 1905037 w 1905037"/>
                    <a:gd name="connsiteY1" fmla="*/ 216041 h 1179654"/>
                    <a:gd name="connsiteX2" fmla="*/ 1689135 w 1905037"/>
                    <a:gd name="connsiteY2" fmla="*/ 1179654 h 1179654"/>
                    <a:gd name="connsiteX3" fmla="*/ 12199 w 1905037"/>
                    <a:gd name="connsiteY3" fmla="*/ 0 h 1179654"/>
                    <a:gd name="connsiteX0" fmla="*/ 522 w 1893360"/>
                    <a:gd name="connsiteY0" fmla="*/ 0 h 1179654"/>
                    <a:gd name="connsiteX1" fmla="*/ 1893360 w 1893360"/>
                    <a:gd name="connsiteY1" fmla="*/ 216041 h 1179654"/>
                    <a:gd name="connsiteX2" fmla="*/ 1677458 w 1893360"/>
                    <a:gd name="connsiteY2" fmla="*/ 1179654 h 1179654"/>
                    <a:gd name="connsiteX3" fmla="*/ 522 w 1893360"/>
                    <a:gd name="connsiteY3" fmla="*/ 0 h 1179654"/>
                    <a:gd name="connsiteX0" fmla="*/ 1822 w 1894660"/>
                    <a:gd name="connsiteY0" fmla="*/ 0 h 1179654"/>
                    <a:gd name="connsiteX1" fmla="*/ 1894660 w 1894660"/>
                    <a:gd name="connsiteY1" fmla="*/ 216041 h 1179654"/>
                    <a:gd name="connsiteX2" fmla="*/ 1678758 w 1894660"/>
                    <a:gd name="connsiteY2" fmla="*/ 1179654 h 1179654"/>
                    <a:gd name="connsiteX3" fmla="*/ 1822 w 1894660"/>
                    <a:gd name="connsiteY3" fmla="*/ 0 h 117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4660" h="1179654">
                      <a:moveTo>
                        <a:pt x="1822" y="0"/>
                      </a:moveTo>
                      <a:lnTo>
                        <a:pt x="1894660" y="216041"/>
                      </a:lnTo>
                      <a:cubicBezTo>
                        <a:pt x="1815146" y="462519"/>
                        <a:pt x="1665506" y="1012690"/>
                        <a:pt x="1678758" y="1179654"/>
                      </a:cubicBezTo>
                      <a:cubicBezTo>
                        <a:pt x="1397152" y="1153701"/>
                        <a:pt x="-58503" y="1150144"/>
                        <a:pt x="1822" y="0"/>
                      </a:cubicBezTo>
                      <a:close/>
                    </a:path>
                  </a:pathLst>
                </a:custGeom>
                <a:solidFill>
                  <a:srgbClr val="8BE0FF"/>
                </a:soli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F875793-E180-4A44-80F3-B8FC44FEDCB3}"/>
                    </a:ext>
                  </a:extLst>
                </p:cNvPr>
                <p:cNvSpPr/>
                <p:nvPr/>
              </p:nvSpPr>
              <p:spPr>
                <a:xfrm>
                  <a:off x="4845873" y="1293525"/>
                  <a:ext cx="1642045" cy="354226"/>
                </a:xfrm>
                <a:prstGeom prst="ellipse">
                  <a:avLst/>
                </a:prstGeom>
                <a:gradFill>
                  <a:gsLst>
                    <a:gs pos="0">
                      <a:srgbClr val="8BE0FF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7EE86E7-3D8B-4057-A460-E781C2DB7340}"/>
                  </a:ext>
                </a:extLst>
              </p:cNvPr>
              <p:cNvGrpSpPr/>
              <p:nvPr/>
            </p:nvGrpSpPr>
            <p:grpSpPr>
              <a:xfrm rot="376527">
                <a:off x="-700905" y="4117114"/>
                <a:ext cx="1825044" cy="1568174"/>
                <a:chOff x="4275460" y="3759200"/>
                <a:chExt cx="1825044" cy="1568174"/>
              </a:xfrm>
              <a:gradFill>
                <a:gsLst>
                  <a:gs pos="0">
                    <a:srgbClr val="8BE0FF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600000" scaled="0"/>
              </a:gradFill>
            </p:grpSpPr>
            <p:sp>
              <p:nvSpPr>
                <p:cNvPr id="232" name="Rectangle: Top Corners Rounded 231">
                  <a:extLst>
                    <a:ext uri="{FF2B5EF4-FFF2-40B4-BE49-F238E27FC236}">
                      <a16:creationId xmlns:a16="http://schemas.microsoft.com/office/drawing/2014/main" id="{9887E9A9-5A0C-4F05-B804-F6A5E629E83C}"/>
                    </a:ext>
                  </a:extLst>
                </p:cNvPr>
                <p:cNvSpPr/>
                <p:nvPr/>
              </p:nvSpPr>
              <p:spPr>
                <a:xfrm>
                  <a:off x="4514205" y="3759200"/>
                  <a:ext cx="1582300" cy="156817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: Top Corners Rounded 232">
                  <a:extLst>
                    <a:ext uri="{FF2B5EF4-FFF2-40B4-BE49-F238E27FC236}">
                      <a16:creationId xmlns:a16="http://schemas.microsoft.com/office/drawing/2014/main" id="{F06EE019-B1E8-459A-B9F4-1C3D78FF073C}"/>
                    </a:ext>
                  </a:extLst>
                </p:cNvPr>
                <p:cNvSpPr/>
                <p:nvPr/>
              </p:nvSpPr>
              <p:spPr>
                <a:xfrm>
                  <a:off x="4280452" y="3856382"/>
                  <a:ext cx="1484243" cy="147099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FCE9E373-EDD9-4E1B-9964-9C159F2A6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V="1">
                  <a:off x="5403643" y="4338982"/>
                  <a:ext cx="313428" cy="90100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C3E26729-EC5C-4495-B51A-873D50DA5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2900" y="4661728"/>
                  <a:ext cx="336803" cy="69850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913CC29-8B15-400E-A077-9F075E628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0305" y="5061013"/>
                  <a:ext cx="317793" cy="0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D9DEE66-C205-480D-9D3F-95E9942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3935" y="3951131"/>
                  <a:ext cx="120797" cy="290029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B38A066-0C58-4DC3-8683-08B1A3052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4714505" y="3917595"/>
                  <a:ext cx="191960" cy="359102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CDFEB9B-A333-4E63-9DB2-7940EE9AE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4368601" y="4249670"/>
                  <a:ext cx="304597" cy="187139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8C73AC0-1531-4357-A4DB-7485E9916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5460" y="4696653"/>
                  <a:ext cx="321796" cy="1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8BE7DE52-71F4-444F-8F63-B6AA23C2F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5460" y="5012013"/>
                  <a:ext cx="321796" cy="1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53FD9111-B6A2-46DF-9CB2-8E26A42D3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3887" y="4419600"/>
                  <a:ext cx="321796" cy="1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F267A6E5-8B57-440D-86F0-D0D653185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>
                  <a:off x="5383214" y="3809111"/>
                  <a:ext cx="180210" cy="133124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70E25D5E-6C0E-417D-959E-9B78C3B2C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5704223" y="4303773"/>
                  <a:ext cx="352512" cy="28809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DD34EA22-A3F1-40A8-B172-41E5F436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54205" y="4661728"/>
                  <a:ext cx="341795" cy="0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3C5F3531-9640-4391-AA60-17F799AE0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5763708" y="5043997"/>
                  <a:ext cx="336796" cy="33119"/>
                </a:xfrm>
                <a:prstGeom prst="line">
                  <a:avLst/>
                </a:prstGeom>
                <a:grpFill/>
                <a:ln w="38100">
                  <a:solidFill>
                    <a:srgbClr val="8BE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Rectangle: Top Corners Rounded 246">
                  <a:extLst>
                    <a:ext uri="{FF2B5EF4-FFF2-40B4-BE49-F238E27FC236}">
                      <a16:creationId xmlns:a16="http://schemas.microsoft.com/office/drawing/2014/main" id="{F5A53A8B-4A06-49C3-B8B6-61FA62EC250F}"/>
                    </a:ext>
                  </a:extLst>
                </p:cNvPr>
                <p:cNvSpPr/>
                <p:nvPr/>
              </p:nvSpPr>
              <p:spPr>
                <a:xfrm>
                  <a:off x="4498613" y="4202831"/>
                  <a:ext cx="1119764" cy="112072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bg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8600000" scaled="0"/>
                </a:gradFill>
                <a:ln w="38100">
                  <a:solidFill>
                    <a:srgbClr val="8BE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2" name="ttsMP3.com_VoiceText_2025-1-17_23-40-40">
            <a:hlinkClick r:id="" action="ppaction://media"/>
            <a:extLst>
              <a:ext uri="{FF2B5EF4-FFF2-40B4-BE49-F238E27FC236}">
                <a16:creationId xmlns:a16="http://schemas.microsoft.com/office/drawing/2014/main" id="{18EEE4E6-0A95-48C2-A042-E1C3BED5A0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72756" y="1479805"/>
            <a:ext cx="609600" cy="609600"/>
          </a:xfrm>
          <a:prstGeom prst="rect">
            <a:avLst/>
          </a:prstGeom>
        </p:spPr>
      </p:pic>
      <p:pic>
        <p:nvPicPr>
          <p:cNvPr id="13" name="ttsMP3.com_VoiceText_2025-1-17_23-40-53">
            <a:hlinkClick r:id="" action="ppaction://media"/>
            <a:extLst>
              <a:ext uri="{FF2B5EF4-FFF2-40B4-BE49-F238E27FC236}">
                <a16:creationId xmlns:a16="http://schemas.microsoft.com/office/drawing/2014/main" id="{519F3376-0CAE-49F5-9F4D-CD074E9C922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" name="ttsMP3.com_VoiceText_2025-1-17_23-41-12">
            <a:hlinkClick r:id="" action="ppaction://media"/>
            <a:extLst>
              <a:ext uri="{FF2B5EF4-FFF2-40B4-BE49-F238E27FC236}">
                <a16:creationId xmlns:a16="http://schemas.microsoft.com/office/drawing/2014/main" id="{AD59E462-2FC1-43B2-B485-D8683C3209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66630" y="17583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9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4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9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8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7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4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109</Words>
  <Application>Microsoft Office PowerPoint</Application>
  <PresentationFormat>Widescreen</PresentationFormat>
  <Paragraphs>47</Paragraphs>
  <Slides>17</Slides>
  <Notes>6</Notes>
  <HiddenSlides>0</HiddenSlides>
  <MMClips>25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43</cp:revision>
  <dcterms:created xsi:type="dcterms:W3CDTF">2025-01-17T12:19:39Z</dcterms:created>
  <dcterms:modified xsi:type="dcterms:W3CDTF">2025-01-17T21:22:12Z</dcterms:modified>
</cp:coreProperties>
</file>